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0" r:id="rId7"/>
    <p:sldId id="261" r:id="rId8"/>
    <p:sldId id="264" r:id="rId9"/>
    <p:sldId id="263" r:id="rId10"/>
    <p:sldId id="273" r:id="rId11"/>
    <p:sldId id="262" r:id="rId12"/>
    <p:sldId id="265" r:id="rId13"/>
    <p:sldId id="266" r:id="rId14"/>
    <p:sldId id="267" r:id="rId15"/>
    <p:sldId id="268" r:id="rId16"/>
    <p:sldId id="274" r:id="rId17"/>
    <p:sldId id="269" r:id="rId18"/>
    <p:sldId id="270" r:id="rId19"/>
    <p:sldId id="271" r:id="rId20"/>
    <p:sldId id="272" r:id="rId21"/>
    <p:sldId id="275" r:id="rId22"/>
  </p:sldIdLst>
  <p:sldSz cx="12192000" cy="6858000"/>
  <p:notesSz cx="6858000" cy="9144000"/>
  <p:embeddedFontLst>
    <p:embeddedFont>
      <p:font typeface="Impact" panose="020B0806030902050204" pitchFamily="34" charset="0"/>
      <p:regular r:id="rId27"/>
    </p:embeddedFont>
    <p:embeddedFont>
      <p:font typeface="Agency FB" panose="020B0503020202020204" pitchFamily="34" charset="0"/>
      <p:regular r:id="rId28"/>
      <p:bold r:id="rId29"/>
    </p:embeddedFont>
    <p:embeddedFont>
      <p:font typeface="微软雅黑" panose="020B0503020204020204" pitchFamily="34" charset="-122"/>
      <p:regular r:id="rId30"/>
    </p:embeddedFont>
    <p:embeddedFont>
      <p:font typeface="等线" panose="02010600030101010101" charset="0"/>
      <p:regular r:id="rId31"/>
      <p:bold r:id="rId32"/>
    </p:embeddedFont>
    <p:embeddedFont>
      <p:font typeface="等线 Light" panose="02010600030101010101" charset="0"/>
      <p:regular r:id="rId3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1253" y="394"/>
      </p:cViewPr>
      <p:guideLst>
        <p:guide orient="horz" pos="64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font" Target="fonts/font7.fntdata"/><Relationship Id="rId32" Type="http://schemas.openxmlformats.org/officeDocument/2006/relationships/font" Target="fonts/font6.fntdata"/><Relationship Id="rId31" Type="http://schemas.openxmlformats.org/officeDocument/2006/relationships/font" Target="fonts/font5.fntdata"/><Relationship Id="rId30" Type="http://schemas.openxmlformats.org/officeDocument/2006/relationships/font" Target="fonts/font4.fntdata"/><Relationship Id="rId3" Type="http://schemas.openxmlformats.org/officeDocument/2006/relationships/slide" Target="slides/slide1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notesMaster" Target="notesMasters/notesMaster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EBC97D-4C48-4B42-9334-3795ABF02D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C6B4C-A9F1-4DFA-8642-AE1319B8EAB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4BEC9-27B3-4C88-BF2B-DC5ACEE3BD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A9E5B-5F20-488F-AC66-4391FF7692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274910" y="250013"/>
            <a:ext cx="11642181" cy="63579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10112680" y="662925"/>
            <a:ext cx="15311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spc="6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学校</a:t>
            </a:r>
            <a:r>
              <a:rPr lang="en-US" altLang="zh-CN" sz="1600" spc="6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LOGO</a:t>
            </a:r>
            <a:endParaRPr lang="zh-CN" altLang="en-US" sz="1600" spc="600" dirty="0">
              <a:solidFill>
                <a:schemeClr val="bg1">
                  <a:lumMod val="50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4BEC9-27B3-4C88-BF2B-DC5ACEE3BD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A9E5B-5F20-488F-AC66-4391FF7692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4BEC9-27B3-4C88-BF2B-DC5ACEE3BD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A9E5B-5F20-488F-AC66-4391FF7692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4BEC9-27B3-4C88-BF2B-DC5ACEE3BD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A9E5B-5F20-488F-AC66-4391FF7692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4BEC9-27B3-4C88-BF2B-DC5ACEE3BD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A9E5B-5F20-488F-AC66-4391FF7692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4BEC9-27B3-4C88-BF2B-DC5ACEE3BD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A9E5B-5F20-488F-AC66-4391FF7692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4BEC9-27B3-4C88-BF2B-DC5ACEE3BD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A9E5B-5F20-488F-AC66-4391FF7692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4BEC9-27B3-4C88-BF2B-DC5ACEE3BD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A9E5B-5F20-488F-AC66-4391FF7692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4BEC9-27B3-4C88-BF2B-DC5ACEE3BD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A9E5B-5F20-488F-AC66-4391FF7692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4BEC9-27B3-4C88-BF2B-DC5ACEE3BD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A9E5B-5F20-488F-AC66-4391FF7692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4BEC9-27B3-4C88-BF2B-DC5ACEE3BD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A9E5B-5F20-488F-AC66-4391FF76929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1.xml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3.xml"/><Relationship Id="rId2" Type="http://schemas.microsoft.com/office/2007/relationships/hdphoto" Target="../media/hdphoto2.wdp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2.wdp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2.wdp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628177" y="1606756"/>
            <a:ext cx="898194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500" spc="1000" dirty="0">
                <a:solidFill>
                  <a:srgbClr val="92D050"/>
                </a:solidFill>
                <a:latin typeface="文鼎习" panose="020B0602010101010101" pitchFamily="33" charset="-122"/>
                <a:ea typeface="文鼎习" panose="020B0602010101010101" pitchFamily="33" charset="-122"/>
              </a:rPr>
              <a:t>黑板风</a:t>
            </a:r>
            <a:r>
              <a:rPr lang="zh-CN" altLang="en-US" sz="8500" spc="1000" dirty="0">
                <a:solidFill>
                  <a:schemeClr val="bg1"/>
                </a:solidFill>
                <a:latin typeface="文鼎习" panose="020B0602010101010101" pitchFamily="33" charset="-122"/>
                <a:ea typeface="文鼎习" panose="020B0602010101010101" pitchFamily="33" charset="-122"/>
              </a:rPr>
              <a:t>教学模板</a:t>
            </a:r>
            <a:endParaRPr lang="zh-CN" altLang="en-US" sz="8500" spc="1000" dirty="0">
              <a:solidFill>
                <a:schemeClr val="bg1"/>
              </a:solidFill>
              <a:latin typeface="文鼎习" panose="020B0602010101010101" pitchFamily="33" charset="-122"/>
              <a:ea typeface="文鼎习" panose="020B0602010101010101" pitchFamily="33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695343" y="1260646"/>
            <a:ext cx="48013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spc="300" dirty="0">
                <a:solidFill>
                  <a:schemeClr val="bg1">
                    <a:lumMod val="75000"/>
                  </a:schemeClr>
                </a:solidFill>
              </a:rPr>
              <a:t>BLACKBOARD WIND TEACHING TEMPLATE</a:t>
            </a:r>
            <a:endParaRPr lang="zh-CN" altLang="en-US" sz="1400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671060" y="3237436"/>
            <a:ext cx="2849880" cy="306705"/>
          </a:xfrm>
          <a:prstGeom prst="rect">
            <a:avLst/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>
            <a:spAutoFit/>
          </a:bodyPr>
          <a:lstStyle/>
          <a:p>
            <a:pPr algn="ctr" defTabSz="815975"/>
            <a:r>
              <a:rPr lang="zh-CN" altLang="en-US" sz="1400" spc="300" dirty="0">
                <a:solidFill>
                  <a:schemeClr val="bg1"/>
                </a:solidFill>
                <a:latin typeface="方正美黑简体" panose="02010601030101010101" pitchFamily="2" charset="-122"/>
                <a:ea typeface="方正美黑简体" panose="02010601030101010101" pitchFamily="2" charset="-122"/>
                <a:cs typeface="+mn-ea"/>
                <a:sym typeface="+mn-lt"/>
              </a:rPr>
              <a:t>将课人：</a:t>
            </a:r>
            <a:r>
              <a:rPr lang="en-US" altLang="zh-CN" sz="1400" spc="300" dirty="0">
                <a:solidFill>
                  <a:schemeClr val="bg1"/>
                </a:solidFill>
                <a:latin typeface="方正美黑简体" panose="02010601030101010101" pitchFamily="2" charset="-122"/>
                <a:ea typeface="方正美黑简体" panose="02010601030101010101" pitchFamily="2" charset="-122"/>
                <a:cs typeface="+mn-ea"/>
                <a:sym typeface="+mn-lt"/>
              </a:rPr>
              <a:t>XXX</a:t>
            </a:r>
            <a:r>
              <a:rPr lang="zh-CN" altLang="en-US" sz="1400" spc="300" dirty="0">
                <a:solidFill>
                  <a:schemeClr val="bg1"/>
                </a:solidFill>
                <a:latin typeface="方正美黑简体" panose="02010601030101010101" pitchFamily="2" charset="-122"/>
                <a:ea typeface="方正美黑简体" panose="02010601030101010101" pitchFamily="2" charset="-122"/>
                <a:cs typeface="+mn-ea"/>
                <a:sym typeface="+mn-lt"/>
              </a:rPr>
              <a:t> 部门：教师组</a:t>
            </a:r>
            <a:endParaRPr lang="zh-CN" altLang="en-US" sz="1400" spc="300" dirty="0">
              <a:solidFill>
                <a:schemeClr val="bg1"/>
              </a:solidFill>
              <a:latin typeface="方正美黑简体" panose="02010601030101010101" pitchFamily="2" charset="-122"/>
              <a:ea typeface="方正美黑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3" name="TextBox 34"/>
          <p:cNvSpPr txBox="1"/>
          <p:nvPr/>
        </p:nvSpPr>
        <p:spPr>
          <a:xfrm>
            <a:off x="3641040" y="3609433"/>
            <a:ext cx="4909921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1100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58000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58000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1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2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 bldLvl="0" animBg="1"/>
          <p:bldP spid="1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58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58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 bldLvl="0" animBg="1"/>
          <p:bldP spid="13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626977" y="413156"/>
            <a:ext cx="1754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spc="600" dirty="0">
                <a:latin typeface="文鼎习" panose="020B0602010101010101" pitchFamily="33" charset="-122"/>
                <a:ea typeface="文鼎习" panose="020B0602010101010101" pitchFamily="33" charset="-122"/>
                <a:cs typeface="+mn-ea"/>
                <a:sym typeface="+mn-lt"/>
              </a:rPr>
              <a:t>目 录</a:t>
            </a:r>
            <a:endParaRPr lang="zh-CN" altLang="en-US" sz="4000" spc="600" dirty="0">
              <a:latin typeface="文鼎习" panose="020B0602010101010101" pitchFamily="33" charset="-122"/>
              <a:ea typeface="文鼎习" panose="020B0602010101010101" pitchFamily="33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17048" y="724746"/>
            <a:ext cx="20393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pc="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DIRECTORY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ïśḻiḍe"/>
          <p:cNvSpPr/>
          <p:nvPr/>
        </p:nvSpPr>
        <p:spPr bwMode="auto">
          <a:xfrm>
            <a:off x="267986" y="4484560"/>
            <a:ext cx="3020766" cy="2163508"/>
          </a:xfrm>
          <a:custGeom>
            <a:avLst/>
            <a:gdLst>
              <a:gd name="T0" fmla="*/ 1320 w 2967"/>
              <a:gd name="T1" fmla="*/ 2125 h 2125"/>
              <a:gd name="T2" fmla="*/ 2967 w 2967"/>
              <a:gd name="T3" fmla="*/ 733 h 2125"/>
              <a:gd name="T4" fmla="*/ 2697 w 2967"/>
              <a:gd name="T5" fmla="*/ 239 h 2125"/>
              <a:gd name="T6" fmla="*/ 2228 w 2967"/>
              <a:gd name="T7" fmla="*/ 0 h 2125"/>
              <a:gd name="T8" fmla="*/ 0 w 2967"/>
              <a:gd name="T9" fmla="*/ 1759 h 2125"/>
              <a:gd name="T10" fmla="*/ 2 w 2967"/>
              <a:gd name="T11" fmla="*/ 2122 h 2125"/>
              <a:gd name="T12" fmla="*/ 1320 w 2967"/>
              <a:gd name="T13" fmla="*/ 2125 h 2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967" h="2125">
                <a:moveTo>
                  <a:pt x="1320" y="2125"/>
                </a:moveTo>
                <a:lnTo>
                  <a:pt x="2967" y="733"/>
                </a:lnTo>
                <a:lnTo>
                  <a:pt x="2697" y="239"/>
                </a:lnTo>
                <a:lnTo>
                  <a:pt x="2228" y="0"/>
                </a:lnTo>
                <a:lnTo>
                  <a:pt x="0" y="1759"/>
                </a:lnTo>
                <a:lnTo>
                  <a:pt x="2" y="2122"/>
                </a:lnTo>
                <a:lnTo>
                  <a:pt x="1320" y="212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11" name="íśļîďe"/>
          <p:cNvSpPr/>
          <p:nvPr/>
        </p:nvSpPr>
        <p:spPr bwMode="auto">
          <a:xfrm rot="21480000">
            <a:off x="1746439" y="4934956"/>
            <a:ext cx="2859684" cy="1723200"/>
          </a:xfrm>
          <a:custGeom>
            <a:avLst/>
            <a:gdLst>
              <a:gd name="connsiteX0" fmla="*/ 2107292 w 2859684"/>
              <a:gd name="connsiteY0" fmla="*/ 0 h 1723200"/>
              <a:gd name="connsiteX1" fmla="*/ 2584791 w 2859684"/>
              <a:gd name="connsiteY1" fmla="*/ 243331 h 1723200"/>
              <a:gd name="connsiteX2" fmla="*/ 2859684 w 2859684"/>
              <a:gd name="connsiteY2" fmla="*/ 746283 h 1723200"/>
              <a:gd name="connsiteX3" fmla="*/ 1703806 w 2859684"/>
              <a:gd name="connsiteY3" fmla="*/ 1723200 h 1723200"/>
              <a:gd name="connsiteX4" fmla="*/ 0 w 2859684"/>
              <a:gd name="connsiteY4" fmla="*/ 1663701 h 172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9684" h="1723200">
                <a:moveTo>
                  <a:pt x="2107292" y="0"/>
                </a:moveTo>
                <a:lnTo>
                  <a:pt x="2584791" y="243331"/>
                </a:lnTo>
                <a:lnTo>
                  <a:pt x="2859684" y="746283"/>
                </a:lnTo>
                <a:lnTo>
                  <a:pt x="1703806" y="1723200"/>
                </a:lnTo>
                <a:lnTo>
                  <a:pt x="0" y="166370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12" name="íṥḷiḑe"/>
          <p:cNvSpPr/>
          <p:nvPr/>
        </p:nvSpPr>
        <p:spPr bwMode="auto">
          <a:xfrm>
            <a:off x="267986" y="2996422"/>
            <a:ext cx="2936262" cy="3136832"/>
          </a:xfrm>
          <a:custGeom>
            <a:avLst/>
            <a:gdLst>
              <a:gd name="T0" fmla="*/ 2080 w 2884"/>
              <a:gd name="T1" fmla="*/ 0 h 3081"/>
              <a:gd name="T2" fmla="*/ 0 w 2884"/>
              <a:gd name="T3" fmla="*/ 1655 h 3081"/>
              <a:gd name="T4" fmla="*/ 0 w 2884"/>
              <a:gd name="T5" fmla="*/ 3081 h 3081"/>
              <a:gd name="T6" fmla="*/ 2884 w 2884"/>
              <a:gd name="T7" fmla="*/ 796 h 3081"/>
              <a:gd name="T8" fmla="*/ 2591 w 2884"/>
              <a:gd name="T9" fmla="*/ 259 h 3081"/>
              <a:gd name="T10" fmla="*/ 2080 w 2884"/>
              <a:gd name="T11" fmla="*/ 0 h 30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84" h="3081">
                <a:moveTo>
                  <a:pt x="2080" y="0"/>
                </a:moveTo>
                <a:lnTo>
                  <a:pt x="0" y="1655"/>
                </a:lnTo>
                <a:lnTo>
                  <a:pt x="0" y="3081"/>
                </a:lnTo>
                <a:lnTo>
                  <a:pt x="2884" y="796"/>
                </a:lnTo>
                <a:lnTo>
                  <a:pt x="2591" y="259"/>
                </a:lnTo>
                <a:lnTo>
                  <a:pt x="208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13" name="iṩḷîďe"/>
          <p:cNvSpPr/>
          <p:nvPr/>
        </p:nvSpPr>
        <p:spPr bwMode="auto">
          <a:xfrm>
            <a:off x="2454374" y="2924516"/>
            <a:ext cx="878104" cy="853459"/>
          </a:xfrm>
          <a:custGeom>
            <a:avLst/>
            <a:gdLst>
              <a:gd name="T0" fmla="*/ 557 w 678"/>
              <a:gd name="T1" fmla="*/ 594 h 659"/>
              <a:gd name="T2" fmla="*/ 574 w 678"/>
              <a:gd name="T3" fmla="*/ 522 h 659"/>
              <a:gd name="T4" fmla="*/ 627 w 678"/>
              <a:gd name="T5" fmla="*/ 468 h 659"/>
              <a:gd name="T6" fmla="*/ 570 w 678"/>
              <a:gd name="T7" fmla="*/ 452 h 659"/>
              <a:gd name="T8" fmla="*/ 542 w 678"/>
              <a:gd name="T9" fmla="*/ 404 h 659"/>
              <a:gd name="T10" fmla="*/ 574 w 678"/>
              <a:gd name="T11" fmla="*/ 352 h 659"/>
              <a:gd name="T12" fmla="*/ 614 w 678"/>
              <a:gd name="T13" fmla="*/ 310 h 659"/>
              <a:gd name="T14" fmla="*/ 543 w 678"/>
              <a:gd name="T15" fmla="*/ 286 h 659"/>
              <a:gd name="T16" fmla="*/ 509 w 678"/>
              <a:gd name="T17" fmla="*/ 249 h 659"/>
              <a:gd name="T18" fmla="*/ 645 w 678"/>
              <a:gd name="T19" fmla="*/ 90 h 659"/>
              <a:gd name="T20" fmla="*/ 677 w 678"/>
              <a:gd name="T21" fmla="*/ 35 h 659"/>
              <a:gd name="T22" fmla="*/ 646 w 678"/>
              <a:gd name="T23" fmla="*/ 0 h 659"/>
              <a:gd name="T24" fmla="*/ 588 w 678"/>
              <a:gd name="T25" fmla="*/ 27 h 659"/>
              <a:gd name="T26" fmla="*/ 416 w 678"/>
              <a:gd name="T27" fmla="*/ 146 h 659"/>
              <a:gd name="T28" fmla="*/ 383 w 678"/>
              <a:gd name="T29" fmla="*/ 109 h 659"/>
              <a:gd name="T30" fmla="*/ 366 w 678"/>
              <a:gd name="T31" fmla="*/ 36 h 659"/>
              <a:gd name="T32" fmla="*/ 320 w 678"/>
              <a:gd name="T33" fmla="*/ 71 h 659"/>
              <a:gd name="T34" fmla="*/ 265 w 678"/>
              <a:gd name="T35" fmla="*/ 98 h 659"/>
              <a:gd name="T36" fmla="*/ 220 w 678"/>
              <a:gd name="T37" fmla="*/ 65 h 659"/>
              <a:gd name="T38" fmla="*/ 210 w 678"/>
              <a:gd name="T39" fmla="*/ 6 h 659"/>
              <a:gd name="T40" fmla="*/ 151 w 678"/>
              <a:gd name="T41" fmla="*/ 54 h 659"/>
              <a:gd name="T42" fmla="*/ 78 w 678"/>
              <a:gd name="T43" fmla="*/ 63 h 659"/>
              <a:gd name="T44" fmla="*/ 45 w 678"/>
              <a:gd name="T45" fmla="*/ 95 h 659"/>
              <a:gd name="T46" fmla="*/ 300 w 678"/>
              <a:gd name="T47" fmla="*/ 289 h 659"/>
              <a:gd name="T48" fmla="*/ 85 w 678"/>
              <a:gd name="T49" fmla="*/ 450 h 659"/>
              <a:gd name="T50" fmla="*/ 24 w 678"/>
              <a:gd name="T51" fmla="*/ 442 h 659"/>
              <a:gd name="T52" fmla="*/ 35 w 678"/>
              <a:gd name="T53" fmla="*/ 508 h 659"/>
              <a:gd name="T54" fmla="*/ 110 w 678"/>
              <a:gd name="T55" fmla="*/ 592 h 659"/>
              <a:gd name="T56" fmla="*/ 175 w 678"/>
              <a:gd name="T57" fmla="*/ 609 h 659"/>
              <a:gd name="T58" fmla="*/ 173 w 678"/>
              <a:gd name="T59" fmla="*/ 548 h 659"/>
              <a:gd name="T60" fmla="*/ 355 w 678"/>
              <a:gd name="T61" fmla="*/ 350 h 659"/>
              <a:gd name="T62" fmla="*/ 522 w 678"/>
              <a:gd name="T63" fmla="*/ 624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78" h="659">
                <a:moveTo>
                  <a:pt x="558" y="643"/>
                </a:moveTo>
                <a:cubicBezTo>
                  <a:pt x="560" y="634"/>
                  <a:pt x="561" y="619"/>
                  <a:pt x="557" y="594"/>
                </a:cubicBezTo>
                <a:cubicBezTo>
                  <a:pt x="557" y="594"/>
                  <a:pt x="556" y="582"/>
                  <a:pt x="554" y="567"/>
                </a:cubicBezTo>
                <a:cubicBezTo>
                  <a:pt x="553" y="553"/>
                  <a:pt x="562" y="532"/>
                  <a:pt x="574" y="522"/>
                </a:cubicBezTo>
                <a:cubicBezTo>
                  <a:pt x="612" y="491"/>
                  <a:pt x="612" y="491"/>
                  <a:pt x="612" y="491"/>
                </a:cubicBezTo>
                <a:cubicBezTo>
                  <a:pt x="612" y="491"/>
                  <a:pt x="623" y="483"/>
                  <a:pt x="627" y="468"/>
                </a:cubicBezTo>
                <a:cubicBezTo>
                  <a:pt x="632" y="453"/>
                  <a:pt x="620" y="433"/>
                  <a:pt x="610" y="435"/>
                </a:cubicBezTo>
                <a:cubicBezTo>
                  <a:pt x="600" y="436"/>
                  <a:pt x="583" y="446"/>
                  <a:pt x="570" y="452"/>
                </a:cubicBezTo>
                <a:cubicBezTo>
                  <a:pt x="557" y="459"/>
                  <a:pt x="545" y="450"/>
                  <a:pt x="544" y="434"/>
                </a:cubicBezTo>
                <a:cubicBezTo>
                  <a:pt x="542" y="404"/>
                  <a:pt x="542" y="404"/>
                  <a:pt x="542" y="404"/>
                </a:cubicBezTo>
                <a:cubicBezTo>
                  <a:pt x="541" y="388"/>
                  <a:pt x="551" y="367"/>
                  <a:pt x="565" y="359"/>
                </a:cubicBezTo>
                <a:cubicBezTo>
                  <a:pt x="574" y="352"/>
                  <a:pt x="574" y="352"/>
                  <a:pt x="574" y="352"/>
                </a:cubicBezTo>
                <a:cubicBezTo>
                  <a:pt x="588" y="343"/>
                  <a:pt x="609" y="326"/>
                  <a:pt x="614" y="310"/>
                </a:cubicBezTo>
                <a:cubicBezTo>
                  <a:pt x="614" y="310"/>
                  <a:pt x="614" y="310"/>
                  <a:pt x="614" y="310"/>
                </a:cubicBezTo>
                <a:cubicBezTo>
                  <a:pt x="619" y="294"/>
                  <a:pt x="603" y="275"/>
                  <a:pt x="591" y="274"/>
                </a:cubicBezTo>
                <a:cubicBezTo>
                  <a:pt x="580" y="273"/>
                  <a:pt x="558" y="282"/>
                  <a:pt x="543" y="286"/>
                </a:cubicBezTo>
                <a:cubicBezTo>
                  <a:pt x="527" y="290"/>
                  <a:pt x="513" y="280"/>
                  <a:pt x="511" y="264"/>
                </a:cubicBezTo>
                <a:cubicBezTo>
                  <a:pt x="509" y="249"/>
                  <a:pt x="509" y="249"/>
                  <a:pt x="509" y="249"/>
                </a:cubicBezTo>
                <a:cubicBezTo>
                  <a:pt x="508" y="232"/>
                  <a:pt x="516" y="210"/>
                  <a:pt x="528" y="199"/>
                </a:cubicBezTo>
                <a:cubicBezTo>
                  <a:pt x="645" y="90"/>
                  <a:pt x="645" y="90"/>
                  <a:pt x="645" y="90"/>
                </a:cubicBezTo>
                <a:cubicBezTo>
                  <a:pt x="657" y="78"/>
                  <a:pt x="675" y="58"/>
                  <a:pt x="677" y="42"/>
                </a:cubicBezTo>
                <a:cubicBezTo>
                  <a:pt x="677" y="39"/>
                  <a:pt x="677" y="37"/>
                  <a:pt x="677" y="35"/>
                </a:cubicBezTo>
                <a:cubicBezTo>
                  <a:pt x="678" y="27"/>
                  <a:pt x="673" y="19"/>
                  <a:pt x="667" y="13"/>
                </a:cubicBezTo>
                <a:cubicBezTo>
                  <a:pt x="661" y="6"/>
                  <a:pt x="654" y="1"/>
                  <a:pt x="646" y="0"/>
                </a:cubicBezTo>
                <a:cubicBezTo>
                  <a:pt x="644" y="0"/>
                  <a:pt x="642" y="0"/>
                  <a:pt x="639" y="0"/>
                </a:cubicBezTo>
                <a:cubicBezTo>
                  <a:pt x="623" y="1"/>
                  <a:pt x="601" y="16"/>
                  <a:pt x="588" y="27"/>
                </a:cubicBezTo>
                <a:cubicBezTo>
                  <a:pt x="468" y="132"/>
                  <a:pt x="468" y="132"/>
                  <a:pt x="468" y="132"/>
                </a:cubicBezTo>
                <a:cubicBezTo>
                  <a:pt x="455" y="143"/>
                  <a:pt x="432" y="149"/>
                  <a:pt x="416" y="146"/>
                </a:cubicBezTo>
                <a:cubicBezTo>
                  <a:pt x="402" y="143"/>
                  <a:pt x="402" y="143"/>
                  <a:pt x="402" y="143"/>
                </a:cubicBezTo>
                <a:cubicBezTo>
                  <a:pt x="385" y="139"/>
                  <a:pt x="377" y="124"/>
                  <a:pt x="383" y="109"/>
                </a:cubicBezTo>
                <a:cubicBezTo>
                  <a:pt x="389" y="94"/>
                  <a:pt x="399" y="73"/>
                  <a:pt x="399" y="62"/>
                </a:cubicBezTo>
                <a:cubicBezTo>
                  <a:pt x="400" y="50"/>
                  <a:pt x="382" y="32"/>
                  <a:pt x="366" y="36"/>
                </a:cubicBezTo>
                <a:cubicBezTo>
                  <a:pt x="366" y="36"/>
                  <a:pt x="366" y="36"/>
                  <a:pt x="366" y="36"/>
                </a:cubicBezTo>
                <a:cubicBezTo>
                  <a:pt x="350" y="39"/>
                  <a:pt x="330" y="58"/>
                  <a:pt x="320" y="71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02" y="92"/>
                  <a:pt x="281" y="101"/>
                  <a:pt x="265" y="98"/>
                </a:cubicBezTo>
                <a:cubicBezTo>
                  <a:pt x="236" y="92"/>
                  <a:pt x="236" y="92"/>
                  <a:pt x="236" y="92"/>
                </a:cubicBezTo>
                <a:cubicBezTo>
                  <a:pt x="219" y="90"/>
                  <a:pt x="212" y="77"/>
                  <a:pt x="220" y="65"/>
                </a:cubicBezTo>
                <a:cubicBezTo>
                  <a:pt x="227" y="52"/>
                  <a:pt x="239" y="36"/>
                  <a:pt x="241" y="27"/>
                </a:cubicBezTo>
                <a:cubicBezTo>
                  <a:pt x="244" y="17"/>
                  <a:pt x="225" y="4"/>
                  <a:pt x="210" y="6"/>
                </a:cubicBezTo>
                <a:cubicBezTo>
                  <a:pt x="195" y="9"/>
                  <a:pt x="186" y="19"/>
                  <a:pt x="186" y="19"/>
                </a:cubicBezTo>
                <a:cubicBezTo>
                  <a:pt x="151" y="54"/>
                  <a:pt x="151" y="54"/>
                  <a:pt x="151" y="54"/>
                </a:cubicBezTo>
                <a:cubicBezTo>
                  <a:pt x="139" y="65"/>
                  <a:pt x="118" y="72"/>
                  <a:pt x="104" y="69"/>
                </a:cubicBezTo>
                <a:cubicBezTo>
                  <a:pt x="89" y="66"/>
                  <a:pt x="78" y="63"/>
                  <a:pt x="78" y="63"/>
                </a:cubicBezTo>
                <a:cubicBezTo>
                  <a:pt x="53" y="57"/>
                  <a:pt x="38" y="56"/>
                  <a:pt x="29" y="58"/>
                </a:cubicBezTo>
                <a:cubicBezTo>
                  <a:pt x="13" y="61"/>
                  <a:pt x="30" y="87"/>
                  <a:pt x="45" y="95"/>
                </a:cubicBezTo>
                <a:cubicBezTo>
                  <a:pt x="293" y="257"/>
                  <a:pt x="293" y="257"/>
                  <a:pt x="293" y="257"/>
                </a:cubicBezTo>
                <a:cubicBezTo>
                  <a:pt x="308" y="265"/>
                  <a:pt x="311" y="280"/>
                  <a:pt x="300" y="289"/>
                </a:cubicBezTo>
                <a:cubicBezTo>
                  <a:pt x="136" y="438"/>
                  <a:pt x="136" y="438"/>
                  <a:pt x="136" y="438"/>
                </a:cubicBezTo>
                <a:cubicBezTo>
                  <a:pt x="124" y="449"/>
                  <a:pt x="100" y="456"/>
                  <a:pt x="85" y="450"/>
                </a:cubicBezTo>
                <a:cubicBezTo>
                  <a:pt x="70" y="447"/>
                  <a:pt x="70" y="447"/>
                  <a:pt x="70" y="447"/>
                </a:cubicBezTo>
                <a:cubicBezTo>
                  <a:pt x="54" y="441"/>
                  <a:pt x="33" y="439"/>
                  <a:pt x="24" y="442"/>
                </a:cubicBezTo>
                <a:cubicBezTo>
                  <a:pt x="8" y="450"/>
                  <a:pt x="2" y="461"/>
                  <a:pt x="1" y="473"/>
                </a:cubicBezTo>
                <a:cubicBezTo>
                  <a:pt x="0" y="482"/>
                  <a:pt x="10" y="500"/>
                  <a:pt x="35" y="508"/>
                </a:cubicBezTo>
                <a:cubicBezTo>
                  <a:pt x="50" y="516"/>
                  <a:pt x="70" y="521"/>
                  <a:pt x="88" y="536"/>
                </a:cubicBezTo>
                <a:cubicBezTo>
                  <a:pt x="101" y="555"/>
                  <a:pt x="104" y="576"/>
                  <a:pt x="110" y="592"/>
                </a:cubicBezTo>
                <a:cubicBezTo>
                  <a:pt x="116" y="617"/>
                  <a:pt x="133" y="629"/>
                  <a:pt x="142" y="629"/>
                </a:cubicBezTo>
                <a:cubicBezTo>
                  <a:pt x="154" y="629"/>
                  <a:pt x="165" y="625"/>
                  <a:pt x="175" y="609"/>
                </a:cubicBezTo>
                <a:cubicBezTo>
                  <a:pt x="179" y="600"/>
                  <a:pt x="179" y="579"/>
                  <a:pt x="175" y="563"/>
                </a:cubicBezTo>
                <a:cubicBezTo>
                  <a:pt x="173" y="548"/>
                  <a:pt x="173" y="548"/>
                  <a:pt x="173" y="548"/>
                </a:cubicBezTo>
                <a:cubicBezTo>
                  <a:pt x="169" y="532"/>
                  <a:pt x="178" y="509"/>
                  <a:pt x="190" y="498"/>
                </a:cubicBezTo>
                <a:cubicBezTo>
                  <a:pt x="355" y="350"/>
                  <a:pt x="355" y="350"/>
                  <a:pt x="355" y="350"/>
                </a:cubicBezTo>
                <a:cubicBezTo>
                  <a:pt x="366" y="340"/>
                  <a:pt x="380" y="345"/>
                  <a:pt x="386" y="360"/>
                </a:cubicBezTo>
                <a:cubicBezTo>
                  <a:pt x="522" y="624"/>
                  <a:pt x="522" y="624"/>
                  <a:pt x="522" y="624"/>
                </a:cubicBezTo>
                <a:cubicBezTo>
                  <a:pt x="529" y="639"/>
                  <a:pt x="553" y="659"/>
                  <a:pt x="558" y="643"/>
                </a:cubicBezTo>
              </a:path>
            </a:pathLst>
          </a:custGeom>
          <a:solidFill>
            <a:schemeClr val="accent1"/>
          </a:solidFill>
          <a:ln w="114300">
            <a:solidFill>
              <a:schemeClr val="bg1"/>
            </a:solidFill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14" name="iṣ1îḑè"/>
          <p:cNvSpPr/>
          <p:nvPr/>
        </p:nvSpPr>
        <p:spPr bwMode="auto">
          <a:xfrm>
            <a:off x="2569693" y="4418782"/>
            <a:ext cx="825972" cy="802791"/>
          </a:xfrm>
          <a:custGeom>
            <a:avLst/>
            <a:gdLst>
              <a:gd name="T0" fmla="*/ 557 w 678"/>
              <a:gd name="T1" fmla="*/ 594 h 659"/>
              <a:gd name="T2" fmla="*/ 574 w 678"/>
              <a:gd name="T3" fmla="*/ 522 h 659"/>
              <a:gd name="T4" fmla="*/ 627 w 678"/>
              <a:gd name="T5" fmla="*/ 468 h 659"/>
              <a:gd name="T6" fmla="*/ 570 w 678"/>
              <a:gd name="T7" fmla="*/ 452 h 659"/>
              <a:gd name="T8" fmla="*/ 542 w 678"/>
              <a:gd name="T9" fmla="*/ 404 h 659"/>
              <a:gd name="T10" fmla="*/ 574 w 678"/>
              <a:gd name="T11" fmla="*/ 352 h 659"/>
              <a:gd name="T12" fmla="*/ 614 w 678"/>
              <a:gd name="T13" fmla="*/ 310 h 659"/>
              <a:gd name="T14" fmla="*/ 543 w 678"/>
              <a:gd name="T15" fmla="*/ 286 h 659"/>
              <a:gd name="T16" fmla="*/ 509 w 678"/>
              <a:gd name="T17" fmla="*/ 249 h 659"/>
              <a:gd name="T18" fmla="*/ 645 w 678"/>
              <a:gd name="T19" fmla="*/ 90 h 659"/>
              <a:gd name="T20" fmla="*/ 677 w 678"/>
              <a:gd name="T21" fmla="*/ 35 h 659"/>
              <a:gd name="T22" fmla="*/ 646 w 678"/>
              <a:gd name="T23" fmla="*/ 0 h 659"/>
              <a:gd name="T24" fmla="*/ 588 w 678"/>
              <a:gd name="T25" fmla="*/ 27 h 659"/>
              <a:gd name="T26" fmla="*/ 416 w 678"/>
              <a:gd name="T27" fmla="*/ 146 h 659"/>
              <a:gd name="T28" fmla="*/ 383 w 678"/>
              <a:gd name="T29" fmla="*/ 109 h 659"/>
              <a:gd name="T30" fmla="*/ 366 w 678"/>
              <a:gd name="T31" fmla="*/ 36 h 659"/>
              <a:gd name="T32" fmla="*/ 320 w 678"/>
              <a:gd name="T33" fmla="*/ 71 h 659"/>
              <a:gd name="T34" fmla="*/ 265 w 678"/>
              <a:gd name="T35" fmla="*/ 98 h 659"/>
              <a:gd name="T36" fmla="*/ 220 w 678"/>
              <a:gd name="T37" fmla="*/ 65 h 659"/>
              <a:gd name="T38" fmla="*/ 210 w 678"/>
              <a:gd name="T39" fmla="*/ 6 h 659"/>
              <a:gd name="T40" fmla="*/ 151 w 678"/>
              <a:gd name="T41" fmla="*/ 54 h 659"/>
              <a:gd name="T42" fmla="*/ 78 w 678"/>
              <a:gd name="T43" fmla="*/ 63 h 659"/>
              <a:gd name="T44" fmla="*/ 45 w 678"/>
              <a:gd name="T45" fmla="*/ 95 h 659"/>
              <a:gd name="T46" fmla="*/ 300 w 678"/>
              <a:gd name="T47" fmla="*/ 289 h 659"/>
              <a:gd name="T48" fmla="*/ 85 w 678"/>
              <a:gd name="T49" fmla="*/ 450 h 659"/>
              <a:gd name="T50" fmla="*/ 24 w 678"/>
              <a:gd name="T51" fmla="*/ 442 h 659"/>
              <a:gd name="T52" fmla="*/ 35 w 678"/>
              <a:gd name="T53" fmla="*/ 508 h 659"/>
              <a:gd name="T54" fmla="*/ 110 w 678"/>
              <a:gd name="T55" fmla="*/ 592 h 659"/>
              <a:gd name="T56" fmla="*/ 175 w 678"/>
              <a:gd name="T57" fmla="*/ 609 h 659"/>
              <a:gd name="T58" fmla="*/ 173 w 678"/>
              <a:gd name="T59" fmla="*/ 548 h 659"/>
              <a:gd name="T60" fmla="*/ 355 w 678"/>
              <a:gd name="T61" fmla="*/ 350 h 659"/>
              <a:gd name="T62" fmla="*/ 522 w 678"/>
              <a:gd name="T63" fmla="*/ 624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78" h="659">
                <a:moveTo>
                  <a:pt x="558" y="643"/>
                </a:moveTo>
                <a:cubicBezTo>
                  <a:pt x="560" y="634"/>
                  <a:pt x="561" y="619"/>
                  <a:pt x="557" y="594"/>
                </a:cubicBezTo>
                <a:cubicBezTo>
                  <a:pt x="557" y="594"/>
                  <a:pt x="556" y="582"/>
                  <a:pt x="554" y="567"/>
                </a:cubicBezTo>
                <a:cubicBezTo>
                  <a:pt x="553" y="553"/>
                  <a:pt x="562" y="532"/>
                  <a:pt x="574" y="522"/>
                </a:cubicBezTo>
                <a:cubicBezTo>
                  <a:pt x="612" y="491"/>
                  <a:pt x="612" y="491"/>
                  <a:pt x="612" y="491"/>
                </a:cubicBezTo>
                <a:cubicBezTo>
                  <a:pt x="612" y="491"/>
                  <a:pt x="623" y="483"/>
                  <a:pt x="627" y="468"/>
                </a:cubicBezTo>
                <a:cubicBezTo>
                  <a:pt x="632" y="453"/>
                  <a:pt x="620" y="433"/>
                  <a:pt x="610" y="435"/>
                </a:cubicBezTo>
                <a:cubicBezTo>
                  <a:pt x="600" y="436"/>
                  <a:pt x="583" y="446"/>
                  <a:pt x="570" y="452"/>
                </a:cubicBezTo>
                <a:cubicBezTo>
                  <a:pt x="557" y="459"/>
                  <a:pt x="545" y="450"/>
                  <a:pt x="544" y="434"/>
                </a:cubicBezTo>
                <a:cubicBezTo>
                  <a:pt x="542" y="404"/>
                  <a:pt x="542" y="404"/>
                  <a:pt x="542" y="404"/>
                </a:cubicBezTo>
                <a:cubicBezTo>
                  <a:pt x="541" y="388"/>
                  <a:pt x="551" y="367"/>
                  <a:pt x="565" y="359"/>
                </a:cubicBezTo>
                <a:cubicBezTo>
                  <a:pt x="574" y="352"/>
                  <a:pt x="574" y="352"/>
                  <a:pt x="574" y="352"/>
                </a:cubicBezTo>
                <a:cubicBezTo>
                  <a:pt x="588" y="343"/>
                  <a:pt x="609" y="326"/>
                  <a:pt x="614" y="310"/>
                </a:cubicBezTo>
                <a:cubicBezTo>
                  <a:pt x="614" y="310"/>
                  <a:pt x="614" y="310"/>
                  <a:pt x="614" y="310"/>
                </a:cubicBezTo>
                <a:cubicBezTo>
                  <a:pt x="619" y="294"/>
                  <a:pt x="603" y="275"/>
                  <a:pt x="591" y="274"/>
                </a:cubicBezTo>
                <a:cubicBezTo>
                  <a:pt x="580" y="273"/>
                  <a:pt x="558" y="282"/>
                  <a:pt x="543" y="286"/>
                </a:cubicBezTo>
                <a:cubicBezTo>
                  <a:pt x="527" y="290"/>
                  <a:pt x="513" y="280"/>
                  <a:pt x="511" y="264"/>
                </a:cubicBezTo>
                <a:cubicBezTo>
                  <a:pt x="509" y="249"/>
                  <a:pt x="509" y="249"/>
                  <a:pt x="509" y="249"/>
                </a:cubicBezTo>
                <a:cubicBezTo>
                  <a:pt x="508" y="232"/>
                  <a:pt x="516" y="210"/>
                  <a:pt x="528" y="199"/>
                </a:cubicBezTo>
                <a:cubicBezTo>
                  <a:pt x="645" y="90"/>
                  <a:pt x="645" y="90"/>
                  <a:pt x="645" y="90"/>
                </a:cubicBezTo>
                <a:cubicBezTo>
                  <a:pt x="657" y="78"/>
                  <a:pt x="675" y="58"/>
                  <a:pt x="677" y="42"/>
                </a:cubicBezTo>
                <a:cubicBezTo>
                  <a:pt x="677" y="39"/>
                  <a:pt x="677" y="37"/>
                  <a:pt x="677" y="35"/>
                </a:cubicBezTo>
                <a:cubicBezTo>
                  <a:pt x="678" y="27"/>
                  <a:pt x="673" y="19"/>
                  <a:pt x="667" y="13"/>
                </a:cubicBezTo>
                <a:cubicBezTo>
                  <a:pt x="661" y="6"/>
                  <a:pt x="654" y="1"/>
                  <a:pt x="646" y="0"/>
                </a:cubicBezTo>
                <a:cubicBezTo>
                  <a:pt x="644" y="0"/>
                  <a:pt x="642" y="0"/>
                  <a:pt x="639" y="0"/>
                </a:cubicBezTo>
                <a:cubicBezTo>
                  <a:pt x="623" y="1"/>
                  <a:pt x="601" y="16"/>
                  <a:pt x="588" y="27"/>
                </a:cubicBezTo>
                <a:cubicBezTo>
                  <a:pt x="468" y="132"/>
                  <a:pt x="468" y="132"/>
                  <a:pt x="468" y="132"/>
                </a:cubicBezTo>
                <a:cubicBezTo>
                  <a:pt x="455" y="143"/>
                  <a:pt x="432" y="149"/>
                  <a:pt x="416" y="146"/>
                </a:cubicBezTo>
                <a:cubicBezTo>
                  <a:pt x="402" y="143"/>
                  <a:pt x="402" y="143"/>
                  <a:pt x="402" y="143"/>
                </a:cubicBezTo>
                <a:cubicBezTo>
                  <a:pt x="385" y="139"/>
                  <a:pt x="377" y="124"/>
                  <a:pt x="383" y="109"/>
                </a:cubicBezTo>
                <a:cubicBezTo>
                  <a:pt x="389" y="94"/>
                  <a:pt x="399" y="73"/>
                  <a:pt x="399" y="62"/>
                </a:cubicBezTo>
                <a:cubicBezTo>
                  <a:pt x="400" y="50"/>
                  <a:pt x="382" y="32"/>
                  <a:pt x="366" y="36"/>
                </a:cubicBezTo>
                <a:cubicBezTo>
                  <a:pt x="366" y="36"/>
                  <a:pt x="366" y="36"/>
                  <a:pt x="366" y="36"/>
                </a:cubicBezTo>
                <a:cubicBezTo>
                  <a:pt x="350" y="39"/>
                  <a:pt x="330" y="58"/>
                  <a:pt x="320" y="71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02" y="92"/>
                  <a:pt x="281" y="101"/>
                  <a:pt x="265" y="98"/>
                </a:cubicBezTo>
                <a:cubicBezTo>
                  <a:pt x="236" y="92"/>
                  <a:pt x="236" y="92"/>
                  <a:pt x="236" y="92"/>
                </a:cubicBezTo>
                <a:cubicBezTo>
                  <a:pt x="219" y="90"/>
                  <a:pt x="212" y="77"/>
                  <a:pt x="220" y="65"/>
                </a:cubicBezTo>
                <a:cubicBezTo>
                  <a:pt x="227" y="52"/>
                  <a:pt x="239" y="36"/>
                  <a:pt x="241" y="27"/>
                </a:cubicBezTo>
                <a:cubicBezTo>
                  <a:pt x="244" y="17"/>
                  <a:pt x="225" y="4"/>
                  <a:pt x="210" y="6"/>
                </a:cubicBezTo>
                <a:cubicBezTo>
                  <a:pt x="195" y="9"/>
                  <a:pt x="186" y="19"/>
                  <a:pt x="186" y="19"/>
                </a:cubicBezTo>
                <a:cubicBezTo>
                  <a:pt x="151" y="54"/>
                  <a:pt x="151" y="54"/>
                  <a:pt x="151" y="54"/>
                </a:cubicBezTo>
                <a:cubicBezTo>
                  <a:pt x="139" y="65"/>
                  <a:pt x="118" y="72"/>
                  <a:pt x="104" y="69"/>
                </a:cubicBezTo>
                <a:cubicBezTo>
                  <a:pt x="89" y="66"/>
                  <a:pt x="78" y="63"/>
                  <a:pt x="78" y="63"/>
                </a:cubicBezTo>
                <a:cubicBezTo>
                  <a:pt x="53" y="57"/>
                  <a:pt x="38" y="56"/>
                  <a:pt x="29" y="58"/>
                </a:cubicBezTo>
                <a:cubicBezTo>
                  <a:pt x="13" y="61"/>
                  <a:pt x="30" y="87"/>
                  <a:pt x="45" y="95"/>
                </a:cubicBezTo>
                <a:cubicBezTo>
                  <a:pt x="293" y="257"/>
                  <a:pt x="293" y="257"/>
                  <a:pt x="293" y="257"/>
                </a:cubicBezTo>
                <a:cubicBezTo>
                  <a:pt x="308" y="265"/>
                  <a:pt x="311" y="280"/>
                  <a:pt x="300" y="289"/>
                </a:cubicBezTo>
                <a:cubicBezTo>
                  <a:pt x="136" y="438"/>
                  <a:pt x="136" y="438"/>
                  <a:pt x="136" y="438"/>
                </a:cubicBezTo>
                <a:cubicBezTo>
                  <a:pt x="124" y="449"/>
                  <a:pt x="100" y="456"/>
                  <a:pt x="85" y="450"/>
                </a:cubicBezTo>
                <a:cubicBezTo>
                  <a:pt x="70" y="447"/>
                  <a:pt x="70" y="447"/>
                  <a:pt x="70" y="447"/>
                </a:cubicBezTo>
                <a:cubicBezTo>
                  <a:pt x="54" y="441"/>
                  <a:pt x="33" y="439"/>
                  <a:pt x="24" y="442"/>
                </a:cubicBezTo>
                <a:cubicBezTo>
                  <a:pt x="8" y="450"/>
                  <a:pt x="2" y="461"/>
                  <a:pt x="1" y="473"/>
                </a:cubicBezTo>
                <a:cubicBezTo>
                  <a:pt x="0" y="482"/>
                  <a:pt x="10" y="500"/>
                  <a:pt x="35" y="508"/>
                </a:cubicBezTo>
                <a:cubicBezTo>
                  <a:pt x="50" y="516"/>
                  <a:pt x="70" y="521"/>
                  <a:pt x="88" y="536"/>
                </a:cubicBezTo>
                <a:cubicBezTo>
                  <a:pt x="101" y="555"/>
                  <a:pt x="104" y="576"/>
                  <a:pt x="110" y="592"/>
                </a:cubicBezTo>
                <a:cubicBezTo>
                  <a:pt x="116" y="617"/>
                  <a:pt x="133" y="629"/>
                  <a:pt x="142" y="629"/>
                </a:cubicBezTo>
                <a:cubicBezTo>
                  <a:pt x="154" y="629"/>
                  <a:pt x="165" y="625"/>
                  <a:pt x="175" y="609"/>
                </a:cubicBezTo>
                <a:cubicBezTo>
                  <a:pt x="179" y="600"/>
                  <a:pt x="179" y="579"/>
                  <a:pt x="175" y="563"/>
                </a:cubicBezTo>
                <a:cubicBezTo>
                  <a:pt x="173" y="548"/>
                  <a:pt x="173" y="548"/>
                  <a:pt x="173" y="548"/>
                </a:cubicBezTo>
                <a:cubicBezTo>
                  <a:pt x="169" y="532"/>
                  <a:pt x="178" y="509"/>
                  <a:pt x="190" y="498"/>
                </a:cubicBezTo>
                <a:cubicBezTo>
                  <a:pt x="355" y="350"/>
                  <a:pt x="355" y="350"/>
                  <a:pt x="355" y="350"/>
                </a:cubicBezTo>
                <a:cubicBezTo>
                  <a:pt x="366" y="340"/>
                  <a:pt x="380" y="345"/>
                  <a:pt x="386" y="360"/>
                </a:cubicBezTo>
                <a:cubicBezTo>
                  <a:pt x="522" y="624"/>
                  <a:pt x="522" y="624"/>
                  <a:pt x="522" y="624"/>
                </a:cubicBezTo>
                <a:cubicBezTo>
                  <a:pt x="529" y="639"/>
                  <a:pt x="553" y="659"/>
                  <a:pt x="558" y="643"/>
                </a:cubicBezTo>
              </a:path>
            </a:pathLst>
          </a:custGeom>
          <a:solidFill>
            <a:schemeClr val="bg1">
              <a:lumMod val="85000"/>
            </a:schemeClr>
          </a:solidFill>
          <a:ln w="114300">
            <a:solidFill>
              <a:schemeClr val="bg1"/>
            </a:solidFill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15" name="îṣ1íďe"/>
          <p:cNvSpPr/>
          <p:nvPr/>
        </p:nvSpPr>
        <p:spPr bwMode="auto">
          <a:xfrm>
            <a:off x="3905694" y="4819544"/>
            <a:ext cx="825972" cy="802791"/>
          </a:xfrm>
          <a:custGeom>
            <a:avLst/>
            <a:gdLst>
              <a:gd name="T0" fmla="*/ 557 w 678"/>
              <a:gd name="T1" fmla="*/ 594 h 659"/>
              <a:gd name="T2" fmla="*/ 574 w 678"/>
              <a:gd name="T3" fmla="*/ 522 h 659"/>
              <a:gd name="T4" fmla="*/ 627 w 678"/>
              <a:gd name="T5" fmla="*/ 468 h 659"/>
              <a:gd name="T6" fmla="*/ 570 w 678"/>
              <a:gd name="T7" fmla="*/ 452 h 659"/>
              <a:gd name="T8" fmla="*/ 542 w 678"/>
              <a:gd name="T9" fmla="*/ 404 h 659"/>
              <a:gd name="T10" fmla="*/ 574 w 678"/>
              <a:gd name="T11" fmla="*/ 352 h 659"/>
              <a:gd name="T12" fmla="*/ 614 w 678"/>
              <a:gd name="T13" fmla="*/ 310 h 659"/>
              <a:gd name="T14" fmla="*/ 543 w 678"/>
              <a:gd name="T15" fmla="*/ 286 h 659"/>
              <a:gd name="T16" fmla="*/ 509 w 678"/>
              <a:gd name="T17" fmla="*/ 249 h 659"/>
              <a:gd name="T18" fmla="*/ 645 w 678"/>
              <a:gd name="T19" fmla="*/ 90 h 659"/>
              <a:gd name="T20" fmla="*/ 677 w 678"/>
              <a:gd name="T21" fmla="*/ 35 h 659"/>
              <a:gd name="T22" fmla="*/ 646 w 678"/>
              <a:gd name="T23" fmla="*/ 0 h 659"/>
              <a:gd name="T24" fmla="*/ 588 w 678"/>
              <a:gd name="T25" fmla="*/ 27 h 659"/>
              <a:gd name="T26" fmla="*/ 416 w 678"/>
              <a:gd name="T27" fmla="*/ 146 h 659"/>
              <a:gd name="T28" fmla="*/ 383 w 678"/>
              <a:gd name="T29" fmla="*/ 109 h 659"/>
              <a:gd name="T30" fmla="*/ 366 w 678"/>
              <a:gd name="T31" fmla="*/ 36 h 659"/>
              <a:gd name="T32" fmla="*/ 320 w 678"/>
              <a:gd name="T33" fmla="*/ 71 h 659"/>
              <a:gd name="T34" fmla="*/ 265 w 678"/>
              <a:gd name="T35" fmla="*/ 98 h 659"/>
              <a:gd name="T36" fmla="*/ 220 w 678"/>
              <a:gd name="T37" fmla="*/ 65 h 659"/>
              <a:gd name="T38" fmla="*/ 210 w 678"/>
              <a:gd name="T39" fmla="*/ 6 h 659"/>
              <a:gd name="T40" fmla="*/ 151 w 678"/>
              <a:gd name="T41" fmla="*/ 54 h 659"/>
              <a:gd name="T42" fmla="*/ 78 w 678"/>
              <a:gd name="T43" fmla="*/ 63 h 659"/>
              <a:gd name="T44" fmla="*/ 45 w 678"/>
              <a:gd name="T45" fmla="*/ 95 h 659"/>
              <a:gd name="T46" fmla="*/ 300 w 678"/>
              <a:gd name="T47" fmla="*/ 289 h 659"/>
              <a:gd name="T48" fmla="*/ 85 w 678"/>
              <a:gd name="T49" fmla="*/ 450 h 659"/>
              <a:gd name="T50" fmla="*/ 24 w 678"/>
              <a:gd name="T51" fmla="*/ 442 h 659"/>
              <a:gd name="T52" fmla="*/ 35 w 678"/>
              <a:gd name="T53" fmla="*/ 508 h 659"/>
              <a:gd name="T54" fmla="*/ 110 w 678"/>
              <a:gd name="T55" fmla="*/ 592 h 659"/>
              <a:gd name="T56" fmla="*/ 175 w 678"/>
              <a:gd name="T57" fmla="*/ 609 h 659"/>
              <a:gd name="T58" fmla="*/ 173 w 678"/>
              <a:gd name="T59" fmla="*/ 548 h 659"/>
              <a:gd name="T60" fmla="*/ 355 w 678"/>
              <a:gd name="T61" fmla="*/ 350 h 659"/>
              <a:gd name="T62" fmla="*/ 522 w 678"/>
              <a:gd name="T63" fmla="*/ 624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78" h="659">
                <a:moveTo>
                  <a:pt x="558" y="643"/>
                </a:moveTo>
                <a:cubicBezTo>
                  <a:pt x="560" y="634"/>
                  <a:pt x="561" y="619"/>
                  <a:pt x="557" y="594"/>
                </a:cubicBezTo>
                <a:cubicBezTo>
                  <a:pt x="557" y="594"/>
                  <a:pt x="556" y="582"/>
                  <a:pt x="554" y="567"/>
                </a:cubicBezTo>
                <a:cubicBezTo>
                  <a:pt x="553" y="553"/>
                  <a:pt x="562" y="532"/>
                  <a:pt x="574" y="522"/>
                </a:cubicBezTo>
                <a:cubicBezTo>
                  <a:pt x="612" y="491"/>
                  <a:pt x="612" y="491"/>
                  <a:pt x="612" y="491"/>
                </a:cubicBezTo>
                <a:cubicBezTo>
                  <a:pt x="612" y="491"/>
                  <a:pt x="623" y="483"/>
                  <a:pt x="627" y="468"/>
                </a:cubicBezTo>
                <a:cubicBezTo>
                  <a:pt x="632" y="453"/>
                  <a:pt x="620" y="433"/>
                  <a:pt x="610" y="435"/>
                </a:cubicBezTo>
                <a:cubicBezTo>
                  <a:pt x="600" y="436"/>
                  <a:pt x="583" y="446"/>
                  <a:pt x="570" y="452"/>
                </a:cubicBezTo>
                <a:cubicBezTo>
                  <a:pt x="557" y="459"/>
                  <a:pt x="545" y="450"/>
                  <a:pt x="544" y="434"/>
                </a:cubicBezTo>
                <a:cubicBezTo>
                  <a:pt x="542" y="404"/>
                  <a:pt x="542" y="404"/>
                  <a:pt x="542" y="404"/>
                </a:cubicBezTo>
                <a:cubicBezTo>
                  <a:pt x="541" y="388"/>
                  <a:pt x="551" y="367"/>
                  <a:pt x="565" y="359"/>
                </a:cubicBezTo>
                <a:cubicBezTo>
                  <a:pt x="574" y="352"/>
                  <a:pt x="574" y="352"/>
                  <a:pt x="574" y="352"/>
                </a:cubicBezTo>
                <a:cubicBezTo>
                  <a:pt x="588" y="343"/>
                  <a:pt x="609" y="326"/>
                  <a:pt x="614" y="310"/>
                </a:cubicBezTo>
                <a:cubicBezTo>
                  <a:pt x="614" y="310"/>
                  <a:pt x="614" y="310"/>
                  <a:pt x="614" y="310"/>
                </a:cubicBezTo>
                <a:cubicBezTo>
                  <a:pt x="619" y="294"/>
                  <a:pt x="603" y="275"/>
                  <a:pt x="591" y="274"/>
                </a:cubicBezTo>
                <a:cubicBezTo>
                  <a:pt x="580" y="273"/>
                  <a:pt x="558" y="282"/>
                  <a:pt x="543" y="286"/>
                </a:cubicBezTo>
                <a:cubicBezTo>
                  <a:pt x="527" y="290"/>
                  <a:pt x="513" y="280"/>
                  <a:pt x="511" y="264"/>
                </a:cubicBezTo>
                <a:cubicBezTo>
                  <a:pt x="509" y="249"/>
                  <a:pt x="509" y="249"/>
                  <a:pt x="509" y="249"/>
                </a:cubicBezTo>
                <a:cubicBezTo>
                  <a:pt x="508" y="232"/>
                  <a:pt x="516" y="210"/>
                  <a:pt x="528" y="199"/>
                </a:cubicBezTo>
                <a:cubicBezTo>
                  <a:pt x="645" y="90"/>
                  <a:pt x="645" y="90"/>
                  <a:pt x="645" y="90"/>
                </a:cubicBezTo>
                <a:cubicBezTo>
                  <a:pt x="657" y="78"/>
                  <a:pt x="675" y="58"/>
                  <a:pt x="677" y="42"/>
                </a:cubicBezTo>
                <a:cubicBezTo>
                  <a:pt x="677" y="39"/>
                  <a:pt x="677" y="37"/>
                  <a:pt x="677" y="35"/>
                </a:cubicBezTo>
                <a:cubicBezTo>
                  <a:pt x="678" y="27"/>
                  <a:pt x="673" y="19"/>
                  <a:pt x="667" y="13"/>
                </a:cubicBezTo>
                <a:cubicBezTo>
                  <a:pt x="661" y="6"/>
                  <a:pt x="654" y="1"/>
                  <a:pt x="646" y="0"/>
                </a:cubicBezTo>
                <a:cubicBezTo>
                  <a:pt x="644" y="0"/>
                  <a:pt x="642" y="0"/>
                  <a:pt x="639" y="0"/>
                </a:cubicBezTo>
                <a:cubicBezTo>
                  <a:pt x="623" y="1"/>
                  <a:pt x="601" y="16"/>
                  <a:pt x="588" y="27"/>
                </a:cubicBezTo>
                <a:cubicBezTo>
                  <a:pt x="468" y="132"/>
                  <a:pt x="468" y="132"/>
                  <a:pt x="468" y="132"/>
                </a:cubicBezTo>
                <a:cubicBezTo>
                  <a:pt x="455" y="143"/>
                  <a:pt x="432" y="149"/>
                  <a:pt x="416" y="146"/>
                </a:cubicBezTo>
                <a:cubicBezTo>
                  <a:pt x="402" y="143"/>
                  <a:pt x="402" y="143"/>
                  <a:pt x="402" y="143"/>
                </a:cubicBezTo>
                <a:cubicBezTo>
                  <a:pt x="385" y="139"/>
                  <a:pt x="377" y="124"/>
                  <a:pt x="383" y="109"/>
                </a:cubicBezTo>
                <a:cubicBezTo>
                  <a:pt x="389" y="94"/>
                  <a:pt x="399" y="73"/>
                  <a:pt x="399" y="62"/>
                </a:cubicBezTo>
                <a:cubicBezTo>
                  <a:pt x="400" y="50"/>
                  <a:pt x="382" y="32"/>
                  <a:pt x="366" y="36"/>
                </a:cubicBezTo>
                <a:cubicBezTo>
                  <a:pt x="366" y="36"/>
                  <a:pt x="366" y="36"/>
                  <a:pt x="366" y="36"/>
                </a:cubicBezTo>
                <a:cubicBezTo>
                  <a:pt x="350" y="39"/>
                  <a:pt x="330" y="58"/>
                  <a:pt x="320" y="71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02" y="92"/>
                  <a:pt x="281" y="101"/>
                  <a:pt x="265" y="98"/>
                </a:cubicBezTo>
                <a:cubicBezTo>
                  <a:pt x="236" y="92"/>
                  <a:pt x="236" y="92"/>
                  <a:pt x="236" y="92"/>
                </a:cubicBezTo>
                <a:cubicBezTo>
                  <a:pt x="219" y="90"/>
                  <a:pt x="212" y="77"/>
                  <a:pt x="220" y="65"/>
                </a:cubicBezTo>
                <a:cubicBezTo>
                  <a:pt x="227" y="52"/>
                  <a:pt x="239" y="36"/>
                  <a:pt x="241" y="27"/>
                </a:cubicBezTo>
                <a:cubicBezTo>
                  <a:pt x="244" y="17"/>
                  <a:pt x="225" y="4"/>
                  <a:pt x="210" y="6"/>
                </a:cubicBezTo>
                <a:cubicBezTo>
                  <a:pt x="195" y="9"/>
                  <a:pt x="186" y="19"/>
                  <a:pt x="186" y="19"/>
                </a:cubicBezTo>
                <a:cubicBezTo>
                  <a:pt x="151" y="54"/>
                  <a:pt x="151" y="54"/>
                  <a:pt x="151" y="54"/>
                </a:cubicBezTo>
                <a:cubicBezTo>
                  <a:pt x="139" y="65"/>
                  <a:pt x="118" y="72"/>
                  <a:pt x="104" y="69"/>
                </a:cubicBezTo>
                <a:cubicBezTo>
                  <a:pt x="89" y="66"/>
                  <a:pt x="78" y="63"/>
                  <a:pt x="78" y="63"/>
                </a:cubicBezTo>
                <a:cubicBezTo>
                  <a:pt x="53" y="57"/>
                  <a:pt x="38" y="56"/>
                  <a:pt x="29" y="58"/>
                </a:cubicBezTo>
                <a:cubicBezTo>
                  <a:pt x="13" y="61"/>
                  <a:pt x="30" y="87"/>
                  <a:pt x="45" y="95"/>
                </a:cubicBezTo>
                <a:cubicBezTo>
                  <a:pt x="293" y="257"/>
                  <a:pt x="293" y="257"/>
                  <a:pt x="293" y="257"/>
                </a:cubicBezTo>
                <a:cubicBezTo>
                  <a:pt x="308" y="265"/>
                  <a:pt x="311" y="280"/>
                  <a:pt x="300" y="289"/>
                </a:cubicBezTo>
                <a:cubicBezTo>
                  <a:pt x="136" y="438"/>
                  <a:pt x="136" y="438"/>
                  <a:pt x="136" y="438"/>
                </a:cubicBezTo>
                <a:cubicBezTo>
                  <a:pt x="124" y="449"/>
                  <a:pt x="100" y="456"/>
                  <a:pt x="85" y="450"/>
                </a:cubicBezTo>
                <a:cubicBezTo>
                  <a:pt x="70" y="447"/>
                  <a:pt x="70" y="447"/>
                  <a:pt x="70" y="447"/>
                </a:cubicBezTo>
                <a:cubicBezTo>
                  <a:pt x="54" y="441"/>
                  <a:pt x="33" y="439"/>
                  <a:pt x="24" y="442"/>
                </a:cubicBezTo>
                <a:cubicBezTo>
                  <a:pt x="8" y="450"/>
                  <a:pt x="2" y="461"/>
                  <a:pt x="1" y="473"/>
                </a:cubicBezTo>
                <a:cubicBezTo>
                  <a:pt x="0" y="482"/>
                  <a:pt x="10" y="500"/>
                  <a:pt x="35" y="508"/>
                </a:cubicBezTo>
                <a:cubicBezTo>
                  <a:pt x="50" y="516"/>
                  <a:pt x="70" y="521"/>
                  <a:pt x="88" y="536"/>
                </a:cubicBezTo>
                <a:cubicBezTo>
                  <a:pt x="101" y="555"/>
                  <a:pt x="104" y="576"/>
                  <a:pt x="110" y="592"/>
                </a:cubicBezTo>
                <a:cubicBezTo>
                  <a:pt x="116" y="617"/>
                  <a:pt x="133" y="629"/>
                  <a:pt x="142" y="629"/>
                </a:cubicBezTo>
                <a:cubicBezTo>
                  <a:pt x="154" y="629"/>
                  <a:pt x="165" y="625"/>
                  <a:pt x="175" y="609"/>
                </a:cubicBezTo>
                <a:cubicBezTo>
                  <a:pt x="179" y="600"/>
                  <a:pt x="179" y="579"/>
                  <a:pt x="175" y="563"/>
                </a:cubicBezTo>
                <a:cubicBezTo>
                  <a:pt x="173" y="548"/>
                  <a:pt x="173" y="548"/>
                  <a:pt x="173" y="548"/>
                </a:cubicBezTo>
                <a:cubicBezTo>
                  <a:pt x="169" y="532"/>
                  <a:pt x="178" y="509"/>
                  <a:pt x="190" y="498"/>
                </a:cubicBezTo>
                <a:cubicBezTo>
                  <a:pt x="355" y="350"/>
                  <a:pt x="355" y="350"/>
                  <a:pt x="355" y="350"/>
                </a:cubicBezTo>
                <a:cubicBezTo>
                  <a:pt x="366" y="340"/>
                  <a:pt x="380" y="345"/>
                  <a:pt x="386" y="360"/>
                </a:cubicBezTo>
                <a:cubicBezTo>
                  <a:pt x="522" y="624"/>
                  <a:pt x="522" y="624"/>
                  <a:pt x="522" y="624"/>
                </a:cubicBezTo>
                <a:cubicBezTo>
                  <a:pt x="529" y="639"/>
                  <a:pt x="553" y="659"/>
                  <a:pt x="558" y="643"/>
                </a:cubicBezTo>
              </a:path>
            </a:pathLst>
          </a:custGeom>
          <a:solidFill>
            <a:schemeClr val="bg1">
              <a:lumMod val="85000"/>
            </a:schemeClr>
          </a:solidFill>
          <a:ln w="114300">
            <a:solidFill>
              <a:schemeClr val="bg1"/>
            </a:solidFill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16" name="i$ḷïḓè"/>
          <p:cNvSpPr/>
          <p:nvPr/>
        </p:nvSpPr>
        <p:spPr bwMode="auto">
          <a:xfrm>
            <a:off x="2461114" y="2923169"/>
            <a:ext cx="878104" cy="853459"/>
          </a:xfrm>
          <a:custGeom>
            <a:avLst/>
            <a:gdLst>
              <a:gd name="T0" fmla="*/ 557 w 678"/>
              <a:gd name="T1" fmla="*/ 594 h 659"/>
              <a:gd name="T2" fmla="*/ 574 w 678"/>
              <a:gd name="T3" fmla="*/ 522 h 659"/>
              <a:gd name="T4" fmla="*/ 627 w 678"/>
              <a:gd name="T5" fmla="*/ 468 h 659"/>
              <a:gd name="T6" fmla="*/ 570 w 678"/>
              <a:gd name="T7" fmla="*/ 452 h 659"/>
              <a:gd name="T8" fmla="*/ 542 w 678"/>
              <a:gd name="T9" fmla="*/ 404 h 659"/>
              <a:gd name="T10" fmla="*/ 574 w 678"/>
              <a:gd name="T11" fmla="*/ 352 h 659"/>
              <a:gd name="T12" fmla="*/ 614 w 678"/>
              <a:gd name="T13" fmla="*/ 310 h 659"/>
              <a:gd name="T14" fmla="*/ 543 w 678"/>
              <a:gd name="T15" fmla="*/ 286 h 659"/>
              <a:gd name="T16" fmla="*/ 509 w 678"/>
              <a:gd name="T17" fmla="*/ 249 h 659"/>
              <a:gd name="T18" fmla="*/ 645 w 678"/>
              <a:gd name="T19" fmla="*/ 90 h 659"/>
              <a:gd name="T20" fmla="*/ 677 w 678"/>
              <a:gd name="T21" fmla="*/ 35 h 659"/>
              <a:gd name="T22" fmla="*/ 646 w 678"/>
              <a:gd name="T23" fmla="*/ 0 h 659"/>
              <a:gd name="T24" fmla="*/ 588 w 678"/>
              <a:gd name="T25" fmla="*/ 27 h 659"/>
              <a:gd name="T26" fmla="*/ 416 w 678"/>
              <a:gd name="T27" fmla="*/ 146 h 659"/>
              <a:gd name="T28" fmla="*/ 383 w 678"/>
              <a:gd name="T29" fmla="*/ 109 h 659"/>
              <a:gd name="T30" fmla="*/ 366 w 678"/>
              <a:gd name="T31" fmla="*/ 36 h 659"/>
              <a:gd name="T32" fmla="*/ 320 w 678"/>
              <a:gd name="T33" fmla="*/ 71 h 659"/>
              <a:gd name="T34" fmla="*/ 265 w 678"/>
              <a:gd name="T35" fmla="*/ 98 h 659"/>
              <a:gd name="T36" fmla="*/ 220 w 678"/>
              <a:gd name="T37" fmla="*/ 65 h 659"/>
              <a:gd name="T38" fmla="*/ 210 w 678"/>
              <a:gd name="T39" fmla="*/ 6 h 659"/>
              <a:gd name="T40" fmla="*/ 151 w 678"/>
              <a:gd name="T41" fmla="*/ 54 h 659"/>
              <a:gd name="T42" fmla="*/ 78 w 678"/>
              <a:gd name="T43" fmla="*/ 63 h 659"/>
              <a:gd name="T44" fmla="*/ 45 w 678"/>
              <a:gd name="T45" fmla="*/ 95 h 659"/>
              <a:gd name="T46" fmla="*/ 300 w 678"/>
              <a:gd name="T47" fmla="*/ 289 h 659"/>
              <a:gd name="T48" fmla="*/ 85 w 678"/>
              <a:gd name="T49" fmla="*/ 450 h 659"/>
              <a:gd name="T50" fmla="*/ 24 w 678"/>
              <a:gd name="T51" fmla="*/ 442 h 659"/>
              <a:gd name="T52" fmla="*/ 35 w 678"/>
              <a:gd name="T53" fmla="*/ 508 h 659"/>
              <a:gd name="T54" fmla="*/ 110 w 678"/>
              <a:gd name="T55" fmla="*/ 592 h 659"/>
              <a:gd name="T56" fmla="*/ 175 w 678"/>
              <a:gd name="T57" fmla="*/ 609 h 659"/>
              <a:gd name="T58" fmla="*/ 173 w 678"/>
              <a:gd name="T59" fmla="*/ 548 h 659"/>
              <a:gd name="T60" fmla="*/ 355 w 678"/>
              <a:gd name="T61" fmla="*/ 350 h 659"/>
              <a:gd name="T62" fmla="*/ 522 w 678"/>
              <a:gd name="T63" fmla="*/ 624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78" h="659">
                <a:moveTo>
                  <a:pt x="558" y="643"/>
                </a:moveTo>
                <a:cubicBezTo>
                  <a:pt x="560" y="634"/>
                  <a:pt x="561" y="619"/>
                  <a:pt x="557" y="594"/>
                </a:cubicBezTo>
                <a:cubicBezTo>
                  <a:pt x="557" y="594"/>
                  <a:pt x="556" y="582"/>
                  <a:pt x="554" y="567"/>
                </a:cubicBezTo>
                <a:cubicBezTo>
                  <a:pt x="553" y="553"/>
                  <a:pt x="562" y="532"/>
                  <a:pt x="574" y="522"/>
                </a:cubicBezTo>
                <a:cubicBezTo>
                  <a:pt x="612" y="491"/>
                  <a:pt x="612" y="491"/>
                  <a:pt x="612" y="491"/>
                </a:cubicBezTo>
                <a:cubicBezTo>
                  <a:pt x="612" y="491"/>
                  <a:pt x="623" y="483"/>
                  <a:pt x="627" y="468"/>
                </a:cubicBezTo>
                <a:cubicBezTo>
                  <a:pt x="632" y="453"/>
                  <a:pt x="620" y="433"/>
                  <a:pt x="610" y="435"/>
                </a:cubicBezTo>
                <a:cubicBezTo>
                  <a:pt x="600" y="436"/>
                  <a:pt x="583" y="446"/>
                  <a:pt x="570" y="452"/>
                </a:cubicBezTo>
                <a:cubicBezTo>
                  <a:pt x="557" y="459"/>
                  <a:pt x="545" y="450"/>
                  <a:pt x="544" y="434"/>
                </a:cubicBezTo>
                <a:cubicBezTo>
                  <a:pt x="542" y="404"/>
                  <a:pt x="542" y="404"/>
                  <a:pt x="542" y="404"/>
                </a:cubicBezTo>
                <a:cubicBezTo>
                  <a:pt x="541" y="388"/>
                  <a:pt x="551" y="367"/>
                  <a:pt x="565" y="359"/>
                </a:cubicBezTo>
                <a:cubicBezTo>
                  <a:pt x="574" y="352"/>
                  <a:pt x="574" y="352"/>
                  <a:pt x="574" y="352"/>
                </a:cubicBezTo>
                <a:cubicBezTo>
                  <a:pt x="588" y="343"/>
                  <a:pt x="609" y="326"/>
                  <a:pt x="614" y="310"/>
                </a:cubicBezTo>
                <a:cubicBezTo>
                  <a:pt x="614" y="310"/>
                  <a:pt x="614" y="310"/>
                  <a:pt x="614" y="310"/>
                </a:cubicBezTo>
                <a:cubicBezTo>
                  <a:pt x="619" y="294"/>
                  <a:pt x="603" y="275"/>
                  <a:pt x="591" y="274"/>
                </a:cubicBezTo>
                <a:cubicBezTo>
                  <a:pt x="580" y="273"/>
                  <a:pt x="558" y="282"/>
                  <a:pt x="543" y="286"/>
                </a:cubicBezTo>
                <a:cubicBezTo>
                  <a:pt x="527" y="290"/>
                  <a:pt x="513" y="280"/>
                  <a:pt x="511" y="264"/>
                </a:cubicBezTo>
                <a:cubicBezTo>
                  <a:pt x="509" y="249"/>
                  <a:pt x="509" y="249"/>
                  <a:pt x="509" y="249"/>
                </a:cubicBezTo>
                <a:cubicBezTo>
                  <a:pt x="508" y="232"/>
                  <a:pt x="516" y="210"/>
                  <a:pt x="528" y="199"/>
                </a:cubicBezTo>
                <a:cubicBezTo>
                  <a:pt x="645" y="90"/>
                  <a:pt x="645" y="90"/>
                  <a:pt x="645" y="90"/>
                </a:cubicBezTo>
                <a:cubicBezTo>
                  <a:pt x="657" y="78"/>
                  <a:pt x="675" y="58"/>
                  <a:pt x="677" y="42"/>
                </a:cubicBezTo>
                <a:cubicBezTo>
                  <a:pt x="677" y="39"/>
                  <a:pt x="677" y="37"/>
                  <a:pt x="677" y="35"/>
                </a:cubicBezTo>
                <a:cubicBezTo>
                  <a:pt x="678" y="27"/>
                  <a:pt x="673" y="19"/>
                  <a:pt x="667" y="13"/>
                </a:cubicBezTo>
                <a:cubicBezTo>
                  <a:pt x="661" y="6"/>
                  <a:pt x="654" y="1"/>
                  <a:pt x="646" y="0"/>
                </a:cubicBezTo>
                <a:cubicBezTo>
                  <a:pt x="644" y="0"/>
                  <a:pt x="642" y="0"/>
                  <a:pt x="639" y="0"/>
                </a:cubicBezTo>
                <a:cubicBezTo>
                  <a:pt x="623" y="1"/>
                  <a:pt x="601" y="16"/>
                  <a:pt x="588" y="27"/>
                </a:cubicBezTo>
                <a:cubicBezTo>
                  <a:pt x="468" y="132"/>
                  <a:pt x="468" y="132"/>
                  <a:pt x="468" y="132"/>
                </a:cubicBezTo>
                <a:cubicBezTo>
                  <a:pt x="455" y="143"/>
                  <a:pt x="432" y="149"/>
                  <a:pt x="416" y="146"/>
                </a:cubicBezTo>
                <a:cubicBezTo>
                  <a:pt x="402" y="143"/>
                  <a:pt x="402" y="143"/>
                  <a:pt x="402" y="143"/>
                </a:cubicBezTo>
                <a:cubicBezTo>
                  <a:pt x="385" y="139"/>
                  <a:pt x="377" y="124"/>
                  <a:pt x="383" y="109"/>
                </a:cubicBezTo>
                <a:cubicBezTo>
                  <a:pt x="389" y="94"/>
                  <a:pt x="399" y="73"/>
                  <a:pt x="399" y="62"/>
                </a:cubicBezTo>
                <a:cubicBezTo>
                  <a:pt x="400" y="50"/>
                  <a:pt x="382" y="32"/>
                  <a:pt x="366" y="36"/>
                </a:cubicBezTo>
                <a:cubicBezTo>
                  <a:pt x="366" y="36"/>
                  <a:pt x="366" y="36"/>
                  <a:pt x="366" y="36"/>
                </a:cubicBezTo>
                <a:cubicBezTo>
                  <a:pt x="350" y="39"/>
                  <a:pt x="330" y="58"/>
                  <a:pt x="320" y="71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02" y="92"/>
                  <a:pt x="281" y="101"/>
                  <a:pt x="265" y="98"/>
                </a:cubicBezTo>
                <a:cubicBezTo>
                  <a:pt x="236" y="92"/>
                  <a:pt x="236" y="92"/>
                  <a:pt x="236" y="92"/>
                </a:cubicBezTo>
                <a:cubicBezTo>
                  <a:pt x="219" y="90"/>
                  <a:pt x="212" y="77"/>
                  <a:pt x="220" y="65"/>
                </a:cubicBezTo>
                <a:cubicBezTo>
                  <a:pt x="227" y="52"/>
                  <a:pt x="239" y="36"/>
                  <a:pt x="241" y="27"/>
                </a:cubicBezTo>
                <a:cubicBezTo>
                  <a:pt x="244" y="17"/>
                  <a:pt x="225" y="4"/>
                  <a:pt x="210" y="6"/>
                </a:cubicBezTo>
                <a:cubicBezTo>
                  <a:pt x="195" y="9"/>
                  <a:pt x="186" y="19"/>
                  <a:pt x="186" y="19"/>
                </a:cubicBezTo>
                <a:cubicBezTo>
                  <a:pt x="151" y="54"/>
                  <a:pt x="151" y="54"/>
                  <a:pt x="151" y="54"/>
                </a:cubicBezTo>
                <a:cubicBezTo>
                  <a:pt x="139" y="65"/>
                  <a:pt x="118" y="72"/>
                  <a:pt x="104" y="69"/>
                </a:cubicBezTo>
                <a:cubicBezTo>
                  <a:pt x="89" y="66"/>
                  <a:pt x="78" y="63"/>
                  <a:pt x="78" y="63"/>
                </a:cubicBezTo>
                <a:cubicBezTo>
                  <a:pt x="53" y="57"/>
                  <a:pt x="38" y="56"/>
                  <a:pt x="29" y="58"/>
                </a:cubicBezTo>
                <a:cubicBezTo>
                  <a:pt x="13" y="61"/>
                  <a:pt x="30" y="87"/>
                  <a:pt x="45" y="95"/>
                </a:cubicBezTo>
                <a:cubicBezTo>
                  <a:pt x="293" y="257"/>
                  <a:pt x="293" y="257"/>
                  <a:pt x="293" y="257"/>
                </a:cubicBezTo>
                <a:cubicBezTo>
                  <a:pt x="308" y="265"/>
                  <a:pt x="311" y="280"/>
                  <a:pt x="300" y="289"/>
                </a:cubicBezTo>
                <a:cubicBezTo>
                  <a:pt x="136" y="438"/>
                  <a:pt x="136" y="438"/>
                  <a:pt x="136" y="438"/>
                </a:cubicBezTo>
                <a:cubicBezTo>
                  <a:pt x="124" y="449"/>
                  <a:pt x="100" y="456"/>
                  <a:pt x="85" y="450"/>
                </a:cubicBezTo>
                <a:cubicBezTo>
                  <a:pt x="70" y="447"/>
                  <a:pt x="70" y="447"/>
                  <a:pt x="70" y="447"/>
                </a:cubicBezTo>
                <a:cubicBezTo>
                  <a:pt x="54" y="441"/>
                  <a:pt x="33" y="439"/>
                  <a:pt x="24" y="442"/>
                </a:cubicBezTo>
                <a:cubicBezTo>
                  <a:pt x="8" y="450"/>
                  <a:pt x="2" y="461"/>
                  <a:pt x="1" y="473"/>
                </a:cubicBezTo>
                <a:cubicBezTo>
                  <a:pt x="0" y="482"/>
                  <a:pt x="10" y="500"/>
                  <a:pt x="35" y="508"/>
                </a:cubicBezTo>
                <a:cubicBezTo>
                  <a:pt x="50" y="516"/>
                  <a:pt x="70" y="521"/>
                  <a:pt x="88" y="536"/>
                </a:cubicBezTo>
                <a:cubicBezTo>
                  <a:pt x="101" y="555"/>
                  <a:pt x="104" y="576"/>
                  <a:pt x="110" y="592"/>
                </a:cubicBezTo>
                <a:cubicBezTo>
                  <a:pt x="116" y="617"/>
                  <a:pt x="133" y="629"/>
                  <a:pt x="142" y="629"/>
                </a:cubicBezTo>
                <a:cubicBezTo>
                  <a:pt x="154" y="629"/>
                  <a:pt x="165" y="625"/>
                  <a:pt x="175" y="609"/>
                </a:cubicBezTo>
                <a:cubicBezTo>
                  <a:pt x="179" y="600"/>
                  <a:pt x="179" y="579"/>
                  <a:pt x="175" y="563"/>
                </a:cubicBezTo>
                <a:cubicBezTo>
                  <a:pt x="173" y="548"/>
                  <a:pt x="173" y="548"/>
                  <a:pt x="173" y="548"/>
                </a:cubicBezTo>
                <a:cubicBezTo>
                  <a:pt x="169" y="532"/>
                  <a:pt x="178" y="509"/>
                  <a:pt x="190" y="498"/>
                </a:cubicBezTo>
                <a:cubicBezTo>
                  <a:pt x="355" y="350"/>
                  <a:pt x="355" y="350"/>
                  <a:pt x="355" y="350"/>
                </a:cubicBezTo>
                <a:cubicBezTo>
                  <a:pt x="366" y="340"/>
                  <a:pt x="380" y="345"/>
                  <a:pt x="386" y="360"/>
                </a:cubicBezTo>
                <a:cubicBezTo>
                  <a:pt x="522" y="624"/>
                  <a:pt x="522" y="624"/>
                  <a:pt x="522" y="624"/>
                </a:cubicBezTo>
                <a:cubicBezTo>
                  <a:pt x="529" y="639"/>
                  <a:pt x="553" y="659"/>
                  <a:pt x="558" y="64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 dirty="0"/>
          </a:p>
        </p:txBody>
      </p:sp>
      <p:sp>
        <p:nvSpPr>
          <p:cNvPr id="17" name="iSľîḋe"/>
          <p:cNvSpPr/>
          <p:nvPr/>
        </p:nvSpPr>
        <p:spPr bwMode="auto">
          <a:xfrm>
            <a:off x="2576033" y="4417515"/>
            <a:ext cx="825972" cy="802791"/>
          </a:xfrm>
          <a:custGeom>
            <a:avLst/>
            <a:gdLst>
              <a:gd name="T0" fmla="*/ 557 w 678"/>
              <a:gd name="T1" fmla="*/ 594 h 659"/>
              <a:gd name="T2" fmla="*/ 574 w 678"/>
              <a:gd name="T3" fmla="*/ 522 h 659"/>
              <a:gd name="T4" fmla="*/ 627 w 678"/>
              <a:gd name="T5" fmla="*/ 468 h 659"/>
              <a:gd name="T6" fmla="*/ 570 w 678"/>
              <a:gd name="T7" fmla="*/ 452 h 659"/>
              <a:gd name="T8" fmla="*/ 542 w 678"/>
              <a:gd name="T9" fmla="*/ 404 h 659"/>
              <a:gd name="T10" fmla="*/ 574 w 678"/>
              <a:gd name="T11" fmla="*/ 352 h 659"/>
              <a:gd name="T12" fmla="*/ 614 w 678"/>
              <a:gd name="T13" fmla="*/ 310 h 659"/>
              <a:gd name="T14" fmla="*/ 543 w 678"/>
              <a:gd name="T15" fmla="*/ 286 h 659"/>
              <a:gd name="T16" fmla="*/ 509 w 678"/>
              <a:gd name="T17" fmla="*/ 249 h 659"/>
              <a:gd name="T18" fmla="*/ 645 w 678"/>
              <a:gd name="T19" fmla="*/ 90 h 659"/>
              <a:gd name="T20" fmla="*/ 677 w 678"/>
              <a:gd name="T21" fmla="*/ 35 h 659"/>
              <a:gd name="T22" fmla="*/ 646 w 678"/>
              <a:gd name="T23" fmla="*/ 0 h 659"/>
              <a:gd name="T24" fmla="*/ 588 w 678"/>
              <a:gd name="T25" fmla="*/ 27 h 659"/>
              <a:gd name="T26" fmla="*/ 416 w 678"/>
              <a:gd name="T27" fmla="*/ 146 h 659"/>
              <a:gd name="T28" fmla="*/ 383 w 678"/>
              <a:gd name="T29" fmla="*/ 109 h 659"/>
              <a:gd name="T30" fmla="*/ 366 w 678"/>
              <a:gd name="T31" fmla="*/ 36 h 659"/>
              <a:gd name="T32" fmla="*/ 320 w 678"/>
              <a:gd name="T33" fmla="*/ 71 h 659"/>
              <a:gd name="T34" fmla="*/ 265 w 678"/>
              <a:gd name="T35" fmla="*/ 98 h 659"/>
              <a:gd name="T36" fmla="*/ 220 w 678"/>
              <a:gd name="T37" fmla="*/ 65 h 659"/>
              <a:gd name="T38" fmla="*/ 210 w 678"/>
              <a:gd name="T39" fmla="*/ 6 h 659"/>
              <a:gd name="T40" fmla="*/ 151 w 678"/>
              <a:gd name="T41" fmla="*/ 54 h 659"/>
              <a:gd name="T42" fmla="*/ 78 w 678"/>
              <a:gd name="T43" fmla="*/ 63 h 659"/>
              <a:gd name="T44" fmla="*/ 45 w 678"/>
              <a:gd name="T45" fmla="*/ 95 h 659"/>
              <a:gd name="T46" fmla="*/ 300 w 678"/>
              <a:gd name="T47" fmla="*/ 289 h 659"/>
              <a:gd name="T48" fmla="*/ 85 w 678"/>
              <a:gd name="T49" fmla="*/ 450 h 659"/>
              <a:gd name="T50" fmla="*/ 24 w 678"/>
              <a:gd name="T51" fmla="*/ 442 h 659"/>
              <a:gd name="T52" fmla="*/ 35 w 678"/>
              <a:gd name="T53" fmla="*/ 508 h 659"/>
              <a:gd name="T54" fmla="*/ 110 w 678"/>
              <a:gd name="T55" fmla="*/ 592 h 659"/>
              <a:gd name="T56" fmla="*/ 175 w 678"/>
              <a:gd name="T57" fmla="*/ 609 h 659"/>
              <a:gd name="T58" fmla="*/ 173 w 678"/>
              <a:gd name="T59" fmla="*/ 548 h 659"/>
              <a:gd name="T60" fmla="*/ 355 w 678"/>
              <a:gd name="T61" fmla="*/ 350 h 659"/>
              <a:gd name="T62" fmla="*/ 522 w 678"/>
              <a:gd name="T63" fmla="*/ 624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78" h="659">
                <a:moveTo>
                  <a:pt x="558" y="643"/>
                </a:moveTo>
                <a:cubicBezTo>
                  <a:pt x="560" y="634"/>
                  <a:pt x="561" y="619"/>
                  <a:pt x="557" y="594"/>
                </a:cubicBezTo>
                <a:cubicBezTo>
                  <a:pt x="557" y="594"/>
                  <a:pt x="556" y="582"/>
                  <a:pt x="554" y="567"/>
                </a:cubicBezTo>
                <a:cubicBezTo>
                  <a:pt x="553" y="553"/>
                  <a:pt x="562" y="532"/>
                  <a:pt x="574" y="522"/>
                </a:cubicBezTo>
                <a:cubicBezTo>
                  <a:pt x="612" y="491"/>
                  <a:pt x="612" y="491"/>
                  <a:pt x="612" y="491"/>
                </a:cubicBezTo>
                <a:cubicBezTo>
                  <a:pt x="612" y="491"/>
                  <a:pt x="623" y="483"/>
                  <a:pt x="627" y="468"/>
                </a:cubicBezTo>
                <a:cubicBezTo>
                  <a:pt x="632" y="453"/>
                  <a:pt x="620" y="433"/>
                  <a:pt x="610" y="435"/>
                </a:cubicBezTo>
                <a:cubicBezTo>
                  <a:pt x="600" y="436"/>
                  <a:pt x="583" y="446"/>
                  <a:pt x="570" y="452"/>
                </a:cubicBezTo>
                <a:cubicBezTo>
                  <a:pt x="557" y="459"/>
                  <a:pt x="545" y="450"/>
                  <a:pt x="544" y="434"/>
                </a:cubicBezTo>
                <a:cubicBezTo>
                  <a:pt x="542" y="404"/>
                  <a:pt x="542" y="404"/>
                  <a:pt x="542" y="404"/>
                </a:cubicBezTo>
                <a:cubicBezTo>
                  <a:pt x="541" y="388"/>
                  <a:pt x="551" y="367"/>
                  <a:pt x="565" y="359"/>
                </a:cubicBezTo>
                <a:cubicBezTo>
                  <a:pt x="574" y="352"/>
                  <a:pt x="574" y="352"/>
                  <a:pt x="574" y="352"/>
                </a:cubicBezTo>
                <a:cubicBezTo>
                  <a:pt x="588" y="343"/>
                  <a:pt x="609" y="326"/>
                  <a:pt x="614" y="310"/>
                </a:cubicBezTo>
                <a:cubicBezTo>
                  <a:pt x="614" y="310"/>
                  <a:pt x="614" y="310"/>
                  <a:pt x="614" y="310"/>
                </a:cubicBezTo>
                <a:cubicBezTo>
                  <a:pt x="619" y="294"/>
                  <a:pt x="603" y="275"/>
                  <a:pt x="591" y="274"/>
                </a:cubicBezTo>
                <a:cubicBezTo>
                  <a:pt x="580" y="273"/>
                  <a:pt x="558" y="282"/>
                  <a:pt x="543" y="286"/>
                </a:cubicBezTo>
                <a:cubicBezTo>
                  <a:pt x="527" y="290"/>
                  <a:pt x="513" y="280"/>
                  <a:pt x="511" y="264"/>
                </a:cubicBezTo>
                <a:cubicBezTo>
                  <a:pt x="509" y="249"/>
                  <a:pt x="509" y="249"/>
                  <a:pt x="509" y="249"/>
                </a:cubicBezTo>
                <a:cubicBezTo>
                  <a:pt x="508" y="232"/>
                  <a:pt x="516" y="210"/>
                  <a:pt x="528" y="199"/>
                </a:cubicBezTo>
                <a:cubicBezTo>
                  <a:pt x="645" y="90"/>
                  <a:pt x="645" y="90"/>
                  <a:pt x="645" y="90"/>
                </a:cubicBezTo>
                <a:cubicBezTo>
                  <a:pt x="657" y="78"/>
                  <a:pt x="675" y="58"/>
                  <a:pt x="677" y="42"/>
                </a:cubicBezTo>
                <a:cubicBezTo>
                  <a:pt x="677" y="39"/>
                  <a:pt x="677" y="37"/>
                  <a:pt x="677" y="35"/>
                </a:cubicBezTo>
                <a:cubicBezTo>
                  <a:pt x="678" y="27"/>
                  <a:pt x="673" y="19"/>
                  <a:pt x="667" y="13"/>
                </a:cubicBezTo>
                <a:cubicBezTo>
                  <a:pt x="661" y="6"/>
                  <a:pt x="654" y="1"/>
                  <a:pt x="646" y="0"/>
                </a:cubicBezTo>
                <a:cubicBezTo>
                  <a:pt x="644" y="0"/>
                  <a:pt x="642" y="0"/>
                  <a:pt x="639" y="0"/>
                </a:cubicBezTo>
                <a:cubicBezTo>
                  <a:pt x="623" y="1"/>
                  <a:pt x="601" y="16"/>
                  <a:pt x="588" y="27"/>
                </a:cubicBezTo>
                <a:cubicBezTo>
                  <a:pt x="468" y="132"/>
                  <a:pt x="468" y="132"/>
                  <a:pt x="468" y="132"/>
                </a:cubicBezTo>
                <a:cubicBezTo>
                  <a:pt x="455" y="143"/>
                  <a:pt x="432" y="149"/>
                  <a:pt x="416" y="146"/>
                </a:cubicBezTo>
                <a:cubicBezTo>
                  <a:pt x="402" y="143"/>
                  <a:pt x="402" y="143"/>
                  <a:pt x="402" y="143"/>
                </a:cubicBezTo>
                <a:cubicBezTo>
                  <a:pt x="385" y="139"/>
                  <a:pt x="377" y="124"/>
                  <a:pt x="383" y="109"/>
                </a:cubicBezTo>
                <a:cubicBezTo>
                  <a:pt x="389" y="94"/>
                  <a:pt x="399" y="73"/>
                  <a:pt x="399" y="62"/>
                </a:cubicBezTo>
                <a:cubicBezTo>
                  <a:pt x="400" y="50"/>
                  <a:pt x="382" y="32"/>
                  <a:pt x="366" y="36"/>
                </a:cubicBezTo>
                <a:cubicBezTo>
                  <a:pt x="366" y="36"/>
                  <a:pt x="366" y="36"/>
                  <a:pt x="366" y="36"/>
                </a:cubicBezTo>
                <a:cubicBezTo>
                  <a:pt x="350" y="39"/>
                  <a:pt x="330" y="58"/>
                  <a:pt x="320" y="71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02" y="92"/>
                  <a:pt x="281" y="101"/>
                  <a:pt x="265" y="98"/>
                </a:cubicBezTo>
                <a:cubicBezTo>
                  <a:pt x="236" y="92"/>
                  <a:pt x="236" y="92"/>
                  <a:pt x="236" y="92"/>
                </a:cubicBezTo>
                <a:cubicBezTo>
                  <a:pt x="219" y="90"/>
                  <a:pt x="212" y="77"/>
                  <a:pt x="220" y="65"/>
                </a:cubicBezTo>
                <a:cubicBezTo>
                  <a:pt x="227" y="52"/>
                  <a:pt x="239" y="36"/>
                  <a:pt x="241" y="27"/>
                </a:cubicBezTo>
                <a:cubicBezTo>
                  <a:pt x="244" y="17"/>
                  <a:pt x="225" y="4"/>
                  <a:pt x="210" y="6"/>
                </a:cubicBezTo>
                <a:cubicBezTo>
                  <a:pt x="195" y="9"/>
                  <a:pt x="186" y="19"/>
                  <a:pt x="186" y="19"/>
                </a:cubicBezTo>
                <a:cubicBezTo>
                  <a:pt x="151" y="54"/>
                  <a:pt x="151" y="54"/>
                  <a:pt x="151" y="54"/>
                </a:cubicBezTo>
                <a:cubicBezTo>
                  <a:pt x="139" y="65"/>
                  <a:pt x="118" y="72"/>
                  <a:pt x="104" y="69"/>
                </a:cubicBezTo>
                <a:cubicBezTo>
                  <a:pt x="89" y="66"/>
                  <a:pt x="78" y="63"/>
                  <a:pt x="78" y="63"/>
                </a:cubicBezTo>
                <a:cubicBezTo>
                  <a:pt x="53" y="57"/>
                  <a:pt x="38" y="56"/>
                  <a:pt x="29" y="58"/>
                </a:cubicBezTo>
                <a:cubicBezTo>
                  <a:pt x="13" y="61"/>
                  <a:pt x="30" y="87"/>
                  <a:pt x="45" y="95"/>
                </a:cubicBezTo>
                <a:cubicBezTo>
                  <a:pt x="293" y="257"/>
                  <a:pt x="293" y="257"/>
                  <a:pt x="293" y="257"/>
                </a:cubicBezTo>
                <a:cubicBezTo>
                  <a:pt x="308" y="265"/>
                  <a:pt x="311" y="280"/>
                  <a:pt x="300" y="289"/>
                </a:cubicBezTo>
                <a:cubicBezTo>
                  <a:pt x="136" y="438"/>
                  <a:pt x="136" y="438"/>
                  <a:pt x="136" y="438"/>
                </a:cubicBezTo>
                <a:cubicBezTo>
                  <a:pt x="124" y="449"/>
                  <a:pt x="100" y="456"/>
                  <a:pt x="85" y="450"/>
                </a:cubicBezTo>
                <a:cubicBezTo>
                  <a:pt x="70" y="447"/>
                  <a:pt x="70" y="447"/>
                  <a:pt x="70" y="447"/>
                </a:cubicBezTo>
                <a:cubicBezTo>
                  <a:pt x="54" y="441"/>
                  <a:pt x="33" y="439"/>
                  <a:pt x="24" y="442"/>
                </a:cubicBezTo>
                <a:cubicBezTo>
                  <a:pt x="8" y="450"/>
                  <a:pt x="2" y="461"/>
                  <a:pt x="1" y="473"/>
                </a:cubicBezTo>
                <a:cubicBezTo>
                  <a:pt x="0" y="482"/>
                  <a:pt x="10" y="500"/>
                  <a:pt x="35" y="508"/>
                </a:cubicBezTo>
                <a:cubicBezTo>
                  <a:pt x="50" y="516"/>
                  <a:pt x="70" y="521"/>
                  <a:pt x="88" y="536"/>
                </a:cubicBezTo>
                <a:cubicBezTo>
                  <a:pt x="101" y="555"/>
                  <a:pt x="104" y="576"/>
                  <a:pt x="110" y="592"/>
                </a:cubicBezTo>
                <a:cubicBezTo>
                  <a:pt x="116" y="617"/>
                  <a:pt x="133" y="629"/>
                  <a:pt x="142" y="629"/>
                </a:cubicBezTo>
                <a:cubicBezTo>
                  <a:pt x="154" y="629"/>
                  <a:pt x="165" y="625"/>
                  <a:pt x="175" y="609"/>
                </a:cubicBezTo>
                <a:cubicBezTo>
                  <a:pt x="179" y="600"/>
                  <a:pt x="179" y="579"/>
                  <a:pt x="175" y="563"/>
                </a:cubicBezTo>
                <a:cubicBezTo>
                  <a:pt x="173" y="548"/>
                  <a:pt x="173" y="548"/>
                  <a:pt x="173" y="548"/>
                </a:cubicBezTo>
                <a:cubicBezTo>
                  <a:pt x="169" y="532"/>
                  <a:pt x="178" y="509"/>
                  <a:pt x="190" y="498"/>
                </a:cubicBezTo>
                <a:cubicBezTo>
                  <a:pt x="355" y="350"/>
                  <a:pt x="355" y="350"/>
                  <a:pt x="355" y="350"/>
                </a:cubicBezTo>
                <a:cubicBezTo>
                  <a:pt x="366" y="340"/>
                  <a:pt x="380" y="345"/>
                  <a:pt x="386" y="360"/>
                </a:cubicBezTo>
                <a:cubicBezTo>
                  <a:pt x="522" y="624"/>
                  <a:pt x="522" y="624"/>
                  <a:pt x="522" y="624"/>
                </a:cubicBezTo>
                <a:cubicBezTo>
                  <a:pt x="529" y="639"/>
                  <a:pt x="553" y="659"/>
                  <a:pt x="558" y="643"/>
                </a:cubicBez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18" name="ïṧľiḍe"/>
          <p:cNvSpPr/>
          <p:nvPr/>
        </p:nvSpPr>
        <p:spPr bwMode="auto">
          <a:xfrm>
            <a:off x="3912034" y="4818277"/>
            <a:ext cx="825972" cy="802791"/>
          </a:xfrm>
          <a:custGeom>
            <a:avLst/>
            <a:gdLst>
              <a:gd name="T0" fmla="*/ 557 w 678"/>
              <a:gd name="T1" fmla="*/ 594 h 659"/>
              <a:gd name="T2" fmla="*/ 574 w 678"/>
              <a:gd name="T3" fmla="*/ 522 h 659"/>
              <a:gd name="T4" fmla="*/ 627 w 678"/>
              <a:gd name="T5" fmla="*/ 468 h 659"/>
              <a:gd name="T6" fmla="*/ 570 w 678"/>
              <a:gd name="T7" fmla="*/ 452 h 659"/>
              <a:gd name="T8" fmla="*/ 542 w 678"/>
              <a:gd name="T9" fmla="*/ 404 h 659"/>
              <a:gd name="T10" fmla="*/ 574 w 678"/>
              <a:gd name="T11" fmla="*/ 352 h 659"/>
              <a:gd name="T12" fmla="*/ 614 w 678"/>
              <a:gd name="T13" fmla="*/ 310 h 659"/>
              <a:gd name="T14" fmla="*/ 543 w 678"/>
              <a:gd name="T15" fmla="*/ 286 h 659"/>
              <a:gd name="T16" fmla="*/ 509 w 678"/>
              <a:gd name="T17" fmla="*/ 249 h 659"/>
              <a:gd name="T18" fmla="*/ 645 w 678"/>
              <a:gd name="T19" fmla="*/ 90 h 659"/>
              <a:gd name="T20" fmla="*/ 677 w 678"/>
              <a:gd name="T21" fmla="*/ 35 h 659"/>
              <a:gd name="T22" fmla="*/ 646 w 678"/>
              <a:gd name="T23" fmla="*/ 0 h 659"/>
              <a:gd name="T24" fmla="*/ 588 w 678"/>
              <a:gd name="T25" fmla="*/ 27 h 659"/>
              <a:gd name="T26" fmla="*/ 416 w 678"/>
              <a:gd name="T27" fmla="*/ 146 h 659"/>
              <a:gd name="T28" fmla="*/ 383 w 678"/>
              <a:gd name="T29" fmla="*/ 109 h 659"/>
              <a:gd name="T30" fmla="*/ 366 w 678"/>
              <a:gd name="T31" fmla="*/ 36 h 659"/>
              <a:gd name="T32" fmla="*/ 320 w 678"/>
              <a:gd name="T33" fmla="*/ 71 h 659"/>
              <a:gd name="T34" fmla="*/ 265 w 678"/>
              <a:gd name="T35" fmla="*/ 98 h 659"/>
              <a:gd name="T36" fmla="*/ 220 w 678"/>
              <a:gd name="T37" fmla="*/ 65 h 659"/>
              <a:gd name="T38" fmla="*/ 210 w 678"/>
              <a:gd name="T39" fmla="*/ 6 h 659"/>
              <a:gd name="T40" fmla="*/ 151 w 678"/>
              <a:gd name="T41" fmla="*/ 54 h 659"/>
              <a:gd name="T42" fmla="*/ 78 w 678"/>
              <a:gd name="T43" fmla="*/ 63 h 659"/>
              <a:gd name="T44" fmla="*/ 45 w 678"/>
              <a:gd name="T45" fmla="*/ 95 h 659"/>
              <a:gd name="T46" fmla="*/ 300 w 678"/>
              <a:gd name="T47" fmla="*/ 289 h 659"/>
              <a:gd name="T48" fmla="*/ 85 w 678"/>
              <a:gd name="T49" fmla="*/ 450 h 659"/>
              <a:gd name="T50" fmla="*/ 24 w 678"/>
              <a:gd name="T51" fmla="*/ 442 h 659"/>
              <a:gd name="T52" fmla="*/ 35 w 678"/>
              <a:gd name="T53" fmla="*/ 508 h 659"/>
              <a:gd name="T54" fmla="*/ 110 w 678"/>
              <a:gd name="T55" fmla="*/ 592 h 659"/>
              <a:gd name="T56" fmla="*/ 175 w 678"/>
              <a:gd name="T57" fmla="*/ 609 h 659"/>
              <a:gd name="T58" fmla="*/ 173 w 678"/>
              <a:gd name="T59" fmla="*/ 548 h 659"/>
              <a:gd name="T60" fmla="*/ 355 w 678"/>
              <a:gd name="T61" fmla="*/ 350 h 659"/>
              <a:gd name="T62" fmla="*/ 522 w 678"/>
              <a:gd name="T63" fmla="*/ 624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78" h="659">
                <a:moveTo>
                  <a:pt x="558" y="643"/>
                </a:moveTo>
                <a:cubicBezTo>
                  <a:pt x="560" y="634"/>
                  <a:pt x="561" y="619"/>
                  <a:pt x="557" y="594"/>
                </a:cubicBezTo>
                <a:cubicBezTo>
                  <a:pt x="557" y="594"/>
                  <a:pt x="556" y="582"/>
                  <a:pt x="554" y="567"/>
                </a:cubicBezTo>
                <a:cubicBezTo>
                  <a:pt x="553" y="553"/>
                  <a:pt x="562" y="532"/>
                  <a:pt x="574" y="522"/>
                </a:cubicBezTo>
                <a:cubicBezTo>
                  <a:pt x="612" y="491"/>
                  <a:pt x="612" y="491"/>
                  <a:pt x="612" y="491"/>
                </a:cubicBezTo>
                <a:cubicBezTo>
                  <a:pt x="612" y="491"/>
                  <a:pt x="623" y="483"/>
                  <a:pt x="627" y="468"/>
                </a:cubicBezTo>
                <a:cubicBezTo>
                  <a:pt x="632" y="453"/>
                  <a:pt x="620" y="433"/>
                  <a:pt x="610" y="435"/>
                </a:cubicBezTo>
                <a:cubicBezTo>
                  <a:pt x="600" y="436"/>
                  <a:pt x="583" y="446"/>
                  <a:pt x="570" y="452"/>
                </a:cubicBezTo>
                <a:cubicBezTo>
                  <a:pt x="557" y="459"/>
                  <a:pt x="545" y="450"/>
                  <a:pt x="544" y="434"/>
                </a:cubicBezTo>
                <a:cubicBezTo>
                  <a:pt x="542" y="404"/>
                  <a:pt x="542" y="404"/>
                  <a:pt x="542" y="404"/>
                </a:cubicBezTo>
                <a:cubicBezTo>
                  <a:pt x="541" y="388"/>
                  <a:pt x="551" y="367"/>
                  <a:pt x="565" y="359"/>
                </a:cubicBezTo>
                <a:cubicBezTo>
                  <a:pt x="574" y="352"/>
                  <a:pt x="574" y="352"/>
                  <a:pt x="574" y="352"/>
                </a:cubicBezTo>
                <a:cubicBezTo>
                  <a:pt x="588" y="343"/>
                  <a:pt x="609" y="326"/>
                  <a:pt x="614" y="310"/>
                </a:cubicBezTo>
                <a:cubicBezTo>
                  <a:pt x="614" y="310"/>
                  <a:pt x="614" y="310"/>
                  <a:pt x="614" y="310"/>
                </a:cubicBezTo>
                <a:cubicBezTo>
                  <a:pt x="619" y="294"/>
                  <a:pt x="603" y="275"/>
                  <a:pt x="591" y="274"/>
                </a:cubicBezTo>
                <a:cubicBezTo>
                  <a:pt x="580" y="273"/>
                  <a:pt x="558" y="282"/>
                  <a:pt x="543" y="286"/>
                </a:cubicBezTo>
                <a:cubicBezTo>
                  <a:pt x="527" y="290"/>
                  <a:pt x="513" y="280"/>
                  <a:pt x="511" y="264"/>
                </a:cubicBezTo>
                <a:cubicBezTo>
                  <a:pt x="509" y="249"/>
                  <a:pt x="509" y="249"/>
                  <a:pt x="509" y="249"/>
                </a:cubicBezTo>
                <a:cubicBezTo>
                  <a:pt x="508" y="232"/>
                  <a:pt x="516" y="210"/>
                  <a:pt x="528" y="199"/>
                </a:cubicBezTo>
                <a:cubicBezTo>
                  <a:pt x="645" y="90"/>
                  <a:pt x="645" y="90"/>
                  <a:pt x="645" y="90"/>
                </a:cubicBezTo>
                <a:cubicBezTo>
                  <a:pt x="657" y="78"/>
                  <a:pt x="675" y="58"/>
                  <a:pt x="677" y="42"/>
                </a:cubicBezTo>
                <a:cubicBezTo>
                  <a:pt x="677" y="39"/>
                  <a:pt x="677" y="37"/>
                  <a:pt x="677" y="35"/>
                </a:cubicBezTo>
                <a:cubicBezTo>
                  <a:pt x="678" y="27"/>
                  <a:pt x="673" y="19"/>
                  <a:pt x="667" y="13"/>
                </a:cubicBezTo>
                <a:cubicBezTo>
                  <a:pt x="661" y="6"/>
                  <a:pt x="654" y="1"/>
                  <a:pt x="646" y="0"/>
                </a:cubicBezTo>
                <a:cubicBezTo>
                  <a:pt x="644" y="0"/>
                  <a:pt x="642" y="0"/>
                  <a:pt x="639" y="0"/>
                </a:cubicBezTo>
                <a:cubicBezTo>
                  <a:pt x="623" y="1"/>
                  <a:pt x="601" y="16"/>
                  <a:pt x="588" y="27"/>
                </a:cubicBezTo>
                <a:cubicBezTo>
                  <a:pt x="468" y="132"/>
                  <a:pt x="468" y="132"/>
                  <a:pt x="468" y="132"/>
                </a:cubicBezTo>
                <a:cubicBezTo>
                  <a:pt x="455" y="143"/>
                  <a:pt x="432" y="149"/>
                  <a:pt x="416" y="146"/>
                </a:cubicBezTo>
                <a:cubicBezTo>
                  <a:pt x="402" y="143"/>
                  <a:pt x="402" y="143"/>
                  <a:pt x="402" y="143"/>
                </a:cubicBezTo>
                <a:cubicBezTo>
                  <a:pt x="385" y="139"/>
                  <a:pt x="377" y="124"/>
                  <a:pt x="383" y="109"/>
                </a:cubicBezTo>
                <a:cubicBezTo>
                  <a:pt x="389" y="94"/>
                  <a:pt x="399" y="73"/>
                  <a:pt x="399" y="62"/>
                </a:cubicBezTo>
                <a:cubicBezTo>
                  <a:pt x="400" y="50"/>
                  <a:pt x="382" y="32"/>
                  <a:pt x="366" y="36"/>
                </a:cubicBezTo>
                <a:cubicBezTo>
                  <a:pt x="366" y="36"/>
                  <a:pt x="366" y="36"/>
                  <a:pt x="366" y="36"/>
                </a:cubicBezTo>
                <a:cubicBezTo>
                  <a:pt x="350" y="39"/>
                  <a:pt x="330" y="58"/>
                  <a:pt x="320" y="71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02" y="92"/>
                  <a:pt x="281" y="101"/>
                  <a:pt x="265" y="98"/>
                </a:cubicBezTo>
                <a:cubicBezTo>
                  <a:pt x="236" y="92"/>
                  <a:pt x="236" y="92"/>
                  <a:pt x="236" y="92"/>
                </a:cubicBezTo>
                <a:cubicBezTo>
                  <a:pt x="219" y="90"/>
                  <a:pt x="212" y="77"/>
                  <a:pt x="220" y="65"/>
                </a:cubicBezTo>
                <a:cubicBezTo>
                  <a:pt x="227" y="52"/>
                  <a:pt x="239" y="36"/>
                  <a:pt x="241" y="27"/>
                </a:cubicBezTo>
                <a:cubicBezTo>
                  <a:pt x="244" y="17"/>
                  <a:pt x="225" y="4"/>
                  <a:pt x="210" y="6"/>
                </a:cubicBezTo>
                <a:cubicBezTo>
                  <a:pt x="195" y="9"/>
                  <a:pt x="186" y="19"/>
                  <a:pt x="186" y="19"/>
                </a:cubicBezTo>
                <a:cubicBezTo>
                  <a:pt x="151" y="54"/>
                  <a:pt x="151" y="54"/>
                  <a:pt x="151" y="54"/>
                </a:cubicBezTo>
                <a:cubicBezTo>
                  <a:pt x="139" y="65"/>
                  <a:pt x="118" y="72"/>
                  <a:pt x="104" y="69"/>
                </a:cubicBezTo>
                <a:cubicBezTo>
                  <a:pt x="89" y="66"/>
                  <a:pt x="78" y="63"/>
                  <a:pt x="78" y="63"/>
                </a:cubicBezTo>
                <a:cubicBezTo>
                  <a:pt x="53" y="57"/>
                  <a:pt x="38" y="56"/>
                  <a:pt x="29" y="58"/>
                </a:cubicBezTo>
                <a:cubicBezTo>
                  <a:pt x="13" y="61"/>
                  <a:pt x="30" y="87"/>
                  <a:pt x="45" y="95"/>
                </a:cubicBezTo>
                <a:cubicBezTo>
                  <a:pt x="293" y="257"/>
                  <a:pt x="293" y="257"/>
                  <a:pt x="293" y="257"/>
                </a:cubicBezTo>
                <a:cubicBezTo>
                  <a:pt x="308" y="265"/>
                  <a:pt x="311" y="280"/>
                  <a:pt x="300" y="289"/>
                </a:cubicBezTo>
                <a:cubicBezTo>
                  <a:pt x="136" y="438"/>
                  <a:pt x="136" y="438"/>
                  <a:pt x="136" y="438"/>
                </a:cubicBezTo>
                <a:cubicBezTo>
                  <a:pt x="124" y="449"/>
                  <a:pt x="100" y="456"/>
                  <a:pt x="85" y="450"/>
                </a:cubicBezTo>
                <a:cubicBezTo>
                  <a:pt x="70" y="447"/>
                  <a:pt x="70" y="447"/>
                  <a:pt x="70" y="447"/>
                </a:cubicBezTo>
                <a:cubicBezTo>
                  <a:pt x="54" y="441"/>
                  <a:pt x="33" y="439"/>
                  <a:pt x="24" y="442"/>
                </a:cubicBezTo>
                <a:cubicBezTo>
                  <a:pt x="8" y="450"/>
                  <a:pt x="2" y="461"/>
                  <a:pt x="1" y="473"/>
                </a:cubicBezTo>
                <a:cubicBezTo>
                  <a:pt x="0" y="482"/>
                  <a:pt x="10" y="500"/>
                  <a:pt x="35" y="508"/>
                </a:cubicBezTo>
                <a:cubicBezTo>
                  <a:pt x="50" y="516"/>
                  <a:pt x="70" y="521"/>
                  <a:pt x="88" y="536"/>
                </a:cubicBezTo>
                <a:cubicBezTo>
                  <a:pt x="101" y="555"/>
                  <a:pt x="104" y="576"/>
                  <a:pt x="110" y="592"/>
                </a:cubicBezTo>
                <a:cubicBezTo>
                  <a:pt x="116" y="617"/>
                  <a:pt x="133" y="629"/>
                  <a:pt x="142" y="629"/>
                </a:cubicBezTo>
                <a:cubicBezTo>
                  <a:pt x="154" y="629"/>
                  <a:pt x="165" y="625"/>
                  <a:pt x="175" y="609"/>
                </a:cubicBezTo>
                <a:cubicBezTo>
                  <a:pt x="179" y="600"/>
                  <a:pt x="179" y="579"/>
                  <a:pt x="175" y="563"/>
                </a:cubicBezTo>
                <a:cubicBezTo>
                  <a:pt x="173" y="548"/>
                  <a:pt x="173" y="548"/>
                  <a:pt x="173" y="548"/>
                </a:cubicBezTo>
                <a:cubicBezTo>
                  <a:pt x="169" y="532"/>
                  <a:pt x="178" y="509"/>
                  <a:pt x="190" y="498"/>
                </a:cubicBezTo>
                <a:cubicBezTo>
                  <a:pt x="355" y="350"/>
                  <a:pt x="355" y="350"/>
                  <a:pt x="355" y="350"/>
                </a:cubicBezTo>
                <a:cubicBezTo>
                  <a:pt x="366" y="340"/>
                  <a:pt x="380" y="345"/>
                  <a:pt x="386" y="360"/>
                </a:cubicBezTo>
                <a:cubicBezTo>
                  <a:pt x="522" y="624"/>
                  <a:pt x="522" y="624"/>
                  <a:pt x="522" y="624"/>
                </a:cubicBezTo>
                <a:cubicBezTo>
                  <a:pt x="529" y="639"/>
                  <a:pt x="553" y="659"/>
                  <a:pt x="558" y="643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19" name="îṡľïďê"/>
          <p:cNvSpPr/>
          <p:nvPr/>
        </p:nvSpPr>
        <p:spPr>
          <a:xfrm rot="19320000">
            <a:off x="791607" y="4225041"/>
            <a:ext cx="1305357" cy="400110"/>
          </a:xfrm>
          <a:prstGeom prst="rect">
            <a:avLst/>
          </a:prstGeom>
        </p:spPr>
        <p:txBody>
          <a:bodyPr wrap="square" lIns="91440" tIns="45720" rIns="91440" bIns="45720">
            <a:norm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Text here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0" name="îš1iḑe"/>
          <p:cNvSpPr/>
          <p:nvPr/>
        </p:nvSpPr>
        <p:spPr>
          <a:xfrm rot="19260000">
            <a:off x="1205726" y="5491101"/>
            <a:ext cx="1305357" cy="400110"/>
          </a:xfrm>
          <a:prstGeom prst="rect">
            <a:avLst/>
          </a:prstGeom>
        </p:spPr>
        <p:txBody>
          <a:bodyPr wrap="square" lIns="91440" tIns="45720" rIns="91440" bIns="45720">
            <a:normAutofit/>
          </a:bodyPr>
          <a:lstStyle/>
          <a:p>
            <a:r>
              <a:rPr lang="en-US" altLang="zh-CN" sz="2000" b="1" dirty="0"/>
              <a:t>Text here</a:t>
            </a:r>
            <a:endParaRPr lang="zh-CN" altLang="en-US" sz="2000" dirty="0"/>
          </a:p>
        </p:txBody>
      </p:sp>
      <p:sp>
        <p:nvSpPr>
          <p:cNvPr id="21" name="í$ḻiḓe"/>
          <p:cNvSpPr/>
          <p:nvPr/>
        </p:nvSpPr>
        <p:spPr>
          <a:xfrm rot="19202161">
            <a:off x="2694844" y="5822032"/>
            <a:ext cx="1305357" cy="400110"/>
          </a:xfrm>
          <a:prstGeom prst="rect">
            <a:avLst/>
          </a:prstGeom>
        </p:spPr>
        <p:txBody>
          <a:bodyPr wrap="square" lIns="91440" tIns="45720" rIns="91440" bIns="45720">
            <a:normAutofit/>
          </a:bodyPr>
          <a:lstStyle/>
          <a:p>
            <a:r>
              <a:rPr lang="en-US" altLang="zh-CN" sz="2000" b="1" dirty="0"/>
              <a:t>Text here</a:t>
            </a:r>
            <a:endParaRPr lang="zh-CN" altLang="en-US" sz="2000" dirty="0"/>
          </a:p>
        </p:txBody>
      </p:sp>
      <p:sp>
        <p:nvSpPr>
          <p:cNvPr id="22" name="ï$lîḑe"/>
          <p:cNvSpPr/>
          <p:nvPr/>
        </p:nvSpPr>
        <p:spPr>
          <a:xfrm>
            <a:off x="5605353" y="2129451"/>
            <a:ext cx="611204" cy="61120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anchor="ctr" anchorCtr="1" compatLnSpc="1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600" dirty="0">
                <a:solidFill>
                  <a:schemeClr val="accent1"/>
                </a:solidFill>
                <a:latin typeface="Impact" panose="020B0806030902050204" pitchFamily="34" charset="0"/>
              </a:rPr>
              <a:t>01</a:t>
            </a:r>
            <a:endParaRPr sz="16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î$lîḓê"/>
          <p:cNvSpPr/>
          <p:nvPr/>
        </p:nvSpPr>
        <p:spPr>
          <a:xfrm>
            <a:off x="5605353" y="3096931"/>
            <a:ext cx="611204" cy="61120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anchor="ctr" anchorCtr="1" compatLnSpc="1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600" dirty="0">
                <a:solidFill>
                  <a:schemeClr val="accent1"/>
                </a:solidFill>
                <a:latin typeface="Impact" panose="020B0806030902050204" pitchFamily="34" charset="0"/>
              </a:rPr>
              <a:t>02</a:t>
            </a:r>
            <a:endParaRPr sz="16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24" name="i$ḷiḋê"/>
          <p:cNvSpPr/>
          <p:nvPr/>
        </p:nvSpPr>
        <p:spPr>
          <a:xfrm>
            <a:off x="5605353" y="4064411"/>
            <a:ext cx="611204" cy="61120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anchor="ctr" anchorCtr="1" compatLnSpc="1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600" dirty="0">
                <a:solidFill>
                  <a:schemeClr val="accent1"/>
                </a:solidFill>
                <a:latin typeface="Impact" panose="020B0806030902050204" pitchFamily="34" charset="0"/>
              </a:rPr>
              <a:t>03</a:t>
            </a:r>
            <a:endParaRPr sz="16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6356838" y="2859799"/>
            <a:ext cx="3927602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6356838" y="3713057"/>
            <a:ext cx="3927602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63"/>
          <p:cNvSpPr/>
          <p:nvPr/>
        </p:nvSpPr>
        <p:spPr>
          <a:xfrm>
            <a:off x="6466675" y="1736138"/>
            <a:ext cx="4588944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8" name="TextBox 34"/>
          <p:cNvSpPr txBox="1"/>
          <p:nvPr/>
        </p:nvSpPr>
        <p:spPr>
          <a:xfrm>
            <a:off x="6466675" y="2294985"/>
            <a:ext cx="3579427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9" name="Rectangle 63"/>
          <p:cNvSpPr/>
          <p:nvPr/>
        </p:nvSpPr>
        <p:spPr>
          <a:xfrm>
            <a:off x="6466675" y="3861488"/>
            <a:ext cx="4588944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0" name="TextBox 34"/>
          <p:cNvSpPr txBox="1"/>
          <p:nvPr/>
        </p:nvSpPr>
        <p:spPr>
          <a:xfrm>
            <a:off x="6466675" y="4420335"/>
            <a:ext cx="3579427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1" name="Rectangle 63"/>
          <p:cNvSpPr/>
          <p:nvPr/>
        </p:nvSpPr>
        <p:spPr>
          <a:xfrm>
            <a:off x="6436909" y="2982711"/>
            <a:ext cx="4588944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2" name="i$ḷiḋê"/>
          <p:cNvSpPr/>
          <p:nvPr/>
        </p:nvSpPr>
        <p:spPr>
          <a:xfrm>
            <a:off x="5605353" y="5031891"/>
            <a:ext cx="611204" cy="61120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anchor="ctr" anchorCtr="1" compatLnSpc="1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600" dirty="0">
                <a:solidFill>
                  <a:schemeClr val="accent1"/>
                </a:solidFill>
                <a:latin typeface="Impact" panose="020B0806030902050204" pitchFamily="34" charset="0"/>
              </a:rPr>
              <a:t>04</a:t>
            </a:r>
            <a:endParaRPr sz="16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6388348" y="4908978"/>
            <a:ext cx="3927602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63"/>
          <p:cNvSpPr/>
          <p:nvPr/>
        </p:nvSpPr>
        <p:spPr>
          <a:xfrm>
            <a:off x="6498185" y="5057409"/>
            <a:ext cx="4588944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498185" y="5616256"/>
            <a:ext cx="3579427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7" grpId="0"/>
      <p:bldP spid="28" grpId="0"/>
      <p:bldP spid="29" grpId="0"/>
      <p:bldP spid="30" grpId="0"/>
      <p:bldP spid="31" grpId="0"/>
      <p:bldP spid="34" grpId="0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-984441" y="2712784"/>
            <a:ext cx="7470713" cy="101566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0" dirty="0">
                <a:solidFill>
                  <a:schemeClr val="bg1"/>
                </a:solidFill>
                <a:latin typeface="文鼎习" panose="020B0602010101010101" pitchFamily="33" charset="-122"/>
                <a:ea typeface="文鼎习" panose="020B0602010101010101" pitchFamily="33" charset="-122"/>
              </a:rPr>
              <a:t>插入小标题</a:t>
            </a:r>
            <a:endParaRPr lang="zh-CN" altLang="en-US" sz="6000" spc="1500" dirty="0">
              <a:solidFill>
                <a:schemeClr val="bg1"/>
              </a:solidFill>
              <a:latin typeface="文鼎习" panose="020B0602010101010101" pitchFamily="33" charset="-122"/>
              <a:ea typeface="文鼎习" panose="020B0602010101010101" pitchFamily="33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4554" y="3728447"/>
            <a:ext cx="4272723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1600" spc="600" dirty="0">
                <a:solidFill>
                  <a:schemeClr val="bg1">
                    <a:lumMod val="75000"/>
                  </a:schemeClr>
                </a:solidFill>
              </a:rPr>
              <a:t>请在此处输入您的内容</a:t>
            </a:r>
            <a:r>
              <a:rPr lang="en-US" altLang="zh-CN" sz="1600" spc="600" dirty="0">
                <a:solidFill>
                  <a:schemeClr val="bg1">
                    <a:lumMod val="75000"/>
                  </a:schemeClr>
                </a:solidFill>
              </a:rPr>
              <a:t>,</a:t>
            </a:r>
            <a:r>
              <a:rPr lang="zh-CN" altLang="en-US" sz="1600" spc="600" dirty="0">
                <a:solidFill>
                  <a:schemeClr val="bg1">
                    <a:lumMod val="75000"/>
                  </a:schemeClr>
                </a:solidFill>
              </a:rPr>
              <a:t> 为您的演讲加分添彩！</a:t>
            </a:r>
            <a:endParaRPr lang="zh-CN" altLang="en-US" sz="1600" spc="6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761771" y="447879"/>
            <a:ext cx="31171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spc="600" dirty="0">
                <a:solidFill>
                  <a:schemeClr val="accent1">
                    <a:lumMod val="50000"/>
                  </a:schemeClr>
                </a:solidFill>
                <a:latin typeface="文鼎习" panose="020B0602010101010101" pitchFamily="33" charset="-122"/>
                <a:ea typeface="文鼎习" panose="020B0602010101010101" pitchFamily="33" charset="-122"/>
                <a:cs typeface="+mn-ea"/>
                <a:sym typeface="+mn-lt"/>
              </a:rPr>
              <a:t>小标题</a:t>
            </a:r>
            <a:endParaRPr lang="zh-CN" altLang="en-US" sz="4000" spc="600" dirty="0">
              <a:solidFill>
                <a:schemeClr val="accent1">
                  <a:lumMod val="50000"/>
                </a:schemeClr>
              </a:solidFill>
              <a:latin typeface="文鼎习" panose="020B0602010101010101" pitchFamily="33" charset="-122"/>
              <a:ea typeface="文鼎习" panose="020B0602010101010101" pitchFamily="33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17048" y="759469"/>
            <a:ext cx="1882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pc="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HEADINGS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" name="î$ḻiďe"/>
          <p:cNvGrpSpPr/>
          <p:nvPr/>
        </p:nvGrpSpPr>
        <p:grpSpPr>
          <a:xfrm>
            <a:off x="6018084" y="2542166"/>
            <a:ext cx="1454228" cy="1014155"/>
            <a:chOff x="6134449" y="3006978"/>
            <a:chExt cx="1099670" cy="766892"/>
          </a:xfrm>
        </p:grpSpPr>
        <p:sp>
          <p:nvSpPr>
            <p:cNvPr id="5" name="íš1iḓé"/>
            <p:cNvSpPr/>
            <p:nvPr/>
          </p:nvSpPr>
          <p:spPr>
            <a:xfrm>
              <a:off x="6134449" y="3006978"/>
              <a:ext cx="1035846" cy="7668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600" extrusionOk="0">
                  <a:moveTo>
                    <a:pt x="15235" y="780"/>
                  </a:moveTo>
                  <a:cubicBezTo>
                    <a:pt x="15038" y="513"/>
                    <a:pt x="14837" y="255"/>
                    <a:pt x="14634" y="0"/>
                  </a:cubicBezTo>
                  <a:cubicBezTo>
                    <a:pt x="12610" y="9930"/>
                    <a:pt x="6828" y="17111"/>
                    <a:pt x="0" y="17168"/>
                  </a:cubicBezTo>
                  <a:lnTo>
                    <a:pt x="0" y="21600"/>
                  </a:lnTo>
                  <a:lnTo>
                    <a:pt x="21579" y="21600"/>
                  </a:lnTo>
                  <a:cubicBezTo>
                    <a:pt x="21600" y="14068"/>
                    <a:pt x="19486" y="6527"/>
                    <a:pt x="15235" y="780"/>
                  </a:cubicBezTo>
                  <a:close/>
                </a:path>
              </a:pathLst>
            </a:custGeom>
            <a:solidFill>
              <a:srgbClr val="DCDEE0"/>
            </a:solidFill>
            <a:ln w="12700">
              <a:miter lim="400000"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grpSp>
          <p:nvGrpSpPr>
            <p:cNvPr id="6" name="ïşḷiḓê"/>
            <p:cNvGrpSpPr/>
            <p:nvPr/>
          </p:nvGrpSpPr>
          <p:grpSpPr>
            <a:xfrm>
              <a:off x="6922795" y="3234764"/>
              <a:ext cx="311324" cy="311325"/>
              <a:chOff x="6922795" y="3234764"/>
              <a:chExt cx="311324" cy="311325"/>
            </a:xfrm>
          </p:grpSpPr>
          <p:sp>
            <p:nvSpPr>
              <p:cNvPr id="9" name="ïṥļïďê"/>
              <p:cNvSpPr/>
              <p:nvPr/>
            </p:nvSpPr>
            <p:spPr>
              <a:xfrm>
                <a:off x="6922795" y="3234764"/>
                <a:ext cx="311324" cy="3113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</a:p>
            </p:txBody>
          </p:sp>
          <p:sp>
            <p:nvSpPr>
              <p:cNvPr id="10" name="iṧḻíḑê"/>
              <p:cNvSpPr/>
              <p:nvPr/>
            </p:nvSpPr>
            <p:spPr>
              <a:xfrm>
                <a:off x="7016910" y="3321184"/>
                <a:ext cx="123093" cy="1384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60" extrusionOk="0">
                    <a:moveTo>
                      <a:pt x="4050" y="7519"/>
                    </a:moveTo>
                    <a:cubicBezTo>
                      <a:pt x="3162" y="7519"/>
                      <a:pt x="0" y="7985"/>
                      <a:pt x="0" y="11155"/>
                    </a:cubicBezTo>
                    <a:lnTo>
                      <a:pt x="0" y="16801"/>
                    </a:lnTo>
                    <a:cubicBezTo>
                      <a:pt x="0" y="19969"/>
                      <a:pt x="3162" y="20318"/>
                      <a:pt x="4050" y="20318"/>
                    </a:cubicBezTo>
                    <a:cubicBezTo>
                      <a:pt x="4937" y="20318"/>
                      <a:pt x="2700" y="19652"/>
                      <a:pt x="2700" y="17687"/>
                    </a:cubicBezTo>
                    <a:lnTo>
                      <a:pt x="2700" y="10266"/>
                    </a:lnTo>
                    <a:cubicBezTo>
                      <a:pt x="2700" y="8207"/>
                      <a:pt x="4937" y="7519"/>
                      <a:pt x="4050" y="7519"/>
                    </a:cubicBezTo>
                    <a:close/>
                    <a:moveTo>
                      <a:pt x="15725" y="7408"/>
                    </a:moveTo>
                    <a:cubicBezTo>
                      <a:pt x="15545" y="6995"/>
                      <a:pt x="20503" y="3177"/>
                      <a:pt x="17612" y="83"/>
                    </a:cubicBezTo>
                    <a:cubicBezTo>
                      <a:pt x="16936" y="-640"/>
                      <a:pt x="14641" y="3547"/>
                      <a:pt x="11382" y="5443"/>
                    </a:cubicBezTo>
                    <a:cubicBezTo>
                      <a:pt x="9584" y="6488"/>
                      <a:pt x="5400" y="8715"/>
                      <a:pt x="5400" y="9946"/>
                    </a:cubicBezTo>
                    <a:lnTo>
                      <a:pt x="5400" y="17913"/>
                    </a:lnTo>
                    <a:cubicBezTo>
                      <a:pt x="5400" y="19393"/>
                      <a:pt x="12034" y="20960"/>
                      <a:pt x="17075" y="20960"/>
                    </a:cubicBezTo>
                    <a:cubicBezTo>
                      <a:pt x="18923" y="20960"/>
                      <a:pt x="21600" y="10974"/>
                      <a:pt x="21600" y="9388"/>
                    </a:cubicBezTo>
                    <a:cubicBezTo>
                      <a:pt x="21600" y="7795"/>
                      <a:pt x="15902" y="7823"/>
                      <a:pt x="15725" y="740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40000" lnSpcReduction="20000"/>
              </a:bodyPr>
              <a:lstStyle/>
              <a:p>
                <a:pPr algn="ctr"/>
              </a:p>
            </p:txBody>
          </p:sp>
        </p:grpSp>
      </p:grpSp>
      <p:grpSp>
        <p:nvGrpSpPr>
          <p:cNvPr id="11" name="iṡḻîḑê"/>
          <p:cNvGrpSpPr/>
          <p:nvPr/>
        </p:nvGrpSpPr>
        <p:grpSpPr>
          <a:xfrm>
            <a:off x="6018084" y="3666860"/>
            <a:ext cx="1454228" cy="1003745"/>
            <a:chOff x="6134449" y="3857458"/>
            <a:chExt cx="1099670" cy="759020"/>
          </a:xfrm>
        </p:grpSpPr>
        <p:sp>
          <p:nvSpPr>
            <p:cNvPr id="12" name="îśļíḑé"/>
            <p:cNvSpPr/>
            <p:nvPr/>
          </p:nvSpPr>
          <p:spPr>
            <a:xfrm>
              <a:off x="6134449" y="3857458"/>
              <a:ext cx="1035839" cy="759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254"/>
                  </a:moveTo>
                  <a:cubicBezTo>
                    <a:pt x="6835" y="4311"/>
                    <a:pt x="12622" y="11567"/>
                    <a:pt x="14648" y="21600"/>
                  </a:cubicBezTo>
                  <a:cubicBezTo>
                    <a:pt x="14851" y="21343"/>
                    <a:pt x="15053" y="21082"/>
                    <a:pt x="15250" y="20812"/>
                  </a:cubicBezTo>
                  <a:cubicBezTo>
                    <a:pt x="19463" y="15063"/>
                    <a:pt x="21579" y="7535"/>
                    <a:pt x="21600" y="0"/>
                  </a:cubicBezTo>
                  <a:lnTo>
                    <a:pt x="0" y="0"/>
                  </a:lnTo>
                  <a:cubicBezTo>
                    <a:pt x="0" y="0"/>
                    <a:pt x="0" y="4254"/>
                    <a:pt x="0" y="4254"/>
                  </a:cubicBezTo>
                  <a:close/>
                </a:path>
              </a:pathLst>
            </a:custGeom>
            <a:solidFill>
              <a:srgbClr val="DCDEE0"/>
            </a:solidFill>
            <a:ln w="12700">
              <a:miter lim="400000"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grpSp>
          <p:nvGrpSpPr>
            <p:cNvPr id="13" name="îṥļîdê"/>
            <p:cNvGrpSpPr/>
            <p:nvPr/>
          </p:nvGrpSpPr>
          <p:grpSpPr>
            <a:xfrm>
              <a:off x="6922795" y="4089747"/>
              <a:ext cx="311324" cy="311324"/>
              <a:chOff x="6922795" y="4089747"/>
              <a:chExt cx="311324" cy="311324"/>
            </a:xfrm>
          </p:grpSpPr>
          <p:sp>
            <p:nvSpPr>
              <p:cNvPr id="14" name="íṡḷïḍê"/>
              <p:cNvSpPr/>
              <p:nvPr/>
            </p:nvSpPr>
            <p:spPr>
              <a:xfrm>
                <a:off x="6922795" y="4089747"/>
                <a:ext cx="311324" cy="3113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</a:p>
            </p:txBody>
          </p:sp>
          <p:sp>
            <p:nvSpPr>
              <p:cNvPr id="15" name="iṧḷïďe"/>
              <p:cNvSpPr/>
              <p:nvPr/>
            </p:nvSpPr>
            <p:spPr>
              <a:xfrm>
                <a:off x="7016910" y="4176167"/>
                <a:ext cx="123093" cy="1384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60" extrusionOk="0">
                    <a:moveTo>
                      <a:pt x="4050" y="7519"/>
                    </a:moveTo>
                    <a:cubicBezTo>
                      <a:pt x="3162" y="7519"/>
                      <a:pt x="0" y="7985"/>
                      <a:pt x="0" y="11155"/>
                    </a:cubicBezTo>
                    <a:lnTo>
                      <a:pt x="0" y="16801"/>
                    </a:lnTo>
                    <a:cubicBezTo>
                      <a:pt x="0" y="19969"/>
                      <a:pt x="3162" y="20318"/>
                      <a:pt x="4050" y="20318"/>
                    </a:cubicBezTo>
                    <a:cubicBezTo>
                      <a:pt x="4937" y="20318"/>
                      <a:pt x="2700" y="19652"/>
                      <a:pt x="2700" y="17687"/>
                    </a:cubicBezTo>
                    <a:lnTo>
                      <a:pt x="2700" y="10266"/>
                    </a:lnTo>
                    <a:cubicBezTo>
                      <a:pt x="2700" y="8207"/>
                      <a:pt x="4937" y="7519"/>
                      <a:pt x="4050" y="7519"/>
                    </a:cubicBezTo>
                    <a:close/>
                    <a:moveTo>
                      <a:pt x="15725" y="7408"/>
                    </a:moveTo>
                    <a:cubicBezTo>
                      <a:pt x="15545" y="6995"/>
                      <a:pt x="20503" y="3177"/>
                      <a:pt x="17612" y="83"/>
                    </a:cubicBezTo>
                    <a:cubicBezTo>
                      <a:pt x="16936" y="-640"/>
                      <a:pt x="14641" y="3547"/>
                      <a:pt x="11382" y="5443"/>
                    </a:cubicBezTo>
                    <a:cubicBezTo>
                      <a:pt x="9584" y="6488"/>
                      <a:pt x="5400" y="8715"/>
                      <a:pt x="5400" y="9946"/>
                    </a:cubicBezTo>
                    <a:lnTo>
                      <a:pt x="5400" y="17913"/>
                    </a:lnTo>
                    <a:cubicBezTo>
                      <a:pt x="5400" y="19393"/>
                      <a:pt x="12034" y="20960"/>
                      <a:pt x="17075" y="20960"/>
                    </a:cubicBezTo>
                    <a:cubicBezTo>
                      <a:pt x="18923" y="20960"/>
                      <a:pt x="21600" y="10974"/>
                      <a:pt x="21600" y="9388"/>
                    </a:cubicBezTo>
                    <a:cubicBezTo>
                      <a:pt x="21600" y="7795"/>
                      <a:pt x="15902" y="7823"/>
                      <a:pt x="15725" y="740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40000" lnSpcReduction="20000"/>
              </a:bodyPr>
              <a:lstStyle/>
              <a:p>
                <a:pPr algn="ctr"/>
              </a:p>
            </p:txBody>
          </p:sp>
        </p:grpSp>
      </p:grpSp>
      <p:grpSp>
        <p:nvGrpSpPr>
          <p:cNvPr id="16" name="isḷíḍè"/>
          <p:cNvGrpSpPr/>
          <p:nvPr/>
        </p:nvGrpSpPr>
        <p:grpSpPr>
          <a:xfrm>
            <a:off x="4454086" y="2542166"/>
            <a:ext cx="1461148" cy="1014160"/>
            <a:chOff x="4951772" y="3006978"/>
            <a:chExt cx="1104903" cy="766896"/>
          </a:xfrm>
        </p:grpSpPr>
        <p:sp>
          <p:nvSpPr>
            <p:cNvPr id="17" name="ïṩľíďe"/>
            <p:cNvSpPr/>
            <p:nvPr/>
          </p:nvSpPr>
          <p:spPr>
            <a:xfrm>
              <a:off x="5012965" y="3006978"/>
              <a:ext cx="1043710" cy="766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600" extrusionOk="0">
                  <a:moveTo>
                    <a:pt x="21579" y="17168"/>
                  </a:moveTo>
                  <a:cubicBezTo>
                    <a:pt x="21552" y="17169"/>
                    <a:pt x="21525" y="17170"/>
                    <a:pt x="21498" y="17170"/>
                  </a:cubicBezTo>
                  <a:cubicBezTo>
                    <a:pt x="14685" y="17170"/>
                    <a:pt x="8909" y="9970"/>
                    <a:pt x="6893" y="0"/>
                  </a:cubicBezTo>
                  <a:cubicBezTo>
                    <a:pt x="6692" y="255"/>
                    <a:pt x="6492" y="513"/>
                    <a:pt x="6296" y="780"/>
                  </a:cubicBezTo>
                  <a:cubicBezTo>
                    <a:pt x="2077" y="6527"/>
                    <a:pt x="-21" y="14068"/>
                    <a:pt x="0" y="21600"/>
                  </a:cubicBezTo>
                  <a:lnTo>
                    <a:pt x="21579" y="21600"/>
                  </a:lnTo>
                  <a:cubicBezTo>
                    <a:pt x="21579" y="21600"/>
                    <a:pt x="21579" y="17168"/>
                    <a:pt x="21579" y="17168"/>
                  </a:cubicBezTo>
                  <a:close/>
                </a:path>
              </a:pathLst>
            </a:custGeom>
            <a:solidFill>
              <a:srgbClr val="DCDEE0"/>
            </a:solidFill>
            <a:ln w="12700">
              <a:miter lim="400000"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grpSp>
          <p:nvGrpSpPr>
            <p:cNvPr id="18" name="îŝḷïḑé"/>
            <p:cNvGrpSpPr/>
            <p:nvPr/>
          </p:nvGrpSpPr>
          <p:grpSpPr>
            <a:xfrm>
              <a:off x="4951772" y="3234764"/>
              <a:ext cx="311324" cy="311325"/>
              <a:chOff x="4951772" y="3234764"/>
              <a:chExt cx="311324" cy="311325"/>
            </a:xfrm>
          </p:grpSpPr>
          <p:sp>
            <p:nvSpPr>
              <p:cNvPr id="19" name="íşľîḋè"/>
              <p:cNvSpPr/>
              <p:nvPr/>
            </p:nvSpPr>
            <p:spPr>
              <a:xfrm>
                <a:off x="4951772" y="3234764"/>
                <a:ext cx="311324" cy="3113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</a:p>
            </p:txBody>
          </p:sp>
          <p:sp>
            <p:nvSpPr>
              <p:cNvPr id="20" name="îslîḑé"/>
              <p:cNvSpPr/>
              <p:nvPr/>
            </p:nvSpPr>
            <p:spPr>
              <a:xfrm>
                <a:off x="5045887" y="3321184"/>
                <a:ext cx="123094" cy="1384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60" extrusionOk="0">
                    <a:moveTo>
                      <a:pt x="17550" y="13441"/>
                    </a:moveTo>
                    <a:cubicBezTo>
                      <a:pt x="18438" y="13441"/>
                      <a:pt x="21600" y="12975"/>
                      <a:pt x="21600" y="9804"/>
                    </a:cubicBezTo>
                    <a:lnTo>
                      <a:pt x="21600" y="4159"/>
                    </a:lnTo>
                    <a:cubicBezTo>
                      <a:pt x="21600" y="991"/>
                      <a:pt x="18438" y="642"/>
                      <a:pt x="17550" y="642"/>
                    </a:cubicBezTo>
                    <a:cubicBezTo>
                      <a:pt x="16663" y="642"/>
                      <a:pt x="18900" y="1308"/>
                      <a:pt x="18900" y="3273"/>
                    </a:cubicBezTo>
                    <a:lnTo>
                      <a:pt x="18900" y="10694"/>
                    </a:lnTo>
                    <a:cubicBezTo>
                      <a:pt x="18900" y="12753"/>
                      <a:pt x="16663" y="13441"/>
                      <a:pt x="17550" y="13441"/>
                    </a:cubicBezTo>
                    <a:close/>
                    <a:moveTo>
                      <a:pt x="5875" y="13552"/>
                    </a:moveTo>
                    <a:cubicBezTo>
                      <a:pt x="6055" y="13966"/>
                      <a:pt x="1098" y="17783"/>
                      <a:pt x="3989" y="20877"/>
                    </a:cubicBezTo>
                    <a:cubicBezTo>
                      <a:pt x="4666" y="21600"/>
                      <a:pt x="6961" y="17413"/>
                      <a:pt x="10219" y="15518"/>
                    </a:cubicBezTo>
                    <a:cubicBezTo>
                      <a:pt x="12016" y="14471"/>
                      <a:pt x="16200" y="12245"/>
                      <a:pt x="16200" y="11014"/>
                    </a:cubicBezTo>
                    <a:lnTo>
                      <a:pt x="16200" y="3047"/>
                    </a:lnTo>
                    <a:cubicBezTo>
                      <a:pt x="16200" y="1567"/>
                      <a:pt x="9566" y="0"/>
                      <a:pt x="4525" y="0"/>
                    </a:cubicBezTo>
                    <a:cubicBezTo>
                      <a:pt x="2677" y="0"/>
                      <a:pt x="0" y="9986"/>
                      <a:pt x="0" y="11573"/>
                    </a:cubicBezTo>
                    <a:cubicBezTo>
                      <a:pt x="0" y="13165"/>
                      <a:pt x="5698" y="13137"/>
                      <a:pt x="5875" y="135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40000" lnSpcReduction="20000"/>
              </a:bodyPr>
              <a:lstStyle/>
              <a:p>
                <a:pPr algn="ctr"/>
              </a:p>
            </p:txBody>
          </p:sp>
        </p:grpSp>
      </p:grpSp>
      <p:grpSp>
        <p:nvGrpSpPr>
          <p:cNvPr id="21" name="iṡľîḓé"/>
          <p:cNvGrpSpPr/>
          <p:nvPr/>
        </p:nvGrpSpPr>
        <p:grpSpPr>
          <a:xfrm>
            <a:off x="4454086" y="3666860"/>
            <a:ext cx="1461148" cy="1003745"/>
            <a:chOff x="4951772" y="3857458"/>
            <a:chExt cx="1104903" cy="759020"/>
          </a:xfrm>
        </p:grpSpPr>
        <p:sp>
          <p:nvSpPr>
            <p:cNvPr id="22" name="î$lîďè"/>
            <p:cNvSpPr/>
            <p:nvPr/>
          </p:nvSpPr>
          <p:spPr>
            <a:xfrm>
              <a:off x="5012965" y="3857458"/>
              <a:ext cx="1043710" cy="759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21" y="7536"/>
                    <a:pt x="2121" y="15063"/>
                    <a:pt x="6302" y="20812"/>
                  </a:cubicBezTo>
                  <a:cubicBezTo>
                    <a:pt x="6498" y="21082"/>
                    <a:pt x="6698" y="21343"/>
                    <a:pt x="6900" y="21600"/>
                  </a:cubicBezTo>
                  <a:cubicBezTo>
                    <a:pt x="8918" y="11526"/>
                    <a:pt x="14700" y="4252"/>
                    <a:pt x="21518" y="4252"/>
                  </a:cubicBezTo>
                  <a:cubicBezTo>
                    <a:pt x="21546" y="4252"/>
                    <a:pt x="21573" y="4254"/>
                    <a:pt x="21600" y="4254"/>
                  </a:cubicBez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CDEE0"/>
            </a:solidFill>
            <a:ln w="12700">
              <a:miter lim="400000"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grpSp>
          <p:nvGrpSpPr>
            <p:cNvPr id="23" name="îṩḻídè"/>
            <p:cNvGrpSpPr/>
            <p:nvPr/>
          </p:nvGrpSpPr>
          <p:grpSpPr>
            <a:xfrm>
              <a:off x="4951772" y="4089747"/>
              <a:ext cx="311324" cy="311324"/>
              <a:chOff x="4951772" y="4089747"/>
              <a:chExt cx="311324" cy="311324"/>
            </a:xfrm>
          </p:grpSpPr>
          <p:sp>
            <p:nvSpPr>
              <p:cNvPr id="24" name="ïs1îḓe"/>
              <p:cNvSpPr/>
              <p:nvPr/>
            </p:nvSpPr>
            <p:spPr>
              <a:xfrm>
                <a:off x="4951772" y="4089747"/>
                <a:ext cx="311324" cy="3113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</a:p>
            </p:txBody>
          </p:sp>
          <p:sp>
            <p:nvSpPr>
              <p:cNvPr id="25" name="iśḻïḍe"/>
              <p:cNvSpPr/>
              <p:nvPr/>
            </p:nvSpPr>
            <p:spPr>
              <a:xfrm>
                <a:off x="5045887" y="4176167"/>
                <a:ext cx="123094" cy="1384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60" extrusionOk="0">
                    <a:moveTo>
                      <a:pt x="17550" y="13441"/>
                    </a:moveTo>
                    <a:cubicBezTo>
                      <a:pt x="18438" y="13441"/>
                      <a:pt x="21600" y="12975"/>
                      <a:pt x="21600" y="9804"/>
                    </a:cubicBezTo>
                    <a:lnTo>
                      <a:pt x="21600" y="4159"/>
                    </a:lnTo>
                    <a:cubicBezTo>
                      <a:pt x="21600" y="991"/>
                      <a:pt x="18438" y="642"/>
                      <a:pt x="17550" y="642"/>
                    </a:cubicBezTo>
                    <a:cubicBezTo>
                      <a:pt x="16663" y="642"/>
                      <a:pt x="18900" y="1308"/>
                      <a:pt x="18900" y="3273"/>
                    </a:cubicBezTo>
                    <a:lnTo>
                      <a:pt x="18900" y="10694"/>
                    </a:lnTo>
                    <a:cubicBezTo>
                      <a:pt x="18900" y="12753"/>
                      <a:pt x="16663" y="13441"/>
                      <a:pt x="17550" y="13441"/>
                    </a:cubicBezTo>
                    <a:close/>
                    <a:moveTo>
                      <a:pt x="5875" y="13552"/>
                    </a:moveTo>
                    <a:cubicBezTo>
                      <a:pt x="6055" y="13966"/>
                      <a:pt x="1098" y="17783"/>
                      <a:pt x="3989" y="20877"/>
                    </a:cubicBezTo>
                    <a:cubicBezTo>
                      <a:pt x="4666" y="21600"/>
                      <a:pt x="6961" y="17413"/>
                      <a:pt x="10219" y="15518"/>
                    </a:cubicBezTo>
                    <a:cubicBezTo>
                      <a:pt x="12016" y="14471"/>
                      <a:pt x="16200" y="12245"/>
                      <a:pt x="16200" y="11014"/>
                    </a:cubicBezTo>
                    <a:lnTo>
                      <a:pt x="16200" y="3047"/>
                    </a:lnTo>
                    <a:cubicBezTo>
                      <a:pt x="16200" y="1567"/>
                      <a:pt x="9566" y="0"/>
                      <a:pt x="4525" y="0"/>
                    </a:cubicBezTo>
                    <a:cubicBezTo>
                      <a:pt x="2677" y="0"/>
                      <a:pt x="0" y="9986"/>
                      <a:pt x="0" y="11573"/>
                    </a:cubicBezTo>
                    <a:cubicBezTo>
                      <a:pt x="0" y="13165"/>
                      <a:pt x="5698" y="13137"/>
                      <a:pt x="5875" y="135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40000" lnSpcReduction="20000"/>
              </a:bodyPr>
              <a:lstStyle/>
              <a:p>
                <a:pPr algn="ctr"/>
              </a:p>
            </p:txBody>
          </p:sp>
        </p:grpSp>
      </p:grpSp>
      <p:grpSp>
        <p:nvGrpSpPr>
          <p:cNvPr id="26" name="îš1îḍé"/>
          <p:cNvGrpSpPr/>
          <p:nvPr/>
        </p:nvGrpSpPr>
        <p:grpSpPr>
          <a:xfrm>
            <a:off x="5131842" y="1551754"/>
            <a:ext cx="1679730" cy="1679730"/>
            <a:chOff x="5464283" y="2258040"/>
            <a:chExt cx="1270192" cy="1270192"/>
          </a:xfrm>
        </p:grpSpPr>
        <p:sp>
          <p:nvSpPr>
            <p:cNvPr id="27" name="í$ľîdé"/>
            <p:cNvSpPr/>
            <p:nvPr/>
          </p:nvSpPr>
          <p:spPr>
            <a:xfrm>
              <a:off x="5464283" y="2258040"/>
              <a:ext cx="1270192" cy="1270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28" name="iṣ1íḋe"/>
            <p:cNvSpPr/>
            <p:nvPr/>
          </p:nvSpPr>
          <p:spPr>
            <a:xfrm>
              <a:off x="5837397" y="2665568"/>
              <a:ext cx="511097" cy="4088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0" y="13500"/>
                  </a:moveTo>
                  <a:lnTo>
                    <a:pt x="4320" y="13500"/>
                  </a:lnTo>
                  <a:lnTo>
                    <a:pt x="4320" y="2700"/>
                  </a:lnTo>
                  <a:lnTo>
                    <a:pt x="17280" y="2700"/>
                  </a:lnTo>
                  <a:cubicBezTo>
                    <a:pt x="17280" y="2700"/>
                    <a:pt x="17280" y="13500"/>
                    <a:pt x="17280" y="13500"/>
                  </a:cubicBezTo>
                  <a:close/>
                  <a:moveTo>
                    <a:pt x="7560" y="18900"/>
                  </a:moveTo>
                  <a:lnTo>
                    <a:pt x="8208" y="17550"/>
                  </a:lnTo>
                  <a:lnTo>
                    <a:pt x="13392" y="17550"/>
                  </a:lnTo>
                  <a:lnTo>
                    <a:pt x="14040" y="18900"/>
                  </a:lnTo>
                  <a:cubicBezTo>
                    <a:pt x="14040" y="18900"/>
                    <a:pt x="7560" y="18900"/>
                    <a:pt x="7560" y="18900"/>
                  </a:cubicBezTo>
                  <a:close/>
                  <a:moveTo>
                    <a:pt x="21334" y="18402"/>
                  </a:moveTo>
                  <a:cubicBezTo>
                    <a:pt x="21068" y="17901"/>
                    <a:pt x="19440" y="14850"/>
                    <a:pt x="19440" y="14850"/>
                  </a:cubicBezTo>
                  <a:lnTo>
                    <a:pt x="19440" y="2700"/>
                  </a:lnTo>
                  <a:cubicBezTo>
                    <a:pt x="19440" y="1212"/>
                    <a:pt x="18468" y="0"/>
                    <a:pt x="17280" y="0"/>
                  </a:cubicBezTo>
                  <a:lnTo>
                    <a:pt x="4320" y="0"/>
                  </a:lnTo>
                  <a:cubicBezTo>
                    <a:pt x="3131" y="0"/>
                    <a:pt x="2160" y="1212"/>
                    <a:pt x="2160" y="2700"/>
                  </a:cubicBezTo>
                  <a:lnTo>
                    <a:pt x="2160" y="14850"/>
                  </a:lnTo>
                  <a:cubicBezTo>
                    <a:pt x="2160" y="14850"/>
                    <a:pt x="532" y="17901"/>
                    <a:pt x="266" y="18402"/>
                  </a:cubicBezTo>
                  <a:cubicBezTo>
                    <a:pt x="0" y="18900"/>
                    <a:pt x="0" y="19188"/>
                    <a:pt x="0" y="19575"/>
                  </a:cubicBezTo>
                  <a:lnTo>
                    <a:pt x="0" y="20250"/>
                  </a:lnTo>
                  <a:cubicBezTo>
                    <a:pt x="0" y="20925"/>
                    <a:pt x="540" y="21600"/>
                    <a:pt x="1079" y="21600"/>
                  </a:cubicBezTo>
                  <a:lnTo>
                    <a:pt x="20521" y="21600"/>
                  </a:lnTo>
                  <a:cubicBezTo>
                    <a:pt x="21060" y="21600"/>
                    <a:pt x="21600" y="20925"/>
                    <a:pt x="21600" y="20250"/>
                  </a:cubicBezTo>
                  <a:lnTo>
                    <a:pt x="21600" y="19575"/>
                  </a:lnTo>
                  <a:cubicBezTo>
                    <a:pt x="21600" y="19188"/>
                    <a:pt x="21600" y="18900"/>
                    <a:pt x="21334" y="1840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</p:grpSp>
      <p:grpSp>
        <p:nvGrpSpPr>
          <p:cNvPr id="29" name="íš1iďê"/>
          <p:cNvGrpSpPr/>
          <p:nvPr/>
        </p:nvGrpSpPr>
        <p:grpSpPr>
          <a:xfrm>
            <a:off x="5131842" y="3974044"/>
            <a:ext cx="1679730" cy="1679730"/>
            <a:chOff x="5464283" y="4089747"/>
            <a:chExt cx="1270192" cy="1270192"/>
          </a:xfrm>
        </p:grpSpPr>
        <p:sp>
          <p:nvSpPr>
            <p:cNvPr id="30" name="îṣliḋé"/>
            <p:cNvSpPr/>
            <p:nvPr/>
          </p:nvSpPr>
          <p:spPr>
            <a:xfrm>
              <a:off x="5464283" y="4089747"/>
              <a:ext cx="1270192" cy="1270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31" name="ïṡļiḑê"/>
            <p:cNvSpPr/>
            <p:nvPr/>
          </p:nvSpPr>
          <p:spPr>
            <a:xfrm>
              <a:off x="5865859" y="4524900"/>
              <a:ext cx="454173" cy="408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971" y="19200"/>
                  </a:moveTo>
                  <a:lnTo>
                    <a:pt x="6265" y="10796"/>
                  </a:lnTo>
                  <a:lnTo>
                    <a:pt x="15336" y="10796"/>
                  </a:lnTo>
                  <a:lnTo>
                    <a:pt x="16631" y="19200"/>
                  </a:lnTo>
                  <a:cubicBezTo>
                    <a:pt x="16631" y="19200"/>
                    <a:pt x="4971" y="19200"/>
                    <a:pt x="4971" y="19200"/>
                  </a:cubicBezTo>
                  <a:close/>
                  <a:moveTo>
                    <a:pt x="20520" y="7200"/>
                  </a:moveTo>
                  <a:lnTo>
                    <a:pt x="1080" y="7200"/>
                  </a:lnTo>
                  <a:cubicBezTo>
                    <a:pt x="486" y="7200"/>
                    <a:pt x="0" y="7740"/>
                    <a:pt x="0" y="8400"/>
                  </a:cubicBezTo>
                  <a:lnTo>
                    <a:pt x="0" y="14400"/>
                  </a:lnTo>
                  <a:cubicBezTo>
                    <a:pt x="0" y="15061"/>
                    <a:pt x="486" y="15600"/>
                    <a:pt x="1080" y="15600"/>
                  </a:cubicBezTo>
                  <a:lnTo>
                    <a:pt x="3546" y="15600"/>
                  </a:lnTo>
                  <a:lnTo>
                    <a:pt x="2593" y="21600"/>
                  </a:lnTo>
                  <a:lnTo>
                    <a:pt x="19008" y="21600"/>
                  </a:lnTo>
                  <a:lnTo>
                    <a:pt x="18054" y="15600"/>
                  </a:lnTo>
                  <a:lnTo>
                    <a:pt x="20520" y="15600"/>
                  </a:lnTo>
                  <a:cubicBezTo>
                    <a:pt x="21115" y="15600"/>
                    <a:pt x="21600" y="15061"/>
                    <a:pt x="21600" y="14400"/>
                  </a:cubicBezTo>
                  <a:lnTo>
                    <a:pt x="21600" y="8400"/>
                  </a:lnTo>
                  <a:cubicBezTo>
                    <a:pt x="21600" y="7740"/>
                    <a:pt x="21115" y="7200"/>
                    <a:pt x="20520" y="7200"/>
                  </a:cubicBezTo>
                  <a:close/>
                  <a:moveTo>
                    <a:pt x="1621" y="6000"/>
                  </a:moveTo>
                  <a:lnTo>
                    <a:pt x="19981" y="6000"/>
                  </a:lnTo>
                  <a:cubicBezTo>
                    <a:pt x="20597" y="6000"/>
                    <a:pt x="20496" y="5270"/>
                    <a:pt x="20189" y="5152"/>
                  </a:cubicBezTo>
                  <a:cubicBezTo>
                    <a:pt x="19882" y="5033"/>
                    <a:pt x="16471" y="3600"/>
                    <a:pt x="15876" y="3600"/>
                  </a:cubicBezTo>
                  <a:lnTo>
                    <a:pt x="15120" y="3600"/>
                  </a:lnTo>
                  <a:lnTo>
                    <a:pt x="15120" y="0"/>
                  </a:lnTo>
                  <a:lnTo>
                    <a:pt x="6480" y="0"/>
                  </a:lnTo>
                  <a:lnTo>
                    <a:pt x="6480" y="3600"/>
                  </a:lnTo>
                  <a:lnTo>
                    <a:pt x="5725" y="3600"/>
                  </a:lnTo>
                  <a:cubicBezTo>
                    <a:pt x="5131" y="3600"/>
                    <a:pt x="1719" y="5033"/>
                    <a:pt x="1413" y="5152"/>
                  </a:cubicBezTo>
                  <a:cubicBezTo>
                    <a:pt x="1106" y="5270"/>
                    <a:pt x="1006" y="6000"/>
                    <a:pt x="1621" y="60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</p:grpSp>
      <p:sp>
        <p:nvSpPr>
          <p:cNvPr id="32" name="Rectangle 63"/>
          <p:cNvSpPr/>
          <p:nvPr/>
        </p:nvSpPr>
        <p:spPr>
          <a:xfrm>
            <a:off x="-246370" y="2131044"/>
            <a:ext cx="4534672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3" name="TextBox 34"/>
          <p:cNvSpPr txBox="1"/>
          <p:nvPr/>
        </p:nvSpPr>
        <p:spPr>
          <a:xfrm>
            <a:off x="1204511" y="2782739"/>
            <a:ext cx="3083791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4" name="Rectangle 63"/>
          <p:cNvSpPr/>
          <p:nvPr/>
        </p:nvSpPr>
        <p:spPr>
          <a:xfrm>
            <a:off x="-246370" y="3797799"/>
            <a:ext cx="4534672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204511" y="4461069"/>
            <a:ext cx="3083791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6" name="Rectangle 63"/>
          <p:cNvSpPr/>
          <p:nvPr/>
        </p:nvSpPr>
        <p:spPr>
          <a:xfrm>
            <a:off x="7854098" y="2141234"/>
            <a:ext cx="4534672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7" name="TextBox 34"/>
          <p:cNvSpPr txBox="1"/>
          <p:nvPr/>
        </p:nvSpPr>
        <p:spPr>
          <a:xfrm>
            <a:off x="7854098" y="2792929"/>
            <a:ext cx="3083791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8" name="Rectangle 63"/>
          <p:cNvSpPr/>
          <p:nvPr/>
        </p:nvSpPr>
        <p:spPr>
          <a:xfrm>
            <a:off x="7854098" y="3807989"/>
            <a:ext cx="4534672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9" name="TextBox 34"/>
          <p:cNvSpPr txBox="1"/>
          <p:nvPr/>
        </p:nvSpPr>
        <p:spPr>
          <a:xfrm>
            <a:off x="7854098" y="4471259"/>
            <a:ext cx="3083791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761771" y="447879"/>
            <a:ext cx="31171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spc="600" dirty="0">
                <a:solidFill>
                  <a:schemeClr val="accent1">
                    <a:lumMod val="50000"/>
                  </a:schemeClr>
                </a:solidFill>
                <a:latin typeface="文鼎习" panose="020B0602010101010101" pitchFamily="33" charset="-122"/>
                <a:ea typeface="文鼎习" panose="020B0602010101010101" pitchFamily="33" charset="-122"/>
                <a:cs typeface="+mn-ea"/>
                <a:sym typeface="+mn-lt"/>
              </a:rPr>
              <a:t>小标题</a:t>
            </a:r>
            <a:endParaRPr lang="zh-CN" altLang="en-US" sz="4000" spc="600" dirty="0">
              <a:solidFill>
                <a:schemeClr val="accent1">
                  <a:lumMod val="50000"/>
                </a:schemeClr>
              </a:solidFill>
              <a:latin typeface="文鼎习" panose="020B0602010101010101" pitchFamily="33" charset="-122"/>
              <a:ea typeface="文鼎习" panose="020B0602010101010101" pitchFamily="33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17048" y="759469"/>
            <a:ext cx="1882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pc="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HEADINGS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圆角矩形 8"/>
          <p:cNvSpPr/>
          <p:nvPr/>
        </p:nvSpPr>
        <p:spPr>
          <a:xfrm>
            <a:off x="1991544" y="2168105"/>
            <a:ext cx="8208912" cy="576064"/>
          </a:xfrm>
          <a:prstGeom prst="round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gency FB" panose="020B0503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205258" y="2130947"/>
            <a:ext cx="650383" cy="650383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2000" b="1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TextBox 30"/>
          <p:cNvSpPr txBox="1"/>
          <p:nvPr/>
        </p:nvSpPr>
        <p:spPr>
          <a:xfrm>
            <a:off x="4073674" y="2336472"/>
            <a:ext cx="568863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单击添加标题内容  </a:t>
            </a:r>
            <a:r>
              <a:rPr lang="en-US" altLang="zh-CN" sz="1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ADD DIRECTORY ONE TITLES</a:t>
            </a:r>
            <a:endParaRPr lang="zh-CN" altLang="en-US" sz="1400" spc="30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圆角矩形 11"/>
          <p:cNvSpPr/>
          <p:nvPr/>
        </p:nvSpPr>
        <p:spPr>
          <a:xfrm>
            <a:off x="1991544" y="2960193"/>
            <a:ext cx="8208912" cy="576064"/>
          </a:xfrm>
          <a:prstGeom prst="round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gency FB" panose="020B0503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205258" y="2923035"/>
            <a:ext cx="650383" cy="65038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2000" b="1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TextBox 30"/>
          <p:cNvSpPr txBox="1"/>
          <p:nvPr/>
        </p:nvSpPr>
        <p:spPr>
          <a:xfrm>
            <a:off x="4073674" y="3128560"/>
            <a:ext cx="568863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单击添加标题内容  </a:t>
            </a:r>
            <a:r>
              <a:rPr lang="en-US" altLang="zh-CN" sz="1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ADD DIRECTORY ONE TITLES</a:t>
            </a:r>
            <a:endParaRPr lang="zh-CN" altLang="en-US" sz="1400" spc="30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圆角矩形 14"/>
          <p:cNvSpPr/>
          <p:nvPr/>
        </p:nvSpPr>
        <p:spPr>
          <a:xfrm>
            <a:off x="1991544" y="3752281"/>
            <a:ext cx="8208912" cy="576064"/>
          </a:xfrm>
          <a:prstGeom prst="round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gency FB" panose="020B0503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205258" y="3715123"/>
            <a:ext cx="650383" cy="650383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2000" b="1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TextBox 30"/>
          <p:cNvSpPr txBox="1"/>
          <p:nvPr/>
        </p:nvSpPr>
        <p:spPr>
          <a:xfrm>
            <a:off x="4073674" y="3920648"/>
            <a:ext cx="568863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单击添加标题内容  </a:t>
            </a:r>
            <a:r>
              <a:rPr lang="en-US" altLang="zh-CN" sz="1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ADD DIRECTORY ONE TITLES</a:t>
            </a:r>
            <a:endParaRPr lang="zh-CN" altLang="en-US" sz="1400" spc="30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圆角矩形 17"/>
          <p:cNvSpPr/>
          <p:nvPr/>
        </p:nvSpPr>
        <p:spPr>
          <a:xfrm>
            <a:off x="1991544" y="4544369"/>
            <a:ext cx="8208912" cy="576064"/>
          </a:xfrm>
          <a:prstGeom prst="round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gency FB" panose="020B050302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205258" y="4507211"/>
            <a:ext cx="650383" cy="650383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2000" b="1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TextBox 30"/>
          <p:cNvSpPr txBox="1"/>
          <p:nvPr/>
        </p:nvSpPr>
        <p:spPr>
          <a:xfrm>
            <a:off x="4073674" y="4712736"/>
            <a:ext cx="568863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单击添加标题内容 </a:t>
            </a:r>
            <a:r>
              <a:rPr lang="en-US" altLang="zh-CN" sz="1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ADD DIRECTORY ONE TITLES</a:t>
            </a:r>
            <a:endParaRPr lang="zh-CN" altLang="en-US" sz="1400" spc="30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25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25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5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7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25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250"/>
                            </p:stCondLst>
                            <p:childTnLst>
                              <p:par>
                                <p:cTn id="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7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25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250"/>
                            </p:stCondLst>
                            <p:childTnLst>
                              <p:par>
                                <p:cTn id="5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7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25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4" grpId="0" animBg="1"/>
      <p:bldP spid="5" grpId="0" animBg="1"/>
      <p:bldP spid="6" grpId="0"/>
      <p:bldP spid="9" grpId="0" animBg="1"/>
      <p:bldP spid="10" grpId="0" animBg="1"/>
      <p:bldP spid="11" grpId="0"/>
      <p:bldP spid="12" grpId="0" animBg="1"/>
      <p:bldP spid="13" grpId="0" animBg="1"/>
      <p:bldP spid="14" grpId="0"/>
      <p:bldP spid="15" grpId="0" animBg="1"/>
      <p:bldP spid="16" grpId="0" animBg="1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761771" y="447879"/>
            <a:ext cx="31171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spc="600" dirty="0">
                <a:solidFill>
                  <a:schemeClr val="accent1">
                    <a:lumMod val="50000"/>
                  </a:schemeClr>
                </a:solidFill>
                <a:latin typeface="文鼎习" panose="020B0602010101010101" pitchFamily="33" charset="-122"/>
                <a:ea typeface="文鼎习" panose="020B0602010101010101" pitchFamily="33" charset="-122"/>
                <a:cs typeface="+mn-ea"/>
                <a:sym typeface="+mn-lt"/>
              </a:rPr>
              <a:t>小标题</a:t>
            </a:r>
            <a:endParaRPr lang="zh-CN" altLang="en-US" sz="4000" spc="600" dirty="0">
              <a:solidFill>
                <a:schemeClr val="accent1">
                  <a:lumMod val="50000"/>
                </a:schemeClr>
              </a:solidFill>
              <a:latin typeface="文鼎习" panose="020B0602010101010101" pitchFamily="33" charset="-122"/>
              <a:ea typeface="文鼎习" panose="020B0602010101010101" pitchFamily="33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17048" y="759469"/>
            <a:ext cx="1882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pc="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HEADINGS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îṥļíḋe"/>
          <p:cNvSpPr/>
          <p:nvPr/>
        </p:nvSpPr>
        <p:spPr>
          <a:xfrm>
            <a:off x="1391667" y="3940738"/>
            <a:ext cx="2592289" cy="1412668"/>
          </a:xfrm>
          <a:prstGeom prst="rect">
            <a:avLst/>
          </a:prstGeom>
          <a:solidFill>
            <a:schemeClr val="accent2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sz="3600" spc="300">
              <a:latin typeface="Impact" panose="020B0806030902050204" pitchFamily="34" charset="0"/>
            </a:endParaRPr>
          </a:p>
        </p:txBody>
      </p:sp>
      <p:sp>
        <p:nvSpPr>
          <p:cNvPr id="5" name="íṣļiḓe"/>
          <p:cNvSpPr/>
          <p:nvPr/>
        </p:nvSpPr>
        <p:spPr>
          <a:xfrm>
            <a:off x="1398857" y="1680996"/>
            <a:ext cx="2592289" cy="3672409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sz="3600" spc="300">
              <a:latin typeface="Impact" panose="020B0806030902050204" pitchFamily="34" charset="0"/>
            </a:endParaRPr>
          </a:p>
        </p:txBody>
      </p:sp>
      <p:sp>
        <p:nvSpPr>
          <p:cNvPr id="6" name="iSḷíḍe"/>
          <p:cNvSpPr/>
          <p:nvPr/>
        </p:nvSpPr>
        <p:spPr bwMode="auto">
          <a:xfrm>
            <a:off x="2464461" y="2267359"/>
            <a:ext cx="461080" cy="439730"/>
          </a:xfrm>
          <a:custGeom>
            <a:avLst/>
            <a:gdLst>
              <a:gd name="connsiteX0" fmla="*/ 315778 w 607639"/>
              <a:gd name="connsiteY0" fmla="*/ 173080 h 579502"/>
              <a:gd name="connsiteX1" fmla="*/ 315778 w 607639"/>
              <a:gd name="connsiteY1" fmla="*/ 266058 h 579502"/>
              <a:gd name="connsiteX2" fmla="*/ 303493 w 607639"/>
              <a:gd name="connsiteY2" fmla="*/ 278325 h 579502"/>
              <a:gd name="connsiteX3" fmla="*/ 210375 w 607639"/>
              <a:gd name="connsiteY3" fmla="*/ 278325 h 579502"/>
              <a:gd name="connsiteX4" fmla="*/ 303493 w 607639"/>
              <a:gd name="connsiteY4" fmla="*/ 359925 h 579502"/>
              <a:gd name="connsiteX5" fmla="*/ 397500 w 607639"/>
              <a:gd name="connsiteY5" fmla="*/ 266058 h 579502"/>
              <a:gd name="connsiteX6" fmla="*/ 315778 w 607639"/>
              <a:gd name="connsiteY6" fmla="*/ 173080 h 579502"/>
              <a:gd name="connsiteX7" fmla="*/ 249814 w 607639"/>
              <a:gd name="connsiteY7" fmla="*/ 160816 h 579502"/>
              <a:gd name="connsiteX8" fmla="*/ 198110 w 607639"/>
              <a:gd name="connsiteY8" fmla="*/ 212449 h 579502"/>
              <a:gd name="connsiteX9" fmla="*/ 249814 w 607639"/>
              <a:gd name="connsiteY9" fmla="*/ 212449 h 579502"/>
              <a:gd name="connsiteX10" fmla="*/ 303493 w 607639"/>
              <a:gd name="connsiteY10" fmla="*/ 147835 h 579502"/>
              <a:gd name="connsiteX11" fmla="*/ 421981 w 607639"/>
              <a:gd name="connsiteY11" fmla="*/ 266058 h 579502"/>
              <a:gd name="connsiteX12" fmla="*/ 303493 w 607639"/>
              <a:gd name="connsiteY12" fmla="*/ 384370 h 579502"/>
              <a:gd name="connsiteX13" fmla="*/ 185093 w 607639"/>
              <a:gd name="connsiteY13" fmla="*/ 266058 h 579502"/>
              <a:gd name="connsiteX14" fmla="*/ 197289 w 607639"/>
              <a:gd name="connsiteY14" fmla="*/ 253880 h 579502"/>
              <a:gd name="connsiteX15" fmla="*/ 291297 w 607639"/>
              <a:gd name="connsiteY15" fmla="*/ 253880 h 579502"/>
              <a:gd name="connsiteX16" fmla="*/ 291297 w 607639"/>
              <a:gd name="connsiteY16" fmla="*/ 160013 h 579502"/>
              <a:gd name="connsiteX17" fmla="*/ 303493 w 607639"/>
              <a:gd name="connsiteY17" fmla="*/ 147835 h 579502"/>
              <a:gd name="connsiteX18" fmla="*/ 262095 w 607639"/>
              <a:gd name="connsiteY18" fmla="*/ 135133 h 579502"/>
              <a:gd name="connsiteX19" fmla="*/ 274287 w 607639"/>
              <a:gd name="connsiteY19" fmla="*/ 147397 h 579502"/>
              <a:gd name="connsiteX20" fmla="*/ 274287 w 607639"/>
              <a:gd name="connsiteY20" fmla="*/ 224713 h 579502"/>
              <a:gd name="connsiteX21" fmla="*/ 262095 w 607639"/>
              <a:gd name="connsiteY21" fmla="*/ 236888 h 579502"/>
              <a:gd name="connsiteX22" fmla="*/ 184672 w 607639"/>
              <a:gd name="connsiteY22" fmla="*/ 236888 h 579502"/>
              <a:gd name="connsiteX23" fmla="*/ 172391 w 607639"/>
              <a:gd name="connsiteY23" fmla="*/ 224713 h 579502"/>
              <a:gd name="connsiteX24" fmla="*/ 262095 w 607639"/>
              <a:gd name="connsiteY24" fmla="*/ 135133 h 579502"/>
              <a:gd name="connsiteX25" fmla="*/ 58120 w 607639"/>
              <a:gd name="connsiteY25" fmla="*/ 108514 h 579502"/>
              <a:gd name="connsiteX26" fmla="*/ 58120 w 607639"/>
              <a:gd name="connsiteY26" fmla="*/ 413970 h 579502"/>
              <a:gd name="connsiteX27" fmla="*/ 549430 w 607639"/>
              <a:gd name="connsiteY27" fmla="*/ 413970 h 579502"/>
              <a:gd name="connsiteX28" fmla="*/ 549430 w 607639"/>
              <a:gd name="connsiteY28" fmla="*/ 108514 h 579502"/>
              <a:gd name="connsiteX29" fmla="*/ 27236 w 607639"/>
              <a:gd name="connsiteY29" fmla="*/ 56079 h 579502"/>
              <a:gd name="connsiteX30" fmla="*/ 27236 w 607639"/>
              <a:gd name="connsiteY30" fmla="*/ 81319 h 579502"/>
              <a:gd name="connsiteX31" fmla="*/ 580403 w 607639"/>
              <a:gd name="connsiteY31" fmla="*/ 81319 h 579502"/>
              <a:gd name="connsiteX32" fmla="*/ 580403 w 607639"/>
              <a:gd name="connsiteY32" fmla="*/ 56079 h 579502"/>
              <a:gd name="connsiteX33" fmla="*/ 303775 w 607639"/>
              <a:gd name="connsiteY33" fmla="*/ 0 h 579502"/>
              <a:gd name="connsiteX34" fmla="*/ 317393 w 607639"/>
              <a:gd name="connsiteY34" fmla="*/ 13597 h 579502"/>
              <a:gd name="connsiteX35" fmla="*/ 317393 w 607639"/>
              <a:gd name="connsiteY35" fmla="*/ 28884 h 579502"/>
              <a:gd name="connsiteX36" fmla="*/ 580403 w 607639"/>
              <a:gd name="connsiteY36" fmla="*/ 28884 h 579502"/>
              <a:gd name="connsiteX37" fmla="*/ 607639 w 607639"/>
              <a:gd name="connsiteY37" fmla="*/ 56079 h 579502"/>
              <a:gd name="connsiteX38" fmla="*/ 607639 w 607639"/>
              <a:gd name="connsiteY38" fmla="*/ 81319 h 579502"/>
              <a:gd name="connsiteX39" fmla="*/ 580403 w 607639"/>
              <a:gd name="connsiteY39" fmla="*/ 108514 h 579502"/>
              <a:gd name="connsiteX40" fmla="*/ 576665 w 607639"/>
              <a:gd name="connsiteY40" fmla="*/ 108514 h 579502"/>
              <a:gd name="connsiteX41" fmla="*/ 576665 w 607639"/>
              <a:gd name="connsiteY41" fmla="*/ 413970 h 579502"/>
              <a:gd name="connsiteX42" fmla="*/ 549430 w 607639"/>
              <a:gd name="connsiteY42" fmla="*/ 441165 h 579502"/>
              <a:gd name="connsiteX43" fmla="*/ 317393 w 607639"/>
              <a:gd name="connsiteY43" fmla="*/ 441165 h 579502"/>
              <a:gd name="connsiteX44" fmla="*/ 317393 w 607639"/>
              <a:gd name="connsiteY44" fmla="*/ 481069 h 579502"/>
              <a:gd name="connsiteX45" fmla="*/ 418236 w 607639"/>
              <a:gd name="connsiteY45" fmla="*/ 554923 h 579502"/>
              <a:gd name="connsiteX46" fmla="*/ 421173 w 607639"/>
              <a:gd name="connsiteY46" fmla="*/ 573942 h 579502"/>
              <a:gd name="connsiteX47" fmla="*/ 410225 w 607639"/>
              <a:gd name="connsiteY47" fmla="*/ 579452 h 579502"/>
              <a:gd name="connsiteX48" fmla="*/ 402215 w 607639"/>
              <a:gd name="connsiteY48" fmla="*/ 576874 h 579502"/>
              <a:gd name="connsiteX49" fmla="*/ 317393 w 607639"/>
              <a:gd name="connsiteY49" fmla="*/ 514752 h 579502"/>
              <a:gd name="connsiteX50" fmla="*/ 317393 w 607639"/>
              <a:gd name="connsiteY50" fmla="*/ 565854 h 579502"/>
              <a:gd name="connsiteX51" fmla="*/ 303775 w 607639"/>
              <a:gd name="connsiteY51" fmla="*/ 579452 h 579502"/>
              <a:gd name="connsiteX52" fmla="*/ 290157 w 607639"/>
              <a:gd name="connsiteY52" fmla="*/ 565854 h 579502"/>
              <a:gd name="connsiteX53" fmla="*/ 290157 w 607639"/>
              <a:gd name="connsiteY53" fmla="*/ 514752 h 579502"/>
              <a:gd name="connsiteX54" fmla="*/ 205424 w 607639"/>
              <a:gd name="connsiteY54" fmla="*/ 576874 h 579502"/>
              <a:gd name="connsiteX55" fmla="*/ 186377 w 607639"/>
              <a:gd name="connsiteY55" fmla="*/ 573942 h 579502"/>
              <a:gd name="connsiteX56" fmla="*/ 189314 w 607639"/>
              <a:gd name="connsiteY56" fmla="*/ 554923 h 579502"/>
              <a:gd name="connsiteX57" fmla="*/ 290157 w 607639"/>
              <a:gd name="connsiteY57" fmla="*/ 481069 h 579502"/>
              <a:gd name="connsiteX58" fmla="*/ 290157 w 607639"/>
              <a:gd name="connsiteY58" fmla="*/ 441165 h 579502"/>
              <a:gd name="connsiteX59" fmla="*/ 58120 w 607639"/>
              <a:gd name="connsiteY59" fmla="*/ 441165 h 579502"/>
              <a:gd name="connsiteX60" fmla="*/ 30885 w 607639"/>
              <a:gd name="connsiteY60" fmla="*/ 413970 h 579502"/>
              <a:gd name="connsiteX61" fmla="*/ 30885 w 607639"/>
              <a:gd name="connsiteY61" fmla="*/ 108514 h 579502"/>
              <a:gd name="connsiteX62" fmla="*/ 27236 w 607639"/>
              <a:gd name="connsiteY62" fmla="*/ 108514 h 579502"/>
              <a:gd name="connsiteX63" fmla="*/ 0 w 607639"/>
              <a:gd name="connsiteY63" fmla="*/ 81319 h 579502"/>
              <a:gd name="connsiteX64" fmla="*/ 0 w 607639"/>
              <a:gd name="connsiteY64" fmla="*/ 56079 h 579502"/>
              <a:gd name="connsiteX65" fmla="*/ 27236 w 607639"/>
              <a:gd name="connsiteY65" fmla="*/ 28884 h 579502"/>
              <a:gd name="connsiteX66" fmla="*/ 290157 w 607639"/>
              <a:gd name="connsiteY66" fmla="*/ 28884 h 579502"/>
              <a:gd name="connsiteX67" fmla="*/ 290157 w 607639"/>
              <a:gd name="connsiteY67" fmla="*/ 13597 h 579502"/>
              <a:gd name="connsiteX68" fmla="*/ 303775 w 607639"/>
              <a:gd name="connsiteY68" fmla="*/ 0 h 57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07639" h="579502">
                <a:moveTo>
                  <a:pt x="315778" y="173080"/>
                </a:moveTo>
                <a:lnTo>
                  <a:pt x="315778" y="266058"/>
                </a:lnTo>
                <a:cubicBezTo>
                  <a:pt x="315778" y="272814"/>
                  <a:pt x="310258" y="278325"/>
                  <a:pt x="303493" y="278325"/>
                </a:cubicBezTo>
                <a:lnTo>
                  <a:pt x="210375" y="278325"/>
                </a:lnTo>
                <a:cubicBezTo>
                  <a:pt x="216429" y="324281"/>
                  <a:pt x="255866" y="359925"/>
                  <a:pt x="303493" y="359925"/>
                </a:cubicBezTo>
                <a:cubicBezTo>
                  <a:pt x="355303" y="359925"/>
                  <a:pt x="397500" y="317792"/>
                  <a:pt x="397500" y="266058"/>
                </a:cubicBezTo>
                <a:cubicBezTo>
                  <a:pt x="397500" y="218502"/>
                  <a:pt x="361802" y="179124"/>
                  <a:pt x="315778" y="173080"/>
                </a:cubicBezTo>
                <a:close/>
                <a:moveTo>
                  <a:pt x="249814" y="160816"/>
                </a:moveTo>
                <a:cubicBezTo>
                  <a:pt x="223740" y="165793"/>
                  <a:pt x="203093" y="186410"/>
                  <a:pt x="198110" y="212449"/>
                </a:cubicBezTo>
                <a:lnTo>
                  <a:pt x="249814" y="212449"/>
                </a:lnTo>
                <a:close/>
                <a:moveTo>
                  <a:pt x="303493" y="147835"/>
                </a:moveTo>
                <a:cubicBezTo>
                  <a:pt x="368835" y="147835"/>
                  <a:pt x="421981" y="200902"/>
                  <a:pt x="421981" y="266058"/>
                </a:cubicBezTo>
                <a:cubicBezTo>
                  <a:pt x="421981" y="331303"/>
                  <a:pt x="368835" y="384370"/>
                  <a:pt x="303493" y="384370"/>
                </a:cubicBezTo>
                <a:cubicBezTo>
                  <a:pt x="238239" y="384370"/>
                  <a:pt x="185093" y="331303"/>
                  <a:pt x="185093" y="266058"/>
                </a:cubicBezTo>
                <a:cubicBezTo>
                  <a:pt x="185093" y="259303"/>
                  <a:pt x="190523" y="253880"/>
                  <a:pt x="197289" y="253880"/>
                </a:cubicBezTo>
                <a:lnTo>
                  <a:pt x="291297" y="253880"/>
                </a:lnTo>
                <a:lnTo>
                  <a:pt x="291297" y="160013"/>
                </a:lnTo>
                <a:cubicBezTo>
                  <a:pt x="291297" y="153257"/>
                  <a:pt x="296727" y="147835"/>
                  <a:pt x="303493" y="147835"/>
                </a:cubicBezTo>
                <a:close/>
                <a:moveTo>
                  <a:pt x="262095" y="135133"/>
                </a:moveTo>
                <a:cubicBezTo>
                  <a:pt x="268859" y="135133"/>
                  <a:pt x="274287" y="140643"/>
                  <a:pt x="274287" y="147397"/>
                </a:cubicBezTo>
                <a:lnTo>
                  <a:pt x="274287" y="224713"/>
                </a:lnTo>
                <a:cubicBezTo>
                  <a:pt x="274287" y="231467"/>
                  <a:pt x="268859" y="236888"/>
                  <a:pt x="262095" y="236888"/>
                </a:cubicBezTo>
                <a:lnTo>
                  <a:pt x="184672" y="236888"/>
                </a:lnTo>
                <a:cubicBezTo>
                  <a:pt x="177909" y="236888"/>
                  <a:pt x="172391" y="231467"/>
                  <a:pt x="172391" y="224713"/>
                </a:cubicBezTo>
                <a:cubicBezTo>
                  <a:pt x="172391" y="175302"/>
                  <a:pt x="212616" y="135133"/>
                  <a:pt x="262095" y="135133"/>
                </a:cubicBezTo>
                <a:close/>
                <a:moveTo>
                  <a:pt x="58120" y="108514"/>
                </a:moveTo>
                <a:lnTo>
                  <a:pt x="58120" y="413970"/>
                </a:lnTo>
                <a:lnTo>
                  <a:pt x="549430" y="413970"/>
                </a:lnTo>
                <a:lnTo>
                  <a:pt x="549430" y="108514"/>
                </a:lnTo>
                <a:close/>
                <a:moveTo>
                  <a:pt x="27236" y="56079"/>
                </a:moveTo>
                <a:lnTo>
                  <a:pt x="27236" y="81319"/>
                </a:lnTo>
                <a:lnTo>
                  <a:pt x="580403" y="81319"/>
                </a:lnTo>
                <a:lnTo>
                  <a:pt x="580403" y="56079"/>
                </a:lnTo>
                <a:close/>
                <a:moveTo>
                  <a:pt x="303775" y="0"/>
                </a:moveTo>
                <a:cubicBezTo>
                  <a:pt x="311341" y="0"/>
                  <a:pt x="317393" y="6132"/>
                  <a:pt x="317393" y="13597"/>
                </a:cubicBezTo>
                <a:lnTo>
                  <a:pt x="317393" y="28884"/>
                </a:lnTo>
                <a:lnTo>
                  <a:pt x="580403" y="28884"/>
                </a:lnTo>
                <a:cubicBezTo>
                  <a:pt x="595356" y="28884"/>
                  <a:pt x="607639" y="41148"/>
                  <a:pt x="607639" y="56079"/>
                </a:cubicBezTo>
                <a:lnTo>
                  <a:pt x="607639" y="81319"/>
                </a:lnTo>
                <a:cubicBezTo>
                  <a:pt x="607639" y="96338"/>
                  <a:pt x="595356" y="108514"/>
                  <a:pt x="580403" y="108514"/>
                </a:cubicBezTo>
                <a:lnTo>
                  <a:pt x="576665" y="108514"/>
                </a:lnTo>
                <a:lnTo>
                  <a:pt x="576665" y="413970"/>
                </a:lnTo>
                <a:cubicBezTo>
                  <a:pt x="576665" y="428990"/>
                  <a:pt x="564472" y="441165"/>
                  <a:pt x="549430" y="441165"/>
                </a:cubicBezTo>
                <a:lnTo>
                  <a:pt x="317393" y="441165"/>
                </a:lnTo>
                <a:lnTo>
                  <a:pt x="317393" y="481069"/>
                </a:lnTo>
                <a:lnTo>
                  <a:pt x="418236" y="554923"/>
                </a:lnTo>
                <a:cubicBezTo>
                  <a:pt x="424377" y="559366"/>
                  <a:pt x="425623" y="567898"/>
                  <a:pt x="421173" y="573942"/>
                </a:cubicBezTo>
                <a:cubicBezTo>
                  <a:pt x="418503" y="577585"/>
                  <a:pt x="414409" y="579452"/>
                  <a:pt x="410225" y="579452"/>
                </a:cubicBezTo>
                <a:cubicBezTo>
                  <a:pt x="407466" y="579452"/>
                  <a:pt x="404618" y="578652"/>
                  <a:pt x="402215" y="576874"/>
                </a:cubicBezTo>
                <a:lnTo>
                  <a:pt x="317393" y="514752"/>
                </a:lnTo>
                <a:lnTo>
                  <a:pt x="317393" y="565854"/>
                </a:lnTo>
                <a:cubicBezTo>
                  <a:pt x="317393" y="573408"/>
                  <a:pt x="311341" y="579452"/>
                  <a:pt x="303775" y="579452"/>
                </a:cubicBezTo>
                <a:cubicBezTo>
                  <a:pt x="296299" y="579452"/>
                  <a:pt x="290157" y="573408"/>
                  <a:pt x="290157" y="565854"/>
                </a:cubicBezTo>
                <a:lnTo>
                  <a:pt x="290157" y="514752"/>
                </a:lnTo>
                <a:lnTo>
                  <a:pt x="205424" y="576874"/>
                </a:lnTo>
                <a:cubicBezTo>
                  <a:pt x="199372" y="581318"/>
                  <a:pt x="190827" y="579985"/>
                  <a:pt x="186377" y="573942"/>
                </a:cubicBezTo>
                <a:cubicBezTo>
                  <a:pt x="181927" y="567898"/>
                  <a:pt x="183262" y="559366"/>
                  <a:pt x="189314" y="554923"/>
                </a:cubicBezTo>
                <a:lnTo>
                  <a:pt x="290157" y="481069"/>
                </a:lnTo>
                <a:lnTo>
                  <a:pt x="290157" y="441165"/>
                </a:lnTo>
                <a:lnTo>
                  <a:pt x="58120" y="441165"/>
                </a:lnTo>
                <a:cubicBezTo>
                  <a:pt x="43167" y="441165"/>
                  <a:pt x="30885" y="428990"/>
                  <a:pt x="30885" y="413970"/>
                </a:cubicBezTo>
                <a:lnTo>
                  <a:pt x="30885" y="108514"/>
                </a:lnTo>
                <a:lnTo>
                  <a:pt x="27236" y="108514"/>
                </a:lnTo>
                <a:cubicBezTo>
                  <a:pt x="12194" y="108514"/>
                  <a:pt x="0" y="96338"/>
                  <a:pt x="0" y="81319"/>
                </a:cubicBezTo>
                <a:lnTo>
                  <a:pt x="0" y="56079"/>
                </a:lnTo>
                <a:cubicBezTo>
                  <a:pt x="0" y="41148"/>
                  <a:pt x="12194" y="28884"/>
                  <a:pt x="27236" y="28884"/>
                </a:cubicBezTo>
                <a:lnTo>
                  <a:pt x="290157" y="28884"/>
                </a:lnTo>
                <a:lnTo>
                  <a:pt x="290157" y="13597"/>
                </a:lnTo>
                <a:cubicBezTo>
                  <a:pt x="290157" y="6132"/>
                  <a:pt x="296299" y="0"/>
                  <a:pt x="30377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square" lIns="91440" tIns="45720" rIns="91440" bIns="45720" anchor="ctr">
            <a:normAutofit fontScale="92500" lnSpcReduction="20000"/>
          </a:bodyPr>
          <a:lstStyle/>
          <a:p>
            <a:pPr algn="ctr"/>
            <a:endParaRPr sz="2800" spc="300">
              <a:latin typeface="Impact" panose="020B0806030902050204" pitchFamily="34" charset="0"/>
            </a:endParaRPr>
          </a:p>
        </p:txBody>
      </p:sp>
      <p:sp>
        <p:nvSpPr>
          <p:cNvPr id="9" name="ï$1ïḋe"/>
          <p:cNvSpPr/>
          <p:nvPr/>
        </p:nvSpPr>
        <p:spPr>
          <a:xfrm>
            <a:off x="1631467" y="4482745"/>
            <a:ext cx="2127069" cy="301870"/>
          </a:xfrm>
          <a:prstGeom prst="roundRect">
            <a:avLst>
              <a:gd name="adj" fmla="val 1125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Autofit/>
          </a:bodyPr>
          <a:lstStyle/>
          <a:p>
            <a:pPr algn="ctr"/>
            <a:r>
              <a:rPr lang="en-US" altLang="zh-CN" sz="2400" spc="300" dirty="0">
                <a:latin typeface="Impact" panose="020B0806030902050204" pitchFamily="34" charset="0"/>
              </a:rPr>
              <a:t>01</a:t>
            </a:r>
            <a:endParaRPr lang="zh-CN" altLang="en-US" sz="2400" spc="300" dirty="0">
              <a:latin typeface="Impact" panose="020B0806030902050204" pitchFamily="34" charset="0"/>
            </a:endParaRPr>
          </a:p>
        </p:txBody>
      </p:sp>
      <p:sp>
        <p:nvSpPr>
          <p:cNvPr id="10" name="iṡļiďe"/>
          <p:cNvSpPr/>
          <p:nvPr/>
        </p:nvSpPr>
        <p:spPr>
          <a:xfrm>
            <a:off x="8186430" y="3940737"/>
            <a:ext cx="2592289" cy="1412668"/>
          </a:xfrm>
          <a:prstGeom prst="rect">
            <a:avLst/>
          </a:prstGeom>
          <a:solidFill>
            <a:schemeClr val="bg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sz="3600" spc="300">
              <a:latin typeface="Impact" panose="020B0806030902050204" pitchFamily="34" charset="0"/>
            </a:endParaRPr>
          </a:p>
        </p:txBody>
      </p:sp>
      <p:sp>
        <p:nvSpPr>
          <p:cNvPr id="11" name="íṡľïḓê"/>
          <p:cNvSpPr/>
          <p:nvPr/>
        </p:nvSpPr>
        <p:spPr>
          <a:xfrm>
            <a:off x="8200854" y="1680995"/>
            <a:ext cx="2592289" cy="3672409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sz="3600" spc="300">
              <a:latin typeface="Impact" panose="020B0806030902050204" pitchFamily="34" charset="0"/>
            </a:endParaRPr>
          </a:p>
        </p:txBody>
      </p:sp>
      <p:sp>
        <p:nvSpPr>
          <p:cNvPr id="12" name="ís1íḋé"/>
          <p:cNvSpPr/>
          <p:nvPr/>
        </p:nvSpPr>
        <p:spPr bwMode="auto">
          <a:xfrm>
            <a:off x="9266458" y="2257059"/>
            <a:ext cx="461080" cy="460328"/>
          </a:xfrm>
          <a:custGeom>
            <a:avLst/>
            <a:gdLst>
              <a:gd name="connsiteX0" fmla="*/ 139649 w 606580"/>
              <a:gd name="connsiteY0" fmla="*/ 323260 h 605592"/>
              <a:gd name="connsiteX1" fmla="*/ 274852 w 606580"/>
              <a:gd name="connsiteY1" fmla="*/ 323260 h 605592"/>
              <a:gd name="connsiteX2" fmla="*/ 274852 w 606580"/>
              <a:gd name="connsiteY2" fmla="*/ 349440 h 605592"/>
              <a:gd name="connsiteX3" fmla="*/ 139649 w 606580"/>
              <a:gd name="connsiteY3" fmla="*/ 349440 h 605592"/>
              <a:gd name="connsiteX4" fmla="*/ 66294 w 606580"/>
              <a:gd name="connsiteY4" fmla="*/ 26233 h 605592"/>
              <a:gd name="connsiteX5" fmla="*/ 66294 w 606580"/>
              <a:gd name="connsiteY5" fmla="*/ 375703 h 605592"/>
              <a:gd name="connsiteX6" fmla="*/ 540286 w 606580"/>
              <a:gd name="connsiteY6" fmla="*/ 375703 h 605592"/>
              <a:gd name="connsiteX7" fmla="*/ 540286 w 606580"/>
              <a:gd name="connsiteY7" fmla="*/ 26233 h 605592"/>
              <a:gd name="connsiteX8" fmla="*/ 39925 w 606580"/>
              <a:gd name="connsiteY8" fmla="*/ 0 h 605592"/>
              <a:gd name="connsiteX9" fmla="*/ 566655 w 606580"/>
              <a:gd name="connsiteY9" fmla="*/ 0 h 605592"/>
              <a:gd name="connsiteX10" fmla="*/ 566655 w 606580"/>
              <a:gd name="connsiteY10" fmla="*/ 375703 h 605592"/>
              <a:gd name="connsiteX11" fmla="*/ 606580 w 606580"/>
              <a:gd name="connsiteY11" fmla="*/ 375703 h 605592"/>
              <a:gd name="connsiteX12" fmla="*/ 606580 w 606580"/>
              <a:gd name="connsiteY12" fmla="*/ 401936 h 605592"/>
              <a:gd name="connsiteX13" fmla="*/ 373716 w 606580"/>
              <a:gd name="connsiteY13" fmla="*/ 401936 h 605592"/>
              <a:gd name="connsiteX14" fmla="*/ 413269 w 606580"/>
              <a:gd name="connsiteY14" fmla="*/ 600587 h 605592"/>
              <a:gd name="connsiteX15" fmla="*/ 387364 w 606580"/>
              <a:gd name="connsiteY15" fmla="*/ 605592 h 605592"/>
              <a:gd name="connsiteX16" fmla="*/ 346790 w 606580"/>
              <a:gd name="connsiteY16" fmla="*/ 401936 h 605592"/>
              <a:gd name="connsiteX17" fmla="*/ 316521 w 606580"/>
              <a:gd name="connsiteY17" fmla="*/ 401936 h 605592"/>
              <a:gd name="connsiteX18" fmla="*/ 316521 w 606580"/>
              <a:gd name="connsiteY18" fmla="*/ 551828 h 605592"/>
              <a:gd name="connsiteX19" fmla="*/ 290059 w 606580"/>
              <a:gd name="connsiteY19" fmla="*/ 551828 h 605592"/>
              <a:gd name="connsiteX20" fmla="*/ 290059 w 606580"/>
              <a:gd name="connsiteY20" fmla="*/ 401936 h 605592"/>
              <a:gd name="connsiteX21" fmla="*/ 247163 w 606580"/>
              <a:gd name="connsiteY21" fmla="*/ 401936 h 605592"/>
              <a:gd name="connsiteX22" fmla="*/ 206588 w 606580"/>
              <a:gd name="connsiteY22" fmla="*/ 605592 h 605592"/>
              <a:gd name="connsiteX23" fmla="*/ 180591 w 606580"/>
              <a:gd name="connsiteY23" fmla="*/ 600494 h 605592"/>
              <a:gd name="connsiteX24" fmla="*/ 220237 w 606580"/>
              <a:gd name="connsiteY24" fmla="*/ 401936 h 605592"/>
              <a:gd name="connsiteX25" fmla="*/ 0 w 606580"/>
              <a:gd name="connsiteY25" fmla="*/ 401936 h 605592"/>
              <a:gd name="connsiteX26" fmla="*/ 0 w 606580"/>
              <a:gd name="connsiteY26" fmla="*/ 375703 h 605592"/>
              <a:gd name="connsiteX27" fmla="*/ 39925 w 606580"/>
              <a:gd name="connsiteY27" fmla="*/ 375703 h 60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06580" h="605592">
                <a:moveTo>
                  <a:pt x="139649" y="323260"/>
                </a:moveTo>
                <a:lnTo>
                  <a:pt x="274852" y="323260"/>
                </a:lnTo>
                <a:lnTo>
                  <a:pt x="274852" y="349440"/>
                </a:lnTo>
                <a:lnTo>
                  <a:pt x="139649" y="349440"/>
                </a:lnTo>
                <a:close/>
                <a:moveTo>
                  <a:pt x="66294" y="26233"/>
                </a:moveTo>
                <a:lnTo>
                  <a:pt x="66294" y="375703"/>
                </a:lnTo>
                <a:lnTo>
                  <a:pt x="540286" y="375703"/>
                </a:lnTo>
                <a:lnTo>
                  <a:pt x="540286" y="26233"/>
                </a:lnTo>
                <a:close/>
                <a:moveTo>
                  <a:pt x="39925" y="0"/>
                </a:moveTo>
                <a:lnTo>
                  <a:pt x="566655" y="0"/>
                </a:lnTo>
                <a:lnTo>
                  <a:pt x="566655" y="375703"/>
                </a:lnTo>
                <a:lnTo>
                  <a:pt x="606580" y="375703"/>
                </a:lnTo>
                <a:lnTo>
                  <a:pt x="606580" y="401936"/>
                </a:lnTo>
                <a:lnTo>
                  <a:pt x="373716" y="401936"/>
                </a:lnTo>
                <a:lnTo>
                  <a:pt x="413269" y="600587"/>
                </a:lnTo>
                <a:lnTo>
                  <a:pt x="387364" y="605592"/>
                </a:lnTo>
                <a:lnTo>
                  <a:pt x="346790" y="401936"/>
                </a:lnTo>
                <a:lnTo>
                  <a:pt x="316521" y="401936"/>
                </a:lnTo>
                <a:lnTo>
                  <a:pt x="316521" y="551828"/>
                </a:lnTo>
                <a:lnTo>
                  <a:pt x="290059" y="551828"/>
                </a:lnTo>
                <a:lnTo>
                  <a:pt x="290059" y="401936"/>
                </a:lnTo>
                <a:lnTo>
                  <a:pt x="247163" y="401936"/>
                </a:lnTo>
                <a:lnTo>
                  <a:pt x="206588" y="605592"/>
                </a:lnTo>
                <a:lnTo>
                  <a:pt x="180591" y="600494"/>
                </a:lnTo>
                <a:lnTo>
                  <a:pt x="220237" y="401936"/>
                </a:lnTo>
                <a:lnTo>
                  <a:pt x="0" y="401936"/>
                </a:lnTo>
                <a:lnTo>
                  <a:pt x="0" y="375703"/>
                </a:lnTo>
                <a:lnTo>
                  <a:pt x="39925" y="37570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square" lIns="91440" tIns="45720" rIns="91440" bIns="45720" anchor="ctr">
            <a:normAutofit fontScale="92500" lnSpcReduction="10000"/>
          </a:bodyPr>
          <a:lstStyle/>
          <a:p>
            <a:pPr algn="ctr"/>
            <a:endParaRPr sz="2800" spc="300">
              <a:latin typeface="Impact" panose="020B0806030902050204" pitchFamily="34" charset="0"/>
            </a:endParaRPr>
          </a:p>
        </p:txBody>
      </p:sp>
      <p:sp>
        <p:nvSpPr>
          <p:cNvPr id="13" name="iśḻiḑé"/>
          <p:cNvSpPr/>
          <p:nvPr/>
        </p:nvSpPr>
        <p:spPr>
          <a:xfrm>
            <a:off x="8433464" y="4482744"/>
            <a:ext cx="2127069" cy="301870"/>
          </a:xfrm>
          <a:prstGeom prst="roundRect">
            <a:avLst>
              <a:gd name="adj" fmla="val 1125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Autofit/>
          </a:bodyPr>
          <a:lstStyle/>
          <a:p>
            <a:pPr algn="ctr"/>
            <a:r>
              <a:rPr lang="en-US" altLang="zh-CN" sz="2400" spc="300" dirty="0">
                <a:latin typeface="Impact" panose="020B0806030902050204" pitchFamily="34" charset="0"/>
              </a:rPr>
              <a:t>03</a:t>
            </a:r>
            <a:endParaRPr lang="zh-CN" altLang="en-US" sz="2400" spc="300" dirty="0">
              <a:latin typeface="Impact" panose="020B0806030902050204" pitchFamily="34" charset="0"/>
            </a:endParaRPr>
          </a:p>
        </p:txBody>
      </p:sp>
      <p:sp>
        <p:nvSpPr>
          <p:cNvPr id="14" name="iS1îḑe"/>
          <p:cNvSpPr/>
          <p:nvPr/>
        </p:nvSpPr>
        <p:spPr>
          <a:xfrm>
            <a:off x="4565394" y="3931408"/>
            <a:ext cx="3065305" cy="1757048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sz="3600" spc="300">
              <a:latin typeface="Impact" panose="020B0806030902050204" pitchFamily="34" charset="0"/>
            </a:endParaRPr>
          </a:p>
        </p:txBody>
      </p:sp>
      <p:sp>
        <p:nvSpPr>
          <p:cNvPr id="15" name="íślïḑé"/>
          <p:cNvSpPr/>
          <p:nvPr/>
        </p:nvSpPr>
        <p:spPr>
          <a:xfrm>
            <a:off x="4565394" y="1345942"/>
            <a:ext cx="3065305" cy="4342514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sz="3600" spc="300">
              <a:latin typeface="Impact" panose="020B0806030902050204" pitchFamily="34" charset="0"/>
            </a:endParaRPr>
          </a:p>
        </p:txBody>
      </p:sp>
      <p:sp>
        <p:nvSpPr>
          <p:cNvPr id="16" name="ïSlïḓè"/>
          <p:cNvSpPr/>
          <p:nvPr/>
        </p:nvSpPr>
        <p:spPr>
          <a:xfrm>
            <a:off x="4840448" y="4658926"/>
            <a:ext cx="2515196" cy="356952"/>
          </a:xfrm>
          <a:prstGeom prst="roundRect">
            <a:avLst>
              <a:gd name="adj" fmla="val 1125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Autofit/>
          </a:bodyPr>
          <a:lstStyle/>
          <a:p>
            <a:pPr algn="ctr"/>
            <a:r>
              <a:rPr lang="en-US" altLang="zh-CN" sz="2800" spc="300" dirty="0">
                <a:latin typeface="Impact" panose="020B0806030902050204" pitchFamily="34" charset="0"/>
              </a:rPr>
              <a:t>02</a:t>
            </a:r>
            <a:endParaRPr lang="zh-CN" altLang="en-US" sz="2800" spc="300" dirty="0">
              <a:latin typeface="Impact" panose="020B0806030902050204" pitchFamily="34" charset="0"/>
            </a:endParaRPr>
          </a:p>
        </p:txBody>
      </p:sp>
      <p:sp>
        <p:nvSpPr>
          <p:cNvPr id="17" name="iŝľíďê"/>
          <p:cNvSpPr/>
          <p:nvPr/>
        </p:nvSpPr>
        <p:spPr bwMode="auto">
          <a:xfrm>
            <a:off x="5809016" y="2021923"/>
            <a:ext cx="580640" cy="525406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  <a:gd name="connsiteX93" fmla="*/ 373273 h 605239"/>
              <a:gd name="connsiteY93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608039" h="550199">
                <a:moveTo>
                  <a:pt x="461128" y="431155"/>
                </a:moveTo>
                <a:lnTo>
                  <a:pt x="501529" y="431155"/>
                </a:lnTo>
                <a:lnTo>
                  <a:pt x="534583" y="431155"/>
                </a:lnTo>
                <a:lnTo>
                  <a:pt x="574984" y="431155"/>
                </a:lnTo>
                <a:cubicBezTo>
                  <a:pt x="593159" y="431155"/>
                  <a:pt x="608133" y="446024"/>
                  <a:pt x="608039" y="464280"/>
                </a:cubicBezTo>
                <a:lnTo>
                  <a:pt x="608039" y="517074"/>
                </a:lnTo>
                <a:cubicBezTo>
                  <a:pt x="608039" y="535236"/>
                  <a:pt x="593065" y="550199"/>
                  <a:pt x="574890" y="550199"/>
                </a:cubicBezTo>
                <a:lnTo>
                  <a:pt x="461128" y="550199"/>
                </a:lnTo>
                <a:cubicBezTo>
                  <a:pt x="442858" y="550199"/>
                  <a:pt x="427979" y="535236"/>
                  <a:pt x="427979" y="517074"/>
                </a:cubicBezTo>
                <a:lnTo>
                  <a:pt x="427979" y="464280"/>
                </a:lnTo>
                <a:cubicBezTo>
                  <a:pt x="427979" y="446024"/>
                  <a:pt x="442858" y="431155"/>
                  <a:pt x="461128" y="431155"/>
                </a:cubicBezTo>
                <a:close/>
                <a:moveTo>
                  <a:pt x="247103" y="431155"/>
                </a:moveTo>
                <a:lnTo>
                  <a:pt x="287504" y="431155"/>
                </a:lnTo>
                <a:lnTo>
                  <a:pt x="320558" y="431155"/>
                </a:lnTo>
                <a:lnTo>
                  <a:pt x="360959" y="431155"/>
                </a:lnTo>
                <a:cubicBezTo>
                  <a:pt x="379134" y="431155"/>
                  <a:pt x="394108" y="446024"/>
                  <a:pt x="394014" y="464280"/>
                </a:cubicBezTo>
                <a:lnTo>
                  <a:pt x="394014" y="517074"/>
                </a:lnTo>
                <a:cubicBezTo>
                  <a:pt x="394014" y="535236"/>
                  <a:pt x="379040" y="550199"/>
                  <a:pt x="360865" y="550199"/>
                </a:cubicBezTo>
                <a:lnTo>
                  <a:pt x="247103" y="550199"/>
                </a:lnTo>
                <a:cubicBezTo>
                  <a:pt x="228833" y="550199"/>
                  <a:pt x="213954" y="535236"/>
                  <a:pt x="213954" y="517074"/>
                </a:cubicBezTo>
                <a:lnTo>
                  <a:pt x="213954" y="464280"/>
                </a:lnTo>
                <a:cubicBezTo>
                  <a:pt x="213954" y="446024"/>
                  <a:pt x="228833" y="431155"/>
                  <a:pt x="247103" y="431155"/>
                </a:cubicBezTo>
                <a:close/>
                <a:moveTo>
                  <a:pt x="33162" y="431155"/>
                </a:moveTo>
                <a:lnTo>
                  <a:pt x="73578" y="431155"/>
                </a:lnTo>
                <a:lnTo>
                  <a:pt x="106646" y="431155"/>
                </a:lnTo>
                <a:lnTo>
                  <a:pt x="146968" y="431155"/>
                </a:lnTo>
                <a:cubicBezTo>
                  <a:pt x="165339" y="431155"/>
                  <a:pt x="180224" y="446024"/>
                  <a:pt x="180130" y="464280"/>
                </a:cubicBezTo>
                <a:lnTo>
                  <a:pt x="180130" y="517074"/>
                </a:lnTo>
                <a:cubicBezTo>
                  <a:pt x="180130" y="535236"/>
                  <a:pt x="165150" y="550199"/>
                  <a:pt x="146968" y="550199"/>
                </a:cubicBezTo>
                <a:lnTo>
                  <a:pt x="33162" y="550199"/>
                </a:lnTo>
                <a:cubicBezTo>
                  <a:pt x="14979" y="550199"/>
                  <a:pt x="0" y="535236"/>
                  <a:pt x="0" y="517074"/>
                </a:cubicBezTo>
                <a:lnTo>
                  <a:pt x="0" y="464280"/>
                </a:lnTo>
                <a:cubicBezTo>
                  <a:pt x="0" y="446024"/>
                  <a:pt x="14979" y="431155"/>
                  <a:pt x="33162" y="431155"/>
                </a:cubicBezTo>
                <a:close/>
                <a:moveTo>
                  <a:pt x="163140" y="99327"/>
                </a:moveTo>
                <a:cubicBezTo>
                  <a:pt x="163046" y="101208"/>
                  <a:pt x="162857" y="102713"/>
                  <a:pt x="162857" y="104218"/>
                </a:cubicBezTo>
                <a:lnTo>
                  <a:pt x="162857" y="157362"/>
                </a:lnTo>
                <a:lnTo>
                  <a:pt x="162857" y="217184"/>
                </a:lnTo>
                <a:cubicBezTo>
                  <a:pt x="162857" y="234021"/>
                  <a:pt x="173220" y="244273"/>
                  <a:pt x="190176" y="244273"/>
                </a:cubicBezTo>
                <a:lnTo>
                  <a:pt x="249053" y="244273"/>
                </a:lnTo>
                <a:cubicBezTo>
                  <a:pt x="305480" y="244273"/>
                  <a:pt x="361813" y="244273"/>
                  <a:pt x="418146" y="244367"/>
                </a:cubicBezTo>
                <a:cubicBezTo>
                  <a:pt x="434443" y="244367"/>
                  <a:pt x="444994" y="233833"/>
                  <a:pt x="444994" y="217466"/>
                </a:cubicBezTo>
                <a:lnTo>
                  <a:pt x="444994" y="140525"/>
                </a:lnTo>
                <a:lnTo>
                  <a:pt x="444994" y="104971"/>
                </a:lnTo>
                <a:lnTo>
                  <a:pt x="444994" y="99327"/>
                </a:lnTo>
                <a:lnTo>
                  <a:pt x="248958" y="99327"/>
                </a:lnTo>
                <a:close/>
                <a:moveTo>
                  <a:pt x="415226" y="33955"/>
                </a:moveTo>
                <a:cubicBezTo>
                  <a:pt x="406465" y="33955"/>
                  <a:pt x="399306" y="41104"/>
                  <a:pt x="399306" y="49852"/>
                </a:cubicBezTo>
                <a:cubicBezTo>
                  <a:pt x="399306" y="58693"/>
                  <a:pt x="406465" y="65842"/>
                  <a:pt x="415226" y="65842"/>
                </a:cubicBezTo>
                <a:cubicBezTo>
                  <a:pt x="423987" y="65842"/>
                  <a:pt x="431146" y="58693"/>
                  <a:pt x="431146" y="49852"/>
                </a:cubicBezTo>
                <a:cubicBezTo>
                  <a:pt x="431146" y="41104"/>
                  <a:pt x="423987" y="33955"/>
                  <a:pt x="415226" y="33955"/>
                </a:cubicBezTo>
                <a:close/>
                <a:moveTo>
                  <a:pt x="360306" y="33955"/>
                </a:moveTo>
                <a:cubicBezTo>
                  <a:pt x="351545" y="33955"/>
                  <a:pt x="344386" y="41104"/>
                  <a:pt x="344386" y="49852"/>
                </a:cubicBezTo>
                <a:cubicBezTo>
                  <a:pt x="344386" y="58693"/>
                  <a:pt x="351545" y="65842"/>
                  <a:pt x="360306" y="65842"/>
                </a:cubicBezTo>
                <a:cubicBezTo>
                  <a:pt x="369161" y="65842"/>
                  <a:pt x="376320" y="58693"/>
                  <a:pt x="376320" y="49852"/>
                </a:cubicBezTo>
                <a:cubicBezTo>
                  <a:pt x="376320" y="41104"/>
                  <a:pt x="369161" y="33955"/>
                  <a:pt x="360306" y="33955"/>
                </a:cubicBezTo>
                <a:close/>
                <a:moveTo>
                  <a:pt x="305480" y="33955"/>
                </a:moveTo>
                <a:cubicBezTo>
                  <a:pt x="296625" y="33955"/>
                  <a:pt x="289466" y="41104"/>
                  <a:pt x="289466" y="49852"/>
                </a:cubicBezTo>
                <a:cubicBezTo>
                  <a:pt x="289466" y="58693"/>
                  <a:pt x="296625" y="65842"/>
                  <a:pt x="305480" y="65842"/>
                </a:cubicBezTo>
                <a:cubicBezTo>
                  <a:pt x="314241" y="65842"/>
                  <a:pt x="321400" y="58693"/>
                  <a:pt x="321400" y="49852"/>
                </a:cubicBezTo>
                <a:cubicBezTo>
                  <a:pt x="321400" y="41104"/>
                  <a:pt x="314241" y="33955"/>
                  <a:pt x="305480" y="33955"/>
                </a:cubicBezTo>
                <a:close/>
                <a:moveTo>
                  <a:pt x="189611" y="0"/>
                </a:moveTo>
                <a:lnTo>
                  <a:pt x="248958" y="0"/>
                </a:lnTo>
                <a:lnTo>
                  <a:pt x="417770" y="0"/>
                </a:lnTo>
                <a:cubicBezTo>
                  <a:pt x="452813" y="0"/>
                  <a:pt x="477871" y="25396"/>
                  <a:pt x="477871" y="60386"/>
                </a:cubicBezTo>
                <a:lnTo>
                  <a:pt x="477871" y="157456"/>
                </a:lnTo>
                <a:lnTo>
                  <a:pt x="477871" y="217560"/>
                </a:lnTo>
                <a:cubicBezTo>
                  <a:pt x="477871" y="242016"/>
                  <a:pt x="466755" y="260169"/>
                  <a:pt x="444712" y="271457"/>
                </a:cubicBezTo>
                <a:cubicBezTo>
                  <a:pt x="436045" y="275877"/>
                  <a:pt x="426625" y="277288"/>
                  <a:pt x="417016" y="277288"/>
                </a:cubicBezTo>
                <a:lnTo>
                  <a:pt x="320552" y="277288"/>
                </a:lnTo>
                <a:lnTo>
                  <a:pt x="320552" y="340685"/>
                </a:lnTo>
                <a:lnTo>
                  <a:pt x="518095" y="340685"/>
                </a:lnTo>
                <a:cubicBezTo>
                  <a:pt x="527233" y="340685"/>
                  <a:pt x="534675" y="348021"/>
                  <a:pt x="534675" y="357145"/>
                </a:cubicBezTo>
                <a:lnTo>
                  <a:pt x="534675" y="402294"/>
                </a:lnTo>
                <a:lnTo>
                  <a:pt x="501610" y="402294"/>
                </a:lnTo>
                <a:lnTo>
                  <a:pt x="501610" y="373606"/>
                </a:lnTo>
                <a:lnTo>
                  <a:pt x="320647" y="373606"/>
                </a:lnTo>
                <a:lnTo>
                  <a:pt x="320647" y="402294"/>
                </a:lnTo>
                <a:lnTo>
                  <a:pt x="287582" y="402294"/>
                </a:lnTo>
                <a:lnTo>
                  <a:pt x="287582" y="373606"/>
                </a:lnTo>
                <a:lnTo>
                  <a:pt x="106618" y="373606"/>
                </a:lnTo>
                <a:lnTo>
                  <a:pt x="106524" y="373606"/>
                </a:lnTo>
                <a:lnTo>
                  <a:pt x="106524" y="402294"/>
                </a:lnTo>
                <a:lnTo>
                  <a:pt x="73459" y="402294"/>
                </a:lnTo>
                <a:lnTo>
                  <a:pt x="73459" y="357145"/>
                </a:lnTo>
                <a:cubicBezTo>
                  <a:pt x="73459" y="348115"/>
                  <a:pt x="80901" y="340685"/>
                  <a:pt x="90039" y="340685"/>
                </a:cubicBezTo>
                <a:lnTo>
                  <a:pt x="287393" y="340685"/>
                </a:lnTo>
                <a:lnTo>
                  <a:pt x="287393" y="277288"/>
                </a:lnTo>
                <a:lnTo>
                  <a:pt x="248770" y="277288"/>
                </a:lnTo>
                <a:cubicBezTo>
                  <a:pt x="228328" y="277382"/>
                  <a:pt x="207980" y="277382"/>
                  <a:pt x="187633" y="277288"/>
                </a:cubicBezTo>
                <a:cubicBezTo>
                  <a:pt x="161727" y="277100"/>
                  <a:pt x="139778" y="260734"/>
                  <a:pt x="132524" y="236090"/>
                </a:cubicBezTo>
                <a:cubicBezTo>
                  <a:pt x="130828" y="230352"/>
                  <a:pt x="129981" y="224239"/>
                  <a:pt x="129981" y="218219"/>
                </a:cubicBezTo>
                <a:lnTo>
                  <a:pt x="129981" y="157456"/>
                </a:lnTo>
                <a:lnTo>
                  <a:pt x="129981" y="58881"/>
                </a:lnTo>
                <a:cubicBezTo>
                  <a:pt x="130075" y="25208"/>
                  <a:pt x="155698" y="0"/>
                  <a:pt x="189611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 sz="3600" spc="300">
              <a:latin typeface="Impact" panose="020B0806030902050204" pitchFamily="34" charset="0"/>
            </a:endParaRPr>
          </a:p>
        </p:txBody>
      </p:sp>
      <p:sp>
        <p:nvSpPr>
          <p:cNvPr id="18" name="Rectangle 63"/>
          <p:cNvSpPr/>
          <p:nvPr/>
        </p:nvSpPr>
        <p:spPr>
          <a:xfrm>
            <a:off x="387025" y="2809252"/>
            <a:ext cx="4534672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" name="TextBox 34"/>
          <p:cNvSpPr txBox="1"/>
          <p:nvPr/>
        </p:nvSpPr>
        <p:spPr>
          <a:xfrm>
            <a:off x="1509428" y="3277307"/>
            <a:ext cx="2289867" cy="558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7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7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7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7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0" name="Rectangle 63"/>
          <p:cNvSpPr/>
          <p:nvPr/>
        </p:nvSpPr>
        <p:spPr>
          <a:xfrm>
            <a:off x="3858034" y="2723757"/>
            <a:ext cx="4534672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1" name="TextBox 34"/>
          <p:cNvSpPr txBox="1"/>
          <p:nvPr/>
        </p:nvSpPr>
        <p:spPr>
          <a:xfrm>
            <a:off x="4980437" y="3191812"/>
            <a:ext cx="2289867" cy="558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7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7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7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7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Rectangle 63"/>
          <p:cNvSpPr/>
          <p:nvPr/>
        </p:nvSpPr>
        <p:spPr>
          <a:xfrm>
            <a:off x="7270303" y="2834543"/>
            <a:ext cx="4534672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3" name="TextBox 34"/>
          <p:cNvSpPr txBox="1"/>
          <p:nvPr/>
        </p:nvSpPr>
        <p:spPr>
          <a:xfrm>
            <a:off x="8392706" y="3302598"/>
            <a:ext cx="2289867" cy="558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7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7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7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7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761771" y="447879"/>
            <a:ext cx="31171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spc="600" dirty="0">
                <a:solidFill>
                  <a:schemeClr val="accent1">
                    <a:lumMod val="50000"/>
                  </a:schemeClr>
                </a:solidFill>
                <a:latin typeface="文鼎习" panose="020B0602010101010101" pitchFamily="33" charset="-122"/>
                <a:ea typeface="文鼎习" panose="020B0602010101010101" pitchFamily="33" charset="-122"/>
                <a:cs typeface="+mn-ea"/>
                <a:sym typeface="+mn-lt"/>
              </a:rPr>
              <a:t>小标题</a:t>
            </a:r>
            <a:endParaRPr lang="zh-CN" altLang="en-US" sz="4000" spc="600" dirty="0">
              <a:solidFill>
                <a:schemeClr val="accent1">
                  <a:lumMod val="50000"/>
                </a:schemeClr>
              </a:solidFill>
              <a:latin typeface="文鼎习" panose="020B0602010101010101" pitchFamily="33" charset="-122"/>
              <a:ea typeface="文鼎习" panose="020B0602010101010101" pitchFamily="33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17048" y="759469"/>
            <a:ext cx="1882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pc="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HEADINGS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îsľídê"/>
          <p:cNvSpPr/>
          <p:nvPr/>
        </p:nvSpPr>
        <p:spPr>
          <a:xfrm>
            <a:off x="0" y="1252657"/>
            <a:ext cx="12192000" cy="2393718"/>
          </a:xfrm>
          <a:prstGeom prst="roundRect">
            <a:avLst>
              <a:gd name="adj" fmla="val 0"/>
            </a:avLst>
          </a:prstGeom>
          <a:blipFill>
            <a:blip r:embed="rId1" cstate="screen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işļîdê"/>
          <p:cNvSpPr/>
          <p:nvPr/>
        </p:nvSpPr>
        <p:spPr>
          <a:xfrm>
            <a:off x="673611" y="1252859"/>
            <a:ext cx="10844776" cy="2393516"/>
          </a:xfrm>
          <a:prstGeom prst="roundRect">
            <a:avLst>
              <a:gd name="adj" fmla="val 0"/>
            </a:avLst>
          </a:prstGeom>
          <a:solidFill>
            <a:schemeClr val="tx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r>
              <a:rPr lang="en-US" altLang="zh-CN" sz="2400" dirty="0"/>
              <a:t>Unified </a:t>
            </a:r>
            <a:endParaRPr lang="en-US" altLang="zh-CN" sz="2400" dirty="0"/>
          </a:p>
          <a:p>
            <a:r>
              <a:rPr lang="en-US" altLang="zh-CN" sz="2400" dirty="0"/>
              <a:t>fonts make</a:t>
            </a:r>
            <a:endParaRPr lang="en-US" altLang="zh-CN" sz="2400" dirty="0"/>
          </a:p>
          <a:p>
            <a:r>
              <a:rPr lang="en-US" altLang="zh-CN" sz="2400" dirty="0"/>
              <a:t>reading more fluent.</a:t>
            </a:r>
            <a:endParaRPr lang="en-US" altLang="zh-CN" sz="2400" dirty="0"/>
          </a:p>
        </p:txBody>
      </p:sp>
      <p:sp>
        <p:nvSpPr>
          <p:cNvPr id="6" name="ï$1ïḑè"/>
          <p:cNvSpPr/>
          <p:nvPr/>
        </p:nvSpPr>
        <p:spPr>
          <a:xfrm>
            <a:off x="3788551" y="3214381"/>
            <a:ext cx="2546979" cy="4320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r>
              <a:rPr lang="en-US" altLang="zh-CN" spc="300" dirty="0">
                <a:latin typeface="Impact" panose="020B0806030902050204" pitchFamily="34" charset="0"/>
              </a:rPr>
              <a:t>01</a:t>
            </a:r>
            <a:endParaRPr lang="zh-CN" altLang="en-US" spc="300" dirty="0">
              <a:latin typeface="Impact" panose="020B0806030902050204" pitchFamily="34" charset="0"/>
            </a:endParaRPr>
          </a:p>
        </p:txBody>
      </p:sp>
      <p:sp>
        <p:nvSpPr>
          <p:cNvPr id="9" name="iŝḷîḍé"/>
          <p:cNvSpPr/>
          <p:nvPr/>
        </p:nvSpPr>
        <p:spPr>
          <a:xfrm>
            <a:off x="6379981" y="3214489"/>
            <a:ext cx="2546979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r>
              <a:rPr lang="en-US" altLang="zh-CN" spc="300" dirty="0">
                <a:latin typeface="Impact" panose="020B0806030902050204" pitchFamily="34" charset="0"/>
              </a:rPr>
              <a:t>02</a:t>
            </a:r>
            <a:endParaRPr lang="zh-CN" altLang="en-US" spc="300" dirty="0">
              <a:latin typeface="Impact" panose="020B0806030902050204" pitchFamily="34" charset="0"/>
            </a:endParaRPr>
          </a:p>
        </p:txBody>
      </p:sp>
      <p:sp>
        <p:nvSpPr>
          <p:cNvPr id="10" name="ïSḷîḋê"/>
          <p:cNvSpPr/>
          <p:nvPr/>
        </p:nvSpPr>
        <p:spPr>
          <a:xfrm>
            <a:off x="8971411" y="3214327"/>
            <a:ext cx="2546979" cy="43204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r>
              <a:rPr lang="en-US" altLang="zh-CN" spc="300" dirty="0">
                <a:latin typeface="Impact" panose="020B0806030902050204" pitchFamily="34" charset="0"/>
              </a:rPr>
              <a:t>03</a:t>
            </a:r>
            <a:endParaRPr lang="zh-CN" altLang="en-US" spc="300" dirty="0">
              <a:latin typeface="Impact" panose="020B0806030902050204" pitchFamily="34" charset="0"/>
            </a:endParaRPr>
          </a:p>
        </p:txBody>
      </p:sp>
      <p:sp>
        <p:nvSpPr>
          <p:cNvPr id="11" name="íŝlïḍe"/>
          <p:cNvSpPr/>
          <p:nvPr/>
        </p:nvSpPr>
        <p:spPr>
          <a:xfrm>
            <a:off x="3608379" y="4483517"/>
            <a:ext cx="577851" cy="577851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 sz="1200" dirty="0"/>
          </a:p>
        </p:txBody>
      </p:sp>
      <p:sp>
        <p:nvSpPr>
          <p:cNvPr id="12" name="îSḷíďè"/>
          <p:cNvSpPr/>
          <p:nvPr/>
        </p:nvSpPr>
        <p:spPr>
          <a:xfrm>
            <a:off x="3763502" y="4631539"/>
            <a:ext cx="267604" cy="281804"/>
          </a:xfrm>
          <a:custGeom>
            <a:avLst/>
            <a:gdLst>
              <a:gd name="connsiteX0" fmla="*/ 409259 w 546295"/>
              <a:gd name="connsiteY0" fmla="*/ 449321 h 575282"/>
              <a:gd name="connsiteX1" fmla="*/ 362554 w 546295"/>
              <a:gd name="connsiteY1" fmla="*/ 527675 h 575282"/>
              <a:gd name="connsiteX2" fmla="*/ 449008 w 546295"/>
              <a:gd name="connsiteY2" fmla="*/ 469158 h 575282"/>
              <a:gd name="connsiteX3" fmla="*/ 409259 w 546295"/>
              <a:gd name="connsiteY3" fmla="*/ 449321 h 575282"/>
              <a:gd name="connsiteX4" fmla="*/ 196603 w 546295"/>
              <a:gd name="connsiteY4" fmla="*/ 449321 h 575282"/>
              <a:gd name="connsiteX5" fmla="*/ 157848 w 546295"/>
              <a:gd name="connsiteY5" fmla="*/ 469158 h 575282"/>
              <a:gd name="connsiteX6" fmla="*/ 242314 w 546295"/>
              <a:gd name="connsiteY6" fmla="*/ 526683 h 575282"/>
              <a:gd name="connsiteX7" fmla="*/ 196603 w 546295"/>
              <a:gd name="connsiteY7" fmla="*/ 449321 h 575282"/>
              <a:gd name="connsiteX8" fmla="*/ 311875 w 546295"/>
              <a:gd name="connsiteY8" fmla="*/ 431469 h 575282"/>
              <a:gd name="connsiteX9" fmla="*/ 311875 w 546295"/>
              <a:gd name="connsiteY9" fmla="*/ 535609 h 575282"/>
              <a:gd name="connsiteX10" fmla="*/ 393360 w 546295"/>
              <a:gd name="connsiteY10" fmla="*/ 443370 h 575282"/>
              <a:gd name="connsiteX11" fmla="*/ 311875 w 546295"/>
              <a:gd name="connsiteY11" fmla="*/ 431469 h 575282"/>
              <a:gd name="connsiteX12" fmla="*/ 294981 w 546295"/>
              <a:gd name="connsiteY12" fmla="*/ 431469 h 575282"/>
              <a:gd name="connsiteX13" fmla="*/ 212502 w 546295"/>
              <a:gd name="connsiteY13" fmla="*/ 444362 h 575282"/>
              <a:gd name="connsiteX14" fmla="*/ 294981 w 546295"/>
              <a:gd name="connsiteY14" fmla="*/ 536601 h 575282"/>
              <a:gd name="connsiteX15" fmla="*/ 425159 w 546295"/>
              <a:gd name="connsiteY15" fmla="*/ 362042 h 575282"/>
              <a:gd name="connsiteX16" fmla="*/ 414228 w 546295"/>
              <a:gd name="connsiteY16" fmla="*/ 433452 h 575282"/>
              <a:gd name="connsiteX17" fmla="*/ 458945 w 546295"/>
              <a:gd name="connsiteY17" fmla="*/ 456264 h 575282"/>
              <a:gd name="connsiteX18" fmla="*/ 493726 w 546295"/>
              <a:gd name="connsiteY18" fmla="*/ 362042 h 575282"/>
              <a:gd name="connsiteX19" fmla="*/ 311875 w 546295"/>
              <a:gd name="connsiteY19" fmla="*/ 362042 h 575282"/>
              <a:gd name="connsiteX20" fmla="*/ 311875 w 546295"/>
              <a:gd name="connsiteY20" fmla="*/ 414608 h 575282"/>
              <a:gd name="connsiteX21" fmla="*/ 398328 w 546295"/>
              <a:gd name="connsiteY21" fmla="*/ 427501 h 575282"/>
              <a:gd name="connsiteX22" fmla="*/ 408266 w 546295"/>
              <a:gd name="connsiteY22" fmla="*/ 362042 h 575282"/>
              <a:gd name="connsiteX23" fmla="*/ 197596 w 546295"/>
              <a:gd name="connsiteY23" fmla="*/ 362042 h 575282"/>
              <a:gd name="connsiteX24" fmla="*/ 207534 w 546295"/>
              <a:gd name="connsiteY24" fmla="*/ 428493 h 575282"/>
              <a:gd name="connsiteX25" fmla="*/ 294981 w 546295"/>
              <a:gd name="connsiteY25" fmla="*/ 414608 h 575282"/>
              <a:gd name="connsiteX26" fmla="*/ 294981 w 546295"/>
              <a:gd name="connsiteY26" fmla="*/ 362042 h 575282"/>
              <a:gd name="connsiteX27" fmla="*/ 113130 w 546295"/>
              <a:gd name="connsiteY27" fmla="*/ 362042 h 575282"/>
              <a:gd name="connsiteX28" fmla="*/ 147910 w 546295"/>
              <a:gd name="connsiteY28" fmla="*/ 456264 h 575282"/>
              <a:gd name="connsiteX29" fmla="*/ 191634 w 546295"/>
              <a:gd name="connsiteY29" fmla="*/ 433452 h 575282"/>
              <a:gd name="connsiteX30" fmla="*/ 180703 w 546295"/>
              <a:gd name="connsiteY30" fmla="*/ 362042 h 575282"/>
              <a:gd name="connsiteX31" fmla="*/ 398328 w 546295"/>
              <a:gd name="connsiteY31" fmla="*/ 264844 h 575282"/>
              <a:gd name="connsiteX32" fmla="*/ 311875 w 546295"/>
              <a:gd name="connsiteY32" fmla="*/ 278729 h 575282"/>
              <a:gd name="connsiteX33" fmla="*/ 311875 w 546295"/>
              <a:gd name="connsiteY33" fmla="*/ 345181 h 575282"/>
              <a:gd name="connsiteX34" fmla="*/ 408266 w 546295"/>
              <a:gd name="connsiteY34" fmla="*/ 345181 h 575282"/>
              <a:gd name="connsiteX35" fmla="*/ 398328 w 546295"/>
              <a:gd name="connsiteY35" fmla="*/ 264844 h 575282"/>
              <a:gd name="connsiteX36" fmla="*/ 207534 w 546295"/>
              <a:gd name="connsiteY36" fmla="*/ 264844 h 575282"/>
              <a:gd name="connsiteX37" fmla="*/ 197596 w 546295"/>
              <a:gd name="connsiteY37" fmla="*/ 345181 h 575282"/>
              <a:gd name="connsiteX38" fmla="*/ 294981 w 546295"/>
              <a:gd name="connsiteY38" fmla="*/ 345181 h 575282"/>
              <a:gd name="connsiteX39" fmla="*/ 294981 w 546295"/>
              <a:gd name="connsiteY39" fmla="*/ 278729 h 575282"/>
              <a:gd name="connsiteX40" fmla="*/ 207534 w 546295"/>
              <a:gd name="connsiteY40" fmla="*/ 264844 h 575282"/>
              <a:gd name="connsiteX41" fmla="*/ 458945 w 546295"/>
              <a:gd name="connsiteY41" fmla="*/ 237073 h 575282"/>
              <a:gd name="connsiteX42" fmla="*/ 414228 w 546295"/>
              <a:gd name="connsiteY42" fmla="*/ 259885 h 575282"/>
              <a:gd name="connsiteX43" fmla="*/ 425159 w 546295"/>
              <a:gd name="connsiteY43" fmla="*/ 345181 h 575282"/>
              <a:gd name="connsiteX44" fmla="*/ 493726 w 546295"/>
              <a:gd name="connsiteY44" fmla="*/ 345181 h 575282"/>
              <a:gd name="connsiteX45" fmla="*/ 458945 w 546295"/>
              <a:gd name="connsiteY45" fmla="*/ 237073 h 575282"/>
              <a:gd name="connsiteX46" fmla="*/ 147910 w 546295"/>
              <a:gd name="connsiteY46" fmla="*/ 237073 h 575282"/>
              <a:gd name="connsiteX47" fmla="*/ 113130 w 546295"/>
              <a:gd name="connsiteY47" fmla="*/ 345181 h 575282"/>
              <a:gd name="connsiteX48" fmla="*/ 180703 w 546295"/>
              <a:gd name="connsiteY48" fmla="*/ 345181 h 575282"/>
              <a:gd name="connsiteX49" fmla="*/ 191634 w 546295"/>
              <a:gd name="connsiteY49" fmla="*/ 259885 h 575282"/>
              <a:gd name="connsiteX50" fmla="*/ 147910 w 546295"/>
              <a:gd name="connsiteY50" fmla="*/ 237073 h 575282"/>
              <a:gd name="connsiteX51" fmla="*/ 242314 w 546295"/>
              <a:gd name="connsiteY51" fmla="*/ 165662 h 575282"/>
              <a:gd name="connsiteX52" fmla="*/ 157848 w 546295"/>
              <a:gd name="connsiteY52" fmla="*/ 224179 h 575282"/>
              <a:gd name="connsiteX53" fmla="*/ 196603 w 546295"/>
              <a:gd name="connsiteY53" fmla="*/ 244015 h 575282"/>
              <a:gd name="connsiteX54" fmla="*/ 242314 w 546295"/>
              <a:gd name="connsiteY54" fmla="*/ 165662 h 575282"/>
              <a:gd name="connsiteX55" fmla="*/ 311875 w 546295"/>
              <a:gd name="connsiteY55" fmla="*/ 156736 h 575282"/>
              <a:gd name="connsiteX56" fmla="*/ 311875 w 546295"/>
              <a:gd name="connsiteY56" fmla="*/ 261868 h 575282"/>
              <a:gd name="connsiteX57" fmla="*/ 393360 w 546295"/>
              <a:gd name="connsiteY57" fmla="*/ 248975 h 575282"/>
              <a:gd name="connsiteX58" fmla="*/ 311875 w 546295"/>
              <a:gd name="connsiteY58" fmla="*/ 156736 h 575282"/>
              <a:gd name="connsiteX59" fmla="*/ 294981 w 546295"/>
              <a:gd name="connsiteY59" fmla="*/ 156736 h 575282"/>
              <a:gd name="connsiteX60" fmla="*/ 212502 w 546295"/>
              <a:gd name="connsiteY60" fmla="*/ 248975 h 575282"/>
              <a:gd name="connsiteX61" fmla="*/ 294981 w 546295"/>
              <a:gd name="connsiteY61" fmla="*/ 261868 h 575282"/>
              <a:gd name="connsiteX62" fmla="*/ 301937 w 546295"/>
              <a:gd name="connsiteY62" fmla="*/ 138883 h 575282"/>
              <a:gd name="connsiteX63" fmla="*/ 302931 w 546295"/>
              <a:gd name="connsiteY63" fmla="*/ 138883 h 575282"/>
              <a:gd name="connsiteX64" fmla="*/ 393360 w 546295"/>
              <a:gd name="connsiteY64" fmla="*/ 159711 h 575282"/>
              <a:gd name="connsiteX65" fmla="*/ 384416 w 546295"/>
              <a:gd name="connsiteY65" fmla="*/ 174588 h 575282"/>
              <a:gd name="connsiteX66" fmla="*/ 362554 w 546295"/>
              <a:gd name="connsiteY66" fmla="*/ 165662 h 575282"/>
              <a:gd name="connsiteX67" fmla="*/ 409259 w 546295"/>
              <a:gd name="connsiteY67" fmla="*/ 244015 h 575282"/>
              <a:gd name="connsiteX68" fmla="*/ 449008 w 546295"/>
              <a:gd name="connsiteY68" fmla="*/ 224179 h 575282"/>
              <a:gd name="connsiteX69" fmla="*/ 428140 w 546295"/>
              <a:gd name="connsiteY69" fmla="*/ 203351 h 575282"/>
              <a:gd name="connsiteX70" fmla="*/ 440065 w 546295"/>
              <a:gd name="connsiteY70" fmla="*/ 190457 h 575282"/>
              <a:gd name="connsiteX71" fmla="*/ 462920 w 546295"/>
              <a:gd name="connsiteY71" fmla="*/ 214261 h 575282"/>
              <a:gd name="connsiteX72" fmla="*/ 472858 w 546295"/>
              <a:gd name="connsiteY72" fmla="*/ 227155 h 575282"/>
              <a:gd name="connsiteX73" fmla="*/ 510619 w 546295"/>
              <a:gd name="connsiteY73" fmla="*/ 346173 h 575282"/>
              <a:gd name="connsiteX74" fmla="*/ 472858 w 546295"/>
              <a:gd name="connsiteY74" fmla="*/ 466182 h 575282"/>
              <a:gd name="connsiteX75" fmla="*/ 462920 w 546295"/>
              <a:gd name="connsiteY75" fmla="*/ 479076 h 575282"/>
              <a:gd name="connsiteX76" fmla="*/ 302931 w 546295"/>
              <a:gd name="connsiteY76" fmla="*/ 553462 h 575282"/>
              <a:gd name="connsiteX77" fmla="*/ 301937 w 546295"/>
              <a:gd name="connsiteY77" fmla="*/ 553462 h 575282"/>
              <a:gd name="connsiteX78" fmla="*/ 143935 w 546295"/>
              <a:gd name="connsiteY78" fmla="*/ 479076 h 575282"/>
              <a:gd name="connsiteX79" fmla="*/ 133998 w 546295"/>
              <a:gd name="connsiteY79" fmla="*/ 466182 h 575282"/>
              <a:gd name="connsiteX80" fmla="*/ 95243 w 546295"/>
              <a:gd name="connsiteY80" fmla="*/ 346173 h 575282"/>
              <a:gd name="connsiteX81" fmla="*/ 133998 w 546295"/>
              <a:gd name="connsiteY81" fmla="*/ 227155 h 575282"/>
              <a:gd name="connsiteX82" fmla="*/ 143935 w 546295"/>
              <a:gd name="connsiteY82" fmla="*/ 214261 h 575282"/>
              <a:gd name="connsiteX83" fmla="*/ 301937 w 546295"/>
              <a:gd name="connsiteY83" fmla="*/ 138883 h 575282"/>
              <a:gd name="connsiteX84" fmla="*/ 308898 w 546295"/>
              <a:gd name="connsiteY84" fmla="*/ 32810 h 575282"/>
              <a:gd name="connsiteX85" fmla="*/ 378425 w 546295"/>
              <a:gd name="connsiteY85" fmla="*/ 40744 h 575282"/>
              <a:gd name="connsiteX86" fmla="*/ 372466 w 546295"/>
              <a:gd name="connsiteY86" fmla="*/ 59587 h 575282"/>
              <a:gd name="connsiteX87" fmla="*/ 355580 w 546295"/>
              <a:gd name="connsiteY87" fmla="*/ 70495 h 575282"/>
              <a:gd name="connsiteX88" fmla="*/ 308898 w 546295"/>
              <a:gd name="connsiteY88" fmla="*/ 66529 h 575282"/>
              <a:gd name="connsiteX89" fmla="*/ 33770 w 546295"/>
              <a:gd name="connsiteY89" fmla="*/ 341236 h 575282"/>
              <a:gd name="connsiteX90" fmla="*/ 164878 w 546295"/>
              <a:gd name="connsiteY90" fmla="*/ 575282 h 575282"/>
              <a:gd name="connsiteX91" fmla="*/ 2980 w 546295"/>
              <a:gd name="connsiteY91" fmla="*/ 391813 h 575282"/>
              <a:gd name="connsiteX92" fmla="*/ 0 w 546295"/>
              <a:gd name="connsiteY92" fmla="*/ 341236 h 575282"/>
              <a:gd name="connsiteX93" fmla="*/ 308898 w 546295"/>
              <a:gd name="connsiteY93" fmla="*/ 32810 h 575282"/>
              <a:gd name="connsiteX94" fmla="*/ 504581 w 546295"/>
              <a:gd name="connsiteY94" fmla="*/ 0 h 575282"/>
              <a:gd name="connsiteX95" fmla="*/ 518489 w 546295"/>
              <a:gd name="connsiteY95" fmla="*/ 14877 h 575282"/>
              <a:gd name="connsiteX96" fmla="*/ 493654 w 546295"/>
              <a:gd name="connsiteY96" fmla="*/ 103145 h 575282"/>
              <a:gd name="connsiteX97" fmla="*/ 536370 w 546295"/>
              <a:gd name="connsiteY97" fmla="*/ 128932 h 575282"/>
              <a:gd name="connsiteX98" fmla="*/ 544317 w 546295"/>
              <a:gd name="connsiteY98" fmla="*/ 153726 h 575282"/>
              <a:gd name="connsiteX99" fmla="*/ 520476 w 546295"/>
              <a:gd name="connsiteY99" fmla="*/ 160669 h 575282"/>
              <a:gd name="connsiteX100" fmla="*/ 469813 w 546295"/>
              <a:gd name="connsiteY100" fmla="*/ 133891 h 575282"/>
              <a:gd name="connsiteX101" fmla="*/ 412197 w 546295"/>
              <a:gd name="connsiteY101" fmla="*/ 200340 h 575282"/>
              <a:gd name="connsiteX102" fmla="*/ 392329 w 546295"/>
              <a:gd name="connsiteY102" fmla="*/ 193398 h 575282"/>
              <a:gd name="connsiteX103" fmla="*/ 441005 w 546295"/>
              <a:gd name="connsiteY103" fmla="*/ 111080 h 575282"/>
              <a:gd name="connsiteX104" fmla="*/ 402263 w 546295"/>
              <a:gd name="connsiteY104" fmla="*/ 84302 h 575282"/>
              <a:gd name="connsiteX105" fmla="*/ 369482 w 546295"/>
              <a:gd name="connsiteY105" fmla="*/ 101162 h 575282"/>
              <a:gd name="connsiteX106" fmla="*/ 357561 w 546295"/>
              <a:gd name="connsiteY106" fmla="*/ 88269 h 575282"/>
              <a:gd name="connsiteX107" fmla="*/ 386369 w 546295"/>
              <a:gd name="connsiteY107" fmla="*/ 64466 h 575282"/>
              <a:gd name="connsiteX108" fmla="*/ 397296 w 546295"/>
              <a:gd name="connsiteY108" fmla="*/ 20827 h 575282"/>
              <a:gd name="connsiteX109" fmla="*/ 411204 w 546295"/>
              <a:gd name="connsiteY109" fmla="*/ 32729 h 575282"/>
              <a:gd name="connsiteX110" fmla="*/ 412197 w 546295"/>
              <a:gd name="connsiteY110" fmla="*/ 64466 h 575282"/>
              <a:gd name="connsiteX111" fmla="*/ 458886 w 546295"/>
              <a:gd name="connsiteY111" fmla="*/ 84302 h 575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546295" h="575282">
                <a:moveTo>
                  <a:pt x="409259" y="449321"/>
                </a:moveTo>
                <a:cubicBezTo>
                  <a:pt x="398328" y="482051"/>
                  <a:pt x="382429" y="508830"/>
                  <a:pt x="362554" y="527675"/>
                </a:cubicBezTo>
                <a:cubicBezTo>
                  <a:pt x="396341" y="515773"/>
                  <a:pt x="426153" y="495937"/>
                  <a:pt x="449008" y="469158"/>
                </a:cubicBezTo>
                <a:cubicBezTo>
                  <a:pt x="437084" y="461223"/>
                  <a:pt x="424165" y="454280"/>
                  <a:pt x="409259" y="449321"/>
                </a:cubicBezTo>
                <a:close/>
                <a:moveTo>
                  <a:pt x="196603" y="449321"/>
                </a:moveTo>
                <a:cubicBezTo>
                  <a:pt x="181697" y="455272"/>
                  <a:pt x="168778" y="461223"/>
                  <a:pt x="157848" y="469158"/>
                </a:cubicBezTo>
                <a:cubicBezTo>
                  <a:pt x="179709" y="494945"/>
                  <a:pt x="209521" y="515773"/>
                  <a:pt x="242314" y="526683"/>
                </a:cubicBezTo>
                <a:cubicBezTo>
                  <a:pt x="223433" y="508830"/>
                  <a:pt x="207534" y="482051"/>
                  <a:pt x="196603" y="449321"/>
                </a:cubicBezTo>
                <a:close/>
                <a:moveTo>
                  <a:pt x="311875" y="431469"/>
                </a:moveTo>
                <a:lnTo>
                  <a:pt x="311875" y="535609"/>
                </a:lnTo>
                <a:cubicBezTo>
                  <a:pt x="346655" y="530650"/>
                  <a:pt x="376466" y="494945"/>
                  <a:pt x="393360" y="443370"/>
                </a:cubicBezTo>
                <a:cubicBezTo>
                  <a:pt x="368517" y="436428"/>
                  <a:pt x="341686" y="432460"/>
                  <a:pt x="311875" y="431469"/>
                </a:cubicBezTo>
                <a:close/>
                <a:moveTo>
                  <a:pt x="294981" y="431469"/>
                </a:moveTo>
                <a:cubicBezTo>
                  <a:pt x="265170" y="432460"/>
                  <a:pt x="237345" y="436428"/>
                  <a:pt x="212502" y="444362"/>
                </a:cubicBezTo>
                <a:cubicBezTo>
                  <a:pt x="229396" y="495937"/>
                  <a:pt x="260201" y="531642"/>
                  <a:pt x="294981" y="536601"/>
                </a:cubicBezTo>
                <a:close/>
                <a:moveTo>
                  <a:pt x="425159" y="362042"/>
                </a:moveTo>
                <a:cubicBezTo>
                  <a:pt x="424165" y="386837"/>
                  <a:pt x="420190" y="410641"/>
                  <a:pt x="414228" y="433452"/>
                </a:cubicBezTo>
                <a:cubicBezTo>
                  <a:pt x="431121" y="439403"/>
                  <a:pt x="446027" y="447338"/>
                  <a:pt x="458945" y="456264"/>
                </a:cubicBezTo>
                <a:cubicBezTo>
                  <a:pt x="477826" y="428493"/>
                  <a:pt x="490745" y="396755"/>
                  <a:pt x="493726" y="362042"/>
                </a:cubicBezTo>
                <a:close/>
                <a:moveTo>
                  <a:pt x="311875" y="362042"/>
                </a:moveTo>
                <a:lnTo>
                  <a:pt x="311875" y="414608"/>
                </a:lnTo>
                <a:cubicBezTo>
                  <a:pt x="342680" y="415600"/>
                  <a:pt x="372492" y="419567"/>
                  <a:pt x="398328" y="427501"/>
                </a:cubicBezTo>
                <a:cubicBezTo>
                  <a:pt x="403297" y="407665"/>
                  <a:pt x="407272" y="384853"/>
                  <a:pt x="408266" y="362042"/>
                </a:cubicBezTo>
                <a:close/>
                <a:moveTo>
                  <a:pt x="197596" y="362042"/>
                </a:moveTo>
                <a:cubicBezTo>
                  <a:pt x="198590" y="384853"/>
                  <a:pt x="202565" y="407665"/>
                  <a:pt x="207534" y="428493"/>
                </a:cubicBezTo>
                <a:cubicBezTo>
                  <a:pt x="234364" y="419567"/>
                  <a:pt x="263182" y="415600"/>
                  <a:pt x="294981" y="414608"/>
                </a:cubicBezTo>
                <a:lnTo>
                  <a:pt x="294981" y="362042"/>
                </a:lnTo>
                <a:close/>
                <a:moveTo>
                  <a:pt x="113130" y="362042"/>
                </a:moveTo>
                <a:cubicBezTo>
                  <a:pt x="116111" y="396755"/>
                  <a:pt x="128036" y="428493"/>
                  <a:pt x="147910" y="456264"/>
                </a:cubicBezTo>
                <a:cubicBezTo>
                  <a:pt x="160829" y="447338"/>
                  <a:pt x="175735" y="439403"/>
                  <a:pt x="191634" y="433452"/>
                </a:cubicBezTo>
                <a:cubicBezTo>
                  <a:pt x="185672" y="411632"/>
                  <a:pt x="181697" y="386837"/>
                  <a:pt x="180703" y="362042"/>
                </a:cubicBezTo>
                <a:close/>
                <a:moveTo>
                  <a:pt x="398328" y="264844"/>
                </a:moveTo>
                <a:cubicBezTo>
                  <a:pt x="371498" y="272778"/>
                  <a:pt x="342680" y="277737"/>
                  <a:pt x="311875" y="278729"/>
                </a:cubicBezTo>
                <a:lnTo>
                  <a:pt x="311875" y="345181"/>
                </a:lnTo>
                <a:lnTo>
                  <a:pt x="408266" y="345181"/>
                </a:lnTo>
                <a:cubicBezTo>
                  <a:pt x="408266" y="316418"/>
                  <a:pt x="404291" y="289639"/>
                  <a:pt x="398328" y="264844"/>
                </a:cubicBezTo>
                <a:close/>
                <a:moveTo>
                  <a:pt x="207534" y="264844"/>
                </a:moveTo>
                <a:cubicBezTo>
                  <a:pt x="201571" y="289639"/>
                  <a:pt x="197596" y="316418"/>
                  <a:pt x="197596" y="345181"/>
                </a:cubicBezTo>
                <a:lnTo>
                  <a:pt x="294981" y="345181"/>
                </a:lnTo>
                <a:lnTo>
                  <a:pt x="294981" y="278729"/>
                </a:lnTo>
                <a:cubicBezTo>
                  <a:pt x="263182" y="277737"/>
                  <a:pt x="234364" y="272778"/>
                  <a:pt x="207534" y="264844"/>
                </a:cubicBezTo>
                <a:close/>
                <a:moveTo>
                  <a:pt x="458945" y="237073"/>
                </a:moveTo>
                <a:cubicBezTo>
                  <a:pt x="446027" y="245999"/>
                  <a:pt x="431121" y="253934"/>
                  <a:pt x="414228" y="259885"/>
                </a:cubicBezTo>
                <a:cubicBezTo>
                  <a:pt x="421184" y="285672"/>
                  <a:pt x="425159" y="314434"/>
                  <a:pt x="425159" y="345181"/>
                </a:cubicBezTo>
                <a:lnTo>
                  <a:pt x="493726" y="345181"/>
                </a:lnTo>
                <a:cubicBezTo>
                  <a:pt x="493726" y="304516"/>
                  <a:pt x="480807" y="267819"/>
                  <a:pt x="458945" y="237073"/>
                </a:cubicBezTo>
                <a:close/>
                <a:moveTo>
                  <a:pt x="147910" y="237073"/>
                </a:moveTo>
                <a:cubicBezTo>
                  <a:pt x="126048" y="267819"/>
                  <a:pt x="113130" y="304516"/>
                  <a:pt x="113130" y="345181"/>
                </a:cubicBezTo>
                <a:lnTo>
                  <a:pt x="180703" y="345181"/>
                </a:lnTo>
                <a:cubicBezTo>
                  <a:pt x="180703" y="314434"/>
                  <a:pt x="184678" y="285672"/>
                  <a:pt x="191634" y="259885"/>
                </a:cubicBezTo>
                <a:cubicBezTo>
                  <a:pt x="175735" y="252942"/>
                  <a:pt x="160829" y="245999"/>
                  <a:pt x="147910" y="237073"/>
                </a:cubicBezTo>
                <a:close/>
                <a:moveTo>
                  <a:pt x="242314" y="165662"/>
                </a:moveTo>
                <a:cubicBezTo>
                  <a:pt x="209521" y="177564"/>
                  <a:pt x="179709" y="197400"/>
                  <a:pt x="157848" y="224179"/>
                </a:cubicBezTo>
                <a:cubicBezTo>
                  <a:pt x="168778" y="231122"/>
                  <a:pt x="181697" y="238065"/>
                  <a:pt x="196603" y="244015"/>
                </a:cubicBezTo>
                <a:cubicBezTo>
                  <a:pt x="207534" y="211286"/>
                  <a:pt x="223433" y="184507"/>
                  <a:pt x="242314" y="165662"/>
                </a:cubicBezTo>
                <a:close/>
                <a:moveTo>
                  <a:pt x="311875" y="156736"/>
                </a:moveTo>
                <a:lnTo>
                  <a:pt x="311875" y="261868"/>
                </a:lnTo>
                <a:cubicBezTo>
                  <a:pt x="341686" y="260876"/>
                  <a:pt x="368517" y="256909"/>
                  <a:pt x="393360" y="248975"/>
                </a:cubicBezTo>
                <a:cubicBezTo>
                  <a:pt x="376466" y="198392"/>
                  <a:pt x="346655" y="162687"/>
                  <a:pt x="311875" y="156736"/>
                </a:cubicBezTo>
                <a:close/>
                <a:moveTo>
                  <a:pt x="294981" y="156736"/>
                </a:moveTo>
                <a:cubicBezTo>
                  <a:pt x="260201" y="161695"/>
                  <a:pt x="229396" y="197400"/>
                  <a:pt x="212502" y="248975"/>
                </a:cubicBezTo>
                <a:cubicBezTo>
                  <a:pt x="237345" y="255917"/>
                  <a:pt x="265170" y="260876"/>
                  <a:pt x="294981" y="261868"/>
                </a:cubicBezTo>
                <a:close/>
                <a:moveTo>
                  <a:pt x="301937" y="138883"/>
                </a:moveTo>
                <a:cubicBezTo>
                  <a:pt x="301937" y="138883"/>
                  <a:pt x="302931" y="138883"/>
                  <a:pt x="302931" y="138883"/>
                </a:cubicBezTo>
                <a:cubicBezTo>
                  <a:pt x="335724" y="138883"/>
                  <a:pt x="365536" y="146818"/>
                  <a:pt x="393360" y="159711"/>
                </a:cubicBezTo>
                <a:lnTo>
                  <a:pt x="384416" y="174588"/>
                </a:lnTo>
                <a:cubicBezTo>
                  <a:pt x="377460" y="170621"/>
                  <a:pt x="369510" y="167646"/>
                  <a:pt x="362554" y="165662"/>
                </a:cubicBezTo>
                <a:cubicBezTo>
                  <a:pt x="382429" y="184507"/>
                  <a:pt x="398328" y="211286"/>
                  <a:pt x="409259" y="244015"/>
                </a:cubicBezTo>
                <a:cubicBezTo>
                  <a:pt x="424165" y="238065"/>
                  <a:pt x="438077" y="232114"/>
                  <a:pt x="449008" y="224179"/>
                </a:cubicBezTo>
                <a:cubicBezTo>
                  <a:pt x="443046" y="216245"/>
                  <a:pt x="435096" y="209302"/>
                  <a:pt x="428140" y="203351"/>
                </a:cubicBezTo>
                <a:lnTo>
                  <a:pt x="440065" y="190457"/>
                </a:lnTo>
                <a:cubicBezTo>
                  <a:pt x="448014" y="198392"/>
                  <a:pt x="455964" y="205335"/>
                  <a:pt x="462920" y="214261"/>
                </a:cubicBezTo>
                <a:cubicBezTo>
                  <a:pt x="466895" y="218228"/>
                  <a:pt x="469876" y="222196"/>
                  <a:pt x="472858" y="227155"/>
                </a:cubicBezTo>
                <a:cubicBezTo>
                  <a:pt x="496707" y="260876"/>
                  <a:pt x="510619" y="301541"/>
                  <a:pt x="510619" y="346173"/>
                </a:cubicBezTo>
                <a:cubicBezTo>
                  <a:pt x="510619" y="390804"/>
                  <a:pt x="496707" y="432460"/>
                  <a:pt x="472858" y="466182"/>
                </a:cubicBezTo>
                <a:cubicBezTo>
                  <a:pt x="469876" y="470149"/>
                  <a:pt x="466895" y="475109"/>
                  <a:pt x="462920" y="479076"/>
                </a:cubicBezTo>
                <a:cubicBezTo>
                  <a:pt x="425159" y="524699"/>
                  <a:pt x="367523" y="553462"/>
                  <a:pt x="302931" y="553462"/>
                </a:cubicBezTo>
                <a:cubicBezTo>
                  <a:pt x="302931" y="553462"/>
                  <a:pt x="301937" y="553462"/>
                  <a:pt x="301937" y="553462"/>
                </a:cubicBezTo>
                <a:cubicBezTo>
                  <a:pt x="238339" y="553462"/>
                  <a:pt x="181697" y="524699"/>
                  <a:pt x="143935" y="479076"/>
                </a:cubicBezTo>
                <a:cubicBezTo>
                  <a:pt x="139961" y="475109"/>
                  <a:pt x="136979" y="470149"/>
                  <a:pt x="133998" y="466182"/>
                </a:cubicBezTo>
                <a:cubicBezTo>
                  <a:pt x="110149" y="432460"/>
                  <a:pt x="95243" y="390804"/>
                  <a:pt x="95243" y="346173"/>
                </a:cubicBezTo>
                <a:cubicBezTo>
                  <a:pt x="95243" y="301541"/>
                  <a:pt x="110149" y="260876"/>
                  <a:pt x="133998" y="227155"/>
                </a:cubicBezTo>
                <a:cubicBezTo>
                  <a:pt x="136979" y="222196"/>
                  <a:pt x="139961" y="218228"/>
                  <a:pt x="143935" y="214261"/>
                </a:cubicBezTo>
                <a:cubicBezTo>
                  <a:pt x="181697" y="168637"/>
                  <a:pt x="238339" y="139875"/>
                  <a:pt x="301937" y="138883"/>
                </a:cubicBezTo>
                <a:close/>
                <a:moveTo>
                  <a:pt x="308898" y="32810"/>
                </a:moveTo>
                <a:cubicBezTo>
                  <a:pt x="329756" y="32810"/>
                  <a:pt x="358560" y="36777"/>
                  <a:pt x="378425" y="40744"/>
                </a:cubicBezTo>
                <a:lnTo>
                  <a:pt x="372466" y="59587"/>
                </a:lnTo>
                <a:lnTo>
                  <a:pt x="355580" y="70495"/>
                </a:lnTo>
                <a:cubicBezTo>
                  <a:pt x="340682" y="68512"/>
                  <a:pt x="324790" y="66529"/>
                  <a:pt x="308898" y="66529"/>
                </a:cubicBezTo>
                <a:cubicBezTo>
                  <a:pt x="157925" y="66529"/>
                  <a:pt x="33770" y="189502"/>
                  <a:pt x="33770" y="341236"/>
                </a:cubicBezTo>
                <a:cubicBezTo>
                  <a:pt x="33770" y="440408"/>
                  <a:pt x="91378" y="522721"/>
                  <a:pt x="164878" y="575282"/>
                </a:cubicBezTo>
                <a:cubicBezTo>
                  <a:pt x="96344" y="575282"/>
                  <a:pt x="11919" y="459251"/>
                  <a:pt x="2980" y="391813"/>
                </a:cubicBezTo>
                <a:cubicBezTo>
                  <a:pt x="993" y="375946"/>
                  <a:pt x="0" y="359087"/>
                  <a:pt x="0" y="341236"/>
                </a:cubicBezTo>
                <a:cubicBezTo>
                  <a:pt x="0" y="171651"/>
                  <a:pt x="139054" y="32810"/>
                  <a:pt x="308898" y="32810"/>
                </a:cubicBezTo>
                <a:close/>
                <a:moveTo>
                  <a:pt x="504581" y="0"/>
                </a:moveTo>
                <a:cubicBezTo>
                  <a:pt x="504581" y="0"/>
                  <a:pt x="516502" y="3967"/>
                  <a:pt x="518489" y="14877"/>
                </a:cubicBezTo>
                <a:cubicBezTo>
                  <a:pt x="520476" y="25786"/>
                  <a:pt x="493654" y="103145"/>
                  <a:pt x="493654" y="103145"/>
                </a:cubicBezTo>
                <a:cubicBezTo>
                  <a:pt x="493654" y="103145"/>
                  <a:pt x="531403" y="125956"/>
                  <a:pt x="536370" y="128932"/>
                </a:cubicBezTo>
                <a:cubicBezTo>
                  <a:pt x="541337" y="131907"/>
                  <a:pt x="550277" y="138850"/>
                  <a:pt x="544317" y="153726"/>
                </a:cubicBezTo>
                <a:cubicBezTo>
                  <a:pt x="538356" y="168603"/>
                  <a:pt x="525442" y="161661"/>
                  <a:pt x="520476" y="160669"/>
                </a:cubicBezTo>
                <a:cubicBezTo>
                  <a:pt x="515509" y="159677"/>
                  <a:pt x="469813" y="133891"/>
                  <a:pt x="469813" y="133891"/>
                </a:cubicBezTo>
                <a:cubicBezTo>
                  <a:pt x="469813" y="133891"/>
                  <a:pt x="422131" y="195381"/>
                  <a:pt x="412197" y="200340"/>
                </a:cubicBezTo>
                <a:cubicBezTo>
                  <a:pt x="402263" y="205299"/>
                  <a:pt x="392329" y="193398"/>
                  <a:pt x="392329" y="193398"/>
                </a:cubicBezTo>
                <a:lnTo>
                  <a:pt x="441005" y="111080"/>
                </a:lnTo>
                <a:lnTo>
                  <a:pt x="402263" y="84302"/>
                </a:lnTo>
                <a:lnTo>
                  <a:pt x="369482" y="101162"/>
                </a:lnTo>
                <a:lnTo>
                  <a:pt x="357561" y="88269"/>
                </a:lnTo>
                <a:cubicBezTo>
                  <a:pt x="357561" y="88269"/>
                  <a:pt x="380409" y="72400"/>
                  <a:pt x="386369" y="64466"/>
                </a:cubicBezTo>
                <a:cubicBezTo>
                  <a:pt x="393323" y="55540"/>
                  <a:pt x="397296" y="20827"/>
                  <a:pt x="397296" y="20827"/>
                </a:cubicBezTo>
                <a:lnTo>
                  <a:pt x="411204" y="32729"/>
                </a:lnTo>
                <a:lnTo>
                  <a:pt x="412197" y="64466"/>
                </a:lnTo>
                <a:lnTo>
                  <a:pt x="458886" y="84302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100"/>
          </a:p>
        </p:txBody>
      </p:sp>
      <p:sp>
        <p:nvSpPr>
          <p:cNvPr id="13" name="íṧḻiḍè"/>
          <p:cNvSpPr/>
          <p:nvPr/>
        </p:nvSpPr>
        <p:spPr>
          <a:xfrm>
            <a:off x="3608379" y="5657826"/>
            <a:ext cx="577851" cy="57785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 sz="1200"/>
          </a:p>
        </p:txBody>
      </p:sp>
      <p:sp>
        <p:nvSpPr>
          <p:cNvPr id="14" name="ís1îdé"/>
          <p:cNvSpPr/>
          <p:nvPr/>
        </p:nvSpPr>
        <p:spPr>
          <a:xfrm>
            <a:off x="3759400" y="5805848"/>
            <a:ext cx="275806" cy="281804"/>
          </a:xfrm>
          <a:custGeom>
            <a:avLst/>
            <a:gdLst>
              <a:gd name="connsiteX0" fmla="*/ 232613 w 595120"/>
              <a:gd name="connsiteY0" fmla="*/ 116080 h 608062"/>
              <a:gd name="connsiteX1" fmla="*/ 257134 w 595120"/>
              <a:gd name="connsiteY1" fmla="*/ 116080 h 608062"/>
              <a:gd name="connsiteX2" fmla="*/ 287215 w 595120"/>
              <a:gd name="connsiteY2" fmla="*/ 195186 h 608062"/>
              <a:gd name="connsiteX3" fmla="*/ 280961 w 595120"/>
              <a:gd name="connsiteY3" fmla="*/ 161878 h 608062"/>
              <a:gd name="connsiteX4" fmla="*/ 282053 w 595120"/>
              <a:gd name="connsiteY4" fmla="*/ 155137 h 608062"/>
              <a:gd name="connsiteX5" fmla="*/ 291782 w 595120"/>
              <a:gd name="connsiteY5" fmla="*/ 137492 h 608062"/>
              <a:gd name="connsiteX6" fmla="*/ 282847 w 595120"/>
              <a:gd name="connsiteY6" fmla="*/ 121235 h 608062"/>
              <a:gd name="connsiteX7" fmla="*/ 282847 w 595120"/>
              <a:gd name="connsiteY7" fmla="*/ 117765 h 608062"/>
              <a:gd name="connsiteX8" fmla="*/ 285924 w 595120"/>
              <a:gd name="connsiteY8" fmla="*/ 116080 h 608062"/>
              <a:gd name="connsiteX9" fmla="*/ 309552 w 595120"/>
              <a:gd name="connsiteY9" fmla="*/ 116080 h 608062"/>
              <a:gd name="connsiteX10" fmla="*/ 312629 w 595120"/>
              <a:gd name="connsiteY10" fmla="*/ 117765 h 608062"/>
              <a:gd name="connsiteX11" fmla="*/ 312629 w 595120"/>
              <a:gd name="connsiteY11" fmla="*/ 121235 h 608062"/>
              <a:gd name="connsiteX12" fmla="*/ 304390 w 595120"/>
              <a:gd name="connsiteY12" fmla="*/ 137492 h 608062"/>
              <a:gd name="connsiteX13" fmla="*/ 314118 w 595120"/>
              <a:gd name="connsiteY13" fmla="*/ 155137 h 608062"/>
              <a:gd name="connsiteX14" fmla="*/ 315111 w 595120"/>
              <a:gd name="connsiteY14" fmla="*/ 161977 h 608062"/>
              <a:gd name="connsiteX15" fmla="*/ 308063 w 595120"/>
              <a:gd name="connsiteY15" fmla="*/ 195186 h 608062"/>
              <a:gd name="connsiteX16" fmla="*/ 338342 w 595120"/>
              <a:gd name="connsiteY16" fmla="*/ 116080 h 608062"/>
              <a:gd name="connsiteX17" fmla="*/ 362466 w 595120"/>
              <a:gd name="connsiteY17" fmla="*/ 116080 h 608062"/>
              <a:gd name="connsiteX18" fmla="*/ 419748 w 595120"/>
              <a:gd name="connsiteY18" fmla="*/ 172882 h 608062"/>
              <a:gd name="connsiteX19" fmla="*/ 420145 w 595120"/>
              <a:gd name="connsiteY19" fmla="*/ 262991 h 608062"/>
              <a:gd name="connsiteX20" fmla="*/ 420641 w 595120"/>
              <a:gd name="connsiteY20" fmla="*/ 350324 h 608062"/>
              <a:gd name="connsiteX21" fmla="*/ 396517 w 595120"/>
              <a:gd name="connsiteY21" fmla="*/ 374611 h 608062"/>
              <a:gd name="connsiteX22" fmla="*/ 396418 w 595120"/>
              <a:gd name="connsiteY22" fmla="*/ 374611 h 608062"/>
              <a:gd name="connsiteX23" fmla="*/ 372195 w 595120"/>
              <a:gd name="connsiteY23" fmla="*/ 350523 h 608062"/>
              <a:gd name="connsiteX24" fmla="*/ 371798 w 595120"/>
              <a:gd name="connsiteY24" fmla="*/ 262793 h 608062"/>
              <a:gd name="connsiteX25" fmla="*/ 371301 w 595120"/>
              <a:gd name="connsiteY25" fmla="*/ 173179 h 608062"/>
              <a:gd name="connsiteX26" fmla="*/ 366139 w 595120"/>
              <a:gd name="connsiteY26" fmla="*/ 168421 h 608062"/>
              <a:gd name="connsiteX27" fmla="*/ 361274 w 595120"/>
              <a:gd name="connsiteY27" fmla="*/ 173476 h 608062"/>
              <a:gd name="connsiteX28" fmla="*/ 361771 w 595120"/>
              <a:gd name="connsiteY28" fmla="*/ 579116 h 608062"/>
              <a:gd name="connsiteX29" fmla="*/ 332683 w 595120"/>
              <a:gd name="connsiteY29" fmla="*/ 608062 h 608062"/>
              <a:gd name="connsiteX30" fmla="*/ 303695 w 595120"/>
              <a:gd name="connsiteY30" fmla="*/ 579116 h 608062"/>
              <a:gd name="connsiteX31" fmla="*/ 303695 w 595120"/>
              <a:gd name="connsiteY31" fmla="*/ 353695 h 608062"/>
              <a:gd name="connsiteX32" fmla="*/ 297440 w 595120"/>
              <a:gd name="connsiteY32" fmla="*/ 347450 h 608062"/>
              <a:gd name="connsiteX33" fmla="*/ 291186 w 595120"/>
              <a:gd name="connsiteY33" fmla="*/ 353695 h 608062"/>
              <a:gd name="connsiteX34" fmla="*/ 291186 w 595120"/>
              <a:gd name="connsiteY34" fmla="*/ 579116 h 608062"/>
              <a:gd name="connsiteX35" fmla="*/ 262098 w 595120"/>
              <a:gd name="connsiteY35" fmla="*/ 608062 h 608062"/>
              <a:gd name="connsiteX36" fmla="*/ 233110 w 595120"/>
              <a:gd name="connsiteY36" fmla="*/ 579116 h 608062"/>
              <a:gd name="connsiteX37" fmla="*/ 233110 w 595120"/>
              <a:gd name="connsiteY37" fmla="*/ 172386 h 608062"/>
              <a:gd name="connsiteX38" fmla="*/ 228940 w 595120"/>
              <a:gd name="connsiteY38" fmla="*/ 167727 h 608062"/>
              <a:gd name="connsiteX39" fmla="*/ 223976 w 595120"/>
              <a:gd name="connsiteY39" fmla="*/ 171395 h 608062"/>
              <a:gd name="connsiteX40" fmla="*/ 223381 w 595120"/>
              <a:gd name="connsiteY40" fmla="*/ 260017 h 608062"/>
              <a:gd name="connsiteX41" fmla="*/ 222884 w 595120"/>
              <a:gd name="connsiteY41" fmla="*/ 350523 h 608062"/>
              <a:gd name="connsiteX42" fmla="*/ 198661 w 595120"/>
              <a:gd name="connsiteY42" fmla="*/ 374611 h 608062"/>
              <a:gd name="connsiteX43" fmla="*/ 198562 w 595120"/>
              <a:gd name="connsiteY43" fmla="*/ 374611 h 608062"/>
              <a:gd name="connsiteX44" fmla="*/ 174537 w 595120"/>
              <a:gd name="connsiteY44" fmla="*/ 350324 h 608062"/>
              <a:gd name="connsiteX45" fmla="*/ 174934 w 595120"/>
              <a:gd name="connsiteY45" fmla="*/ 260711 h 608062"/>
              <a:gd name="connsiteX46" fmla="*/ 175431 w 595120"/>
              <a:gd name="connsiteY46" fmla="*/ 172882 h 608062"/>
              <a:gd name="connsiteX47" fmla="*/ 232613 w 595120"/>
              <a:gd name="connsiteY47" fmla="*/ 116080 h 608062"/>
              <a:gd name="connsiteX48" fmla="*/ 54022 w 595120"/>
              <a:gd name="connsiteY48" fmla="*/ 107683 h 608062"/>
              <a:gd name="connsiteX49" fmla="*/ 180436 w 595120"/>
              <a:gd name="connsiteY49" fmla="*/ 108080 h 608062"/>
              <a:gd name="connsiteX50" fmla="*/ 148957 w 595120"/>
              <a:gd name="connsiteY50" fmla="*/ 172807 h 608062"/>
              <a:gd name="connsiteX51" fmla="*/ 148063 w 595120"/>
              <a:gd name="connsiteY51" fmla="*/ 350236 h 608062"/>
              <a:gd name="connsiteX52" fmla="*/ 173783 w 595120"/>
              <a:gd name="connsiteY52" fmla="*/ 394444 h 608062"/>
              <a:gd name="connsiteX53" fmla="*/ 173783 w 595120"/>
              <a:gd name="connsiteY53" fmla="*/ 537379 h 608062"/>
              <a:gd name="connsiteX54" fmla="*/ 146871 w 595120"/>
              <a:gd name="connsiteY54" fmla="*/ 564241 h 608062"/>
              <a:gd name="connsiteX55" fmla="*/ 119960 w 595120"/>
              <a:gd name="connsiteY55" fmla="*/ 537379 h 608062"/>
              <a:gd name="connsiteX56" fmla="*/ 119960 w 595120"/>
              <a:gd name="connsiteY56" fmla="*/ 328231 h 608062"/>
              <a:gd name="connsiteX57" fmla="*/ 114101 w 595120"/>
              <a:gd name="connsiteY57" fmla="*/ 322482 h 608062"/>
              <a:gd name="connsiteX58" fmla="*/ 108341 w 595120"/>
              <a:gd name="connsiteY58" fmla="*/ 328231 h 608062"/>
              <a:gd name="connsiteX59" fmla="*/ 108341 w 595120"/>
              <a:gd name="connsiteY59" fmla="*/ 537379 h 608062"/>
              <a:gd name="connsiteX60" fmla="*/ 81330 w 595120"/>
              <a:gd name="connsiteY60" fmla="*/ 564241 h 608062"/>
              <a:gd name="connsiteX61" fmla="*/ 54419 w 595120"/>
              <a:gd name="connsiteY61" fmla="*/ 537379 h 608062"/>
              <a:gd name="connsiteX62" fmla="*/ 54419 w 595120"/>
              <a:gd name="connsiteY62" fmla="*/ 160714 h 608062"/>
              <a:gd name="connsiteX63" fmla="*/ 50149 w 595120"/>
              <a:gd name="connsiteY63" fmla="*/ 156352 h 608062"/>
              <a:gd name="connsiteX64" fmla="*/ 45779 w 595120"/>
              <a:gd name="connsiteY64" fmla="*/ 160714 h 608062"/>
              <a:gd name="connsiteX65" fmla="*/ 44886 w 595120"/>
              <a:gd name="connsiteY65" fmla="*/ 325356 h 608062"/>
              <a:gd name="connsiteX66" fmla="*/ 22443 w 595120"/>
              <a:gd name="connsiteY66" fmla="*/ 347659 h 608062"/>
              <a:gd name="connsiteX67" fmla="*/ 22343 w 595120"/>
              <a:gd name="connsiteY67" fmla="*/ 347659 h 608062"/>
              <a:gd name="connsiteX68" fmla="*/ 0 w 595120"/>
              <a:gd name="connsiteY68" fmla="*/ 325059 h 608062"/>
              <a:gd name="connsiteX69" fmla="*/ 894 w 595120"/>
              <a:gd name="connsiteY69" fmla="*/ 160516 h 608062"/>
              <a:gd name="connsiteX70" fmla="*/ 54022 w 595120"/>
              <a:gd name="connsiteY70" fmla="*/ 107683 h 608062"/>
              <a:gd name="connsiteX71" fmla="*/ 520495 w 595120"/>
              <a:gd name="connsiteY71" fmla="*/ 107634 h 608062"/>
              <a:gd name="connsiteX72" fmla="*/ 541197 w 595120"/>
              <a:gd name="connsiteY72" fmla="*/ 107641 h 608062"/>
              <a:gd name="connsiteX73" fmla="*/ 594325 w 595120"/>
              <a:gd name="connsiteY73" fmla="*/ 160478 h 608062"/>
              <a:gd name="connsiteX74" fmla="*/ 595120 w 595120"/>
              <a:gd name="connsiteY74" fmla="*/ 325037 h 608062"/>
              <a:gd name="connsiteX75" fmla="*/ 572776 w 595120"/>
              <a:gd name="connsiteY75" fmla="*/ 347639 h 608062"/>
              <a:gd name="connsiteX76" fmla="*/ 572677 w 595120"/>
              <a:gd name="connsiteY76" fmla="*/ 347639 h 608062"/>
              <a:gd name="connsiteX77" fmla="*/ 550234 w 595120"/>
              <a:gd name="connsiteY77" fmla="*/ 325334 h 608062"/>
              <a:gd name="connsiteX78" fmla="*/ 549340 w 595120"/>
              <a:gd name="connsiteY78" fmla="*/ 160677 h 608062"/>
              <a:gd name="connsiteX79" fmla="*/ 549340 w 595120"/>
              <a:gd name="connsiteY79" fmla="*/ 160578 h 608062"/>
              <a:gd name="connsiteX80" fmla="*/ 544673 w 595120"/>
              <a:gd name="connsiteY80" fmla="*/ 155918 h 608062"/>
              <a:gd name="connsiteX81" fmla="*/ 540006 w 595120"/>
              <a:gd name="connsiteY81" fmla="*/ 160578 h 608062"/>
              <a:gd name="connsiteX82" fmla="*/ 540502 w 595120"/>
              <a:gd name="connsiteY82" fmla="*/ 537377 h 608062"/>
              <a:gd name="connsiteX83" fmla="*/ 513492 w 595120"/>
              <a:gd name="connsiteY83" fmla="*/ 564241 h 608062"/>
              <a:gd name="connsiteX84" fmla="*/ 486580 w 595120"/>
              <a:gd name="connsiteY84" fmla="*/ 537377 h 608062"/>
              <a:gd name="connsiteX85" fmla="*/ 486580 w 595120"/>
              <a:gd name="connsiteY85" fmla="*/ 328209 h 608062"/>
              <a:gd name="connsiteX86" fmla="*/ 480820 w 595120"/>
              <a:gd name="connsiteY86" fmla="*/ 322459 h 608062"/>
              <a:gd name="connsiteX87" fmla="*/ 474961 w 595120"/>
              <a:gd name="connsiteY87" fmla="*/ 328209 h 608062"/>
              <a:gd name="connsiteX88" fmla="*/ 474961 w 595120"/>
              <a:gd name="connsiteY88" fmla="*/ 537377 h 608062"/>
              <a:gd name="connsiteX89" fmla="*/ 448050 w 595120"/>
              <a:gd name="connsiteY89" fmla="*/ 564241 h 608062"/>
              <a:gd name="connsiteX90" fmla="*/ 421138 w 595120"/>
              <a:gd name="connsiteY90" fmla="*/ 537377 h 608062"/>
              <a:gd name="connsiteX91" fmla="*/ 421138 w 595120"/>
              <a:gd name="connsiteY91" fmla="*/ 394627 h 608062"/>
              <a:gd name="connsiteX92" fmla="*/ 447057 w 595120"/>
              <a:gd name="connsiteY92" fmla="*/ 350216 h 608062"/>
              <a:gd name="connsiteX93" fmla="*/ 446163 w 595120"/>
              <a:gd name="connsiteY93" fmla="*/ 172771 h 608062"/>
              <a:gd name="connsiteX94" fmla="*/ 414783 w 595120"/>
              <a:gd name="connsiteY94" fmla="*/ 108038 h 608062"/>
              <a:gd name="connsiteX95" fmla="*/ 520495 w 595120"/>
              <a:gd name="connsiteY95" fmla="*/ 107634 h 608062"/>
              <a:gd name="connsiteX96" fmla="*/ 481094 w 595120"/>
              <a:gd name="connsiteY96" fmla="*/ 0 h 608062"/>
              <a:gd name="connsiteX97" fmla="*/ 527547 w 595120"/>
              <a:gd name="connsiteY97" fmla="*/ 46482 h 608062"/>
              <a:gd name="connsiteX98" fmla="*/ 511864 w 595120"/>
              <a:gd name="connsiteY98" fmla="*/ 81269 h 608062"/>
              <a:gd name="connsiteX99" fmla="*/ 481094 w 595120"/>
              <a:gd name="connsiteY99" fmla="*/ 92864 h 608062"/>
              <a:gd name="connsiteX100" fmla="*/ 450324 w 595120"/>
              <a:gd name="connsiteY100" fmla="*/ 81269 h 608062"/>
              <a:gd name="connsiteX101" fmla="*/ 434542 w 595120"/>
              <a:gd name="connsiteY101" fmla="*/ 46482 h 608062"/>
              <a:gd name="connsiteX102" fmla="*/ 481094 w 595120"/>
              <a:gd name="connsiteY102" fmla="*/ 0 h 608062"/>
              <a:gd name="connsiteX103" fmla="*/ 297750 w 595120"/>
              <a:gd name="connsiteY103" fmla="*/ 0 h 608062"/>
              <a:gd name="connsiteX104" fmla="*/ 301424 w 595120"/>
              <a:gd name="connsiteY104" fmla="*/ 99 h 608062"/>
              <a:gd name="connsiteX105" fmla="*/ 305097 w 595120"/>
              <a:gd name="connsiteY105" fmla="*/ 496 h 608062"/>
              <a:gd name="connsiteX106" fmla="*/ 308473 w 595120"/>
              <a:gd name="connsiteY106" fmla="*/ 1190 h 608062"/>
              <a:gd name="connsiteX107" fmla="*/ 310458 w 595120"/>
              <a:gd name="connsiteY107" fmla="*/ 1586 h 608062"/>
              <a:gd name="connsiteX108" fmla="*/ 316415 w 595120"/>
              <a:gd name="connsiteY108" fmla="*/ 3569 h 608062"/>
              <a:gd name="connsiteX109" fmla="*/ 347887 w 595120"/>
              <a:gd name="connsiteY109" fmla="*/ 50066 h 608062"/>
              <a:gd name="connsiteX110" fmla="*/ 329917 w 595120"/>
              <a:gd name="connsiteY110" fmla="*/ 88434 h 608062"/>
              <a:gd name="connsiteX111" fmla="*/ 328428 w 595120"/>
              <a:gd name="connsiteY111" fmla="*/ 89623 h 608062"/>
              <a:gd name="connsiteX112" fmla="*/ 297750 w 595120"/>
              <a:gd name="connsiteY112" fmla="*/ 100132 h 608062"/>
              <a:gd name="connsiteX113" fmla="*/ 267073 w 595120"/>
              <a:gd name="connsiteY113" fmla="*/ 89623 h 608062"/>
              <a:gd name="connsiteX114" fmla="*/ 264095 w 595120"/>
              <a:gd name="connsiteY114" fmla="*/ 87145 h 608062"/>
              <a:gd name="connsiteX115" fmla="*/ 262307 w 595120"/>
              <a:gd name="connsiteY115" fmla="*/ 85459 h 608062"/>
              <a:gd name="connsiteX116" fmla="*/ 257641 w 595120"/>
              <a:gd name="connsiteY116" fmla="*/ 80007 h 608062"/>
              <a:gd name="connsiteX117" fmla="*/ 256251 w 595120"/>
              <a:gd name="connsiteY117" fmla="*/ 78024 h 608062"/>
              <a:gd name="connsiteX118" fmla="*/ 253670 w 595120"/>
              <a:gd name="connsiteY118" fmla="*/ 73959 h 608062"/>
              <a:gd name="connsiteX119" fmla="*/ 251585 w 595120"/>
              <a:gd name="connsiteY119" fmla="*/ 69498 h 608062"/>
              <a:gd name="connsiteX120" fmla="*/ 249202 w 595120"/>
              <a:gd name="connsiteY120" fmla="*/ 62558 h 608062"/>
              <a:gd name="connsiteX121" fmla="*/ 247614 w 595120"/>
              <a:gd name="connsiteY121" fmla="*/ 50066 h 608062"/>
              <a:gd name="connsiteX122" fmla="*/ 269753 w 595120"/>
              <a:gd name="connsiteY122" fmla="*/ 8526 h 608062"/>
              <a:gd name="connsiteX123" fmla="*/ 273923 w 595120"/>
              <a:gd name="connsiteY123" fmla="*/ 6048 h 608062"/>
              <a:gd name="connsiteX124" fmla="*/ 278292 w 595120"/>
              <a:gd name="connsiteY124" fmla="*/ 3966 h 608062"/>
              <a:gd name="connsiteX125" fmla="*/ 280575 w 595120"/>
              <a:gd name="connsiteY125" fmla="*/ 3074 h 608062"/>
              <a:gd name="connsiteX126" fmla="*/ 285241 w 595120"/>
              <a:gd name="connsiteY126" fmla="*/ 1586 h 608062"/>
              <a:gd name="connsiteX127" fmla="*/ 287624 w 595120"/>
              <a:gd name="connsiteY127" fmla="*/ 992 h 608062"/>
              <a:gd name="connsiteX128" fmla="*/ 292687 w 595120"/>
              <a:gd name="connsiteY128" fmla="*/ 298 h 608062"/>
              <a:gd name="connsiteX129" fmla="*/ 297750 w 595120"/>
              <a:gd name="connsiteY129" fmla="*/ 0 h 608062"/>
              <a:gd name="connsiteX130" fmla="*/ 114407 w 595120"/>
              <a:gd name="connsiteY130" fmla="*/ 0 h 608062"/>
              <a:gd name="connsiteX131" fmla="*/ 160959 w 595120"/>
              <a:gd name="connsiteY131" fmla="*/ 46482 h 608062"/>
              <a:gd name="connsiteX132" fmla="*/ 160661 w 595120"/>
              <a:gd name="connsiteY132" fmla="*/ 51536 h 608062"/>
              <a:gd name="connsiteX133" fmla="*/ 159867 w 595120"/>
              <a:gd name="connsiteY133" fmla="*/ 56492 h 608062"/>
              <a:gd name="connsiteX134" fmla="*/ 159272 w 595120"/>
              <a:gd name="connsiteY134" fmla="*/ 58969 h 608062"/>
              <a:gd name="connsiteX135" fmla="*/ 145177 w 595120"/>
              <a:gd name="connsiteY135" fmla="*/ 81269 h 608062"/>
              <a:gd name="connsiteX136" fmla="*/ 114407 w 595120"/>
              <a:gd name="connsiteY136" fmla="*/ 92864 h 608062"/>
              <a:gd name="connsiteX137" fmla="*/ 83637 w 595120"/>
              <a:gd name="connsiteY137" fmla="*/ 81269 h 608062"/>
              <a:gd name="connsiteX138" fmla="*/ 81949 w 595120"/>
              <a:gd name="connsiteY138" fmla="*/ 79584 h 608062"/>
              <a:gd name="connsiteX139" fmla="*/ 69641 w 595120"/>
              <a:gd name="connsiteY139" fmla="*/ 58969 h 608062"/>
              <a:gd name="connsiteX140" fmla="*/ 69046 w 595120"/>
              <a:gd name="connsiteY140" fmla="*/ 56492 h 608062"/>
              <a:gd name="connsiteX141" fmla="*/ 68252 w 595120"/>
              <a:gd name="connsiteY141" fmla="*/ 51536 h 608062"/>
              <a:gd name="connsiteX142" fmla="*/ 67954 w 595120"/>
              <a:gd name="connsiteY142" fmla="*/ 46482 h 608062"/>
              <a:gd name="connsiteX143" fmla="*/ 114407 w 595120"/>
              <a:gd name="connsiteY143" fmla="*/ 0 h 608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595120" h="608062">
                <a:moveTo>
                  <a:pt x="232613" y="116080"/>
                </a:moveTo>
                <a:lnTo>
                  <a:pt x="257134" y="116080"/>
                </a:lnTo>
                <a:cubicBezTo>
                  <a:pt x="260113" y="123713"/>
                  <a:pt x="283839" y="186760"/>
                  <a:pt x="287215" y="195186"/>
                </a:cubicBezTo>
                <a:lnTo>
                  <a:pt x="280961" y="161878"/>
                </a:lnTo>
                <a:cubicBezTo>
                  <a:pt x="280563" y="159598"/>
                  <a:pt x="280961" y="157219"/>
                  <a:pt x="282053" y="155137"/>
                </a:cubicBezTo>
                <a:lnTo>
                  <a:pt x="291782" y="137492"/>
                </a:lnTo>
                <a:lnTo>
                  <a:pt x="282847" y="121235"/>
                </a:lnTo>
                <a:cubicBezTo>
                  <a:pt x="282251" y="120145"/>
                  <a:pt x="282251" y="118856"/>
                  <a:pt x="282847" y="117765"/>
                </a:cubicBezTo>
                <a:cubicBezTo>
                  <a:pt x="283542" y="116675"/>
                  <a:pt x="284634" y="116080"/>
                  <a:pt x="285924" y="116080"/>
                </a:cubicBezTo>
                <a:lnTo>
                  <a:pt x="309552" y="116080"/>
                </a:lnTo>
                <a:cubicBezTo>
                  <a:pt x="310842" y="116080"/>
                  <a:pt x="312034" y="116675"/>
                  <a:pt x="312629" y="117765"/>
                </a:cubicBezTo>
                <a:cubicBezTo>
                  <a:pt x="313225" y="118856"/>
                  <a:pt x="313324" y="120145"/>
                  <a:pt x="312629" y="121235"/>
                </a:cubicBezTo>
                <a:lnTo>
                  <a:pt x="304390" y="137492"/>
                </a:lnTo>
                <a:lnTo>
                  <a:pt x="314118" y="155137"/>
                </a:lnTo>
                <a:cubicBezTo>
                  <a:pt x="315211" y="157219"/>
                  <a:pt x="315608" y="159598"/>
                  <a:pt x="315111" y="161977"/>
                </a:cubicBezTo>
                <a:lnTo>
                  <a:pt x="308063" y="195186"/>
                </a:lnTo>
                <a:cubicBezTo>
                  <a:pt x="311537" y="186165"/>
                  <a:pt x="335363" y="123912"/>
                  <a:pt x="338342" y="116080"/>
                </a:cubicBezTo>
                <a:lnTo>
                  <a:pt x="362466" y="116080"/>
                </a:lnTo>
                <a:cubicBezTo>
                  <a:pt x="393837" y="116080"/>
                  <a:pt x="419549" y="141557"/>
                  <a:pt x="419748" y="172882"/>
                </a:cubicBezTo>
                <a:lnTo>
                  <a:pt x="420145" y="262991"/>
                </a:lnTo>
                <a:lnTo>
                  <a:pt x="420641" y="350324"/>
                </a:lnTo>
                <a:cubicBezTo>
                  <a:pt x="420641" y="363707"/>
                  <a:pt x="409919" y="374512"/>
                  <a:pt x="396517" y="374611"/>
                </a:cubicBezTo>
                <a:lnTo>
                  <a:pt x="396418" y="374611"/>
                </a:lnTo>
                <a:cubicBezTo>
                  <a:pt x="383115" y="374611"/>
                  <a:pt x="372294" y="363905"/>
                  <a:pt x="372195" y="350523"/>
                </a:cubicBezTo>
                <a:lnTo>
                  <a:pt x="371798" y="262793"/>
                </a:lnTo>
                <a:lnTo>
                  <a:pt x="371301" y="173179"/>
                </a:lnTo>
                <a:cubicBezTo>
                  <a:pt x="371202" y="170403"/>
                  <a:pt x="368819" y="168322"/>
                  <a:pt x="366139" y="168421"/>
                </a:cubicBezTo>
                <a:cubicBezTo>
                  <a:pt x="363359" y="168520"/>
                  <a:pt x="361274" y="170800"/>
                  <a:pt x="361274" y="173476"/>
                </a:cubicBezTo>
                <a:cubicBezTo>
                  <a:pt x="361374" y="211939"/>
                  <a:pt x="361771" y="368663"/>
                  <a:pt x="361771" y="579116"/>
                </a:cubicBezTo>
                <a:cubicBezTo>
                  <a:pt x="361771" y="595076"/>
                  <a:pt x="348766" y="608062"/>
                  <a:pt x="332683" y="608062"/>
                </a:cubicBezTo>
                <a:cubicBezTo>
                  <a:pt x="316600" y="608062"/>
                  <a:pt x="303695" y="595076"/>
                  <a:pt x="303695" y="579116"/>
                </a:cubicBezTo>
                <a:lnTo>
                  <a:pt x="303695" y="353695"/>
                </a:lnTo>
                <a:cubicBezTo>
                  <a:pt x="303695" y="350324"/>
                  <a:pt x="300915" y="347450"/>
                  <a:pt x="297440" y="347450"/>
                </a:cubicBezTo>
                <a:cubicBezTo>
                  <a:pt x="293966" y="347450"/>
                  <a:pt x="291186" y="350324"/>
                  <a:pt x="291186" y="353695"/>
                </a:cubicBezTo>
                <a:lnTo>
                  <a:pt x="291186" y="579116"/>
                </a:lnTo>
                <a:cubicBezTo>
                  <a:pt x="291186" y="595076"/>
                  <a:pt x="278181" y="608062"/>
                  <a:pt x="262098" y="608062"/>
                </a:cubicBezTo>
                <a:cubicBezTo>
                  <a:pt x="246115" y="608062"/>
                  <a:pt x="233110" y="595076"/>
                  <a:pt x="233110" y="579116"/>
                </a:cubicBezTo>
                <a:lnTo>
                  <a:pt x="233110" y="172386"/>
                </a:lnTo>
                <a:cubicBezTo>
                  <a:pt x="233110" y="170007"/>
                  <a:pt x="231323" y="168024"/>
                  <a:pt x="228940" y="167727"/>
                </a:cubicBezTo>
                <a:cubicBezTo>
                  <a:pt x="226657" y="167529"/>
                  <a:pt x="224473" y="169115"/>
                  <a:pt x="223976" y="171395"/>
                </a:cubicBezTo>
                <a:cubicBezTo>
                  <a:pt x="223679" y="172683"/>
                  <a:pt x="223778" y="166934"/>
                  <a:pt x="223381" y="260017"/>
                </a:cubicBezTo>
                <a:lnTo>
                  <a:pt x="222884" y="350523"/>
                </a:lnTo>
                <a:cubicBezTo>
                  <a:pt x="222785" y="363905"/>
                  <a:pt x="211964" y="374611"/>
                  <a:pt x="198661" y="374611"/>
                </a:cubicBezTo>
                <a:lnTo>
                  <a:pt x="198562" y="374611"/>
                </a:lnTo>
                <a:cubicBezTo>
                  <a:pt x="185259" y="374512"/>
                  <a:pt x="174438" y="363707"/>
                  <a:pt x="174537" y="350324"/>
                </a:cubicBezTo>
                <a:lnTo>
                  <a:pt x="174934" y="260711"/>
                </a:lnTo>
                <a:lnTo>
                  <a:pt x="175431" y="172882"/>
                </a:lnTo>
                <a:cubicBezTo>
                  <a:pt x="175530" y="141656"/>
                  <a:pt x="201143" y="116080"/>
                  <a:pt x="232613" y="116080"/>
                </a:cubicBezTo>
                <a:close/>
                <a:moveTo>
                  <a:pt x="54022" y="107683"/>
                </a:moveTo>
                <a:cubicBezTo>
                  <a:pt x="54022" y="107683"/>
                  <a:pt x="178450" y="107881"/>
                  <a:pt x="180436" y="108080"/>
                </a:cubicBezTo>
                <a:cubicBezTo>
                  <a:pt x="161370" y="123345"/>
                  <a:pt x="149056" y="146638"/>
                  <a:pt x="148957" y="172807"/>
                </a:cubicBezTo>
                <a:lnTo>
                  <a:pt x="148063" y="350236"/>
                </a:lnTo>
                <a:cubicBezTo>
                  <a:pt x="147963" y="369168"/>
                  <a:pt x="158390" y="385722"/>
                  <a:pt x="173783" y="394444"/>
                </a:cubicBezTo>
                <a:lnTo>
                  <a:pt x="173783" y="537379"/>
                </a:lnTo>
                <a:cubicBezTo>
                  <a:pt x="173783" y="552247"/>
                  <a:pt x="161767" y="564241"/>
                  <a:pt x="146871" y="564241"/>
                </a:cubicBezTo>
                <a:cubicBezTo>
                  <a:pt x="131975" y="564241"/>
                  <a:pt x="119960" y="552247"/>
                  <a:pt x="119960" y="537379"/>
                </a:cubicBezTo>
                <a:lnTo>
                  <a:pt x="119960" y="328231"/>
                </a:lnTo>
                <a:cubicBezTo>
                  <a:pt x="119960" y="325059"/>
                  <a:pt x="117378" y="322482"/>
                  <a:pt x="114101" y="322482"/>
                </a:cubicBezTo>
                <a:cubicBezTo>
                  <a:pt x="110923" y="322482"/>
                  <a:pt x="108341" y="325059"/>
                  <a:pt x="108341" y="328231"/>
                </a:cubicBezTo>
                <a:lnTo>
                  <a:pt x="108341" y="537379"/>
                </a:lnTo>
                <a:cubicBezTo>
                  <a:pt x="108341" y="552247"/>
                  <a:pt x="96226" y="564241"/>
                  <a:pt x="81330" y="564241"/>
                </a:cubicBezTo>
                <a:cubicBezTo>
                  <a:pt x="66534" y="564241"/>
                  <a:pt x="54419" y="552247"/>
                  <a:pt x="54419" y="537379"/>
                </a:cubicBezTo>
                <a:lnTo>
                  <a:pt x="54419" y="160714"/>
                </a:lnTo>
                <a:cubicBezTo>
                  <a:pt x="54419" y="158335"/>
                  <a:pt x="52532" y="156451"/>
                  <a:pt x="50149" y="156352"/>
                </a:cubicBezTo>
                <a:cubicBezTo>
                  <a:pt x="47765" y="156352"/>
                  <a:pt x="45779" y="158335"/>
                  <a:pt x="45779" y="160714"/>
                </a:cubicBezTo>
                <a:lnTo>
                  <a:pt x="44886" y="325356"/>
                </a:lnTo>
                <a:cubicBezTo>
                  <a:pt x="44886" y="337647"/>
                  <a:pt x="34856" y="347659"/>
                  <a:pt x="22443" y="347659"/>
                </a:cubicBezTo>
                <a:lnTo>
                  <a:pt x="22343" y="347659"/>
                </a:lnTo>
                <a:cubicBezTo>
                  <a:pt x="9930" y="347560"/>
                  <a:pt x="0" y="337449"/>
                  <a:pt x="0" y="325059"/>
                </a:cubicBezTo>
                <a:lnTo>
                  <a:pt x="894" y="160516"/>
                </a:lnTo>
                <a:cubicBezTo>
                  <a:pt x="993" y="131374"/>
                  <a:pt x="24826" y="107683"/>
                  <a:pt x="54022" y="107683"/>
                </a:cubicBezTo>
                <a:close/>
                <a:moveTo>
                  <a:pt x="520495" y="107634"/>
                </a:moveTo>
                <a:cubicBezTo>
                  <a:pt x="532204" y="107635"/>
                  <a:pt x="540303" y="107641"/>
                  <a:pt x="541197" y="107641"/>
                </a:cubicBezTo>
                <a:cubicBezTo>
                  <a:pt x="570294" y="107641"/>
                  <a:pt x="594127" y="131334"/>
                  <a:pt x="594325" y="160478"/>
                </a:cubicBezTo>
                <a:lnTo>
                  <a:pt x="595120" y="325037"/>
                </a:lnTo>
                <a:cubicBezTo>
                  <a:pt x="595219" y="337428"/>
                  <a:pt x="585189" y="347540"/>
                  <a:pt x="572776" y="347639"/>
                </a:cubicBezTo>
                <a:lnTo>
                  <a:pt x="572677" y="347639"/>
                </a:lnTo>
                <a:cubicBezTo>
                  <a:pt x="560264" y="347639"/>
                  <a:pt x="550234" y="337627"/>
                  <a:pt x="550234" y="325334"/>
                </a:cubicBezTo>
                <a:lnTo>
                  <a:pt x="549340" y="160677"/>
                </a:lnTo>
                <a:lnTo>
                  <a:pt x="549340" y="160578"/>
                </a:lnTo>
                <a:cubicBezTo>
                  <a:pt x="549340" y="158000"/>
                  <a:pt x="547255" y="155918"/>
                  <a:pt x="544673" y="155918"/>
                </a:cubicBezTo>
                <a:cubicBezTo>
                  <a:pt x="542091" y="155918"/>
                  <a:pt x="540006" y="158000"/>
                  <a:pt x="540006" y="160578"/>
                </a:cubicBezTo>
                <a:cubicBezTo>
                  <a:pt x="540006" y="385408"/>
                  <a:pt x="540502" y="181693"/>
                  <a:pt x="540502" y="537377"/>
                </a:cubicBezTo>
                <a:cubicBezTo>
                  <a:pt x="540502" y="552246"/>
                  <a:pt x="528387" y="564241"/>
                  <a:pt x="513492" y="564241"/>
                </a:cubicBezTo>
                <a:cubicBezTo>
                  <a:pt x="498695" y="564241"/>
                  <a:pt x="486580" y="552246"/>
                  <a:pt x="486580" y="537377"/>
                </a:cubicBezTo>
                <a:lnTo>
                  <a:pt x="486580" y="328209"/>
                </a:lnTo>
                <a:cubicBezTo>
                  <a:pt x="486580" y="325037"/>
                  <a:pt x="483998" y="322459"/>
                  <a:pt x="480820" y="322459"/>
                </a:cubicBezTo>
                <a:cubicBezTo>
                  <a:pt x="477543" y="322459"/>
                  <a:pt x="474961" y="325037"/>
                  <a:pt x="474961" y="328209"/>
                </a:cubicBezTo>
                <a:lnTo>
                  <a:pt x="474961" y="537377"/>
                </a:lnTo>
                <a:cubicBezTo>
                  <a:pt x="474961" y="552246"/>
                  <a:pt x="462946" y="564241"/>
                  <a:pt x="448050" y="564241"/>
                </a:cubicBezTo>
                <a:cubicBezTo>
                  <a:pt x="433154" y="564241"/>
                  <a:pt x="421138" y="552246"/>
                  <a:pt x="421138" y="537377"/>
                </a:cubicBezTo>
                <a:lnTo>
                  <a:pt x="421138" y="394627"/>
                </a:lnTo>
                <a:cubicBezTo>
                  <a:pt x="436630" y="385904"/>
                  <a:pt x="447156" y="369250"/>
                  <a:pt x="447057" y="350216"/>
                </a:cubicBezTo>
                <a:lnTo>
                  <a:pt x="446163" y="172771"/>
                </a:lnTo>
                <a:cubicBezTo>
                  <a:pt x="446064" y="146600"/>
                  <a:pt x="433750" y="123304"/>
                  <a:pt x="414783" y="108038"/>
                </a:cubicBezTo>
                <a:cubicBezTo>
                  <a:pt x="417762" y="107666"/>
                  <a:pt x="485369" y="107629"/>
                  <a:pt x="520495" y="107634"/>
                </a:cubicBezTo>
                <a:close/>
                <a:moveTo>
                  <a:pt x="481094" y="0"/>
                </a:moveTo>
                <a:cubicBezTo>
                  <a:pt x="506703" y="0"/>
                  <a:pt x="527547" y="20813"/>
                  <a:pt x="527547" y="46482"/>
                </a:cubicBezTo>
                <a:cubicBezTo>
                  <a:pt x="527547" y="60258"/>
                  <a:pt x="521492" y="72745"/>
                  <a:pt x="511864" y="81269"/>
                </a:cubicBezTo>
                <a:cubicBezTo>
                  <a:pt x="503626" y="88504"/>
                  <a:pt x="492906" y="92864"/>
                  <a:pt x="481094" y="92864"/>
                </a:cubicBezTo>
                <a:cubicBezTo>
                  <a:pt x="469282" y="92864"/>
                  <a:pt x="458463" y="88504"/>
                  <a:pt x="450324" y="81269"/>
                </a:cubicBezTo>
                <a:cubicBezTo>
                  <a:pt x="440696" y="72745"/>
                  <a:pt x="434542" y="60258"/>
                  <a:pt x="434542" y="46482"/>
                </a:cubicBezTo>
                <a:cubicBezTo>
                  <a:pt x="434542" y="20813"/>
                  <a:pt x="455386" y="0"/>
                  <a:pt x="481094" y="0"/>
                </a:cubicBezTo>
                <a:close/>
                <a:moveTo>
                  <a:pt x="297750" y="0"/>
                </a:moveTo>
                <a:cubicBezTo>
                  <a:pt x="299041" y="0"/>
                  <a:pt x="300233" y="0"/>
                  <a:pt x="301424" y="99"/>
                </a:cubicBezTo>
                <a:cubicBezTo>
                  <a:pt x="302715" y="199"/>
                  <a:pt x="303906" y="397"/>
                  <a:pt x="305097" y="496"/>
                </a:cubicBezTo>
                <a:cubicBezTo>
                  <a:pt x="306189" y="694"/>
                  <a:pt x="307281" y="893"/>
                  <a:pt x="308473" y="1190"/>
                </a:cubicBezTo>
                <a:cubicBezTo>
                  <a:pt x="309068" y="1289"/>
                  <a:pt x="309763" y="1487"/>
                  <a:pt x="310458" y="1586"/>
                </a:cubicBezTo>
                <a:cubicBezTo>
                  <a:pt x="312444" y="2181"/>
                  <a:pt x="314430" y="2776"/>
                  <a:pt x="316415" y="3569"/>
                </a:cubicBezTo>
                <a:cubicBezTo>
                  <a:pt x="334881" y="11005"/>
                  <a:pt x="347887" y="28949"/>
                  <a:pt x="347887" y="50066"/>
                </a:cubicBezTo>
                <a:cubicBezTo>
                  <a:pt x="347887" y="65532"/>
                  <a:pt x="340937" y="79313"/>
                  <a:pt x="329917" y="88434"/>
                </a:cubicBezTo>
                <a:cubicBezTo>
                  <a:pt x="329421" y="88830"/>
                  <a:pt x="328924" y="89227"/>
                  <a:pt x="328428" y="89623"/>
                </a:cubicBezTo>
                <a:cubicBezTo>
                  <a:pt x="319989" y="96167"/>
                  <a:pt x="309366" y="100132"/>
                  <a:pt x="297750" y="100132"/>
                </a:cubicBezTo>
                <a:cubicBezTo>
                  <a:pt x="286234" y="100132"/>
                  <a:pt x="275611" y="96167"/>
                  <a:pt x="267073" y="89623"/>
                </a:cubicBezTo>
                <a:cubicBezTo>
                  <a:pt x="266080" y="88830"/>
                  <a:pt x="264988" y="88037"/>
                  <a:pt x="264095" y="87145"/>
                </a:cubicBezTo>
                <a:cubicBezTo>
                  <a:pt x="263499" y="86550"/>
                  <a:pt x="262903" y="86054"/>
                  <a:pt x="262307" y="85459"/>
                </a:cubicBezTo>
                <a:cubicBezTo>
                  <a:pt x="260620" y="83774"/>
                  <a:pt x="259031" y="81890"/>
                  <a:pt x="257641" y="80007"/>
                </a:cubicBezTo>
                <a:cubicBezTo>
                  <a:pt x="257145" y="79313"/>
                  <a:pt x="256648" y="78718"/>
                  <a:pt x="256251" y="78024"/>
                </a:cubicBezTo>
                <a:cubicBezTo>
                  <a:pt x="255259" y="76735"/>
                  <a:pt x="254464" y="75347"/>
                  <a:pt x="253670" y="73959"/>
                </a:cubicBezTo>
                <a:cubicBezTo>
                  <a:pt x="252876" y="72472"/>
                  <a:pt x="252181" y="71084"/>
                  <a:pt x="251585" y="69498"/>
                </a:cubicBezTo>
                <a:cubicBezTo>
                  <a:pt x="250592" y="67317"/>
                  <a:pt x="249798" y="64937"/>
                  <a:pt x="249202" y="62558"/>
                </a:cubicBezTo>
                <a:cubicBezTo>
                  <a:pt x="248210" y="58592"/>
                  <a:pt x="247614" y="54329"/>
                  <a:pt x="247614" y="50066"/>
                </a:cubicBezTo>
                <a:cubicBezTo>
                  <a:pt x="247614" y="32816"/>
                  <a:pt x="256450" y="17548"/>
                  <a:pt x="269753" y="8526"/>
                </a:cubicBezTo>
                <a:cubicBezTo>
                  <a:pt x="271044" y="7634"/>
                  <a:pt x="272434" y="6841"/>
                  <a:pt x="273923" y="6048"/>
                </a:cubicBezTo>
                <a:cubicBezTo>
                  <a:pt x="275313" y="5255"/>
                  <a:pt x="276802" y="4561"/>
                  <a:pt x="278292" y="3966"/>
                </a:cubicBezTo>
                <a:cubicBezTo>
                  <a:pt x="278987" y="3569"/>
                  <a:pt x="279781" y="3272"/>
                  <a:pt x="280575" y="3074"/>
                </a:cubicBezTo>
                <a:cubicBezTo>
                  <a:pt x="282064" y="2479"/>
                  <a:pt x="283653" y="1983"/>
                  <a:pt x="285241" y="1586"/>
                </a:cubicBezTo>
                <a:cubicBezTo>
                  <a:pt x="286035" y="1388"/>
                  <a:pt x="286830" y="1190"/>
                  <a:pt x="287624" y="992"/>
                </a:cubicBezTo>
                <a:cubicBezTo>
                  <a:pt x="289312" y="694"/>
                  <a:pt x="290999" y="397"/>
                  <a:pt x="292687" y="298"/>
                </a:cubicBezTo>
                <a:cubicBezTo>
                  <a:pt x="294375" y="99"/>
                  <a:pt x="296063" y="0"/>
                  <a:pt x="297750" y="0"/>
                </a:cubicBezTo>
                <a:close/>
                <a:moveTo>
                  <a:pt x="114407" y="0"/>
                </a:moveTo>
                <a:cubicBezTo>
                  <a:pt x="140115" y="0"/>
                  <a:pt x="160959" y="20813"/>
                  <a:pt x="160959" y="46482"/>
                </a:cubicBezTo>
                <a:cubicBezTo>
                  <a:pt x="160959" y="48167"/>
                  <a:pt x="160860" y="49851"/>
                  <a:pt x="160661" y="51536"/>
                </a:cubicBezTo>
                <a:cubicBezTo>
                  <a:pt x="160463" y="53221"/>
                  <a:pt x="160165" y="54906"/>
                  <a:pt x="159867" y="56492"/>
                </a:cubicBezTo>
                <a:cubicBezTo>
                  <a:pt x="159669" y="57384"/>
                  <a:pt x="159470" y="58177"/>
                  <a:pt x="159272" y="58969"/>
                </a:cubicBezTo>
                <a:cubicBezTo>
                  <a:pt x="156790" y="67691"/>
                  <a:pt x="151827" y="75421"/>
                  <a:pt x="145177" y="81269"/>
                </a:cubicBezTo>
                <a:cubicBezTo>
                  <a:pt x="137038" y="88504"/>
                  <a:pt x="126219" y="92864"/>
                  <a:pt x="114407" y="92864"/>
                </a:cubicBezTo>
                <a:cubicBezTo>
                  <a:pt x="102595" y="92864"/>
                  <a:pt x="91875" y="88504"/>
                  <a:pt x="83637" y="81269"/>
                </a:cubicBezTo>
                <a:cubicBezTo>
                  <a:pt x="83041" y="80674"/>
                  <a:pt x="82446" y="80178"/>
                  <a:pt x="81949" y="79584"/>
                </a:cubicBezTo>
                <a:cubicBezTo>
                  <a:pt x="76192" y="73935"/>
                  <a:pt x="71825" y="66898"/>
                  <a:pt x="69641" y="58969"/>
                </a:cubicBezTo>
                <a:cubicBezTo>
                  <a:pt x="69443" y="58177"/>
                  <a:pt x="69244" y="57384"/>
                  <a:pt x="69046" y="56492"/>
                </a:cubicBezTo>
                <a:cubicBezTo>
                  <a:pt x="68649" y="54906"/>
                  <a:pt x="68450" y="53221"/>
                  <a:pt x="68252" y="51536"/>
                </a:cubicBezTo>
                <a:cubicBezTo>
                  <a:pt x="68053" y="49851"/>
                  <a:pt x="67954" y="48167"/>
                  <a:pt x="67954" y="46482"/>
                </a:cubicBezTo>
                <a:cubicBezTo>
                  <a:pt x="67954" y="20813"/>
                  <a:pt x="88798" y="0"/>
                  <a:pt x="114407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100"/>
          </a:p>
        </p:txBody>
      </p:sp>
      <p:cxnSp>
        <p:nvCxnSpPr>
          <p:cNvPr id="15" name="直接连接符 14"/>
          <p:cNvCxnSpPr/>
          <p:nvPr/>
        </p:nvCxnSpPr>
        <p:spPr>
          <a:xfrm>
            <a:off x="4382467" y="5254823"/>
            <a:ext cx="4098925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4382467" y="6429132"/>
            <a:ext cx="4098925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63"/>
          <p:cNvSpPr/>
          <p:nvPr/>
        </p:nvSpPr>
        <p:spPr>
          <a:xfrm>
            <a:off x="4382467" y="4112827"/>
            <a:ext cx="4588944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34"/>
          <p:cNvSpPr txBox="1"/>
          <p:nvPr/>
        </p:nvSpPr>
        <p:spPr>
          <a:xfrm>
            <a:off x="4382467" y="4671674"/>
            <a:ext cx="3579427" cy="396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7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7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7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7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" name="Rectangle 63"/>
          <p:cNvSpPr/>
          <p:nvPr/>
        </p:nvSpPr>
        <p:spPr>
          <a:xfrm>
            <a:off x="4382467" y="5247001"/>
            <a:ext cx="4588944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3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b="1" spc="3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0" name="TextBox 34"/>
          <p:cNvSpPr txBox="1"/>
          <p:nvPr/>
        </p:nvSpPr>
        <p:spPr>
          <a:xfrm>
            <a:off x="4382467" y="5805848"/>
            <a:ext cx="3579427" cy="396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7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7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7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7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7" grpId="0"/>
      <p:bldP spid="18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761771" y="447879"/>
            <a:ext cx="31171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spc="600" dirty="0">
                <a:solidFill>
                  <a:schemeClr val="accent1">
                    <a:lumMod val="50000"/>
                  </a:schemeClr>
                </a:solidFill>
                <a:latin typeface="文鼎习" panose="020B0602010101010101" pitchFamily="33" charset="-122"/>
                <a:ea typeface="文鼎习" panose="020B0602010101010101" pitchFamily="33" charset="-122"/>
                <a:cs typeface="+mn-ea"/>
                <a:sym typeface="+mn-lt"/>
              </a:rPr>
              <a:t>小标题</a:t>
            </a:r>
            <a:endParaRPr lang="zh-CN" altLang="en-US" sz="4000" spc="600" dirty="0">
              <a:solidFill>
                <a:schemeClr val="accent1">
                  <a:lumMod val="50000"/>
                </a:schemeClr>
              </a:solidFill>
              <a:latin typeface="文鼎习" panose="020B0602010101010101" pitchFamily="33" charset="-122"/>
              <a:ea typeface="文鼎习" panose="020B0602010101010101" pitchFamily="33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17048" y="759469"/>
            <a:ext cx="1882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pc="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HEADINGS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îŝḷíḓê"/>
          <p:cNvSpPr/>
          <p:nvPr/>
        </p:nvSpPr>
        <p:spPr>
          <a:xfrm rot="13140000" flipV="1">
            <a:off x="6788503" y="2869325"/>
            <a:ext cx="1276515" cy="224766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5" name="íŝľîde"/>
          <p:cNvSpPr/>
          <p:nvPr/>
        </p:nvSpPr>
        <p:spPr>
          <a:xfrm rot="12000000" flipV="1">
            <a:off x="5837184" y="2295352"/>
            <a:ext cx="1276515" cy="2247661"/>
          </a:xfrm>
          <a:prstGeom prst="round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6" name="îśḻiḓê"/>
          <p:cNvSpPr/>
          <p:nvPr/>
        </p:nvSpPr>
        <p:spPr>
          <a:xfrm rot="9600000" flipV="1">
            <a:off x="5066814" y="2311385"/>
            <a:ext cx="1276515" cy="224766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9" name="í$ḷîde"/>
          <p:cNvSpPr/>
          <p:nvPr/>
        </p:nvSpPr>
        <p:spPr>
          <a:xfrm rot="19251471">
            <a:off x="4115495" y="2869325"/>
            <a:ext cx="1276515" cy="2247661"/>
          </a:xfrm>
          <a:prstGeom prst="round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grpSp>
        <p:nvGrpSpPr>
          <p:cNvPr id="10" name="ïśľîďe"/>
          <p:cNvGrpSpPr/>
          <p:nvPr/>
        </p:nvGrpSpPr>
        <p:grpSpPr>
          <a:xfrm>
            <a:off x="5162228" y="2450571"/>
            <a:ext cx="581787" cy="583237"/>
            <a:chOff x="5746699" y="2884815"/>
            <a:chExt cx="712151" cy="713925"/>
          </a:xfrm>
          <a:effectLst/>
        </p:grpSpPr>
        <p:sp>
          <p:nvSpPr>
            <p:cNvPr id="11" name="î$lîďê"/>
            <p:cNvSpPr/>
            <p:nvPr/>
          </p:nvSpPr>
          <p:spPr bwMode="auto">
            <a:xfrm>
              <a:off x="5746699" y="2884815"/>
              <a:ext cx="712151" cy="713925"/>
            </a:xfrm>
            <a:custGeom>
              <a:avLst/>
              <a:gdLst>
                <a:gd name="T0" fmla="*/ 2594 w 5188"/>
                <a:gd name="T1" fmla="*/ 0 h 5188"/>
                <a:gd name="T2" fmla="*/ 2594 w 5188"/>
                <a:gd name="T3" fmla="*/ 0 h 5188"/>
                <a:gd name="T4" fmla="*/ 0 w 5188"/>
                <a:gd name="T5" fmla="*/ 2593 h 5188"/>
                <a:gd name="T6" fmla="*/ 2594 w 5188"/>
                <a:gd name="T7" fmla="*/ 5188 h 5188"/>
                <a:gd name="T8" fmla="*/ 5188 w 5188"/>
                <a:gd name="T9" fmla="*/ 2593 h 5188"/>
                <a:gd name="T10" fmla="*/ 2594 w 5188"/>
                <a:gd name="T11" fmla="*/ 0 h 5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8" h="5188">
                  <a:moveTo>
                    <a:pt x="2594" y="0"/>
                  </a:moveTo>
                  <a:lnTo>
                    <a:pt x="2594" y="0"/>
                  </a:lnTo>
                  <a:cubicBezTo>
                    <a:pt x="1161" y="0"/>
                    <a:pt x="0" y="1160"/>
                    <a:pt x="0" y="2593"/>
                  </a:cubicBezTo>
                  <a:cubicBezTo>
                    <a:pt x="0" y="4026"/>
                    <a:pt x="1161" y="5188"/>
                    <a:pt x="2594" y="5188"/>
                  </a:cubicBezTo>
                  <a:cubicBezTo>
                    <a:pt x="4027" y="5188"/>
                    <a:pt x="5188" y="4026"/>
                    <a:pt x="5188" y="2593"/>
                  </a:cubicBezTo>
                  <a:cubicBezTo>
                    <a:pt x="5188" y="1160"/>
                    <a:pt x="4027" y="0"/>
                    <a:pt x="2594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9050">
              <a:noFill/>
              <a:prstDash val="solid"/>
              <a:rou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12" name="íṥļíḋé"/>
            <p:cNvSpPr/>
            <p:nvPr/>
          </p:nvSpPr>
          <p:spPr bwMode="auto">
            <a:xfrm>
              <a:off x="5997161" y="3069587"/>
              <a:ext cx="191871" cy="345367"/>
            </a:xfrm>
            <a:custGeom>
              <a:avLst/>
              <a:gdLst>
                <a:gd name="T0" fmla="*/ 159 w 159"/>
                <a:gd name="T1" fmla="*/ 50 h 286"/>
                <a:gd name="T2" fmla="*/ 114 w 159"/>
                <a:gd name="T3" fmla="*/ 50 h 286"/>
                <a:gd name="T4" fmla="*/ 114 w 159"/>
                <a:gd name="T5" fmla="*/ 50 h 286"/>
                <a:gd name="T6" fmla="*/ 111 w 159"/>
                <a:gd name="T7" fmla="*/ 51 h 286"/>
                <a:gd name="T8" fmla="*/ 107 w 159"/>
                <a:gd name="T9" fmla="*/ 54 h 286"/>
                <a:gd name="T10" fmla="*/ 103 w 159"/>
                <a:gd name="T11" fmla="*/ 60 h 286"/>
                <a:gd name="T12" fmla="*/ 102 w 159"/>
                <a:gd name="T13" fmla="*/ 66 h 286"/>
                <a:gd name="T14" fmla="*/ 102 w 159"/>
                <a:gd name="T15" fmla="*/ 99 h 286"/>
                <a:gd name="T16" fmla="*/ 159 w 159"/>
                <a:gd name="T17" fmla="*/ 99 h 286"/>
                <a:gd name="T18" fmla="*/ 159 w 159"/>
                <a:gd name="T19" fmla="*/ 146 h 286"/>
                <a:gd name="T20" fmla="*/ 102 w 159"/>
                <a:gd name="T21" fmla="*/ 146 h 286"/>
                <a:gd name="T22" fmla="*/ 102 w 159"/>
                <a:gd name="T23" fmla="*/ 286 h 286"/>
                <a:gd name="T24" fmla="*/ 50 w 159"/>
                <a:gd name="T25" fmla="*/ 286 h 286"/>
                <a:gd name="T26" fmla="*/ 50 w 159"/>
                <a:gd name="T27" fmla="*/ 146 h 286"/>
                <a:gd name="T28" fmla="*/ 0 w 159"/>
                <a:gd name="T29" fmla="*/ 146 h 286"/>
                <a:gd name="T30" fmla="*/ 0 w 159"/>
                <a:gd name="T31" fmla="*/ 99 h 286"/>
                <a:gd name="T32" fmla="*/ 50 w 159"/>
                <a:gd name="T33" fmla="*/ 99 h 286"/>
                <a:gd name="T34" fmla="*/ 50 w 159"/>
                <a:gd name="T35" fmla="*/ 71 h 286"/>
                <a:gd name="T36" fmla="*/ 50 w 159"/>
                <a:gd name="T37" fmla="*/ 71 h 286"/>
                <a:gd name="T38" fmla="*/ 50 w 159"/>
                <a:gd name="T39" fmla="*/ 64 h 286"/>
                <a:gd name="T40" fmla="*/ 51 w 159"/>
                <a:gd name="T41" fmla="*/ 57 h 286"/>
                <a:gd name="T42" fmla="*/ 52 w 159"/>
                <a:gd name="T43" fmla="*/ 50 h 286"/>
                <a:gd name="T44" fmla="*/ 54 w 159"/>
                <a:gd name="T45" fmla="*/ 43 h 286"/>
                <a:gd name="T46" fmla="*/ 57 w 159"/>
                <a:gd name="T47" fmla="*/ 37 h 286"/>
                <a:gd name="T48" fmla="*/ 60 w 159"/>
                <a:gd name="T49" fmla="*/ 31 h 286"/>
                <a:gd name="T50" fmla="*/ 63 w 159"/>
                <a:gd name="T51" fmla="*/ 26 h 286"/>
                <a:gd name="T52" fmla="*/ 67 w 159"/>
                <a:gd name="T53" fmla="*/ 21 h 286"/>
                <a:gd name="T54" fmla="*/ 72 w 159"/>
                <a:gd name="T55" fmla="*/ 16 h 286"/>
                <a:gd name="T56" fmla="*/ 78 w 159"/>
                <a:gd name="T57" fmla="*/ 12 h 286"/>
                <a:gd name="T58" fmla="*/ 83 w 159"/>
                <a:gd name="T59" fmla="*/ 8 h 286"/>
                <a:gd name="T60" fmla="*/ 88 w 159"/>
                <a:gd name="T61" fmla="*/ 5 h 286"/>
                <a:gd name="T62" fmla="*/ 94 w 159"/>
                <a:gd name="T63" fmla="*/ 3 h 286"/>
                <a:gd name="T64" fmla="*/ 100 w 159"/>
                <a:gd name="T65" fmla="*/ 1 h 286"/>
                <a:gd name="T66" fmla="*/ 108 w 159"/>
                <a:gd name="T67" fmla="*/ 0 h 286"/>
                <a:gd name="T68" fmla="*/ 114 w 159"/>
                <a:gd name="T69" fmla="*/ 0 h 286"/>
                <a:gd name="T70" fmla="*/ 159 w 159"/>
                <a:gd name="T71" fmla="*/ 0 h 286"/>
                <a:gd name="T72" fmla="*/ 159 w 159"/>
                <a:gd name="T73" fmla="*/ 5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286">
                  <a:moveTo>
                    <a:pt x="159" y="50"/>
                  </a:moveTo>
                  <a:lnTo>
                    <a:pt x="114" y="50"/>
                  </a:lnTo>
                  <a:lnTo>
                    <a:pt x="114" y="50"/>
                  </a:lnTo>
                  <a:lnTo>
                    <a:pt x="111" y="51"/>
                  </a:lnTo>
                  <a:lnTo>
                    <a:pt x="107" y="54"/>
                  </a:lnTo>
                  <a:lnTo>
                    <a:pt x="103" y="60"/>
                  </a:lnTo>
                  <a:lnTo>
                    <a:pt x="102" y="66"/>
                  </a:lnTo>
                  <a:lnTo>
                    <a:pt x="102" y="99"/>
                  </a:lnTo>
                  <a:lnTo>
                    <a:pt x="159" y="99"/>
                  </a:lnTo>
                  <a:lnTo>
                    <a:pt x="159" y="146"/>
                  </a:lnTo>
                  <a:lnTo>
                    <a:pt x="102" y="146"/>
                  </a:lnTo>
                  <a:lnTo>
                    <a:pt x="102" y="286"/>
                  </a:lnTo>
                  <a:lnTo>
                    <a:pt x="50" y="286"/>
                  </a:lnTo>
                  <a:lnTo>
                    <a:pt x="50" y="146"/>
                  </a:lnTo>
                  <a:lnTo>
                    <a:pt x="0" y="146"/>
                  </a:lnTo>
                  <a:lnTo>
                    <a:pt x="0" y="99"/>
                  </a:lnTo>
                  <a:lnTo>
                    <a:pt x="50" y="99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4"/>
                  </a:lnTo>
                  <a:lnTo>
                    <a:pt x="51" y="57"/>
                  </a:lnTo>
                  <a:lnTo>
                    <a:pt x="52" y="50"/>
                  </a:lnTo>
                  <a:lnTo>
                    <a:pt x="54" y="43"/>
                  </a:lnTo>
                  <a:lnTo>
                    <a:pt x="57" y="37"/>
                  </a:lnTo>
                  <a:lnTo>
                    <a:pt x="60" y="31"/>
                  </a:lnTo>
                  <a:lnTo>
                    <a:pt x="63" y="26"/>
                  </a:lnTo>
                  <a:lnTo>
                    <a:pt x="67" y="21"/>
                  </a:lnTo>
                  <a:lnTo>
                    <a:pt x="72" y="16"/>
                  </a:lnTo>
                  <a:lnTo>
                    <a:pt x="78" y="12"/>
                  </a:lnTo>
                  <a:lnTo>
                    <a:pt x="83" y="8"/>
                  </a:lnTo>
                  <a:lnTo>
                    <a:pt x="88" y="5"/>
                  </a:lnTo>
                  <a:lnTo>
                    <a:pt x="94" y="3"/>
                  </a:lnTo>
                  <a:lnTo>
                    <a:pt x="100" y="1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59" y="0"/>
                  </a:lnTo>
                  <a:lnTo>
                    <a:pt x="159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20000"/>
            </a:bodyPr>
            <a:lstStyle/>
            <a:p>
              <a:pPr algn="ctr"/>
            </a:p>
          </p:txBody>
        </p:sp>
      </p:grpSp>
      <p:grpSp>
        <p:nvGrpSpPr>
          <p:cNvPr id="13" name="îśļidê"/>
          <p:cNvGrpSpPr/>
          <p:nvPr/>
        </p:nvGrpSpPr>
        <p:grpSpPr>
          <a:xfrm>
            <a:off x="4079964" y="3188853"/>
            <a:ext cx="581787" cy="584688"/>
            <a:chOff x="5746699" y="2048352"/>
            <a:chExt cx="712151" cy="715702"/>
          </a:xfrm>
          <a:effectLst/>
        </p:grpSpPr>
        <p:sp>
          <p:nvSpPr>
            <p:cNvPr id="14" name="iṥļïdè"/>
            <p:cNvSpPr/>
            <p:nvPr/>
          </p:nvSpPr>
          <p:spPr bwMode="auto">
            <a:xfrm>
              <a:off x="5746699" y="2048352"/>
              <a:ext cx="712151" cy="715702"/>
            </a:xfrm>
            <a:custGeom>
              <a:avLst/>
              <a:gdLst>
                <a:gd name="T0" fmla="*/ 1285 w 2570"/>
                <a:gd name="T1" fmla="*/ 0 h 2569"/>
                <a:gd name="T2" fmla="*/ 1285 w 2570"/>
                <a:gd name="T3" fmla="*/ 0 h 2569"/>
                <a:gd name="T4" fmla="*/ 0 w 2570"/>
                <a:gd name="T5" fmla="*/ 1284 h 2569"/>
                <a:gd name="T6" fmla="*/ 1285 w 2570"/>
                <a:gd name="T7" fmla="*/ 2569 h 2569"/>
                <a:gd name="T8" fmla="*/ 2570 w 2570"/>
                <a:gd name="T9" fmla="*/ 1284 h 2569"/>
                <a:gd name="T10" fmla="*/ 1285 w 2570"/>
                <a:gd name="T11" fmla="*/ 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70" h="2569">
                  <a:moveTo>
                    <a:pt x="1285" y="0"/>
                  </a:moveTo>
                  <a:lnTo>
                    <a:pt x="1285" y="0"/>
                  </a:lnTo>
                  <a:cubicBezTo>
                    <a:pt x="575" y="0"/>
                    <a:pt x="0" y="574"/>
                    <a:pt x="0" y="1284"/>
                  </a:cubicBezTo>
                  <a:cubicBezTo>
                    <a:pt x="0" y="1994"/>
                    <a:pt x="575" y="2569"/>
                    <a:pt x="1285" y="2569"/>
                  </a:cubicBezTo>
                  <a:cubicBezTo>
                    <a:pt x="1995" y="2569"/>
                    <a:pt x="2570" y="1994"/>
                    <a:pt x="2570" y="1284"/>
                  </a:cubicBezTo>
                  <a:cubicBezTo>
                    <a:pt x="2570" y="574"/>
                    <a:pt x="1995" y="0"/>
                    <a:pt x="1285" y="0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prstDash val="solid"/>
              <a:rou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15" name="iṣ1íḑe"/>
            <p:cNvSpPr/>
            <p:nvPr/>
          </p:nvSpPr>
          <p:spPr bwMode="auto">
            <a:xfrm>
              <a:off x="5941326" y="2262120"/>
              <a:ext cx="350166" cy="287806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square" lIns="91440" tIns="45720" rIns="91440" bIns="45720" anchor="ctr">
              <a:normAutofit fontScale="62500" lnSpcReduction="20000"/>
            </a:bodyPr>
            <a:lstStyle/>
            <a:p>
              <a:pPr algn="ctr"/>
            </a:p>
          </p:txBody>
        </p:sp>
      </p:grpSp>
      <p:sp>
        <p:nvSpPr>
          <p:cNvPr id="16" name="ïSľíḑe"/>
          <p:cNvSpPr/>
          <p:nvPr/>
        </p:nvSpPr>
        <p:spPr bwMode="auto">
          <a:xfrm>
            <a:off x="7595163" y="3431333"/>
            <a:ext cx="304975" cy="293884"/>
          </a:xfrm>
          <a:custGeom>
            <a:avLst/>
            <a:gdLst>
              <a:gd name="T0" fmla="*/ 0 w 208"/>
              <a:gd name="T1" fmla="*/ 68 h 201"/>
              <a:gd name="T2" fmla="*/ 8 w 208"/>
              <a:gd name="T3" fmla="*/ 78 h 201"/>
              <a:gd name="T4" fmla="*/ 31 w 208"/>
              <a:gd name="T5" fmla="*/ 72 h 201"/>
              <a:gd name="T6" fmla="*/ 64 w 208"/>
              <a:gd name="T7" fmla="*/ 172 h 201"/>
              <a:gd name="T8" fmla="*/ 106 w 208"/>
              <a:gd name="T9" fmla="*/ 189 h 201"/>
              <a:gd name="T10" fmla="*/ 197 w 208"/>
              <a:gd name="T11" fmla="*/ 62 h 201"/>
              <a:gd name="T12" fmla="*/ 114 w 208"/>
              <a:gd name="T13" fmla="*/ 67 h 201"/>
              <a:gd name="T14" fmla="*/ 137 w 208"/>
              <a:gd name="T15" fmla="*/ 94 h 201"/>
              <a:gd name="T16" fmla="*/ 109 w 208"/>
              <a:gd name="T17" fmla="*/ 130 h 201"/>
              <a:gd name="T18" fmla="*/ 93 w 208"/>
              <a:gd name="T19" fmla="*/ 90 h 201"/>
              <a:gd name="T20" fmla="*/ 60 w 208"/>
              <a:gd name="T21" fmla="*/ 22 h 201"/>
              <a:gd name="T22" fmla="*/ 0 w 208"/>
              <a:gd name="T23" fmla="*/ 68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8" h="201">
                <a:moveTo>
                  <a:pt x="0" y="68"/>
                </a:moveTo>
                <a:cubicBezTo>
                  <a:pt x="8" y="78"/>
                  <a:pt x="8" y="78"/>
                  <a:pt x="8" y="78"/>
                </a:cubicBezTo>
                <a:cubicBezTo>
                  <a:pt x="8" y="78"/>
                  <a:pt x="25" y="65"/>
                  <a:pt x="31" y="72"/>
                </a:cubicBezTo>
                <a:cubicBezTo>
                  <a:pt x="36" y="78"/>
                  <a:pt x="57" y="157"/>
                  <a:pt x="64" y="172"/>
                </a:cubicBezTo>
                <a:cubicBezTo>
                  <a:pt x="70" y="184"/>
                  <a:pt x="87" y="201"/>
                  <a:pt x="106" y="189"/>
                </a:cubicBezTo>
                <a:cubicBezTo>
                  <a:pt x="125" y="177"/>
                  <a:pt x="186" y="124"/>
                  <a:pt x="197" y="62"/>
                </a:cubicBezTo>
                <a:cubicBezTo>
                  <a:pt x="208" y="0"/>
                  <a:pt x="123" y="13"/>
                  <a:pt x="114" y="67"/>
                </a:cubicBezTo>
                <a:cubicBezTo>
                  <a:pt x="137" y="54"/>
                  <a:pt x="149" y="73"/>
                  <a:pt x="137" y="94"/>
                </a:cubicBezTo>
                <a:cubicBezTo>
                  <a:pt x="126" y="116"/>
                  <a:pt x="115" y="130"/>
                  <a:pt x="109" y="130"/>
                </a:cubicBezTo>
                <a:cubicBezTo>
                  <a:pt x="104" y="130"/>
                  <a:pt x="100" y="116"/>
                  <a:pt x="93" y="90"/>
                </a:cubicBezTo>
                <a:cubicBezTo>
                  <a:pt x="87" y="64"/>
                  <a:pt x="87" y="17"/>
                  <a:pt x="60" y="22"/>
                </a:cubicBezTo>
                <a:cubicBezTo>
                  <a:pt x="34" y="27"/>
                  <a:pt x="0" y="68"/>
                  <a:pt x="0" y="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wrap="square" lIns="91440" tIns="45720" rIns="91440" bIns="45720" anchor="ctr">
            <a:normAutofit fontScale="85000" lnSpcReduction="20000"/>
          </a:bodyPr>
          <a:lstStyle/>
          <a:p>
            <a:pPr algn="ctr"/>
          </a:p>
        </p:txBody>
      </p:sp>
      <p:grpSp>
        <p:nvGrpSpPr>
          <p:cNvPr id="17" name="işļïḍè"/>
          <p:cNvGrpSpPr/>
          <p:nvPr/>
        </p:nvGrpSpPr>
        <p:grpSpPr>
          <a:xfrm>
            <a:off x="6397591" y="2458454"/>
            <a:ext cx="583238" cy="584688"/>
            <a:chOff x="5746696" y="4552422"/>
            <a:chExt cx="713926" cy="715702"/>
          </a:xfrm>
          <a:effectLst/>
        </p:grpSpPr>
        <p:sp>
          <p:nvSpPr>
            <p:cNvPr id="18" name="ísḻïḋe"/>
            <p:cNvSpPr/>
            <p:nvPr/>
          </p:nvSpPr>
          <p:spPr bwMode="auto">
            <a:xfrm>
              <a:off x="5746696" y="4552422"/>
              <a:ext cx="713926" cy="715702"/>
            </a:xfrm>
            <a:custGeom>
              <a:avLst/>
              <a:gdLst>
                <a:gd name="T0" fmla="*/ 1726 w 3453"/>
                <a:gd name="T1" fmla="*/ 0 h 3453"/>
                <a:gd name="T2" fmla="*/ 1726 w 3453"/>
                <a:gd name="T3" fmla="*/ 0 h 3453"/>
                <a:gd name="T4" fmla="*/ 0 w 3453"/>
                <a:gd name="T5" fmla="*/ 1726 h 3453"/>
                <a:gd name="T6" fmla="*/ 1726 w 3453"/>
                <a:gd name="T7" fmla="*/ 3453 h 3453"/>
                <a:gd name="T8" fmla="*/ 3453 w 3453"/>
                <a:gd name="T9" fmla="*/ 1726 h 3453"/>
                <a:gd name="T10" fmla="*/ 1726 w 3453"/>
                <a:gd name="T11" fmla="*/ 0 h 3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53" h="3453">
                  <a:moveTo>
                    <a:pt x="1726" y="0"/>
                  </a:moveTo>
                  <a:lnTo>
                    <a:pt x="1726" y="0"/>
                  </a:lnTo>
                  <a:cubicBezTo>
                    <a:pt x="773" y="0"/>
                    <a:pt x="0" y="772"/>
                    <a:pt x="0" y="1726"/>
                  </a:cubicBezTo>
                  <a:cubicBezTo>
                    <a:pt x="0" y="2679"/>
                    <a:pt x="773" y="3453"/>
                    <a:pt x="1726" y="3453"/>
                  </a:cubicBezTo>
                  <a:cubicBezTo>
                    <a:pt x="2680" y="3453"/>
                    <a:pt x="3453" y="2679"/>
                    <a:pt x="3453" y="1726"/>
                  </a:cubicBezTo>
                  <a:cubicBezTo>
                    <a:pt x="3453" y="772"/>
                    <a:pt x="2680" y="0"/>
                    <a:pt x="1726" y="0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prstDash val="solid"/>
              <a:rou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/>
            </a:p>
          </p:txBody>
        </p:sp>
        <p:sp>
          <p:nvSpPr>
            <p:cNvPr id="19" name="íSḷiďè"/>
            <p:cNvSpPr/>
            <p:nvPr/>
          </p:nvSpPr>
          <p:spPr bwMode="auto">
            <a:xfrm>
              <a:off x="5945318" y="4753898"/>
              <a:ext cx="314912" cy="314327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square" lIns="91440" tIns="45720" rIns="91440" bIns="45720" anchor="ctr">
              <a:normAutofit fontScale="70000" lnSpcReduction="20000"/>
            </a:bodyPr>
            <a:lstStyle/>
            <a:p>
              <a:pPr algn="ctr"/>
            </a:p>
          </p:txBody>
        </p:sp>
      </p:grpSp>
      <p:sp>
        <p:nvSpPr>
          <p:cNvPr id="20" name="ïšḻîde"/>
          <p:cNvSpPr/>
          <p:nvPr/>
        </p:nvSpPr>
        <p:spPr bwMode="auto">
          <a:xfrm>
            <a:off x="4750567" y="3577658"/>
            <a:ext cx="2670211" cy="2265068"/>
          </a:xfrm>
          <a:custGeom>
            <a:avLst/>
            <a:gdLst>
              <a:gd name="T0" fmla="*/ 2136 w 2373"/>
              <a:gd name="T1" fmla="*/ 474 h 2254"/>
              <a:gd name="T2" fmla="*/ 1661 w 2373"/>
              <a:gd name="T3" fmla="*/ 474 h 2254"/>
              <a:gd name="T4" fmla="*/ 1661 w 2373"/>
              <a:gd name="T5" fmla="*/ 237 h 2254"/>
              <a:gd name="T6" fmla="*/ 1424 w 2373"/>
              <a:gd name="T7" fmla="*/ 0 h 2254"/>
              <a:gd name="T8" fmla="*/ 949 w 2373"/>
              <a:gd name="T9" fmla="*/ 0 h 2254"/>
              <a:gd name="T10" fmla="*/ 712 w 2373"/>
              <a:gd name="T11" fmla="*/ 237 h 2254"/>
              <a:gd name="T12" fmla="*/ 712 w 2373"/>
              <a:gd name="T13" fmla="*/ 474 h 2254"/>
              <a:gd name="T14" fmla="*/ 237 w 2373"/>
              <a:gd name="T15" fmla="*/ 474 h 2254"/>
              <a:gd name="T16" fmla="*/ 0 w 2373"/>
              <a:gd name="T17" fmla="*/ 712 h 2254"/>
              <a:gd name="T18" fmla="*/ 0 w 2373"/>
              <a:gd name="T19" fmla="*/ 2017 h 2254"/>
              <a:gd name="T20" fmla="*/ 237 w 2373"/>
              <a:gd name="T21" fmla="*/ 2254 h 2254"/>
              <a:gd name="T22" fmla="*/ 2136 w 2373"/>
              <a:gd name="T23" fmla="*/ 2254 h 2254"/>
              <a:gd name="T24" fmla="*/ 2373 w 2373"/>
              <a:gd name="T25" fmla="*/ 2017 h 2254"/>
              <a:gd name="T26" fmla="*/ 2373 w 2373"/>
              <a:gd name="T27" fmla="*/ 712 h 2254"/>
              <a:gd name="T28" fmla="*/ 2136 w 2373"/>
              <a:gd name="T29" fmla="*/ 474 h 2254"/>
              <a:gd name="T30" fmla="*/ 1424 w 2373"/>
              <a:gd name="T31" fmla="*/ 474 h 2254"/>
              <a:gd name="T32" fmla="*/ 949 w 2373"/>
              <a:gd name="T33" fmla="*/ 474 h 2254"/>
              <a:gd name="T34" fmla="*/ 949 w 2373"/>
              <a:gd name="T35" fmla="*/ 237 h 2254"/>
              <a:gd name="T36" fmla="*/ 1424 w 2373"/>
              <a:gd name="T37" fmla="*/ 237 h 2254"/>
              <a:gd name="T38" fmla="*/ 1424 w 2373"/>
              <a:gd name="T39" fmla="*/ 474 h 2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73" h="2254">
                <a:moveTo>
                  <a:pt x="2136" y="474"/>
                </a:moveTo>
                <a:cubicBezTo>
                  <a:pt x="1661" y="474"/>
                  <a:pt x="1661" y="474"/>
                  <a:pt x="1661" y="474"/>
                </a:cubicBezTo>
                <a:cubicBezTo>
                  <a:pt x="1661" y="237"/>
                  <a:pt x="1661" y="237"/>
                  <a:pt x="1661" y="237"/>
                </a:cubicBezTo>
                <a:cubicBezTo>
                  <a:pt x="1424" y="0"/>
                  <a:pt x="1424" y="0"/>
                  <a:pt x="1424" y="0"/>
                </a:cubicBezTo>
                <a:cubicBezTo>
                  <a:pt x="949" y="0"/>
                  <a:pt x="949" y="0"/>
                  <a:pt x="949" y="0"/>
                </a:cubicBezTo>
                <a:cubicBezTo>
                  <a:pt x="712" y="237"/>
                  <a:pt x="712" y="237"/>
                  <a:pt x="712" y="237"/>
                </a:cubicBezTo>
                <a:cubicBezTo>
                  <a:pt x="712" y="474"/>
                  <a:pt x="712" y="474"/>
                  <a:pt x="712" y="474"/>
                </a:cubicBezTo>
                <a:cubicBezTo>
                  <a:pt x="237" y="474"/>
                  <a:pt x="237" y="474"/>
                  <a:pt x="237" y="474"/>
                </a:cubicBezTo>
                <a:cubicBezTo>
                  <a:pt x="107" y="474"/>
                  <a:pt x="0" y="581"/>
                  <a:pt x="0" y="712"/>
                </a:cubicBezTo>
                <a:cubicBezTo>
                  <a:pt x="0" y="2017"/>
                  <a:pt x="0" y="2017"/>
                  <a:pt x="0" y="2017"/>
                </a:cubicBezTo>
                <a:cubicBezTo>
                  <a:pt x="0" y="2147"/>
                  <a:pt x="107" y="2254"/>
                  <a:pt x="237" y="2254"/>
                </a:cubicBezTo>
                <a:cubicBezTo>
                  <a:pt x="2136" y="2254"/>
                  <a:pt x="2136" y="2254"/>
                  <a:pt x="2136" y="2254"/>
                </a:cubicBezTo>
                <a:cubicBezTo>
                  <a:pt x="2266" y="2254"/>
                  <a:pt x="2373" y="2147"/>
                  <a:pt x="2373" y="2017"/>
                </a:cubicBezTo>
                <a:cubicBezTo>
                  <a:pt x="2373" y="712"/>
                  <a:pt x="2373" y="712"/>
                  <a:pt x="2373" y="712"/>
                </a:cubicBezTo>
                <a:cubicBezTo>
                  <a:pt x="2373" y="581"/>
                  <a:pt x="2266" y="474"/>
                  <a:pt x="2136" y="474"/>
                </a:cubicBezTo>
                <a:close/>
                <a:moveTo>
                  <a:pt x="1424" y="474"/>
                </a:moveTo>
                <a:cubicBezTo>
                  <a:pt x="949" y="474"/>
                  <a:pt x="949" y="474"/>
                  <a:pt x="949" y="474"/>
                </a:cubicBezTo>
                <a:cubicBezTo>
                  <a:pt x="949" y="237"/>
                  <a:pt x="949" y="237"/>
                  <a:pt x="949" y="237"/>
                </a:cubicBezTo>
                <a:cubicBezTo>
                  <a:pt x="1424" y="237"/>
                  <a:pt x="1424" y="237"/>
                  <a:pt x="1424" y="237"/>
                </a:cubicBezTo>
                <a:cubicBezTo>
                  <a:pt x="1424" y="474"/>
                  <a:pt x="1424" y="474"/>
                  <a:pt x="1424" y="474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21" name="î$ḷiḋe"/>
          <p:cNvSpPr/>
          <p:nvPr/>
        </p:nvSpPr>
        <p:spPr>
          <a:xfrm>
            <a:off x="4838985" y="5036184"/>
            <a:ext cx="2031326" cy="461665"/>
          </a:xfrm>
          <a:prstGeom prst="rect">
            <a:avLst/>
          </a:prstGeom>
        </p:spPr>
        <p:txBody>
          <a:bodyPr wrap="square" lIns="91440" tIns="45720" rIns="91440" bIns="45720">
            <a:normAutofit/>
          </a:bodyPr>
          <a:lstStyle/>
          <a:p>
            <a:pPr lvl="0" algn="r" defTabSz="913765">
              <a:defRPr/>
            </a:pPr>
            <a:r>
              <a:rPr lang="en-US" altLang="zh-CN" sz="2400" b="1" dirty="0">
                <a:solidFill>
                  <a:sysClr val="windowText" lastClr="000000"/>
                </a:solidFill>
              </a:rPr>
              <a:t>Text here</a:t>
            </a:r>
            <a:endParaRPr lang="zh-CN" altLang="en-US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22" name="îsliḑe"/>
          <p:cNvSpPr/>
          <p:nvPr/>
        </p:nvSpPr>
        <p:spPr bwMode="auto">
          <a:xfrm>
            <a:off x="5846366" y="4359094"/>
            <a:ext cx="497007" cy="459812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23" name="Rectangle 63"/>
          <p:cNvSpPr/>
          <p:nvPr/>
        </p:nvSpPr>
        <p:spPr>
          <a:xfrm>
            <a:off x="-343450" y="1610737"/>
            <a:ext cx="4588944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TextBox 34"/>
          <p:cNvSpPr txBox="1"/>
          <p:nvPr/>
        </p:nvSpPr>
        <p:spPr>
          <a:xfrm>
            <a:off x="666067" y="2262432"/>
            <a:ext cx="3579427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5" name="Rectangle 63"/>
          <p:cNvSpPr/>
          <p:nvPr/>
        </p:nvSpPr>
        <p:spPr>
          <a:xfrm>
            <a:off x="7898984" y="1369069"/>
            <a:ext cx="4588944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3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3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TextBox 34"/>
          <p:cNvSpPr txBox="1"/>
          <p:nvPr/>
        </p:nvSpPr>
        <p:spPr>
          <a:xfrm>
            <a:off x="7898984" y="2020764"/>
            <a:ext cx="3579427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7" name="Rectangle 63"/>
          <p:cNvSpPr/>
          <p:nvPr/>
        </p:nvSpPr>
        <p:spPr>
          <a:xfrm>
            <a:off x="-343450" y="4400282"/>
            <a:ext cx="4588944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3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3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8" name="TextBox 34"/>
          <p:cNvSpPr txBox="1"/>
          <p:nvPr/>
        </p:nvSpPr>
        <p:spPr>
          <a:xfrm>
            <a:off x="666067" y="5051977"/>
            <a:ext cx="3579427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9" name="Rectangle 63"/>
          <p:cNvSpPr/>
          <p:nvPr/>
        </p:nvSpPr>
        <p:spPr>
          <a:xfrm>
            <a:off x="8086124" y="4132645"/>
            <a:ext cx="4588944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0" name="TextBox 34"/>
          <p:cNvSpPr txBox="1"/>
          <p:nvPr/>
        </p:nvSpPr>
        <p:spPr>
          <a:xfrm>
            <a:off x="8086124" y="4784340"/>
            <a:ext cx="3579427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-984441" y="2712784"/>
            <a:ext cx="7470713" cy="101566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0" dirty="0">
                <a:solidFill>
                  <a:schemeClr val="bg1"/>
                </a:solidFill>
                <a:latin typeface="文鼎习" panose="020B0602010101010101" pitchFamily="33" charset="-122"/>
                <a:ea typeface="文鼎习" panose="020B0602010101010101" pitchFamily="33" charset="-122"/>
              </a:rPr>
              <a:t>插入小标题</a:t>
            </a:r>
            <a:endParaRPr lang="zh-CN" altLang="en-US" sz="6000" spc="1500" dirty="0">
              <a:solidFill>
                <a:schemeClr val="bg1"/>
              </a:solidFill>
              <a:latin typeface="文鼎习" panose="020B0602010101010101" pitchFamily="33" charset="-122"/>
              <a:ea typeface="文鼎习" panose="020B0602010101010101" pitchFamily="33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4554" y="3728447"/>
            <a:ext cx="4272723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1600" spc="600" dirty="0">
                <a:solidFill>
                  <a:schemeClr val="bg1">
                    <a:lumMod val="75000"/>
                  </a:schemeClr>
                </a:solidFill>
              </a:rPr>
              <a:t>请在此处输入您的内容</a:t>
            </a:r>
            <a:r>
              <a:rPr lang="en-US" altLang="zh-CN" sz="1600" spc="600" dirty="0">
                <a:solidFill>
                  <a:schemeClr val="bg1">
                    <a:lumMod val="75000"/>
                  </a:schemeClr>
                </a:solidFill>
              </a:rPr>
              <a:t>,</a:t>
            </a:r>
            <a:r>
              <a:rPr lang="zh-CN" altLang="en-US" sz="1600" spc="600" dirty="0">
                <a:solidFill>
                  <a:schemeClr val="bg1">
                    <a:lumMod val="75000"/>
                  </a:schemeClr>
                </a:solidFill>
              </a:rPr>
              <a:t> 为您的演讲加分添彩！</a:t>
            </a:r>
            <a:endParaRPr lang="zh-CN" altLang="en-US" sz="1600" spc="6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761771" y="447879"/>
            <a:ext cx="31171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spc="600" dirty="0">
                <a:solidFill>
                  <a:schemeClr val="accent1">
                    <a:lumMod val="50000"/>
                  </a:schemeClr>
                </a:solidFill>
                <a:latin typeface="文鼎习" panose="020B0602010101010101" pitchFamily="33" charset="-122"/>
                <a:ea typeface="文鼎习" panose="020B0602010101010101" pitchFamily="33" charset="-122"/>
                <a:cs typeface="+mn-ea"/>
                <a:sym typeface="+mn-lt"/>
              </a:rPr>
              <a:t>小标题</a:t>
            </a:r>
            <a:endParaRPr lang="zh-CN" altLang="en-US" sz="4000" spc="600" dirty="0">
              <a:solidFill>
                <a:schemeClr val="accent1">
                  <a:lumMod val="50000"/>
                </a:schemeClr>
              </a:solidFill>
              <a:latin typeface="文鼎习" panose="020B0602010101010101" pitchFamily="33" charset="-122"/>
              <a:ea typeface="文鼎习" panose="020B0602010101010101" pitchFamily="33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17048" y="759469"/>
            <a:ext cx="1882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pc="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HEADINGS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ïṡḻiḍe"/>
          <p:cNvSpPr/>
          <p:nvPr/>
        </p:nvSpPr>
        <p:spPr bwMode="auto">
          <a:xfrm>
            <a:off x="1" y="2363991"/>
            <a:ext cx="6095999" cy="1475715"/>
          </a:xfrm>
          <a:prstGeom prst="rect">
            <a:avLst/>
          </a:prstGeom>
          <a:blipFill>
            <a:blip r:embed="rId1" cstate="screen"/>
            <a:stretch>
              <a:fillRect r="42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5" name="îSḷiḋê"/>
          <p:cNvSpPr/>
          <p:nvPr/>
        </p:nvSpPr>
        <p:spPr bwMode="auto">
          <a:xfrm>
            <a:off x="0" y="2363991"/>
            <a:ext cx="669925" cy="1475715"/>
          </a:xfrm>
          <a:prstGeom prst="rect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6" name="iṡļîḍê"/>
          <p:cNvSpPr txBox="1"/>
          <p:nvPr/>
        </p:nvSpPr>
        <p:spPr>
          <a:xfrm>
            <a:off x="673101" y="1123950"/>
            <a:ext cx="5422897" cy="502184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b" anchorCtr="0">
            <a:normAutofit/>
          </a:bodyPr>
          <a:lstStyle/>
          <a:p>
            <a:pPr>
              <a:buSzPct val="25000"/>
            </a:pPr>
            <a:r>
              <a:rPr lang="en-US" sz="2000" b="1" dirty="0"/>
              <a:t>Unified fonts make reading more fluent.</a:t>
            </a:r>
            <a:endParaRPr lang="en-US" sz="2000" b="1" dirty="0"/>
          </a:p>
        </p:txBody>
      </p:sp>
      <p:sp>
        <p:nvSpPr>
          <p:cNvPr id="9" name="îşļïḑè"/>
          <p:cNvSpPr txBox="1"/>
          <p:nvPr/>
        </p:nvSpPr>
        <p:spPr>
          <a:xfrm>
            <a:off x="673101" y="1626134"/>
            <a:ext cx="5422899" cy="691553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t" anchorCtr="0">
            <a:norm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sz="1100" dirty="0"/>
              <a:t>Theme color makes PPT more convenient to change.</a:t>
            </a:r>
            <a:endParaRPr lang="en-US" sz="1100" dirty="0"/>
          </a:p>
          <a:p>
            <a:pPr>
              <a:lnSpc>
                <a:spcPct val="150000"/>
              </a:lnSpc>
              <a:buSzPct val="25000"/>
            </a:pPr>
            <a:r>
              <a:rPr lang="en-US" sz="1100" dirty="0"/>
              <a:t>Adjust the spacing to adapt to Chinese typesetting, use the reference line in PPT.</a:t>
            </a:r>
            <a:endParaRPr lang="en-US" sz="1100" dirty="0"/>
          </a:p>
        </p:txBody>
      </p:sp>
      <p:sp>
        <p:nvSpPr>
          <p:cNvPr id="10" name="íŝlïḍe"/>
          <p:cNvSpPr/>
          <p:nvPr/>
        </p:nvSpPr>
        <p:spPr>
          <a:xfrm>
            <a:off x="6645887" y="2761264"/>
            <a:ext cx="577851" cy="577851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 sz="1600" dirty="0"/>
          </a:p>
        </p:txBody>
      </p:sp>
      <p:sp>
        <p:nvSpPr>
          <p:cNvPr id="11" name="îSḷíďè"/>
          <p:cNvSpPr/>
          <p:nvPr/>
        </p:nvSpPr>
        <p:spPr>
          <a:xfrm>
            <a:off x="6801010" y="2909286"/>
            <a:ext cx="267604" cy="281804"/>
          </a:xfrm>
          <a:custGeom>
            <a:avLst/>
            <a:gdLst>
              <a:gd name="connsiteX0" fmla="*/ 409259 w 546295"/>
              <a:gd name="connsiteY0" fmla="*/ 449321 h 575282"/>
              <a:gd name="connsiteX1" fmla="*/ 362554 w 546295"/>
              <a:gd name="connsiteY1" fmla="*/ 527675 h 575282"/>
              <a:gd name="connsiteX2" fmla="*/ 449008 w 546295"/>
              <a:gd name="connsiteY2" fmla="*/ 469158 h 575282"/>
              <a:gd name="connsiteX3" fmla="*/ 409259 w 546295"/>
              <a:gd name="connsiteY3" fmla="*/ 449321 h 575282"/>
              <a:gd name="connsiteX4" fmla="*/ 196603 w 546295"/>
              <a:gd name="connsiteY4" fmla="*/ 449321 h 575282"/>
              <a:gd name="connsiteX5" fmla="*/ 157848 w 546295"/>
              <a:gd name="connsiteY5" fmla="*/ 469158 h 575282"/>
              <a:gd name="connsiteX6" fmla="*/ 242314 w 546295"/>
              <a:gd name="connsiteY6" fmla="*/ 526683 h 575282"/>
              <a:gd name="connsiteX7" fmla="*/ 196603 w 546295"/>
              <a:gd name="connsiteY7" fmla="*/ 449321 h 575282"/>
              <a:gd name="connsiteX8" fmla="*/ 311875 w 546295"/>
              <a:gd name="connsiteY8" fmla="*/ 431469 h 575282"/>
              <a:gd name="connsiteX9" fmla="*/ 311875 w 546295"/>
              <a:gd name="connsiteY9" fmla="*/ 535609 h 575282"/>
              <a:gd name="connsiteX10" fmla="*/ 393360 w 546295"/>
              <a:gd name="connsiteY10" fmla="*/ 443370 h 575282"/>
              <a:gd name="connsiteX11" fmla="*/ 311875 w 546295"/>
              <a:gd name="connsiteY11" fmla="*/ 431469 h 575282"/>
              <a:gd name="connsiteX12" fmla="*/ 294981 w 546295"/>
              <a:gd name="connsiteY12" fmla="*/ 431469 h 575282"/>
              <a:gd name="connsiteX13" fmla="*/ 212502 w 546295"/>
              <a:gd name="connsiteY13" fmla="*/ 444362 h 575282"/>
              <a:gd name="connsiteX14" fmla="*/ 294981 w 546295"/>
              <a:gd name="connsiteY14" fmla="*/ 536601 h 575282"/>
              <a:gd name="connsiteX15" fmla="*/ 425159 w 546295"/>
              <a:gd name="connsiteY15" fmla="*/ 362042 h 575282"/>
              <a:gd name="connsiteX16" fmla="*/ 414228 w 546295"/>
              <a:gd name="connsiteY16" fmla="*/ 433452 h 575282"/>
              <a:gd name="connsiteX17" fmla="*/ 458945 w 546295"/>
              <a:gd name="connsiteY17" fmla="*/ 456264 h 575282"/>
              <a:gd name="connsiteX18" fmla="*/ 493726 w 546295"/>
              <a:gd name="connsiteY18" fmla="*/ 362042 h 575282"/>
              <a:gd name="connsiteX19" fmla="*/ 311875 w 546295"/>
              <a:gd name="connsiteY19" fmla="*/ 362042 h 575282"/>
              <a:gd name="connsiteX20" fmla="*/ 311875 w 546295"/>
              <a:gd name="connsiteY20" fmla="*/ 414608 h 575282"/>
              <a:gd name="connsiteX21" fmla="*/ 398328 w 546295"/>
              <a:gd name="connsiteY21" fmla="*/ 427501 h 575282"/>
              <a:gd name="connsiteX22" fmla="*/ 408266 w 546295"/>
              <a:gd name="connsiteY22" fmla="*/ 362042 h 575282"/>
              <a:gd name="connsiteX23" fmla="*/ 197596 w 546295"/>
              <a:gd name="connsiteY23" fmla="*/ 362042 h 575282"/>
              <a:gd name="connsiteX24" fmla="*/ 207534 w 546295"/>
              <a:gd name="connsiteY24" fmla="*/ 428493 h 575282"/>
              <a:gd name="connsiteX25" fmla="*/ 294981 w 546295"/>
              <a:gd name="connsiteY25" fmla="*/ 414608 h 575282"/>
              <a:gd name="connsiteX26" fmla="*/ 294981 w 546295"/>
              <a:gd name="connsiteY26" fmla="*/ 362042 h 575282"/>
              <a:gd name="connsiteX27" fmla="*/ 113130 w 546295"/>
              <a:gd name="connsiteY27" fmla="*/ 362042 h 575282"/>
              <a:gd name="connsiteX28" fmla="*/ 147910 w 546295"/>
              <a:gd name="connsiteY28" fmla="*/ 456264 h 575282"/>
              <a:gd name="connsiteX29" fmla="*/ 191634 w 546295"/>
              <a:gd name="connsiteY29" fmla="*/ 433452 h 575282"/>
              <a:gd name="connsiteX30" fmla="*/ 180703 w 546295"/>
              <a:gd name="connsiteY30" fmla="*/ 362042 h 575282"/>
              <a:gd name="connsiteX31" fmla="*/ 398328 w 546295"/>
              <a:gd name="connsiteY31" fmla="*/ 264844 h 575282"/>
              <a:gd name="connsiteX32" fmla="*/ 311875 w 546295"/>
              <a:gd name="connsiteY32" fmla="*/ 278729 h 575282"/>
              <a:gd name="connsiteX33" fmla="*/ 311875 w 546295"/>
              <a:gd name="connsiteY33" fmla="*/ 345181 h 575282"/>
              <a:gd name="connsiteX34" fmla="*/ 408266 w 546295"/>
              <a:gd name="connsiteY34" fmla="*/ 345181 h 575282"/>
              <a:gd name="connsiteX35" fmla="*/ 398328 w 546295"/>
              <a:gd name="connsiteY35" fmla="*/ 264844 h 575282"/>
              <a:gd name="connsiteX36" fmla="*/ 207534 w 546295"/>
              <a:gd name="connsiteY36" fmla="*/ 264844 h 575282"/>
              <a:gd name="connsiteX37" fmla="*/ 197596 w 546295"/>
              <a:gd name="connsiteY37" fmla="*/ 345181 h 575282"/>
              <a:gd name="connsiteX38" fmla="*/ 294981 w 546295"/>
              <a:gd name="connsiteY38" fmla="*/ 345181 h 575282"/>
              <a:gd name="connsiteX39" fmla="*/ 294981 w 546295"/>
              <a:gd name="connsiteY39" fmla="*/ 278729 h 575282"/>
              <a:gd name="connsiteX40" fmla="*/ 207534 w 546295"/>
              <a:gd name="connsiteY40" fmla="*/ 264844 h 575282"/>
              <a:gd name="connsiteX41" fmla="*/ 458945 w 546295"/>
              <a:gd name="connsiteY41" fmla="*/ 237073 h 575282"/>
              <a:gd name="connsiteX42" fmla="*/ 414228 w 546295"/>
              <a:gd name="connsiteY42" fmla="*/ 259885 h 575282"/>
              <a:gd name="connsiteX43" fmla="*/ 425159 w 546295"/>
              <a:gd name="connsiteY43" fmla="*/ 345181 h 575282"/>
              <a:gd name="connsiteX44" fmla="*/ 493726 w 546295"/>
              <a:gd name="connsiteY44" fmla="*/ 345181 h 575282"/>
              <a:gd name="connsiteX45" fmla="*/ 458945 w 546295"/>
              <a:gd name="connsiteY45" fmla="*/ 237073 h 575282"/>
              <a:gd name="connsiteX46" fmla="*/ 147910 w 546295"/>
              <a:gd name="connsiteY46" fmla="*/ 237073 h 575282"/>
              <a:gd name="connsiteX47" fmla="*/ 113130 w 546295"/>
              <a:gd name="connsiteY47" fmla="*/ 345181 h 575282"/>
              <a:gd name="connsiteX48" fmla="*/ 180703 w 546295"/>
              <a:gd name="connsiteY48" fmla="*/ 345181 h 575282"/>
              <a:gd name="connsiteX49" fmla="*/ 191634 w 546295"/>
              <a:gd name="connsiteY49" fmla="*/ 259885 h 575282"/>
              <a:gd name="connsiteX50" fmla="*/ 147910 w 546295"/>
              <a:gd name="connsiteY50" fmla="*/ 237073 h 575282"/>
              <a:gd name="connsiteX51" fmla="*/ 242314 w 546295"/>
              <a:gd name="connsiteY51" fmla="*/ 165662 h 575282"/>
              <a:gd name="connsiteX52" fmla="*/ 157848 w 546295"/>
              <a:gd name="connsiteY52" fmla="*/ 224179 h 575282"/>
              <a:gd name="connsiteX53" fmla="*/ 196603 w 546295"/>
              <a:gd name="connsiteY53" fmla="*/ 244015 h 575282"/>
              <a:gd name="connsiteX54" fmla="*/ 242314 w 546295"/>
              <a:gd name="connsiteY54" fmla="*/ 165662 h 575282"/>
              <a:gd name="connsiteX55" fmla="*/ 311875 w 546295"/>
              <a:gd name="connsiteY55" fmla="*/ 156736 h 575282"/>
              <a:gd name="connsiteX56" fmla="*/ 311875 w 546295"/>
              <a:gd name="connsiteY56" fmla="*/ 261868 h 575282"/>
              <a:gd name="connsiteX57" fmla="*/ 393360 w 546295"/>
              <a:gd name="connsiteY57" fmla="*/ 248975 h 575282"/>
              <a:gd name="connsiteX58" fmla="*/ 311875 w 546295"/>
              <a:gd name="connsiteY58" fmla="*/ 156736 h 575282"/>
              <a:gd name="connsiteX59" fmla="*/ 294981 w 546295"/>
              <a:gd name="connsiteY59" fmla="*/ 156736 h 575282"/>
              <a:gd name="connsiteX60" fmla="*/ 212502 w 546295"/>
              <a:gd name="connsiteY60" fmla="*/ 248975 h 575282"/>
              <a:gd name="connsiteX61" fmla="*/ 294981 w 546295"/>
              <a:gd name="connsiteY61" fmla="*/ 261868 h 575282"/>
              <a:gd name="connsiteX62" fmla="*/ 301937 w 546295"/>
              <a:gd name="connsiteY62" fmla="*/ 138883 h 575282"/>
              <a:gd name="connsiteX63" fmla="*/ 302931 w 546295"/>
              <a:gd name="connsiteY63" fmla="*/ 138883 h 575282"/>
              <a:gd name="connsiteX64" fmla="*/ 393360 w 546295"/>
              <a:gd name="connsiteY64" fmla="*/ 159711 h 575282"/>
              <a:gd name="connsiteX65" fmla="*/ 384416 w 546295"/>
              <a:gd name="connsiteY65" fmla="*/ 174588 h 575282"/>
              <a:gd name="connsiteX66" fmla="*/ 362554 w 546295"/>
              <a:gd name="connsiteY66" fmla="*/ 165662 h 575282"/>
              <a:gd name="connsiteX67" fmla="*/ 409259 w 546295"/>
              <a:gd name="connsiteY67" fmla="*/ 244015 h 575282"/>
              <a:gd name="connsiteX68" fmla="*/ 449008 w 546295"/>
              <a:gd name="connsiteY68" fmla="*/ 224179 h 575282"/>
              <a:gd name="connsiteX69" fmla="*/ 428140 w 546295"/>
              <a:gd name="connsiteY69" fmla="*/ 203351 h 575282"/>
              <a:gd name="connsiteX70" fmla="*/ 440065 w 546295"/>
              <a:gd name="connsiteY70" fmla="*/ 190457 h 575282"/>
              <a:gd name="connsiteX71" fmla="*/ 462920 w 546295"/>
              <a:gd name="connsiteY71" fmla="*/ 214261 h 575282"/>
              <a:gd name="connsiteX72" fmla="*/ 472858 w 546295"/>
              <a:gd name="connsiteY72" fmla="*/ 227155 h 575282"/>
              <a:gd name="connsiteX73" fmla="*/ 510619 w 546295"/>
              <a:gd name="connsiteY73" fmla="*/ 346173 h 575282"/>
              <a:gd name="connsiteX74" fmla="*/ 472858 w 546295"/>
              <a:gd name="connsiteY74" fmla="*/ 466182 h 575282"/>
              <a:gd name="connsiteX75" fmla="*/ 462920 w 546295"/>
              <a:gd name="connsiteY75" fmla="*/ 479076 h 575282"/>
              <a:gd name="connsiteX76" fmla="*/ 302931 w 546295"/>
              <a:gd name="connsiteY76" fmla="*/ 553462 h 575282"/>
              <a:gd name="connsiteX77" fmla="*/ 301937 w 546295"/>
              <a:gd name="connsiteY77" fmla="*/ 553462 h 575282"/>
              <a:gd name="connsiteX78" fmla="*/ 143935 w 546295"/>
              <a:gd name="connsiteY78" fmla="*/ 479076 h 575282"/>
              <a:gd name="connsiteX79" fmla="*/ 133998 w 546295"/>
              <a:gd name="connsiteY79" fmla="*/ 466182 h 575282"/>
              <a:gd name="connsiteX80" fmla="*/ 95243 w 546295"/>
              <a:gd name="connsiteY80" fmla="*/ 346173 h 575282"/>
              <a:gd name="connsiteX81" fmla="*/ 133998 w 546295"/>
              <a:gd name="connsiteY81" fmla="*/ 227155 h 575282"/>
              <a:gd name="connsiteX82" fmla="*/ 143935 w 546295"/>
              <a:gd name="connsiteY82" fmla="*/ 214261 h 575282"/>
              <a:gd name="connsiteX83" fmla="*/ 301937 w 546295"/>
              <a:gd name="connsiteY83" fmla="*/ 138883 h 575282"/>
              <a:gd name="connsiteX84" fmla="*/ 308898 w 546295"/>
              <a:gd name="connsiteY84" fmla="*/ 32810 h 575282"/>
              <a:gd name="connsiteX85" fmla="*/ 378425 w 546295"/>
              <a:gd name="connsiteY85" fmla="*/ 40744 h 575282"/>
              <a:gd name="connsiteX86" fmla="*/ 372466 w 546295"/>
              <a:gd name="connsiteY86" fmla="*/ 59587 h 575282"/>
              <a:gd name="connsiteX87" fmla="*/ 355580 w 546295"/>
              <a:gd name="connsiteY87" fmla="*/ 70495 h 575282"/>
              <a:gd name="connsiteX88" fmla="*/ 308898 w 546295"/>
              <a:gd name="connsiteY88" fmla="*/ 66529 h 575282"/>
              <a:gd name="connsiteX89" fmla="*/ 33770 w 546295"/>
              <a:gd name="connsiteY89" fmla="*/ 341236 h 575282"/>
              <a:gd name="connsiteX90" fmla="*/ 164878 w 546295"/>
              <a:gd name="connsiteY90" fmla="*/ 575282 h 575282"/>
              <a:gd name="connsiteX91" fmla="*/ 2980 w 546295"/>
              <a:gd name="connsiteY91" fmla="*/ 391813 h 575282"/>
              <a:gd name="connsiteX92" fmla="*/ 0 w 546295"/>
              <a:gd name="connsiteY92" fmla="*/ 341236 h 575282"/>
              <a:gd name="connsiteX93" fmla="*/ 308898 w 546295"/>
              <a:gd name="connsiteY93" fmla="*/ 32810 h 575282"/>
              <a:gd name="connsiteX94" fmla="*/ 504581 w 546295"/>
              <a:gd name="connsiteY94" fmla="*/ 0 h 575282"/>
              <a:gd name="connsiteX95" fmla="*/ 518489 w 546295"/>
              <a:gd name="connsiteY95" fmla="*/ 14877 h 575282"/>
              <a:gd name="connsiteX96" fmla="*/ 493654 w 546295"/>
              <a:gd name="connsiteY96" fmla="*/ 103145 h 575282"/>
              <a:gd name="connsiteX97" fmla="*/ 536370 w 546295"/>
              <a:gd name="connsiteY97" fmla="*/ 128932 h 575282"/>
              <a:gd name="connsiteX98" fmla="*/ 544317 w 546295"/>
              <a:gd name="connsiteY98" fmla="*/ 153726 h 575282"/>
              <a:gd name="connsiteX99" fmla="*/ 520476 w 546295"/>
              <a:gd name="connsiteY99" fmla="*/ 160669 h 575282"/>
              <a:gd name="connsiteX100" fmla="*/ 469813 w 546295"/>
              <a:gd name="connsiteY100" fmla="*/ 133891 h 575282"/>
              <a:gd name="connsiteX101" fmla="*/ 412197 w 546295"/>
              <a:gd name="connsiteY101" fmla="*/ 200340 h 575282"/>
              <a:gd name="connsiteX102" fmla="*/ 392329 w 546295"/>
              <a:gd name="connsiteY102" fmla="*/ 193398 h 575282"/>
              <a:gd name="connsiteX103" fmla="*/ 441005 w 546295"/>
              <a:gd name="connsiteY103" fmla="*/ 111080 h 575282"/>
              <a:gd name="connsiteX104" fmla="*/ 402263 w 546295"/>
              <a:gd name="connsiteY104" fmla="*/ 84302 h 575282"/>
              <a:gd name="connsiteX105" fmla="*/ 369482 w 546295"/>
              <a:gd name="connsiteY105" fmla="*/ 101162 h 575282"/>
              <a:gd name="connsiteX106" fmla="*/ 357561 w 546295"/>
              <a:gd name="connsiteY106" fmla="*/ 88269 h 575282"/>
              <a:gd name="connsiteX107" fmla="*/ 386369 w 546295"/>
              <a:gd name="connsiteY107" fmla="*/ 64466 h 575282"/>
              <a:gd name="connsiteX108" fmla="*/ 397296 w 546295"/>
              <a:gd name="connsiteY108" fmla="*/ 20827 h 575282"/>
              <a:gd name="connsiteX109" fmla="*/ 411204 w 546295"/>
              <a:gd name="connsiteY109" fmla="*/ 32729 h 575282"/>
              <a:gd name="connsiteX110" fmla="*/ 412197 w 546295"/>
              <a:gd name="connsiteY110" fmla="*/ 64466 h 575282"/>
              <a:gd name="connsiteX111" fmla="*/ 458886 w 546295"/>
              <a:gd name="connsiteY111" fmla="*/ 84302 h 575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546295" h="575282">
                <a:moveTo>
                  <a:pt x="409259" y="449321"/>
                </a:moveTo>
                <a:cubicBezTo>
                  <a:pt x="398328" y="482051"/>
                  <a:pt x="382429" y="508830"/>
                  <a:pt x="362554" y="527675"/>
                </a:cubicBezTo>
                <a:cubicBezTo>
                  <a:pt x="396341" y="515773"/>
                  <a:pt x="426153" y="495937"/>
                  <a:pt x="449008" y="469158"/>
                </a:cubicBezTo>
                <a:cubicBezTo>
                  <a:pt x="437084" y="461223"/>
                  <a:pt x="424165" y="454280"/>
                  <a:pt x="409259" y="449321"/>
                </a:cubicBezTo>
                <a:close/>
                <a:moveTo>
                  <a:pt x="196603" y="449321"/>
                </a:moveTo>
                <a:cubicBezTo>
                  <a:pt x="181697" y="455272"/>
                  <a:pt x="168778" y="461223"/>
                  <a:pt x="157848" y="469158"/>
                </a:cubicBezTo>
                <a:cubicBezTo>
                  <a:pt x="179709" y="494945"/>
                  <a:pt x="209521" y="515773"/>
                  <a:pt x="242314" y="526683"/>
                </a:cubicBezTo>
                <a:cubicBezTo>
                  <a:pt x="223433" y="508830"/>
                  <a:pt x="207534" y="482051"/>
                  <a:pt x="196603" y="449321"/>
                </a:cubicBezTo>
                <a:close/>
                <a:moveTo>
                  <a:pt x="311875" y="431469"/>
                </a:moveTo>
                <a:lnTo>
                  <a:pt x="311875" y="535609"/>
                </a:lnTo>
                <a:cubicBezTo>
                  <a:pt x="346655" y="530650"/>
                  <a:pt x="376466" y="494945"/>
                  <a:pt x="393360" y="443370"/>
                </a:cubicBezTo>
                <a:cubicBezTo>
                  <a:pt x="368517" y="436428"/>
                  <a:pt x="341686" y="432460"/>
                  <a:pt x="311875" y="431469"/>
                </a:cubicBezTo>
                <a:close/>
                <a:moveTo>
                  <a:pt x="294981" y="431469"/>
                </a:moveTo>
                <a:cubicBezTo>
                  <a:pt x="265170" y="432460"/>
                  <a:pt x="237345" y="436428"/>
                  <a:pt x="212502" y="444362"/>
                </a:cubicBezTo>
                <a:cubicBezTo>
                  <a:pt x="229396" y="495937"/>
                  <a:pt x="260201" y="531642"/>
                  <a:pt x="294981" y="536601"/>
                </a:cubicBezTo>
                <a:close/>
                <a:moveTo>
                  <a:pt x="425159" y="362042"/>
                </a:moveTo>
                <a:cubicBezTo>
                  <a:pt x="424165" y="386837"/>
                  <a:pt x="420190" y="410641"/>
                  <a:pt x="414228" y="433452"/>
                </a:cubicBezTo>
                <a:cubicBezTo>
                  <a:pt x="431121" y="439403"/>
                  <a:pt x="446027" y="447338"/>
                  <a:pt x="458945" y="456264"/>
                </a:cubicBezTo>
                <a:cubicBezTo>
                  <a:pt x="477826" y="428493"/>
                  <a:pt x="490745" y="396755"/>
                  <a:pt x="493726" y="362042"/>
                </a:cubicBezTo>
                <a:close/>
                <a:moveTo>
                  <a:pt x="311875" y="362042"/>
                </a:moveTo>
                <a:lnTo>
                  <a:pt x="311875" y="414608"/>
                </a:lnTo>
                <a:cubicBezTo>
                  <a:pt x="342680" y="415600"/>
                  <a:pt x="372492" y="419567"/>
                  <a:pt x="398328" y="427501"/>
                </a:cubicBezTo>
                <a:cubicBezTo>
                  <a:pt x="403297" y="407665"/>
                  <a:pt x="407272" y="384853"/>
                  <a:pt x="408266" y="362042"/>
                </a:cubicBezTo>
                <a:close/>
                <a:moveTo>
                  <a:pt x="197596" y="362042"/>
                </a:moveTo>
                <a:cubicBezTo>
                  <a:pt x="198590" y="384853"/>
                  <a:pt x="202565" y="407665"/>
                  <a:pt x="207534" y="428493"/>
                </a:cubicBezTo>
                <a:cubicBezTo>
                  <a:pt x="234364" y="419567"/>
                  <a:pt x="263182" y="415600"/>
                  <a:pt x="294981" y="414608"/>
                </a:cubicBezTo>
                <a:lnTo>
                  <a:pt x="294981" y="362042"/>
                </a:lnTo>
                <a:close/>
                <a:moveTo>
                  <a:pt x="113130" y="362042"/>
                </a:moveTo>
                <a:cubicBezTo>
                  <a:pt x="116111" y="396755"/>
                  <a:pt x="128036" y="428493"/>
                  <a:pt x="147910" y="456264"/>
                </a:cubicBezTo>
                <a:cubicBezTo>
                  <a:pt x="160829" y="447338"/>
                  <a:pt x="175735" y="439403"/>
                  <a:pt x="191634" y="433452"/>
                </a:cubicBezTo>
                <a:cubicBezTo>
                  <a:pt x="185672" y="411632"/>
                  <a:pt x="181697" y="386837"/>
                  <a:pt x="180703" y="362042"/>
                </a:cubicBezTo>
                <a:close/>
                <a:moveTo>
                  <a:pt x="398328" y="264844"/>
                </a:moveTo>
                <a:cubicBezTo>
                  <a:pt x="371498" y="272778"/>
                  <a:pt x="342680" y="277737"/>
                  <a:pt x="311875" y="278729"/>
                </a:cubicBezTo>
                <a:lnTo>
                  <a:pt x="311875" y="345181"/>
                </a:lnTo>
                <a:lnTo>
                  <a:pt x="408266" y="345181"/>
                </a:lnTo>
                <a:cubicBezTo>
                  <a:pt x="408266" y="316418"/>
                  <a:pt x="404291" y="289639"/>
                  <a:pt x="398328" y="264844"/>
                </a:cubicBezTo>
                <a:close/>
                <a:moveTo>
                  <a:pt x="207534" y="264844"/>
                </a:moveTo>
                <a:cubicBezTo>
                  <a:pt x="201571" y="289639"/>
                  <a:pt x="197596" y="316418"/>
                  <a:pt x="197596" y="345181"/>
                </a:cubicBezTo>
                <a:lnTo>
                  <a:pt x="294981" y="345181"/>
                </a:lnTo>
                <a:lnTo>
                  <a:pt x="294981" y="278729"/>
                </a:lnTo>
                <a:cubicBezTo>
                  <a:pt x="263182" y="277737"/>
                  <a:pt x="234364" y="272778"/>
                  <a:pt x="207534" y="264844"/>
                </a:cubicBezTo>
                <a:close/>
                <a:moveTo>
                  <a:pt x="458945" y="237073"/>
                </a:moveTo>
                <a:cubicBezTo>
                  <a:pt x="446027" y="245999"/>
                  <a:pt x="431121" y="253934"/>
                  <a:pt x="414228" y="259885"/>
                </a:cubicBezTo>
                <a:cubicBezTo>
                  <a:pt x="421184" y="285672"/>
                  <a:pt x="425159" y="314434"/>
                  <a:pt x="425159" y="345181"/>
                </a:cubicBezTo>
                <a:lnTo>
                  <a:pt x="493726" y="345181"/>
                </a:lnTo>
                <a:cubicBezTo>
                  <a:pt x="493726" y="304516"/>
                  <a:pt x="480807" y="267819"/>
                  <a:pt x="458945" y="237073"/>
                </a:cubicBezTo>
                <a:close/>
                <a:moveTo>
                  <a:pt x="147910" y="237073"/>
                </a:moveTo>
                <a:cubicBezTo>
                  <a:pt x="126048" y="267819"/>
                  <a:pt x="113130" y="304516"/>
                  <a:pt x="113130" y="345181"/>
                </a:cubicBezTo>
                <a:lnTo>
                  <a:pt x="180703" y="345181"/>
                </a:lnTo>
                <a:cubicBezTo>
                  <a:pt x="180703" y="314434"/>
                  <a:pt x="184678" y="285672"/>
                  <a:pt x="191634" y="259885"/>
                </a:cubicBezTo>
                <a:cubicBezTo>
                  <a:pt x="175735" y="252942"/>
                  <a:pt x="160829" y="245999"/>
                  <a:pt x="147910" y="237073"/>
                </a:cubicBezTo>
                <a:close/>
                <a:moveTo>
                  <a:pt x="242314" y="165662"/>
                </a:moveTo>
                <a:cubicBezTo>
                  <a:pt x="209521" y="177564"/>
                  <a:pt x="179709" y="197400"/>
                  <a:pt x="157848" y="224179"/>
                </a:cubicBezTo>
                <a:cubicBezTo>
                  <a:pt x="168778" y="231122"/>
                  <a:pt x="181697" y="238065"/>
                  <a:pt x="196603" y="244015"/>
                </a:cubicBezTo>
                <a:cubicBezTo>
                  <a:pt x="207534" y="211286"/>
                  <a:pt x="223433" y="184507"/>
                  <a:pt x="242314" y="165662"/>
                </a:cubicBezTo>
                <a:close/>
                <a:moveTo>
                  <a:pt x="311875" y="156736"/>
                </a:moveTo>
                <a:lnTo>
                  <a:pt x="311875" y="261868"/>
                </a:lnTo>
                <a:cubicBezTo>
                  <a:pt x="341686" y="260876"/>
                  <a:pt x="368517" y="256909"/>
                  <a:pt x="393360" y="248975"/>
                </a:cubicBezTo>
                <a:cubicBezTo>
                  <a:pt x="376466" y="198392"/>
                  <a:pt x="346655" y="162687"/>
                  <a:pt x="311875" y="156736"/>
                </a:cubicBezTo>
                <a:close/>
                <a:moveTo>
                  <a:pt x="294981" y="156736"/>
                </a:moveTo>
                <a:cubicBezTo>
                  <a:pt x="260201" y="161695"/>
                  <a:pt x="229396" y="197400"/>
                  <a:pt x="212502" y="248975"/>
                </a:cubicBezTo>
                <a:cubicBezTo>
                  <a:pt x="237345" y="255917"/>
                  <a:pt x="265170" y="260876"/>
                  <a:pt x="294981" y="261868"/>
                </a:cubicBezTo>
                <a:close/>
                <a:moveTo>
                  <a:pt x="301937" y="138883"/>
                </a:moveTo>
                <a:cubicBezTo>
                  <a:pt x="301937" y="138883"/>
                  <a:pt x="302931" y="138883"/>
                  <a:pt x="302931" y="138883"/>
                </a:cubicBezTo>
                <a:cubicBezTo>
                  <a:pt x="335724" y="138883"/>
                  <a:pt x="365536" y="146818"/>
                  <a:pt x="393360" y="159711"/>
                </a:cubicBezTo>
                <a:lnTo>
                  <a:pt x="384416" y="174588"/>
                </a:lnTo>
                <a:cubicBezTo>
                  <a:pt x="377460" y="170621"/>
                  <a:pt x="369510" y="167646"/>
                  <a:pt x="362554" y="165662"/>
                </a:cubicBezTo>
                <a:cubicBezTo>
                  <a:pt x="382429" y="184507"/>
                  <a:pt x="398328" y="211286"/>
                  <a:pt x="409259" y="244015"/>
                </a:cubicBezTo>
                <a:cubicBezTo>
                  <a:pt x="424165" y="238065"/>
                  <a:pt x="438077" y="232114"/>
                  <a:pt x="449008" y="224179"/>
                </a:cubicBezTo>
                <a:cubicBezTo>
                  <a:pt x="443046" y="216245"/>
                  <a:pt x="435096" y="209302"/>
                  <a:pt x="428140" y="203351"/>
                </a:cubicBezTo>
                <a:lnTo>
                  <a:pt x="440065" y="190457"/>
                </a:lnTo>
                <a:cubicBezTo>
                  <a:pt x="448014" y="198392"/>
                  <a:pt x="455964" y="205335"/>
                  <a:pt x="462920" y="214261"/>
                </a:cubicBezTo>
                <a:cubicBezTo>
                  <a:pt x="466895" y="218228"/>
                  <a:pt x="469876" y="222196"/>
                  <a:pt x="472858" y="227155"/>
                </a:cubicBezTo>
                <a:cubicBezTo>
                  <a:pt x="496707" y="260876"/>
                  <a:pt x="510619" y="301541"/>
                  <a:pt x="510619" y="346173"/>
                </a:cubicBezTo>
                <a:cubicBezTo>
                  <a:pt x="510619" y="390804"/>
                  <a:pt x="496707" y="432460"/>
                  <a:pt x="472858" y="466182"/>
                </a:cubicBezTo>
                <a:cubicBezTo>
                  <a:pt x="469876" y="470149"/>
                  <a:pt x="466895" y="475109"/>
                  <a:pt x="462920" y="479076"/>
                </a:cubicBezTo>
                <a:cubicBezTo>
                  <a:pt x="425159" y="524699"/>
                  <a:pt x="367523" y="553462"/>
                  <a:pt x="302931" y="553462"/>
                </a:cubicBezTo>
                <a:cubicBezTo>
                  <a:pt x="302931" y="553462"/>
                  <a:pt x="301937" y="553462"/>
                  <a:pt x="301937" y="553462"/>
                </a:cubicBezTo>
                <a:cubicBezTo>
                  <a:pt x="238339" y="553462"/>
                  <a:pt x="181697" y="524699"/>
                  <a:pt x="143935" y="479076"/>
                </a:cubicBezTo>
                <a:cubicBezTo>
                  <a:pt x="139961" y="475109"/>
                  <a:pt x="136979" y="470149"/>
                  <a:pt x="133998" y="466182"/>
                </a:cubicBezTo>
                <a:cubicBezTo>
                  <a:pt x="110149" y="432460"/>
                  <a:pt x="95243" y="390804"/>
                  <a:pt x="95243" y="346173"/>
                </a:cubicBezTo>
                <a:cubicBezTo>
                  <a:pt x="95243" y="301541"/>
                  <a:pt x="110149" y="260876"/>
                  <a:pt x="133998" y="227155"/>
                </a:cubicBezTo>
                <a:cubicBezTo>
                  <a:pt x="136979" y="222196"/>
                  <a:pt x="139961" y="218228"/>
                  <a:pt x="143935" y="214261"/>
                </a:cubicBezTo>
                <a:cubicBezTo>
                  <a:pt x="181697" y="168637"/>
                  <a:pt x="238339" y="139875"/>
                  <a:pt x="301937" y="138883"/>
                </a:cubicBezTo>
                <a:close/>
                <a:moveTo>
                  <a:pt x="308898" y="32810"/>
                </a:moveTo>
                <a:cubicBezTo>
                  <a:pt x="329756" y="32810"/>
                  <a:pt x="358560" y="36777"/>
                  <a:pt x="378425" y="40744"/>
                </a:cubicBezTo>
                <a:lnTo>
                  <a:pt x="372466" y="59587"/>
                </a:lnTo>
                <a:lnTo>
                  <a:pt x="355580" y="70495"/>
                </a:lnTo>
                <a:cubicBezTo>
                  <a:pt x="340682" y="68512"/>
                  <a:pt x="324790" y="66529"/>
                  <a:pt x="308898" y="66529"/>
                </a:cubicBezTo>
                <a:cubicBezTo>
                  <a:pt x="157925" y="66529"/>
                  <a:pt x="33770" y="189502"/>
                  <a:pt x="33770" y="341236"/>
                </a:cubicBezTo>
                <a:cubicBezTo>
                  <a:pt x="33770" y="440408"/>
                  <a:pt x="91378" y="522721"/>
                  <a:pt x="164878" y="575282"/>
                </a:cubicBezTo>
                <a:cubicBezTo>
                  <a:pt x="96344" y="575282"/>
                  <a:pt x="11919" y="459251"/>
                  <a:pt x="2980" y="391813"/>
                </a:cubicBezTo>
                <a:cubicBezTo>
                  <a:pt x="993" y="375946"/>
                  <a:pt x="0" y="359087"/>
                  <a:pt x="0" y="341236"/>
                </a:cubicBezTo>
                <a:cubicBezTo>
                  <a:pt x="0" y="171651"/>
                  <a:pt x="139054" y="32810"/>
                  <a:pt x="308898" y="32810"/>
                </a:cubicBezTo>
                <a:close/>
                <a:moveTo>
                  <a:pt x="504581" y="0"/>
                </a:moveTo>
                <a:cubicBezTo>
                  <a:pt x="504581" y="0"/>
                  <a:pt x="516502" y="3967"/>
                  <a:pt x="518489" y="14877"/>
                </a:cubicBezTo>
                <a:cubicBezTo>
                  <a:pt x="520476" y="25786"/>
                  <a:pt x="493654" y="103145"/>
                  <a:pt x="493654" y="103145"/>
                </a:cubicBezTo>
                <a:cubicBezTo>
                  <a:pt x="493654" y="103145"/>
                  <a:pt x="531403" y="125956"/>
                  <a:pt x="536370" y="128932"/>
                </a:cubicBezTo>
                <a:cubicBezTo>
                  <a:pt x="541337" y="131907"/>
                  <a:pt x="550277" y="138850"/>
                  <a:pt x="544317" y="153726"/>
                </a:cubicBezTo>
                <a:cubicBezTo>
                  <a:pt x="538356" y="168603"/>
                  <a:pt x="525442" y="161661"/>
                  <a:pt x="520476" y="160669"/>
                </a:cubicBezTo>
                <a:cubicBezTo>
                  <a:pt x="515509" y="159677"/>
                  <a:pt x="469813" y="133891"/>
                  <a:pt x="469813" y="133891"/>
                </a:cubicBezTo>
                <a:cubicBezTo>
                  <a:pt x="469813" y="133891"/>
                  <a:pt x="422131" y="195381"/>
                  <a:pt x="412197" y="200340"/>
                </a:cubicBezTo>
                <a:cubicBezTo>
                  <a:pt x="402263" y="205299"/>
                  <a:pt x="392329" y="193398"/>
                  <a:pt x="392329" y="193398"/>
                </a:cubicBezTo>
                <a:lnTo>
                  <a:pt x="441005" y="111080"/>
                </a:lnTo>
                <a:lnTo>
                  <a:pt x="402263" y="84302"/>
                </a:lnTo>
                <a:lnTo>
                  <a:pt x="369482" y="101162"/>
                </a:lnTo>
                <a:lnTo>
                  <a:pt x="357561" y="88269"/>
                </a:lnTo>
                <a:cubicBezTo>
                  <a:pt x="357561" y="88269"/>
                  <a:pt x="380409" y="72400"/>
                  <a:pt x="386369" y="64466"/>
                </a:cubicBezTo>
                <a:cubicBezTo>
                  <a:pt x="393323" y="55540"/>
                  <a:pt x="397296" y="20827"/>
                  <a:pt x="397296" y="20827"/>
                </a:cubicBezTo>
                <a:lnTo>
                  <a:pt x="411204" y="32729"/>
                </a:lnTo>
                <a:lnTo>
                  <a:pt x="412197" y="64466"/>
                </a:lnTo>
                <a:lnTo>
                  <a:pt x="458886" y="84302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500"/>
          </a:p>
        </p:txBody>
      </p:sp>
      <p:sp>
        <p:nvSpPr>
          <p:cNvPr id="12" name="íṧḻiḍè"/>
          <p:cNvSpPr/>
          <p:nvPr/>
        </p:nvSpPr>
        <p:spPr>
          <a:xfrm>
            <a:off x="6645887" y="3935573"/>
            <a:ext cx="577851" cy="57785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 sz="1600"/>
          </a:p>
        </p:txBody>
      </p:sp>
      <p:sp>
        <p:nvSpPr>
          <p:cNvPr id="13" name="ís1îdé"/>
          <p:cNvSpPr/>
          <p:nvPr/>
        </p:nvSpPr>
        <p:spPr>
          <a:xfrm>
            <a:off x="6796908" y="4083595"/>
            <a:ext cx="275806" cy="281804"/>
          </a:xfrm>
          <a:custGeom>
            <a:avLst/>
            <a:gdLst>
              <a:gd name="connsiteX0" fmla="*/ 232613 w 595120"/>
              <a:gd name="connsiteY0" fmla="*/ 116080 h 608062"/>
              <a:gd name="connsiteX1" fmla="*/ 257134 w 595120"/>
              <a:gd name="connsiteY1" fmla="*/ 116080 h 608062"/>
              <a:gd name="connsiteX2" fmla="*/ 287215 w 595120"/>
              <a:gd name="connsiteY2" fmla="*/ 195186 h 608062"/>
              <a:gd name="connsiteX3" fmla="*/ 280961 w 595120"/>
              <a:gd name="connsiteY3" fmla="*/ 161878 h 608062"/>
              <a:gd name="connsiteX4" fmla="*/ 282053 w 595120"/>
              <a:gd name="connsiteY4" fmla="*/ 155137 h 608062"/>
              <a:gd name="connsiteX5" fmla="*/ 291782 w 595120"/>
              <a:gd name="connsiteY5" fmla="*/ 137492 h 608062"/>
              <a:gd name="connsiteX6" fmla="*/ 282847 w 595120"/>
              <a:gd name="connsiteY6" fmla="*/ 121235 h 608062"/>
              <a:gd name="connsiteX7" fmla="*/ 282847 w 595120"/>
              <a:gd name="connsiteY7" fmla="*/ 117765 h 608062"/>
              <a:gd name="connsiteX8" fmla="*/ 285924 w 595120"/>
              <a:gd name="connsiteY8" fmla="*/ 116080 h 608062"/>
              <a:gd name="connsiteX9" fmla="*/ 309552 w 595120"/>
              <a:gd name="connsiteY9" fmla="*/ 116080 h 608062"/>
              <a:gd name="connsiteX10" fmla="*/ 312629 w 595120"/>
              <a:gd name="connsiteY10" fmla="*/ 117765 h 608062"/>
              <a:gd name="connsiteX11" fmla="*/ 312629 w 595120"/>
              <a:gd name="connsiteY11" fmla="*/ 121235 h 608062"/>
              <a:gd name="connsiteX12" fmla="*/ 304390 w 595120"/>
              <a:gd name="connsiteY12" fmla="*/ 137492 h 608062"/>
              <a:gd name="connsiteX13" fmla="*/ 314118 w 595120"/>
              <a:gd name="connsiteY13" fmla="*/ 155137 h 608062"/>
              <a:gd name="connsiteX14" fmla="*/ 315111 w 595120"/>
              <a:gd name="connsiteY14" fmla="*/ 161977 h 608062"/>
              <a:gd name="connsiteX15" fmla="*/ 308063 w 595120"/>
              <a:gd name="connsiteY15" fmla="*/ 195186 h 608062"/>
              <a:gd name="connsiteX16" fmla="*/ 338342 w 595120"/>
              <a:gd name="connsiteY16" fmla="*/ 116080 h 608062"/>
              <a:gd name="connsiteX17" fmla="*/ 362466 w 595120"/>
              <a:gd name="connsiteY17" fmla="*/ 116080 h 608062"/>
              <a:gd name="connsiteX18" fmla="*/ 419748 w 595120"/>
              <a:gd name="connsiteY18" fmla="*/ 172882 h 608062"/>
              <a:gd name="connsiteX19" fmla="*/ 420145 w 595120"/>
              <a:gd name="connsiteY19" fmla="*/ 262991 h 608062"/>
              <a:gd name="connsiteX20" fmla="*/ 420641 w 595120"/>
              <a:gd name="connsiteY20" fmla="*/ 350324 h 608062"/>
              <a:gd name="connsiteX21" fmla="*/ 396517 w 595120"/>
              <a:gd name="connsiteY21" fmla="*/ 374611 h 608062"/>
              <a:gd name="connsiteX22" fmla="*/ 396418 w 595120"/>
              <a:gd name="connsiteY22" fmla="*/ 374611 h 608062"/>
              <a:gd name="connsiteX23" fmla="*/ 372195 w 595120"/>
              <a:gd name="connsiteY23" fmla="*/ 350523 h 608062"/>
              <a:gd name="connsiteX24" fmla="*/ 371798 w 595120"/>
              <a:gd name="connsiteY24" fmla="*/ 262793 h 608062"/>
              <a:gd name="connsiteX25" fmla="*/ 371301 w 595120"/>
              <a:gd name="connsiteY25" fmla="*/ 173179 h 608062"/>
              <a:gd name="connsiteX26" fmla="*/ 366139 w 595120"/>
              <a:gd name="connsiteY26" fmla="*/ 168421 h 608062"/>
              <a:gd name="connsiteX27" fmla="*/ 361274 w 595120"/>
              <a:gd name="connsiteY27" fmla="*/ 173476 h 608062"/>
              <a:gd name="connsiteX28" fmla="*/ 361771 w 595120"/>
              <a:gd name="connsiteY28" fmla="*/ 579116 h 608062"/>
              <a:gd name="connsiteX29" fmla="*/ 332683 w 595120"/>
              <a:gd name="connsiteY29" fmla="*/ 608062 h 608062"/>
              <a:gd name="connsiteX30" fmla="*/ 303695 w 595120"/>
              <a:gd name="connsiteY30" fmla="*/ 579116 h 608062"/>
              <a:gd name="connsiteX31" fmla="*/ 303695 w 595120"/>
              <a:gd name="connsiteY31" fmla="*/ 353695 h 608062"/>
              <a:gd name="connsiteX32" fmla="*/ 297440 w 595120"/>
              <a:gd name="connsiteY32" fmla="*/ 347450 h 608062"/>
              <a:gd name="connsiteX33" fmla="*/ 291186 w 595120"/>
              <a:gd name="connsiteY33" fmla="*/ 353695 h 608062"/>
              <a:gd name="connsiteX34" fmla="*/ 291186 w 595120"/>
              <a:gd name="connsiteY34" fmla="*/ 579116 h 608062"/>
              <a:gd name="connsiteX35" fmla="*/ 262098 w 595120"/>
              <a:gd name="connsiteY35" fmla="*/ 608062 h 608062"/>
              <a:gd name="connsiteX36" fmla="*/ 233110 w 595120"/>
              <a:gd name="connsiteY36" fmla="*/ 579116 h 608062"/>
              <a:gd name="connsiteX37" fmla="*/ 233110 w 595120"/>
              <a:gd name="connsiteY37" fmla="*/ 172386 h 608062"/>
              <a:gd name="connsiteX38" fmla="*/ 228940 w 595120"/>
              <a:gd name="connsiteY38" fmla="*/ 167727 h 608062"/>
              <a:gd name="connsiteX39" fmla="*/ 223976 w 595120"/>
              <a:gd name="connsiteY39" fmla="*/ 171395 h 608062"/>
              <a:gd name="connsiteX40" fmla="*/ 223381 w 595120"/>
              <a:gd name="connsiteY40" fmla="*/ 260017 h 608062"/>
              <a:gd name="connsiteX41" fmla="*/ 222884 w 595120"/>
              <a:gd name="connsiteY41" fmla="*/ 350523 h 608062"/>
              <a:gd name="connsiteX42" fmla="*/ 198661 w 595120"/>
              <a:gd name="connsiteY42" fmla="*/ 374611 h 608062"/>
              <a:gd name="connsiteX43" fmla="*/ 198562 w 595120"/>
              <a:gd name="connsiteY43" fmla="*/ 374611 h 608062"/>
              <a:gd name="connsiteX44" fmla="*/ 174537 w 595120"/>
              <a:gd name="connsiteY44" fmla="*/ 350324 h 608062"/>
              <a:gd name="connsiteX45" fmla="*/ 174934 w 595120"/>
              <a:gd name="connsiteY45" fmla="*/ 260711 h 608062"/>
              <a:gd name="connsiteX46" fmla="*/ 175431 w 595120"/>
              <a:gd name="connsiteY46" fmla="*/ 172882 h 608062"/>
              <a:gd name="connsiteX47" fmla="*/ 232613 w 595120"/>
              <a:gd name="connsiteY47" fmla="*/ 116080 h 608062"/>
              <a:gd name="connsiteX48" fmla="*/ 54022 w 595120"/>
              <a:gd name="connsiteY48" fmla="*/ 107683 h 608062"/>
              <a:gd name="connsiteX49" fmla="*/ 180436 w 595120"/>
              <a:gd name="connsiteY49" fmla="*/ 108080 h 608062"/>
              <a:gd name="connsiteX50" fmla="*/ 148957 w 595120"/>
              <a:gd name="connsiteY50" fmla="*/ 172807 h 608062"/>
              <a:gd name="connsiteX51" fmla="*/ 148063 w 595120"/>
              <a:gd name="connsiteY51" fmla="*/ 350236 h 608062"/>
              <a:gd name="connsiteX52" fmla="*/ 173783 w 595120"/>
              <a:gd name="connsiteY52" fmla="*/ 394444 h 608062"/>
              <a:gd name="connsiteX53" fmla="*/ 173783 w 595120"/>
              <a:gd name="connsiteY53" fmla="*/ 537379 h 608062"/>
              <a:gd name="connsiteX54" fmla="*/ 146871 w 595120"/>
              <a:gd name="connsiteY54" fmla="*/ 564241 h 608062"/>
              <a:gd name="connsiteX55" fmla="*/ 119960 w 595120"/>
              <a:gd name="connsiteY55" fmla="*/ 537379 h 608062"/>
              <a:gd name="connsiteX56" fmla="*/ 119960 w 595120"/>
              <a:gd name="connsiteY56" fmla="*/ 328231 h 608062"/>
              <a:gd name="connsiteX57" fmla="*/ 114101 w 595120"/>
              <a:gd name="connsiteY57" fmla="*/ 322482 h 608062"/>
              <a:gd name="connsiteX58" fmla="*/ 108341 w 595120"/>
              <a:gd name="connsiteY58" fmla="*/ 328231 h 608062"/>
              <a:gd name="connsiteX59" fmla="*/ 108341 w 595120"/>
              <a:gd name="connsiteY59" fmla="*/ 537379 h 608062"/>
              <a:gd name="connsiteX60" fmla="*/ 81330 w 595120"/>
              <a:gd name="connsiteY60" fmla="*/ 564241 h 608062"/>
              <a:gd name="connsiteX61" fmla="*/ 54419 w 595120"/>
              <a:gd name="connsiteY61" fmla="*/ 537379 h 608062"/>
              <a:gd name="connsiteX62" fmla="*/ 54419 w 595120"/>
              <a:gd name="connsiteY62" fmla="*/ 160714 h 608062"/>
              <a:gd name="connsiteX63" fmla="*/ 50149 w 595120"/>
              <a:gd name="connsiteY63" fmla="*/ 156352 h 608062"/>
              <a:gd name="connsiteX64" fmla="*/ 45779 w 595120"/>
              <a:gd name="connsiteY64" fmla="*/ 160714 h 608062"/>
              <a:gd name="connsiteX65" fmla="*/ 44886 w 595120"/>
              <a:gd name="connsiteY65" fmla="*/ 325356 h 608062"/>
              <a:gd name="connsiteX66" fmla="*/ 22443 w 595120"/>
              <a:gd name="connsiteY66" fmla="*/ 347659 h 608062"/>
              <a:gd name="connsiteX67" fmla="*/ 22343 w 595120"/>
              <a:gd name="connsiteY67" fmla="*/ 347659 h 608062"/>
              <a:gd name="connsiteX68" fmla="*/ 0 w 595120"/>
              <a:gd name="connsiteY68" fmla="*/ 325059 h 608062"/>
              <a:gd name="connsiteX69" fmla="*/ 894 w 595120"/>
              <a:gd name="connsiteY69" fmla="*/ 160516 h 608062"/>
              <a:gd name="connsiteX70" fmla="*/ 54022 w 595120"/>
              <a:gd name="connsiteY70" fmla="*/ 107683 h 608062"/>
              <a:gd name="connsiteX71" fmla="*/ 520495 w 595120"/>
              <a:gd name="connsiteY71" fmla="*/ 107634 h 608062"/>
              <a:gd name="connsiteX72" fmla="*/ 541197 w 595120"/>
              <a:gd name="connsiteY72" fmla="*/ 107641 h 608062"/>
              <a:gd name="connsiteX73" fmla="*/ 594325 w 595120"/>
              <a:gd name="connsiteY73" fmla="*/ 160478 h 608062"/>
              <a:gd name="connsiteX74" fmla="*/ 595120 w 595120"/>
              <a:gd name="connsiteY74" fmla="*/ 325037 h 608062"/>
              <a:gd name="connsiteX75" fmla="*/ 572776 w 595120"/>
              <a:gd name="connsiteY75" fmla="*/ 347639 h 608062"/>
              <a:gd name="connsiteX76" fmla="*/ 572677 w 595120"/>
              <a:gd name="connsiteY76" fmla="*/ 347639 h 608062"/>
              <a:gd name="connsiteX77" fmla="*/ 550234 w 595120"/>
              <a:gd name="connsiteY77" fmla="*/ 325334 h 608062"/>
              <a:gd name="connsiteX78" fmla="*/ 549340 w 595120"/>
              <a:gd name="connsiteY78" fmla="*/ 160677 h 608062"/>
              <a:gd name="connsiteX79" fmla="*/ 549340 w 595120"/>
              <a:gd name="connsiteY79" fmla="*/ 160578 h 608062"/>
              <a:gd name="connsiteX80" fmla="*/ 544673 w 595120"/>
              <a:gd name="connsiteY80" fmla="*/ 155918 h 608062"/>
              <a:gd name="connsiteX81" fmla="*/ 540006 w 595120"/>
              <a:gd name="connsiteY81" fmla="*/ 160578 h 608062"/>
              <a:gd name="connsiteX82" fmla="*/ 540502 w 595120"/>
              <a:gd name="connsiteY82" fmla="*/ 537377 h 608062"/>
              <a:gd name="connsiteX83" fmla="*/ 513492 w 595120"/>
              <a:gd name="connsiteY83" fmla="*/ 564241 h 608062"/>
              <a:gd name="connsiteX84" fmla="*/ 486580 w 595120"/>
              <a:gd name="connsiteY84" fmla="*/ 537377 h 608062"/>
              <a:gd name="connsiteX85" fmla="*/ 486580 w 595120"/>
              <a:gd name="connsiteY85" fmla="*/ 328209 h 608062"/>
              <a:gd name="connsiteX86" fmla="*/ 480820 w 595120"/>
              <a:gd name="connsiteY86" fmla="*/ 322459 h 608062"/>
              <a:gd name="connsiteX87" fmla="*/ 474961 w 595120"/>
              <a:gd name="connsiteY87" fmla="*/ 328209 h 608062"/>
              <a:gd name="connsiteX88" fmla="*/ 474961 w 595120"/>
              <a:gd name="connsiteY88" fmla="*/ 537377 h 608062"/>
              <a:gd name="connsiteX89" fmla="*/ 448050 w 595120"/>
              <a:gd name="connsiteY89" fmla="*/ 564241 h 608062"/>
              <a:gd name="connsiteX90" fmla="*/ 421138 w 595120"/>
              <a:gd name="connsiteY90" fmla="*/ 537377 h 608062"/>
              <a:gd name="connsiteX91" fmla="*/ 421138 w 595120"/>
              <a:gd name="connsiteY91" fmla="*/ 394627 h 608062"/>
              <a:gd name="connsiteX92" fmla="*/ 447057 w 595120"/>
              <a:gd name="connsiteY92" fmla="*/ 350216 h 608062"/>
              <a:gd name="connsiteX93" fmla="*/ 446163 w 595120"/>
              <a:gd name="connsiteY93" fmla="*/ 172771 h 608062"/>
              <a:gd name="connsiteX94" fmla="*/ 414783 w 595120"/>
              <a:gd name="connsiteY94" fmla="*/ 108038 h 608062"/>
              <a:gd name="connsiteX95" fmla="*/ 520495 w 595120"/>
              <a:gd name="connsiteY95" fmla="*/ 107634 h 608062"/>
              <a:gd name="connsiteX96" fmla="*/ 481094 w 595120"/>
              <a:gd name="connsiteY96" fmla="*/ 0 h 608062"/>
              <a:gd name="connsiteX97" fmla="*/ 527547 w 595120"/>
              <a:gd name="connsiteY97" fmla="*/ 46482 h 608062"/>
              <a:gd name="connsiteX98" fmla="*/ 511864 w 595120"/>
              <a:gd name="connsiteY98" fmla="*/ 81269 h 608062"/>
              <a:gd name="connsiteX99" fmla="*/ 481094 w 595120"/>
              <a:gd name="connsiteY99" fmla="*/ 92864 h 608062"/>
              <a:gd name="connsiteX100" fmla="*/ 450324 w 595120"/>
              <a:gd name="connsiteY100" fmla="*/ 81269 h 608062"/>
              <a:gd name="connsiteX101" fmla="*/ 434542 w 595120"/>
              <a:gd name="connsiteY101" fmla="*/ 46482 h 608062"/>
              <a:gd name="connsiteX102" fmla="*/ 481094 w 595120"/>
              <a:gd name="connsiteY102" fmla="*/ 0 h 608062"/>
              <a:gd name="connsiteX103" fmla="*/ 297750 w 595120"/>
              <a:gd name="connsiteY103" fmla="*/ 0 h 608062"/>
              <a:gd name="connsiteX104" fmla="*/ 301424 w 595120"/>
              <a:gd name="connsiteY104" fmla="*/ 99 h 608062"/>
              <a:gd name="connsiteX105" fmla="*/ 305097 w 595120"/>
              <a:gd name="connsiteY105" fmla="*/ 496 h 608062"/>
              <a:gd name="connsiteX106" fmla="*/ 308473 w 595120"/>
              <a:gd name="connsiteY106" fmla="*/ 1190 h 608062"/>
              <a:gd name="connsiteX107" fmla="*/ 310458 w 595120"/>
              <a:gd name="connsiteY107" fmla="*/ 1586 h 608062"/>
              <a:gd name="connsiteX108" fmla="*/ 316415 w 595120"/>
              <a:gd name="connsiteY108" fmla="*/ 3569 h 608062"/>
              <a:gd name="connsiteX109" fmla="*/ 347887 w 595120"/>
              <a:gd name="connsiteY109" fmla="*/ 50066 h 608062"/>
              <a:gd name="connsiteX110" fmla="*/ 329917 w 595120"/>
              <a:gd name="connsiteY110" fmla="*/ 88434 h 608062"/>
              <a:gd name="connsiteX111" fmla="*/ 328428 w 595120"/>
              <a:gd name="connsiteY111" fmla="*/ 89623 h 608062"/>
              <a:gd name="connsiteX112" fmla="*/ 297750 w 595120"/>
              <a:gd name="connsiteY112" fmla="*/ 100132 h 608062"/>
              <a:gd name="connsiteX113" fmla="*/ 267073 w 595120"/>
              <a:gd name="connsiteY113" fmla="*/ 89623 h 608062"/>
              <a:gd name="connsiteX114" fmla="*/ 264095 w 595120"/>
              <a:gd name="connsiteY114" fmla="*/ 87145 h 608062"/>
              <a:gd name="connsiteX115" fmla="*/ 262307 w 595120"/>
              <a:gd name="connsiteY115" fmla="*/ 85459 h 608062"/>
              <a:gd name="connsiteX116" fmla="*/ 257641 w 595120"/>
              <a:gd name="connsiteY116" fmla="*/ 80007 h 608062"/>
              <a:gd name="connsiteX117" fmla="*/ 256251 w 595120"/>
              <a:gd name="connsiteY117" fmla="*/ 78024 h 608062"/>
              <a:gd name="connsiteX118" fmla="*/ 253670 w 595120"/>
              <a:gd name="connsiteY118" fmla="*/ 73959 h 608062"/>
              <a:gd name="connsiteX119" fmla="*/ 251585 w 595120"/>
              <a:gd name="connsiteY119" fmla="*/ 69498 h 608062"/>
              <a:gd name="connsiteX120" fmla="*/ 249202 w 595120"/>
              <a:gd name="connsiteY120" fmla="*/ 62558 h 608062"/>
              <a:gd name="connsiteX121" fmla="*/ 247614 w 595120"/>
              <a:gd name="connsiteY121" fmla="*/ 50066 h 608062"/>
              <a:gd name="connsiteX122" fmla="*/ 269753 w 595120"/>
              <a:gd name="connsiteY122" fmla="*/ 8526 h 608062"/>
              <a:gd name="connsiteX123" fmla="*/ 273923 w 595120"/>
              <a:gd name="connsiteY123" fmla="*/ 6048 h 608062"/>
              <a:gd name="connsiteX124" fmla="*/ 278292 w 595120"/>
              <a:gd name="connsiteY124" fmla="*/ 3966 h 608062"/>
              <a:gd name="connsiteX125" fmla="*/ 280575 w 595120"/>
              <a:gd name="connsiteY125" fmla="*/ 3074 h 608062"/>
              <a:gd name="connsiteX126" fmla="*/ 285241 w 595120"/>
              <a:gd name="connsiteY126" fmla="*/ 1586 h 608062"/>
              <a:gd name="connsiteX127" fmla="*/ 287624 w 595120"/>
              <a:gd name="connsiteY127" fmla="*/ 992 h 608062"/>
              <a:gd name="connsiteX128" fmla="*/ 292687 w 595120"/>
              <a:gd name="connsiteY128" fmla="*/ 298 h 608062"/>
              <a:gd name="connsiteX129" fmla="*/ 297750 w 595120"/>
              <a:gd name="connsiteY129" fmla="*/ 0 h 608062"/>
              <a:gd name="connsiteX130" fmla="*/ 114407 w 595120"/>
              <a:gd name="connsiteY130" fmla="*/ 0 h 608062"/>
              <a:gd name="connsiteX131" fmla="*/ 160959 w 595120"/>
              <a:gd name="connsiteY131" fmla="*/ 46482 h 608062"/>
              <a:gd name="connsiteX132" fmla="*/ 160661 w 595120"/>
              <a:gd name="connsiteY132" fmla="*/ 51536 h 608062"/>
              <a:gd name="connsiteX133" fmla="*/ 159867 w 595120"/>
              <a:gd name="connsiteY133" fmla="*/ 56492 h 608062"/>
              <a:gd name="connsiteX134" fmla="*/ 159272 w 595120"/>
              <a:gd name="connsiteY134" fmla="*/ 58969 h 608062"/>
              <a:gd name="connsiteX135" fmla="*/ 145177 w 595120"/>
              <a:gd name="connsiteY135" fmla="*/ 81269 h 608062"/>
              <a:gd name="connsiteX136" fmla="*/ 114407 w 595120"/>
              <a:gd name="connsiteY136" fmla="*/ 92864 h 608062"/>
              <a:gd name="connsiteX137" fmla="*/ 83637 w 595120"/>
              <a:gd name="connsiteY137" fmla="*/ 81269 h 608062"/>
              <a:gd name="connsiteX138" fmla="*/ 81949 w 595120"/>
              <a:gd name="connsiteY138" fmla="*/ 79584 h 608062"/>
              <a:gd name="connsiteX139" fmla="*/ 69641 w 595120"/>
              <a:gd name="connsiteY139" fmla="*/ 58969 h 608062"/>
              <a:gd name="connsiteX140" fmla="*/ 69046 w 595120"/>
              <a:gd name="connsiteY140" fmla="*/ 56492 h 608062"/>
              <a:gd name="connsiteX141" fmla="*/ 68252 w 595120"/>
              <a:gd name="connsiteY141" fmla="*/ 51536 h 608062"/>
              <a:gd name="connsiteX142" fmla="*/ 67954 w 595120"/>
              <a:gd name="connsiteY142" fmla="*/ 46482 h 608062"/>
              <a:gd name="connsiteX143" fmla="*/ 114407 w 595120"/>
              <a:gd name="connsiteY143" fmla="*/ 0 h 608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595120" h="608062">
                <a:moveTo>
                  <a:pt x="232613" y="116080"/>
                </a:moveTo>
                <a:lnTo>
                  <a:pt x="257134" y="116080"/>
                </a:lnTo>
                <a:cubicBezTo>
                  <a:pt x="260113" y="123713"/>
                  <a:pt x="283839" y="186760"/>
                  <a:pt x="287215" y="195186"/>
                </a:cubicBezTo>
                <a:lnTo>
                  <a:pt x="280961" y="161878"/>
                </a:lnTo>
                <a:cubicBezTo>
                  <a:pt x="280563" y="159598"/>
                  <a:pt x="280961" y="157219"/>
                  <a:pt x="282053" y="155137"/>
                </a:cubicBezTo>
                <a:lnTo>
                  <a:pt x="291782" y="137492"/>
                </a:lnTo>
                <a:lnTo>
                  <a:pt x="282847" y="121235"/>
                </a:lnTo>
                <a:cubicBezTo>
                  <a:pt x="282251" y="120145"/>
                  <a:pt x="282251" y="118856"/>
                  <a:pt x="282847" y="117765"/>
                </a:cubicBezTo>
                <a:cubicBezTo>
                  <a:pt x="283542" y="116675"/>
                  <a:pt x="284634" y="116080"/>
                  <a:pt x="285924" y="116080"/>
                </a:cubicBezTo>
                <a:lnTo>
                  <a:pt x="309552" y="116080"/>
                </a:lnTo>
                <a:cubicBezTo>
                  <a:pt x="310842" y="116080"/>
                  <a:pt x="312034" y="116675"/>
                  <a:pt x="312629" y="117765"/>
                </a:cubicBezTo>
                <a:cubicBezTo>
                  <a:pt x="313225" y="118856"/>
                  <a:pt x="313324" y="120145"/>
                  <a:pt x="312629" y="121235"/>
                </a:cubicBezTo>
                <a:lnTo>
                  <a:pt x="304390" y="137492"/>
                </a:lnTo>
                <a:lnTo>
                  <a:pt x="314118" y="155137"/>
                </a:lnTo>
                <a:cubicBezTo>
                  <a:pt x="315211" y="157219"/>
                  <a:pt x="315608" y="159598"/>
                  <a:pt x="315111" y="161977"/>
                </a:cubicBezTo>
                <a:lnTo>
                  <a:pt x="308063" y="195186"/>
                </a:lnTo>
                <a:cubicBezTo>
                  <a:pt x="311537" y="186165"/>
                  <a:pt x="335363" y="123912"/>
                  <a:pt x="338342" y="116080"/>
                </a:cubicBezTo>
                <a:lnTo>
                  <a:pt x="362466" y="116080"/>
                </a:lnTo>
                <a:cubicBezTo>
                  <a:pt x="393837" y="116080"/>
                  <a:pt x="419549" y="141557"/>
                  <a:pt x="419748" y="172882"/>
                </a:cubicBezTo>
                <a:lnTo>
                  <a:pt x="420145" y="262991"/>
                </a:lnTo>
                <a:lnTo>
                  <a:pt x="420641" y="350324"/>
                </a:lnTo>
                <a:cubicBezTo>
                  <a:pt x="420641" y="363707"/>
                  <a:pt x="409919" y="374512"/>
                  <a:pt x="396517" y="374611"/>
                </a:cubicBezTo>
                <a:lnTo>
                  <a:pt x="396418" y="374611"/>
                </a:lnTo>
                <a:cubicBezTo>
                  <a:pt x="383115" y="374611"/>
                  <a:pt x="372294" y="363905"/>
                  <a:pt x="372195" y="350523"/>
                </a:cubicBezTo>
                <a:lnTo>
                  <a:pt x="371798" y="262793"/>
                </a:lnTo>
                <a:lnTo>
                  <a:pt x="371301" y="173179"/>
                </a:lnTo>
                <a:cubicBezTo>
                  <a:pt x="371202" y="170403"/>
                  <a:pt x="368819" y="168322"/>
                  <a:pt x="366139" y="168421"/>
                </a:cubicBezTo>
                <a:cubicBezTo>
                  <a:pt x="363359" y="168520"/>
                  <a:pt x="361274" y="170800"/>
                  <a:pt x="361274" y="173476"/>
                </a:cubicBezTo>
                <a:cubicBezTo>
                  <a:pt x="361374" y="211939"/>
                  <a:pt x="361771" y="368663"/>
                  <a:pt x="361771" y="579116"/>
                </a:cubicBezTo>
                <a:cubicBezTo>
                  <a:pt x="361771" y="595076"/>
                  <a:pt x="348766" y="608062"/>
                  <a:pt x="332683" y="608062"/>
                </a:cubicBezTo>
                <a:cubicBezTo>
                  <a:pt x="316600" y="608062"/>
                  <a:pt x="303695" y="595076"/>
                  <a:pt x="303695" y="579116"/>
                </a:cubicBezTo>
                <a:lnTo>
                  <a:pt x="303695" y="353695"/>
                </a:lnTo>
                <a:cubicBezTo>
                  <a:pt x="303695" y="350324"/>
                  <a:pt x="300915" y="347450"/>
                  <a:pt x="297440" y="347450"/>
                </a:cubicBezTo>
                <a:cubicBezTo>
                  <a:pt x="293966" y="347450"/>
                  <a:pt x="291186" y="350324"/>
                  <a:pt x="291186" y="353695"/>
                </a:cubicBezTo>
                <a:lnTo>
                  <a:pt x="291186" y="579116"/>
                </a:lnTo>
                <a:cubicBezTo>
                  <a:pt x="291186" y="595076"/>
                  <a:pt x="278181" y="608062"/>
                  <a:pt x="262098" y="608062"/>
                </a:cubicBezTo>
                <a:cubicBezTo>
                  <a:pt x="246115" y="608062"/>
                  <a:pt x="233110" y="595076"/>
                  <a:pt x="233110" y="579116"/>
                </a:cubicBezTo>
                <a:lnTo>
                  <a:pt x="233110" y="172386"/>
                </a:lnTo>
                <a:cubicBezTo>
                  <a:pt x="233110" y="170007"/>
                  <a:pt x="231323" y="168024"/>
                  <a:pt x="228940" y="167727"/>
                </a:cubicBezTo>
                <a:cubicBezTo>
                  <a:pt x="226657" y="167529"/>
                  <a:pt x="224473" y="169115"/>
                  <a:pt x="223976" y="171395"/>
                </a:cubicBezTo>
                <a:cubicBezTo>
                  <a:pt x="223679" y="172683"/>
                  <a:pt x="223778" y="166934"/>
                  <a:pt x="223381" y="260017"/>
                </a:cubicBezTo>
                <a:lnTo>
                  <a:pt x="222884" y="350523"/>
                </a:lnTo>
                <a:cubicBezTo>
                  <a:pt x="222785" y="363905"/>
                  <a:pt x="211964" y="374611"/>
                  <a:pt x="198661" y="374611"/>
                </a:cubicBezTo>
                <a:lnTo>
                  <a:pt x="198562" y="374611"/>
                </a:lnTo>
                <a:cubicBezTo>
                  <a:pt x="185259" y="374512"/>
                  <a:pt x="174438" y="363707"/>
                  <a:pt x="174537" y="350324"/>
                </a:cubicBezTo>
                <a:lnTo>
                  <a:pt x="174934" y="260711"/>
                </a:lnTo>
                <a:lnTo>
                  <a:pt x="175431" y="172882"/>
                </a:lnTo>
                <a:cubicBezTo>
                  <a:pt x="175530" y="141656"/>
                  <a:pt x="201143" y="116080"/>
                  <a:pt x="232613" y="116080"/>
                </a:cubicBezTo>
                <a:close/>
                <a:moveTo>
                  <a:pt x="54022" y="107683"/>
                </a:moveTo>
                <a:cubicBezTo>
                  <a:pt x="54022" y="107683"/>
                  <a:pt x="178450" y="107881"/>
                  <a:pt x="180436" y="108080"/>
                </a:cubicBezTo>
                <a:cubicBezTo>
                  <a:pt x="161370" y="123345"/>
                  <a:pt x="149056" y="146638"/>
                  <a:pt x="148957" y="172807"/>
                </a:cubicBezTo>
                <a:lnTo>
                  <a:pt x="148063" y="350236"/>
                </a:lnTo>
                <a:cubicBezTo>
                  <a:pt x="147963" y="369168"/>
                  <a:pt x="158390" y="385722"/>
                  <a:pt x="173783" y="394444"/>
                </a:cubicBezTo>
                <a:lnTo>
                  <a:pt x="173783" y="537379"/>
                </a:lnTo>
                <a:cubicBezTo>
                  <a:pt x="173783" y="552247"/>
                  <a:pt x="161767" y="564241"/>
                  <a:pt x="146871" y="564241"/>
                </a:cubicBezTo>
                <a:cubicBezTo>
                  <a:pt x="131975" y="564241"/>
                  <a:pt x="119960" y="552247"/>
                  <a:pt x="119960" y="537379"/>
                </a:cubicBezTo>
                <a:lnTo>
                  <a:pt x="119960" y="328231"/>
                </a:lnTo>
                <a:cubicBezTo>
                  <a:pt x="119960" y="325059"/>
                  <a:pt x="117378" y="322482"/>
                  <a:pt x="114101" y="322482"/>
                </a:cubicBezTo>
                <a:cubicBezTo>
                  <a:pt x="110923" y="322482"/>
                  <a:pt x="108341" y="325059"/>
                  <a:pt x="108341" y="328231"/>
                </a:cubicBezTo>
                <a:lnTo>
                  <a:pt x="108341" y="537379"/>
                </a:lnTo>
                <a:cubicBezTo>
                  <a:pt x="108341" y="552247"/>
                  <a:pt x="96226" y="564241"/>
                  <a:pt x="81330" y="564241"/>
                </a:cubicBezTo>
                <a:cubicBezTo>
                  <a:pt x="66534" y="564241"/>
                  <a:pt x="54419" y="552247"/>
                  <a:pt x="54419" y="537379"/>
                </a:cubicBezTo>
                <a:lnTo>
                  <a:pt x="54419" y="160714"/>
                </a:lnTo>
                <a:cubicBezTo>
                  <a:pt x="54419" y="158335"/>
                  <a:pt x="52532" y="156451"/>
                  <a:pt x="50149" y="156352"/>
                </a:cubicBezTo>
                <a:cubicBezTo>
                  <a:pt x="47765" y="156352"/>
                  <a:pt x="45779" y="158335"/>
                  <a:pt x="45779" y="160714"/>
                </a:cubicBezTo>
                <a:lnTo>
                  <a:pt x="44886" y="325356"/>
                </a:lnTo>
                <a:cubicBezTo>
                  <a:pt x="44886" y="337647"/>
                  <a:pt x="34856" y="347659"/>
                  <a:pt x="22443" y="347659"/>
                </a:cubicBezTo>
                <a:lnTo>
                  <a:pt x="22343" y="347659"/>
                </a:lnTo>
                <a:cubicBezTo>
                  <a:pt x="9930" y="347560"/>
                  <a:pt x="0" y="337449"/>
                  <a:pt x="0" y="325059"/>
                </a:cubicBezTo>
                <a:lnTo>
                  <a:pt x="894" y="160516"/>
                </a:lnTo>
                <a:cubicBezTo>
                  <a:pt x="993" y="131374"/>
                  <a:pt x="24826" y="107683"/>
                  <a:pt x="54022" y="107683"/>
                </a:cubicBezTo>
                <a:close/>
                <a:moveTo>
                  <a:pt x="520495" y="107634"/>
                </a:moveTo>
                <a:cubicBezTo>
                  <a:pt x="532204" y="107635"/>
                  <a:pt x="540303" y="107641"/>
                  <a:pt x="541197" y="107641"/>
                </a:cubicBezTo>
                <a:cubicBezTo>
                  <a:pt x="570294" y="107641"/>
                  <a:pt x="594127" y="131334"/>
                  <a:pt x="594325" y="160478"/>
                </a:cubicBezTo>
                <a:lnTo>
                  <a:pt x="595120" y="325037"/>
                </a:lnTo>
                <a:cubicBezTo>
                  <a:pt x="595219" y="337428"/>
                  <a:pt x="585189" y="347540"/>
                  <a:pt x="572776" y="347639"/>
                </a:cubicBezTo>
                <a:lnTo>
                  <a:pt x="572677" y="347639"/>
                </a:lnTo>
                <a:cubicBezTo>
                  <a:pt x="560264" y="347639"/>
                  <a:pt x="550234" y="337627"/>
                  <a:pt x="550234" y="325334"/>
                </a:cubicBezTo>
                <a:lnTo>
                  <a:pt x="549340" y="160677"/>
                </a:lnTo>
                <a:lnTo>
                  <a:pt x="549340" y="160578"/>
                </a:lnTo>
                <a:cubicBezTo>
                  <a:pt x="549340" y="158000"/>
                  <a:pt x="547255" y="155918"/>
                  <a:pt x="544673" y="155918"/>
                </a:cubicBezTo>
                <a:cubicBezTo>
                  <a:pt x="542091" y="155918"/>
                  <a:pt x="540006" y="158000"/>
                  <a:pt x="540006" y="160578"/>
                </a:cubicBezTo>
                <a:cubicBezTo>
                  <a:pt x="540006" y="385408"/>
                  <a:pt x="540502" y="181693"/>
                  <a:pt x="540502" y="537377"/>
                </a:cubicBezTo>
                <a:cubicBezTo>
                  <a:pt x="540502" y="552246"/>
                  <a:pt x="528387" y="564241"/>
                  <a:pt x="513492" y="564241"/>
                </a:cubicBezTo>
                <a:cubicBezTo>
                  <a:pt x="498695" y="564241"/>
                  <a:pt x="486580" y="552246"/>
                  <a:pt x="486580" y="537377"/>
                </a:cubicBezTo>
                <a:lnTo>
                  <a:pt x="486580" y="328209"/>
                </a:lnTo>
                <a:cubicBezTo>
                  <a:pt x="486580" y="325037"/>
                  <a:pt x="483998" y="322459"/>
                  <a:pt x="480820" y="322459"/>
                </a:cubicBezTo>
                <a:cubicBezTo>
                  <a:pt x="477543" y="322459"/>
                  <a:pt x="474961" y="325037"/>
                  <a:pt x="474961" y="328209"/>
                </a:cubicBezTo>
                <a:lnTo>
                  <a:pt x="474961" y="537377"/>
                </a:lnTo>
                <a:cubicBezTo>
                  <a:pt x="474961" y="552246"/>
                  <a:pt x="462946" y="564241"/>
                  <a:pt x="448050" y="564241"/>
                </a:cubicBezTo>
                <a:cubicBezTo>
                  <a:pt x="433154" y="564241"/>
                  <a:pt x="421138" y="552246"/>
                  <a:pt x="421138" y="537377"/>
                </a:cubicBezTo>
                <a:lnTo>
                  <a:pt x="421138" y="394627"/>
                </a:lnTo>
                <a:cubicBezTo>
                  <a:pt x="436630" y="385904"/>
                  <a:pt x="447156" y="369250"/>
                  <a:pt x="447057" y="350216"/>
                </a:cubicBezTo>
                <a:lnTo>
                  <a:pt x="446163" y="172771"/>
                </a:lnTo>
                <a:cubicBezTo>
                  <a:pt x="446064" y="146600"/>
                  <a:pt x="433750" y="123304"/>
                  <a:pt x="414783" y="108038"/>
                </a:cubicBezTo>
                <a:cubicBezTo>
                  <a:pt x="417762" y="107666"/>
                  <a:pt x="485369" y="107629"/>
                  <a:pt x="520495" y="107634"/>
                </a:cubicBezTo>
                <a:close/>
                <a:moveTo>
                  <a:pt x="481094" y="0"/>
                </a:moveTo>
                <a:cubicBezTo>
                  <a:pt x="506703" y="0"/>
                  <a:pt x="527547" y="20813"/>
                  <a:pt x="527547" y="46482"/>
                </a:cubicBezTo>
                <a:cubicBezTo>
                  <a:pt x="527547" y="60258"/>
                  <a:pt x="521492" y="72745"/>
                  <a:pt x="511864" y="81269"/>
                </a:cubicBezTo>
                <a:cubicBezTo>
                  <a:pt x="503626" y="88504"/>
                  <a:pt x="492906" y="92864"/>
                  <a:pt x="481094" y="92864"/>
                </a:cubicBezTo>
                <a:cubicBezTo>
                  <a:pt x="469282" y="92864"/>
                  <a:pt x="458463" y="88504"/>
                  <a:pt x="450324" y="81269"/>
                </a:cubicBezTo>
                <a:cubicBezTo>
                  <a:pt x="440696" y="72745"/>
                  <a:pt x="434542" y="60258"/>
                  <a:pt x="434542" y="46482"/>
                </a:cubicBezTo>
                <a:cubicBezTo>
                  <a:pt x="434542" y="20813"/>
                  <a:pt x="455386" y="0"/>
                  <a:pt x="481094" y="0"/>
                </a:cubicBezTo>
                <a:close/>
                <a:moveTo>
                  <a:pt x="297750" y="0"/>
                </a:moveTo>
                <a:cubicBezTo>
                  <a:pt x="299041" y="0"/>
                  <a:pt x="300233" y="0"/>
                  <a:pt x="301424" y="99"/>
                </a:cubicBezTo>
                <a:cubicBezTo>
                  <a:pt x="302715" y="199"/>
                  <a:pt x="303906" y="397"/>
                  <a:pt x="305097" y="496"/>
                </a:cubicBezTo>
                <a:cubicBezTo>
                  <a:pt x="306189" y="694"/>
                  <a:pt x="307281" y="893"/>
                  <a:pt x="308473" y="1190"/>
                </a:cubicBezTo>
                <a:cubicBezTo>
                  <a:pt x="309068" y="1289"/>
                  <a:pt x="309763" y="1487"/>
                  <a:pt x="310458" y="1586"/>
                </a:cubicBezTo>
                <a:cubicBezTo>
                  <a:pt x="312444" y="2181"/>
                  <a:pt x="314430" y="2776"/>
                  <a:pt x="316415" y="3569"/>
                </a:cubicBezTo>
                <a:cubicBezTo>
                  <a:pt x="334881" y="11005"/>
                  <a:pt x="347887" y="28949"/>
                  <a:pt x="347887" y="50066"/>
                </a:cubicBezTo>
                <a:cubicBezTo>
                  <a:pt x="347887" y="65532"/>
                  <a:pt x="340937" y="79313"/>
                  <a:pt x="329917" y="88434"/>
                </a:cubicBezTo>
                <a:cubicBezTo>
                  <a:pt x="329421" y="88830"/>
                  <a:pt x="328924" y="89227"/>
                  <a:pt x="328428" y="89623"/>
                </a:cubicBezTo>
                <a:cubicBezTo>
                  <a:pt x="319989" y="96167"/>
                  <a:pt x="309366" y="100132"/>
                  <a:pt x="297750" y="100132"/>
                </a:cubicBezTo>
                <a:cubicBezTo>
                  <a:pt x="286234" y="100132"/>
                  <a:pt x="275611" y="96167"/>
                  <a:pt x="267073" y="89623"/>
                </a:cubicBezTo>
                <a:cubicBezTo>
                  <a:pt x="266080" y="88830"/>
                  <a:pt x="264988" y="88037"/>
                  <a:pt x="264095" y="87145"/>
                </a:cubicBezTo>
                <a:cubicBezTo>
                  <a:pt x="263499" y="86550"/>
                  <a:pt x="262903" y="86054"/>
                  <a:pt x="262307" y="85459"/>
                </a:cubicBezTo>
                <a:cubicBezTo>
                  <a:pt x="260620" y="83774"/>
                  <a:pt x="259031" y="81890"/>
                  <a:pt x="257641" y="80007"/>
                </a:cubicBezTo>
                <a:cubicBezTo>
                  <a:pt x="257145" y="79313"/>
                  <a:pt x="256648" y="78718"/>
                  <a:pt x="256251" y="78024"/>
                </a:cubicBezTo>
                <a:cubicBezTo>
                  <a:pt x="255259" y="76735"/>
                  <a:pt x="254464" y="75347"/>
                  <a:pt x="253670" y="73959"/>
                </a:cubicBezTo>
                <a:cubicBezTo>
                  <a:pt x="252876" y="72472"/>
                  <a:pt x="252181" y="71084"/>
                  <a:pt x="251585" y="69498"/>
                </a:cubicBezTo>
                <a:cubicBezTo>
                  <a:pt x="250592" y="67317"/>
                  <a:pt x="249798" y="64937"/>
                  <a:pt x="249202" y="62558"/>
                </a:cubicBezTo>
                <a:cubicBezTo>
                  <a:pt x="248210" y="58592"/>
                  <a:pt x="247614" y="54329"/>
                  <a:pt x="247614" y="50066"/>
                </a:cubicBezTo>
                <a:cubicBezTo>
                  <a:pt x="247614" y="32816"/>
                  <a:pt x="256450" y="17548"/>
                  <a:pt x="269753" y="8526"/>
                </a:cubicBezTo>
                <a:cubicBezTo>
                  <a:pt x="271044" y="7634"/>
                  <a:pt x="272434" y="6841"/>
                  <a:pt x="273923" y="6048"/>
                </a:cubicBezTo>
                <a:cubicBezTo>
                  <a:pt x="275313" y="5255"/>
                  <a:pt x="276802" y="4561"/>
                  <a:pt x="278292" y="3966"/>
                </a:cubicBezTo>
                <a:cubicBezTo>
                  <a:pt x="278987" y="3569"/>
                  <a:pt x="279781" y="3272"/>
                  <a:pt x="280575" y="3074"/>
                </a:cubicBezTo>
                <a:cubicBezTo>
                  <a:pt x="282064" y="2479"/>
                  <a:pt x="283653" y="1983"/>
                  <a:pt x="285241" y="1586"/>
                </a:cubicBezTo>
                <a:cubicBezTo>
                  <a:pt x="286035" y="1388"/>
                  <a:pt x="286830" y="1190"/>
                  <a:pt x="287624" y="992"/>
                </a:cubicBezTo>
                <a:cubicBezTo>
                  <a:pt x="289312" y="694"/>
                  <a:pt x="290999" y="397"/>
                  <a:pt x="292687" y="298"/>
                </a:cubicBezTo>
                <a:cubicBezTo>
                  <a:pt x="294375" y="99"/>
                  <a:pt x="296063" y="0"/>
                  <a:pt x="297750" y="0"/>
                </a:cubicBezTo>
                <a:close/>
                <a:moveTo>
                  <a:pt x="114407" y="0"/>
                </a:moveTo>
                <a:cubicBezTo>
                  <a:pt x="140115" y="0"/>
                  <a:pt x="160959" y="20813"/>
                  <a:pt x="160959" y="46482"/>
                </a:cubicBezTo>
                <a:cubicBezTo>
                  <a:pt x="160959" y="48167"/>
                  <a:pt x="160860" y="49851"/>
                  <a:pt x="160661" y="51536"/>
                </a:cubicBezTo>
                <a:cubicBezTo>
                  <a:pt x="160463" y="53221"/>
                  <a:pt x="160165" y="54906"/>
                  <a:pt x="159867" y="56492"/>
                </a:cubicBezTo>
                <a:cubicBezTo>
                  <a:pt x="159669" y="57384"/>
                  <a:pt x="159470" y="58177"/>
                  <a:pt x="159272" y="58969"/>
                </a:cubicBezTo>
                <a:cubicBezTo>
                  <a:pt x="156790" y="67691"/>
                  <a:pt x="151827" y="75421"/>
                  <a:pt x="145177" y="81269"/>
                </a:cubicBezTo>
                <a:cubicBezTo>
                  <a:pt x="137038" y="88504"/>
                  <a:pt x="126219" y="92864"/>
                  <a:pt x="114407" y="92864"/>
                </a:cubicBezTo>
                <a:cubicBezTo>
                  <a:pt x="102595" y="92864"/>
                  <a:pt x="91875" y="88504"/>
                  <a:pt x="83637" y="81269"/>
                </a:cubicBezTo>
                <a:cubicBezTo>
                  <a:pt x="83041" y="80674"/>
                  <a:pt x="82446" y="80178"/>
                  <a:pt x="81949" y="79584"/>
                </a:cubicBezTo>
                <a:cubicBezTo>
                  <a:pt x="76192" y="73935"/>
                  <a:pt x="71825" y="66898"/>
                  <a:pt x="69641" y="58969"/>
                </a:cubicBezTo>
                <a:cubicBezTo>
                  <a:pt x="69443" y="58177"/>
                  <a:pt x="69244" y="57384"/>
                  <a:pt x="69046" y="56492"/>
                </a:cubicBezTo>
                <a:cubicBezTo>
                  <a:pt x="68649" y="54906"/>
                  <a:pt x="68450" y="53221"/>
                  <a:pt x="68252" y="51536"/>
                </a:cubicBezTo>
                <a:cubicBezTo>
                  <a:pt x="68053" y="49851"/>
                  <a:pt x="67954" y="48167"/>
                  <a:pt x="67954" y="46482"/>
                </a:cubicBezTo>
                <a:cubicBezTo>
                  <a:pt x="67954" y="20813"/>
                  <a:pt x="88798" y="0"/>
                  <a:pt x="114407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500"/>
          </a:p>
        </p:txBody>
      </p:sp>
      <p:sp>
        <p:nvSpPr>
          <p:cNvPr id="14" name="íṥľiḍe"/>
          <p:cNvSpPr/>
          <p:nvPr/>
        </p:nvSpPr>
        <p:spPr>
          <a:xfrm>
            <a:off x="6645887" y="5109881"/>
            <a:ext cx="577851" cy="577851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lvl="0" algn="ctr">
              <a:defRPr sz="3200"/>
            </a:pPr>
            <a:endParaRPr sz="1600"/>
          </a:p>
        </p:txBody>
      </p:sp>
      <p:sp>
        <p:nvSpPr>
          <p:cNvPr id="15" name="iSľiḑé"/>
          <p:cNvSpPr/>
          <p:nvPr/>
        </p:nvSpPr>
        <p:spPr>
          <a:xfrm>
            <a:off x="6793909" y="5258150"/>
            <a:ext cx="281804" cy="281311"/>
          </a:xfrm>
          <a:custGeom>
            <a:avLst/>
            <a:gdLst>
              <a:gd name="connsiteX0" fmla="*/ 78625 w 608782"/>
              <a:gd name="connsiteY0" fmla="*/ 179214 h 607717"/>
              <a:gd name="connsiteX1" fmla="*/ 103818 w 608782"/>
              <a:gd name="connsiteY1" fmla="*/ 190618 h 607717"/>
              <a:gd name="connsiteX2" fmla="*/ 132285 w 608782"/>
              <a:gd name="connsiteY2" fmla="*/ 219040 h 607717"/>
              <a:gd name="connsiteX3" fmla="*/ 159897 w 608782"/>
              <a:gd name="connsiteY3" fmla="*/ 246610 h 607717"/>
              <a:gd name="connsiteX4" fmla="*/ 159992 w 608782"/>
              <a:gd name="connsiteY4" fmla="*/ 297959 h 607717"/>
              <a:gd name="connsiteX5" fmla="*/ 125168 w 608782"/>
              <a:gd name="connsiteY5" fmla="*/ 332634 h 607717"/>
              <a:gd name="connsiteX6" fmla="*/ 123460 w 608782"/>
              <a:gd name="connsiteY6" fmla="*/ 341824 h 607717"/>
              <a:gd name="connsiteX7" fmla="*/ 154963 w 608782"/>
              <a:gd name="connsiteY7" fmla="*/ 392226 h 607717"/>
              <a:gd name="connsiteX8" fmla="*/ 242829 w 608782"/>
              <a:gd name="connsiteY8" fmla="*/ 472186 h 607717"/>
              <a:gd name="connsiteX9" fmla="*/ 265887 w 608782"/>
              <a:gd name="connsiteY9" fmla="*/ 484218 h 607717"/>
              <a:gd name="connsiteX10" fmla="*/ 275661 w 608782"/>
              <a:gd name="connsiteY10" fmla="*/ 482418 h 607717"/>
              <a:gd name="connsiteX11" fmla="*/ 310674 w 608782"/>
              <a:gd name="connsiteY11" fmla="*/ 447270 h 607717"/>
              <a:gd name="connsiteX12" fmla="*/ 360870 w 608782"/>
              <a:gd name="connsiteY12" fmla="*/ 447270 h 607717"/>
              <a:gd name="connsiteX13" fmla="*/ 417613 w 608782"/>
              <a:gd name="connsiteY13" fmla="*/ 503735 h 607717"/>
              <a:gd name="connsiteX14" fmla="*/ 417329 w 608782"/>
              <a:gd name="connsiteY14" fmla="*/ 554800 h 607717"/>
              <a:gd name="connsiteX15" fmla="*/ 385162 w 608782"/>
              <a:gd name="connsiteY15" fmla="*/ 587012 h 607717"/>
              <a:gd name="connsiteX16" fmla="*/ 330886 w 608782"/>
              <a:gd name="connsiteY16" fmla="*/ 607570 h 607717"/>
              <a:gd name="connsiteX17" fmla="*/ 244632 w 608782"/>
              <a:gd name="connsiteY17" fmla="*/ 582559 h 607717"/>
              <a:gd name="connsiteX18" fmla="*/ 88921 w 608782"/>
              <a:gd name="connsiteY18" fmla="*/ 460912 h 607717"/>
              <a:gd name="connsiteX19" fmla="*/ 13010 w 608782"/>
              <a:gd name="connsiteY19" fmla="*/ 334624 h 607717"/>
              <a:gd name="connsiteX20" fmla="*/ 295 w 608782"/>
              <a:gd name="connsiteY20" fmla="*/ 264232 h 607717"/>
              <a:gd name="connsiteX21" fmla="*/ 18324 w 608782"/>
              <a:gd name="connsiteY21" fmla="*/ 225577 h 607717"/>
              <a:gd name="connsiteX22" fmla="*/ 53432 w 608782"/>
              <a:gd name="connsiteY22" fmla="*/ 190618 h 607717"/>
              <a:gd name="connsiteX23" fmla="*/ 78625 w 608782"/>
              <a:gd name="connsiteY23" fmla="*/ 179214 h 607717"/>
              <a:gd name="connsiteX24" fmla="*/ 378631 w 608782"/>
              <a:gd name="connsiteY24" fmla="*/ 149781 h 607717"/>
              <a:gd name="connsiteX25" fmla="*/ 371514 w 608782"/>
              <a:gd name="connsiteY25" fmla="*/ 150349 h 607717"/>
              <a:gd name="connsiteX26" fmla="*/ 364587 w 608782"/>
              <a:gd name="connsiteY26" fmla="*/ 156792 h 607717"/>
              <a:gd name="connsiteX27" fmla="*/ 369995 w 608782"/>
              <a:gd name="connsiteY27" fmla="*/ 164562 h 607717"/>
              <a:gd name="connsiteX28" fmla="*/ 380244 w 608782"/>
              <a:gd name="connsiteY28" fmla="*/ 166457 h 607717"/>
              <a:gd name="connsiteX29" fmla="*/ 390872 w 608782"/>
              <a:gd name="connsiteY29" fmla="*/ 178585 h 607717"/>
              <a:gd name="connsiteX30" fmla="*/ 390682 w 608782"/>
              <a:gd name="connsiteY30" fmla="*/ 182376 h 607717"/>
              <a:gd name="connsiteX31" fmla="*/ 380434 w 608782"/>
              <a:gd name="connsiteY31" fmla="*/ 240933 h 607717"/>
              <a:gd name="connsiteX32" fmla="*/ 375215 w 608782"/>
              <a:gd name="connsiteY32" fmla="*/ 274665 h 607717"/>
              <a:gd name="connsiteX33" fmla="*/ 401310 w 608782"/>
              <a:gd name="connsiteY33" fmla="*/ 308397 h 607717"/>
              <a:gd name="connsiteX34" fmla="*/ 424085 w 608782"/>
              <a:gd name="connsiteY34" fmla="*/ 309629 h 607717"/>
              <a:gd name="connsiteX35" fmla="*/ 465268 w 608782"/>
              <a:gd name="connsiteY35" fmla="*/ 291057 h 607717"/>
              <a:gd name="connsiteX36" fmla="*/ 469633 w 608782"/>
              <a:gd name="connsiteY36" fmla="*/ 283571 h 607717"/>
              <a:gd name="connsiteX37" fmla="*/ 462801 w 608782"/>
              <a:gd name="connsiteY37" fmla="*/ 277413 h 607717"/>
              <a:gd name="connsiteX38" fmla="*/ 453881 w 608782"/>
              <a:gd name="connsiteY38" fmla="*/ 281866 h 607717"/>
              <a:gd name="connsiteX39" fmla="*/ 442304 w 608782"/>
              <a:gd name="connsiteY39" fmla="*/ 285088 h 607717"/>
              <a:gd name="connsiteX40" fmla="*/ 432910 w 608782"/>
              <a:gd name="connsiteY40" fmla="*/ 278455 h 607717"/>
              <a:gd name="connsiteX41" fmla="*/ 431866 w 608782"/>
              <a:gd name="connsiteY41" fmla="*/ 267653 h 607717"/>
              <a:gd name="connsiteX42" fmla="*/ 435567 w 608782"/>
              <a:gd name="connsiteY42" fmla="*/ 245576 h 607717"/>
              <a:gd name="connsiteX43" fmla="*/ 447713 w 608782"/>
              <a:gd name="connsiteY43" fmla="*/ 178775 h 607717"/>
              <a:gd name="connsiteX44" fmla="*/ 449706 w 608782"/>
              <a:gd name="connsiteY44" fmla="*/ 160582 h 607717"/>
              <a:gd name="connsiteX45" fmla="*/ 437844 w 608782"/>
              <a:gd name="connsiteY45" fmla="*/ 149781 h 607717"/>
              <a:gd name="connsiteX46" fmla="*/ 407383 w 608782"/>
              <a:gd name="connsiteY46" fmla="*/ 149781 h 607717"/>
              <a:gd name="connsiteX47" fmla="*/ 425223 w 608782"/>
              <a:gd name="connsiteY47" fmla="*/ 73220 h 607717"/>
              <a:gd name="connsiteX48" fmla="*/ 393719 w 608782"/>
              <a:gd name="connsiteY48" fmla="*/ 104299 h 607717"/>
              <a:gd name="connsiteX49" fmla="*/ 425034 w 608782"/>
              <a:gd name="connsiteY49" fmla="*/ 136041 h 607717"/>
              <a:gd name="connsiteX50" fmla="*/ 456064 w 608782"/>
              <a:gd name="connsiteY50" fmla="*/ 104868 h 607717"/>
              <a:gd name="connsiteX51" fmla="*/ 425223 w 608782"/>
              <a:gd name="connsiteY51" fmla="*/ 73220 h 607717"/>
              <a:gd name="connsiteX52" fmla="*/ 417015 w 608782"/>
              <a:gd name="connsiteY52" fmla="*/ 0 h 607717"/>
              <a:gd name="connsiteX53" fmla="*/ 552570 w 608782"/>
              <a:gd name="connsiteY53" fmla="*/ 56070 h 607717"/>
              <a:gd name="connsiteX54" fmla="*/ 552475 w 608782"/>
              <a:gd name="connsiteY54" fmla="*/ 326779 h 607717"/>
              <a:gd name="connsiteX55" fmla="*/ 319797 w 608782"/>
              <a:gd name="connsiteY55" fmla="*/ 356626 h 607717"/>
              <a:gd name="connsiteX56" fmla="*/ 319417 w 608782"/>
              <a:gd name="connsiteY56" fmla="*/ 356247 h 607717"/>
              <a:gd name="connsiteX57" fmla="*/ 237904 w 608782"/>
              <a:gd name="connsiteY57" fmla="*/ 378514 h 607717"/>
              <a:gd name="connsiteX58" fmla="*/ 235816 w 608782"/>
              <a:gd name="connsiteY58" fmla="*/ 364490 h 607717"/>
              <a:gd name="connsiteX59" fmla="*/ 275292 w 608782"/>
              <a:gd name="connsiteY59" fmla="*/ 319862 h 607717"/>
              <a:gd name="connsiteX60" fmla="*/ 273394 w 608782"/>
              <a:gd name="connsiteY60" fmla="*/ 318251 h 607717"/>
              <a:gd name="connsiteX61" fmla="*/ 281460 w 608782"/>
              <a:gd name="connsiteY61" fmla="*/ 56070 h 607717"/>
              <a:gd name="connsiteX62" fmla="*/ 417015 w 608782"/>
              <a:gd name="connsiteY62" fmla="*/ 0 h 607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608782" h="607717">
                <a:moveTo>
                  <a:pt x="78625" y="179214"/>
                </a:moveTo>
                <a:cubicBezTo>
                  <a:pt x="87331" y="179226"/>
                  <a:pt x="96037" y="183039"/>
                  <a:pt x="103818" y="190618"/>
                </a:cubicBezTo>
                <a:cubicBezTo>
                  <a:pt x="113402" y="200092"/>
                  <a:pt x="122796" y="209566"/>
                  <a:pt x="132285" y="219040"/>
                </a:cubicBezTo>
                <a:cubicBezTo>
                  <a:pt x="141489" y="228135"/>
                  <a:pt x="150788" y="237325"/>
                  <a:pt x="159897" y="246610"/>
                </a:cubicBezTo>
                <a:cubicBezTo>
                  <a:pt x="176028" y="262905"/>
                  <a:pt x="176028" y="281853"/>
                  <a:pt x="159992" y="297959"/>
                </a:cubicBezTo>
                <a:cubicBezTo>
                  <a:pt x="148510" y="309612"/>
                  <a:pt x="136934" y="321265"/>
                  <a:pt x="125168" y="332634"/>
                </a:cubicBezTo>
                <a:cubicBezTo>
                  <a:pt x="122037" y="335666"/>
                  <a:pt x="121942" y="338034"/>
                  <a:pt x="123460" y="341824"/>
                </a:cubicBezTo>
                <a:cubicBezTo>
                  <a:pt x="131146" y="360393"/>
                  <a:pt x="142438" y="376783"/>
                  <a:pt x="154963" y="392226"/>
                </a:cubicBezTo>
                <a:cubicBezTo>
                  <a:pt x="180203" y="423300"/>
                  <a:pt x="208859" y="450870"/>
                  <a:pt x="242829" y="472186"/>
                </a:cubicBezTo>
                <a:cubicBezTo>
                  <a:pt x="250231" y="476734"/>
                  <a:pt x="258296" y="480050"/>
                  <a:pt x="265887" y="484218"/>
                </a:cubicBezTo>
                <a:cubicBezTo>
                  <a:pt x="269778" y="486303"/>
                  <a:pt x="272434" y="485734"/>
                  <a:pt x="275661" y="482418"/>
                </a:cubicBezTo>
                <a:cubicBezTo>
                  <a:pt x="287142" y="470576"/>
                  <a:pt x="298908" y="458923"/>
                  <a:pt x="310674" y="447270"/>
                </a:cubicBezTo>
                <a:cubicBezTo>
                  <a:pt x="326141" y="432017"/>
                  <a:pt x="345498" y="432017"/>
                  <a:pt x="360870" y="447270"/>
                </a:cubicBezTo>
                <a:cubicBezTo>
                  <a:pt x="379753" y="466123"/>
                  <a:pt x="398636" y="484787"/>
                  <a:pt x="417613" y="503735"/>
                </a:cubicBezTo>
                <a:cubicBezTo>
                  <a:pt x="433270" y="519557"/>
                  <a:pt x="433175" y="538884"/>
                  <a:pt x="417329" y="554800"/>
                </a:cubicBezTo>
                <a:cubicBezTo>
                  <a:pt x="406606" y="565506"/>
                  <a:pt x="395315" y="575738"/>
                  <a:pt x="385162" y="587012"/>
                </a:cubicBezTo>
                <a:cubicBezTo>
                  <a:pt x="370549" y="603402"/>
                  <a:pt x="352046" y="608707"/>
                  <a:pt x="330886" y="607570"/>
                </a:cubicBezTo>
                <a:cubicBezTo>
                  <a:pt x="300142" y="605960"/>
                  <a:pt x="271865" y="595822"/>
                  <a:pt x="244632" y="582559"/>
                </a:cubicBezTo>
                <a:cubicBezTo>
                  <a:pt x="183999" y="553189"/>
                  <a:pt x="132190" y="512451"/>
                  <a:pt x="88921" y="460912"/>
                </a:cubicBezTo>
                <a:cubicBezTo>
                  <a:pt x="56848" y="422827"/>
                  <a:pt x="30469" y="381330"/>
                  <a:pt x="13010" y="334624"/>
                </a:cubicBezTo>
                <a:cubicBezTo>
                  <a:pt x="4470" y="311981"/>
                  <a:pt x="-1413" y="288769"/>
                  <a:pt x="295" y="264232"/>
                </a:cubicBezTo>
                <a:cubicBezTo>
                  <a:pt x="1434" y="249073"/>
                  <a:pt x="7127" y="236188"/>
                  <a:pt x="18324" y="225577"/>
                </a:cubicBezTo>
                <a:cubicBezTo>
                  <a:pt x="30185" y="214209"/>
                  <a:pt x="41666" y="202271"/>
                  <a:pt x="53432" y="190618"/>
                </a:cubicBezTo>
                <a:cubicBezTo>
                  <a:pt x="61213" y="182992"/>
                  <a:pt x="69919" y="179202"/>
                  <a:pt x="78625" y="179214"/>
                </a:cubicBezTo>
                <a:close/>
                <a:moveTo>
                  <a:pt x="378631" y="149781"/>
                </a:moveTo>
                <a:cubicBezTo>
                  <a:pt x="376258" y="149781"/>
                  <a:pt x="373791" y="149781"/>
                  <a:pt x="371514" y="150349"/>
                </a:cubicBezTo>
                <a:cubicBezTo>
                  <a:pt x="367149" y="151202"/>
                  <a:pt x="364966" y="153381"/>
                  <a:pt x="364587" y="156792"/>
                </a:cubicBezTo>
                <a:cubicBezTo>
                  <a:pt x="364207" y="160014"/>
                  <a:pt x="366010" y="163235"/>
                  <a:pt x="369995" y="164562"/>
                </a:cubicBezTo>
                <a:cubicBezTo>
                  <a:pt x="373222" y="165699"/>
                  <a:pt x="376828" y="165983"/>
                  <a:pt x="380244" y="166457"/>
                </a:cubicBezTo>
                <a:cubicBezTo>
                  <a:pt x="388405" y="167594"/>
                  <a:pt x="390872" y="170437"/>
                  <a:pt x="390872" y="178585"/>
                </a:cubicBezTo>
                <a:cubicBezTo>
                  <a:pt x="390872" y="179912"/>
                  <a:pt x="390872" y="181144"/>
                  <a:pt x="390682" y="182376"/>
                </a:cubicBezTo>
                <a:cubicBezTo>
                  <a:pt x="387266" y="201895"/>
                  <a:pt x="383660" y="221414"/>
                  <a:pt x="380434" y="240933"/>
                </a:cubicBezTo>
                <a:cubicBezTo>
                  <a:pt x="378536" y="252114"/>
                  <a:pt x="376733" y="263389"/>
                  <a:pt x="375215" y="274665"/>
                </a:cubicBezTo>
                <a:cubicBezTo>
                  <a:pt x="372937" y="291152"/>
                  <a:pt x="388784" y="306596"/>
                  <a:pt x="401310" y="308397"/>
                </a:cubicBezTo>
                <a:cubicBezTo>
                  <a:pt x="408712" y="309534"/>
                  <a:pt x="416493" y="309723"/>
                  <a:pt x="424085" y="309629"/>
                </a:cubicBezTo>
                <a:cubicBezTo>
                  <a:pt x="440406" y="309344"/>
                  <a:pt x="453881" y="302522"/>
                  <a:pt x="465268" y="291057"/>
                </a:cubicBezTo>
                <a:cubicBezTo>
                  <a:pt x="467166" y="289067"/>
                  <a:pt x="468969" y="286225"/>
                  <a:pt x="469633" y="283571"/>
                </a:cubicBezTo>
                <a:cubicBezTo>
                  <a:pt x="470772" y="278929"/>
                  <a:pt x="466976" y="275802"/>
                  <a:pt x="462801" y="277413"/>
                </a:cubicBezTo>
                <a:cubicBezTo>
                  <a:pt x="459575" y="278550"/>
                  <a:pt x="456918" y="280729"/>
                  <a:pt x="453881" y="281866"/>
                </a:cubicBezTo>
                <a:cubicBezTo>
                  <a:pt x="450085" y="283192"/>
                  <a:pt x="446195" y="284614"/>
                  <a:pt x="442304" y="285088"/>
                </a:cubicBezTo>
                <a:cubicBezTo>
                  <a:pt x="437560" y="285656"/>
                  <a:pt x="434048" y="283098"/>
                  <a:pt x="432910" y="278455"/>
                </a:cubicBezTo>
                <a:cubicBezTo>
                  <a:pt x="432056" y="275044"/>
                  <a:pt x="431486" y="271254"/>
                  <a:pt x="431866" y="267653"/>
                </a:cubicBezTo>
                <a:cubicBezTo>
                  <a:pt x="432625" y="260357"/>
                  <a:pt x="434143" y="252872"/>
                  <a:pt x="435567" y="245576"/>
                </a:cubicBezTo>
                <a:cubicBezTo>
                  <a:pt x="439647" y="223214"/>
                  <a:pt x="443822" y="200947"/>
                  <a:pt x="447713" y="178775"/>
                </a:cubicBezTo>
                <a:cubicBezTo>
                  <a:pt x="448852" y="172711"/>
                  <a:pt x="449896" y="166647"/>
                  <a:pt x="449706" y="160582"/>
                </a:cubicBezTo>
                <a:cubicBezTo>
                  <a:pt x="449516" y="153192"/>
                  <a:pt x="445151" y="149781"/>
                  <a:pt x="437844" y="149781"/>
                </a:cubicBezTo>
                <a:lnTo>
                  <a:pt x="407383" y="149781"/>
                </a:lnTo>
                <a:close/>
                <a:moveTo>
                  <a:pt x="425223" y="73220"/>
                </a:moveTo>
                <a:cubicBezTo>
                  <a:pt x="407858" y="73126"/>
                  <a:pt x="393814" y="87054"/>
                  <a:pt x="393719" y="104299"/>
                </a:cubicBezTo>
                <a:cubicBezTo>
                  <a:pt x="393529" y="121639"/>
                  <a:pt x="407573" y="135947"/>
                  <a:pt x="425034" y="136041"/>
                </a:cubicBezTo>
                <a:cubicBezTo>
                  <a:pt x="441925" y="136136"/>
                  <a:pt x="455969" y="122113"/>
                  <a:pt x="456064" y="104868"/>
                </a:cubicBezTo>
                <a:cubicBezTo>
                  <a:pt x="456159" y="87433"/>
                  <a:pt x="442399" y="73410"/>
                  <a:pt x="425223" y="73220"/>
                </a:cubicBezTo>
                <a:close/>
                <a:moveTo>
                  <a:pt x="417015" y="0"/>
                </a:moveTo>
                <a:cubicBezTo>
                  <a:pt x="466075" y="0"/>
                  <a:pt x="515135" y="18690"/>
                  <a:pt x="552570" y="56070"/>
                </a:cubicBezTo>
                <a:cubicBezTo>
                  <a:pt x="627536" y="130830"/>
                  <a:pt x="627536" y="252019"/>
                  <a:pt x="552475" y="326779"/>
                </a:cubicBezTo>
                <a:cubicBezTo>
                  <a:pt x="489371" y="389884"/>
                  <a:pt x="393339" y="399833"/>
                  <a:pt x="319797" y="356626"/>
                </a:cubicBezTo>
                <a:lnTo>
                  <a:pt x="319417" y="356247"/>
                </a:lnTo>
                <a:cubicBezTo>
                  <a:pt x="290570" y="378135"/>
                  <a:pt x="259540" y="381925"/>
                  <a:pt x="237904" y="378514"/>
                </a:cubicBezTo>
                <a:cubicBezTo>
                  <a:pt x="230692" y="377377"/>
                  <a:pt x="229174" y="367617"/>
                  <a:pt x="235816" y="364490"/>
                </a:cubicBezTo>
                <a:cubicBezTo>
                  <a:pt x="255554" y="354731"/>
                  <a:pt x="268080" y="335496"/>
                  <a:pt x="275292" y="319862"/>
                </a:cubicBezTo>
                <a:lnTo>
                  <a:pt x="273394" y="318251"/>
                </a:lnTo>
                <a:cubicBezTo>
                  <a:pt x="206684" y="243017"/>
                  <a:pt x="209341" y="128082"/>
                  <a:pt x="281460" y="56070"/>
                </a:cubicBezTo>
                <a:cubicBezTo>
                  <a:pt x="318896" y="18690"/>
                  <a:pt x="367955" y="0"/>
                  <a:pt x="417015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500"/>
          </a:p>
        </p:txBody>
      </p:sp>
      <p:cxnSp>
        <p:nvCxnSpPr>
          <p:cNvPr id="16" name="直接连接符 15"/>
          <p:cNvCxnSpPr/>
          <p:nvPr/>
        </p:nvCxnSpPr>
        <p:spPr>
          <a:xfrm>
            <a:off x="7419975" y="3532570"/>
            <a:ext cx="4098925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7419975" y="4706879"/>
            <a:ext cx="4098925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63"/>
          <p:cNvSpPr/>
          <p:nvPr/>
        </p:nvSpPr>
        <p:spPr>
          <a:xfrm>
            <a:off x="7419975" y="2390574"/>
            <a:ext cx="4588944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" name="TextBox 34"/>
          <p:cNvSpPr txBox="1"/>
          <p:nvPr/>
        </p:nvSpPr>
        <p:spPr>
          <a:xfrm>
            <a:off x="7419975" y="2949421"/>
            <a:ext cx="3579427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0" name="Rectangle 63"/>
          <p:cNvSpPr/>
          <p:nvPr/>
        </p:nvSpPr>
        <p:spPr>
          <a:xfrm>
            <a:off x="7419975" y="3524748"/>
            <a:ext cx="4588944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1" name="TextBox 34"/>
          <p:cNvSpPr txBox="1"/>
          <p:nvPr/>
        </p:nvSpPr>
        <p:spPr>
          <a:xfrm>
            <a:off x="7419975" y="4083595"/>
            <a:ext cx="3579427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Rectangle 63"/>
          <p:cNvSpPr/>
          <p:nvPr/>
        </p:nvSpPr>
        <p:spPr>
          <a:xfrm>
            <a:off x="7419975" y="4738945"/>
            <a:ext cx="4588944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3" name="TextBox 34"/>
          <p:cNvSpPr txBox="1"/>
          <p:nvPr/>
        </p:nvSpPr>
        <p:spPr>
          <a:xfrm>
            <a:off x="7419975" y="5297792"/>
            <a:ext cx="3579427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761771" y="447879"/>
            <a:ext cx="31171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spc="600" dirty="0">
                <a:solidFill>
                  <a:schemeClr val="accent1">
                    <a:lumMod val="50000"/>
                  </a:schemeClr>
                </a:solidFill>
                <a:latin typeface="文鼎习" panose="020B0602010101010101" pitchFamily="33" charset="-122"/>
                <a:ea typeface="文鼎习" panose="020B0602010101010101" pitchFamily="33" charset="-122"/>
                <a:cs typeface="+mn-ea"/>
                <a:sym typeface="+mn-lt"/>
              </a:rPr>
              <a:t>小标题</a:t>
            </a:r>
            <a:endParaRPr lang="zh-CN" altLang="en-US" sz="4000" spc="600" dirty="0">
              <a:solidFill>
                <a:schemeClr val="accent1">
                  <a:lumMod val="50000"/>
                </a:schemeClr>
              </a:solidFill>
              <a:latin typeface="文鼎习" panose="020B0602010101010101" pitchFamily="33" charset="-122"/>
              <a:ea typeface="文鼎习" panose="020B0602010101010101" pitchFamily="33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17048" y="759469"/>
            <a:ext cx="1882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pc="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HEADINGS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" name="íŝḻiḑé"/>
          <p:cNvGrpSpPr/>
          <p:nvPr/>
        </p:nvGrpSpPr>
        <p:grpSpPr>
          <a:xfrm rot="21412315">
            <a:off x="4311647" y="1067946"/>
            <a:ext cx="3853586" cy="3477329"/>
            <a:chOff x="-1" y="0"/>
            <a:chExt cx="7707170" cy="6954654"/>
          </a:xfrm>
        </p:grpSpPr>
        <p:sp>
          <p:nvSpPr>
            <p:cNvPr id="5" name="i$ḻîďé"/>
            <p:cNvSpPr/>
            <p:nvPr/>
          </p:nvSpPr>
          <p:spPr>
            <a:xfrm rot="21600000" flipH="1">
              <a:off x="3974166" y="0"/>
              <a:ext cx="3733003" cy="6954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42" y="0"/>
                  </a:moveTo>
                  <a:lnTo>
                    <a:pt x="0" y="21117"/>
                  </a:lnTo>
                  <a:lnTo>
                    <a:pt x="1654" y="21600"/>
                  </a:lnTo>
                  <a:lnTo>
                    <a:pt x="21600" y="156"/>
                  </a:lnTo>
                  <a:lnTo>
                    <a:pt x="19642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6350" cap="flat">
              <a:solidFill>
                <a:srgbClr val="CFCFCF"/>
              </a:solidFill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6" name="išļïdè"/>
            <p:cNvSpPr/>
            <p:nvPr/>
          </p:nvSpPr>
          <p:spPr>
            <a:xfrm rot="21600000" flipH="1">
              <a:off x="550459" y="46118"/>
              <a:ext cx="6870387" cy="6904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8" y="0"/>
                  </a:moveTo>
                  <a:lnTo>
                    <a:pt x="0" y="21600"/>
                  </a:lnTo>
                  <a:lnTo>
                    <a:pt x="21600" y="18579"/>
                  </a:lnTo>
                  <a:cubicBezTo>
                    <a:pt x="21600" y="18579"/>
                    <a:pt x="10838" y="0"/>
                    <a:pt x="10838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9" name="ï$ľïde"/>
            <p:cNvSpPr/>
            <p:nvPr/>
          </p:nvSpPr>
          <p:spPr>
            <a:xfrm rot="21600000" flipH="1">
              <a:off x="2561014" y="2080599"/>
              <a:ext cx="2584782" cy="47609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11" y="0"/>
                  </a:moveTo>
                  <a:lnTo>
                    <a:pt x="0" y="20894"/>
                  </a:lnTo>
                  <a:lnTo>
                    <a:pt x="2389" y="21600"/>
                  </a:lnTo>
                  <a:lnTo>
                    <a:pt x="21600" y="706"/>
                  </a:lnTo>
                  <a:cubicBezTo>
                    <a:pt x="21600" y="706"/>
                    <a:pt x="19211" y="0"/>
                    <a:pt x="19211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6350" cap="flat">
              <a:solidFill>
                <a:srgbClr val="CFCFCF"/>
              </a:solidFill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10" name="íšliḑê"/>
            <p:cNvSpPr/>
            <p:nvPr/>
          </p:nvSpPr>
          <p:spPr>
            <a:xfrm rot="21600000" flipH="1">
              <a:off x="276703" y="2235067"/>
              <a:ext cx="4582419" cy="4605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6" y="0"/>
                  </a:moveTo>
                  <a:lnTo>
                    <a:pt x="0" y="21600"/>
                  </a:lnTo>
                  <a:lnTo>
                    <a:pt x="21600" y="18579"/>
                  </a:lnTo>
                  <a:cubicBezTo>
                    <a:pt x="21600" y="18579"/>
                    <a:pt x="10836" y="0"/>
                    <a:pt x="10836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/>
            </a:p>
          </p:txBody>
        </p:sp>
        <p:sp>
          <p:nvSpPr>
            <p:cNvPr id="11" name="íşḷiḋè"/>
            <p:cNvSpPr/>
            <p:nvPr/>
          </p:nvSpPr>
          <p:spPr>
            <a:xfrm rot="21600000" flipH="1">
              <a:off x="1143529" y="4216886"/>
              <a:ext cx="1447101" cy="2481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32" y="0"/>
                  </a:moveTo>
                  <a:lnTo>
                    <a:pt x="0" y="20246"/>
                  </a:lnTo>
                  <a:lnTo>
                    <a:pt x="4266" y="21600"/>
                  </a:lnTo>
                  <a:lnTo>
                    <a:pt x="21600" y="1354"/>
                  </a:lnTo>
                  <a:cubicBezTo>
                    <a:pt x="21600" y="1354"/>
                    <a:pt x="17332" y="0"/>
                    <a:pt x="17332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6350" cap="flat">
              <a:solidFill>
                <a:srgbClr val="CFCFCF"/>
              </a:solidFill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12" name="iŝļïḍê"/>
            <p:cNvSpPr/>
            <p:nvPr/>
          </p:nvSpPr>
          <p:spPr>
            <a:xfrm rot="21600000" flipH="1">
              <a:off x="-1" y="4363523"/>
              <a:ext cx="2314559" cy="2326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8" y="0"/>
                  </a:moveTo>
                  <a:lnTo>
                    <a:pt x="0" y="21600"/>
                  </a:lnTo>
                  <a:lnTo>
                    <a:pt x="21600" y="18579"/>
                  </a:lnTo>
                  <a:cubicBezTo>
                    <a:pt x="21600" y="18579"/>
                    <a:pt x="10838" y="0"/>
                    <a:pt x="10838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</p:grpSp>
      <p:sp>
        <p:nvSpPr>
          <p:cNvPr id="13" name="îsḻíďê"/>
          <p:cNvSpPr/>
          <p:nvPr/>
        </p:nvSpPr>
        <p:spPr>
          <a:xfrm>
            <a:off x="6873030" y="2403835"/>
            <a:ext cx="887206" cy="887204"/>
          </a:xfrm>
          <a:prstGeom prst="ellipse">
            <a:avLst/>
          </a:prstGeom>
          <a:solidFill>
            <a:schemeClr val="bg1"/>
          </a:solidFill>
          <a:ln w="9525" cap="flat">
            <a:solidFill>
              <a:srgbClr val="CFCFCF"/>
            </a:solidFill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/>
          </a:bodyPr>
          <a:lstStyle/>
          <a:p>
            <a:pPr algn="ctr">
              <a:defRPr sz="3200">
                <a:solidFill>
                  <a:srgbClr val="FFFFFF"/>
                </a:solidFill>
              </a:defRPr>
            </a:pPr>
            <a:r>
              <a:rPr lang="en-US" altLang="zh-CN" sz="2800" b="1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rPr>
              <a:t>1</a:t>
            </a:r>
            <a:endParaRPr lang="en-US" altLang="zh-CN" sz="2800" b="1" dirty="0">
              <a:solidFill>
                <a:schemeClr val="accent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4" name="íṧľîdé"/>
          <p:cNvSpPr/>
          <p:nvPr/>
        </p:nvSpPr>
        <p:spPr>
          <a:xfrm>
            <a:off x="4084696" y="4045284"/>
            <a:ext cx="887206" cy="887204"/>
          </a:xfrm>
          <a:prstGeom prst="ellipse">
            <a:avLst/>
          </a:prstGeom>
          <a:solidFill>
            <a:schemeClr val="bg1"/>
          </a:solidFill>
          <a:ln w="9525" cap="flat">
            <a:solidFill>
              <a:srgbClr val="CFCFCF"/>
            </a:solidFill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/>
          </a:bodyPr>
          <a:lstStyle/>
          <a:p>
            <a:pPr algn="ctr">
              <a:defRPr sz="3200">
                <a:solidFill>
                  <a:srgbClr val="FFFFFF"/>
                </a:solidFill>
              </a:defRPr>
            </a:pPr>
            <a:r>
              <a:rPr lang="en-US" altLang="zh-CN" sz="2800" b="1" dirty="0">
                <a:solidFill>
                  <a:schemeClr val="bg1">
                    <a:lumMod val="75000"/>
                  </a:schemeClr>
                </a:solidFill>
                <a:latin typeface="Impact" panose="020B0806030902050204" pitchFamily="34" charset="0"/>
              </a:rPr>
              <a:t>3</a:t>
            </a:r>
            <a:endParaRPr lang="en-US" altLang="zh-CN" sz="2800" b="1" dirty="0">
              <a:solidFill>
                <a:schemeClr val="bg1">
                  <a:lumMod val="7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5" name="îṣlîḑe"/>
          <p:cNvSpPr/>
          <p:nvPr/>
        </p:nvSpPr>
        <p:spPr>
          <a:xfrm>
            <a:off x="6279090" y="4047701"/>
            <a:ext cx="887206" cy="887204"/>
          </a:xfrm>
          <a:prstGeom prst="ellipse">
            <a:avLst/>
          </a:prstGeom>
          <a:solidFill>
            <a:schemeClr val="bg1"/>
          </a:solidFill>
          <a:ln w="9525" cap="flat">
            <a:solidFill>
              <a:srgbClr val="CFCFCF"/>
            </a:solidFill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/>
          </a:bodyPr>
          <a:lstStyle/>
          <a:p>
            <a:pPr algn="ctr">
              <a:defRPr sz="3200">
                <a:solidFill>
                  <a:srgbClr val="FFFFFF"/>
                </a:solidFill>
              </a:defRPr>
            </a:pPr>
            <a:r>
              <a:rPr lang="en-US" altLang="zh-CN" sz="2800" b="1" dirty="0">
                <a:solidFill>
                  <a:schemeClr val="accent2">
                    <a:lumMod val="75000"/>
                  </a:schemeClr>
                </a:solidFill>
                <a:latin typeface="Impact" panose="020B0806030902050204" pitchFamily="34" charset="0"/>
              </a:rPr>
              <a:t>2</a:t>
            </a:r>
            <a:endParaRPr lang="en-US" altLang="zh-CN" sz="2800" b="1" dirty="0">
              <a:solidFill>
                <a:schemeClr val="accent2">
                  <a:lumMod val="7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731350" y="2030822"/>
            <a:ext cx="426565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731350" y="3595462"/>
            <a:ext cx="36073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63"/>
          <p:cNvSpPr/>
          <p:nvPr/>
        </p:nvSpPr>
        <p:spPr>
          <a:xfrm>
            <a:off x="836777" y="2187919"/>
            <a:ext cx="4588944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" name="TextBox 34"/>
          <p:cNvSpPr txBox="1"/>
          <p:nvPr/>
        </p:nvSpPr>
        <p:spPr>
          <a:xfrm>
            <a:off x="836777" y="2839614"/>
            <a:ext cx="3579427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0" name="Rectangle 63"/>
          <p:cNvSpPr/>
          <p:nvPr/>
        </p:nvSpPr>
        <p:spPr>
          <a:xfrm>
            <a:off x="8139183" y="2169064"/>
            <a:ext cx="4211517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1" name="TextBox 34"/>
          <p:cNvSpPr txBox="1"/>
          <p:nvPr/>
        </p:nvSpPr>
        <p:spPr>
          <a:xfrm>
            <a:off x="8139184" y="2727911"/>
            <a:ext cx="3285030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Rectangle 63"/>
          <p:cNvSpPr/>
          <p:nvPr/>
        </p:nvSpPr>
        <p:spPr>
          <a:xfrm>
            <a:off x="7397892" y="4611241"/>
            <a:ext cx="4211517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3" name="TextBox 34"/>
          <p:cNvSpPr txBox="1"/>
          <p:nvPr/>
        </p:nvSpPr>
        <p:spPr>
          <a:xfrm>
            <a:off x="7397893" y="5170088"/>
            <a:ext cx="3285030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Rectangle 63"/>
          <p:cNvSpPr/>
          <p:nvPr/>
        </p:nvSpPr>
        <p:spPr>
          <a:xfrm>
            <a:off x="1711974" y="4588526"/>
            <a:ext cx="4211517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5" name="TextBox 34"/>
          <p:cNvSpPr txBox="1"/>
          <p:nvPr/>
        </p:nvSpPr>
        <p:spPr>
          <a:xfrm>
            <a:off x="1711975" y="5147373"/>
            <a:ext cx="3285030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761771" y="447879"/>
            <a:ext cx="31171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spc="600" dirty="0">
                <a:solidFill>
                  <a:schemeClr val="accent1">
                    <a:lumMod val="50000"/>
                  </a:schemeClr>
                </a:solidFill>
                <a:latin typeface="文鼎习" panose="020B0602010101010101" pitchFamily="33" charset="-122"/>
                <a:ea typeface="文鼎习" panose="020B0602010101010101" pitchFamily="33" charset="-122"/>
                <a:cs typeface="+mn-ea"/>
                <a:sym typeface="+mn-lt"/>
              </a:rPr>
              <a:t>小标题</a:t>
            </a:r>
            <a:endParaRPr lang="zh-CN" altLang="en-US" sz="4000" spc="600" dirty="0">
              <a:solidFill>
                <a:schemeClr val="accent1">
                  <a:lumMod val="50000"/>
                </a:schemeClr>
              </a:solidFill>
              <a:latin typeface="文鼎习" panose="020B0602010101010101" pitchFamily="33" charset="-122"/>
              <a:ea typeface="文鼎习" panose="020B0602010101010101" pitchFamily="33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17048" y="759469"/>
            <a:ext cx="1882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pc="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HEADINGS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iśliḓe"/>
          <p:cNvSpPr/>
          <p:nvPr/>
        </p:nvSpPr>
        <p:spPr>
          <a:xfrm>
            <a:off x="0" y="2139886"/>
            <a:ext cx="6992169" cy="2578227"/>
          </a:xfrm>
          <a:custGeom>
            <a:avLst/>
            <a:gdLst>
              <a:gd name="connsiteX0" fmla="*/ 0 w 7322107"/>
              <a:gd name="connsiteY0" fmla="*/ 0 h 2578227"/>
              <a:gd name="connsiteX1" fmla="*/ 7322107 w 7322107"/>
              <a:gd name="connsiteY1" fmla="*/ 0 h 2578227"/>
              <a:gd name="connsiteX2" fmla="*/ 7322107 w 7322107"/>
              <a:gd name="connsiteY2" fmla="*/ 2578227 h 2578227"/>
              <a:gd name="connsiteX3" fmla="*/ 0 w 7322107"/>
              <a:gd name="connsiteY3" fmla="*/ 2578227 h 2578227"/>
              <a:gd name="connsiteX4" fmla="*/ 0 w 7322107"/>
              <a:gd name="connsiteY4" fmla="*/ 0 h 2578227"/>
              <a:gd name="connsiteX0-1" fmla="*/ 0 w 7322107"/>
              <a:gd name="connsiteY0-2" fmla="*/ 0 h 2578227"/>
              <a:gd name="connsiteX1-3" fmla="*/ 7322107 w 7322107"/>
              <a:gd name="connsiteY1-4" fmla="*/ 0 h 2578227"/>
              <a:gd name="connsiteX2-5" fmla="*/ 5078528 w 7322107"/>
              <a:gd name="connsiteY2-6" fmla="*/ 2578227 h 2578227"/>
              <a:gd name="connsiteX3-7" fmla="*/ 0 w 7322107"/>
              <a:gd name="connsiteY3-8" fmla="*/ 2578227 h 2578227"/>
              <a:gd name="connsiteX4-9" fmla="*/ 0 w 7322107"/>
              <a:gd name="connsiteY4-10" fmla="*/ 0 h 2578227"/>
              <a:gd name="connsiteX0-11" fmla="*/ 0 w 6992169"/>
              <a:gd name="connsiteY0-12" fmla="*/ 0 h 2578227"/>
              <a:gd name="connsiteX1-13" fmla="*/ 6992169 w 6992169"/>
              <a:gd name="connsiteY1-14" fmla="*/ 9427 h 2578227"/>
              <a:gd name="connsiteX2-15" fmla="*/ 5078528 w 6992169"/>
              <a:gd name="connsiteY2-16" fmla="*/ 2578227 h 2578227"/>
              <a:gd name="connsiteX3-17" fmla="*/ 0 w 6992169"/>
              <a:gd name="connsiteY3-18" fmla="*/ 2578227 h 2578227"/>
              <a:gd name="connsiteX4-19" fmla="*/ 0 w 6992169"/>
              <a:gd name="connsiteY4-20" fmla="*/ 0 h 25782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92169" h="2578227">
                <a:moveTo>
                  <a:pt x="0" y="0"/>
                </a:moveTo>
                <a:lnTo>
                  <a:pt x="6992169" y="9427"/>
                </a:lnTo>
                <a:lnTo>
                  <a:pt x="5078528" y="2578227"/>
                </a:lnTo>
                <a:lnTo>
                  <a:pt x="0" y="2578227"/>
                </a:lnTo>
                <a:lnTo>
                  <a:pt x="0" y="0"/>
                </a:lnTo>
                <a:close/>
              </a:path>
            </a:pathLst>
          </a:custGeom>
          <a:blipFill>
            <a:blip r:embed="rId1" cstate="screen"/>
            <a:stretch>
              <a:fillRect t="1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5" name="íś1ïḍe"/>
          <p:cNvSpPr/>
          <p:nvPr/>
        </p:nvSpPr>
        <p:spPr>
          <a:xfrm>
            <a:off x="3791744" y="2139885"/>
            <a:ext cx="3275839" cy="2578227"/>
          </a:xfrm>
          <a:custGeom>
            <a:avLst/>
            <a:gdLst>
              <a:gd name="connsiteX0" fmla="*/ 0 w 3530363"/>
              <a:gd name="connsiteY0" fmla="*/ 2578227 h 2578227"/>
              <a:gd name="connsiteX1" fmla="*/ 2133509 w 3530363"/>
              <a:gd name="connsiteY1" fmla="*/ 0 h 2578227"/>
              <a:gd name="connsiteX2" fmla="*/ 3530363 w 3530363"/>
              <a:gd name="connsiteY2" fmla="*/ 0 h 2578227"/>
              <a:gd name="connsiteX3" fmla="*/ 1396854 w 3530363"/>
              <a:gd name="connsiteY3" fmla="*/ 2578227 h 2578227"/>
              <a:gd name="connsiteX4" fmla="*/ 0 w 3530363"/>
              <a:gd name="connsiteY4" fmla="*/ 2578227 h 2578227"/>
              <a:gd name="connsiteX0-1" fmla="*/ 0 w 3275839"/>
              <a:gd name="connsiteY0-2" fmla="*/ 2578227 h 2578227"/>
              <a:gd name="connsiteX1-3" fmla="*/ 2133509 w 3275839"/>
              <a:gd name="connsiteY1-4" fmla="*/ 0 h 2578227"/>
              <a:gd name="connsiteX2-5" fmla="*/ 3275839 w 3275839"/>
              <a:gd name="connsiteY2-6" fmla="*/ 0 h 2578227"/>
              <a:gd name="connsiteX3-7" fmla="*/ 1396854 w 3275839"/>
              <a:gd name="connsiteY3-8" fmla="*/ 2578227 h 2578227"/>
              <a:gd name="connsiteX4-9" fmla="*/ 0 w 3275839"/>
              <a:gd name="connsiteY4-10" fmla="*/ 2578227 h 2578227"/>
              <a:gd name="connsiteX0-11" fmla="*/ 0 w 3275839"/>
              <a:gd name="connsiteY0-12" fmla="*/ 2578227 h 2578227"/>
              <a:gd name="connsiteX1-13" fmla="*/ 2139224 w 3275839"/>
              <a:gd name="connsiteY1-14" fmla="*/ 3810 h 2578227"/>
              <a:gd name="connsiteX2-15" fmla="*/ 3275839 w 3275839"/>
              <a:gd name="connsiteY2-16" fmla="*/ 0 h 2578227"/>
              <a:gd name="connsiteX3-17" fmla="*/ 1396854 w 3275839"/>
              <a:gd name="connsiteY3-18" fmla="*/ 2578227 h 2578227"/>
              <a:gd name="connsiteX4-19" fmla="*/ 0 w 3275839"/>
              <a:gd name="connsiteY4-20" fmla="*/ 2578227 h 25782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75839" h="2578227">
                <a:moveTo>
                  <a:pt x="0" y="2578227"/>
                </a:moveTo>
                <a:lnTo>
                  <a:pt x="2139224" y="3810"/>
                </a:lnTo>
                <a:lnTo>
                  <a:pt x="3275839" y="0"/>
                </a:lnTo>
                <a:lnTo>
                  <a:pt x="1396854" y="2578227"/>
                </a:lnTo>
                <a:lnTo>
                  <a:pt x="0" y="257822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6" name="ïşľiḑe"/>
          <p:cNvSpPr/>
          <p:nvPr/>
        </p:nvSpPr>
        <p:spPr>
          <a:xfrm>
            <a:off x="4285201" y="2139884"/>
            <a:ext cx="2393533" cy="2578228"/>
          </a:xfrm>
          <a:custGeom>
            <a:avLst/>
            <a:gdLst>
              <a:gd name="connsiteX0" fmla="*/ 0 w 2808312"/>
              <a:gd name="connsiteY0" fmla="*/ 2578228 h 2578228"/>
              <a:gd name="connsiteX1" fmla="*/ 1840777 w 2808312"/>
              <a:gd name="connsiteY1" fmla="*/ 0 h 2578228"/>
              <a:gd name="connsiteX2" fmla="*/ 2808312 w 2808312"/>
              <a:gd name="connsiteY2" fmla="*/ 0 h 2578228"/>
              <a:gd name="connsiteX3" fmla="*/ 967535 w 2808312"/>
              <a:gd name="connsiteY3" fmla="*/ 2578228 h 2578228"/>
              <a:gd name="connsiteX4" fmla="*/ 0 w 2808312"/>
              <a:gd name="connsiteY4" fmla="*/ 2578228 h 2578228"/>
              <a:gd name="connsiteX0-1" fmla="*/ 0 w 2393533"/>
              <a:gd name="connsiteY0-2" fmla="*/ 2578228 h 2578228"/>
              <a:gd name="connsiteX1-3" fmla="*/ 1840777 w 2393533"/>
              <a:gd name="connsiteY1-4" fmla="*/ 0 h 2578228"/>
              <a:gd name="connsiteX2-5" fmla="*/ 2393533 w 2393533"/>
              <a:gd name="connsiteY2-6" fmla="*/ 0 h 2578228"/>
              <a:gd name="connsiteX3-7" fmla="*/ 967535 w 2393533"/>
              <a:gd name="connsiteY3-8" fmla="*/ 2578228 h 2578228"/>
              <a:gd name="connsiteX4-9" fmla="*/ 0 w 2393533"/>
              <a:gd name="connsiteY4-10" fmla="*/ 2578228 h 2578228"/>
              <a:gd name="connsiteX0-11" fmla="*/ 0 w 2393533"/>
              <a:gd name="connsiteY0-12" fmla="*/ 2578228 h 2578228"/>
              <a:gd name="connsiteX1-13" fmla="*/ 1435424 w 2393533"/>
              <a:gd name="connsiteY1-14" fmla="*/ 18853 h 2578228"/>
              <a:gd name="connsiteX2-15" fmla="*/ 2393533 w 2393533"/>
              <a:gd name="connsiteY2-16" fmla="*/ 0 h 2578228"/>
              <a:gd name="connsiteX3-17" fmla="*/ 967535 w 2393533"/>
              <a:gd name="connsiteY3-18" fmla="*/ 2578228 h 2578228"/>
              <a:gd name="connsiteX4-19" fmla="*/ 0 w 2393533"/>
              <a:gd name="connsiteY4-20" fmla="*/ 2578228 h 2578228"/>
              <a:gd name="connsiteX0-21" fmla="*/ 0 w 2393533"/>
              <a:gd name="connsiteY0-22" fmla="*/ 2578228 h 2578228"/>
              <a:gd name="connsiteX1-23" fmla="*/ 1435424 w 2393533"/>
              <a:gd name="connsiteY1-24" fmla="*/ 3613 h 2578228"/>
              <a:gd name="connsiteX2-25" fmla="*/ 2393533 w 2393533"/>
              <a:gd name="connsiteY2-26" fmla="*/ 0 h 2578228"/>
              <a:gd name="connsiteX3-27" fmla="*/ 967535 w 2393533"/>
              <a:gd name="connsiteY3-28" fmla="*/ 2578228 h 2578228"/>
              <a:gd name="connsiteX4-29" fmla="*/ 0 w 2393533"/>
              <a:gd name="connsiteY4-30" fmla="*/ 2578228 h 2578228"/>
              <a:gd name="connsiteX0-31" fmla="*/ 0 w 2393533"/>
              <a:gd name="connsiteY0-32" fmla="*/ 2578228 h 2578228"/>
              <a:gd name="connsiteX1-33" fmla="*/ 1433519 w 2393533"/>
              <a:gd name="connsiteY1-34" fmla="*/ 9328 h 2578228"/>
              <a:gd name="connsiteX2-35" fmla="*/ 2393533 w 2393533"/>
              <a:gd name="connsiteY2-36" fmla="*/ 0 h 2578228"/>
              <a:gd name="connsiteX3-37" fmla="*/ 967535 w 2393533"/>
              <a:gd name="connsiteY3-38" fmla="*/ 2578228 h 2578228"/>
              <a:gd name="connsiteX4-39" fmla="*/ 0 w 2393533"/>
              <a:gd name="connsiteY4-40" fmla="*/ 2578228 h 25782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393533" h="2578228">
                <a:moveTo>
                  <a:pt x="0" y="2578228"/>
                </a:moveTo>
                <a:lnTo>
                  <a:pt x="1433519" y="9328"/>
                </a:lnTo>
                <a:lnTo>
                  <a:pt x="2393533" y="0"/>
                </a:lnTo>
                <a:lnTo>
                  <a:pt x="967535" y="2578228"/>
                </a:lnTo>
                <a:lnTo>
                  <a:pt x="0" y="2578228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9" name="íşlidé"/>
          <p:cNvSpPr/>
          <p:nvPr/>
        </p:nvSpPr>
        <p:spPr>
          <a:xfrm>
            <a:off x="7471390" y="1633984"/>
            <a:ext cx="3767559" cy="565102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b="1" spc="300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endParaRPr lang="zh-CN" altLang="en-US" b="1" spc="3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îṧ1íďê"/>
          <p:cNvSpPr/>
          <p:nvPr/>
        </p:nvSpPr>
        <p:spPr>
          <a:xfrm>
            <a:off x="7471390" y="2922542"/>
            <a:ext cx="3767559" cy="56510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b="1" spc="300" dirty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b="1" spc="3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1" name="ïṩlïḍê"/>
          <p:cNvSpPr/>
          <p:nvPr/>
        </p:nvSpPr>
        <p:spPr>
          <a:xfrm>
            <a:off x="7471390" y="4211101"/>
            <a:ext cx="3767559" cy="565102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b="1" spc="300" dirty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b="1" spc="3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2" name="Rectangle 63"/>
          <p:cNvSpPr/>
          <p:nvPr/>
        </p:nvSpPr>
        <p:spPr>
          <a:xfrm>
            <a:off x="8039823" y="1547390"/>
            <a:ext cx="5110533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bg1"/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TextBox 34"/>
          <p:cNvSpPr txBox="1"/>
          <p:nvPr/>
        </p:nvSpPr>
        <p:spPr>
          <a:xfrm>
            <a:off x="8039824" y="2199085"/>
            <a:ext cx="3986272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4" name="Rectangle 63"/>
          <p:cNvSpPr/>
          <p:nvPr/>
        </p:nvSpPr>
        <p:spPr>
          <a:xfrm>
            <a:off x="8051397" y="2840070"/>
            <a:ext cx="5110533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bg1"/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5" name="TextBox 34"/>
          <p:cNvSpPr txBox="1"/>
          <p:nvPr/>
        </p:nvSpPr>
        <p:spPr>
          <a:xfrm>
            <a:off x="8051398" y="3491765"/>
            <a:ext cx="3986272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6" name="Rectangle 63"/>
          <p:cNvSpPr/>
          <p:nvPr/>
        </p:nvSpPr>
        <p:spPr>
          <a:xfrm>
            <a:off x="8051397" y="4149569"/>
            <a:ext cx="5110533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bg1"/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7" name="TextBox 34"/>
          <p:cNvSpPr txBox="1"/>
          <p:nvPr/>
        </p:nvSpPr>
        <p:spPr>
          <a:xfrm>
            <a:off x="8051398" y="4801264"/>
            <a:ext cx="3986272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761771" y="447879"/>
            <a:ext cx="31171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spc="600" dirty="0">
                <a:solidFill>
                  <a:schemeClr val="accent1">
                    <a:lumMod val="50000"/>
                  </a:schemeClr>
                </a:solidFill>
                <a:latin typeface="文鼎习" panose="020B0602010101010101" pitchFamily="33" charset="-122"/>
                <a:ea typeface="文鼎习" panose="020B0602010101010101" pitchFamily="33" charset="-122"/>
                <a:cs typeface="+mn-ea"/>
                <a:sym typeface="+mn-lt"/>
              </a:rPr>
              <a:t>小标题</a:t>
            </a:r>
            <a:endParaRPr lang="zh-CN" altLang="en-US" sz="4000" spc="600" dirty="0">
              <a:solidFill>
                <a:schemeClr val="accent1">
                  <a:lumMod val="50000"/>
                </a:schemeClr>
              </a:solidFill>
              <a:latin typeface="文鼎习" panose="020B0602010101010101" pitchFamily="33" charset="-122"/>
              <a:ea typeface="文鼎习" panose="020B0602010101010101" pitchFamily="33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17048" y="759469"/>
            <a:ext cx="1882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pc="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HEADINGS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ïS1iḓé"/>
          <p:cNvSpPr/>
          <p:nvPr/>
        </p:nvSpPr>
        <p:spPr bwMode="auto">
          <a:xfrm>
            <a:off x="9356052" y="1168021"/>
            <a:ext cx="1811007" cy="1619130"/>
          </a:xfrm>
          <a:custGeom>
            <a:avLst/>
            <a:gdLst>
              <a:gd name="T0" fmla="*/ 653 w 665"/>
              <a:gd name="T1" fmla="*/ 21 h 594"/>
              <a:gd name="T2" fmla="*/ 434 w 665"/>
              <a:gd name="T3" fmla="*/ 37 h 594"/>
              <a:gd name="T4" fmla="*/ 434 w 665"/>
              <a:gd name="T5" fmla="*/ 37 h 594"/>
              <a:gd name="T6" fmla="*/ 337 w 665"/>
              <a:gd name="T7" fmla="*/ 95 h 594"/>
              <a:gd name="T8" fmla="*/ 228 w 665"/>
              <a:gd name="T9" fmla="*/ 226 h 594"/>
              <a:gd name="T10" fmla="*/ 122 w 665"/>
              <a:gd name="T11" fmla="*/ 202 h 594"/>
              <a:gd name="T12" fmla="*/ 0 w 665"/>
              <a:gd name="T13" fmla="*/ 373 h 594"/>
              <a:gd name="T14" fmla="*/ 163 w 665"/>
              <a:gd name="T15" fmla="*/ 345 h 594"/>
              <a:gd name="T16" fmla="*/ 148 w 665"/>
              <a:gd name="T17" fmla="*/ 377 h 594"/>
              <a:gd name="T18" fmla="*/ 178 w 665"/>
              <a:gd name="T19" fmla="*/ 412 h 594"/>
              <a:gd name="T20" fmla="*/ 206 w 665"/>
              <a:gd name="T21" fmla="*/ 448 h 594"/>
              <a:gd name="T22" fmla="*/ 241 w 665"/>
              <a:gd name="T23" fmla="*/ 439 h 594"/>
              <a:gd name="T24" fmla="*/ 181 w 665"/>
              <a:gd name="T25" fmla="*/ 594 h 594"/>
              <a:gd name="T26" fmla="*/ 372 w 665"/>
              <a:gd name="T27" fmla="*/ 508 h 594"/>
              <a:gd name="T28" fmla="*/ 370 w 665"/>
              <a:gd name="T29" fmla="*/ 398 h 594"/>
              <a:gd name="T30" fmla="*/ 519 w 665"/>
              <a:gd name="T31" fmla="*/ 317 h 594"/>
              <a:gd name="T32" fmla="*/ 595 w 665"/>
              <a:gd name="T33" fmla="*/ 233 h 594"/>
              <a:gd name="T34" fmla="*/ 595 w 665"/>
              <a:gd name="T35" fmla="*/ 233 h 594"/>
              <a:gd name="T36" fmla="*/ 653 w 665"/>
              <a:gd name="T37" fmla="*/ 21 h 594"/>
              <a:gd name="T38" fmla="*/ 460 w 665"/>
              <a:gd name="T39" fmla="*/ 273 h 594"/>
              <a:gd name="T40" fmla="*/ 359 w 665"/>
              <a:gd name="T41" fmla="*/ 263 h 594"/>
              <a:gd name="T42" fmla="*/ 369 w 665"/>
              <a:gd name="T43" fmla="*/ 162 h 594"/>
              <a:gd name="T44" fmla="*/ 470 w 665"/>
              <a:gd name="T45" fmla="*/ 172 h 594"/>
              <a:gd name="T46" fmla="*/ 460 w 665"/>
              <a:gd name="T47" fmla="*/ 273 h 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665" h="594">
                <a:moveTo>
                  <a:pt x="653" y="21"/>
                </a:moveTo>
                <a:cubicBezTo>
                  <a:pt x="641" y="7"/>
                  <a:pt x="542" y="0"/>
                  <a:pt x="434" y="37"/>
                </a:cubicBezTo>
                <a:cubicBezTo>
                  <a:pt x="434" y="37"/>
                  <a:pt x="434" y="37"/>
                  <a:pt x="434" y="37"/>
                </a:cubicBezTo>
                <a:cubicBezTo>
                  <a:pt x="401" y="51"/>
                  <a:pt x="368" y="70"/>
                  <a:pt x="337" y="95"/>
                </a:cubicBezTo>
                <a:cubicBezTo>
                  <a:pt x="297" y="128"/>
                  <a:pt x="260" y="176"/>
                  <a:pt x="228" y="226"/>
                </a:cubicBezTo>
                <a:cubicBezTo>
                  <a:pt x="196" y="205"/>
                  <a:pt x="156" y="189"/>
                  <a:pt x="122" y="202"/>
                </a:cubicBezTo>
                <a:cubicBezTo>
                  <a:pt x="46" y="231"/>
                  <a:pt x="0" y="373"/>
                  <a:pt x="0" y="373"/>
                </a:cubicBezTo>
                <a:cubicBezTo>
                  <a:pt x="47" y="334"/>
                  <a:pt x="109" y="326"/>
                  <a:pt x="163" y="345"/>
                </a:cubicBezTo>
                <a:cubicBezTo>
                  <a:pt x="157" y="356"/>
                  <a:pt x="152" y="367"/>
                  <a:pt x="148" y="377"/>
                </a:cubicBezTo>
                <a:cubicBezTo>
                  <a:pt x="158" y="388"/>
                  <a:pt x="168" y="400"/>
                  <a:pt x="178" y="412"/>
                </a:cubicBezTo>
                <a:cubicBezTo>
                  <a:pt x="187" y="424"/>
                  <a:pt x="197" y="436"/>
                  <a:pt x="206" y="448"/>
                </a:cubicBezTo>
                <a:cubicBezTo>
                  <a:pt x="217" y="445"/>
                  <a:pt x="228" y="442"/>
                  <a:pt x="241" y="439"/>
                </a:cubicBezTo>
                <a:cubicBezTo>
                  <a:pt x="249" y="496"/>
                  <a:pt x="228" y="555"/>
                  <a:pt x="181" y="594"/>
                </a:cubicBezTo>
                <a:cubicBezTo>
                  <a:pt x="181" y="594"/>
                  <a:pt x="329" y="576"/>
                  <a:pt x="372" y="508"/>
                </a:cubicBezTo>
                <a:cubicBezTo>
                  <a:pt x="392" y="476"/>
                  <a:pt x="384" y="434"/>
                  <a:pt x="370" y="398"/>
                </a:cubicBezTo>
                <a:cubicBezTo>
                  <a:pt x="425" y="377"/>
                  <a:pt x="479" y="350"/>
                  <a:pt x="519" y="317"/>
                </a:cubicBezTo>
                <a:cubicBezTo>
                  <a:pt x="550" y="292"/>
                  <a:pt x="575" y="263"/>
                  <a:pt x="595" y="233"/>
                </a:cubicBezTo>
                <a:cubicBezTo>
                  <a:pt x="595" y="233"/>
                  <a:pt x="595" y="233"/>
                  <a:pt x="595" y="233"/>
                </a:cubicBezTo>
                <a:cubicBezTo>
                  <a:pt x="652" y="135"/>
                  <a:pt x="665" y="36"/>
                  <a:pt x="653" y="21"/>
                </a:cubicBezTo>
                <a:close/>
                <a:moveTo>
                  <a:pt x="460" y="273"/>
                </a:moveTo>
                <a:cubicBezTo>
                  <a:pt x="429" y="298"/>
                  <a:pt x="384" y="293"/>
                  <a:pt x="359" y="263"/>
                </a:cubicBezTo>
                <a:cubicBezTo>
                  <a:pt x="334" y="232"/>
                  <a:pt x="338" y="187"/>
                  <a:pt x="369" y="162"/>
                </a:cubicBezTo>
                <a:cubicBezTo>
                  <a:pt x="399" y="137"/>
                  <a:pt x="445" y="142"/>
                  <a:pt x="470" y="172"/>
                </a:cubicBezTo>
                <a:cubicBezTo>
                  <a:pt x="495" y="203"/>
                  <a:pt x="490" y="248"/>
                  <a:pt x="460" y="27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5" name="îŝľîḋê"/>
          <p:cNvGrpSpPr/>
          <p:nvPr/>
        </p:nvGrpSpPr>
        <p:grpSpPr>
          <a:xfrm>
            <a:off x="9323197" y="4514047"/>
            <a:ext cx="169535" cy="165593"/>
            <a:chOff x="9556668" y="4542673"/>
            <a:chExt cx="223943" cy="218736"/>
          </a:xfrm>
          <a:solidFill>
            <a:schemeClr val="bg1">
              <a:lumMod val="85000"/>
            </a:schemeClr>
          </a:solidFill>
        </p:grpSpPr>
        <p:sp>
          <p:nvSpPr>
            <p:cNvPr id="6" name="ïšlíḓe"/>
            <p:cNvSpPr/>
            <p:nvPr/>
          </p:nvSpPr>
          <p:spPr bwMode="auto">
            <a:xfrm>
              <a:off x="9556668" y="4646833"/>
              <a:ext cx="223943" cy="114576"/>
            </a:xfrm>
            <a:custGeom>
              <a:avLst/>
              <a:gdLst>
                <a:gd name="T0" fmla="*/ 11 w 62"/>
                <a:gd name="T1" fmla="*/ 0 h 32"/>
                <a:gd name="T2" fmla="*/ 0 w 62"/>
                <a:gd name="T3" fmla="*/ 21 h 32"/>
                <a:gd name="T4" fmla="*/ 51 w 62"/>
                <a:gd name="T5" fmla="*/ 32 h 32"/>
                <a:gd name="T6" fmla="*/ 62 w 62"/>
                <a:gd name="T7" fmla="*/ 11 h 32"/>
                <a:gd name="T8" fmla="*/ 20 w 62"/>
                <a:gd name="T9" fmla="*/ 7 h 32"/>
                <a:gd name="T10" fmla="*/ 16 w 62"/>
                <a:gd name="T11" fmla="*/ 25 h 32"/>
                <a:gd name="T12" fmla="*/ 12 w 62"/>
                <a:gd name="T13" fmla="*/ 7 h 32"/>
                <a:gd name="T14" fmla="*/ 9 w 62"/>
                <a:gd name="T15" fmla="*/ 4 h 32"/>
                <a:gd name="T16" fmla="*/ 20 w 62"/>
                <a:gd name="T17" fmla="*/ 7 h 32"/>
                <a:gd name="T18" fmla="*/ 27 w 62"/>
                <a:gd name="T19" fmla="*/ 25 h 32"/>
                <a:gd name="T20" fmla="*/ 25 w 62"/>
                <a:gd name="T21" fmla="*/ 25 h 32"/>
                <a:gd name="T22" fmla="*/ 22 w 62"/>
                <a:gd name="T23" fmla="*/ 25 h 32"/>
                <a:gd name="T24" fmla="*/ 21 w 62"/>
                <a:gd name="T25" fmla="*/ 10 h 32"/>
                <a:gd name="T26" fmla="*/ 24 w 62"/>
                <a:gd name="T27" fmla="*/ 22 h 32"/>
                <a:gd name="T28" fmla="*/ 25 w 62"/>
                <a:gd name="T29" fmla="*/ 23 h 32"/>
                <a:gd name="T30" fmla="*/ 27 w 62"/>
                <a:gd name="T31" fmla="*/ 22 h 32"/>
                <a:gd name="T32" fmla="*/ 30 w 62"/>
                <a:gd name="T33" fmla="*/ 10 h 32"/>
                <a:gd name="T34" fmla="*/ 42 w 62"/>
                <a:gd name="T35" fmla="*/ 22 h 32"/>
                <a:gd name="T36" fmla="*/ 39 w 62"/>
                <a:gd name="T37" fmla="*/ 26 h 32"/>
                <a:gd name="T38" fmla="*/ 36 w 62"/>
                <a:gd name="T39" fmla="*/ 24 h 32"/>
                <a:gd name="T40" fmla="*/ 32 w 62"/>
                <a:gd name="T41" fmla="*/ 25 h 32"/>
                <a:gd name="T42" fmla="*/ 36 w 62"/>
                <a:gd name="T43" fmla="*/ 4 h 32"/>
                <a:gd name="T44" fmla="*/ 37 w 62"/>
                <a:gd name="T45" fmla="*/ 10 h 32"/>
                <a:gd name="T46" fmla="*/ 41 w 62"/>
                <a:gd name="T47" fmla="*/ 10 h 32"/>
                <a:gd name="T48" fmla="*/ 42 w 62"/>
                <a:gd name="T49" fmla="*/ 22 h 32"/>
                <a:gd name="T50" fmla="*/ 46 w 62"/>
                <a:gd name="T51" fmla="*/ 18 h 32"/>
                <a:gd name="T52" fmla="*/ 47 w 62"/>
                <a:gd name="T53" fmla="*/ 23 h 32"/>
                <a:gd name="T54" fmla="*/ 49 w 62"/>
                <a:gd name="T55" fmla="*/ 23 h 32"/>
                <a:gd name="T56" fmla="*/ 49 w 62"/>
                <a:gd name="T57" fmla="*/ 20 h 32"/>
                <a:gd name="T58" fmla="*/ 53 w 62"/>
                <a:gd name="T59" fmla="*/ 21 h 32"/>
                <a:gd name="T60" fmla="*/ 48 w 62"/>
                <a:gd name="T61" fmla="*/ 26 h 32"/>
                <a:gd name="T62" fmla="*/ 43 w 62"/>
                <a:gd name="T63" fmla="*/ 21 h 32"/>
                <a:gd name="T64" fmla="*/ 45 w 62"/>
                <a:gd name="T65" fmla="*/ 10 h 32"/>
                <a:gd name="T66" fmla="*/ 51 w 62"/>
                <a:gd name="T67" fmla="*/ 10 h 32"/>
                <a:gd name="T68" fmla="*/ 53 w 62"/>
                <a:gd name="T69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2" h="32">
                  <a:moveTo>
                    <a:pt x="5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7"/>
                    <a:pt x="5" y="32"/>
                    <a:pt x="1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7" y="32"/>
                    <a:pt x="62" y="27"/>
                    <a:pt x="62" y="21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5"/>
                    <a:pt x="57" y="0"/>
                    <a:pt x="51" y="0"/>
                  </a:cubicBezTo>
                  <a:close/>
                  <a:moveTo>
                    <a:pt x="20" y="7"/>
                  </a:moveTo>
                  <a:cubicBezTo>
                    <a:pt x="16" y="7"/>
                    <a:pt x="16" y="7"/>
                    <a:pt x="16" y="7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20" y="4"/>
                    <a:pt x="20" y="4"/>
                    <a:pt x="20" y="4"/>
                  </a:cubicBezTo>
                  <a:lnTo>
                    <a:pt x="20" y="7"/>
                  </a:lnTo>
                  <a:close/>
                  <a:moveTo>
                    <a:pt x="30" y="25"/>
                  </a:moveTo>
                  <a:cubicBezTo>
                    <a:pt x="27" y="25"/>
                    <a:pt x="27" y="25"/>
                    <a:pt x="27" y="25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6" y="24"/>
                    <a:pt x="26" y="25"/>
                    <a:pt x="25" y="25"/>
                  </a:cubicBezTo>
                  <a:cubicBezTo>
                    <a:pt x="24" y="26"/>
                    <a:pt x="24" y="26"/>
                    <a:pt x="23" y="26"/>
                  </a:cubicBezTo>
                  <a:cubicBezTo>
                    <a:pt x="22" y="26"/>
                    <a:pt x="22" y="25"/>
                    <a:pt x="22" y="25"/>
                  </a:cubicBezTo>
                  <a:cubicBezTo>
                    <a:pt x="21" y="24"/>
                    <a:pt x="21" y="24"/>
                    <a:pt x="21" y="23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6" y="23"/>
                    <a:pt x="26" y="22"/>
                  </a:cubicBezTo>
                  <a:cubicBezTo>
                    <a:pt x="26" y="22"/>
                    <a:pt x="27" y="22"/>
                    <a:pt x="27" y="22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30" y="10"/>
                    <a:pt x="30" y="10"/>
                    <a:pt x="30" y="10"/>
                  </a:cubicBezTo>
                  <a:lnTo>
                    <a:pt x="30" y="25"/>
                  </a:lnTo>
                  <a:close/>
                  <a:moveTo>
                    <a:pt x="42" y="22"/>
                  </a:moveTo>
                  <a:cubicBezTo>
                    <a:pt x="42" y="23"/>
                    <a:pt x="41" y="24"/>
                    <a:pt x="41" y="25"/>
                  </a:cubicBezTo>
                  <a:cubicBezTo>
                    <a:pt x="40" y="25"/>
                    <a:pt x="40" y="26"/>
                    <a:pt x="39" y="26"/>
                  </a:cubicBezTo>
                  <a:cubicBezTo>
                    <a:pt x="38" y="26"/>
                    <a:pt x="37" y="26"/>
                    <a:pt x="37" y="25"/>
                  </a:cubicBezTo>
                  <a:cubicBezTo>
                    <a:pt x="37" y="25"/>
                    <a:pt x="36" y="25"/>
                    <a:pt x="36" y="24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0"/>
                    <a:pt x="37" y="10"/>
                    <a:pt x="37" y="10"/>
                  </a:cubicBezTo>
                  <a:cubicBezTo>
                    <a:pt x="38" y="10"/>
                    <a:pt x="38" y="9"/>
                    <a:pt x="38" y="9"/>
                  </a:cubicBezTo>
                  <a:cubicBezTo>
                    <a:pt x="39" y="9"/>
                    <a:pt x="40" y="10"/>
                    <a:pt x="41" y="10"/>
                  </a:cubicBezTo>
                  <a:cubicBezTo>
                    <a:pt x="41" y="11"/>
                    <a:pt x="42" y="12"/>
                    <a:pt x="42" y="13"/>
                  </a:cubicBezTo>
                  <a:lnTo>
                    <a:pt x="42" y="22"/>
                  </a:lnTo>
                  <a:close/>
                  <a:moveTo>
                    <a:pt x="53" y="18"/>
                  </a:moveTo>
                  <a:cubicBezTo>
                    <a:pt x="46" y="18"/>
                    <a:pt x="46" y="18"/>
                    <a:pt x="46" y="18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6" y="22"/>
                    <a:pt x="47" y="22"/>
                    <a:pt x="47" y="23"/>
                  </a:cubicBezTo>
                  <a:cubicBezTo>
                    <a:pt x="47" y="23"/>
                    <a:pt x="47" y="23"/>
                    <a:pt x="48" y="23"/>
                  </a:cubicBezTo>
                  <a:cubicBezTo>
                    <a:pt x="48" y="23"/>
                    <a:pt x="49" y="23"/>
                    <a:pt x="49" y="23"/>
                  </a:cubicBezTo>
                  <a:cubicBezTo>
                    <a:pt x="49" y="22"/>
                    <a:pt x="49" y="22"/>
                    <a:pt x="49" y="21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3"/>
                    <a:pt x="52" y="24"/>
                    <a:pt x="51" y="25"/>
                  </a:cubicBezTo>
                  <a:cubicBezTo>
                    <a:pt x="51" y="25"/>
                    <a:pt x="49" y="26"/>
                    <a:pt x="48" y="26"/>
                  </a:cubicBezTo>
                  <a:cubicBezTo>
                    <a:pt x="46" y="26"/>
                    <a:pt x="45" y="25"/>
                    <a:pt x="44" y="25"/>
                  </a:cubicBezTo>
                  <a:cubicBezTo>
                    <a:pt x="44" y="24"/>
                    <a:pt x="43" y="22"/>
                    <a:pt x="43" y="21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2"/>
                    <a:pt x="44" y="11"/>
                    <a:pt x="45" y="10"/>
                  </a:cubicBezTo>
                  <a:cubicBezTo>
                    <a:pt x="45" y="10"/>
                    <a:pt x="47" y="9"/>
                    <a:pt x="48" y="9"/>
                  </a:cubicBezTo>
                  <a:cubicBezTo>
                    <a:pt x="49" y="9"/>
                    <a:pt x="51" y="10"/>
                    <a:pt x="51" y="10"/>
                  </a:cubicBezTo>
                  <a:cubicBezTo>
                    <a:pt x="52" y="11"/>
                    <a:pt x="53" y="12"/>
                    <a:pt x="53" y="14"/>
                  </a:cubicBezTo>
                  <a:lnTo>
                    <a:pt x="53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9" name="iŝ1ïdè"/>
            <p:cNvSpPr/>
            <p:nvPr/>
          </p:nvSpPr>
          <p:spPr bwMode="auto">
            <a:xfrm>
              <a:off x="9721587" y="4690234"/>
              <a:ext cx="12151" cy="10416"/>
            </a:xfrm>
            <a:custGeom>
              <a:avLst/>
              <a:gdLst>
                <a:gd name="T0" fmla="*/ 2 w 3"/>
                <a:gd name="T1" fmla="*/ 0 h 3"/>
                <a:gd name="T2" fmla="*/ 1 w 3"/>
                <a:gd name="T3" fmla="*/ 0 h 3"/>
                <a:gd name="T4" fmla="*/ 0 w 3"/>
                <a:gd name="T5" fmla="*/ 2 h 3"/>
                <a:gd name="T6" fmla="*/ 0 w 3"/>
                <a:gd name="T7" fmla="*/ 3 h 3"/>
                <a:gd name="T8" fmla="*/ 3 w 3"/>
                <a:gd name="T9" fmla="*/ 3 h 3"/>
                <a:gd name="T10" fmla="*/ 3 w 3"/>
                <a:gd name="T11" fmla="*/ 2 h 3"/>
                <a:gd name="T12" fmla="*/ 3 w 3"/>
                <a:gd name="T13" fmla="*/ 0 h 3"/>
                <a:gd name="T14" fmla="*/ 2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0" name="ïŝľiďê"/>
            <p:cNvSpPr/>
            <p:nvPr/>
          </p:nvSpPr>
          <p:spPr bwMode="auto">
            <a:xfrm>
              <a:off x="9686867" y="4690234"/>
              <a:ext cx="6944" cy="38192"/>
            </a:xfrm>
            <a:custGeom>
              <a:avLst/>
              <a:gdLst>
                <a:gd name="T0" fmla="*/ 1 w 2"/>
                <a:gd name="T1" fmla="*/ 0 h 11"/>
                <a:gd name="T2" fmla="*/ 0 w 2"/>
                <a:gd name="T3" fmla="*/ 0 h 11"/>
                <a:gd name="T4" fmla="*/ 0 w 2"/>
                <a:gd name="T5" fmla="*/ 1 h 11"/>
                <a:gd name="T6" fmla="*/ 0 w 2"/>
                <a:gd name="T7" fmla="*/ 10 h 11"/>
                <a:gd name="T8" fmla="*/ 0 w 2"/>
                <a:gd name="T9" fmla="*/ 11 h 11"/>
                <a:gd name="T10" fmla="*/ 1 w 2"/>
                <a:gd name="T11" fmla="*/ 11 h 11"/>
                <a:gd name="T12" fmla="*/ 2 w 2"/>
                <a:gd name="T13" fmla="*/ 11 h 11"/>
                <a:gd name="T14" fmla="*/ 2 w 2"/>
                <a:gd name="T15" fmla="*/ 10 h 11"/>
                <a:gd name="T16" fmla="*/ 2 w 2"/>
                <a:gd name="T17" fmla="*/ 2 h 11"/>
                <a:gd name="T18" fmla="*/ 2 w 2"/>
                <a:gd name="T19" fmla="*/ 0 h 11"/>
                <a:gd name="T20" fmla="*/ 1 w 2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1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" name="iṥḻídè"/>
            <p:cNvSpPr/>
            <p:nvPr/>
          </p:nvSpPr>
          <p:spPr bwMode="auto">
            <a:xfrm>
              <a:off x="9600067" y="4542673"/>
              <a:ext cx="46871" cy="81591"/>
            </a:xfrm>
            <a:custGeom>
              <a:avLst/>
              <a:gdLst>
                <a:gd name="T0" fmla="*/ 8 w 27"/>
                <a:gd name="T1" fmla="*/ 47 h 47"/>
                <a:gd name="T2" fmla="*/ 17 w 27"/>
                <a:gd name="T3" fmla="*/ 47 h 47"/>
                <a:gd name="T4" fmla="*/ 17 w 27"/>
                <a:gd name="T5" fmla="*/ 29 h 47"/>
                <a:gd name="T6" fmla="*/ 27 w 27"/>
                <a:gd name="T7" fmla="*/ 0 h 47"/>
                <a:gd name="T8" fmla="*/ 19 w 27"/>
                <a:gd name="T9" fmla="*/ 0 h 47"/>
                <a:gd name="T10" fmla="*/ 15 w 27"/>
                <a:gd name="T11" fmla="*/ 18 h 47"/>
                <a:gd name="T12" fmla="*/ 12 w 27"/>
                <a:gd name="T13" fmla="*/ 18 h 47"/>
                <a:gd name="T14" fmla="*/ 8 w 27"/>
                <a:gd name="T15" fmla="*/ 0 h 47"/>
                <a:gd name="T16" fmla="*/ 0 w 27"/>
                <a:gd name="T17" fmla="*/ 0 h 47"/>
                <a:gd name="T18" fmla="*/ 8 w 27"/>
                <a:gd name="T19" fmla="*/ 29 h 47"/>
                <a:gd name="T20" fmla="*/ 8 w 27"/>
                <a:gd name="T2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47">
                  <a:moveTo>
                    <a:pt x="8" y="47"/>
                  </a:moveTo>
                  <a:lnTo>
                    <a:pt x="17" y="47"/>
                  </a:lnTo>
                  <a:lnTo>
                    <a:pt x="17" y="29"/>
                  </a:lnTo>
                  <a:lnTo>
                    <a:pt x="27" y="0"/>
                  </a:lnTo>
                  <a:lnTo>
                    <a:pt x="19" y="0"/>
                  </a:lnTo>
                  <a:lnTo>
                    <a:pt x="15" y="18"/>
                  </a:lnTo>
                  <a:lnTo>
                    <a:pt x="12" y="18"/>
                  </a:lnTo>
                  <a:lnTo>
                    <a:pt x="8" y="0"/>
                  </a:lnTo>
                  <a:lnTo>
                    <a:pt x="0" y="0"/>
                  </a:lnTo>
                  <a:lnTo>
                    <a:pt x="8" y="29"/>
                  </a:lnTo>
                  <a:lnTo>
                    <a:pt x="8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2" name="í$líďe"/>
            <p:cNvSpPr/>
            <p:nvPr/>
          </p:nvSpPr>
          <p:spPr bwMode="auto">
            <a:xfrm>
              <a:off x="9646940" y="4560033"/>
              <a:ext cx="39927" cy="67703"/>
            </a:xfrm>
            <a:custGeom>
              <a:avLst/>
              <a:gdLst>
                <a:gd name="T0" fmla="*/ 6 w 11"/>
                <a:gd name="T1" fmla="*/ 19 h 19"/>
                <a:gd name="T2" fmla="*/ 9 w 11"/>
                <a:gd name="T3" fmla="*/ 18 h 19"/>
                <a:gd name="T4" fmla="*/ 11 w 11"/>
                <a:gd name="T5" fmla="*/ 14 h 19"/>
                <a:gd name="T6" fmla="*/ 11 w 11"/>
                <a:gd name="T7" fmla="*/ 5 h 19"/>
                <a:gd name="T8" fmla="*/ 9 w 11"/>
                <a:gd name="T9" fmla="*/ 2 h 19"/>
                <a:gd name="T10" fmla="*/ 6 w 11"/>
                <a:gd name="T11" fmla="*/ 0 h 19"/>
                <a:gd name="T12" fmla="*/ 2 w 11"/>
                <a:gd name="T13" fmla="*/ 2 h 19"/>
                <a:gd name="T14" fmla="*/ 0 w 11"/>
                <a:gd name="T15" fmla="*/ 5 h 19"/>
                <a:gd name="T16" fmla="*/ 0 w 11"/>
                <a:gd name="T17" fmla="*/ 14 h 19"/>
                <a:gd name="T18" fmla="*/ 2 w 11"/>
                <a:gd name="T19" fmla="*/ 18 h 19"/>
                <a:gd name="T20" fmla="*/ 6 w 11"/>
                <a:gd name="T21" fmla="*/ 19 h 19"/>
                <a:gd name="T22" fmla="*/ 4 w 11"/>
                <a:gd name="T23" fmla="*/ 5 h 19"/>
                <a:gd name="T24" fmla="*/ 5 w 11"/>
                <a:gd name="T25" fmla="*/ 4 h 19"/>
                <a:gd name="T26" fmla="*/ 6 w 11"/>
                <a:gd name="T27" fmla="*/ 4 h 19"/>
                <a:gd name="T28" fmla="*/ 7 w 11"/>
                <a:gd name="T29" fmla="*/ 4 h 19"/>
                <a:gd name="T30" fmla="*/ 7 w 11"/>
                <a:gd name="T31" fmla="*/ 5 h 19"/>
                <a:gd name="T32" fmla="*/ 7 w 11"/>
                <a:gd name="T33" fmla="*/ 14 h 19"/>
                <a:gd name="T34" fmla="*/ 7 w 11"/>
                <a:gd name="T35" fmla="*/ 15 h 19"/>
                <a:gd name="T36" fmla="*/ 6 w 11"/>
                <a:gd name="T37" fmla="*/ 16 h 19"/>
                <a:gd name="T38" fmla="*/ 5 w 11"/>
                <a:gd name="T39" fmla="*/ 15 h 19"/>
                <a:gd name="T40" fmla="*/ 4 w 11"/>
                <a:gd name="T41" fmla="*/ 14 h 19"/>
                <a:gd name="T42" fmla="*/ 4 w 11"/>
                <a:gd name="T43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" h="19">
                  <a:moveTo>
                    <a:pt x="6" y="19"/>
                  </a:moveTo>
                  <a:cubicBezTo>
                    <a:pt x="7" y="19"/>
                    <a:pt x="9" y="18"/>
                    <a:pt x="9" y="18"/>
                  </a:cubicBezTo>
                  <a:cubicBezTo>
                    <a:pt x="10" y="17"/>
                    <a:pt x="11" y="16"/>
                    <a:pt x="11" y="1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4"/>
                    <a:pt x="10" y="3"/>
                    <a:pt x="9" y="2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4" y="0"/>
                    <a:pt x="3" y="1"/>
                    <a:pt x="2" y="2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1" y="17"/>
                    <a:pt x="2" y="18"/>
                  </a:cubicBezTo>
                  <a:cubicBezTo>
                    <a:pt x="3" y="18"/>
                    <a:pt x="4" y="19"/>
                    <a:pt x="6" y="19"/>
                  </a:cubicBezTo>
                  <a:close/>
                  <a:moveTo>
                    <a:pt x="4" y="5"/>
                  </a:move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5" y="4"/>
                    <a:pt x="6" y="4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5" y="16"/>
                    <a:pt x="5" y="16"/>
                    <a:pt x="5" y="15"/>
                  </a:cubicBezTo>
                  <a:cubicBezTo>
                    <a:pt x="4" y="15"/>
                    <a:pt x="4" y="15"/>
                    <a:pt x="4" y="14"/>
                  </a:cubicBezTo>
                  <a:lnTo>
                    <a:pt x="4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3" name="îṩľïďè"/>
            <p:cNvSpPr/>
            <p:nvPr/>
          </p:nvSpPr>
          <p:spPr bwMode="auto">
            <a:xfrm>
              <a:off x="9697283" y="4563505"/>
              <a:ext cx="36455" cy="64231"/>
            </a:xfrm>
            <a:custGeom>
              <a:avLst/>
              <a:gdLst>
                <a:gd name="T0" fmla="*/ 2 w 10"/>
                <a:gd name="T1" fmla="*/ 18 h 18"/>
                <a:gd name="T2" fmla="*/ 4 w 10"/>
                <a:gd name="T3" fmla="*/ 17 h 18"/>
                <a:gd name="T4" fmla="*/ 6 w 10"/>
                <a:gd name="T5" fmla="*/ 15 h 18"/>
                <a:gd name="T6" fmla="*/ 6 w 10"/>
                <a:gd name="T7" fmla="*/ 17 h 18"/>
                <a:gd name="T8" fmla="*/ 10 w 10"/>
                <a:gd name="T9" fmla="*/ 17 h 18"/>
                <a:gd name="T10" fmla="*/ 10 w 10"/>
                <a:gd name="T11" fmla="*/ 0 h 18"/>
                <a:gd name="T12" fmla="*/ 6 w 10"/>
                <a:gd name="T13" fmla="*/ 0 h 18"/>
                <a:gd name="T14" fmla="*/ 6 w 10"/>
                <a:gd name="T15" fmla="*/ 13 h 18"/>
                <a:gd name="T16" fmla="*/ 5 w 10"/>
                <a:gd name="T17" fmla="*/ 14 h 18"/>
                <a:gd name="T18" fmla="*/ 4 w 10"/>
                <a:gd name="T19" fmla="*/ 14 h 18"/>
                <a:gd name="T20" fmla="*/ 4 w 10"/>
                <a:gd name="T21" fmla="*/ 14 h 18"/>
                <a:gd name="T22" fmla="*/ 3 w 10"/>
                <a:gd name="T23" fmla="*/ 13 h 18"/>
                <a:gd name="T24" fmla="*/ 3 w 10"/>
                <a:gd name="T25" fmla="*/ 0 h 18"/>
                <a:gd name="T26" fmla="*/ 0 w 10"/>
                <a:gd name="T27" fmla="*/ 0 h 18"/>
                <a:gd name="T28" fmla="*/ 0 w 10"/>
                <a:gd name="T29" fmla="*/ 15 h 18"/>
                <a:gd name="T30" fmla="*/ 0 w 10"/>
                <a:gd name="T31" fmla="*/ 17 h 18"/>
                <a:gd name="T32" fmla="*/ 2 w 10"/>
                <a:gd name="T3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18">
                  <a:moveTo>
                    <a:pt x="2" y="18"/>
                  </a:moveTo>
                  <a:cubicBezTo>
                    <a:pt x="3" y="18"/>
                    <a:pt x="4" y="17"/>
                    <a:pt x="4" y="17"/>
                  </a:cubicBezTo>
                  <a:cubicBezTo>
                    <a:pt x="5" y="17"/>
                    <a:pt x="6" y="16"/>
                    <a:pt x="6" y="15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4"/>
                    <a:pt x="5" y="14"/>
                  </a:cubicBezTo>
                  <a:cubicBezTo>
                    <a:pt x="5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4"/>
                    <a:pt x="3" y="14"/>
                    <a:pt x="3" y="1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1" y="17"/>
                    <a:pt x="1" y="18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14" name="ïšľíḓè"/>
          <p:cNvSpPr/>
          <p:nvPr/>
        </p:nvSpPr>
        <p:spPr bwMode="auto">
          <a:xfrm>
            <a:off x="8089136" y="3331241"/>
            <a:ext cx="392954" cy="195820"/>
          </a:xfrm>
          <a:custGeom>
            <a:avLst/>
            <a:gdLst>
              <a:gd name="T0" fmla="*/ 61 w 144"/>
              <a:gd name="T1" fmla="*/ 21 h 72"/>
              <a:gd name="T2" fmla="*/ 115 w 144"/>
              <a:gd name="T3" fmla="*/ 30 h 72"/>
              <a:gd name="T4" fmla="*/ 95 w 144"/>
              <a:gd name="T5" fmla="*/ 36 h 72"/>
              <a:gd name="T6" fmla="*/ 89 w 144"/>
              <a:gd name="T7" fmla="*/ 25 h 72"/>
              <a:gd name="T8" fmla="*/ 70 w 144"/>
              <a:gd name="T9" fmla="*/ 25 h 72"/>
              <a:gd name="T10" fmla="*/ 84 w 144"/>
              <a:gd name="T11" fmla="*/ 53 h 72"/>
              <a:gd name="T12" fmla="*/ 144 w 144"/>
              <a:gd name="T13" fmla="*/ 36 h 72"/>
              <a:gd name="T14" fmla="*/ 58 w 144"/>
              <a:gd name="T15" fmla="*/ 12 h 72"/>
              <a:gd name="T16" fmla="*/ 56 w 144"/>
              <a:gd name="T17" fmla="*/ 13 h 72"/>
              <a:gd name="T18" fmla="*/ 50 w 144"/>
              <a:gd name="T19" fmla="*/ 0 h 72"/>
              <a:gd name="T20" fmla="*/ 31 w 144"/>
              <a:gd name="T21" fmla="*/ 2 h 72"/>
              <a:gd name="T22" fmla="*/ 39 w 144"/>
              <a:gd name="T23" fmla="*/ 18 h 72"/>
              <a:gd name="T24" fmla="*/ 17 w 144"/>
              <a:gd name="T25" fmla="*/ 72 h 72"/>
              <a:gd name="T26" fmla="*/ 77 w 144"/>
              <a:gd name="T27" fmla="*/ 55 h 72"/>
              <a:gd name="T28" fmla="*/ 61 w 144"/>
              <a:gd name="T29" fmla="*/ 21 h 72"/>
              <a:gd name="T30" fmla="*/ 33 w 144"/>
              <a:gd name="T31" fmla="*/ 52 h 72"/>
              <a:gd name="T32" fmla="*/ 44 w 144"/>
              <a:gd name="T33" fmla="*/ 29 h 72"/>
              <a:gd name="T34" fmla="*/ 53 w 144"/>
              <a:gd name="T35" fmla="*/ 47 h 72"/>
              <a:gd name="T36" fmla="*/ 33 w 144"/>
              <a:gd name="T37" fmla="*/ 5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44" h="72">
                <a:moveTo>
                  <a:pt x="61" y="21"/>
                </a:moveTo>
                <a:cubicBezTo>
                  <a:pt x="90" y="13"/>
                  <a:pt x="115" y="30"/>
                  <a:pt x="115" y="30"/>
                </a:cubicBezTo>
                <a:cubicBezTo>
                  <a:pt x="95" y="36"/>
                  <a:pt x="95" y="36"/>
                  <a:pt x="95" y="36"/>
                </a:cubicBezTo>
                <a:cubicBezTo>
                  <a:pt x="89" y="25"/>
                  <a:pt x="89" y="25"/>
                  <a:pt x="89" y="25"/>
                </a:cubicBezTo>
                <a:cubicBezTo>
                  <a:pt x="83" y="24"/>
                  <a:pt x="77" y="23"/>
                  <a:pt x="70" y="25"/>
                </a:cubicBezTo>
                <a:cubicBezTo>
                  <a:pt x="84" y="53"/>
                  <a:pt x="84" y="53"/>
                  <a:pt x="84" y="53"/>
                </a:cubicBezTo>
                <a:cubicBezTo>
                  <a:pt x="144" y="36"/>
                  <a:pt x="144" y="36"/>
                  <a:pt x="144" y="36"/>
                </a:cubicBezTo>
                <a:cubicBezTo>
                  <a:pt x="144" y="36"/>
                  <a:pt x="122" y="1"/>
                  <a:pt x="58" y="12"/>
                </a:cubicBezTo>
                <a:cubicBezTo>
                  <a:pt x="57" y="12"/>
                  <a:pt x="57" y="13"/>
                  <a:pt x="56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31" y="2"/>
                  <a:pt x="31" y="2"/>
                  <a:pt x="31" y="2"/>
                </a:cubicBezTo>
                <a:cubicBezTo>
                  <a:pt x="39" y="18"/>
                  <a:pt x="39" y="18"/>
                  <a:pt x="39" y="18"/>
                </a:cubicBezTo>
                <a:cubicBezTo>
                  <a:pt x="0" y="34"/>
                  <a:pt x="17" y="72"/>
                  <a:pt x="17" y="72"/>
                </a:cubicBezTo>
                <a:cubicBezTo>
                  <a:pt x="77" y="55"/>
                  <a:pt x="77" y="55"/>
                  <a:pt x="77" y="55"/>
                </a:cubicBezTo>
                <a:lnTo>
                  <a:pt x="61" y="21"/>
                </a:lnTo>
                <a:close/>
                <a:moveTo>
                  <a:pt x="33" y="52"/>
                </a:moveTo>
                <a:cubicBezTo>
                  <a:pt x="33" y="52"/>
                  <a:pt x="28" y="39"/>
                  <a:pt x="44" y="29"/>
                </a:cubicBezTo>
                <a:cubicBezTo>
                  <a:pt x="53" y="47"/>
                  <a:pt x="53" y="47"/>
                  <a:pt x="53" y="47"/>
                </a:cubicBezTo>
                <a:lnTo>
                  <a:pt x="33" y="5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15" name="ïṡ1iḓé"/>
          <p:cNvGrpSpPr/>
          <p:nvPr/>
        </p:nvGrpSpPr>
        <p:grpSpPr>
          <a:xfrm>
            <a:off x="6656653" y="4780814"/>
            <a:ext cx="177422" cy="177420"/>
            <a:chOff x="6034333" y="4895081"/>
            <a:chExt cx="234360" cy="234359"/>
          </a:xfrm>
          <a:solidFill>
            <a:schemeClr val="bg1">
              <a:lumMod val="85000"/>
            </a:schemeClr>
          </a:solidFill>
        </p:grpSpPr>
        <p:sp>
          <p:nvSpPr>
            <p:cNvPr id="16" name="ïşḷiḍê"/>
            <p:cNvSpPr/>
            <p:nvPr/>
          </p:nvSpPr>
          <p:spPr bwMode="auto">
            <a:xfrm>
              <a:off x="6108982" y="4895081"/>
              <a:ext cx="90272" cy="90272"/>
            </a:xfrm>
            <a:custGeom>
              <a:avLst/>
              <a:gdLst>
                <a:gd name="T0" fmla="*/ 25 w 25"/>
                <a:gd name="T1" fmla="*/ 3 h 25"/>
                <a:gd name="T2" fmla="*/ 11 w 25"/>
                <a:gd name="T3" fmla="*/ 0 h 25"/>
                <a:gd name="T4" fmla="*/ 0 w 25"/>
                <a:gd name="T5" fmla="*/ 3 h 25"/>
                <a:gd name="T6" fmla="*/ 25 w 25"/>
                <a:gd name="T7" fmla="*/ 25 h 25"/>
                <a:gd name="T8" fmla="*/ 25 w 25"/>
                <a:gd name="T9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25" y="3"/>
                  </a:moveTo>
                  <a:cubicBezTo>
                    <a:pt x="20" y="1"/>
                    <a:pt x="16" y="0"/>
                    <a:pt x="11" y="0"/>
                  </a:cubicBezTo>
                  <a:cubicBezTo>
                    <a:pt x="7" y="0"/>
                    <a:pt x="4" y="1"/>
                    <a:pt x="0" y="3"/>
                  </a:cubicBezTo>
                  <a:cubicBezTo>
                    <a:pt x="1" y="3"/>
                    <a:pt x="24" y="24"/>
                    <a:pt x="25" y="25"/>
                  </a:cubicBezTo>
                  <a:cubicBezTo>
                    <a:pt x="25" y="24"/>
                    <a:pt x="25" y="4"/>
                    <a:pt x="2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7" name="íṣ1íde"/>
            <p:cNvSpPr/>
            <p:nvPr/>
          </p:nvSpPr>
          <p:spPr bwMode="auto">
            <a:xfrm>
              <a:off x="6041277" y="5013129"/>
              <a:ext cx="50343" cy="100688"/>
            </a:xfrm>
            <a:custGeom>
              <a:avLst/>
              <a:gdLst>
                <a:gd name="T0" fmla="*/ 14 w 14"/>
                <a:gd name="T1" fmla="*/ 28 h 28"/>
                <a:gd name="T2" fmla="*/ 14 w 14"/>
                <a:gd name="T3" fmla="*/ 0 h 28"/>
                <a:gd name="T4" fmla="*/ 0 w 14"/>
                <a:gd name="T5" fmla="*/ 12 h 28"/>
                <a:gd name="T6" fmla="*/ 14 w 14"/>
                <a:gd name="T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8">
                  <a:moveTo>
                    <a:pt x="14" y="28"/>
                  </a:moveTo>
                  <a:cubicBezTo>
                    <a:pt x="14" y="26"/>
                    <a:pt x="14" y="1"/>
                    <a:pt x="14" y="0"/>
                  </a:cubicBezTo>
                  <a:cubicBezTo>
                    <a:pt x="13" y="1"/>
                    <a:pt x="1" y="12"/>
                    <a:pt x="0" y="12"/>
                  </a:cubicBezTo>
                  <a:cubicBezTo>
                    <a:pt x="3" y="18"/>
                    <a:pt x="8" y="24"/>
                    <a:pt x="14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8" name="ïṩḻïḓé"/>
            <p:cNvSpPr/>
            <p:nvPr/>
          </p:nvSpPr>
          <p:spPr bwMode="auto">
            <a:xfrm>
              <a:off x="6034333" y="4908969"/>
              <a:ext cx="107632" cy="133671"/>
            </a:xfrm>
            <a:custGeom>
              <a:avLst/>
              <a:gdLst>
                <a:gd name="T0" fmla="*/ 0 w 30"/>
                <a:gd name="T1" fmla="*/ 29 h 37"/>
                <a:gd name="T2" fmla="*/ 1 w 30"/>
                <a:gd name="T3" fmla="*/ 37 h 37"/>
                <a:gd name="T4" fmla="*/ 30 w 30"/>
                <a:gd name="T5" fmla="*/ 11 h 37"/>
                <a:gd name="T6" fmla="*/ 18 w 30"/>
                <a:gd name="T7" fmla="*/ 0 h 37"/>
                <a:gd name="T8" fmla="*/ 0 w 30"/>
                <a:gd name="T9" fmla="*/ 2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7">
                  <a:moveTo>
                    <a:pt x="0" y="29"/>
                  </a:moveTo>
                  <a:cubicBezTo>
                    <a:pt x="0" y="32"/>
                    <a:pt x="0" y="35"/>
                    <a:pt x="1" y="37"/>
                  </a:cubicBezTo>
                  <a:cubicBezTo>
                    <a:pt x="2" y="37"/>
                    <a:pt x="29" y="12"/>
                    <a:pt x="30" y="11"/>
                  </a:cubicBezTo>
                  <a:cubicBezTo>
                    <a:pt x="29" y="11"/>
                    <a:pt x="18" y="0"/>
                    <a:pt x="18" y="0"/>
                  </a:cubicBezTo>
                  <a:cubicBezTo>
                    <a:pt x="7" y="6"/>
                    <a:pt x="0" y="17"/>
                    <a:pt x="0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9" name="îṣḻïḋé"/>
            <p:cNvSpPr/>
            <p:nvPr/>
          </p:nvSpPr>
          <p:spPr bwMode="auto">
            <a:xfrm>
              <a:off x="6102038" y="5063472"/>
              <a:ext cx="151031" cy="65968"/>
            </a:xfrm>
            <a:custGeom>
              <a:avLst/>
              <a:gdLst>
                <a:gd name="T0" fmla="*/ 0 w 42"/>
                <a:gd name="T1" fmla="*/ 0 h 18"/>
                <a:gd name="T2" fmla="*/ 0 w 42"/>
                <a:gd name="T3" fmla="*/ 16 h 18"/>
                <a:gd name="T4" fmla="*/ 10 w 42"/>
                <a:gd name="T5" fmla="*/ 18 h 18"/>
                <a:gd name="T6" fmla="*/ 16 w 42"/>
                <a:gd name="T7" fmla="*/ 18 h 18"/>
                <a:gd name="T8" fmla="*/ 42 w 42"/>
                <a:gd name="T9" fmla="*/ 0 h 18"/>
                <a:gd name="T10" fmla="*/ 0 w 42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8">
                  <a:moveTo>
                    <a:pt x="0" y="0"/>
                  </a:moveTo>
                  <a:cubicBezTo>
                    <a:pt x="0" y="1"/>
                    <a:pt x="0" y="15"/>
                    <a:pt x="0" y="16"/>
                  </a:cubicBezTo>
                  <a:cubicBezTo>
                    <a:pt x="3" y="17"/>
                    <a:pt x="7" y="18"/>
                    <a:pt x="10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28" y="17"/>
                    <a:pt x="38" y="10"/>
                    <a:pt x="42" y="0"/>
                  </a:cubicBezTo>
                  <a:cubicBezTo>
                    <a:pt x="4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0" name="ïşḷïḋe"/>
            <p:cNvSpPr/>
            <p:nvPr/>
          </p:nvSpPr>
          <p:spPr bwMode="auto">
            <a:xfrm>
              <a:off x="6209669" y="4912441"/>
              <a:ext cx="59024" cy="140615"/>
            </a:xfrm>
            <a:custGeom>
              <a:avLst/>
              <a:gdLst>
                <a:gd name="T0" fmla="*/ 0 w 16"/>
                <a:gd name="T1" fmla="*/ 0 h 39"/>
                <a:gd name="T2" fmla="*/ 0 w 16"/>
                <a:gd name="T3" fmla="*/ 39 h 39"/>
                <a:gd name="T4" fmla="*/ 14 w 16"/>
                <a:gd name="T5" fmla="*/ 39 h 39"/>
                <a:gd name="T6" fmla="*/ 16 w 16"/>
                <a:gd name="T7" fmla="*/ 28 h 39"/>
                <a:gd name="T8" fmla="*/ 0 w 16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9">
                  <a:moveTo>
                    <a:pt x="0" y="0"/>
                  </a:moveTo>
                  <a:cubicBezTo>
                    <a:pt x="0" y="2"/>
                    <a:pt x="0" y="38"/>
                    <a:pt x="0" y="39"/>
                  </a:cubicBezTo>
                  <a:cubicBezTo>
                    <a:pt x="1" y="39"/>
                    <a:pt x="13" y="39"/>
                    <a:pt x="14" y="39"/>
                  </a:cubicBezTo>
                  <a:cubicBezTo>
                    <a:pt x="15" y="35"/>
                    <a:pt x="16" y="32"/>
                    <a:pt x="16" y="28"/>
                  </a:cubicBezTo>
                  <a:cubicBezTo>
                    <a:pt x="16" y="17"/>
                    <a:pt x="1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21" name="íṣḷîḑe"/>
          <p:cNvSpPr/>
          <p:nvPr/>
        </p:nvSpPr>
        <p:spPr bwMode="auto">
          <a:xfrm>
            <a:off x="9038009" y="3856933"/>
            <a:ext cx="219476" cy="289130"/>
          </a:xfrm>
          <a:custGeom>
            <a:avLst/>
            <a:gdLst>
              <a:gd name="T0" fmla="*/ 43 w 81"/>
              <a:gd name="T1" fmla="*/ 0 h 106"/>
              <a:gd name="T2" fmla="*/ 0 w 81"/>
              <a:gd name="T3" fmla="*/ 38 h 106"/>
              <a:gd name="T4" fmla="*/ 12 w 81"/>
              <a:gd name="T5" fmla="*/ 61 h 106"/>
              <a:gd name="T6" fmla="*/ 15 w 81"/>
              <a:gd name="T7" fmla="*/ 59 h 106"/>
              <a:gd name="T8" fmla="*/ 16 w 81"/>
              <a:gd name="T9" fmla="*/ 54 h 106"/>
              <a:gd name="T10" fmla="*/ 15 w 81"/>
              <a:gd name="T11" fmla="*/ 51 h 106"/>
              <a:gd name="T12" fmla="*/ 11 w 81"/>
              <a:gd name="T13" fmla="*/ 39 h 106"/>
              <a:gd name="T14" fmla="*/ 41 w 81"/>
              <a:gd name="T15" fmla="*/ 10 h 106"/>
              <a:gd name="T16" fmla="*/ 66 w 81"/>
              <a:gd name="T17" fmla="*/ 33 h 106"/>
              <a:gd name="T18" fmla="*/ 47 w 81"/>
              <a:gd name="T19" fmla="*/ 66 h 106"/>
              <a:gd name="T20" fmla="*/ 38 w 81"/>
              <a:gd name="T21" fmla="*/ 54 h 106"/>
              <a:gd name="T22" fmla="*/ 43 w 81"/>
              <a:gd name="T23" fmla="*/ 32 h 106"/>
              <a:gd name="T24" fmla="*/ 35 w 81"/>
              <a:gd name="T25" fmla="*/ 23 h 106"/>
              <a:gd name="T26" fmla="*/ 23 w 81"/>
              <a:gd name="T27" fmla="*/ 39 h 106"/>
              <a:gd name="T28" fmla="*/ 25 w 81"/>
              <a:gd name="T29" fmla="*/ 49 h 106"/>
              <a:gd name="T30" fmla="*/ 17 w 81"/>
              <a:gd name="T31" fmla="*/ 82 h 106"/>
              <a:gd name="T32" fmla="*/ 17 w 81"/>
              <a:gd name="T33" fmla="*/ 105 h 106"/>
              <a:gd name="T34" fmla="*/ 19 w 81"/>
              <a:gd name="T35" fmla="*/ 105 h 106"/>
              <a:gd name="T36" fmla="*/ 29 w 81"/>
              <a:gd name="T37" fmla="*/ 85 h 106"/>
              <a:gd name="T38" fmla="*/ 34 w 81"/>
              <a:gd name="T39" fmla="*/ 68 h 106"/>
              <a:gd name="T40" fmla="*/ 49 w 81"/>
              <a:gd name="T41" fmla="*/ 76 h 106"/>
              <a:gd name="T42" fmla="*/ 81 w 81"/>
              <a:gd name="T43" fmla="*/ 34 h 106"/>
              <a:gd name="T44" fmla="*/ 43 w 81"/>
              <a:gd name="T45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1" h="106">
                <a:moveTo>
                  <a:pt x="43" y="0"/>
                </a:moveTo>
                <a:cubicBezTo>
                  <a:pt x="14" y="0"/>
                  <a:pt x="0" y="20"/>
                  <a:pt x="0" y="38"/>
                </a:cubicBezTo>
                <a:cubicBezTo>
                  <a:pt x="0" y="48"/>
                  <a:pt x="3" y="57"/>
                  <a:pt x="12" y="61"/>
                </a:cubicBezTo>
                <a:cubicBezTo>
                  <a:pt x="13" y="61"/>
                  <a:pt x="15" y="61"/>
                  <a:pt x="15" y="59"/>
                </a:cubicBezTo>
                <a:cubicBezTo>
                  <a:pt x="15" y="58"/>
                  <a:pt x="16" y="56"/>
                  <a:pt x="16" y="54"/>
                </a:cubicBezTo>
                <a:cubicBezTo>
                  <a:pt x="17" y="53"/>
                  <a:pt x="16" y="52"/>
                  <a:pt x="15" y="51"/>
                </a:cubicBezTo>
                <a:cubicBezTo>
                  <a:pt x="13" y="48"/>
                  <a:pt x="11" y="44"/>
                  <a:pt x="11" y="39"/>
                </a:cubicBezTo>
                <a:cubicBezTo>
                  <a:pt x="11" y="24"/>
                  <a:pt x="23" y="10"/>
                  <a:pt x="41" y="10"/>
                </a:cubicBezTo>
                <a:cubicBezTo>
                  <a:pt x="58" y="10"/>
                  <a:pt x="66" y="20"/>
                  <a:pt x="66" y="33"/>
                </a:cubicBezTo>
                <a:cubicBezTo>
                  <a:pt x="66" y="51"/>
                  <a:pt x="59" y="66"/>
                  <a:pt x="47" y="66"/>
                </a:cubicBezTo>
                <a:cubicBezTo>
                  <a:pt x="41" y="66"/>
                  <a:pt x="36" y="60"/>
                  <a:pt x="38" y="54"/>
                </a:cubicBezTo>
                <a:cubicBezTo>
                  <a:pt x="39" y="46"/>
                  <a:pt x="43" y="38"/>
                  <a:pt x="43" y="32"/>
                </a:cubicBezTo>
                <a:cubicBezTo>
                  <a:pt x="43" y="27"/>
                  <a:pt x="40" y="23"/>
                  <a:pt x="35" y="23"/>
                </a:cubicBezTo>
                <a:cubicBezTo>
                  <a:pt x="28" y="23"/>
                  <a:pt x="23" y="30"/>
                  <a:pt x="23" y="39"/>
                </a:cubicBezTo>
                <a:cubicBezTo>
                  <a:pt x="23" y="45"/>
                  <a:pt x="25" y="49"/>
                  <a:pt x="25" y="49"/>
                </a:cubicBezTo>
                <a:cubicBezTo>
                  <a:pt x="25" y="49"/>
                  <a:pt x="18" y="77"/>
                  <a:pt x="17" y="82"/>
                </a:cubicBezTo>
                <a:cubicBezTo>
                  <a:pt x="15" y="91"/>
                  <a:pt x="17" y="103"/>
                  <a:pt x="17" y="105"/>
                </a:cubicBezTo>
                <a:cubicBezTo>
                  <a:pt x="17" y="105"/>
                  <a:pt x="18" y="106"/>
                  <a:pt x="19" y="105"/>
                </a:cubicBezTo>
                <a:cubicBezTo>
                  <a:pt x="19" y="104"/>
                  <a:pt x="27" y="95"/>
                  <a:pt x="29" y="85"/>
                </a:cubicBezTo>
                <a:cubicBezTo>
                  <a:pt x="30" y="82"/>
                  <a:pt x="34" y="68"/>
                  <a:pt x="34" y="68"/>
                </a:cubicBezTo>
                <a:cubicBezTo>
                  <a:pt x="36" y="72"/>
                  <a:pt x="42" y="76"/>
                  <a:pt x="49" y="76"/>
                </a:cubicBezTo>
                <a:cubicBezTo>
                  <a:pt x="68" y="76"/>
                  <a:pt x="81" y="58"/>
                  <a:pt x="81" y="34"/>
                </a:cubicBezTo>
                <a:cubicBezTo>
                  <a:pt x="81" y="16"/>
                  <a:pt x="66" y="0"/>
                  <a:pt x="43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22" name="ïS1íḍé"/>
          <p:cNvGrpSpPr/>
          <p:nvPr/>
        </p:nvGrpSpPr>
        <p:grpSpPr>
          <a:xfrm>
            <a:off x="7321627" y="5924215"/>
            <a:ext cx="247075" cy="156393"/>
            <a:chOff x="6912747" y="6405397"/>
            <a:chExt cx="326367" cy="206583"/>
          </a:xfrm>
          <a:solidFill>
            <a:schemeClr val="bg1">
              <a:lumMod val="85000"/>
            </a:schemeClr>
          </a:solidFill>
        </p:grpSpPr>
        <p:sp>
          <p:nvSpPr>
            <p:cNvPr id="23" name="îṩḷíďe"/>
            <p:cNvSpPr/>
            <p:nvPr/>
          </p:nvSpPr>
          <p:spPr bwMode="auto">
            <a:xfrm>
              <a:off x="6912747" y="6405397"/>
              <a:ext cx="168391" cy="197903"/>
            </a:xfrm>
            <a:custGeom>
              <a:avLst/>
              <a:gdLst>
                <a:gd name="T0" fmla="*/ 36 w 47"/>
                <a:gd name="T1" fmla="*/ 25 h 55"/>
                <a:gd name="T2" fmla="*/ 44 w 47"/>
                <a:gd name="T3" fmla="*/ 15 h 55"/>
                <a:gd name="T4" fmla="*/ 29 w 47"/>
                <a:gd name="T5" fmla="*/ 0 h 55"/>
                <a:gd name="T6" fmla="*/ 13 w 47"/>
                <a:gd name="T7" fmla="*/ 0 h 55"/>
                <a:gd name="T8" fmla="*/ 12 w 47"/>
                <a:gd name="T9" fmla="*/ 0 h 55"/>
                <a:gd name="T10" fmla="*/ 0 w 47"/>
                <a:gd name="T11" fmla="*/ 0 h 55"/>
                <a:gd name="T12" fmla="*/ 0 w 47"/>
                <a:gd name="T13" fmla="*/ 55 h 55"/>
                <a:gd name="T14" fmla="*/ 12 w 47"/>
                <a:gd name="T15" fmla="*/ 55 h 55"/>
                <a:gd name="T16" fmla="*/ 13 w 47"/>
                <a:gd name="T17" fmla="*/ 55 h 55"/>
                <a:gd name="T18" fmla="*/ 29 w 47"/>
                <a:gd name="T19" fmla="*/ 55 h 55"/>
                <a:gd name="T20" fmla="*/ 46 w 47"/>
                <a:gd name="T21" fmla="*/ 39 h 55"/>
                <a:gd name="T22" fmla="*/ 36 w 47"/>
                <a:gd name="T23" fmla="*/ 25 h 55"/>
                <a:gd name="T24" fmla="*/ 13 w 47"/>
                <a:gd name="T25" fmla="*/ 10 h 55"/>
                <a:gd name="T26" fmla="*/ 27 w 47"/>
                <a:gd name="T27" fmla="*/ 10 h 55"/>
                <a:gd name="T28" fmla="*/ 29 w 47"/>
                <a:gd name="T29" fmla="*/ 10 h 55"/>
                <a:gd name="T30" fmla="*/ 33 w 47"/>
                <a:gd name="T31" fmla="*/ 15 h 55"/>
                <a:gd name="T32" fmla="*/ 28 w 47"/>
                <a:gd name="T33" fmla="*/ 22 h 55"/>
                <a:gd name="T34" fmla="*/ 13 w 47"/>
                <a:gd name="T35" fmla="*/ 22 h 55"/>
                <a:gd name="T36" fmla="*/ 13 w 47"/>
                <a:gd name="T37" fmla="*/ 10 h 55"/>
                <a:gd name="T38" fmla="*/ 28 w 47"/>
                <a:gd name="T39" fmla="*/ 45 h 55"/>
                <a:gd name="T40" fmla="*/ 27 w 47"/>
                <a:gd name="T41" fmla="*/ 45 h 55"/>
                <a:gd name="T42" fmla="*/ 13 w 47"/>
                <a:gd name="T43" fmla="*/ 45 h 55"/>
                <a:gd name="T44" fmla="*/ 13 w 47"/>
                <a:gd name="T45" fmla="*/ 30 h 55"/>
                <a:gd name="T46" fmla="*/ 29 w 47"/>
                <a:gd name="T47" fmla="*/ 30 h 55"/>
                <a:gd name="T48" fmla="*/ 35 w 47"/>
                <a:gd name="T49" fmla="*/ 38 h 55"/>
                <a:gd name="T50" fmla="*/ 28 w 47"/>
                <a:gd name="T51" fmla="*/ 4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7" h="55">
                  <a:moveTo>
                    <a:pt x="36" y="25"/>
                  </a:moveTo>
                  <a:cubicBezTo>
                    <a:pt x="36" y="25"/>
                    <a:pt x="44" y="24"/>
                    <a:pt x="44" y="15"/>
                  </a:cubicBezTo>
                  <a:cubicBezTo>
                    <a:pt x="44" y="5"/>
                    <a:pt x="37" y="0"/>
                    <a:pt x="29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9" y="55"/>
                    <a:pt x="46" y="55"/>
                    <a:pt x="46" y="39"/>
                  </a:cubicBezTo>
                  <a:cubicBezTo>
                    <a:pt x="46" y="39"/>
                    <a:pt x="47" y="25"/>
                    <a:pt x="36" y="25"/>
                  </a:cubicBezTo>
                  <a:close/>
                  <a:moveTo>
                    <a:pt x="13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33" y="10"/>
                    <a:pt x="33" y="15"/>
                  </a:cubicBezTo>
                  <a:cubicBezTo>
                    <a:pt x="33" y="21"/>
                    <a:pt x="30" y="22"/>
                    <a:pt x="28" y="22"/>
                  </a:cubicBezTo>
                  <a:cubicBezTo>
                    <a:pt x="13" y="22"/>
                    <a:pt x="13" y="22"/>
                    <a:pt x="13" y="22"/>
                  </a:cubicBezTo>
                  <a:lnTo>
                    <a:pt x="13" y="10"/>
                  </a:lnTo>
                  <a:close/>
                  <a:moveTo>
                    <a:pt x="28" y="45"/>
                  </a:moveTo>
                  <a:cubicBezTo>
                    <a:pt x="28" y="45"/>
                    <a:pt x="27" y="45"/>
                    <a:pt x="27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35" y="30"/>
                    <a:pt x="35" y="38"/>
                  </a:cubicBezTo>
                  <a:cubicBezTo>
                    <a:pt x="35" y="44"/>
                    <a:pt x="30" y="45"/>
                    <a:pt x="28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4" name="iślidé"/>
            <p:cNvSpPr/>
            <p:nvPr/>
          </p:nvSpPr>
          <p:spPr bwMode="auto">
            <a:xfrm>
              <a:off x="7081139" y="6455740"/>
              <a:ext cx="157975" cy="156240"/>
            </a:xfrm>
            <a:custGeom>
              <a:avLst/>
              <a:gdLst>
                <a:gd name="T0" fmla="*/ 22 w 44"/>
                <a:gd name="T1" fmla="*/ 0 h 43"/>
                <a:gd name="T2" fmla="*/ 1 w 44"/>
                <a:gd name="T3" fmla="*/ 21 h 43"/>
                <a:gd name="T4" fmla="*/ 22 w 44"/>
                <a:gd name="T5" fmla="*/ 42 h 43"/>
                <a:gd name="T6" fmla="*/ 41 w 44"/>
                <a:gd name="T7" fmla="*/ 27 h 43"/>
                <a:gd name="T8" fmla="*/ 31 w 44"/>
                <a:gd name="T9" fmla="*/ 27 h 43"/>
                <a:gd name="T10" fmla="*/ 22 w 44"/>
                <a:gd name="T11" fmla="*/ 33 h 43"/>
                <a:gd name="T12" fmla="*/ 13 w 44"/>
                <a:gd name="T13" fmla="*/ 24 h 43"/>
                <a:gd name="T14" fmla="*/ 41 w 44"/>
                <a:gd name="T15" fmla="*/ 24 h 43"/>
                <a:gd name="T16" fmla="*/ 22 w 44"/>
                <a:gd name="T17" fmla="*/ 0 h 43"/>
                <a:gd name="T18" fmla="*/ 13 w 44"/>
                <a:gd name="T19" fmla="*/ 16 h 43"/>
                <a:gd name="T20" fmla="*/ 22 w 44"/>
                <a:gd name="T21" fmla="*/ 8 h 43"/>
                <a:gd name="T22" fmla="*/ 31 w 44"/>
                <a:gd name="T23" fmla="*/ 16 h 43"/>
                <a:gd name="T24" fmla="*/ 13 w 44"/>
                <a:gd name="T25" fmla="*/ 1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43">
                  <a:moveTo>
                    <a:pt x="22" y="0"/>
                  </a:moveTo>
                  <a:cubicBezTo>
                    <a:pt x="1" y="0"/>
                    <a:pt x="1" y="21"/>
                    <a:pt x="1" y="21"/>
                  </a:cubicBezTo>
                  <a:cubicBezTo>
                    <a:pt x="1" y="21"/>
                    <a:pt x="0" y="42"/>
                    <a:pt x="22" y="42"/>
                  </a:cubicBezTo>
                  <a:cubicBezTo>
                    <a:pt x="22" y="42"/>
                    <a:pt x="41" y="43"/>
                    <a:pt x="4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2" y="33"/>
                    <a:pt x="22" y="33"/>
                  </a:cubicBezTo>
                  <a:cubicBezTo>
                    <a:pt x="22" y="33"/>
                    <a:pt x="13" y="34"/>
                    <a:pt x="13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4" y="0"/>
                    <a:pt x="22" y="0"/>
                  </a:cubicBezTo>
                  <a:close/>
                  <a:moveTo>
                    <a:pt x="13" y="16"/>
                  </a:moveTo>
                  <a:cubicBezTo>
                    <a:pt x="13" y="16"/>
                    <a:pt x="14" y="8"/>
                    <a:pt x="22" y="8"/>
                  </a:cubicBezTo>
                  <a:cubicBezTo>
                    <a:pt x="31" y="8"/>
                    <a:pt x="31" y="16"/>
                    <a:pt x="31" y="16"/>
                  </a:cubicBezTo>
                  <a:lnTo>
                    <a:pt x="13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5" name="îS1ïḓe"/>
            <p:cNvSpPr/>
            <p:nvPr/>
          </p:nvSpPr>
          <p:spPr bwMode="auto">
            <a:xfrm>
              <a:off x="7117594" y="6417549"/>
              <a:ext cx="81591" cy="2430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26" name="íšḷiḋè"/>
          <p:cNvSpPr/>
          <p:nvPr/>
        </p:nvSpPr>
        <p:spPr bwMode="auto">
          <a:xfrm>
            <a:off x="8408494" y="5857189"/>
            <a:ext cx="236561" cy="239190"/>
          </a:xfrm>
          <a:custGeom>
            <a:avLst/>
            <a:gdLst>
              <a:gd name="T0" fmla="*/ 70 w 87"/>
              <a:gd name="T1" fmla="*/ 0 h 88"/>
              <a:gd name="T2" fmla="*/ 17 w 87"/>
              <a:gd name="T3" fmla="*/ 0 h 88"/>
              <a:gd name="T4" fmla="*/ 0 w 87"/>
              <a:gd name="T5" fmla="*/ 17 h 88"/>
              <a:gd name="T6" fmla="*/ 0 w 87"/>
              <a:gd name="T7" fmla="*/ 35 h 88"/>
              <a:gd name="T8" fmla="*/ 0 w 87"/>
              <a:gd name="T9" fmla="*/ 71 h 88"/>
              <a:gd name="T10" fmla="*/ 17 w 87"/>
              <a:gd name="T11" fmla="*/ 88 h 88"/>
              <a:gd name="T12" fmla="*/ 70 w 87"/>
              <a:gd name="T13" fmla="*/ 88 h 88"/>
              <a:gd name="T14" fmla="*/ 87 w 87"/>
              <a:gd name="T15" fmla="*/ 71 h 88"/>
              <a:gd name="T16" fmla="*/ 87 w 87"/>
              <a:gd name="T17" fmla="*/ 35 h 88"/>
              <a:gd name="T18" fmla="*/ 87 w 87"/>
              <a:gd name="T19" fmla="*/ 17 h 88"/>
              <a:gd name="T20" fmla="*/ 70 w 87"/>
              <a:gd name="T21" fmla="*/ 0 h 88"/>
              <a:gd name="T22" fmla="*/ 75 w 87"/>
              <a:gd name="T23" fmla="*/ 11 h 88"/>
              <a:gd name="T24" fmla="*/ 77 w 87"/>
              <a:gd name="T25" fmla="*/ 11 h 88"/>
              <a:gd name="T26" fmla="*/ 77 w 87"/>
              <a:gd name="T27" fmla="*/ 12 h 88"/>
              <a:gd name="T28" fmla="*/ 77 w 87"/>
              <a:gd name="T29" fmla="*/ 25 h 88"/>
              <a:gd name="T30" fmla="*/ 62 w 87"/>
              <a:gd name="T31" fmla="*/ 25 h 88"/>
              <a:gd name="T32" fmla="*/ 62 w 87"/>
              <a:gd name="T33" fmla="*/ 11 h 88"/>
              <a:gd name="T34" fmla="*/ 75 w 87"/>
              <a:gd name="T35" fmla="*/ 11 h 88"/>
              <a:gd name="T36" fmla="*/ 31 w 87"/>
              <a:gd name="T37" fmla="*/ 35 h 88"/>
              <a:gd name="T38" fmla="*/ 43 w 87"/>
              <a:gd name="T39" fmla="*/ 29 h 88"/>
              <a:gd name="T40" fmla="*/ 56 w 87"/>
              <a:gd name="T41" fmla="*/ 35 h 88"/>
              <a:gd name="T42" fmla="*/ 59 w 87"/>
              <a:gd name="T43" fmla="*/ 44 h 88"/>
              <a:gd name="T44" fmla="*/ 43 w 87"/>
              <a:gd name="T45" fmla="*/ 60 h 88"/>
              <a:gd name="T46" fmla="*/ 28 w 87"/>
              <a:gd name="T47" fmla="*/ 44 h 88"/>
              <a:gd name="T48" fmla="*/ 31 w 87"/>
              <a:gd name="T49" fmla="*/ 35 h 88"/>
              <a:gd name="T50" fmla="*/ 79 w 87"/>
              <a:gd name="T51" fmla="*/ 71 h 88"/>
              <a:gd name="T52" fmla="*/ 70 w 87"/>
              <a:gd name="T53" fmla="*/ 80 h 88"/>
              <a:gd name="T54" fmla="*/ 17 w 87"/>
              <a:gd name="T55" fmla="*/ 80 h 88"/>
              <a:gd name="T56" fmla="*/ 8 w 87"/>
              <a:gd name="T57" fmla="*/ 71 h 88"/>
              <a:gd name="T58" fmla="*/ 8 w 87"/>
              <a:gd name="T59" fmla="*/ 35 h 88"/>
              <a:gd name="T60" fmla="*/ 21 w 87"/>
              <a:gd name="T61" fmla="*/ 35 h 88"/>
              <a:gd name="T62" fmla="*/ 20 w 87"/>
              <a:gd name="T63" fmla="*/ 44 h 88"/>
              <a:gd name="T64" fmla="*/ 43 w 87"/>
              <a:gd name="T65" fmla="*/ 68 h 88"/>
              <a:gd name="T66" fmla="*/ 67 w 87"/>
              <a:gd name="T67" fmla="*/ 44 h 88"/>
              <a:gd name="T68" fmla="*/ 66 w 87"/>
              <a:gd name="T69" fmla="*/ 35 h 88"/>
              <a:gd name="T70" fmla="*/ 79 w 87"/>
              <a:gd name="T71" fmla="*/ 35 h 88"/>
              <a:gd name="T72" fmla="*/ 79 w 87"/>
              <a:gd name="T73" fmla="*/ 71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7" h="88">
                <a:moveTo>
                  <a:pt x="70" y="0"/>
                </a:moveTo>
                <a:cubicBezTo>
                  <a:pt x="17" y="0"/>
                  <a:pt x="17" y="0"/>
                  <a:pt x="17" y="0"/>
                </a:cubicBezTo>
                <a:cubicBezTo>
                  <a:pt x="7" y="0"/>
                  <a:pt x="0" y="8"/>
                  <a:pt x="0" y="17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80"/>
                  <a:pt x="7" y="88"/>
                  <a:pt x="17" y="88"/>
                </a:cubicBezTo>
                <a:cubicBezTo>
                  <a:pt x="70" y="88"/>
                  <a:pt x="70" y="88"/>
                  <a:pt x="70" y="88"/>
                </a:cubicBezTo>
                <a:cubicBezTo>
                  <a:pt x="80" y="88"/>
                  <a:pt x="87" y="80"/>
                  <a:pt x="87" y="71"/>
                </a:cubicBezTo>
                <a:cubicBezTo>
                  <a:pt x="87" y="35"/>
                  <a:pt x="87" y="35"/>
                  <a:pt x="87" y="35"/>
                </a:cubicBezTo>
                <a:cubicBezTo>
                  <a:pt x="87" y="17"/>
                  <a:pt x="87" y="17"/>
                  <a:pt x="87" y="17"/>
                </a:cubicBezTo>
                <a:cubicBezTo>
                  <a:pt x="87" y="8"/>
                  <a:pt x="80" y="0"/>
                  <a:pt x="70" y="0"/>
                </a:cubicBezTo>
                <a:close/>
                <a:moveTo>
                  <a:pt x="75" y="11"/>
                </a:moveTo>
                <a:cubicBezTo>
                  <a:pt x="77" y="11"/>
                  <a:pt x="77" y="11"/>
                  <a:pt x="77" y="11"/>
                </a:cubicBezTo>
                <a:cubicBezTo>
                  <a:pt x="77" y="12"/>
                  <a:pt x="77" y="12"/>
                  <a:pt x="77" y="12"/>
                </a:cubicBezTo>
                <a:cubicBezTo>
                  <a:pt x="77" y="25"/>
                  <a:pt x="77" y="25"/>
                  <a:pt x="77" y="25"/>
                </a:cubicBezTo>
                <a:cubicBezTo>
                  <a:pt x="62" y="25"/>
                  <a:pt x="62" y="25"/>
                  <a:pt x="62" y="25"/>
                </a:cubicBezTo>
                <a:cubicBezTo>
                  <a:pt x="62" y="11"/>
                  <a:pt x="62" y="11"/>
                  <a:pt x="62" y="11"/>
                </a:cubicBezTo>
                <a:lnTo>
                  <a:pt x="75" y="11"/>
                </a:lnTo>
                <a:close/>
                <a:moveTo>
                  <a:pt x="31" y="35"/>
                </a:moveTo>
                <a:cubicBezTo>
                  <a:pt x="34" y="31"/>
                  <a:pt x="38" y="29"/>
                  <a:pt x="43" y="29"/>
                </a:cubicBezTo>
                <a:cubicBezTo>
                  <a:pt x="49" y="29"/>
                  <a:pt x="53" y="31"/>
                  <a:pt x="56" y="35"/>
                </a:cubicBezTo>
                <a:cubicBezTo>
                  <a:pt x="58" y="38"/>
                  <a:pt x="59" y="41"/>
                  <a:pt x="59" y="44"/>
                </a:cubicBezTo>
                <a:cubicBezTo>
                  <a:pt x="59" y="53"/>
                  <a:pt x="52" y="60"/>
                  <a:pt x="43" y="60"/>
                </a:cubicBezTo>
                <a:cubicBezTo>
                  <a:pt x="35" y="60"/>
                  <a:pt x="28" y="53"/>
                  <a:pt x="28" y="44"/>
                </a:cubicBezTo>
                <a:cubicBezTo>
                  <a:pt x="28" y="41"/>
                  <a:pt x="29" y="38"/>
                  <a:pt x="31" y="35"/>
                </a:cubicBezTo>
                <a:close/>
                <a:moveTo>
                  <a:pt x="79" y="71"/>
                </a:moveTo>
                <a:cubicBezTo>
                  <a:pt x="79" y="76"/>
                  <a:pt x="75" y="80"/>
                  <a:pt x="70" y="80"/>
                </a:cubicBezTo>
                <a:cubicBezTo>
                  <a:pt x="17" y="80"/>
                  <a:pt x="17" y="80"/>
                  <a:pt x="17" y="80"/>
                </a:cubicBezTo>
                <a:cubicBezTo>
                  <a:pt x="12" y="80"/>
                  <a:pt x="8" y="76"/>
                  <a:pt x="8" y="71"/>
                </a:cubicBezTo>
                <a:cubicBezTo>
                  <a:pt x="8" y="35"/>
                  <a:pt x="8" y="35"/>
                  <a:pt x="8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0" y="38"/>
                  <a:pt x="20" y="41"/>
                  <a:pt x="20" y="44"/>
                </a:cubicBezTo>
                <a:cubicBezTo>
                  <a:pt x="20" y="57"/>
                  <a:pt x="30" y="68"/>
                  <a:pt x="43" y="68"/>
                </a:cubicBezTo>
                <a:cubicBezTo>
                  <a:pt x="57" y="68"/>
                  <a:pt x="67" y="57"/>
                  <a:pt x="67" y="44"/>
                </a:cubicBezTo>
                <a:cubicBezTo>
                  <a:pt x="67" y="41"/>
                  <a:pt x="67" y="38"/>
                  <a:pt x="66" y="35"/>
                </a:cubicBezTo>
                <a:cubicBezTo>
                  <a:pt x="79" y="35"/>
                  <a:pt x="79" y="35"/>
                  <a:pt x="79" y="35"/>
                </a:cubicBezTo>
                <a:lnTo>
                  <a:pt x="79" y="7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27" name="ïṥļíde"/>
          <p:cNvGrpSpPr/>
          <p:nvPr/>
        </p:nvGrpSpPr>
        <p:grpSpPr>
          <a:xfrm>
            <a:off x="8568830" y="3138050"/>
            <a:ext cx="253646" cy="170849"/>
            <a:chOff x="8560207" y="2725087"/>
            <a:chExt cx="335047" cy="225679"/>
          </a:xfrm>
          <a:solidFill>
            <a:schemeClr val="bg1">
              <a:lumMod val="85000"/>
            </a:schemeClr>
          </a:solidFill>
        </p:grpSpPr>
        <p:sp>
          <p:nvSpPr>
            <p:cNvPr id="28" name="ïṥľïdé"/>
            <p:cNvSpPr/>
            <p:nvPr/>
          </p:nvSpPr>
          <p:spPr bwMode="auto">
            <a:xfrm>
              <a:off x="8560207" y="2768486"/>
              <a:ext cx="180544" cy="157975"/>
            </a:xfrm>
            <a:custGeom>
              <a:avLst/>
              <a:gdLst>
                <a:gd name="T0" fmla="*/ 0 w 50"/>
                <a:gd name="T1" fmla="*/ 19 h 44"/>
                <a:gd name="T2" fmla="*/ 25 w 50"/>
                <a:gd name="T3" fmla="*/ 0 h 44"/>
                <a:gd name="T4" fmla="*/ 50 w 50"/>
                <a:gd name="T5" fmla="*/ 19 h 44"/>
                <a:gd name="T6" fmla="*/ 25 w 50"/>
                <a:gd name="T7" fmla="*/ 38 h 44"/>
                <a:gd name="T8" fmla="*/ 15 w 50"/>
                <a:gd name="T9" fmla="*/ 36 h 44"/>
                <a:gd name="T10" fmla="*/ 4 w 50"/>
                <a:gd name="T11" fmla="*/ 44 h 44"/>
                <a:gd name="T12" fmla="*/ 3 w 50"/>
                <a:gd name="T13" fmla="*/ 43 h 44"/>
                <a:gd name="T14" fmla="*/ 8 w 50"/>
                <a:gd name="T15" fmla="*/ 33 h 44"/>
                <a:gd name="T16" fmla="*/ 0 w 50"/>
                <a:gd name="T17" fmla="*/ 1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4">
                  <a:moveTo>
                    <a:pt x="0" y="19"/>
                  </a:moveTo>
                  <a:cubicBezTo>
                    <a:pt x="0" y="8"/>
                    <a:pt x="11" y="0"/>
                    <a:pt x="25" y="0"/>
                  </a:cubicBezTo>
                  <a:cubicBezTo>
                    <a:pt x="39" y="0"/>
                    <a:pt x="50" y="8"/>
                    <a:pt x="50" y="19"/>
                  </a:cubicBezTo>
                  <a:cubicBezTo>
                    <a:pt x="50" y="29"/>
                    <a:pt x="39" y="38"/>
                    <a:pt x="25" y="38"/>
                  </a:cubicBezTo>
                  <a:cubicBezTo>
                    <a:pt x="22" y="38"/>
                    <a:pt x="18" y="37"/>
                    <a:pt x="15" y="36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3" y="29"/>
                    <a:pt x="0" y="24"/>
                    <a:pt x="0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9" name="ísḻïḋè"/>
            <p:cNvSpPr/>
            <p:nvPr/>
          </p:nvSpPr>
          <p:spPr bwMode="auto">
            <a:xfrm>
              <a:off x="8667839" y="2725087"/>
              <a:ext cx="227415" cy="225679"/>
            </a:xfrm>
            <a:custGeom>
              <a:avLst/>
              <a:gdLst>
                <a:gd name="T0" fmla="*/ 27 w 63"/>
                <a:gd name="T1" fmla="*/ 50 h 63"/>
                <a:gd name="T2" fmla="*/ 41 w 63"/>
                <a:gd name="T3" fmla="*/ 48 h 63"/>
                <a:gd name="T4" fmla="*/ 42 w 63"/>
                <a:gd name="T5" fmla="*/ 47 h 63"/>
                <a:gd name="T6" fmla="*/ 50 w 63"/>
                <a:gd name="T7" fmla="*/ 53 h 63"/>
                <a:gd name="T8" fmla="*/ 46 w 63"/>
                <a:gd name="T9" fmla="*/ 45 h 63"/>
                <a:gd name="T10" fmla="*/ 48 w 63"/>
                <a:gd name="T11" fmla="*/ 44 h 63"/>
                <a:gd name="T12" fmla="*/ 58 w 63"/>
                <a:gd name="T13" fmla="*/ 28 h 63"/>
                <a:gd name="T14" fmla="*/ 27 w 63"/>
                <a:gd name="T15" fmla="*/ 5 h 63"/>
                <a:gd name="T16" fmla="*/ 6 w 63"/>
                <a:gd name="T17" fmla="*/ 11 h 63"/>
                <a:gd name="T18" fmla="*/ 0 w 63"/>
                <a:gd name="T19" fmla="*/ 10 h 63"/>
                <a:gd name="T20" fmla="*/ 27 w 63"/>
                <a:gd name="T21" fmla="*/ 0 h 63"/>
                <a:gd name="T22" fmla="*/ 63 w 63"/>
                <a:gd name="T23" fmla="*/ 28 h 63"/>
                <a:gd name="T24" fmla="*/ 53 w 63"/>
                <a:gd name="T25" fmla="*/ 47 h 63"/>
                <a:gd name="T26" fmla="*/ 60 w 63"/>
                <a:gd name="T27" fmla="*/ 63 h 63"/>
                <a:gd name="T28" fmla="*/ 41 w 63"/>
                <a:gd name="T29" fmla="*/ 53 h 63"/>
                <a:gd name="T30" fmla="*/ 27 w 63"/>
                <a:gd name="T31" fmla="*/ 55 h 63"/>
                <a:gd name="T32" fmla="*/ 6 w 63"/>
                <a:gd name="T33" fmla="*/ 50 h 63"/>
                <a:gd name="T34" fmla="*/ 13 w 63"/>
                <a:gd name="T35" fmla="*/ 47 h 63"/>
                <a:gd name="T36" fmla="*/ 27 w 63"/>
                <a:gd name="T37" fmla="*/ 5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3" h="63">
                  <a:moveTo>
                    <a:pt x="27" y="50"/>
                  </a:moveTo>
                  <a:cubicBezTo>
                    <a:pt x="32" y="50"/>
                    <a:pt x="36" y="49"/>
                    <a:pt x="41" y="48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54" y="40"/>
                    <a:pt x="58" y="34"/>
                    <a:pt x="58" y="28"/>
                  </a:cubicBezTo>
                  <a:cubicBezTo>
                    <a:pt x="58" y="15"/>
                    <a:pt x="44" y="5"/>
                    <a:pt x="27" y="5"/>
                  </a:cubicBezTo>
                  <a:cubicBezTo>
                    <a:pt x="19" y="5"/>
                    <a:pt x="12" y="8"/>
                    <a:pt x="6" y="11"/>
                  </a:cubicBezTo>
                  <a:cubicBezTo>
                    <a:pt x="4" y="11"/>
                    <a:pt x="2" y="10"/>
                    <a:pt x="0" y="10"/>
                  </a:cubicBezTo>
                  <a:cubicBezTo>
                    <a:pt x="6" y="4"/>
                    <a:pt x="16" y="0"/>
                    <a:pt x="27" y="0"/>
                  </a:cubicBezTo>
                  <a:cubicBezTo>
                    <a:pt x="47" y="0"/>
                    <a:pt x="63" y="12"/>
                    <a:pt x="63" y="28"/>
                  </a:cubicBezTo>
                  <a:cubicBezTo>
                    <a:pt x="63" y="35"/>
                    <a:pt x="60" y="42"/>
                    <a:pt x="53" y="47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37" y="55"/>
                    <a:pt x="32" y="55"/>
                    <a:pt x="27" y="55"/>
                  </a:cubicBezTo>
                  <a:cubicBezTo>
                    <a:pt x="20" y="55"/>
                    <a:pt x="12" y="53"/>
                    <a:pt x="6" y="50"/>
                  </a:cubicBezTo>
                  <a:cubicBezTo>
                    <a:pt x="9" y="49"/>
                    <a:pt x="11" y="48"/>
                    <a:pt x="13" y="47"/>
                  </a:cubicBezTo>
                  <a:cubicBezTo>
                    <a:pt x="17" y="49"/>
                    <a:pt x="22" y="50"/>
                    <a:pt x="27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30" name="ï$ḷîďê"/>
          <p:cNvSpPr/>
          <p:nvPr/>
        </p:nvSpPr>
        <p:spPr bwMode="auto">
          <a:xfrm>
            <a:off x="8135134" y="3824077"/>
            <a:ext cx="177421" cy="210276"/>
          </a:xfrm>
          <a:custGeom>
            <a:avLst/>
            <a:gdLst>
              <a:gd name="T0" fmla="*/ 65 w 65"/>
              <a:gd name="T1" fmla="*/ 3 h 77"/>
              <a:gd name="T2" fmla="*/ 62 w 65"/>
              <a:gd name="T3" fmla="*/ 0 h 77"/>
              <a:gd name="T4" fmla="*/ 20 w 65"/>
              <a:gd name="T5" fmla="*/ 15 h 77"/>
              <a:gd name="T6" fmla="*/ 18 w 65"/>
              <a:gd name="T7" fmla="*/ 17 h 77"/>
              <a:gd name="T8" fmla="*/ 18 w 65"/>
              <a:gd name="T9" fmla="*/ 60 h 77"/>
              <a:gd name="T10" fmla="*/ 11 w 65"/>
              <a:gd name="T11" fmla="*/ 59 h 77"/>
              <a:gd name="T12" fmla="*/ 0 w 65"/>
              <a:gd name="T13" fmla="*/ 68 h 77"/>
              <a:gd name="T14" fmla="*/ 11 w 65"/>
              <a:gd name="T15" fmla="*/ 77 h 77"/>
              <a:gd name="T16" fmla="*/ 22 w 65"/>
              <a:gd name="T17" fmla="*/ 68 h 77"/>
              <a:gd name="T18" fmla="*/ 22 w 65"/>
              <a:gd name="T19" fmla="*/ 68 h 77"/>
              <a:gd name="T20" fmla="*/ 22 w 65"/>
              <a:gd name="T21" fmla="*/ 68 h 77"/>
              <a:gd name="T22" fmla="*/ 22 w 65"/>
              <a:gd name="T23" fmla="*/ 28 h 77"/>
              <a:gd name="T24" fmla="*/ 59 w 65"/>
              <a:gd name="T25" fmla="*/ 15 h 77"/>
              <a:gd name="T26" fmla="*/ 59 w 65"/>
              <a:gd name="T27" fmla="*/ 46 h 77"/>
              <a:gd name="T28" fmla="*/ 53 w 65"/>
              <a:gd name="T29" fmla="*/ 44 h 77"/>
              <a:gd name="T30" fmla="*/ 42 w 65"/>
              <a:gd name="T31" fmla="*/ 53 h 77"/>
              <a:gd name="T32" fmla="*/ 53 w 65"/>
              <a:gd name="T33" fmla="*/ 63 h 77"/>
              <a:gd name="T34" fmla="*/ 64 w 65"/>
              <a:gd name="T35" fmla="*/ 54 h 77"/>
              <a:gd name="T36" fmla="*/ 64 w 65"/>
              <a:gd name="T37" fmla="*/ 54 h 77"/>
              <a:gd name="T38" fmla="*/ 64 w 65"/>
              <a:gd name="T39" fmla="*/ 54 h 77"/>
              <a:gd name="T40" fmla="*/ 65 w 65"/>
              <a:gd name="T41" fmla="*/ 3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5" h="77">
                <a:moveTo>
                  <a:pt x="65" y="3"/>
                </a:moveTo>
                <a:cubicBezTo>
                  <a:pt x="65" y="2"/>
                  <a:pt x="64" y="0"/>
                  <a:pt x="62" y="0"/>
                </a:cubicBezTo>
                <a:cubicBezTo>
                  <a:pt x="62" y="0"/>
                  <a:pt x="20" y="15"/>
                  <a:pt x="20" y="15"/>
                </a:cubicBezTo>
                <a:cubicBezTo>
                  <a:pt x="19" y="15"/>
                  <a:pt x="18" y="16"/>
                  <a:pt x="18" y="17"/>
                </a:cubicBezTo>
                <a:cubicBezTo>
                  <a:pt x="18" y="60"/>
                  <a:pt x="18" y="60"/>
                  <a:pt x="18" y="60"/>
                </a:cubicBezTo>
                <a:cubicBezTo>
                  <a:pt x="15" y="59"/>
                  <a:pt x="14" y="59"/>
                  <a:pt x="11" y="59"/>
                </a:cubicBezTo>
                <a:cubicBezTo>
                  <a:pt x="5" y="58"/>
                  <a:pt x="0" y="62"/>
                  <a:pt x="0" y="68"/>
                </a:cubicBezTo>
                <a:cubicBezTo>
                  <a:pt x="0" y="73"/>
                  <a:pt x="5" y="77"/>
                  <a:pt x="11" y="77"/>
                </a:cubicBezTo>
                <a:cubicBezTo>
                  <a:pt x="17" y="77"/>
                  <a:pt x="22" y="73"/>
                  <a:pt x="22" y="68"/>
                </a:cubicBezTo>
                <a:cubicBezTo>
                  <a:pt x="22" y="68"/>
                  <a:pt x="22" y="68"/>
                  <a:pt x="22" y="68"/>
                </a:cubicBezTo>
                <a:cubicBezTo>
                  <a:pt x="22" y="68"/>
                  <a:pt x="22" y="68"/>
                  <a:pt x="22" y="68"/>
                </a:cubicBezTo>
                <a:cubicBezTo>
                  <a:pt x="22" y="28"/>
                  <a:pt x="22" y="28"/>
                  <a:pt x="22" y="28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46"/>
                  <a:pt x="59" y="46"/>
                  <a:pt x="59" y="46"/>
                </a:cubicBezTo>
                <a:cubicBezTo>
                  <a:pt x="57" y="45"/>
                  <a:pt x="55" y="44"/>
                  <a:pt x="53" y="44"/>
                </a:cubicBezTo>
                <a:cubicBezTo>
                  <a:pt x="47" y="44"/>
                  <a:pt x="42" y="48"/>
                  <a:pt x="42" y="53"/>
                </a:cubicBezTo>
                <a:cubicBezTo>
                  <a:pt x="42" y="59"/>
                  <a:pt x="46" y="63"/>
                  <a:pt x="53" y="63"/>
                </a:cubicBezTo>
                <a:cubicBezTo>
                  <a:pt x="59" y="63"/>
                  <a:pt x="64" y="59"/>
                  <a:pt x="64" y="54"/>
                </a:cubicBezTo>
                <a:cubicBezTo>
                  <a:pt x="64" y="54"/>
                  <a:pt x="64" y="54"/>
                  <a:pt x="64" y="54"/>
                </a:cubicBezTo>
                <a:cubicBezTo>
                  <a:pt x="64" y="54"/>
                  <a:pt x="64" y="54"/>
                  <a:pt x="64" y="54"/>
                </a:cubicBezTo>
                <a:lnTo>
                  <a:pt x="65" y="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31" name="îṡľîḋè"/>
          <p:cNvGrpSpPr/>
          <p:nvPr/>
        </p:nvGrpSpPr>
        <p:grpSpPr>
          <a:xfrm>
            <a:off x="9130005" y="3227417"/>
            <a:ext cx="312786" cy="311472"/>
            <a:chOff x="9301476" y="2843134"/>
            <a:chExt cx="413167" cy="411431"/>
          </a:xfrm>
          <a:solidFill>
            <a:schemeClr val="bg1">
              <a:lumMod val="85000"/>
            </a:schemeClr>
          </a:solidFill>
        </p:grpSpPr>
        <p:sp>
          <p:nvSpPr>
            <p:cNvPr id="32" name="íṣḻíḍe"/>
            <p:cNvSpPr/>
            <p:nvPr/>
          </p:nvSpPr>
          <p:spPr bwMode="auto">
            <a:xfrm>
              <a:off x="9301476" y="2896950"/>
              <a:ext cx="355878" cy="357615"/>
            </a:xfrm>
            <a:custGeom>
              <a:avLst/>
              <a:gdLst>
                <a:gd name="T0" fmla="*/ 95 w 99"/>
                <a:gd name="T1" fmla="*/ 30 h 99"/>
                <a:gd name="T2" fmla="*/ 86 w 99"/>
                <a:gd name="T3" fmla="*/ 27 h 99"/>
                <a:gd name="T4" fmla="*/ 80 w 99"/>
                <a:gd name="T5" fmla="*/ 33 h 99"/>
                <a:gd name="T6" fmla="*/ 84 w 99"/>
                <a:gd name="T7" fmla="*/ 49 h 99"/>
                <a:gd name="T8" fmla="*/ 50 w 99"/>
                <a:gd name="T9" fmla="*/ 83 h 99"/>
                <a:gd name="T10" fmla="*/ 16 w 99"/>
                <a:gd name="T11" fmla="*/ 49 h 99"/>
                <a:gd name="T12" fmla="*/ 50 w 99"/>
                <a:gd name="T13" fmla="*/ 15 h 99"/>
                <a:gd name="T14" fmla="*/ 67 w 99"/>
                <a:gd name="T15" fmla="*/ 20 h 99"/>
                <a:gd name="T16" fmla="*/ 73 w 99"/>
                <a:gd name="T17" fmla="*/ 14 h 99"/>
                <a:gd name="T18" fmla="*/ 69 w 99"/>
                <a:gd name="T19" fmla="*/ 5 h 99"/>
                <a:gd name="T20" fmla="*/ 69 w 99"/>
                <a:gd name="T21" fmla="*/ 4 h 99"/>
                <a:gd name="T22" fmla="*/ 50 w 99"/>
                <a:gd name="T23" fmla="*/ 0 h 99"/>
                <a:gd name="T24" fmla="*/ 0 w 99"/>
                <a:gd name="T25" fmla="*/ 49 h 99"/>
                <a:gd name="T26" fmla="*/ 50 w 99"/>
                <a:gd name="T27" fmla="*/ 99 h 99"/>
                <a:gd name="T28" fmla="*/ 99 w 99"/>
                <a:gd name="T29" fmla="*/ 49 h 99"/>
                <a:gd name="T30" fmla="*/ 96 w 99"/>
                <a:gd name="T31" fmla="*/ 31 h 99"/>
                <a:gd name="T32" fmla="*/ 95 w 99"/>
                <a:gd name="T33" fmla="*/ 3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9" h="99">
                  <a:moveTo>
                    <a:pt x="95" y="30"/>
                  </a:moveTo>
                  <a:cubicBezTo>
                    <a:pt x="86" y="27"/>
                    <a:pt x="86" y="27"/>
                    <a:pt x="86" y="27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2" y="38"/>
                    <a:pt x="84" y="43"/>
                    <a:pt x="84" y="49"/>
                  </a:cubicBezTo>
                  <a:cubicBezTo>
                    <a:pt x="84" y="68"/>
                    <a:pt x="69" y="83"/>
                    <a:pt x="50" y="83"/>
                  </a:cubicBezTo>
                  <a:cubicBezTo>
                    <a:pt x="31" y="83"/>
                    <a:pt x="16" y="68"/>
                    <a:pt x="16" y="49"/>
                  </a:cubicBezTo>
                  <a:cubicBezTo>
                    <a:pt x="16" y="31"/>
                    <a:pt x="31" y="15"/>
                    <a:pt x="50" y="15"/>
                  </a:cubicBezTo>
                  <a:cubicBezTo>
                    <a:pt x="56" y="15"/>
                    <a:pt x="62" y="17"/>
                    <a:pt x="67" y="20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3" y="1"/>
                    <a:pt x="56" y="0"/>
                    <a:pt x="50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77"/>
                    <a:pt x="22" y="99"/>
                    <a:pt x="50" y="99"/>
                  </a:cubicBezTo>
                  <a:cubicBezTo>
                    <a:pt x="77" y="99"/>
                    <a:pt x="99" y="77"/>
                    <a:pt x="99" y="49"/>
                  </a:cubicBezTo>
                  <a:cubicBezTo>
                    <a:pt x="99" y="43"/>
                    <a:pt x="98" y="37"/>
                    <a:pt x="96" y="31"/>
                  </a:cubicBezTo>
                  <a:lnTo>
                    <a:pt x="95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3" name="iṩḻîḋé"/>
            <p:cNvSpPr/>
            <p:nvPr/>
          </p:nvSpPr>
          <p:spPr bwMode="auto">
            <a:xfrm>
              <a:off x="9469868" y="2843134"/>
              <a:ext cx="244775" cy="244775"/>
            </a:xfrm>
            <a:custGeom>
              <a:avLst/>
              <a:gdLst>
                <a:gd name="T0" fmla="*/ 59 w 68"/>
                <a:gd name="T1" fmla="*/ 9 h 68"/>
                <a:gd name="T2" fmla="*/ 53 w 68"/>
                <a:gd name="T3" fmla="*/ 9 h 68"/>
                <a:gd name="T4" fmla="*/ 51 w 68"/>
                <a:gd name="T5" fmla="*/ 12 h 68"/>
                <a:gd name="T6" fmla="*/ 46 w 68"/>
                <a:gd name="T7" fmla="*/ 0 h 68"/>
                <a:gd name="T8" fmla="*/ 27 w 68"/>
                <a:gd name="T9" fmla="*/ 18 h 68"/>
                <a:gd name="T10" fmla="*/ 32 w 68"/>
                <a:gd name="T11" fmla="*/ 30 h 68"/>
                <a:gd name="T12" fmla="*/ 2 w 68"/>
                <a:gd name="T13" fmla="*/ 61 h 68"/>
                <a:gd name="T14" fmla="*/ 2 w 68"/>
                <a:gd name="T15" fmla="*/ 66 h 68"/>
                <a:gd name="T16" fmla="*/ 7 w 68"/>
                <a:gd name="T17" fmla="*/ 66 h 68"/>
                <a:gd name="T18" fmla="*/ 38 w 68"/>
                <a:gd name="T19" fmla="*/ 35 h 68"/>
                <a:gd name="T20" fmla="*/ 50 w 68"/>
                <a:gd name="T21" fmla="*/ 41 h 68"/>
                <a:gd name="T22" fmla="*/ 68 w 68"/>
                <a:gd name="T23" fmla="*/ 22 h 68"/>
                <a:gd name="T24" fmla="*/ 56 w 68"/>
                <a:gd name="T25" fmla="*/ 17 h 68"/>
                <a:gd name="T26" fmla="*/ 59 w 68"/>
                <a:gd name="T27" fmla="*/ 15 h 68"/>
                <a:gd name="T28" fmla="*/ 59 w 68"/>
                <a:gd name="T29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" h="68">
                  <a:moveTo>
                    <a:pt x="59" y="9"/>
                  </a:moveTo>
                  <a:cubicBezTo>
                    <a:pt x="57" y="8"/>
                    <a:pt x="55" y="8"/>
                    <a:pt x="53" y="9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0" y="62"/>
                    <a:pt x="0" y="65"/>
                    <a:pt x="2" y="66"/>
                  </a:cubicBezTo>
                  <a:cubicBezTo>
                    <a:pt x="3" y="68"/>
                    <a:pt x="6" y="68"/>
                    <a:pt x="7" y="66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60" y="13"/>
                    <a:pt x="60" y="11"/>
                    <a:pt x="59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4" name="íṥlíḑè"/>
            <p:cNvSpPr/>
            <p:nvPr/>
          </p:nvSpPr>
          <p:spPr bwMode="auto">
            <a:xfrm>
              <a:off x="9391748" y="2987221"/>
              <a:ext cx="175335" cy="177072"/>
            </a:xfrm>
            <a:custGeom>
              <a:avLst/>
              <a:gdLst>
                <a:gd name="T0" fmla="*/ 33 w 49"/>
                <a:gd name="T1" fmla="*/ 30 h 49"/>
                <a:gd name="T2" fmla="*/ 20 w 49"/>
                <a:gd name="T3" fmla="*/ 30 h 49"/>
                <a:gd name="T4" fmla="*/ 20 w 49"/>
                <a:gd name="T5" fmla="*/ 17 h 49"/>
                <a:gd name="T6" fmla="*/ 35 w 49"/>
                <a:gd name="T7" fmla="*/ 2 h 49"/>
                <a:gd name="T8" fmla="*/ 25 w 49"/>
                <a:gd name="T9" fmla="*/ 0 h 49"/>
                <a:gd name="T10" fmla="*/ 0 w 49"/>
                <a:gd name="T11" fmla="*/ 24 h 49"/>
                <a:gd name="T12" fmla="*/ 25 w 49"/>
                <a:gd name="T13" fmla="*/ 49 h 49"/>
                <a:gd name="T14" fmla="*/ 49 w 49"/>
                <a:gd name="T15" fmla="*/ 24 h 49"/>
                <a:gd name="T16" fmla="*/ 47 w 49"/>
                <a:gd name="T17" fmla="*/ 15 h 49"/>
                <a:gd name="T18" fmla="*/ 33 w 49"/>
                <a:gd name="T19" fmla="*/ 3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9">
                  <a:moveTo>
                    <a:pt x="33" y="30"/>
                  </a:moveTo>
                  <a:cubicBezTo>
                    <a:pt x="29" y="33"/>
                    <a:pt x="24" y="33"/>
                    <a:pt x="20" y="30"/>
                  </a:cubicBezTo>
                  <a:cubicBezTo>
                    <a:pt x="17" y="26"/>
                    <a:pt x="17" y="20"/>
                    <a:pt x="20" y="17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2" y="1"/>
                    <a:pt x="28" y="0"/>
                    <a:pt x="25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9"/>
                    <a:pt x="25" y="49"/>
                  </a:cubicBezTo>
                  <a:cubicBezTo>
                    <a:pt x="38" y="49"/>
                    <a:pt x="49" y="38"/>
                    <a:pt x="49" y="24"/>
                  </a:cubicBezTo>
                  <a:cubicBezTo>
                    <a:pt x="49" y="21"/>
                    <a:pt x="49" y="18"/>
                    <a:pt x="47" y="15"/>
                  </a:cubicBezTo>
                  <a:lnTo>
                    <a:pt x="33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35" name="ïSlïḓê"/>
          <p:cNvSpPr/>
          <p:nvPr/>
        </p:nvSpPr>
        <p:spPr bwMode="auto">
          <a:xfrm>
            <a:off x="9064294" y="3536261"/>
            <a:ext cx="273359" cy="261531"/>
          </a:xfrm>
          <a:custGeom>
            <a:avLst/>
            <a:gdLst>
              <a:gd name="T0" fmla="*/ 53 w 100"/>
              <a:gd name="T1" fmla="*/ 88 h 96"/>
              <a:gd name="T2" fmla="*/ 52 w 100"/>
              <a:gd name="T3" fmla="*/ 82 h 96"/>
              <a:gd name="T4" fmla="*/ 41 w 100"/>
              <a:gd name="T5" fmla="*/ 73 h 96"/>
              <a:gd name="T6" fmla="*/ 50 w 100"/>
              <a:gd name="T7" fmla="*/ 56 h 96"/>
              <a:gd name="T8" fmla="*/ 67 w 100"/>
              <a:gd name="T9" fmla="*/ 64 h 96"/>
              <a:gd name="T10" fmla="*/ 64 w 100"/>
              <a:gd name="T11" fmla="*/ 78 h 96"/>
              <a:gd name="T12" fmla="*/ 66 w 100"/>
              <a:gd name="T13" fmla="*/ 82 h 96"/>
              <a:gd name="T14" fmla="*/ 78 w 100"/>
              <a:gd name="T15" fmla="*/ 77 h 96"/>
              <a:gd name="T16" fmla="*/ 80 w 100"/>
              <a:gd name="T17" fmla="*/ 72 h 96"/>
              <a:gd name="T18" fmla="*/ 72 w 100"/>
              <a:gd name="T19" fmla="*/ 54 h 96"/>
              <a:gd name="T20" fmla="*/ 75 w 100"/>
              <a:gd name="T21" fmla="*/ 52 h 96"/>
              <a:gd name="T22" fmla="*/ 89 w 100"/>
              <a:gd name="T23" fmla="*/ 55 h 96"/>
              <a:gd name="T24" fmla="*/ 97 w 100"/>
              <a:gd name="T25" fmla="*/ 38 h 96"/>
              <a:gd name="T26" fmla="*/ 80 w 100"/>
              <a:gd name="T27" fmla="*/ 30 h 96"/>
              <a:gd name="T28" fmla="*/ 71 w 100"/>
              <a:gd name="T29" fmla="*/ 40 h 96"/>
              <a:gd name="T30" fmla="*/ 68 w 100"/>
              <a:gd name="T31" fmla="*/ 40 h 96"/>
              <a:gd name="T32" fmla="*/ 63 w 100"/>
              <a:gd name="T33" fmla="*/ 20 h 96"/>
              <a:gd name="T34" fmla="*/ 58 w 100"/>
              <a:gd name="T35" fmla="*/ 18 h 96"/>
              <a:gd name="T36" fmla="*/ 38 w 100"/>
              <a:gd name="T37" fmla="*/ 27 h 96"/>
              <a:gd name="T38" fmla="*/ 36 w 100"/>
              <a:gd name="T39" fmla="*/ 25 h 96"/>
              <a:gd name="T40" fmla="*/ 40 w 100"/>
              <a:gd name="T41" fmla="*/ 11 h 96"/>
              <a:gd name="T42" fmla="*/ 23 w 100"/>
              <a:gd name="T43" fmla="*/ 2 h 96"/>
              <a:gd name="T44" fmla="*/ 14 w 100"/>
              <a:gd name="T45" fmla="*/ 19 h 96"/>
              <a:gd name="T46" fmla="*/ 24 w 100"/>
              <a:gd name="T47" fmla="*/ 28 h 96"/>
              <a:gd name="T48" fmla="*/ 25 w 100"/>
              <a:gd name="T49" fmla="*/ 32 h 96"/>
              <a:gd name="T50" fmla="*/ 3 w 100"/>
              <a:gd name="T51" fmla="*/ 36 h 96"/>
              <a:gd name="T52" fmla="*/ 1 w 100"/>
              <a:gd name="T53" fmla="*/ 41 h 96"/>
              <a:gd name="T54" fmla="*/ 5 w 100"/>
              <a:gd name="T55" fmla="*/ 62 h 96"/>
              <a:gd name="T56" fmla="*/ 10 w 100"/>
              <a:gd name="T57" fmla="*/ 62 h 96"/>
              <a:gd name="T58" fmla="*/ 19 w 100"/>
              <a:gd name="T59" fmla="*/ 51 h 96"/>
              <a:gd name="T60" fmla="*/ 36 w 100"/>
              <a:gd name="T61" fmla="*/ 60 h 96"/>
              <a:gd name="T62" fmla="*/ 27 w 100"/>
              <a:gd name="T63" fmla="*/ 77 h 96"/>
              <a:gd name="T64" fmla="*/ 14 w 100"/>
              <a:gd name="T65" fmla="*/ 74 h 96"/>
              <a:gd name="T66" fmla="*/ 10 w 100"/>
              <a:gd name="T67" fmla="*/ 76 h 96"/>
              <a:gd name="T68" fmla="*/ 17 w 100"/>
              <a:gd name="T69" fmla="*/ 92 h 96"/>
              <a:gd name="T70" fmla="*/ 23 w 100"/>
              <a:gd name="T71" fmla="*/ 95 h 96"/>
              <a:gd name="T72" fmla="*/ 53 w 100"/>
              <a:gd name="T73" fmla="*/ 88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0" h="96">
                <a:moveTo>
                  <a:pt x="53" y="88"/>
                </a:moveTo>
                <a:cubicBezTo>
                  <a:pt x="52" y="82"/>
                  <a:pt x="52" y="82"/>
                  <a:pt x="52" y="82"/>
                </a:cubicBezTo>
                <a:cubicBezTo>
                  <a:pt x="47" y="81"/>
                  <a:pt x="43" y="78"/>
                  <a:pt x="41" y="73"/>
                </a:cubicBezTo>
                <a:cubicBezTo>
                  <a:pt x="39" y="66"/>
                  <a:pt x="43" y="58"/>
                  <a:pt x="50" y="56"/>
                </a:cubicBezTo>
                <a:cubicBezTo>
                  <a:pt x="57" y="54"/>
                  <a:pt x="65" y="57"/>
                  <a:pt x="67" y="64"/>
                </a:cubicBezTo>
                <a:cubicBezTo>
                  <a:pt x="69" y="69"/>
                  <a:pt x="67" y="75"/>
                  <a:pt x="64" y="78"/>
                </a:cubicBezTo>
                <a:cubicBezTo>
                  <a:pt x="66" y="82"/>
                  <a:pt x="66" y="82"/>
                  <a:pt x="66" y="82"/>
                </a:cubicBezTo>
                <a:cubicBezTo>
                  <a:pt x="73" y="79"/>
                  <a:pt x="78" y="77"/>
                  <a:pt x="78" y="77"/>
                </a:cubicBezTo>
                <a:cubicBezTo>
                  <a:pt x="80" y="76"/>
                  <a:pt x="81" y="74"/>
                  <a:pt x="80" y="72"/>
                </a:cubicBezTo>
                <a:cubicBezTo>
                  <a:pt x="80" y="72"/>
                  <a:pt x="76" y="64"/>
                  <a:pt x="72" y="54"/>
                </a:cubicBezTo>
                <a:cubicBezTo>
                  <a:pt x="75" y="52"/>
                  <a:pt x="75" y="52"/>
                  <a:pt x="75" y="52"/>
                </a:cubicBezTo>
                <a:cubicBezTo>
                  <a:pt x="78" y="55"/>
                  <a:pt x="84" y="57"/>
                  <a:pt x="89" y="55"/>
                </a:cubicBezTo>
                <a:cubicBezTo>
                  <a:pt x="96" y="53"/>
                  <a:pt x="100" y="45"/>
                  <a:pt x="97" y="38"/>
                </a:cubicBezTo>
                <a:cubicBezTo>
                  <a:pt x="95" y="31"/>
                  <a:pt x="87" y="27"/>
                  <a:pt x="80" y="30"/>
                </a:cubicBezTo>
                <a:cubicBezTo>
                  <a:pt x="75" y="31"/>
                  <a:pt x="72" y="35"/>
                  <a:pt x="71" y="40"/>
                </a:cubicBezTo>
                <a:cubicBezTo>
                  <a:pt x="68" y="40"/>
                  <a:pt x="68" y="40"/>
                  <a:pt x="68" y="40"/>
                </a:cubicBezTo>
                <a:cubicBezTo>
                  <a:pt x="65" y="33"/>
                  <a:pt x="63" y="26"/>
                  <a:pt x="63" y="20"/>
                </a:cubicBezTo>
                <a:cubicBezTo>
                  <a:pt x="62" y="19"/>
                  <a:pt x="60" y="17"/>
                  <a:pt x="58" y="18"/>
                </a:cubicBezTo>
                <a:cubicBezTo>
                  <a:pt x="58" y="18"/>
                  <a:pt x="49" y="22"/>
                  <a:pt x="38" y="27"/>
                </a:cubicBezTo>
                <a:cubicBezTo>
                  <a:pt x="36" y="25"/>
                  <a:pt x="36" y="25"/>
                  <a:pt x="36" y="25"/>
                </a:cubicBezTo>
                <a:cubicBezTo>
                  <a:pt x="40" y="21"/>
                  <a:pt x="41" y="16"/>
                  <a:pt x="40" y="11"/>
                </a:cubicBezTo>
                <a:cubicBezTo>
                  <a:pt x="37" y="4"/>
                  <a:pt x="30" y="0"/>
                  <a:pt x="23" y="2"/>
                </a:cubicBezTo>
                <a:cubicBezTo>
                  <a:pt x="16" y="5"/>
                  <a:pt x="12" y="12"/>
                  <a:pt x="14" y="19"/>
                </a:cubicBezTo>
                <a:cubicBezTo>
                  <a:pt x="16" y="24"/>
                  <a:pt x="20" y="28"/>
                  <a:pt x="24" y="28"/>
                </a:cubicBezTo>
                <a:cubicBezTo>
                  <a:pt x="25" y="32"/>
                  <a:pt x="25" y="32"/>
                  <a:pt x="25" y="32"/>
                </a:cubicBezTo>
                <a:cubicBezTo>
                  <a:pt x="16" y="35"/>
                  <a:pt x="7" y="37"/>
                  <a:pt x="3" y="36"/>
                </a:cubicBezTo>
                <a:cubicBezTo>
                  <a:pt x="1" y="37"/>
                  <a:pt x="0" y="39"/>
                  <a:pt x="1" y="41"/>
                </a:cubicBezTo>
                <a:cubicBezTo>
                  <a:pt x="0" y="46"/>
                  <a:pt x="2" y="54"/>
                  <a:pt x="5" y="62"/>
                </a:cubicBezTo>
                <a:cubicBezTo>
                  <a:pt x="10" y="62"/>
                  <a:pt x="10" y="62"/>
                  <a:pt x="10" y="62"/>
                </a:cubicBezTo>
                <a:cubicBezTo>
                  <a:pt x="11" y="57"/>
                  <a:pt x="14" y="53"/>
                  <a:pt x="19" y="51"/>
                </a:cubicBezTo>
                <a:cubicBezTo>
                  <a:pt x="26" y="49"/>
                  <a:pt x="34" y="53"/>
                  <a:pt x="36" y="60"/>
                </a:cubicBezTo>
                <a:cubicBezTo>
                  <a:pt x="38" y="67"/>
                  <a:pt x="35" y="75"/>
                  <a:pt x="27" y="77"/>
                </a:cubicBezTo>
                <a:cubicBezTo>
                  <a:pt x="22" y="78"/>
                  <a:pt x="17" y="77"/>
                  <a:pt x="14" y="74"/>
                </a:cubicBezTo>
                <a:cubicBezTo>
                  <a:pt x="10" y="76"/>
                  <a:pt x="10" y="76"/>
                  <a:pt x="10" y="76"/>
                </a:cubicBezTo>
                <a:cubicBezTo>
                  <a:pt x="14" y="85"/>
                  <a:pt x="17" y="92"/>
                  <a:pt x="17" y="92"/>
                </a:cubicBezTo>
                <a:cubicBezTo>
                  <a:pt x="18" y="94"/>
                  <a:pt x="18" y="94"/>
                  <a:pt x="23" y="95"/>
                </a:cubicBezTo>
                <a:cubicBezTo>
                  <a:pt x="29" y="96"/>
                  <a:pt x="41" y="93"/>
                  <a:pt x="53" y="8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36" name="iŝḷïḋè"/>
          <p:cNvGrpSpPr/>
          <p:nvPr/>
        </p:nvGrpSpPr>
        <p:grpSpPr>
          <a:xfrm>
            <a:off x="8520203" y="3331241"/>
            <a:ext cx="302273" cy="354843"/>
            <a:chOff x="8495974" y="2980277"/>
            <a:chExt cx="399279" cy="468720"/>
          </a:xfrm>
          <a:solidFill>
            <a:schemeClr val="accent2">
              <a:lumMod val="75000"/>
            </a:schemeClr>
          </a:solidFill>
        </p:grpSpPr>
        <p:sp>
          <p:nvSpPr>
            <p:cNvPr id="37" name="îṧḷîdè"/>
            <p:cNvSpPr/>
            <p:nvPr/>
          </p:nvSpPr>
          <p:spPr bwMode="auto">
            <a:xfrm>
              <a:off x="8509862" y="2980277"/>
              <a:ext cx="385391" cy="368031"/>
            </a:xfrm>
            <a:custGeom>
              <a:avLst/>
              <a:gdLst>
                <a:gd name="T0" fmla="*/ 98 w 107"/>
                <a:gd name="T1" fmla="*/ 16 h 102"/>
                <a:gd name="T2" fmla="*/ 107 w 107"/>
                <a:gd name="T3" fmla="*/ 8 h 102"/>
                <a:gd name="T4" fmla="*/ 98 w 107"/>
                <a:gd name="T5" fmla="*/ 0 h 102"/>
                <a:gd name="T6" fmla="*/ 90 w 107"/>
                <a:gd name="T7" fmla="*/ 8 h 102"/>
                <a:gd name="T8" fmla="*/ 92 w 107"/>
                <a:gd name="T9" fmla="*/ 13 h 102"/>
                <a:gd name="T10" fmla="*/ 51 w 107"/>
                <a:gd name="T11" fmla="*/ 40 h 102"/>
                <a:gd name="T12" fmla="*/ 15 w 107"/>
                <a:gd name="T13" fmla="*/ 3 h 102"/>
                <a:gd name="T14" fmla="*/ 6 w 107"/>
                <a:gd name="T15" fmla="*/ 1 h 102"/>
                <a:gd name="T16" fmla="*/ 0 w 107"/>
                <a:gd name="T17" fmla="*/ 9 h 102"/>
                <a:gd name="T18" fmla="*/ 27 w 107"/>
                <a:gd name="T19" fmla="*/ 75 h 102"/>
                <a:gd name="T20" fmla="*/ 93 w 107"/>
                <a:gd name="T21" fmla="*/ 102 h 102"/>
                <a:gd name="T22" fmla="*/ 101 w 107"/>
                <a:gd name="T23" fmla="*/ 97 h 102"/>
                <a:gd name="T24" fmla="*/ 99 w 107"/>
                <a:gd name="T25" fmla="*/ 88 h 102"/>
                <a:gd name="T26" fmla="*/ 67 w 107"/>
                <a:gd name="T27" fmla="*/ 55 h 102"/>
                <a:gd name="T28" fmla="*/ 94 w 107"/>
                <a:gd name="T29" fmla="*/ 15 h 102"/>
                <a:gd name="T30" fmla="*/ 98 w 107"/>
                <a:gd name="T31" fmla="*/ 1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102">
                  <a:moveTo>
                    <a:pt x="98" y="16"/>
                  </a:moveTo>
                  <a:cubicBezTo>
                    <a:pt x="103" y="16"/>
                    <a:pt x="107" y="13"/>
                    <a:pt x="107" y="8"/>
                  </a:cubicBezTo>
                  <a:cubicBezTo>
                    <a:pt x="107" y="4"/>
                    <a:pt x="103" y="0"/>
                    <a:pt x="98" y="0"/>
                  </a:cubicBezTo>
                  <a:cubicBezTo>
                    <a:pt x="94" y="0"/>
                    <a:pt x="90" y="4"/>
                    <a:pt x="90" y="8"/>
                  </a:cubicBezTo>
                  <a:cubicBezTo>
                    <a:pt x="90" y="10"/>
                    <a:pt x="91" y="11"/>
                    <a:pt x="92" y="13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2" y="1"/>
                    <a:pt x="9" y="0"/>
                    <a:pt x="6" y="1"/>
                  </a:cubicBezTo>
                  <a:cubicBezTo>
                    <a:pt x="2" y="3"/>
                    <a:pt x="0" y="6"/>
                    <a:pt x="0" y="9"/>
                  </a:cubicBezTo>
                  <a:cubicBezTo>
                    <a:pt x="0" y="33"/>
                    <a:pt x="9" y="57"/>
                    <a:pt x="27" y="75"/>
                  </a:cubicBezTo>
                  <a:cubicBezTo>
                    <a:pt x="45" y="93"/>
                    <a:pt x="69" y="102"/>
                    <a:pt x="93" y="102"/>
                  </a:cubicBezTo>
                  <a:cubicBezTo>
                    <a:pt x="97" y="102"/>
                    <a:pt x="100" y="100"/>
                    <a:pt x="101" y="97"/>
                  </a:cubicBezTo>
                  <a:cubicBezTo>
                    <a:pt x="103" y="94"/>
                    <a:pt x="102" y="90"/>
                    <a:pt x="99" y="88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94" y="15"/>
                    <a:pt x="94" y="15"/>
                    <a:pt x="94" y="15"/>
                  </a:cubicBezTo>
                  <a:cubicBezTo>
                    <a:pt x="95" y="16"/>
                    <a:pt x="97" y="16"/>
                    <a:pt x="98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8" name="íṧḻîḓé"/>
            <p:cNvSpPr/>
            <p:nvPr/>
          </p:nvSpPr>
          <p:spPr bwMode="auto">
            <a:xfrm>
              <a:off x="8495974" y="3278869"/>
              <a:ext cx="190959" cy="170128"/>
            </a:xfrm>
            <a:custGeom>
              <a:avLst/>
              <a:gdLst>
                <a:gd name="T0" fmla="*/ 46 w 53"/>
                <a:gd name="T1" fmla="*/ 18 h 47"/>
                <a:gd name="T2" fmla="*/ 44 w 53"/>
                <a:gd name="T3" fmla="*/ 16 h 47"/>
                <a:gd name="T4" fmla="*/ 23 w 53"/>
                <a:gd name="T5" fmla="*/ 0 h 47"/>
                <a:gd name="T6" fmla="*/ 23 w 53"/>
                <a:gd name="T7" fmla="*/ 0 h 47"/>
                <a:gd name="T8" fmla="*/ 23 w 53"/>
                <a:gd name="T9" fmla="*/ 0 h 47"/>
                <a:gd name="T10" fmla="*/ 0 w 53"/>
                <a:gd name="T11" fmla="*/ 41 h 47"/>
                <a:gd name="T12" fmla="*/ 0 w 53"/>
                <a:gd name="T13" fmla="*/ 45 h 47"/>
                <a:gd name="T14" fmla="*/ 4 w 53"/>
                <a:gd name="T15" fmla="*/ 47 h 47"/>
                <a:gd name="T16" fmla="*/ 48 w 53"/>
                <a:gd name="T17" fmla="*/ 47 h 47"/>
                <a:gd name="T18" fmla="*/ 52 w 53"/>
                <a:gd name="T19" fmla="*/ 45 h 47"/>
                <a:gd name="T20" fmla="*/ 52 w 53"/>
                <a:gd name="T21" fmla="*/ 42 h 47"/>
                <a:gd name="T22" fmla="*/ 46 w 53"/>
                <a:gd name="T23" fmla="*/ 1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47">
                  <a:moveTo>
                    <a:pt x="46" y="18"/>
                  </a:moveTo>
                  <a:cubicBezTo>
                    <a:pt x="45" y="17"/>
                    <a:pt x="45" y="16"/>
                    <a:pt x="44" y="16"/>
                  </a:cubicBezTo>
                  <a:cubicBezTo>
                    <a:pt x="36" y="12"/>
                    <a:pt x="29" y="6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2"/>
                    <a:pt x="0" y="44"/>
                    <a:pt x="0" y="45"/>
                  </a:cubicBezTo>
                  <a:cubicBezTo>
                    <a:pt x="1" y="46"/>
                    <a:pt x="3" y="47"/>
                    <a:pt x="4" y="47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50" y="47"/>
                    <a:pt x="51" y="46"/>
                    <a:pt x="52" y="45"/>
                  </a:cubicBezTo>
                  <a:cubicBezTo>
                    <a:pt x="52" y="44"/>
                    <a:pt x="53" y="43"/>
                    <a:pt x="52" y="42"/>
                  </a:cubicBezTo>
                  <a:lnTo>
                    <a:pt x="46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39" name="ï$ľíḓè"/>
          <p:cNvGrpSpPr/>
          <p:nvPr/>
        </p:nvGrpSpPr>
        <p:grpSpPr>
          <a:xfrm>
            <a:off x="8647684" y="2851548"/>
            <a:ext cx="205019" cy="235246"/>
            <a:chOff x="8664367" y="2346640"/>
            <a:chExt cx="270815" cy="310742"/>
          </a:xfrm>
          <a:solidFill>
            <a:schemeClr val="bg1">
              <a:lumMod val="85000"/>
            </a:schemeClr>
          </a:solidFill>
        </p:grpSpPr>
        <p:sp>
          <p:nvSpPr>
            <p:cNvPr id="40" name="íṣ1iďé"/>
            <p:cNvSpPr/>
            <p:nvPr/>
          </p:nvSpPr>
          <p:spPr bwMode="auto">
            <a:xfrm>
              <a:off x="8664367" y="2346640"/>
              <a:ext cx="270815" cy="154503"/>
            </a:xfrm>
            <a:custGeom>
              <a:avLst/>
              <a:gdLst>
                <a:gd name="T0" fmla="*/ 5 w 75"/>
                <a:gd name="T1" fmla="*/ 43 h 43"/>
                <a:gd name="T2" fmla="*/ 70 w 75"/>
                <a:gd name="T3" fmla="*/ 43 h 43"/>
                <a:gd name="T4" fmla="*/ 75 w 75"/>
                <a:gd name="T5" fmla="*/ 38 h 43"/>
                <a:gd name="T6" fmla="*/ 70 w 75"/>
                <a:gd name="T7" fmla="*/ 33 h 43"/>
                <a:gd name="T8" fmla="*/ 54 w 75"/>
                <a:gd name="T9" fmla="*/ 33 h 43"/>
                <a:gd name="T10" fmla="*/ 48 w 75"/>
                <a:gd name="T11" fmla="*/ 27 h 43"/>
                <a:gd name="T12" fmla="*/ 48 w 75"/>
                <a:gd name="T13" fmla="*/ 6 h 43"/>
                <a:gd name="T14" fmla="*/ 43 w 75"/>
                <a:gd name="T15" fmla="*/ 0 h 43"/>
                <a:gd name="T16" fmla="*/ 32 w 75"/>
                <a:gd name="T17" fmla="*/ 0 h 43"/>
                <a:gd name="T18" fmla="*/ 27 w 75"/>
                <a:gd name="T19" fmla="*/ 6 h 43"/>
                <a:gd name="T20" fmla="*/ 27 w 75"/>
                <a:gd name="T21" fmla="*/ 27 h 43"/>
                <a:gd name="T22" fmla="*/ 21 w 75"/>
                <a:gd name="T23" fmla="*/ 33 h 43"/>
                <a:gd name="T24" fmla="*/ 5 w 75"/>
                <a:gd name="T25" fmla="*/ 33 h 43"/>
                <a:gd name="T26" fmla="*/ 0 w 75"/>
                <a:gd name="T27" fmla="*/ 38 h 43"/>
                <a:gd name="T28" fmla="*/ 5 w 75"/>
                <a:gd name="T29" fmla="*/ 43 h 43"/>
                <a:gd name="T30" fmla="*/ 35 w 75"/>
                <a:gd name="T31" fmla="*/ 6 h 43"/>
                <a:gd name="T32" fmla="*/ 40 w 75"/>
                <a:gd name="T33" fmla="*/ 6 h 43"/>
                <a:gd name="T34" fmla="*/ 43 w 75"/>
                <a:gd name="T35" fmla="*/ 8 h 43"/>
                <a:gd name="T36" fmla="*/ 40 w 75"/>
                <a:gd name="T37" fmla="*/ 11 h 43"/>
                <a:gd name="T38" fmla="*/ 35 w 75"/>
                <a:gd name="T39" fmla="*/ 11 h 43"/>
                <a:gd name="T40" fmla="*/ 32 w 75"/>
                <a:gd name="T41" fmla="*/ 8 h 43"/>
                <a:gd name="T42" fmla="*/ 35 w 75"/>
                <a:gd name="T43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5" h="43">
                  <a:moveTo>
                    <a:pt x="5" y="43"/>
                  </a:moveTo>
                  <a:cubicBezTo>
                    <a:pt x="70" y="43"/>
                    <a:pt x="70" y="43"/>
                    <a:pt x="70" y="43"/>
                  </a:cubicBezTo>
                  <a:cubicBezTo>
                    <a:pt x="73" y="43"/>
                    <a:pt x="75" y="41"/>
                    <a:pt x="75" y="38"/>
                  </a:cubicBezTo>
                  <a:cubicBezTo>
                    <a:pt x="75" y="35"/>
                    <a:pt x="73" y="33"/>
                    <a:pt x="70" y="33"/>
                  </a:cubicBezTo>
                  <a:cubicBezTo>
                    <a:pt x="54" y="33"/>
                    <a:pt x="54" y="33"/>
                    <a:pt x="54" y="33"/>
                  </a:cubicBezTo>
                  <a:cubicBezTo>
                    <a:pt x="51" y="33"/>
                    <a:pt x="48" y="30"/>
                    <a:pt x="48" y="27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8" y="3"/>
                    <a:pt x="46" y="0"/>
                    <a:pt x="43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9" y="0"/>
                    <a:pt x="27" y="3"/>
                    <a:pt x="27" y="6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30"/>
                    <a:pt x="24" y="33"/>
                    <a:pt x="21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2" y="33"/>
                    <a:pt x="0" y="35"/>
                    <a:pt x="0" y="38"/>
                  </a:cubicBezTo>
                  <a:cubicBezTo>
                    <a:pt x="0" y="41"/>
                    <a:pt x="2" y="43"/>
                    <a:pt x="5" y="43"/>
                  </a:cubicBezTo>
                  <a:close/>
                  <a:moveTo>
                    <a:pt x="35" y="6"/>
                  </a:moveTo>
                  <a:cubicBezTo>
                    <a:pt x="40" y="6"/>
                    <a:pt x="40" y="6"/>
                    <a:pt x="40" y="6"/>
                  </a:cubicBezTo>
                  <a:cubicBezTo>
                    <a:pt x="42" y="6"/>
                    <a:pt x="43" y="7"/>
                    <a:pt x="43" y="8"/>
                  </a:cubicBezTo>
                  <a:cubicBezTo>
                    <a:pt x="43" y="10"/>
                    <a:pt x="42" y="11"/>
                    <a:pt x="40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3" y="11"/>
                    <a:pt x="32" y="10"/>
                    <a:pt x="32" y="8"/>
                  </a:cubicBezTo>
                  <a:cubicBezTo>
                    <a:pt x="32" y="7"/>
                    <a:pt x="33" y="6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1" name="îšḻiḑê"/>
            <p:cNvSpPr/>
            <p:nvPr/>
          </p:nvSpPr>
          <p:spPr bwMode="auto">
            <a:xfrm>
              <a:off x="8664367" y="2523711"/>
              <a:ext cx="270815" cy="133671"/>
            </a:xfrm>
            <a:custGeom>
              <a:avLst/>
              <a:gdLst>
                <a:gd name="T0" fmla="*/ 68 w 75"/>
                <a:gd name="T1" fmla="*/ 0 h 37"/>
                <a:gd name="T2" fmla="*/ 8 w 75"/>
                <a:gd name="T3" fmla="*/ 0 h 37"/>
                <a:gd name="T4" fmla="*/ 5 w 75"/>
                <a:gd name="T5" fmla="*/ 2 h 37"/>
                <a:gd name="T6" fmla="*/ 0 w 75"/>
                <a:gd name="T7" fmla="*/ 37 h 37"/>
                <a:gd name="T8" fmla="*/ 16 w 75"/>
                <a:gd name="T9" fmla="*/ 37 h 37"/>
                <a:gd name="T10" fmla="*/ 21 w 75"/>
                <a:gd name="T11" fmla="*/ 21 h 37"/>
                <a:gd name="T12" fmla="*/ 21 w 75"/>
                <a:gd name="T13" fmla="*/ 37 h 37"/>
                <a:gd name="T14" fmla="*/ 54 w 75"/>
                <a:gd name="T15" fmla="*/ 37 h 37"/>
                <a:gd name="T16" fmla="*/ 54 w 75"/>
                <a:gd name="T17" fmla="*/ 21 h 37"/>
                <a:gd name="T18" fmla="*/ 59 w 75"/>
                <a:gd name="T19" fmla="*/ 37 h 37"/>
                <a:gd name="T20" fmla="*/ 75 w 75"/>
                <a:gd name="T21" fmla="*/ 37 h 37"/>
                <a:gd name="T22" fmla="*/ 70 w 75"/>
                <a:gd name="T23" fmla="*/ 2 h 37"/>
                <a:gd name="T24" fmla="*/ 68 w 75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5" h="37">
                  <a:moveTo>
                    <a:pt x="6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5" y="1"/>
                    <a:pt x="5" y="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0" y="1"/>
                    <a:pt x="69" y="0"/>
                    <a:pt x="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42" name="iṡḷíḓê"/>
          <p:cNvSpPr/>
          <p:nvPr/>
        </p:nvSpPr>
        <p:spPr bwMode="auto">
          <a:xfrm>
            <a:off x="8340154" y="4012012"/>
            <a:ext cx="318043" cy="365356"/>
          </a:xfrm>
          <a:custGeom>
            <a:avLst/>
            <a:gdLst>
              <a:gd name="T0" fmla="*/ 0 w 117"/>
              <a:gd name="T1" fmla="*/ 134 h 134"/>
              <a:gd name="T2" fmla="*/ 108 w 117"/>
              <a:gd name="T3" fmla="*/ 134 h 134"/>
              <a:gd name="T4" fmla="*/ 92 w 117"/>
              <a:gd name="T5" fmla="*/ 125 h 134"/>
              <a:gd name="T6" fmla="*/ 92 w 117"/>
              <a:gd name="T7" fmla="*/ 109 h 134"/>
              <a:gd name="T8" fmla="*/ 92 w 117"/>
              <a:gd name="T9" fmla="*/ 104 h 134"/>
              <a:gd name="T10" fmla="*/ 96 w 117"/>
              <a:gd name="T11" fmla="*/ 100 h 134"/>
              <a:gd name="T12" fmla="*/ 97 w 117"/>
              <a:gd name="T13" fmla="*/ 100 h 134"/>
              <a:gd name="T14" fmla="*/ 117 w 117"/>
              <a:gd name="T15" fmla="*/ 100 h 134"/>
              <a:gd name="T16" fmla="*/ 117 w 117"/>
              <a:gd name="T17" fmla="*/ 92 h 134"/>
              <a:gd name="T18" fmla="*/ 99 w 117"/>
              <a:gd name="T19" fmla="*/ 92 h 134"/>
              <a:gd name="T20" fmla="*/ 82 w 117"/>
              <a:gd name="T21" fmla="*/ 92 h 134"/>
              <a:gd name="T22" fmla="*/ 50 w 117"/>
              <a:gd name="T23" fmla="*/ 92 h 134"/>
              <a:gd name="T24" fmla="*/ 50 w 117"/>
              <a:gd name="T25" fmla="*/ 100 h 134"/>
              <a:gd name="T26" fmla="*/ 71 w 117"/>
              <a:gd name="T27" fmla="*/ 100 h 134"/>
              <a:gd name="T28" fmla="*/ 75 w 117"/>
              <a:gd name="T29" fmla="*/ 104 h 134"/>
              <a:gd name="T30" fmla="*/ 75 w 117"/>
              <a:gd name="T31" fmla="*/ 109 h 134"/>
              <a:gd name="T32" fmla="*/ 50 w 117"/>
              <a:gd name="T33" fmla="*/ 117 h 134"/>
              <a:gd name="T34" fmla="*/ 17 w 117"/>
              <a:gd name="T35" fmla="*/ 84 h 134"/>
              <a:gd name="T36" fmla="*/ 46 w 117"/>
              <a:gd name="T37" fmla="*/ 51 h 134"/>
              <a:gd name="T38" fmla="*/ 55 w 117"/>
              <a:gd name="T39" fmla="*/ 68 h 134"/>
              <a:gd name="T40" fmla="*/ 66 w 117"/>
              <a:gd name="T41" fmla="*/ 72 h 134"/>
              <a:gd name="T42" fmla="*/ 66 w 117"/>
              <a:gd name="T43" fmla="*/ 72 h 134"/>
              <a:gd name="T44" fmla="*/ 70 w 117"/>
              <a:gd name="T45" fmla="*/ 80 h 134"/>
              <a:gd name="T46" fmla="*/ 85 w 117"/>
              <a:gd name="T47" fmla="*/ 72 h 134"/>
              <a:gd name="T48" fmla="*/ 81 w 117"/>
              <a:gd name="T49" fmla="*/ 65 h 134"/>
              <a:gd name="T50" fmla="*/ 85 w 117"/>
              <a:gd name="T51" fmla="*/ 53 h 134"/>
              <a:gd name="T52" fmla="*/ 58 w 117"/>
              <a:gd name="T53" fmla="*/ 3 h 134"/>
              <a:gd name="T54" fmla="*/ 56 w 117"/>
              <a:gd name="T55" fmla="*/ 1 h 134"/>
              <a:gd name="T56" fmla="*/ 53 w 117"/>
              <a:gd name="T57" fmla="*/ 1 h 134"/>
              <a:gd name="T58" fmla="*/ 30 w 117"/>
              <a:gd name="T59" fmla="*/ 12 h 134"/>
              <a:gd name="T60" fmla="*/ 28 w 117"/>
              <a:gd name="T61" fmla="*/ 17 h 134"/>
              <a:gd name="T62" fmla="*/ 38 w 117"/>
              <a:gd name="T63" fmla="*/ 35 h 134"/>
              <a:gd name="T64" fmla="*/ 0 w 117"/>
              <a:gd name="T65" fmla="*/ 84 h 134"/>
              <a:gd name="T66" fmla="*/ 22 w 117"/>
              <a:gd name="T67" fmla="*/ 125 h 134"/>
              <a:gd name="T68" fmla="*/ 17 w 117"/>
              <a:gd name="T69" fmla="*/ 125 h 134"/>
              <a:gd name="T70" fmla="*/ 0 w 117"/>
              <a:gd name="T71" fmla="*/ 134 h 134"/>
              <a:gd name="T72" fmla="*/ 46 w 117"/>
              <a:gd name="T73" fmla="*/ 11 h 134"/>
              <a:gd name="T74" fmla="*/ 51 w 117"/>
              <a:gd name="T75" fmla="*/ 9 h 134"/>
              <a:gd name="T76" fmla="*/ 54 w 117"/>
              <a:gd name="T77" fmla="*/ 9 h 134"/>
              <a:gd name="T78" fmla="*/ 56 w 117"/>
              <a:gd name="T79" fmla="*/ 11 h 134"/>
              <a:gd name="T80" fmla="*/ 75 w 117"/>
              <a:gd name="T81" fmla="*/ 45 h 134"/>
              <a:gd name="T82" fmla="*/ 75 w 117"/>
              <a:gd name="T83" fmla="*/ 47 h 134"/>
              <a:gd name="T84" fmla="*/ 68 w 117"/>
              <a:gd name="T85" fmla="*/ 50 h 134"/>
              <a:gd name="T86" fmla="*/ 49 w 117"/>
              <a:gd name="T87" fmla="*/ 14 h 134"/>
              <a:gd name="T88" fmla="*/ 46 w 117"/>
              <a:gd name="T89" fmla="*/ 11 h 134"/>
              <a:gd name="T90" fmla="*/ 46 w 117"/>
              <a:gd name="T91" fmla="*/ 11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7" h="134">
                <a:moveTo>
                  <a:pt x="0" y="134"/>
                </a:moveTo>
                <a:cubicBezTo>
                  <a:pt x="108" y="134"/>
                  <a:pt x="108" y="134"/>
                  <a:pt x="108" y="134"/>
                </a:cubicBezTo>
                <a:cubicBezTo>
                  <a:pt x="108" y="124"/>
                  <a:pt x="101" y="125"/>
                  <a:pt x="92" y="125"/>
                </a:cubicBezTo>
                <a:cubicBezTo>
                  <a:pt x="92" y="109"/>
                  <a:pt x="92" y="109"/>
                  <a:pt x="92" y="109"/>
                </a:cubicBezTo>
                <a:cubicBezTo>
                  <a:pt x="92" y="104"/>
                  <a:pt x="92" y="104"/>
                  <a:pt x="92" y="104"/>
                </a:cubicBezTo>
                <a:cubicBezTo>
                  <a:pt x="92" y="102"/>
                  <a:pt x="93" y="100"/>
                  <a:pt x="96" y="100"/>
                </a:cubicBezTo>
                <a:cubicBezTo>
                  <a:pt x="97" y="100"/>
                  <a:pt x="97" y="100"/>
                  <a:pt x="97" y="100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7" y="92"/>
                  <a:pt x="117" y="92"/>
                  <a:pt x="117" y="92"/>
                </a:cubicBezTo>
                <a:cubicBezTo>
                  <a:pt x="99" y="92"/>
                  <a:pt x="99" y="92"/>
                  <a:pt x="99" y="92"/>
                </a:cubicBezTo>
                <a:cubicBezTo>
                  <a:pt x="82" y="92"/>
                  <a:pt x="82" y="92"/>
                  <a:pt x="82" y="92"/>
                </a:cubicBezTo>
                <a:cubicBezTo>
                  <a:pt x="50" y="92"/>
                  <a:pt x="50" y="92"/>
                  <a:pt x="50" y="92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3" y="100"/>
                  <a:pt x="75" y="102"/>
                  <a:pt x="75" y="104"/>
                </a:cubicBezTo>
                <a:cubicBezTo>
                  <a:pt x="75" y="109"/>
                  <a:pt x="75" y="109"/>
                  <a:pt x="75" y="109"/>
                </a:cubicBezTo>
                <a:cubicBezTo>
                  <a:pt x="69" y="114"/>
                  <a:pt x="58" y="117"/>
                  <a:pt x="50" y="117"/>
                </a:cubicBezTo>
                <a:cubicBezTo>
                  <a:pt x="32" y="117"/>
                  <a:pt x="17" y="102"/>
                  <a:pt x="17" y="84"/>
                </a:cubicBezTo>
                <a:cubicBezTo>
                  <a:pt x="17" y="67"/>
                  <a:pt x="29" y="53"/>
                  <a:pt x="46" y="51"/>
                </a:cubicBezTo>
                <a:cubicBezTo>
                  <a:pt x="55" y="68"/>
                  <a:pt x="55" y="68"/>
                  <a:pt x="55" y="68"/>
                </a:cubicBezTo>
                <a:cubicBezTo>
                  <a:pt x="57" y="72"/>
                  <a:pt x="62" y="74"/>
                  <a:pt x="66" y="72"/>
                </a:cubicBezTo>
                <a:cubicBezTo>
                  <a:pt x="66" y="72"/>
                  <a:pt x="66" y="72"/>
                  <a:pt x="66" y="72"/>
                </a:cubicBezTo>
                <a:cubicBezTo>
                  <a:pt x="70" y="80"/>
                  <a:pt x="70" y="80"/>
                  <a:pt x="70" y="80"/>
                </a:cubicBezTo>
                <a:cubicBezTo>
                  <a:pt x="85" y="72"/>
                  <a:pt x="85" y="72"/>
                  <a:pt x="85" y="72"/>
                </a:cubicBezTo>
                <a:cubicBezTo>
                  <a:pt x="81" y="65"/>
                  <a:pt x="81" y="65"/>
                  <a:pt x="81" y="65"/>
                </a:cubicBezTo>
                <a:cubicBezTo>
                  <a:pt x="85" y="63"/>
                  <a:pt x="87" y="58"/>
                  <a:pt x="85" y="53"/>
                </a:cubicBezTo>
                <a:cubicBezTo>
                  <a:pt x="58" y="3"/>
                  <a:pt x="58" y="3"/>
                  <a:pt x="58" y="3"/>
                </a:cubicBezTo>
                <a:cubicBezTo>
                  <a:pt x="58" y="2"/>
                  <a:pt x="57" y="1"/>
                  <a:pt x="56" y="1"/>
                </a:cubicBezTo>
                <a:cubicBezTo>
                  <a:pt x="55" y="0"/>
                  <a:pt x="54" y="0"/>
                  <a:pt x="53" y="1"/>
                </a:cubicBezTo>
                <a:cubicBezTo>
                  <a:pt x="30" y="12"/>
                  <a:pt x="30" y="12"/>
                  <a:pt x="30" y="12"/>
                </a:cubicBezTo>
                <a:cubicBezTo>
                  <a:pt x="28" y="13"/>
                  <a:pt x="27" y="15"/>
                  <a:pt x="28" y="17"/>
                </a:cubicBezTo>
                <a:cubicBezTo>
                  <a:pt x="38" y="35"/>
                  <a:pt x="38" y="35"/>
                  <a:pt x="38" y="35"/>
                </a:cubicBezTo>
                <a:cubicBezTo>
                  <a:pt x="16" y="41"/>
                  <a:pt x="0" y="60"/>
                  <a:pt x="0" y="84"/>
                </a:cubicBezTo>
                <a:cubicBezTo>
                  <a:pt x="0" y="101"/>
                  <a:pt x="9" y="116"/>
                  <a:pt x="22" y="125"/>
                </a:cubicBezTo>
                <a:cubicBezTo>
                  <a:pt x="17" y="125"/>
                  <a:pt x="17" y="125"/>
                  <a:pt x="17" y="125"/>
                </a:cubicBezTo>
                <a:cubicBezTo>
                  <a:pt x="8" y="125"/>
                  <a:pt x="0" y="124"/>
                  <a:pt x="0" y="134"/>
                </a:cubicBezTo>
                <a:close/>
                <a:moveTo>
                  <a:pt x="46" y="11"/>
                </a:moveTo>
                <a:cubicBezTo>
                  <a:pt x="51" y="9"/>
                  <a:pt x="51" y="9"/>
                  <a:pt x="51" y="9"/>
                </a:cubicBezTo>
                <a:cubicBezTo>
                  <a:pt x="52" y="9"/>
                  <a:pt x="53" y="9"/>
                  <a:pt x="54" y="9"/>
                </a:cubicBezTo>
                <a:cubicBezTo>
                  <a:pt x="55" y="9"/>
                  <a:pt x="56" y="10"/>
                  <a:pt x="56" y="11"/>
                </a:cubicBezTo>
                <a:cubicBezTo>
                  <a:pt x="75" y="45"/>
                  <a:pt x="75" y="45"/>
                  <a:pt x="75" y="45"/>
                </a:cubicBezTo>
                <a:cubicBezTo>
                  <a:pt x="75" y="46"/>
                  <a:pt x="75" y="46"/>
                  <a:pt x="75" y="47"/>
                </a:cubicBezTo>
                <a:cubicBezTo>
                  <a:pt x="68" y="50"/>
                  <a:pt x="68" y="50"/>
                  <a:pt x="68" y="50"/>
                </a:cubicBezTo>
                <a:cubicBezTo>
                  <a:pt x="49" y="14"/>
                  <a:pt x="49" y="14"/>
                  <a:pt x="49" y="14"/>
                </a:cubicBezTo>
                <a:cubicBezTo>
                  <a:pt x="48" y="13"/>
                  <a:pt x="47" y="12"/>
                  <a:pt x="46" y="11"/>
                </a:cubicBezTo>
                <a:cubicBezTo>
                  <a:pt x="46" y="11"/>
                  <a:pt x="46" y="11"/>
                  <a:pt x="46" y="1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43" name="ïṥḻiḓé"/>
          <p:cNvSpPr/>
          <p:nvPr/>
        </p:nvSpPr>
        <p:spPr bwMode="auto">
          <a:xfrm>
            <a:off x="8680539" y="4458850"/>
            <a:ext cx="274673" cy="273360"/>
          </a:xfrm>
          <a:custGeom>
            <a:avLst/>
            <a:gdLst>
              <a:gd name="T0" fmla="*/ 101 w 101"/>
              <a:gd name="T1" fmla="*/ 28 h 100"/>
              <a:gd name="T2" fmla="*/ 73 w 101"/>
              <a:gd name="T3" fmla="*/ 0 h 100"/>
              <a:gd name="T4" fmla="*/ 50 w 101"/>
              <a:gd name="T5" fmla="*/ 13 h 100"/>
              <a:gd name="T6" fmla="*/ 27 w 101"/>
              <a:gd name="T7" fmla="*/ 0 h 100"/>
              <a:gd name="T8" fmla="*/ 0 w 101"/>
              <a:gd name="T9" fmla="*/ 28 h 100"/>
              <a:gd name="T10" fmla="*/ 50 w 101"/>
              <a:gd name="T11" fmla="*/ 100 h 100"/>
              <a:gd name="T12" fmla="*/ 101 w 101"/>
              <a:gd name="T13" fmla="*/ 28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1" h="100">
                <a:moveTo>
                  <a:pt x="101" y="28"/>
                </a:moveTo>
                <a:cubicBezTo>
                  <a:pt x="101" y="12"/>
                  <a:pt x="88" y="0"/>
                  <a:pt x="73" y="0"/>
                </a:cubicBezTo>
                <a:cubicBezTo>
                  <a:pt x="64" y="0"/>
                  <a:pt x="55" y="5"/>
                  <a:pt x="50" y="13"/>
                </a:cubicBezTo>
                <a:cubicBezTo>
                  <a:pt x="46" y="5"/>
                  <a:pt x="37" y="0"/>
                  <a:pt x="27" y="0"/>
                </a:cubicBezTo>
                <a:cubicBezTo>
                  <a:pt x="12" y="0"/>
                  <a:pt x="0" y="12"/>
                  <a:pt x="0" y="28"/>
                </a:cubicBezTo>
                <a:cubicBezTo>
                  <a:pt x="0" y="56"/>
                  <a:pt x="50" y="100"/>
                  <a:pt x="50" y="100"/>
                </a:cubicBezTo>
                <a:cubicBezTo>
                  <a:pt x="50" y="100"/>
                  <a:pt x="101" y="53"/>
                  <a:pt x="101" y="2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44" name="íṡľíḋè"/>
          <p:cNvSpPr/>
          <p:nvPr/>
        </p:nvSpPr>
        <p:spPr bwMode="auto">
          <a:xfrm>
            <a:off x="8642427" y="3704482"/>
            <a:ext cx="155079" cy="310158"/>
          </a:xfrm>
          <a:custGeom>
            <a:avLst/>
            <a:gdLst>
              <a:gd name="T0" fmla="*/ 43 w 57"/>
              <a:gd name="T1" fmla="*/ 61 h 114"/>
              <a:gd name="T2" fmla="*/ 43 w 57"/>
              <a:gd name="T3" fmla="*/ 50 h 114"/>
              <a:gd name="T4" fmla="*/ 43 w 57"/>
              <a:gd name="T5" fmla="*/ 14 h 114"/>
              <a:gd name="T6" fmla="*/ 29 w 57"/>
              <a:gd name="T7" fmla="*/ 0 h 114"/>
              <a:gd name="T8" fmla="*/ 15 w 57"/>
              <a:gd name="T9" fmla="*/ 14 h 114"/>
              <a:gd name="T10" fmla="*/ 15 w 57"/>
              <a:gd name="T11" fmla="*/ 50 h 114"/>
              <a:gd name="T12" fmla="*/ 15 w 57"/>
              <a:gd name="T13" fmla="*/ 61 h 114"/>
              <a:gd name="T14" fmla="*/ 0 w 57"/>
              <a:gd name="T15" fmla="*/ 86 h 114"/>
              <a:gd name="T16" fmla="*/ 29 w 57"/>
              <a:gd name="T17" fmla="*/ 114 h 114"/>
              <a:gd name="T18" fmla="*/ 57 w 57"/>
              <a:gd name="T19" fmla="*/ 86 h 114"/>
              <a:gd name="T20" fmla="*/ 43 w 57"/>
              <a:gd name="T21" fmla="*/ 61 h 114"/>
              <a:gd name="T22" fmla="*/ 22 w 57"/>
              <a:gd name="T23" fmla="*/ 43 h 114"/>
              <a:gd name="T24" fmla="*/ 29 w 57"/>
              <a:gd name="T25" fmla="*/ 43 h 114"/>
              <a:gd name="T26" fmla="*/ 29 w 57"/>
              <a:gd name="T27" fmla="*/ 36 h 114"/>
              <a:gd name="T28" fmla="*/ 22 w 57"/>
              <a:gd name="T29" fmla="*/ 36 h 114"/>
              <a:gd name="T30" fmla="*/ 22 w 57"/>
              <a:gd name="T31" fmla="*/ 29 h 114"/>
              <a:gd name="T32" fmla="*/ 29 w 57"/>
              <a:gd name="T33" fmla="*/ 29 h 114"/>
              <a:gd name="T34" fmla="*/ 29 w 57"/>
              <a:gd name="T35" fmla="*/ 21 h 114"/>
              <a:gd name="T36" fmla="*/ 22 w 57"/>
              <a:gd name="T37" fmla="*/ 21 h 114"/>
              <a:gd name="T38" fmla="*/ 22 w 57"/>
              <a:gd name="T39" fmla="*/ 14 h 114"/>
              <a:gd name="T40" fmla="*/ 29 w 57"/>
              <a:gd name="T41" fmla="*/ 7 h 114"/>
              <a:gd name="T42" fmla="*/ 36 w 57"/>
              <a:gd name="T43" fmla="*/ 14 h 114"/>
              <a:gd name="T44" fmla="*/ 36 w 57"/>
              <a:gd name="T45" fmla="*/ 50 h 114"/>
              <a:gd name="T46" fmla="*/ 22 w 57"/>
              <a:gd name="T47" fmla="*/ 50 h 114"/>
              <a:gd name="T48" fmla="*/ 22 w 57"/>
              <a:gd name="T49" fmla="*/ 43 h 114"/>
              <a:gd name="T50" fmla="*/ 29 w 57"/>
              <a:gd name="T51" fmla="*/ 107 h 114"/>
              <a:gd name="T52" fmla="*/ 8 w 57"/>
              <a:gd name="T53" fmla="*/ 86 h 114"/>
              <a:gd name="T54" fmla="*/ 8 w 57"/>
              <a:gd name="T55" fmla="*/ 82 h 114"/>
              <a:gd name="T56" fmla="*/ 29 w 57"/>
              <a:gd name="T57" fmla="*/ 100 h 114"/>
              <a:gd name="T58" fmla="*/ 50 w 57"/>
              <a:gd name="T59" fmla="*/ 82 h 114"/>
              <a:gd name="T60" fmla="*/ 50 w 57"/>
              <a:gd name="T61" fmla="*/ 86 h 114"/>
              <a:gd name="T62" fmla="*/ 29 w 57"/>
              <a:gd name="T63" fmla="*/ 107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7" h="114">
                <a:moveTo>
                  <a:pt x="43" y="61"/>
                </a:moveTo>
                <a:cubicBezTo>
                  <a:pt x="43" y="50"/>
                  <a:pt x="43" y="50"/>
                  <a:pt x="43" y="50"/>
                </a:cubicBezTo>
                <a:cubicBezTo>
                  <a:pt x="43" y="14"/>
                  <a:pt x="43" y="14"/>
                  <a:pt x="43" y="14"/>
                </a:cubicBezTo>
                <a:cubicBezTo>
                  <a:pt x="43" y="6"/>
                  <a:pt x="37" y="0"/>
                  <a:pt x="29" y="0"/>
                </a:cubicBezTo>
                <a:cubicBezTo>
                  <a:pt x="21" y="0"/>
                  <a:pt x="15" y="6"/>
                  <a:pt x="15" y="14"/>
                </a:cubicBezTo>
                <a:cubicBezTo>
                  <a:pt x="15" y="50"/>
                  <a:pt x="15" y="50"/>
                  <a:pt x="15" y="50"/>
                </a:cubicBezTo>
                <a:cubicBezTo>
                  <a:pt x="15" y="61"/>
                  <a:pt x="15" y="61"/>
                  <a:pt x="15" y="61"/>
                </a:cubicBezTo>
                <a:cubicBezTo>
                  <a:pt x="6" y="66"/>
                  <a:pt x="0" y="75"/>
                  <a:pt x="0" y="86"/>
                </a:cubicBezTo>
                <a:cubicBezTo>
                  <a:pt x="0" y="101"/>
                  <a:pt x="13" y="114"/>
                  <a:pt x="29" y="114"/>
                </a:cubicBezTo>
                <a:cubicBezTo>
                  <a:pt x="45" y="114"/>
                  <a:pt x="57" y="101"/>
                  <a:pt x="57" y="86"/>
                </a:cubicBezTo>
                <a:cubicBezTo>
                  <a:pt x="57" y="75"/>
                  <a:pt x="52" y="66"/>
                  <a:pt x="43" y="61"/>
                </a:cubicBezTo>
                <a:close/>
                <a:moveTo>
                  <a:pt x="22" y="43"/>
                </a:moveTo>
                <a:cubicBezTo>
                  <a:pt x="29" y="43"/>
                  <a:pt x="29" y="43"/>
                  <a:pt x="29" y="43"/>
                </a:cubicBezTo>
                <a:cubicBezTo>
                  <a:pt x="29" y="36"/>
                  <a:pt x="29" y="36"/>
                  <a:pt x="29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29"/>
                  <a:pt x="22" y="29"/>
                  <a:pt x="22" y="29"/>
                </a:cubicBezTo>
                <a:cubicBezTo>
                  <a:pt x="29" y="29"/>
                  <a:pt x="29" y="29"/>
                  <a:pt x="29" y="29"/>
                </a:cubicBezTo>
                <a:cubicBezTo>
                  <a:pt x="29" y="21"/>
                  <a:pt x="29" y="21"/>
                  <a:pt x="29" y="21"/>
                </a:cubicBezTo>
                <a:cubicBezTo>
                  <a:pt x="22" y="21"/>
                  <a:pt x="22" y="21"/>
                  <a:pt x="22" y="21"/>
                </a:cubicBezTo>
                <a:cubicBezTo>
                  <a:pt x="22" y="14"/>
                  <a:pt x="22" y="14"/>
                  <a:pt x="22" y="14"/>
                </a:cubicBezTo>
                <a:cubicBezTo>
                  <a:pt x="22" y="10"/>
                  <a:pt x="25" y="7"/>
                  <a:pt x="29" y="7"/>
                </a:cubicBezTo>
                <a:cubicBezTo>
                  <a:pt x="33" y="7"/>
                  <a:pt x="36" y="10"/>
                  <a:pt x="36" y="14"/>
                </a:cubicBezTo>
                <a:cubicBezTo>
                  <a:pt x="36" y="50"/>
                  <a:pt x="36" y="50"/>
                  <a:pt x="36" y="50"/>
                </a:cubicBezTo>
                <a:cubicBezTo>
                  <a:pt x="22" y="50"/>
                  <a:pt x="22" y="50"/>
                  <a:pt x="22" y="50"/>
                </a:cubicBezTo>
                <a:lnTo>
                  <a:pt x="22" y="43"/>
                </a:lnTo>
                <a:close/>
                <a:moveTo>
                  <a:pt x="29" y="107"/>
                </a:moveTo>
                <a:cubicBezTo>
                  <a:pt x="17" y="107"/>
                  <a:pt x="8" y="97"/>
                  <a:pt x="8" y="86"/>
                </a:cubicBezTo>
                <a:cubicBezTo>
                  <a:pt x="8" y="84"/>
                  <a:pt x="8" y="83"/>
                  <a:pt x="8" y="82"/>
                </a:cubicBezTo>
                <a:cubicBezTo>
                  <a:pt x="10" y="92"/>
                  <a:pt x="18" y="100"/>
                  <a:pt x="29" y="100"/>
                </a:cubicBezTo>
                <a:cubicBezTo>
                  <a:pt x="40" y="100"/>
                  <a:pt x="48" y="92"/>
                  <a:pt x="50" y="82"/>
                </a:cubicBezTo>
                <a:cubicBezTo>
                  <a:pt x="50" y="83"/>
                  <a:pt x="50" y="84"/>
                  <a:pt x="50" y="86"/>
                </a:cubicBezTo>
                <a:cubicBezTo>
                  <a:pt x="50" y="97"/>
                  <a:pt x="41" y="107"/>
                  <a:pt x="29" y="10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45" name="îṥḷîďê"/>
          <p:cNvSpPr/>
          <p:nvPr/>
        </p:nvSpPr>
        <p:spPr bwMode="auto">
          <a:xfrm>
            <a:off x="8200846" y="4270915"/>
            <a:ext cx="109080" cy="226047"/>
          </a:xfrm>
          <a:custGeom>
            <a:avLst/>
            <a:gdLst>
              <a:gd name="T0" fmla="*/ 62 w 83"/>
              <a:gd name="T1" fmla="*/ 0 h 172"/>
              <a:gd name="T2" fmla="*/ 44 w 83"/>
              <a:gd name="T3" fmla="*/ 77 h 172"/>
              <a:gd name="T4" fmla="*/ 83 w 83"/>
              <a:gd name="T5" fmla="*/ 77 h 172"/>
              <a:gd name="T6" fmla="*/ 25 w 83"/>
              <a:gd name="T7" fmla="*/ 172 h 172"/>
              <a:gd name="T8" fmla="*/ 44 w 83"/>
              <a:gd name="T9" fmla="*/ 102 h 172"/>
              <a:gd name="T10" fmla="*/ 0 w 83"/>
              <a:gd name="T11" fmla="*/ 102 h 172"/>
              <a:gd name="T12" fmla="*/ 62 w 83"/>
              <a:gd name="T13" fmla="*/ 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3" h="172">
                <a:moveTo>
                  <a:pt x="62" y="0"/>
                </a:moveTo>
                <a:lnTo>
                  <a:pt x="44" y="77"/>
                </a:lnTo>
                <a:lnTo>
                  <a:pt x="83" y="77"/>
                </a:lnTo>
                <a:lnTo>
                  <a:pt x="25" y="172"/>
                </a:lnTo>
                <a:lnTo>
                  <a:pt x="44" y="102"/>
                </a:lnTo>
                <a:lnTo>
                  <a:pt x="0" y="102"/>
                </a:lnTo>
                <a:lnTo>
                  <a:pt x="62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46" name="íṥ1îdê"/>
          <p:cNvSpPr/>
          <p:nvPr/>
        </p:nvSpPr>
        <p:spPr bwMode="auto">
          <a:xfrm>
            <a:off x="7062724" y="4475935"/>
            <a:ext cx="155079" cy="127480"/>
          </a:xfrm>
          <a:custGeom>
            <a:avLst/>
            <a:gdLst>
              <a:gd name="T0" fmla="*/ 57 w 57"/>
              <a:gd name="T1" fmla="*/ 6 h 47"/>
              <a:gd name="T2" fmla="*/ 50 w 57"/>
              <a:gd name="T3" fmla="*/ 8 h 47"/>
              <a:gd name="T4" fmla="*/ 55 w 57"/>
              <a:gd name="T5" fmla="*/ 1 h 47"/>
              <a:gd name="T6" fmla="*/ 48 w 57"/>
              <a:gd name="T7" fmla="*/ 4 h 47"/>
              <a:gd name="T8" fmla="*/ 39 w 57"/>
              <a:gd name="T9" fmla="*/ 0 h 47"/>
              <a:gd name="T10" fmla="*/ 28 w 57"/>
              <a:gd name="T11" fmla="*/ 12 h 47"/>
              <a:gd name="T12" fmla="*/ 28 w 57"/>
              <a:gd name="T13" fmla="*/ 15 h 47"/>
              <a:gd name="T14" fmla="*/ 4 w 57"/>
              <a:gd name="T15" fmla="*/ 2 h 47"/>
              <a:gd name="T16" fmla="*/ 2 w 57"/>
              <a:gd name="T17" fmla="*/ 8 h 47"/>
              <a:gd name="T18" fmla="*/ 7 w 57"/>
              <a:gd name="T19" fmla="*/ 18 h 47"/>
              <a:gd name="T20" fmla="*/ 2 w 57"/>
              <a:gd name="T21" fmla="*/ 17 h 47"/>
              <a:gd name="T22" fmla="*/ 2 w 57"/>
              <a:gd name="T23" fmla="*/ 17 h 47"/>
              <a:gd name="T24" fmla="*/ 11 w 57"/>
              <a:gd name="T25" fmla="*/ 28 h 47"/>
              <a:gd name="T26" fmla="*/ 8 w 57"/>
              <a:gd name="T27" fmla="*/ 29 h 47"/>
              <a:gd name="T28" fmla="*/ 6 w 57"/>
              <a:gd name="T29" fmla="*/ 28 h 47"/>
              <a:gd name="T30" fmla="*/ 17 w 57"/>
              <a:gd name="T31" fmla="*/ 36 h 47"/>
              <a:gd name="T32" fmla="*/ 3 w 57"/>
              <a:gd name="T33" fmla="*/ 41 h 47"/>
              <a:gd name="T34" fmla="*/ 0 w 57"/>
              <a:gd name="T35" fmla="*/ 41 h 47"/>
              <a:gd name="T36" fmla="*/ 18 w 57"/>
              <a:gd name="T37" fmla="*/ 47 h 47"/>
              <a:gd name="T38" fmla="*/ 51 w 57"/>
              <a:gd name="T39" fmla="*/ 13 h 47"/>
              <a:gd name="T40" fmla="*/ 51 w 57"/>
              <a:gd name="T41" fmla="*/ 12 h 47"/>
              <a:gd name="T42" fmla="*/ 57 w 57"/>
              <a:gd name="T43" fmla="*/ 6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7" h="47">
                <a:moveTo>
                  <a:pt x="57" y="6"/>
                </a:moveTo>
                <a:cubicBezTo>
                  <a:pt x="55" y="7"/>
                  <a:pt x="52" y="7"/>
                  <a:pt x="50" y="8"/>
                </a:cubicBezTo>
                <a:cubicBezTo>
                  <a:pt x="52" y="6"/>
                  <a:pt x="54" y="4"/>
                  <a:pt x="55" y="1"/>
                </a:cubicBezTo>
                <a:cubicBezTo>
                  <a:pt x="53" y="3"/>
                  <a:pt x="50" y="3"/>
                  <a:pt x="48" y="4"/>
                </a:cubicBezTo>
                <a:cubicBezTo>
                  <a:pt x="46" y="2"/>
                  <a:pt x="43" y="0"/>
                  <a:pt x="39" y="0"/>
                </a:cubicBezTo>
                <a:cubicBezTo>
                  <a:pt x="33" y="0"/>
                  <a:pt x="28" y="6"/>
                  <a:pt x="28" y="12"/>
                </a:cubicBezTo>
                <a:cubicBezTo>
                  <a:pt x="28" y="13"/>
                  <a:pt x="28" y="14"/>
                  <a:pt x="28" y="15"/>
                </a:cubicBezTo>
                <a:cubicBezTo>
                  <a:pt x="18" y="14"/>
                  <a:pt x="10" y="10"/>
                  <a:pt x="4" y="2"/>
                </a:cubicBezTo>
                <a:cubicBezTo>
                  <a:pt x="3" y="4"/>
                  <a:pt x="2" y="6"/>
                  <a:pt x="2" y="8"/>
                </a:cubicBezTo>
                <a:cubicBezTo>
                  <a:pt x="2" y="12"/>
                  <a:pt x="4" y="16"/>
                  <a:pt x="7" y="18"/>
                </a:cubicBezTo>
                <a:cubicBezTo>
                  <a:pt x="6" y="18"/>
                  <a:pt x="4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22"/>
                  <a:pt x="6" y="27"/>
                  <a:pt x="11" y="28"/>
                </a:cubicBezTo>
                <a:cubicBezTo>
                  <a:pt x="11" y="28"/>
                  <a:pt x="9" y="29"/>
                  <a:pt x="8" y="29"/>
                </a:cubicBezTo>
                <a:cubicBezTo>
                  <a:pt x="8" y="29"/>
                  <a:pt x="7" y="28"/>
                  <a:pt x="6" y="28"/>
                </a:cubicBezTo>
                <a:cubicBezTo>
                  <a:pt x="8" y="33"/>
                  <a:pt x="12" y="36"/>
                  <a:pt x="17" y="36"/>
                </a:cubicBezTo>
                <a:cubicBezTo>
                  <a:pt x="13" y="40"/>
                  <a:pt x="8" y="41"/>
                  <a:pt x="3" y="41"/>
                </a:cubicBezTo>
                <a:cubicBezTo>
                  <a:pt x="2" y="41"/>
                  <a:pt x="1" y="41"/>
                  <a:pt x="0" y="41"/>
                </a:cubicBezTo>
                <a:cubicBezTo>
                  <a:pt x="5" y="45"/>
                  <a:pt x="11" y="47"/>
                  <a:pt x="18" y="47"/>
                </a:cubicBezTo>
                <a:cubicBezTo>
                  <a:pt x="39" y="47"/>
                  <a:pt x="51" y="29"/>
                  <a:pt x="51" y="13"/>
                </a:cubicBezTo>
                <a:cubicBezTo>
                  <a:pt x="51" y="13"/>
                  <a:pt x="51" y="12"/>
                  <a:pt x="51" y="12"/>
                </a:cubicBezTo>
                <a:cubicBezTo>
                  <a:pt x="53" y="10"/>
                  <a:pt x="55" y="8"/>
                  <a:pt x="57" y="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47" name="iṩlïḑé"/>
          <p:cNvSpPr/>
          <p:nvPr/>
        </p:nvSpPr>
        <p:spPr bwMode="auto">
          <a:xfrm>
            <a:off x="7672526" y="3686083"/>
            <a:ext cx="294387" cy="343013"/>
          </a:xfrm>
          <a:custGeom>
            <a:avLst/>
            <a:gdLst>
              <a:gd name="T0" fmla="*/ 95 w 108"/>
              <a:gd name="T1" fmla="*/ 8 h 126"/>
              <a:gd name="T2" fmla="*/ 94 w 108"/>
              <a:gd name="T3" fmla="*/ 7 h 126"/>
              <a:gd name="T4" fmla="*/ 71 w 108"/>
              <a:gd name="T5" fmla="*/ 4 h 126"/>
              <a:gd name="T6" fmla="*/ 48 w 108"/>
              <a:gd name="T7" fmla="*/ 37 h 126"/>
              <a:gd name="T8" fmla="*/ 52 w 108"/>
              <a:gd name="T9" fmla="*/ 53 h 126"/>
              <a:gd name="T10" fmla="*/ 44 w 108"/>
              <a:gd name="T11" fmla="*/ 64 h 126"/>
              <a:gd name="T12" fmla="*/ 27 w 108"/>
              <a:gd name="T13" fmla="*/ 64 h 126"/>
              <a:gd name="T14" fmla="*/ 3 w 108"/>
              <a:gd name="T15" fmla="*/ 97 h 126"/>
              <a:gd name="T16" fmla="*/ 13 w 108"/>
              <a:gd name="T17" fmla="*/ 117 h 126"/>
              <a:gd name="T18" fmla="*/ 14 w 108"/>
              <a:gd name="T19" fmla="*/ 118 h 126"/>
              <a:gd name="T20" fmla="*/ 37 w 108"/>
              <a:gd name="T21" fmla="*/ 121 h 126"/>
              <a:gd name="T22" fmla="*/ 61 w 108"/>
              <a:gd name="T23" fmla="*/ 88 h 126"/>
              <a:gd name="T24" fmla="*/ 54 w 108"/>
              <a:gd name="T25" fmla="*/ 71 h 126"/>
              <a:gd name="T26" fmla="*/ 62 w 108"/>
              <a:gd name="T27" fmla="*/ 60 h 126"/>
              <a:gd name="T28" fmla="*/ 81 w 108"/>
              <a:gd name="T29" fmla="*/ 61 h 126"/>
              <a:gd name="T30" fmla="*/ 105 w 108"/>
              <a:gd name="T31" fmla="*/ 29 h 126"/>
              <a:gd name="T32" fmla="*/ 95 w 108"/>
              <a:gd name="T33" fmla="*/ 8 h 126"/>
              <a:gd name="T34" fmla="*/ 49 w 108"/>
              <a:gd name="T35" fmla="*/ 89 h 126"/>
              <a:gd name="T36" fmla="*/ 33 w 108"/>
              <a:gd name="T37" fmla="*/ 110 h 126"/>
              <a:gd name="T38" fmla="*/ 20 w 108"/>
              <a:gd name="T39" fmla="*/ 109 h 126"/>
              <a:gd name="T40" fmla="*/ 20 w 108"/>
              <a:gd name="T41" fmla="*/ 108 h 126"/>
              <a:gd name="T42" fmla="*/ 15 w 108"/>
              <a:gd name="T43" fmla="*/ 96 h 126"/>
              <a:gd name="T44" fmla="*/ 30 w 108"/>
              <a:gd name="T45" fmla="*/ 75 h 126"/>
              <a:gd name="T46" fmla="*/ 37 w 108"/>
              <a:gd name="T47" fmla="*/ 73 h 126"/>
              <a:gd name="T48" fmla="*/ 37 w 108"/>
              <a:gd name="T49" fmla="*/ 74 h 126"/>
              <a:gd name="T50" fmla="*/ 38 w 108"/>
              <a:gd name="T51" fmla="*/ 82 h 126"/>
              <a:gd name="T52" fmla="*/ 39 w 108"/>
              <a:gd name="T53" fmla="*/ 82 h 126"/>
              <a:gd name="T54" fmla="*/ 47 w 108"/>
              <a:gd name="T55" fmla="*/ 81 h 126"/>
              <a:gd name="T56" fmla="*/ 48 w 108"/>
              <a:gd name="T57" fmla="*/ 80 h 126"/>
              <a:gd name="T58" fmla="*/ 49 w 108"/>
              <a:gd name="T59" fmla="*/ 89 h 126"/>
              <a:gd name="T60" fmla="*/ 93 w 108"/>
              <a:gd name="T61" fmla="*/ 29 h 126"/>
              <a:gd name="T62" fmla="*/ 78 w 108"/>
              <a:gd name="T63" fmla="*/ 50 h 126"/>
              <a:gd name="T64" fmla="*/ 68 w 108"/>
              <a:gd name="T65" fmla="*/ 51 h 126"/>
              <a:gd name="T66" fmla="*/ 66 w 108"/>
              <a:gd name="T67" fmla="*/ 44 h 126"/>
              <a:gd name="T68" fmla="*/ 66 w 108"/>
              <a:gd name="T69" fmla="*/ 44 h 126"/>
              <a:gd name="T70" fmla="*/ 59 w 108"/>
              <a:gd name="T71" fmla="*/ 43 h 126"/>
              <a:gd name="T72" fmla="*/ 59 w 108"/>
              <a:gd name="T73" fmla="*/ 37 h 126"/>
              <a:gd name="T74" fmla="*/ 75 w 108"/>
              <a:gd name="T75" fmla="*/ 16 h 126"/>
              <a:gd name="T76" fmla="*/ 88 w 108"/>
              <a:gd name="T77" fmla="*/ 17 h 126"/>
              <a:gd name="T78" fmla="*/ 88 w 108"/>
              <a:gd name="T79" fmla="*/ 17 h 126"/>
              <a:gd name="T80" fmla="*/ 93 w 108"/>
              <a:gd name="T81" fmla="*/ 29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8" h="126">
                <a:moveTo>
                  <a:pt x="95" y="8"/>
                </a:moveTo>
                <a:cubicBezTo>
                  <a:pt x="94" y="7"/>
                  <a:pt x="94" y="7"/>
                  <a:pt x="94" y="7"/>
                </a:cubicBezTo>
                <a:cubicBezTo>
                  <a:pt x="85" y="1"/>
                  <a:pt x="75" y="0"/>
                  <a:pt x="71" y="4"/>
                </a:cubicBezTo>
                <a:cubicBezTo>
                  <a:pt x="48" y="37"/>
                  <a:pt x="48" y="37"/>
                  <a:pt x="48" y="37"/>
                </a:cubicBezTo>
                <a:cubicBezTo>
                  <a:pt x="45" y="41"/>
                  <a:pt x="47" y="47"/>
                  <a:pt x="52" y="53"/>
                </a:cubicBezTo>
                <a:cubicBezTo>
                  <a:pt x="44" y="64"/>
                  <a:pt x="44" y="64"/>
                  <a:pt x="44" y="64"/>
                </a:cubicBezTo>
                <a:cubicBezTo>
                  <a:pt x="37" y="60"/>
                  <a:pt x="30" y="60"/>
                  <a:pt x="27" y="64"/>
                </a:cubicBezTo>
                <a:cubicBezTo>
                  <a:pt x="3" y="97"/>
                  <a:pt x="3" y="97"/>
                  <a:pt x="3" y="97"/>
                </a:cubicBezTo>
                <a:cubicBezTo>
                  <a:pt x="0" y="102"/>
                  <a:pt x="4" y="111"/>
                  <a:pt x="13" y="117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23" y="125"/>
                  <a:pt x="33" y="126"/>
                  <a:pt x="37" y="121"/>
                </a:cubicBezTo>
                <a:cubicBezTo>
                  <a:pt x="61" y="88"/>
                  <a:pt x="61" y="88"/>
                  <a:pt x="61" y="88"/>
                </a:cubicBezTo>
                <a:cubicBezTo>
                  <a:pt x="64" y="84"/>
                  <a:pt x="61" y="77"/>
                  <a:pt x="54" y="71"/>
                </a:cubicBezTo>
                <a:cubicBezTo>
                  <a:pt x="62" y="60"/>
                  <a:pt x="62" y="60"/>
                  <a:pt x="62" y="60"/>
                </a:cubicBezTo>
                <a:cubicBezTo>
                  <a:pt x="70" y="65"/>
                  <a:pt x="78" y="66"/>
                  <a:pt x="81" y="61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8" y="24"/>
                  <a:pt x="104" y="15"/>
                  <a:pt x="95" y="8"/>
                </a:cubicBezTo>
                <a:close/>
                <a:moveTo>
                  <a:pt x="49" y="89"/>
                </a:moveTo>
                <a:cubicBezTo>
                  <a:pt x="33" y="110"/>
                  <a:pt x="33" y="110"/>
                  <a:pt x="33" y="110"/>
                </a:cubicBezTo>
                <a:cubicBezTo>
                  <a:pt x="31" y="113"/>
                  <a:pt x="25" y="113"/>
                  <a:pt x="20" y="109"/>
                </a:cubicBezTo>
                <a:cubicBezTo>
                  <a:pt x="20" y="108"/>
                  <a:pt x="20" y="108"/>
                  <a:pt x="20" y="108"/>
                </a:cubicBezTo>
                <a:cubicBezTo>
                  <a:pt x="15" y="105"/>
                  <a:pt x="13" y="99"/>
                  <a:pt x="15" y="96"/>
                </a:cubicBezTo>
                <a:cubicBezTo>
                  <a:pt x="30" y="75"/>
                  <a:pt x="30" y="75"/>
                  <a:pt x="30" y="75"/>
                </a:cubicBezTo>
                <a:cubicBezTo>
                  <a:pt x="32" y="74"/>
                  <a:pt x="34" y="73"/>
                  <a:pt x="37" y="73"/>
                </a:cubicBezTo>
                <a:cubicBezTo>
                  <a:pt x="37" y="74"/>
                  <a:pt x="37" y="74"/>
                  <a:pt x="37" y="74"/>
                </a:cubicBezTo>
                <a:cubicBezTo>
                  <a:pt x="35" y="76"/>
                  <a:pt x="36" y="80"/>
                  <a:pt x="38" y="82"/>
                </a:cubicBezTo>
                <a:cubicBezTo>
                  <a:pt x="39" y="82"/>
                  <a:pt x="39" y="82"/>
                  <a:pt x="39" y="82"/>
                </a:cubicBezTo>
                <a:cubicBezTo>
                  <a:pt x="41" y="84"/>
                  <a:pt x="45" y="84"/>
                  <a:pt x="47" y="81"/>
                </a:cubicBezTo>
                <a:cubicBezTo>
                  <a:pt x="48" y="80"/>
                  <a:pt x="48" y="80"/>
                  <a:pt x="48" y="80"/>
                </a:cubicBezTo>
                <a:cubicBezTo>
                  <a:pt x="50" y="83"/>
                  <a:pt x="50" y="87"/>
                  <a:pt x="49" y="89"/>
                </a:cubicBezTo>
                <a:close/>
                <a:moveTo>
                  <a:pt x="93" y="29"/>
                </a:moveTo>
                <a:cubicBezTo>
                  <a:pt x="78" y="50"/>
                  <a:pt x="78" y="50"/>
                  <a:pt x="78" y="50"/>
                </a:cubicBezTo>
                <a:cubicBezTo>
                  <a:pt x="76" y="53"/>
                  <a:pt x="72" y="53"/>
                  <a:pt x="68" y="51"/>
                </a:cubicBezTo>
                <a:cubicBezTo>
                  <a:pt x="69" y="49"/>
                  <a:pt x="68" y="46"/>
                  <a:pt x="66" y="44"/>
                </a:cubicBezTo>
                <a:cubicBezTo>
                  <a:pt x="66" y="44"/>
                  <a:pt x="66" y="44"/>
                  <a:pt x="66" y="44"/>
                </a:cubicBezTo>
                <a:cubicBezTo>
                  <a:pt x="64" y="42"/>
                  <a:pt x="61" y="42"/>
                  <a:pt x="59" y="43"/>
                </a:cubicBezTo>
                <a:cubicBezTo>
                  <a:pt x="58" y="41"/>
                  <a:pt x="58" y="38"/>
                  <a:pt x="59" y="37"/>
                </a:cubicBezTo>
                <a:cubicBezTo>
                  <a:pt x="75" y="16"/>
                  <a:pt x="75" y="16"/>
                  <a:pt x="75" y="16"/>
                </a:cubicBezTo>
                <a:cubicBezTo>
                  <a:pt x="77" y="13"/>
                  <a:pt x="83" y="13"/>
                  <a:pt x="88" y="17"/>
                </a:cubicBezTo>
                <a:cubicBezTo>
                  <a:pt x="88" y="17"/>
                  <a:pt x="88" y="17"/>
                  <a:pt x="88" y="17"/>
                </a:cubicBezTo>
                <a:cubicBezTo>
                  <a:pt x="93" y="21"/>
                  <a:pt x="95" y="26"/>
                  <a:pt x="93" y="2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48" name="íšļiḑé"/>
          <p:cNvGrpSpPr/>
          <p:nvPr/>
        </p:nvGrpSpPr>
        <p:grpSpPr>
          <a:xfrm>
            <a:off x="9369194" y="2440194"/>
            <a:ext cx="197135" cy="215533"/>
            <a:chOff x="9617427" y="1803273"/>
            <a:chExt cx="260400" cy="284703"/>
          </a:xfrm>
          <a:solidFill>
            <a:schemeClr val="bg1">
              <a:lumMod val="85000"/>
            </a:schemeClr>
          </a:solidFill>
        </p:grpSpPr>
        <p:sp>
          <p:nvSpPr>
            <p:cNvPr id="49" name="ïSḻiďe"/>
            <p:cNvSpPr/>
            <p:nvPr/>
          </p:nvSpPr>
          <p:spPr bwMode="auto">
            <a:xfrm>
              <a:off x="9617427" y="1966456"/>
              <a:ext cx="109367" cy="121520"/>
            </a:xfrm>
            <a:custGeom>
              <a:avLst/>
              <a:gdLst>
                <a:gd name="T0" fmla="*/ 17 w 63"/>
                <a:gd name="T1" fmla="*/ 58 h 70"/>
                <a:gd name="T2" fmla="*/ 0 w 63"/>
                <a:gd name="T3" fmla="*/ 70 h 70"/>
                <a:gd name="T4" fmla="*/ 9 w 63"/>
                <a:gd name="T5" fmla="*/ 51 h 70"/>
                <a:gd name="T6" fmla="*/ 54 w 63"/>
                <a:gd name="T7" fmla="*/ 0 h 70"/>
                <a:gd name="T8" fmla="*/ 63 w 63"/>
                <a:gd name="T9" fmla="*/ 6 h 70"/>
                <a:gd name="T10" fmla="*/ 17 w 63"/>
                <a:gd name="T11" fmla="*/ 5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70">
                  <a:moveTo>
                    <a:pt x="17" y="58"/>
                  </a:moveTo>
                  <a:lnTo>
                    <a:pt x="0" y="70"/>
                  </a:lnTo>
                  <a:lnTo>
                    <a:pt x="9" y="51"/>
                  </a:lnTo>
                  <a:lnTo>
                    <a:pt x="54" y="0"/>
                  </a:lnTo>
                  <a:lnTo>
                    <a:pt x="63" y="6"/>
                  </a:lnTo>
                  <a:lnTo>
                    <a:pt x="17" y="5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0" name="ïṩḻíḓé"/>
            <p:cNvSpPr/>
            <p:nvPr/>
          </p:nvSpPr>
          <p:spPr bwMode="auto">
            <a:xfrm>
              <a:off x="9657356" y="1803273"/>
              <a:ext cx="220471" cy="223943"/>
            </a:xfrm>
            <a:custGeom>
              <a:avLst/>
              <a:gdLst>
                <a:gd name="T0" fmla="*/ 59 w 61"/>
                <a:gd name="T1" fmla="*/ 20 h 62"/>
                <a:gd name="T2" fmla="*/ 39 w 61"/>
                <a:gd name="T3" fmla="*/ 2 h 62"/>
                <a:gd name="T4" fmla="*/ 33 w 61"/>
                <a:gd name="T5" fmla="*/ 2 h 62"/>
                <a:gd name="T6" fmla="*/ 34 w 61"/>
                <a:gd name="T7" fmla="*/ 7 h 62"/>
                <a:gd name="T8" fmla="*/ 34 w 61"/>
                <a:gd name="T9" fmla="*/ 8 h 62"/>
                <a:gd name="T10" fmla="*/ 17 w 61"/>
                <a:gd name="T11" fmla="*/ 33 h 62"/>
                <a:gd name="T12" fmla="*/ 3 w 61"/>
                <a:gd name="T13" fmla="*/ 30 h 62"/>
                <a:gd name="T14" fmla="*/ 2 w 61"/>
                <a:gd name="T15" fmla="*/ 32 h 62"/>
                <a:gd name="T16" fmla="*/ 34 w 61"/>
                <a:gd name="T17" fmla="*/ 60 h 62"/>
                <a:gd name="T18" fmla="*/ 37 w 61"/>
                <a:gd name="T19" fmla="*/ 59 h 62"/>
                <a:gd name="T20" fmla="*/ 33 w 61"/>
                <a:gd name="T21" fmla="*/ 45 h 62"/>
                <a:gd name="T22" fmla="*/ 54 w 61"/>
                <a:gd name="T23" fmla="*/ 25 h 62"/>
                <a:gd name="T24" fmla="*/ 54 w 61"/>
                <a:gd name="T25" fmla="*/ 25 h 62"/>
                <a:gd name="T26" fmla="*/ 60 w 61"/>
                <a:gd name="T27" fmla="*/ 25 h 62"/>
                <a:gd name="T28" fmla="*/ 59 w 61"/>
                <a:gd name="T29" fmla="*/ 20 h 62"/>
                <a:gd name="T30" fmla="*/ 30 w 61"/>
                <a:gd name="T31" fmla="*/ 44 h 62"/>
                <a:gd name="T32" fmla="*/ 32 w 61"/>
                <a:gd name="T33" fmla="*/ 54 h 62"/>
                <a:gd name="T34" fmla="*/ 25 w 61"/>
                <a:gd name="T35" fmla="*/ 47 h 62"/>
                <a:gd name="T36" fmla="*/ 48 w 61"/>
                <a:gd name="T37" fmla="*/ 21 h 62"/>
                <a:gd name="T38" fmla="*/ 51 w 61"/>
                <a:gd name="T39" fmla="*/ 23 h 62"/>
                <a:gd name="T40" fmla="*/ 30 w 61"/>
                <a:gd name="T41" fmla="*/ 4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1" h="62">
                  <a:moveTo>
                    <a:pt x="59" y="20"/>
                  </a:moveTo>
                  <a:cubicBezTo>
                    <a:pt x="39" y="2"/>
                    <a:pt x="39" y="2"/>
                    <a:pt x="39" y="2"/>
                  </a:cubicBezTo>
                  <a:cubicBezTo>
                    <a:pt x="37" y="0"/>
                    <a:pt x="35" y="0"/>
                    <a:pt x="33" y="2"/>
                  </a:cubicBezTo>
                  <a:cubicBezTo>
                    <a:pt x="32" y="4"/>
                    <a:pt x="32" y="6"/>
                    <a:pt x="34" y="7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0"/>
                    <a:pt x="0" y="31"/>
                    <a:pt x="2" y="32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6" y="62"/>
                    <a:pt x="37" y="61"/>
                    <a:pt x="37" y="59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6" y="27"/>
                    <a:pt x="58" y="27"/>
                    <a:pt x="60" y="25"/>
                  </a:cubicBezTo>
                  <a:cubicBezTo>
                    <a:pt x="61" y="23"/>
                    <a:pt x="61" y="21"/>
                    <a:pt x="59" y="20"/>
                  </a:cubicBezTo>
                  <a:close/>
                  <a:moveTo>
                    <a:pt x="30" y="44"/>
                  </a:moveTo>
                  <a:cubicBezTo>
                    <a:pt x="32" y="54"/>
                    <a:pt x="32" y="54"/>
                    <a:pt x="32" y="5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51" y="23"/>
                    <a:pt x="51" y="23"/>
                    <a:pt x="51" y="23"/>
                  </a:cubicBezTo>
                  <a:lnTo>
                    <a:pt x="30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51" name="i$ḷíḍê"/>
          <p:cNvSpPr/>
          <p:nvPr/>
        </p:nvSpPr>
        <p:spPr bwMode="auto">
          <a:xfrm>
            <a:off x="8988068" y="3031597"/>
            <a:ext cx="155079" cy="152450"/>
          </a:xfrm>
          <a:custGeom>
            <a:avLst/>
            <a:gdLst>
              <a:gd name="connsiteX0" fmla="*/ 105085 w 204847"/>
              <a:gd name="connsiteY0" fmla="*/ 83575 h 201375"/>
              <a:gd name="connsiteX1" fmla="*/ 87147 w 204847"/>
              <a:gd name="connsiteY1" fmla="*/ 101555 h 201375"/>
              <a:gd name="connsiteX2" fmla="*/ 105085 w 204847"/>
              <a:gd name="connsiteY2" fmla="*/ 119534 h 201375"/>
              <a:gd name="connsiteX3" fmla="*/ 123024 w 204847"/>
              <a:gd name="connsiteY3" fmla="*/ 101555 h 201375"/>
              <a:gd name="connsiteX4" fmla="*/ 105085 w 204847"/>
              <a:gd name="connsiteY4" fmla="*/ 83575 h 201375"/>
              <a:gd name="connsiteX5" fmla="*/ 105085 w 204847"/>
              <a:gd name="connsiteY5" fmla="*/ 76383 h 201375"/>
              <a:gd name="connsiteX6" fmla="*/ 130199 w 204847"/>
              <a:gd name="connsiteY6" fmla="*/ 101555 h 201375"/>
              <a:gd name="connsiteX7" fmla="*/ 105085 w 204847"/>
              <a:gd name="connsiteY7" fmla="*/ 126726 h 201375"/>
              <a:gd name="connsiteX8" fmla="*/ 76384 w 204847"/>
              <a:gd name="connsiteY8" fmla="*/ 101555 h 201375"/>
              <a:gd name="connsiteX9" fmla="*/ 105085 w 204847"/>
              <a:gd name="connsiteY9" fmla="*/ 76383 h 201375"/>
              <a:gd name="connsiteX10" fmla="*/ 104224 w 204847"/>
              <a:gd name="connsiteY10" fmla="*/ 61027 h 201375"/>
              <a:gd name="connsiteX11" fmla="*/ 61017 w 204847"/>
              <a:gd name="connsiteY11" fmla="*/ 100688 h 201375"/>
              <a:gd name="connsiteX12" fmla="*/ 104224 w 204847"/>
              <a:gd name="connsiteY12" fmla="*/ 140349 h 201375"/>
              <a:gd name="connsiteX13" fmla="*/ 143831 w 204847"/>
              <a:gd name="connsiteY13" fmla="*/ 100688 h 201375"/>
              <a:gd name="connsiteX14" fmla="*/ 104224 w 204847"/>
              <a:gd name="connsiteY14" fmla="*/ 61027 h 201375"/>
              <a:gd name="connsiteX15" fmla="*/ 104224 w 204847"/>
              <a:gd name="connsiteY15" fmla="*/ 53816 h 201375"/>
              <a:gd name="connsiteX16" fmla="*/ 151032 w 204847"/>
              <a:gd name="connsiteY16" fmla="*/ 100688 h 201375"/>
              <a:gd name="connsiteX17" fmla="*/ 104224 w 204847"/>
              <a:gd name="connsiteY17" fmla="*/ 147560 h 201375"/>
              <a:gd name="connsiteX18" fmla="*/ 53816 w 204847"/>
              <a:gd name="connsiteY18" fmla="*/ 100688 h 201375"/>
              <a:gd name="connsiteX19" fmla="*/ 104224 w 204847"/>
              <a:gd name="connsiteY19" fmla="*/ 53816 h 201375"/>
              <a:gd name="connsiteX20" fmla="*/ 97033 w 204847"/>
              <a:gd name="connsiteY20" fmla="*/ 14384 h 201375"/>
              <a:gd name="connsiteX21" fmla="*/ 89845 w 204847"/>
              <a:gd name="connsiteY21" fmla="*/ 21576 h 201375"/>
              <a:gd name="connsiteX22" fmla="*/ 89845 w 204847"/>
              <a:gd name="connsiteY22" fmla="*/ 28768 h 201375"/>
              <a:gd name="connsiteX23" fmla="*/ 61095 w 204847"/>
              <a:gd name="connsiteY23" fmla="*/ 39556 h 201375"/>
              <a:gd name="connsiteX24" fmla="*/ 57501 w 204847"/>
              <a:gd name="connsiteY24" fmla="*/ 32364 h 201375"/>
              <a:gd name="connsiteX25" fmla="*/ 50313 w 204847"/>
              <a:gd name="connsiteY25" fmla="*/ 32364 h 201375"/>
              <a:gd name="connsiteX26" fmla="*/ 46719 w 204847"/>
              <a:gd name="connsiteY26" fmla="*/ 32364 h 201375"/>
              <a:gd name="connsiteX27" fmla="*/ 35938 w 204847"/>
              <a:gd name="connsiteY27" fmla="*/ 43152 h 201375"/>
              <a:gd name="connsiteX28" fmla="*/ 35938 w 204847"/>
              <a:gd name="connsiteY28" fmla="*/ 53940 h 201375"/>
              <a:gd name="connsiteX29" fmla="*/ 43126 w 204847"/>
              <a:gd name="connsiteY29" fmla="*/ 61132 h 201375"/>
              <a:gd name="connsiteX30" fmla="*/ 32344 w 204847"/>
              <a:gd name="connsiteY30" fmla="*/ 86304 h 201375"/>
              <a:gd name="connsiteX31" fmla="*/ 21563 w 204847"/>
              <a:gd name="connsiteY31" fmla="*/ 86304 h 201375"/>
              <a:gd name="connsiteX32" fmla="*/ 14375 w 204847"/>
              <a:gd name="connsiteY32" fmla="*/ 93496 h 201375"/>
              <a:gd name="connsiteX33" fmla="*/ 14375 w 204847"/>
              <a:gd name="connsiteY33" fmla="*/ 107880 h 201375"/>
              <a:gd name="connsiteX34" fmla="*/ 21563 w 204847"/>
              <a:gd name="connsiteY34" fmla="*/ 115072 h 201375"/>
              <a:gd name="connsiteX35" fmla="*/ 32344 w 204847"/>
              <a:gd name="connsiteY35" fmla="*/ 115072 h 201375"/>
              <a:gd name="connsiteX36" fmla="*/ 43126 w 204847"/>
              <a:gd name="connsiteY36" fmla="*/ 140243 h 201375"/>
              <a:gd name="connsiteX37" fmla="*/ 35938 w 204847"/>
              <a:gd name="connsiteY37" fmla="*/ 147435 h 201375"/>
              <a:gd name="connsiteX38" fmla="*/ 35938 w 204847"/>
              <a:gd name="connsiteY38" fmla="*/ 158223 h 201375"/>
              <a:gd name="connsiteX39" fmla="*/ 46719 w 204847"/>
              <a:gd name="connsiteY39" fmla="*/ 169011 h 201375"/>
              <a:gd name="connsiteX40" fmla="*/ 50313 w 204847"/>
              <a:gd name="connsiteY40" fmla="*/ 169011 h 201375"/>
              <a:gd name="connsiteX41" fmla="*/ 57501 w 204847"/>
              <a:gd name="connsiteY41" fmla="*/ 169011 h 201375"/>
              <a:gd name="connsiteX42" fmla="*/ 61095 w 204847"/>
              <a:gd name="connsiteY42" fmla="*/ 161819 h 201375"/>
              <a:gd name="connsiteX43" fmla="*/ 89845 w 204847"/>
              <a:gd name="connsiteY43" fmla="*/ 172607 h 201375"/>
              <a:gd name="connsiteX44" fmla="*/ 89845 w 204847"/>
              <a:gd name="connsiteY44" fmla="*/ 179799 h 201375"/>
              <a:gd name="connsiteX45" fmla="*/ 97033 w 204847"/>
              <a:gd name="connsiteY45" fmla="*/ 186991 h 201375"/>
              <a:gd name="connsiteX46" fmla="*/ 111408 w 204847"/>
              <a:gd name="connsiteY46" fmla="*/ 186991 h 201375"/>
              <a:gd name="connsiteX47" fmla="*/ 118596 w 204847"/>
              <a:gd name="connsiteY47" fmla="*/ 179799 h 201375"/>
              <a:gd name="connsiteX48" fmla="*/ 118596 w 204847"/>
              <a:gd name="connsiteY48" fmla="*/ 172607 h 201375"/>
              <a:gd name="connsiteX49" fmla="*/ 143752 w 204847"/>
              <a:gd name="connsiteY49" fmla="*/ 161819 h 201375"/>
              <a:gd name="connsiteX50" fmla="*/ 147346 w 204847"/>
              <a:gd name="connsiteY50" fmla="*/ 169011 h 201375"/>
              <a:gd name="connsiteX51" fmla="*/ 154534 w 204847"/>
              <a:gd name="connsiteY51" fmla="*/ 169011 h 201375"/>
              <a:gd name="connsiteX52" fmla="*/ 158128 w 204847"/>
              <a:gd name="connsiteY52" fmla="*/ 169011 h 201375"/>
              <a:gd name="connsiteX53" fmla="*/ 168909 w 204847"/>
              <a:gd name="connsiteY53" fmla="*/ 158223 h 201375"/>
              <a:gd name="connsiteX54" fmla="*/ 168909 w 204847"/>
              <a:gd name="connsiteY54" fmla="*/ 147435 h 201375"/>
              <a:gd name="connsiteX55" fmla="*/ 161721 w 204847"/>
              <a:gd name="connsiteY55" fmla="*/ 140243 h 201375"/>
              <a:gd name="connsiteX56" fmla="*/ 172503 w 204847"/>
              <a:gd name="connsiteY56" fmla="*/ 115072 h 201375"/>
              <a:gd name="connsiteX57" fmla="*/ 183284 w 204847"/>
              <a:gd name="connsiteY57" fmla="*/ 115072 h 201375"/>
              <a:gd name="connsiteX58" fmla="*/ 190472 w 204847"/>
              <a:gd name="connsiteY58" fmla="*/ 107880 h 201375"/>
              <a:gd name="connsiteX59" fmla="*/ 190472 w 204847"/>
              <a:gd name="connsiteY59" fmla="*/ 93496 h 201375"/>
              <a:gd name="connsiteX60" fmla="*/ 183284 w 204847"/>
              <a:gd name="connsiteY60" fmla="*/ 86304 h 201375"/>
              <a:gd name="connsiteX61" fmla="*/ 172503 w 204847"/>
              <a:gd name="connsiteY61" fmla="*/ 86304 h 201375"/>
              <a:gd name="connsiteX62" fmla="*/ 161721 w 204847"/>
              <a:gd name="connsiteY62" fmla="*/ 61132 h 201375"/>
              <a:gd name="connsiteX63" fmla="*/ 168909 w 204847"/>
              <a:gd name="connsiteY63" fmla="*/ 53940 h 201375"/>
              <a:gd name="connsiteX64" fmla="*/ 168909 w 204847"/>
              <a:gd name="connsiteY64" fmla="*/ 43152 h 201375"/>
              <a:gd name="connsiteX65" fmla="*/ 158128 w 204847"/>
              <a:gd name="connsiteY65" fmla="*/ 32364 h 201375"/>
              <a:gd name="connsiteX66" fmla="*/ 154534 w 204847"/>
              <a:gd name="connsiteY66" fmla="*/ 32364 h 201375"/>
              <a:gd name="connsiteX67" fmla="*/ 147346 w 204847"/>
              <a:gd name="connsiteY67" fmla="*/ 32364 h 201375"/>
              <a:gd name="connsiteX68" fmla="*/ 143752 w 204847"/>
              <a:gd name="connsiteY68" fmla="*/ 39556 h 201375"/>
              <a:gd name="connsiteX69" fmla="*/ 118596 w 204847"/>
              <a:gd name="connsiteY69" fmla="*/ 28768 h 201375"/>
              <a:gd name="connsiteX70" fmla="*/ 118596 w 204847"/>
              <a:gd name="connsiteY70" fmla="*/ 21576 h 201375"/>
              <a:gd name="connsiteX71" fmla="*/ 111408 w 204847"/>
              <a:gd name="connsiteY71" fmla="*/ 14384 h 201375"/>
              <a:gd name="connsiteX72" fmla="*/ 97033 w 204847"/>
              <a:gd name="connsiteY72" fmla="*/ 14384 h 201375"/>
              <a:gd name="connsiteX73" fmla="*/ 97033 w 204847"/>
              <a:gd name="connsiteY73" fmla="*/ 0 h 201375"/>
              <a:gd name="connsiteX74" fmla="*/ 111408 w 204847"/>
              <a:gd name="connsiteY74" fmla="*/ 0 h 201375"/>
              <a:gd name="connsiteX75" fmla="*/ 132971 w 204847"/>
              <a:gd name="connsiteY75" fmla="*/ 17980 h 201375"/>
              <a:gd name="connsiteX76" fmla="*/ 140158 w 204847"/>
              <a:gd name="connsiteY76" fmla="*/ 21576 h 201375"/>
              <a:gd name="connsiteX77" fmla="*/ 154534 w 204847"/>
              <a:gd name="connsiteY77" fmla="*/ 17980 h 201375"/>
              <a:gd name="connsiteX78" fmla="*/ 168909 w 204847"/>
              <a:gd name="connsiteY78" fmla="*/ 25172 h 201375"/>
              <a:gd name="connsiteX79" fmla="*/ 179690 w 204847"/>
              <a:gd name="connsiteY79" fmla="*/ 32364 h 201375"/>
              <a:gd name="connsiteX80" fmla="*/ 186878 w 204847"/>
              <a:gd name="connsiteY80" fmla="*/ 50344 h 201375"/>
              <a:gd name="connsiteX81" fmla="*/ 179690 w 204847"/>
              <a:gd name="connsiteY81" fmla="*/ 64728 h 201375"/>
              <a:gd name="connsiteX82" fmla="*/ 183284 w 204847"/>
              <a:gd name="connsiteY82" fmla="*/ 71920 h 201375"/>
              <a:gd name="connsiteX83" fmla="*/ 204847 w 204847"/>
              <a:gd name="connsiteY83" fmla="*/ 93496 h 201375"/>
              <a:gd name="connsiteX84" fmla="*/ 204847 w 204847"/>
              <a:gd name="connsiteY84" fmla="*/ 107880 h 201375"/>
              <a:gd name="connsiteX85" fmla="*/ 183284 w 204847"/>
              <a:gd name="connsiteY85" fmla="*/ 129455 h 201375"/>
              <a:gd name="connsiteX86" fmla="*/ 179690 w 204847"/>
              <a:gd name="connsiteY86" fmla="*/ 136647 h 201375"/>
              <a:gd name="connsiteX87" fmla="*/ 186878 w 204847"/>
              <a:gd name="connsiteY87" fmla="*/ 151031 h 201375"/>
              <a:gd name="connsiteX88" fmla="*/ 179690 w 204847"/>
              <a:gd name="connsiteY88" fmla="*/ 169011 h 201375"/>
              <a:gd name="connsiteX89" fmla="*/ 168909 w 204847"/>
              <a:gd name="connsiteY89" fmla="*/ 176203 h 201375"/>
              <a:gd name="connsiteX90" fmla="*/ 154534 w 204847"/>
              <a:gd name="connsiteY90" fmla="*/ 183395 h 201375"/>
              <a:gd name="connsiteX91" fmla="*/ 140158 w 204847"/>
              <a:gd name="connsiteY91" fmla="*/ 179799 h 201375"/>
              <a:gd name="connsiteX92" fmla="*/ 132971 w 204847"/>
              <a:gd name="connsiteY92" fmla="*/ 183395 h 201375"/>
              <a:gd name="connsiteX93" fmla="*/ 111408 w 204847"/>
              <a:gd name="connsiteY93" fmla="*/ 201375 h 201375"/>
              <a:gd name="connsiteX94" fmla="*/ 97033 w 204847"/>
              <a:gd name="connsiteY94" fmla="*/ 201375 h 201375"/>
              <a:gd name="connsiteX95" fmla="*/ 75470 w 204847"/>
              <a:gd name="connsiteY95" fmla="*/ 183395 h 201375"/>
              <a:gd name="connsiteX96" fmla="*/ 64689 w 204847"/>
              <a:gd name="connsiteY96" fmla="*/ 179799 h 201375"/>
              <a:gd name="connsiteX97" fmla="*/ 50313 w 204847"/>
              <a:gd name="connsiteY97" fmla="*/ 183395 h 201375"/>
              <a:gd name="connsiteX98" fmla="*/ 35938 w 204847"/>
              <a:gd name="connsiteY98" fmla="*/ 176203 h 201375"/>
              <a:gd name="connsiteX99" fmla="*/ 25157 w 204847"/>
              <a:gd name="connsiteY99" fmla="*/ 169011 h 201375"/>
              <a:gd name="connsiteX100" fmla="*/ 17969 w 204847"/>
              <a:gd name="connsiteY100" fmla="*/ 151031 h 201375"/>
              <a:gd name="connsiteX101" fmla="*/ 25157 w 204847"/>
              <a:gd name="connsiteY101" fmla="*/ 136647 h 201375"/>
              <a:gd name="connsiteX102" fmla="*/ 21563 w 204847"/>
              <a:gd name="connsiteY102" fmla="*/ 129455 h 201375"/>
              <a:gd name="connsiteX103" fmla="*/ 0 w 204847"/>
              <a:gd name="connsiteY103" fmla="*/ 107880 h 201375"/>
              <a:gd name="connsiteX104" fmla="*/ 0 w 204847"/>
              <a:gd name="connsiteY104" fmla="*/ 93496 h 201375"/>
              <a:gd name="connsiteX105" fmla="*/ 21563 w 204847"/>
              <a:gd name="connsiteY105" fmla="*/ 71920 h 201375"/>
              <a:gd name="connsiteX106" fmla="*/ 25157 w 204847"/>
              <a:gd name="connsiteY106" fmla="*/ 64728 h 201375"/>
              <a:gd name="connsiteX107" fmla="*/ 17969 w 204847"/>
              <a:gd name="connsiteY107" fmla="*/ 50344 h 201375"/>
              <a:gd name="connsiteX108" fmla="*/ 25157 w 204847"/>
              <a:gd name="connsiteY108" fmla="*/ 32364 h 201375"/>
              <a:gd name="connsiteX109" fmla="*/ 35938 w 204847"/>
              <a:gd name="connsiteY109" fmla="*/ 25172 h 201375"/>
              <a:gd name="connsiteX110" fmla="*/ 50313 w 204847"/>
              <a:gd name="connsiteY110" fmla="*/ 17980 h 201375"/>
              <a:gd name="connsiteX111" fmla="*/ 64689 w 204847"/>
              <a:gd name="connsiteY111" fmla="*/ 21576 h 201375"/>
              <a:gd name="connsiteX112" fmla="*/ 75470 w 204847"/>
              <a:gd name="connsiteY112" fmla="*/ 17980 h 201375"/>
              <a:gd name="connsiteX113" fmla="*/ 97033 w 204847"/>
              <a:gd name="connsiteY113" fmla="*/ 0 h 20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204847" h="201375">
                <a:moveTo>
                  <a:pt x="105085" y="83575"/>
                </a:moveTo>
                <a:cubicBezTo>
                  <a:pt x="94322" y="83575"/>
                  <a:pt x="87147" y="90767"/>
                  <a:pt x="87147" y="101555"/>
                </a:cubicBezTo>
                <a:cubicBezTo>
                  <a:pt x="87147" y="112342"/>
                  <a:pt x="94322" y="119534"/>
                  <a:pt x="105085" y="119534"/>
                </a:cubicBezTo>
                <a:cubicBezTo>
                  <a:pt x="112261" y="119534"/>
                  <a:pt x="123024" y="112342"/>
                  <a:pt x="123024" y="101555"/>
                </a:cubicBezTo>
                <a:cubicBezTo>
                  <a:pt x="123024" y="90767"/>
                  <a:pt x="112261" y="83575"/>
                  <a:pt x="105085" y="83575"/>
                </a:cubicBezTo>
                <a:close/>
                <a:moveTo>
                  <a:pt x="105085" y="76383"/>
                </a:moveTo>
                <a:cubicBezTo>
                  <a:pt x="115848" y="76383"/>
                  <a:pt x="130199" y="87171"/>
                  <a:pt x="130199" y="101555"/>
                </a:cubicBezTo>
                <a:cubicBezTo>
                  <a:pt x="130199" y="115938"/>
                  <a:pt x="115848" y="126726"/>
                  <a:pt x="105085" y="126726"/>
                </a:cubicBezTo>
                <a:cubicBezTo>
                  <a:pt x="90735" y="126726"/>
                  <a:pt x="76384" y="115938"/>
                  <a:pt x="76384" y="101555"/>
                </a:cubicBezTo>
                <a:cubicBezTo>
                  <a:pt x="76384" y="87171"/>
                  <a:pt x="90735" y="76383"/>
                  <a:pt x="105085" y="76383"/>
                </a:cubicBezTo>
                <a:close/>
                <a:moveTo>
                  <a:pt x="104224" y="61027"/>
                </a:moveTo>
                <a:cubicBezTo>
                  <a:pt x="79020" y="61027"/>
                  <a:pt x="61017" y="79055"/>
                  <a:pt x="61017" y="100688"/>
                </a:cubicBezTo>
                <a:cubicBezTo>
                  <a:pt x="61017" y="122321"/>
                  <a:pt x="79020" y="140349"/>
                  <a:pt x="104224" y="140349"/>
                </a:cubicBezTo>
                <a:cubicBezTo>
                  <a:pt x="125828" y="140349"/>
                  <a:pt x="143831" y="122321"/>
                  <a:pt x="143831" y="100688"/>
                </a:cubicBezTo>
                <a:cubicBezTo>
                  <a:pt x="143831" y="79055"/>
                  <a:pt x="125828" y="61027"/>
                  <a:pt x="104224" y="61027"/>
                </a:cubicBezTo>
                <a:close/>
                <a:moveTo>
                  <a:pt x="104224" y="53816"/>
                </a:moveTo>
                <a:cubicBezTo>
                  <a:pt x="129428" y="53816"/>
                  <a:pt x="151032" y="75449"/>
                  <a:pt x="151032" y="100688"/>
                </a:cubicBezTo>
                <a:cubicBezTo>
                  <a:pt x="151032" y="125927"/>
                  <a:pt x="129428" y="147560"/>
                  <a:pt x="104224" y="147560"/>
                </a:cubicBezTo>
                <a:cubicBezTo>
                  <a:pt x="75420" y="147560"/>
                  <a:pt x="53816" y="125927"/>
                  <a:pt x="53816" y="100688"/>
                </a:cubicBezTo>
                <a:cubicBezTo>
                  <a:pt x="53816" y="75449"/>
                  <a:pt x="75420" y="53816"/>
                  <a:pt x="104224" y="53816"/>
                </a:cubicBezTo>
                <a:close/>
                <a:moveTo>
                  <a:pt x="97033" y="14384"/>
                </a:moveTo>
                <a:cubicBezTo>
                  <a:pt x="89845" y="14384"/>
                  <a:pt x="89845" y="17980"/>
                  <a:pt x="89845" y="21576"/>
                </a:cubicBezTo>
                <a:cubicBezTo>
                  <a:pt x="89845" y="21576"/>
                  <a:pt x="89845" y="21576"/>
                  <a:pt x="89845" y="28768"/>
                </a:cubicBezTo>
                <a:cubicBezTo>
                  <a:pt x="79064" y="32364"/>
                  <a:pt x="71876" y="35960"/>
                  <a:pt x="61095" y="39556"/>
                </a:cubicBezTo>
                <a:cubicBezTo>
                  <a:pt x="61095" y="39556"/>
                  <a:pt x="61095" y="39556"/>
                  <a:pt x="57501" y="32364"/>
                </a:cubicBezTo>
                <a:cubicBezTo>
                  <a:pt x="53907" y="32364"/>
                  <a:pt x="53907" y="32364"/>
                  <a:pt x="50313" y="32364"/>
                </a:cubicBezTo>
                <a:cubicBezTo>
                  <a:pt x="50313" y="32364"/>
                  <a:pt x="46719" y="32364"/>
                  <a:pt x="46719" y="32364"/>
                </a:cubicBezTo>
                <a:cubicBezTo>
                  <a:pt x="46719" y="32364"/>
                  <a:pt x="46719" y="32364"/>
                  <a:pt x="35938" y="43152"/>
                </a:cubicBezTo>
                <a:cubicBezTo>
                  <a:pt x="32344" y="46748"/>
                  <a:pt x="32344" y="50344"/>
                  <a:pt x="35938" y="53940"/>
                </a:cubicBezTo>
                <a:cubicBezTo>
                  <a:pt x="35938" y="53940"/>
                  <a:pt x="35938" y="53940"/>
                  <a:pt x="43126" y="61132"/>
                </a:cubicBezTo>
                <a:cubicBezTo>
                  <a:pt x="35938" y="68324"/>
                  <a:pt x="32344" y="75515"/>
                  <a:pt x="32344" y="86304"/>
                </a:cubicBezTo>
                <a:cubicBezTo>
                  <a:pt x="32344" y="86304"/>
                  <a:pt x="32344" y="86304"/>
                  <a:pt x="21563" y="86304"/>
                </a:cubicBezTo>
                <a:cubicBezTo>
                  <a:pt x="17969" y="86304"/>
                  <a:pt x="14375" y="89900"/>
                  <a:pt x="14375" y="93496"/>
                </a:cubicBezTo>
                <a:cubicBezTo>
                  <a:pt x="14375" y="93496"/>
                  <a:pt x="14375" y="93496"/>
                  <a:pt x="14375" y="107880"/>
                </a:cubicBezTo>
                <a:cubicBezTo>
                  <a:pt x="14375" y="111476"/>
                  <a:pt x="17969" y="115072"/>
                  <a:pt x="21563" y="115072"/>
                </a:cubicBezTo>
                <a:cubicBezTo>
                  <a:pt x="21563" y="115072"/>
                  <a:pt x="21563" y="115072"/>
                  <a:pt x="32344" y="115072"/>
                </a:cubicBezTo>
                <a:cubicBezTo>
                  <a:pt x="32344" y="125860"/>
                  <a:pt x="35938" y="133051"/>
                  <a:pt x="43126" y="140243"/>
                </a:cubicBezTo>
                <a:cubicBezTo>
                  <a:pt x="43126" y="140243"/>
                  <a:pt x="43126" y="140243"/>
                  <a:pt x="35938" y="147435"/>
                </a:cubicBezTo>
                <a:cubicBezTo>
                  <a:pt x="32344" y="151031"/>
                  <a:pt x="32344" y="154627"/>
                  <a:pt x="35938" y="158223"/>
                </a:cubicBezTo>
                <a:cubicBezTo>
                  <a:pt x="35938" y="158223"/>
                  <a:pt x="35938" y="158223"/>
                  <a:pt x="46719" y="169011"/>
                </a:cubicBezTo>
                <a:cubicBezTo>
                  <a:pt x="46719" y="169011"/>
                  <a:pt x="50313" y="169011"/>
                  <a:pt x="50313" y="169011"/>
                </a:cubicBezTo>
                <a:cubicBezTo>
                  <a:pt x="53907" y="169011"/>
                  <a:pt x="53907" y="169011"/>
                  <a:pt x="57501" y="169011"/>
                </a:cubicBezTo>
                <a:cubicBezTo>
                  <a:pt x="57501" y="169011"/>
                  <a:pt x="57501" y="169011"/>
                  <a:pt x="61095" y="161819"/>
                </a:cubicBezTo>
                <a:cubicBezTo>
                  <a:pt x="71876" y="165415"/>
                  <a:pt x="79064" y="169011"/>
                  <a:pt x="89845" y="172607"/>
                </a:cubicBezTo>
                <a:cubicBezTo>
                  <a:pt x="89845" y="172607"/>
                  <a:pt x="89845" y="172607"/>
                  <a:pt x="89845" y="179799"/>
                </a:cubicBezTo>
                <a:cubicBezTo>
                  <a:pt x="89845" y="183395"/>
                  <a:pt x="89845" y="186991"/>
                  <a:pt x="97033" y="186991"/>
                </a:cubicBezTo>
                <a:cubicBezTo>
                  <a:pt x="97033" y="186991"/>
                  <a:pt x="97033" y="186991"/>
                  <a:pt x="111408" y="186991"/>
                </a:cubicBezTo>
                <a:cubicBezTo>
                  <a:pt x="115002" y="186991"/>
                  <a:pt x="118596" y="183395"/>
                  <a:pt x="118596" y="179799"/>
                </a:cubicBezTo>
                <a:cubicBezTo>
                  <a:pt x="118596" y="179799"/>
                  <a:pt x="118596" y="179799"/>
                  <a:pt x="118596" y="172607"/>
                </a:cubicBezTo>
                <a:cubicBezTo>
                  <a:pt x="125783" y="169011"/>
                  <a:pt x="136565" y="165415"/>
                  <a:pt x="143752" y="161819"/>
                </a:cubicBezTo>
                <a:cubicBezTo>
                  <a:pt x="143752" y="161819"/>
                  <a:pt x="143752" y="161819"/>
                  <a:pt x="147346" y="169011"/>
                </a:cubicBezTo>
                <a:cubicBezTo>
                  <a:pt x="150940" y="169011"/>
                  <a:pt x="150940" y="169011"/>
                  <a:pt x="154534" y="169011"/>
                </a:cubicBezTo>
                <a:cubicBezTo>
                  <a:pt x="154534" y="169011"/>
                  <a:pt x="158128" y="169011"/>
                  <a:pt x="158128" y="169011"/>
                </a:cubicBezTo>
                <a:cubicBezTo>
                  <a:pt x="158128" y="169011"/>
                  <a:pt x="158128" y="169011"/>
                  <a:pt x="168909" y="158223"/>
                </a:cubicBezTo>
                <a:cubicBezTo>
                  <a:pt x="172503" y="154627"/>
                  <a:pt x="172503" y="151031"/>
                  <a:pt x="168909" y="147435"/>
                </a:cubicBezTo>
                <a:cubicBezTo>
                  <a:pt x="168909" y="147435"/>
                  <a:pt x="168909" y="147435"/>
                  <a:pt x="161721" y="140243"/>
                </a:cubicBezTo>
                <a:cubicBezTo>
                  <a:pt x="168909" y="133051"/>
                  <a:pt x="172503" y="125860"/>
                  <a:pt x="172503" y="115072"/>
                </a:cubicBezTo>
                <a:cubicBezTo>
                  <a:pt x="172503" y="115072"/>
                  <a:pt x="172503" y="115072"/>
                  <a:pt x="183284" y="115072"/>
                </a:cubicBezTo>
                <a:cubicBezTo>
                  <a:pt x="186878" y="115072"/>
                  <a:pt x="190472" y="111476"/>
                  <a:pt x="190472" y="107880"/>
                </a:cubicBezTo>
                <a:cubicBezTo>
                  <a:pt x="190472" y="107880"/>
                  <a:pt x="190472" y="107880"/>
                  <a:pt x="190472" y="93496"/>
                </a:cubicBezTo>
                <a:cubicBezTo>
                  <a:pt x="190472" y="89900"/>
                  <a:pt x="186878" y="86304"/>
                  <a:pt x="183284" y="86304"/>
                </a:cubicBezTo>
                <a:cubicBezTo>
                  <a:pt x="183284" y="86304"/>
                  <a:pt x="183284" y="86304"/>
                  <a:pt x="172503" y="86304"/>
                </a:cubicBezTo>
                <a:cubicBezTo>
                  <a:pt x="172503" y="75515"/>
                  <a:pt x="168909" y="68324"/>
                  <a:pt x="161721" y="61132"/>
                </a:cubicBezTo>
                <a:cubicBezTo>
                  <a:pt x="161721" y="61132"/>
                  <a:pt x="161721" y="61132"/>
                  <a:pt x="168909" y="53940"/>
                </a:cubicBezTo>
                <a:cubicBezTo>
                  <a:pt x="172503" y="50344"/>
                  <a:pt x="172503" y="46748"/>
                  <a:pt x="168909" y="43152"/>
                </a:cubicBezTo>
                <a:cubicBezTo>
                  <a:pt x="168909" y="43152"/>
                  <a:pt x="168909" y="43152"/>
                  <a:pt x="158128" y="32364"/>
                </a:cubicBezTo>
                <a:cubicBezTo>
                  <a:pt x="158128" y="32364"/>
                  <a:pt x="154534" y="32364"/>
                  <a:pt x="154534" y="32364"/>
                </a:cubicBezTo>
                <a:cubicBezTo>
                  <a:pt x="150940" y="32364"/>
                  <a:pt x="150940" y="32364"/>
                  <a:pt x="147346" y="32364"/>
                </a:cubicBezTo>
                <a:cubicBezTo>
                  <a:pt x="147346" y="32364"/>
                  <a:pt x="147346" y="32364"/>
                  <a:pt x="143752" y="39556"/>
                </a:cubicBezTo>
                <a:cubicBezTo>
                  <a:pt x="136565" y="35960"/>
                  <a:pt x="125783" y="32364"/>
                  <a:pt x="118596" y="28768"/>
                </a:cubicBezTo>
                <a:cubicBezTo>
                  <a:pt x="118596" y="28768"/>
                  <a:pt x="118596" y="28768"/>
                  <a:pt x="118596" y="21576"/>
                </a:cubicBezTo>
                <a:cubicBezTo>
                  <a:pt x="118596" y="17980"/>
                  <a:pt x="115002" y="14384"/>
                  <a:pt x="111408" y="14384"/>
                </a:cubicBezTo>
                <a:cubicBezTo>
                  <a:pt x="111408" y="14384"/>
                  <a:pt x="111408" y="14384"/>
                  <a:pt x="97033" y="14384"/>
                </a:cubicBezTo>
                <a:close/>
                <a:moveTo>
                  <a:pt x="97033" y="0"/>
                </a:moveTo>
                <a:cubicBezTo>
                  <a:pt x="97033" y="0"/>
                  <a:pt x="97033" y="0"/>
                  <a:pt x="111408" y="0"/>
                </a:cubicBezTo>
                <a:cubicBezTo>
                  <a:pt x="122189" y="0"/>
                  <a:pt x="129377" y="7192"/>
                  <a:pt x="132971" y="17980"/>
                </a:cubicBezTo>
                <a:cubicBezTo>
                  <a:pt x="132971" y="17980"/>
                  <a:pt x="136565" y="21576"/>
                  <a:pt x="140158" y="21576"/>
                </a:cubicBezTo>
                <a:cubicBezTo>
                  <a:pt x="143752" y="17980"/>
                  <a:pt x="147346" y="17980"/>
                  <a:pt x="154534" y="17980"/>
                </a:cubicBezTo>
                <a:cubicBezTo>
                  <a:pt x="158128" y="17980"/>
                  <a:pt x="165315" y="17980"/>
                  <a:pt x="168909" y="25172"/>
                </a:cubicBezTo>
                <a:cubicBezTo>
                  <a:pt x="168909" y="25172"/>
                  <a:pt x="168909" y="25172"/>
                  <a:pt x="179690" y="32364"/>
                </a:cubicBezTo>
                <a:cubicBezTo>
                  <a:pt x="183284" y="39556"/>
                  <a:pt x="186878" y="43152"/>
                  <a:pt x="186878" y="50344"/>
                </a:cubicBezTo>
                <a:cubicBezTo>
                  <a:pt x="186878" y="53940"/>
                  <a:pt x="183284" y="57536"/>
                  <a:pt x="179690" y="64728"/>
                </a:cubicBezTo>
                <a:cubicBezTo>
                  <a:pt x="183284" y="64728"/>
                  <a:pt x="183284" y="68324"/>
                  <a:pt x="183284" y="71920"/>
                </a:cubicBezTo>
                <a:cubicBezTo>
                  <a:pt x="194066" y="71920"/>
                  <a:pt x="204847" y="82708"/>
                  <a:pt x="204847" y="93496"/>
                </a:cubicBezTo>
                <a:cubicBezTo>
                  <a:pt x="204847" y="93496"/>
                  <a:pt x="204847" y="93496"/>
                  <a:pt x="204847" y="107880"/>
                </a:cubicBezTo>
                <a:cubicBezTo>
                  <a:pt x="204847" y="118668"/>
                  <a:pt x="194066" y="129455"/>
                  <a:pt x="183284" y="129455"/>
                </a:cubicBezTo>
                <a:cubicBezTo>
                  <a:pt x="183284" y="133051"/>
                  <a:pt x="183284" y="136647"/>
                  <a:pt x="179690" y="136647"/>
                </a:cubicBezTo>
                <a:cubicBezTo>
                  <a:pt x="183284" y="143839"/>
                  <a:pt x="186878" y="147435"/>
                  <a:pt x="186878" y="151031"/>
                </a:cubicBezTo>
                <a:cubicBezTo>
                  <a:pt x="186878" y="158223"/>
                  <a:pt x="183284" y="161819"/>
                  <a:pt x="179690" y="169011"/>
                </a:cubicBezTo>
                <a:cubicBezTo>
                  <a:pt x="179690" y="169011"/>
                  <a:pt x="179690" y="169011"/>
                  <a:pt x="168909" y="176203"/>
                </a:cubicBezTo>
                <a:cubicBezTo>
                  <a:pt x="165315" y="183395"/>
                  <a:pt x="158128" y="183395"/>
                  <a:pt x="154534" y="183395"/>
                </a:cubicBezTo>
                <a:cubicBezTo>
                  <a:pt x="147346" y="183395"/>
                  <a:pt x="143752" y="183395"/>
                  <a:pt x="140158" y="179799"/>
                </a:cubicBezTo>
                <a:cubicBezTo>
                  <a:pt x="136565" y="179799"/>
                  <a:pt x="132971" y="183395"/>
                  <a:pt x="132971" y="183395"/>
                </a:cubicBezTo>
                <a:cubicBezTo>
                  <a:pt x="129377" y="194183"/>
                  <a:pt x="122189" y="201375"/>
                  <a:pt x="111408" y="201375"/>
                </a:cubicBezTo>
                <a:cubicBezTo>
                  <a:pt x="111408" y="201375"/>
                  <a:pt x="111408" y="201375"/>
                  <a:pt x="97033" y="201375"/>
                </a:cubicBezTo>
                <a:cubicBezTo>
                  <a:pt x="82658" y="201375"/>
                  <a:pt x="75470" y="194183"/>
                  <a:pt x="75470" y="183395"/>
                </a:cubicBezTo>
                <a:cubicBezTo>
                  <a:pt x="71876" y="183395"/>
                  <a:pt x="68282" y="179799"/>
                  <a:pt x="64689" y="179799"/>
                </a:cubicBezTo>
                <a:cubicBezTo>
                  <a:pt x="61095" y="183395"/>
                  <a:pt x="57501" y="183395"/>
                  <a:pt x="50313" y="183395"/>
                </a:cubicBezTo>
                <a:cubicBezTo>
                  <a:pt x="46719" y="183395"/>
                  <a:pt x="39532" y="183395"/>
                  <a:pt x="35938" y="176203"/>
                </a:cubicBezTo>
                <a:cubicBezTo>
                  <a:pt x="35938" y="176203"/>
                  <a:pt x="35938" y="176203"/>
                  <a:pt x="25157" y="169011"/>
                </a:cubicBezTo>
                <a:cubicBezTo>
                  <a:pt x="21563" y="161819"/>
                  <a:pt x="17969" y="158223"/>
                  <a:pt x="17969" y="151031"/>
                </a:cubicBezTo>
                <a:cubicBezTo>
                  <a:pt x="17969" y="147435"/>
                  <a:pt x="21563" y="143839"/>
                  <a:pt x="25157" y="136647"/>
                </a:cubicBezTo>
                <a:cubicBezTo>
                  <a:pt x="21563" y="136647"/>
                  <a:pt x="21563" y="133051"/>
                  <a:pt x="21563" y="129455"/>
                </a:cubicBezTo>
                <a:cubicBezTo>
                  <a:pt x="10781" y="129455"/>
                  <a:pt x="0" y="118668"/>
                  <a:pt x="0" y="107880"/>
                </a:cubicBezTo>
                <a:cubicBezTo>
                  <a:pt x="0" y="107880"/>
                  <a:pt x="0" y="107880"/>
                  <a:pt x="0" y="93496"/>
                </a:cubicBezTo>
                <a:cubicBezTo>
                  <a:pt x="0" y="82708"/>
                  <a:pt x="10781" y="71920"/>
                  <a:pt x="21563" y="71920"/>
                </a:cubicBezTo>
                <a:cubicBezTo>
                  <a:pt x="21563" y="68324"/>
                  <a:pt x="21563" y="64728"/>
                  <a:pt x="25157" y="64728"/>
                </a:cubicBezTo>
                <a:cubicBezTo>
                  <a:pt x="21563" y="57536"/>
                  <a:pt x="17969" y="53940"/>
                  <a:pt x="17969" y="50344"/>
                </a:cubicBezTo>
                <a:cubicBezTo>
                  <a:pt x="17969" y="43152"/>
                  <a:pt x="21563" y="39556"/>
                  <a:pt x="25157" y="32364"/>
                </a:cubicBezTo>
                <a:cubicBezTo>
                  <a:pt x="25157" y="32364"/>
                  <a:pt x="25157" y="32364"/>
                  <a:pt x="35938" y="25172"/>
                </a:cubicBezTo>
                <a:cubicBezTo>
                  <a:pt x="39532" y="17980"/>
                  <a:pt x="46719" y="17980"/>
                  <a:pt x="50313" y="17980"/>
                </a:cubicBezTo>
                <a:cubicBezTo>
                  <a:pt x="57501" y="17980"/>
                  <a:pt x="61095" y="17980"/>
                  <a:pt x="64689" y="21576"/>
                </a:cubicBezTo>
                <a:cubicBezTo>
                  <a:pt x="68282" y="21576"/>
                  <a:pt x="71876" y="17980"/>
                  <a:pt x="75470" y="17980"/>
                </a:cubicBezTo>
                <a:cubicBezTo>
                  <a:pt x="75470" y="7192"/>
                  <a:pt x="82658" y="0"/>
                  <a:pt x="97033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id-ID"/>
          </a:p>
        </p:txBody>
      </p:sp>
      <p:grpSp>
        <p:nvGrpSpPr>
          <p:cNvPr id="52" name="iṣliḑe"/>
          <p:cNvGrpSpPr/>
          <p:nvPr/>
        </p:nvGrpSpPr>
        <p:grpSpPr>
          <a:xfrm>
            <a:off x="8825104" y="3887149"/>
            <a:ext cx="173478" cy="277301"/>
            <a:chOff x="8898725" y="3714604"/>
            <a:chExt cx="229151" cy="366294"/>
          </a:xfrm>
          <a:solidFill>
            <a:schemeClr val="bg1">
              <a:lumMod val="85000"/>
            </a:schemeClr>
          </a:solidFill>
        </p:grpSpPr>
        <p:sp>
          <p:nvSpPr>
            <p:cNvPr id="53" name="ïṩľïde"/>
            <p:cNvSpPr/>
            <p:nvPr/>
          </p:nvSpPr>
          <p:spPr bwMode="auto">
            <a:xfrm>
              <a:off x="8898725" y="3782307"/>
              <a:ext cx="229151" cy="230887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32 w 64"/>
                <a:gd name="T11" fmla="*/ 57 h 64"/>
                <a:gd name="T12" fmla="*/ 6 w 64"/>
                <a:gd name="T13" fmla="*/ 32 h 64"/>
                <a:gd name="T14" fmla="*/ 32 w 64"/>
                <a:gd name="T15" fmla="*/ 6 h 64"/>
                <a:gd name="T16" fmla="*/ 57 w 64"/>
                <a:gd name="T17" fmla="*/ 32 h 64"/>
                <a:gd name="T18" fmla="*/ 32 w 64"/>
                <a:gd name="T19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49"/>
                    <a:pt x="14" y="64"/>
                    <a:pt x="32" y="64"/>
                  </a:cubicBezTo>
                  <a:cubicBezTo>
                    <a:pt x="50" y="64"/>
                    <a:pt x="64" y="49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32" y="57"/>
                  </a:moveTo>
                  <a:cubicBezTo>
                    <a:pt x="18" y="57"/>
                    <a:pt x="6" y="46"/>
                    <a:pt x="6" y="32"/>
                  </a:cubicBezTo>
                  <a:cubicBezTo>
                    <a:pt x="6" y="18"/>
                    <a:pt x="18" y="6"/>
                    <a:pt x="32" y="6"/>
                  </a:cubicBezTo>
                  <a:cubicBezTo>
                    <a:pt x="46" y="6"/>
                    <a:pt x="57" y="18"/>
                    <a:pt x="57" y="32"/>
                  </a:cubicBezTo>
                  <a:cubicBezTo>
                    <a:pt x="57" y="46"/>
                    <a:pt x="46" y="57"/>
                    <a:pt x="32" y="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4" name="îsľïďe"/>
            <p:cNvSpPr/>
            <p:nvPr/>
          </p:nvSpPr>
          <p:spPr bwMode="auto">
            <a:xfrm>
              <a:off x="8945598" y="3714604"/>
              <a:ext cx="137143" cy="64231"/>
            </a:xfrm>
            <a:custGeom>
              <a:avLst/>
              <a:gdLst>
                <a:gd name="T0" fmla="*/ 19 w 38"/>
                <a:gd name="T1" fmla="*/ 13 h 18"/>
                <a:gd name="T2" fmla="*/ 38 w 38"/>
                <a:gd name="T3" fmla="*/ 18 h 18"/>
                <a:gd name="T4" fmla="*/ 38 w 38"/>
                <a:gd name="T5" fmla="*/ 16 h 18"/>
                <a:gd name="T6" fmla="*/ 38 w 38"/>
                <a:gd name="T7" fmla="*/ 6 h 18"/>
                <a:gd name="T8" fmla="*/ 32 w 38"/>
                <a:gd name="T9" fmla="*/ 0 h 18"/>
                <a:gd name="T10" fmla="*/ 6 w 38"/>
                <a:gd name="T11" fmla="*/ 0 h 18"/>
                <a:gd name="T12" fmla="*/ 0 w 38"/>
                <a:gd name="T13" fmla="*/ 6 h 18"/>
                <a:gd name="T14" fmla="*/ 0 w 38"/>
                <a:gd name="T15" fmla="*/ 16 h 18"/>
                <a:gd name="T16" fmla="*/ 0 w 38"/>
                <a:gd name="T17" fmla="*/ 18 h 18"/>
                <a:gd name="T18" fmla="*/ 19 w 38"/>
                <a:gd name="T19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8">
                  <a:moveTo>
                    <a:pt x="19" y="13"/>
                  </a:moveTo>
                  <a:cubicBezTo>
                    <a:pt x="26" y="13"/>
                    <a:pt x="32" y="14"/>
                    <a:pt x="38" y="18"/>
                  </a:cubicBezTo>
                  <a:cubicBezTo>
                    <a:pt x="38" y="17"/>
                    <a:pt x="38" y="16"/>
                    <a:pt x="38" y="1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3"/>
                    <a:pt x="35" y="0"/>
                    <a:pt x="3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7"/>
                    <a:pt x="0" y="18"/>
                  </a:cubicBezTo>
                  <a:cubicBezTo>
                    <a:pt x="6" y="14"/>
                    <a:pt x="12" y="13"/>
                    <a:pt x="19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5" name="íṥḷîḑe"/>
            <p:cNvSpPr/>
            <p:nvPr/>
          </p:nvSpPr>
          <p:spPr bwMode="auto">
            <a:xfrm>
              <a:off x="8945598" y="4016667"/>
              <a:ext cx="137143" cy="64231"/>
            </a:xfrm>
            <a:custGeom>
              <a:avLst/>
              <a:gdLst>
                <a:gd name="T0" fmla="*/ 19 w 38"/>
                <a:gd name="T1" fmla="*/ 5 h 18"/>
                <a:gd name="T2" fmla="*/ 0 w 38"/>
                <a:gd name="T3" fmla="*/ 0 h 18"/>
                <a:gd name="T4" fmla="*/ 0 w 38"/>
                <a:gd name="T5" fmla="*/ 2 h 18"/>
                <a:gd name="T6" fmla="*/ 0 w 38"/>
                <a:gd name="T7" fmla="*/ 11 h 18"/>
                <a:gd name="T8" fmla="*/ 6 w 38"/>
                <a:gd name="T9" fmla="*/ 18 h 18"/>
                <a:gd name="T10" fmla="*/ 32 w 38"/>
                <a:gd name="T11" fmla="*/ 18 h 18"/>
                <a:gd name="T12" fmla="*/ 38 w 38"/>
                <a:gd name="T13" fmla="*/ 11 h 18"/>
                <a:gd name="T14" fmla="*/ 38 w 38"/>
                <a:gd name="T15" fmla="*/ 2 h 18"/>
                <a:gd name="T16" fmla="*/ 38 w 38"/>
                <a:gd name="T17" fmla="*/ 0 h 18"/>
                <a:gd name="T18" fmla="*/ 19 w 38"/>
                <a:gd name="T19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8">
                  <a:moveTo>
                    <a:pt x="19" y="5"/>
                  </a:moveTo>
                  <a:cubicBezTo>
                    <a:pt x="12" y="5"/>
                    <a:pt x="6" y="3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5"/>
                    <a:pt x="3" y="18"/>
                    <a:pt x="6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5" y="18"/>
                    <a:pt x="38" y="15"/>
                    <a:pt x="38" y="11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8" y="1"/>
                    <a:pt x="38" y="0"/>
                  </a:cubicBezTo>
                  <a:cubicBezTo>
                    <a:pt x="32" y="3"/>
                    <a:pt x="26" y="5"/>
                    <a:pt x="19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6" name="íṣļîďè"/>
            <p:cNvSpPr/>
            <p:nvPr/>
          </p:nvSpPr>
          <p:spPr bwMode="auto">
            <a:xfrm>
              <a:off x="9002885" y="3829180"/>
              <a:ext cx="57287" cy="83328"/>
            </a:xfrm>
            <a:custGeom>
              <a:avLst/>
              <a:gdLst>
                <a:gd name="T0" fmla="*/ 13 w 16"/>
                <a:gd name="T1" fmla="*/ 16 h 23"/>
                <a:gd name="T2" fmla="*/ 7 w 16"/>
                <a:gd name="T3" fmla="*/ 16 h 23"/>
                <a:gd name="T4" fmla="*/ 7 w 16"/>
                <a:gd name="T5" fmla="*/ 3 h 23"/>
                <a:gd name="T6" fmla="*/ 4 w 16"/>
                <a:gd name="T7" fmla="*/ 0 h 23"/>
                <a:gd name="T8" fmla="*/ 0 w 16"/>
                <a:gd name="T9" fmla="*/ 3 h 23"/>
                <a:gd name="T10" fmla="*/ 0 w 16"/>
                <a:gd name="T11" fmla="*/ 19 h 23"/>
                <a:gd name="T12" fmla="*/ 4 w 16"/>
                <a:gd name="T13" fmla="*/ 23 h 23"/>
                <a:gd name="T14" fmla="*/ 13 w 16"/>
                <a:gd name="T15" fmla="*/ 23 h 23"/>
                <a:gd name="T16" fmla="*/ 16 w 16"/>
                <a:gd name="T17" fmla="*/ 19 h 23"/>
                <a:gd name="T18" fmla="*/ 13 w 16"/>
                <a:gd name="T19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23">
                  <a:moveTo>
                    <a:pt x="13" y="16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5" y="0"/>
                    <a:pt x="4" y="0"/>
                  </a:cubicBezTo>
                  <a:cubicBezTo>
                    <a:pt x="2" y="0"/>
                    <a:pt x="0" y="2"/>
                    <a:pt x="0" y="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2" y="23"/>
                    <a:pt x="4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5" y="23"/>
                    <a:pt x="16" y="21"/>
                    <a:pt x="16" y="19"/>
                  </a:cubicBezTo>
                  <a:cubicBezTo>
                    <a:pt x="16" y="18"/>
                    <a:pt x="15" y="16"/>
                    <a:pt x="13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57" name="ï$ļíďê"/>
          <p:cNvGrpSpPr/>
          <p:nvPr/>
        </p:nvGrpSpPr>
        <p:grpSpPr>
          <a:xfrm>
            <a:off x="8294155" y="3498148"/>
            <a:ext cx="223419" cy="181363"/>
            <a:chOff x="8197383" y="3200749"/>
            <a:chExt cx="295119" cy="239567"/>
          </a:xfrm>
          <a:solidFill>
            <a:schemeClr val="bg1">
              <a:lumMod val="85000"/>
            </a:schemeClr>
          </a:solidFill>
        </p:grpSpPr>
        <p:sp>
          <p:nvSpPr>
            <p:cNvPr id="58" name="ïṧḻîḍê"/>
            <p:cNvSpPr/>
            <p:nvPr/>
          </p:nvSpPr>
          <p:spPr bwMode="auto">
            <a:xfrm>
              <a:off x="8197383" y="3214637"/>
              <a:ext cx="229151" cy="225679"/>
            </a:xfrm>
            <a:custGeom>
              <a:avLst/>
              <a:gdLst>
                <a:gd name="T0" fmla="*/ 33 w 64"/>
                <a:gd name="T1" fmla="*/ 6 h 63"/>
                <a:gd name="T2" fmla="*/ 58 w 64"/>
                <a:gd name="T3" fmla="*/ 52 h 63"/>
                <a:gd name="T4" fmla="*/ 34 w 64"/>
                <a:gd name="T5" fmla="*/ 51 h 63"/>
                <a:gd name="T6" fmla="*/ 20 w 64"/>
                <a:gd name="T7" fmla="*/ 56 h 63"/>
                <a:gd name="T8" fmla="*/ 16 w 64"/>
                <a:gd name="T9" fmla="*/ 54 h 63"/>
                <a:gd name="T10" fmla="*/ 8 w 64"/>
                <a:gd name="T11" fmla="*/ 39 h 63"/>
                <a:gd name="T12" fmla="*/ 9 w 64"/>
                <a:gd name="T13" fmla="*/ 35 h 63"/>
                <a:gd name="T14" fmla="*/ 20 w 64"/>
                <a:gd name="T15" fmla="*/ 26 h 63"/>
                <a:gd name="T16" fmla="*/ 33 w 64"/>
                <a:gd name="T17" fmla="*/ 6 h 63"/>
                <a:gd name="T18" fmla="*/ 30 w 64"/>
                <a:gd name="T19" fmla="*/ 1 h 63"/>
                <a:gd name="T20" fmla="*/ 28 w 64"/>
                <a:gd name="T21" fmla="*/ 3 h 63"/>
                <a:gd name="T22" fmla="*/ 16 w 64"/>
                <a:gd name="T23" fmla="*/ 22 h 63"/>
                <a:gd name="T24" fmla="*/ 6 w 64"/>
                <a:gd name="T25" fmla="*/ 30 h 63"/>
                <a:gd name="T26" fmla="*/ 3 w 64"/>
                <a:gd name="T27" fmla="*/ 42 h 63"/>
                <a:gd name="T28" fmla="*/ 11 w 64"/>
                <a:gd name="T29" fmla="*/ 57 h 63"/>
                <a:gd name="T30" fmla="*/ 22 w 64"/>
                <a:gd name="T31" fmla="*/ 61 h 63"/>
                <a:gd name="T32" fmla="*/ 34 w 64"/>
                <a:gd name="T33" fmla="*/ 57 h 63"/>
                <a:gd name="T34" fmla="*/ 57 w 64"/>
                <a:gd name="T35" fmla="*/ 57 h 63"/>
                <a:gd name="T36" fmla="*/ 60 w 64"/>
                <a:gd name="T37" fmla="*/ 57 h 63"/>
                <a:gd name="T38" fmla="*/ 62 w 64"/>
                <a:gd name="T39" fmla="*/ 55 h 63"/>
                <a:gd name="T40" fmla="*/ 63 w 64"/>
                <a:gd name="T41" fmla="*/ 49 h 63"/>
                <a:gd name="T42" fmla="*/ 38 w 64"/>
                <a:gd name="T43" fmla="*/ 3 h 63"/>
                <a:gd name="T44" fmla="*/ 33 w 64"/>
                <a:gd name="T45" fmla="*/ 0 h 63"/>
                <a:gd name="T46" fmla="*/ 30 w 64"/>
                <a:gd name="T47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4" h="63">
                  <a:moveTo>
                    <a:pt x="33" y="6"/>
                  </a:moveTo>
                  <a:cubicBezTo>
                    <a:pt x="58" y="52"/>
                    <a:pt x="58" y="52"/>
                    <a:pt x="58" y="52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19" y="57"/>
                    <a:pt x="17" y="56"/>
                    <a:pt x="16" y="54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7" y="37"/>
                    <a:pt x="7" y="35"/>
                    <a:pt x="9" y="35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33" y="6"/>
                    <a:pt x="33" y="6"/>
                    <a:pt x="33" y="6"/>
                  </a:cubicBezTo>
                  <a:moveTo>
                    <a:pt x="30" y="1"/>
                  </a:moveTo>
                  <a:cubicBezTo>
                    <a:pt x="30" y="1"/>
                    <a:pt x="29" y="2"/>
                    <a:pt x="28" y="3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2" y="32"/>
                    <a:pt x="0" y="37"/>
                    <a:pt x="3" y="42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3" y="61"/>
                    <a:pt x="18" y="63"/>
                    <a:pt x="22" y="61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8" y="57"/>
                    <a:pt x="59" y="57"/>
                    <a:pt x="60" y="57"/>
                  </a:cubicBezTo>
                  <a:cubicBezTo>
                    <a:pt x="61" y="56"/>
                    <a:pt x="62" y="55"/>
                    <a:pt x="62" y="55"/>
                  </a:cubicBezTo>
                  <a:cubicBezTo>
                    <a:pt x="63" y="53"/>
                    <a:pt x="64" y="51"/>
                    <a:pt x="63" y="49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7" y="1"/>
                    <a:pt x="35" y="0"/>
                    <a:pt x="33" y="0"/>
                  </a:cubicBezTo>
                  <a:cubicBezTo>
                    <a:pt x="32" y="0"/>
                    <a:pt x="31" y="0"/>
                    <a:pt x="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9" name="iŝḻíďe"/>
            <p:cNvSpPr/>
            <p:nvPr/>
          </p:nvSpPr>
          <p:spPr bwMode="auto">
            <a:xfrm>
              <a:off x="8362303" y="3200749"/>
              <a:ext cx="130199" cy="175335"/>
            </a:xfrm>
            <a:custGeom>
              <a:avLst/>
              <a:gdLst>
                <a:gd name="T0" fmla="*/ 27 w 36"/>
                <a:gd name="T1" fmla="*/ 48 h 49"/>
                <a:gd name="T2" fmla="*/ 24 w 36"/>
                <a:gd name="T3" fmla="*/ 48 h 49"/>
                <a:gd name="T4" fmla="*/ 24 w 36"/>
                <a:gd name="T5" fmla="*/ 44 h 49"/>
                <a:gd name="T6" fmla="*/ 25 w 36"/>
                <a:gd name="T7" fmla="*/ 19 h 49"/>
                <a:gd name="T8" fmla="*/ 3 w 36"/>
                <a:gd name="T9" fmla="*/ 6 h 49"/>
                <a:gd name="T10" fmla="*/ 0 w 36"/>
                <a:gd name="T11" fmla="*/ 3 h 49"/>
                <a:gd name="T12" fmla="*/ 3 w 36"/>
                <a:gd name="T13" fmla="*/ 0 h 49"/>
                <a:gd name="T14" fmla="*/ 30 w 36"/>
                <a:gd name="T15" fmla="*/ 16 h 49"/>
                <a:gd name="T16" fmla="*/ 28 w 36"/>
                <a:gd name="T17" fmla="*/ 48 h 49"/>
                <a:gd name="T18" fmla="*/ 27 w 36"/>
                <a:gd name="T19" fmla="*/ 4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49">
                  <a:moveTo>
                    <a:pt x="27" y="48"/>
                  </a:moveTo>
                  <a:cubicBezTo>
                    <a:pt x="26" y="49"/>
                    <a:pt x="25" y="49"/>
                    <a:pt x="24" y="48"/>
                  </a:cubicBezTo>
                  <a:cubicBezTo>
                    <a:pt x="23" y="47"/>
                    <a:pt x="23" y="46"/>
                    <a:pt x="24" y="44"/>
                  </a:cubicBezTo>
                  <a:cubicBezTo>
                    <a:pt x="29" y="37"/>
                    <a:pt x="30" y="27"/>
                    <a:pt x="25" y="19"/>
                  </a:cubicBezTo>
                  <a:cubicBezTo>
                    <a:pt x="21" y="11"/>
                    <a:pt x="12" y="6"/>
                    <a:pt x="3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25" y="6"/>
                    <a:pt x="30" y="16"/>
                  </a:cubicBezTo>
                  <a:cubicBezTo>
                    <a:pt x="36" y="26"/>
                    <a:pt x="35" y="38"/>
                    <a:pt x="28" y="48"/>
                  </a:cubicBezTo>
                  <a:cubicBezTo>
                    <a:pt x="28" y="48"/>
                    <a:pt x="28" y="48"/>
                    <a:pt x="27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0" name="íşḻïḍê"/>
            <p:cNvSpPr/>
            <p:nvPr/>
          </p:nvSpPr>
          <p:spPr bwMode="auto">
            <a:xfrm>
              <a:off x="8372719" y="3245885"/>
              <a:ext cx="76384" cy="93744"/>
            </a:xfrm>
            <a:custGeom>
              <a:avLst/>
              <a:gdLst>
                <a:gd name="T0" fmla="*/ 16 w 21"/>
                <a:gd name="T1" fmla="*/ 26 h 26"/>
                <a:gd name="T2" fmla="*/ 13 w 21"/>
                <a:gd name="T3" fmla="*/ 26 h 26"/>
                <a:gd name="T4" fmla="*/ 12 w 21"/>
                <a:gd name="T5" fmla="*/ 22 h 26"/>
                <a:gd name="T6" fmla="*/ 13 w 21"/>
                <a:gd name="T7" fmla="*/ 11 h 26"/>
                <a:gd name="T8" fmla="*/ 3 w 21"/>
                <a:gd name="T9" fmla="*/ 5 h 26"/>
                <a:gd name="T10" fmla="*/ 1 w 21"/>
                <a:gd name="T11" fmla="*/ 3 h 26"/>
                <a:gd name="T12" fmla="*/ 3 w 21"/>
                <a:gd name="T13" fmla="*/ 0 h 26"/>
                <a:gd name="T14" fmla="*/ 18 w 21"/>
                <a:gd name="T15" fmla="*/ 8 h 26"/>
                <a:gd name="T16" fmla="*/ 17 w 21"/>
                <a:gd name="T17" fmla="*/ 25 h 26"/>
                <a:gd name="T18" fmla="*/ 16 w 21"/>
                <a:gd name="T1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6">
                  <a:moveTo>
                    <a:pt x="16" y="26"/>
                  </a:moveTo>
                  <a:cubicBezTo>
                    <a:pt x="15" y="26"/>
                    <a:pt x="14" y="26"/>
                    <a:pt x="13" y="26"/>
                  </a:cubicBezTo>
                  <a:cubicBezTo>
                    <a:pt x="11" y="25"/>
                    <a:pt x="11" y="23"/>
                    <a:pt x="12" y="22"/>
                  </a:cubicBezTo>
                  <a:cubicBezTo>
                    <a:pt x="15" y="18"/>
                    <a:pt x="15" y="14"/>
                    <a:pt x="13" y="11"/>
                  </a:cubicBezTo>
                  <a:cubicBezTo>
                    <a:pt x="11" y="7"/>
                    <a:pt x="7" y="5"/>
                    <a:pt x="3" y="5"/>
                  </a:cubicBezTo>
                  <a:cubicBezTo>
                    <a:pt x="2" y="6"/>
                    <a:pt x="1" y="4"/>
                    <a:pt x="1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9" y="0"/>
                    <a:pt x="15" y="3"/>
                    <a:pt x="18" y="8"/>
                  </a:cubicBezTo>
                  <a:cubicBezTo>
                    <a:pt x="21" y="14"/>
                    <a:pt x="20" y="20"/>
                    <a:pt x="17" y="25"/>
                  </a:cubicBezTo>
                  <a:cubicBezTo>
                    <a:pt x="16" y="25"/>
                    <a:pt x="16" y="26"/>
                    <a:pt x="16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61" name="ïṧļîde"/>
          <p:cNvSpPr/>
          <p:nvPr/>
        </p:nvSpPr>
        <p:spPr bwMode="auto">
          <a:xfrm>
            <a:off x="7863089" y="3859561"/>
            <a:ext cx="198448" cy="199763"/>
          </a:xfrm>
          <a:custGeom>
            <a:avLst/>
            <a:gdLst>
              <a:gd name="T0" fmla="*/ 72 w 73"/>
              <a:gd name="T1" fmla="*/ 30 h 73"/>
              <a:gd name="T2" fmla="*/ 71 w 73"/>
              <a:gd name="T3" fmla="*/ 25 h 73"/>
              <a:gd name="T4" fmla="*/ 68 w 73"/>
              <a:gd name="T5" fmla="*/ 23 h 73"/>
              <a:gd name="T6" fmla="*/ 67 w 73"/>
              <a:gd name="T7" fmla="*/ 23 h 73"/>
              <a:gd name="T8" fmla="*/ 36 w 73"/>
              <a:gd name="T9" fmla="*/ 3 h 73"/>
              <a:gd name="T10" fmla="*/ 32 w 73"/>
              <a:gd name="T11" fmla="*/ 3 h 73"/>
              <a:gd name="T12" fmla="*/ 32 w 73"/>
              <a:gd name="T13" fmla="*/ 3 h 73"/>
              <a:gd name="T14" fmla="*/ 29 w 73"/>
              <a:gd name="T15" fmla="*/ 1 h 73"/>
              <a:gd name="T16" fmla="*/ 24 w 73"/>
              <a:gd name="T17" fmla="*/ 2 h 73"/>
              <a:gd name="T18" fmla="*/ 22 w 73"/>
              <a:gd name="T19" fmla="*/ 5 h 73"/>
              <a:gd name="T20" fmla="*/ 22 w 73"/>
              <a:gd name="T21" fmla="*/ 6 h 73"/>
              <a:gd name="T22" fmla="*/ 2 w 73"/>
              <a:gd name="T23" fmla="*/ 37 h 73"/>
              <a:gd name="T24" fmla="*/ 2 w 73"/>
              <a:gd name="T25" fmla="*/ 41 h 73"/>
              <a:gd name="T26" fmla="*/ 2 w 73"/>
              <a:gd name="T27" fmla="*/ 41 h 73"/>
              <a:gd name="T28" fmla="*/ 0 w 73"/>
              <a:gd name="T29" fmla="*/ 44 h 73"/>
              <a:gd name="T30" fmla="*/ 1 w 73"/>
              <a:gd name="T31" fmla="*/ 49 h 73"/>
              <a:gd name="T32" fmla="*/ 4 w 73"/>
              <a:gd name="T33" fmla="*/ 51 h 73"/>
              <a:gd name="T34" fmla="*/ 5 w 73"/>
              <a:gd name="T35" fmla="*/ 51 h 73"/>
              <a:gd name="T36" fmla="*/ 36 w 73"/>
              <a:gd name="T37" fmla="*/ 71 h 73"/>
              <a:gd name="T38" fmla="*/ 40 w 73"/>
              <a:gd name="T39" fmla="*/ 71 h 73"/>
              <a:gd name="T40" fmla="*/ 40 w 73"/>
              <a:gd name="T41" fmla="*/ 71 h 73"/>
              <a:gd name="T42" fmla="*/ 43 w 73"/>
              <a:gd name="T43" fmla="*/ 73 h 73"/>
              <a:gd name="T44" fmla="*/ 48 w 73"/>
              <a:gd name="T45" fmla="*/ 72 h 73"/>
              <a:gd name="T46" fmla="*/ 50 w 73"/>
              <a:gd name="T47" fmla="*/ 69 h 73"/>
              <a:gd name="T48" fmla="*/ 50 w 73"/>
              <a:gd name="T49" fmla="*/ 68 h 73"/>
              <a:gd name="T50" fmla="*/ 70 w 73"/>
              <a:gd name="T51" fmla="*/ 37 h 73"/>
              <a:gd name="T52" fmla="*/ 70 w 73"/>
              <a:gd name="T53" fmla="*/ 33 h 73"/>
              <a:gd name="T54" fmla="*/ 70 w 73"/>
              <a:gd name="T55" fmla="*/ 33 h 73"/>
              <a:gd name="T56" fmla="*/ 72 w 73"/>
              <a:gd name="T57" fmla="*/ 30 h 73"/>
              <a:gd name="T58" fmla="*/ 36 w 73"/>
              <a:gd name="T59" fmla="*/ 8 h 73"/>
              <a:gd name="T60" fmla="*/ 62 w 73"/>
              <a:gd name="T61" fmla="*/ 25 h 73"/>
              <a:gd name="T62" fmla="*/ 49 w 73"/>
              <a:gd name="T63" fmla="*/ 28 h 73"/>
              <a:gd name="T64" fmla="*/ 37 w 73"/>
              <a:gd name="T65" fmla="*/ 21 h 73"/>
              <a:gd name="T66" fmla="*/ 34 w 73"/>
              <a:gd name="T67" fmla="*/ 8 h 73"/>
              <a:gd name="T68" fmla="*/ 36 w 73"/>
              <a:gd name="T69" fmla="*/ 8 h 73"/>
              <a:gd name="T70" fmla="*/ 47 w 73"/>
              <a:gd name="T71" fmla="*/ 37 h 73"/>
              <a:gd name="T72" fmla="*/ 36 w 73"/>
              <a:gd name="T73" fmla="*/ 47 h 73"/>
              <a:gd name="T74" fmla="*/ 26 w 73"/>
              <a:gd name="T75" fmla="*/ 37 h 73"/>
              <a:gd name="T76" fmla="*/ 34 w 73"/>
              <a:gd name="T77" fmla="*/ 27 h 73"/>
              <a:gd name="T78" fmla="*/ 34 w 73"/>
              <a:gd name="T79" fmla="*/ 27 h 73"/>
              <a:gd name="T80" fmla="*/ 36 w 73"/>
              <a:gd name="T81" fmla="*/ 26 h 73"/>
              <a:gd name="T82" fmla="*/ 46 w 73"/>
              <a:gd name="T83" fmla="*/ 35 h 73"/>
              <a:gd name="T84" fmla="*/ 46 w 73"/>
              <a:gd name="T85" fmla="*/ 35 h 73"/>
              <a:gd name="T86" fmla="*/ 47 w 73"/>
              <a:gd name="T87" fmla="*/ 37 h 73"/>
              <a:gd name="T88" fmla="*/ 7 w 73"/>
              <a:gd name="T89" fmla="*/ 37 h 73"/>
              <a:gd name="T90" fmla="*/ 24 w 73"/>
              <a:gd name="T91" fmla="*/ 11 h 73"/>
              <a:gd name="T92" fmla="*/ 27 w 73"/>
              <a:gd name="T93" fmla="*/ 24 h 73"/>
              <a:gd name="T94" fmla="*/ 20 w 73"/>
              <a:gd name="T95" fmla="*/ 36 h 73"/>
              <a:gd name="T96" fmla="*/ 7 w 73"/>
              <a:gd name="T97" fmla="*/ 39 h 73"/>
              <a:gd name="T98" fmla="*/ 7 w 73"/>
              <a:gd name="T99" fmla="*/ 37 h 73"/>
              <a:gd name="T100" fmla="*/ 36 w 73"/>
              <a:gd name="T101" fmla="*/ 66 h 73"/>
              <a:gd name="T102" fmla="*/ 10 w 73"/>
              <a:gd name="T103" fmla="*/ 49 h 73"/>
              <a:gd name="T104" fmla="*/ 23 w 73"/>
              <a:gd name="T105" fmla="*/ 46 h 73"/>
              <a:gd name="T106" fmla="*/ 35 w 73"/>
              <a:gd name="T107" fmla="*/ 53 h 73"/>
              <a:gd name="T108" fmla="*/ 38 w 73"/>
              <a:gd name="T109" fmla="*/ 66 h 73"/>
              <a:gd name="T110" fmla="*/ 36 w 73"/>
              <a:gd name="T111" fmla="*/ 66 h 73"/>
              <a:gd name="T112" fmla="*/ 65 w 73"/>
              <a:gd name="T113" fmla="*/ 37 h 73"/>
              <a:gd name="T114" fmla="*/ 48 w 73"/>
              <a:gd name="T115" fmla="*/ 63 h 73"/>
              <a:gd name="T116" fmla="*/ 45 w 73"/>
              <a:gd name="T117" fmla="*/ 50 h 73"/>
              <a:gd name="T118" fmla="*/ 52 w 73"/>
              <a:gd name="T119" fmla="*/ 38 h 73"/>
              <a:gd name="T120" fmla="*/ 65 w 73"/>
              <a:gd name="T121" fmla="*/ 35 h 73"/>
              <a:gd name="T122" fmla="*/ 65 w 73"/>
              <a:gd name="T123" fmla="*/ 37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" h="73">
                <a:moveTo>
                  <a:pt x="72" y="30"/>
                </a:moveTo>
                <a:cubicBezTo>
                  <a:pt x="71" y="25"/>
                  <a:pt x="71" y="25"/>
                  <a:pt x="71" y="25"/>
                </a:cubicBezTo>
                <a:cubicBezTo>
                  <a:pt x="70" y="24"/>
                  <a:pt x="69" y="23"/>
                  <a:pt x="68" y="23"/>
                </a:cubicBezTo>
                <a:cubicBezTo>
                  <a:pt x="67" y="23"/>
                  <a:pt x="67" y="23"/>
                  <a:pt x="67" y="23"/>
                </a:cubicBezTo>
                <a:cubicBezTo>
                  <a:pt x="62" y="11"/>
                  <a:pt x="50" y="3"/>
                  <a:pt x="36" y="3"/>
                </a:cubicBezTo>
                <a:cubicBezTo>
                  <a:pt x="35" y="3"/>
                  <a:pt x="34" y="3"/>
                  <a:pt x="32" y="3"/>
                </a:cubicBezTo>
                <a:cubicBezTo>
                  <a:pt x="32" y="3"/>
                  <a:pt x="32" y="3"/>
                  <a:pt x="32" y="3"/>
                </a:cubicBezTo>
                <a:cubicBezTo>
                  <a:pt x="32" y="1"/>
                  <a:pt x="31" y="0"/>
                  <a:pt x="29" y="1"/>
                </a:cubicBezTo>
                <a:cubicBezTo>
                  <a:pt x="24" y="2"/>
                  <a:pt x="24" y="2"/>
                  <a:pt x="24" y="2"/>
                </a:cubicBezTo>
                <a:cubicBezTo>
                  <a:pt x="23" y="3"/>
                  <a:pt x="22" y="4"/>
                  <a:pt x="22" y="5"/>
                </a:cubicBezTo>
                <a:cubicBezTo>
                  <a:pt x="22" y="6"/>
                  <a:pt x="22" y="6"/>
                  <a:pt x="22" y="6"/>
                </a:cubicBezTo>
                <a:cubicBezTo>
                  <a:pt x="10" y="11"/>
                  <a:pt x="2" y="23"/>
                  <a:pt x="2" y="37"/>
                </a:cubicBezTo>
                <a:cubicBezTo>
                  <a:pt x="2" y="38"/>
                  <a:pt x="2" y="39"/>
                  <a:pt x="2" y="41"/>
                </a:cubicBezTo>
                <a:cubicBezTo>
                  <a:pt x="2" y="41"/>
                  <a:pt x="2" y="41"/>
                  <a:pt x="2" y="41"/>
                </a:cubicBezTo>
                <a:cubicBezTo>
                  <a:pt x="0" y="41"/>
                  <a:pt x="0" y="43"/>
                  <a:pt x="0" y="44"/>
                </a:cubicBezTo>
                <a:cubicBezTo>
                  <a:pt x="1" y="49"/>
                  <a:pt x="1" y="49"/>
                  <a:pt x="1" y="49"/>
                </a:cubicBezTo>
                <a:cubicBezTo>
                  <a:pt x="2" y="50"/>
                  <a:pt x="3" y="51"/>
                  <a:pt x="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10" y="63"/>
                  <a:pt x="22" y="71"/>
                  <a:pt x="36" y="71"/>
                </a:cubicBezTo>
                <a:cubicBezTo>
                  <a:pt x="37" y="71"/>
                  <a:pt x="39" y="71"/>
                  <a:pt x="40" y="71"/>
                </a:cubicBezTo>
                <a:cubicBezTo>
                  <a:pt x="40" y="71"/>
                  <a:pt x="40" y="71"/>
                  <a:pt x="40" y="71"/>
                </a:cubicBezTo>
                <a:cubicBezTo>
                  <a:pt x="40" y="73"/>
                  <a:pt x="42" y="73"/>
                  <a:pt x="43" y="73"/>
                </a:cubicBezTo>
                <a:cubicBezTo>
                  <a:pt x="48" y="72"/>
                  <a:pt x="48" y="72"/>
                  <a:pt x="48" y="72"/>
                </a:cubicBezTo>
                <a:cubicBezTo>
                  <a:pt x="50" y="71"/>
                  <a:pt x="50" y="70"/>
                  <a:pt x="50" y="69"/>
                </a:cubicBezTo>
                <a:cubicBezTo>
                  <a:pt x="50" y="68"/>
                  <a:pt x="50" y="68"/>
                  <a:pt x="50" y="68"/>
                </a:cubicBezTo>
                <a:cubicBezTo>
                  <a:pt x="62" y="63"/>
                  <a:pt x="70" y="51"/>
                  <a:pt x="70" y="37"/>
                </a:cubicBezTo>
                <a:cubicBezTo>
                  <a:pt x="70" y="36"/>
                  <a:pt x="70" y="35"/>
                  <a:pt x="70" y="33"/>
                </a:cubicBezTo>
                <a:cubicBezTo>
                  <a:pt x="70" y="33"/>
                  <a:pt x="70" y="33"/>
                  <a:pt x="70" y="33"/>
                </a:cubicBezTo>
                <a:cubicBezTo>
                  <a:pt x="72" y="33"/>
                  <a:pt x="73" y="31"/>
                  <a:pt x="72" y="30"/>
                </a:cubicBezTo>
                <a:close/>
                <a:moveTo>
                  <a:pt x="36" y="8"/>
                </a:moveTo>
                <a:cubicBezTo>
                  <a:pt x="48" y="8"/>
                  <a:pt x="57" y="15"/>
                  <a:pt x="62" y="25"/>
                </a:cubicBezTo>
                <a:cubicBezTo>
                  <a:pt x="49" y="28"/>
                  <a:pt x="49" y="28"/>
                  <a:pt x="49" y="28"/>
                </a:cubicBezTo>
                <a:cubicBezTo>
                  <a:pt x="46" y="24"/>
                  <a:pt x="42" y="22"/>
                  <a:pt x="37" y="21"/>
                </a:cubicBezTo>
                <a:cubicBezTo>
                  <a:pt x="34" y="8"/>
                  <a:pt x="34" y="8"/>
                  <a:pt x="34" y="8"/>
                </a:cubicBezTo>
                <a:cubicBezTo>
                  <a:pt x="35" y="8"/>
                  <a:pt x="35" y="8"/>
                  <a:pt x="36" y="8"/>
                </a:cubicBezTo>
                <a:close/>
                <a:moveTo>
                  <a:pt x="47" y="37"/>
                </a:moveTo>
                <a:cubicBezTo>
                  <a:pt x="47" y="43"/>
                  <a:pt x="42" y="47"/>
                  <a:pt x="36" y="47"/>
                </a:cubicBezTo>
                <a:cubicBezTo>
                  <a:pt x="30" y="47"/>
                  <a:pt x="26" y="43"/>
                  <a:pt x="26" y="37"/>
                </a:cubicBezTo>
                <a:cubicBezTo>
                  <a:pt x="26" y="32"/>
                  <a:pt x="29" y="28"/>
                  <a:pt x="34" y="27"/>
                </a:cubicBezTo>
                <a:cubicBezTo>
                  <a:pt x="34" y="27"/>
                  <a:pt x="34" y="27"/>
                  <a:pt x="34" y="27"/>
                </a:cubicBezTo>
                <a:cubicBezTo>
                  <a:pt x="35" y="27"/>
                  <a:pt x="35" y="26"/>
                  <a:pt x="36" y="26"/>
                </a:cubicBezTo>
                <a:cubicBezTo>
                  <a:pt x="41" y="26"/>
                  <a:pt x="45" y="30"/>
                  <a:pt x="46" y="35"/>
                </a:cubicBezTo>
                <a:cubicBezTo>
                  <a:pt x="46" y="35"/>
                  <a:pt x="46" y="35"/>
                  <a:pt x="46" y="35"/>
                </a:cubicBezTo>
                <a:cubicBezTo>
                  <a:pt x="46" y="36"/>
                  <a:pt x="47" y="36"/>
                  <a:pt x="47" y="37"/>
                </a:cubicBezTo>
                <a:close/>
                <a:moveTo>
                  <a:pt x="7" y="37"/>
                </a:moveTo>
                <a:cubicBezTo>
                  <a:pt x="7" y="25"/>
                  <a:pt x="14" y="16"/>
                  <a:pt x="24" y="11"/>
                </a:cubicBezTo>
                <a:cubicBezTo>
                  <a:pt x="27" y="24"/>
                  <a:pt x="27" y="24"/>
                  <a:pt x="27" y="24"/>
                </a:cubicBezTo>
                <a:cubicBezTo>
                  <a:pt x="23" y="27"/>
                  <a:pt x="21" y="31"/>
                  <a:pt x="20" y="36"/>
                </a:cubicBezTo>
                <a:cubicBezTo>
                  <a:pt x="7" y="39"/>
                  <a:pt x="7" y="39"/>
                  <a:pt x="7" y="39"/>
                </a:cubicBezTo>
                <a:cubicBezTo>
                  <a:pt x="7" y="38"/>
                  <a:pt x="7" y="38"/>
                  <a:pt x="7" y="37"/>
                </a:cubicBezTo>
                <a:close/>
                <a:moveTo>
                  <a:pt x="36" y="66"/>
                </a:moveTo>
                <a:cubicBezTo>
                  <a:pt x="25" y="66"/>
                  <a:pt x="15" y="59"/>
                  <a:pt x="10" y="49"/>
                </a:cubicBezTo>
                <a:cubicBezTo>
                  <a:pt x="23" y="46"/>
                  <a:pt x="23" y="46"/>
                  <a:pt x="23" y="46"/>
                </a:cubicBezTo>
                <a:cubicBezTo>
                  <a:pt x="26" y="50"/>
                  <a:pt x="30" y="52"/>
                  <a:pt x="35" y="53"/>
                </a:cubicBezTo>
                <a:cubicBezTo>
                  <a:pt x="38" y="66"/>
                  <a:pt x="38" y="66"/>
                  <a:pt x="38" y="66"/>
                </a:cubicBezTo>
                <a:cubicBezTo>
                  <a:pt x="38" y="66"/>
                  <a:pt x="37" y="66"/>
                  <a:pt x="36" y="66"/>
                </a:cubicBezTo>
                <a:close/>
                <a:moveTo>
                  <a:pt x="65" y="37"/>
                </a:moveTo>
                <a:cubicBezTo>
                  <a:pt x="65" y="48"/>
                  <a:pt x="58" y="58"/>
                  <a:pt x="48" y="63"/>
                </a:cubicBezTo>
                <a:cubicBezTo>
                  <a:pt x="45" y="50"/>
                  <a:pt x="45" y="50"/>
                  <a:pt x="45" y="50"/>
                </a:cubicBezTo>
                <a:cubicBezTo>
                  <a:pt x="49" y="47"/>
                  <a:pt x="51" y="43"/>
                  <a:pt x="52" y="38"/>
                </a:cubicBezTo>
                <a:cubicBezTo>
                  <a:pt x="65" y="35"/>
                  <a:pt x="65" y="35"/>
                  <a:pt x="65" y="35"/>
                </a:cubicBezTo>
                <a:cubicBezTo>
                  <a:pt x="65" y="35"/>
                  <a:pt x="65" y="36"/>
                  <a:pt x="65" y="3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62" name="ïṣļíďê"/>
          <p:cNvSpPr/>
          <p:nvPr/>
        </p:nvSpPr>
        <p:spPr bwMode="auto">
          <a:xfrm>
            <a:off x="6751252" y="5101508"/>
            <a:ext cx="144565" cy="141937"/>
          </a:xfrm>
          <a:custGeom>
            <a:avLst/>
            <a:gdLst>
              <a:gd name="T0" fmla="*/ 42 w 53"/>
              <a:gd name="T1" fmla="*/ 52 h 52"/>
              <a:gd name="T2" fmla="*/ 41 w 53"/>
              <a:gd name="T3" fmla="*/ 51 h 52"/>
              <a:gd name="T4" fmla="*/ 26 w 53"/>
              <a:gd name="T5" fmla="*/ 45 h 52"/>
              <a:gd name="T6" fmla="*/ 12 w 53"/>
              <a:gd name="T7" fmla="*/ 51 h 52"/>
              <a:gd name="T8" fmla="*/ 10 w 53"/>
              <a:gd name="T9" fmla="*/ 51 h 52"/>
              <a:gd name="T10" fmla="*/ 9 w 53"/>
              <a:gd name="T11" fmla="*/ 50 h 52"/>
              <a:gd name="T12" fmla="*/ 11 w 53"/>
              <a:gd name="T13" fmla="*/ 33 h 52"/>
              <a:gd name="T14" fmla="*/ 0 w 53"/>
              <a:gd name="T15" fmla="*/ 22 h 52"/>
              <a:gd name="T16" fmla="*/ 0 w 53"/>
              <a:gd name="T17" fmla="*/ 20 h 52"/>
              <a:gd name="T18" fmla="*/ 1 w 53"/>
              <a:gd name="T19" fmla="*/ 19 h 52"/>
              <a:gd name="T20" fmla="*/ 17 w 53"/>
              <a:gd name="T21" fmla="*/ 16 h 52"/>
              <a:gd name="T22" fmla="*/ 25 w 53"/>
              <a:gd name="T23" fmla="*/ 1 h 52"/>
              <a:gd name="T24" fmla="*/ 28 w 53"/>
              <a:gd name="T25" fmla="*/ 1 h 52"/>
              <a:gd name="T26" fmla="*/ 36 w 53"/>
              <a:gd name="T27" fmla="*/ 16 h 52"/>
              <a:gd name="T28" fmla="*/ 52 w 53"/>
              <a:gd name="T29" fmla="*/ 19 h 52"/>
              <a:gd name="T30" fmla="*/ 53 w 53"/>
              <a:gd name="T31" fmla="*/ 20 h 52"/>
              <a:gd name="T32" fmla="*/ 53 w 53"/>
              <a:gd name="T33" fmla="*/ 22 h 52"/>
              <a:gd name="T34" fmla="*/ 42 w 53"/>
              <a:gd name="T35" fmla="*/ 33 h 52"/>
              <a:gd name="T36" fmla="*/ 44 w 53"/>
              <a:gd name="T37" fmla="*/ 50 h 52"/>
              <a:gd name="T38" fmla="*/ 43 w 53"/>
              <a:gd name="T39" fmla="*/ 51 h 52"/>
              <a:gd name="T40" fmla="*/ 42 w 53"/>
              <a:gd name="T41" fmla="*/ 52 h 52"/>
              <a:gd name="T42" fmla="*/ 26 w 53"/>
              <a:gd name="T43" fmla="*/ 41 h 52"/>
              <a:gd name="T44" fmla="*/ 27 w 53"/>
              <a:gd name="T45" fmla="*/ 41 h 52"/>
              <a:gd name="T46" fmla="*/ 40 w 53"/>
              <a:gd name="T47" fmla="*/ 47 h 52"/>
              <a:gd name="T48" fmla="*/ 38 w 53"/>
              <a:gd name="T49" fmla="*/ 33 h 52"/>
              <a:gd name="T50" fmla="*/ 38 w 53"/>
              <a:gd name="T51" fmla="*/ 32 h 52"/>
              <a:gd name="T52" fmla="*/ 48 w 53"/>
              <a:gd name="T53" fmla="*/ 22 h 52"/>
              <a:gd name="T54" fmla="*/ 34 w 53"/>
              <a:gd name="T55" fmla="*/ 19 h 52"/>
              <a:gd name="T56" fmla="*/ 33 w 53"/>
              <a:gd name="T57" fmla="*/ 18 h 52"/>
              <a:gd name="T58" fmla="*/ 26 w 53"/>
              <a:gd name="T59" fmla="*/ 6 h 52"/>
              <a:gd name="T60" fmla="*/ 20 w 53"/>
              <a:gd name="T61" fmla="*/ 18 h 52"/>
              <a:gd name="T62" fmla="*/ 19 w 53"/>
              <a:gd name="T63" fmla="*/ 19 h 52"/>
              <a:gd name="T64" fmla="*/ 5 w 53"/>
              <a:gd name="T65" fmla="*/ 22 h 52"/>
              <a:gd name="T66" fmla="*/ 15 w 53"/>
              <a:gd name="T67" fmla="*/ 32 h 52"/>
              <a:gd name="T68" fmla="*/ 15 w 53"/>
              <a:gd name="T69" fmla="*/ 33 h 52"/>
              <a:gd name="T70" fmla="*/ 13 w 53"/>
              <a:gd name="T71" fmla="*/ 47 h 52"/>
              <a:gd name="T72" fmla="*/ 26 w 53"/>
              <a:gd name="T73" fmla="*/ 41 h 52"/>
              <a:gd name="T74" fmla="*/ 26 w 53"/>
              <a:gd name="T75" fmla="*/ 41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3" h="52">
                <a:moveTo>
                  <a:pt x="42" y="52"/>
                </a:moveTo>
                <a:cubicBezTo>
                  <a:pt x="42" y="52"/>
                  <a:pt x="41" y="52"/>
                  <a:pt x="41" y="51"/>
                </a:cubicBezTo>
                <a:cubicBezTo>
                  <a:pt x="26" y="45"/>
                  <a:pt x="26" y="45"/>
                  <a:pt x="26" y="45"/>
                </a:cubicBezTo>
                <a:cubicBezTo>
                  <a:pt x="12" y="51"/>
                  <a:pt x="12" y="51"/>
                  <a:pt x="12" y="51"/>
                </a:cubicBezTo>
                <a:cubicBezTo>
                  <a:pt x="11" y="52"/>
                  <a:pt x="11" y="52"/>
                  <a:pt x="10" y="51"/>
                </a:cubicBezTo>
                <a:cubicBezTo>
                  <a:pt x="10" y="51"/>
                  <a:pt x="9" y="50"/>
                  <a:pt x="9" y="50"/>
                </a:cubicBezTo>
                <a:cubicBezTo>
                  <a:pt x="11" y="33"/>
                  <a:pt x="11" y="33"/>
                  <a:pt x="11" y="33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1"/>
                  <a:pt x="0" y="20"/>
                  <a:pt x="0" y="20"/>
                </a:cubicBezTo>
                <a:cubicBezTo>
                  <a:pt x="0" y="19"/>
                  <a:pt x="1" y="19"/>
                  <a:pt x="1" y="19"/>
                </a:cubicBezTo>
                <a:cubicBezTo>
                  <a:pt x="17" y="16"/>
                  <a:pt x="17" y="16"/>
                  <a:pt x="17" y="16"/>
                </a:cubicBezTo>
                <a:cubicBezTo>
                  <a:pt x="25" y="1"/>
                  <a:pt x="25" y="1"/>
                  <a:pt x="25" y="1"/>
                </a:cubicBezTo>
                <a:cubicBezTo>
                  <a:pt x="26" y="0"/>
                  <a:pt x="27" y="0"/>
                  <a:pt x="28" y="1"/>
                </a:cubicBezTo>
                <a:cubicBezTo>
                  <a:pt x="36" y="16"/>
                  <a:pt x="36" y="16"/>
                  <a:pt x="36" y="16"/>
                </a:cubicBezTo>
                <a:cubicBezTo>
                  <a:pt x="52" y="19"/>
                  <a:pt x="52" y="19"/>
                  <a:pt x="52" y="19"/>
                </a:cubicBezTo>
                <a:cubicBezTo>
                  <a:pt x="52" y="19"/>
                  <a:pt x="53" y="19"/>
                  <a:pt x="53" y="20"/>
                </a:cubicBezTo>
                <a:cubicBezTo>
                  <a:pt x="53" y="20"/>
                  <a:pt x="53" y="21"/>
                  <a:pt x="53" y="22"/>
                </a:cubicBezTo>
                <a:cubicBezTo>
                  <a:pt x="42" y="33"/>
                  <a:pt x="42" y="33"/>
                  <a:pt x="42" y="33"/>
                </a:cubicBezTo>
                <a:cubicBezTo>
                  <a:pt x="44" y="50"/>
                  <a:pt x="44" y="50"/>
                  <a:pt x="44" y="50"/>
                </a:cubicBezTo>
                <a:cubicBezTo>
                  <a:pt x="44" y="50"/>
                  <a:pt x="43" y="51"/>
                  <a:pt x="43" y="51"/>
                </a:cubicBezTo>
                <a:cubicBezTo>
                  <a:pt x="43" y="52"/>
                  <a:pt x="42" y="52"/>
                  <a:pt x="42" y="52"/>
                </a:cubicBezTo>
                <a:close/>
                <a:moveTo>
                  <a:pt x="26" y="41"/>
                </a:moveTo>
                <a:cubicBezTo>
                  <a:pt x="27" y="41"/>
                  <a:pt x="27" y="41"/>
                  <a:pt x="27" y="41"/>
                </a:cubicBezTo>
                <a:cubicBezTo>
                  <a:pt x="40" y="47"/>
                  <a:pt x="40" y="47"/>
                  <a:pt x="40" y="47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2"/>
                  <a:pt x="38" y="32"/>
                </a:cubicBezTo>
                <a:cubicBezTo>
                  <a:pt x="48" y="22"/>
                  <a:pt x="48" y="22"/>
                  <a:pt x="48" y="22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3" y="18"/>
                  <a:pt x="33" y="18"/>
                </a:cubicBezTo>
                <a:cubicBezTo>
                  <a:pt x="26" y="6"/>
                  <a:pt x="26" y="6"/>
                  <a:pt x="26" y="6"/>
                </a:cubicBezTo>
                <a:cubicBezTo>
                  <a:pt x="20" y="18"/>
                  <a:pt x="20" y="18"/>
                  <a:pt x="20" y="18"/>
                </a:cubicBezTo>
                <a:cubicBezTo>
                  <a:pt x="20" y="18"/>
                  <a:pt x="19" y="19"/>
                  <a:pt x="19" y="19"/>
                </a:cubicBezTo>
                <a:cubicBezTo>
                  <a:pt x="5" y="22"/>
                  <a:pt x="5" y="22"/>
                  <a:pt x="5" y="22"/>
                </a:cubicBezTo>
                <a:cubicBezTo>
                  <a:pt x="15" y="32"/>
                  <a:pt x="15" y="32"/>
                  <a:pt x="15" y="32"/>
                </a:cubicBezTo>
                <a:cubicBezTo>
                  <a:pt x="15" y="32"/>
                  <a:pt x="15" y="33"/>
                  <a:pt x="15" y="33"/>
                </a:cubicBezTo>
                <a:cubicBezTo>
                  <a:pt x="13" y="47"/>
                  <a:pt x="13" y="47"/>
                  <a:pt x="13" y="47"/>
                </a:cubicBezTo>
                <a:cubicBezTo>
                  <a:pt x="26" y="41"/>
                  <a:pt x="26" y="41"/>
                  <a:pt x="26" y="41"/>
                </a:cubicBezTo>
                <a:cubicBezTo>
                  <a:pt x="26" y="41"/>
                  <a:pt x="26" y="41"/>
                  <a:pt x="26" y="4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63" name="îṡ1ïde"/>
          <p:cNvGrpSpPr/>
          <p:nvPr/>
        </p:nvGrpSpPr>
        <p:grpSpPr>
          <a:xfrm>
            <a:off x="7732981" y="4966142"/>
            <a:ext cx="467865" cy="413982"/>
            <a:chOff x="7456114" y="5139856"/>
            <a:chExt cx="618014" cy="546838"/>
          </a:xfrm>
          <a:solidFill>
            <a:schemeClr val="accent2">
              <a:lumMod val="75000"/>
            </a:schemeClr>
          </a:solidFill>
        </p:grpSpPr>
        <p:sp>
          <p:nvSpPr>
            <p:cNvPr id="64" name="íṡļïďè"/>
            <p:cNvSpPr/>
            <p:nvPr/>
          </p:nvSpPr>
          <p:spPr bwMode="auto">
            <a:xfrm>
              <a:off x="7456114" y="5139856"/>
              <a:ext cx="618014" cy="546838"/>
            </a:xfrm>
            <a:custGeom>
              <a:avLst/>
              <a:gdLst>
                <a:gd name="T0" fmla="*/ 167 w 172"/>
                <a:gd name="T1" fmla="*/ 5 h 152"/>
                <a:gd name="T2" fmla="*/ 128 w 172"/>
                <a:gd name="T3" fmla="*/ 0 h 152"/>
                <a:gd name="T4" fmla="*/ 103 w 172"/>
                <a:gd name="T5" fmla="*/ 4 h 152"/>
                <a:gd name="T6" fmla="*/ 86 w 172"/>
                <a:gd name="T7" fmla="*/ 14 h 152"/>
                <a:gd name="T8" fmla="*/ 69 w 172"/>
                <a:gd name="T9" fmla="*/ 4 h 152"/>
                <a:gd name="T10" fmla="*/ 44 w 172"/>
                <a:gd name="T11" fmla="*/ 0 h 152"/>
                <a:gd name="T12" fmla="*/ 4 w 172"/>
                <a:gd name="T13" fmla="*/ 5 h 152"/>
                <a:gd name="T14" fmla="*/ 0 w 172"/>
                <a:gd name="T15" fmla="*/ 7 h 152"/>
                <a:gd name="T16" fmla="*/ 0 w 172"/>
                <a:gd name="T17" fmla="*/ 140 h 152"/>
                <a:gd name="T18" fmla="*/ 7 w 172"/>
                <a:gd name="T19" fmla="*/ 138 h 152"/>
                <a:gd name="T20" fmla="*/ 64 w 172"/>
                <a:gd name="T21" fmla="*/ 138 h 152"/>
                <a:gd name="T22" fmla="*/ 86 w 172"/>
                <a:gd name="T23" fmla="*/ 152 h 152"/>
                <a:gd name="T24" fmla="*/ 108 w 172"/>
                <a:gd name="T25" fmla="*/ 138 h 152"/>
                <a:gd name="T26" fmla="*/ 164 w 172"/>
                <a:gd name="T27" fmla="*/ 138 h 152"/>
                <a:gd name="T28" fmla="*/ 172 w 172"/>
                <a:gd name="T29" fmla="*/ 140 h 152"/>
                <a:gd name="T30" fmla="*/ 172 w 172"/>
                <a:gd name="T31" fmla="*/ 7 h 152"/>
                <a:gd name="T32" fmla="*/ 167 w 172"/>
                <a:gd name="T33" fmla="*/ 5 h 152"/>
                <a:gd name="T34" fmla="*/ 80 w 172"/>
                <a:gd name="T35" fmla="*/ 133 h 152"/>
                <a:gd name="T36" fmla="*/ 68 w 172"/>
                <a:gd name="T37" fmla="*/ 127 h 152"/>
                <a:gd name="T38" fmla="*/ 41 w 172"/>
                <a:gd name="T39" fmla="*/ 123 h 152"/>
                <a:gd name="T40" fmla="*/ 12 w 172"/>
                <a:gd name="T41" fmla="*/ 125 h 152"/>
                <a:gd name="T42" fmla="*/ 12 w 172"/>
                <a:gd name="T43" fmla="*/ 16 h 152"/>
                <a:gd name="T44" fmla="*/ 44 w 172"/>
                <a:gd name="T45" fmla="*/ 12 h 152"/>
                <a:gd name="T46" fmla="*/ 65 w 172"/>
                <a:gd name="T47" fmla="*/ 15 h 152"/>
                <a:gd name="T48" fmla="*/ 80 w 172"/>
                <a:gd name="T49" fmla="*/ 30 h 152"/>
                <a:gd name="T50" fmla="*/ 80 w 172"/>
                <a:gd name="T51" fmla="*/ 32 h 152"/>
                <a:gd name="T52" fmla="*/ 80 w 172"/>
                <a:gd name="T53" fmla="*/ 128 h 152"/>
                <a:gd name="T54" fmla="*/ 80 w 172"/>
                <a:gd name="T55" fmla="*/ 128 h 152"/>
                <a:gd name="T56" fmla="*/ 80 w 172"/>
                <a:gd name="T57" fmla="*/ 133 h 152"/>
                <a:gd name="T58" fmla="*/ 159 w 172"/>
                <a:gd name="T59" fmla="*/ 125 h 152"/>
                <a:gd name="T60" fmla="*/ 131 w 172"/>
                <a:gd name="T61" fmla="*/ 123 h 152"/>
                <a:gd name="T62" fmla="*/ 104 w 172"/>
                <a:gd name="T63" fmla="*/ 127 h 152"/>
                <a:gd name="T64" fmla="*/ 92 w 172"/>
                <a:gd name="T65" fmla="*/ 133 h 152"/>
                <a:gd name="T66" fmla="*/ 92 w 172"/>
                <a:gd name="T67" fmla="*/ 128 h 152"/>
                <a:gd name="T68" fmla="*/ 92 w 172"/>
                <a:gd name="T69" fmla="*/ 128 h 152"/>
                <a:gd name="T70" fmla="*/ 92 w 172"/>
                <a:gd name="T71" fmla="*/ 32 h 152"/>
                <a:gd name="T72" fmla="*/ 92 w 172"/>
                <a:gd name="T73" fmla="*/ 30 h 152"/>
                <a:gd name="T74" fmla="*/ 107 w 172"/>
                <a:gd name="T75" fmla="*/ 15 h 152"/>
                <a:gd name="T76" fmla="*/ 128 w 172"/>
                <a:gd name="T77" fmla="*/ 12 h 152"/>
                <a:gd name="T78" fmla="*/ 159 w 172"/>
                <a:gd name="T79" fmla="*/ 16 h 152"/>
                <a:gd name="T80" fmla="*/ 159 w 172"/>
                <a:gd name="T81" fmla="*/ 12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2" h="152">
                  <a:moveTo>
                    <a:pt x="167" y="5"/>
                  </a:moveTo>
                  <a:cubicBezTo>
                    <a:pt x="166" y="5"/>
                    <a:pt x="147" y="0"/>
                    <a:pt x="128" y="0"/>
                  </a:cubicBezTo>
                  <a:cubicBezTo>
                    <a:pt x="118" y="0"/>
                    <a:pt x="110" y="1"/>
                    <a:pt x="103" y="4"/>
                  </a:cubicBezTo>
                  <a:cubicBezTo>
                    <a:pt x="95" y="6"/>
                    <a:pt x="89" y="10"/>
                    <a:pt x="86" y="14"/>
                  </a:cubicBezTo>
                  <a:cubicBezTo>
                    <a:pt x="82" y="10"/>
                    <a:pt x="77" y="6"/>
                    <a:pt x="69" y="4"/>
                  </a:cubicBezTo>
                  <a:cubicBezTo>
                    <a:pt x="62" y="1"/>
                    <a:pt x="54" y="0"/>
                    <a:pt x="44" y="0"/>
                  </a:cubicBezTo>
                  <a:cubicBezTo>
                    <a:pt x="24" y="0"/>
                    <a:pt x="5" y="5"/>
                    <a:pt x="4" y="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7" y="138"/>
                    <a:pt x="7" y="138"/>
                    <a:pt x="7" y="138"/>
                  </a:cubicBezTo>
                  <a:cubicBezTo>
                    <a:pt x="30" y="134"/>
                    <a:pt x="43" y="134"/>
                    <a:pt x="64" y="138"/>
                  </a:cubicBezTo>
                  <a:cubicBezTo>
                    <a:pt x="64" y="138"/>
                    <a:pt x="80" y="140"/>
                    <a:pt x="86" y="152"/>
                  </a:cubicBezTo>
                  <a:cubicBezTo>
                    <a:pt x="92" y="140"/>
                    <a:pt x="108" y="138"/>
                    <a:pt x="108" y="138"/>
                  </a:cubicBezTo>
                  <a:cubicBezTo>
                    <a:pt x="129" y="134"/>
                    <a:pt x="142" y="134"/>
                    <a:pt x="164" y="138"/>
                  </a:cubicBezTo>
                  <a:cubicBezTo>
                    <a:pt x="172" y="140"/>
                    <a:pt x="172" y="140"/>
                    <a:pt x="172" y="140"/>
                  </a:cubicBezTo>
                  <a:cubicBezTo>
                    <a:pt x="172" y="7"/>
                    <a:pt x="172" y="7"/>
                    <a:pt x="172" y="7"/>
                  </a:cubicBezTo>
                  <a:lnTo>
                    <a:pt x="167" y="5"/>
                  </a:lnTo>
                  <a:close/>
                  <a:moveTo>
                    <a:pt x="80" y="133"/>
                  </a:moveTo>
                  <a:cubicBezTo>
                    <a:pt x="76" y="130"/>
                    <a:pt x="71" y="127"/>
                    <a:pt x="68" y="127"/>
                  </a:cubicBezTo>
                  <a:cubicBezTo>
                    <a:pt x="60" y="124"/>
                    <a:pt x="49" y="123"/>
                    <a:pt x="41" y="123"/>
                  </a:cubicBezTo>
                  <a:cubicBezTo>
                    <a:pt x="32" y="123"/>
                    <a:pt x="22" y="124"/>
                    <a:pt x="12" y="12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5"/>
                    <a:pt x="31" y="12"/>
                    <a:pt x="44" y="12"/>
                  </a:cubicBezTo>
                  <a:cubicBezTo>
                    <a:pt x="52" y="12"/>
                    <a:pt x="59" y="13"/>
                    <a:pt x="65" y="15"/>
                  </a:cubicBezTo>
                  <a:cubicBezTo>
                    <a:pt x="77" y="19"/>
                    <a:pt x="79" y="25"/>
                    <a:pt x="80" y="30"/>
                  </a:cubicBezTo>
                  <a:cubicBezTo>
                    <a:pt x="80" y="30"/>
                    <a:pt x="80" y="31"/>
                    <a:pt x="80" y="32"/>
                  </a:cubicBezTo>
                  <a:cubicBezTo>
                    <a:pt x="80" y="128"/>
                    <a:pt x="80" y="128"/>
                    <a:pt x="80" y="128"/>
                  </a:cubicBezTo>
                  <a:cubicBezTo>
                    <a:pt x="80" y="128"/>
                    <a:pt x="80" y="128"/>
                    <a:pt x="80" y="128"/>
                  </a:cubicBezTo>
                  <a:lnTo>
                    <a:pt x="80" y="133"/>
                  </a:lnTo>
                  <a:close/>
                  <a:moveTo>
                    <a:pt x="159" y="125"/>
                  </a:moveTo>
                  <a:cubicBezTo>
                    <a:pt x="149" y="124"/>
                    <a:pt x="140" y="123"/>
                    <a:pt x="131" y="123"/>
                  </a:cubicBezTo>
                  <a:cubicBezTo>
                    <a:pt x="123" y="123"/>
                    <a:pt x="112" y="124"/>
                    <a:pt x="104" y="127"/>
                  </a:cubicBezTo>
                  <a:cubicBezTo>
                    <a:pt x="100" y="127"/>
                    <a:pt x="96" y="130"/>
                    <a:pt x="92" y="133"/>
                  </a:cubicBezTo>
                  <a:cubicBezTo>
                    <a:pt x="92" y="128"/>
                    <a:pt x="92" y="128"/>
                    <a:pt x="92" y="128"/>
                  </a:cubicBezTo>
                  <a:cubicBezTo>
                    <a:pt x="92" y="128"/>
                    <a:pt x="92" y="128"/>
                    <a:pt x="92" y="128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1"/>
                    <a:pt x="92" y="30"/>
                    <a:pt x="92" y="30"/>
                  </a:cubicBezTo>
                  <a:cubicBezTo>
                    <a:pt x="92" y="25"/>
                    <a:pt x="95" y="19"/>
                    <a:pt x="107" y="15"/>
                  </a:cubicBezTo>
                  <a:cubicBezTo>
                    <a:pt x="113" y="13"/>
                    <a:pt x="119" y="12"/>
                    <a:pt x="128" y="12"/>
                  </a:cubicBezTo>
                  <a:cubicBezTo>
                    <a:pt x="140" y="12"/>
                    <a:pt x="153" y="15"/>
                    <a:pt x="159" y="16"/>
                  </a:cubicBezTo>
                  <a:lnTo>
                    <a:pt x="159" y="1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5" name="ísḷíḓe"/>
            <p:cNvSpPr/>
            <p:nvPr/>
          </p:nvSpPr>
          <p:spPr bwMode="auto">
            <a:xfrm>
              <a:off x="7530761" y="5226656"/>
              <a:ext cx="180544" cy="64231"/>
            </a:xfrm>
            <a:custGeom>
              <a:avLst/>
              <a:gdLst>
                <a:gd name="T0" fmla="*/ 2 w 50"/>
                <a:gd name="T1" fmla="*/ 6 h 18"/>
                <a:gd name="T2" fmla="*/ 1 w 50"/>
                <a:gd name="T3" fmla="*/ 10 h 18"/>
                <a:gd name="T4" fmla="*/ 5 w 50"/>
                <a:gd name="T5" fmla="*/ 12 h 18"/>
                <a:gd name="T6" fmla="*/ 44 w 50"/>
                <a:gd name="T7" fmla="*/ 18 h 18"/>
                <a:gd name="T8" fmla="*/ 46 w 50"/>
                <a:gd name="T9" fmla="*/ 18 h 18"/>
                <a:gd name="T10" fmla="*/ 49 w 50"/>
                <a:gd name="T11" fmla="*/ 18 h 18"/>
                <a:gd name="T12" fmla="*/ 49 w 50"/>
                <a:gd name="T13" fmla="*/ 13 h 18"/>
                <a:gd name="T14" fmla="*/ 2 w 50"/>
                <a:gd name="T1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18">
                  <a:moveTo>
                    <a:pt x="2" y="6"/>
                  </a:moveTo>
                  <a:cubicBezTo>
                    <a:pt x="1" y="7"/>
                    <a:pt x="0" y="9"/>
                    <a:pt x="1" y="10"/>
                  </a:cubicBezTo>
                  <a:cubicBezTo>
                    <a:pt x="1" y="12"/>
                    <a:pt x="3" y="13"/>
                    <a:pt x="5" y="12"/>
                  </a:cubicBezTo>
                  <a:cubicBezTo>
                    <a:pt x="17" y="7"/>
                    <a:pt x="33" y="6"/>
                    <a:pt x="44" y="18"/>
                  </a:cubicBezTo>
                  <a:cubicBezTo>
                    <a:pt x="45" y="18"/>
                    <a:pt x="46" y="18"/>
                    <a:pt x="46" y="18"/>
                  </a:cubicBezTo>
                  <a:cubicBezTo>
                    <a:pt x="47" y="18"/>
                    <a:pt x="48" y="18"/>
                    <a:pt x="49" y="18"/>
                  </a:cubicBezTo>
                  <a:cubicBezTo>
                    <a:pt x="50" y="16"/>
                    <a:pt x="50" y="14"/>
                    <a:pt x="49" y="13"/>
                  </a:cubicBezTo>
                  <a:cubicBezTo>
                    <a:pt x="35" y="0"/>
                    <a:pt x="16" y="1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6" name="isļîḋé"/>
            <p:cNvSpPr/>
            <p:nvPr/>
          </p:nvSpPr>
          <p:spPr bwMode="auto">
            <a:xfrm>
              <a:off x="7530761" y="5290888"/>
              <a:ext cx="180544" cy="64231"/>
            </a:xfrm>
            <a:custGeom>
              <a:avLst/>
              <a:gdLst>
                <a:gd name="T0" fmla="*/ 2 w 50"/>
                <a:gd name="T1" fmla="*/ 6 h 18"/>
                <a:gd name="T2" fmla="*/ 1 w 50"/>
                <a:gd name="T3" fmla="*/ 10 h 18"/>
                <a:gd name="T4" fmla="*/ 5 w 50"/>
                <a:gd name="T5" fmla="*/ 12 h 18"/>
                <a:gd name="T6" fmla="*/ 44 w 50"/>
                <a:gd name="T7" fmla="*/ 17 h 18"/>
                <a:gd name="T8" fmla="*/ 46 w 50"/>
                <a:gd name="T9" fmla="*/ 18 h 18"/>
                <a:gd name="T10" fmla="*/ 49 w 50"/>
                <a:gd name="T11" fmla="*/ 17 h 18"/>
                <a:gd name="T12" fmla="*/ 49 w 50"/>
                <a:gd name="T13" fmla="*/ 13 h 18"/>
                <a:gd name="T14" fmla="*/ 2 w 50"/>
                <a:gd name="T1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18">
                  <a:moveTo>
                    <a:pt x="2" y="6"/>
                  </a:moveTo>
                  <a:cubicBezTo>
                    <a:pt x="1" y="7"/>
                    <a:pt x="0" y="8"/>
                    <a:pt x="1" y="10"/>
                  </a:cubicBezTo>
                  <a:cubicBezTo>
                    <a:pt x="1" y="12"/>
                    <a:pt x="3" y="12"/>
                    <a:pt x="5" y="12"/>
                  </a:cubicBezTo>
                  <a:cubicBezTo>
                    <a:pt x="17" y="7"/>
                    <a:pt x="33" y="6"/>
                    <a:pt x="44" y="17"/>
                  </a:cubicBezTo>
                  <a:cubicBezTo>
                    <a:pt x="45" y="18"/>
                    <a:pt x="46" y="18"/>
                    <a:pt x="46" y="18"/>
                  </a:cubicBezTo>
                  <a:cubicBezTo>
                    <a:pt x="47" y="18"/>
                    <a:pt x="48" y="18"/>
                    <a:pt x="49" y="17"/>
                  </a:cubicBezTo>
                  <a:cubicBezTo>
                    <a:pt x="50" y="16"/>
                    <a:pt x="50" y="14"/>
                    <a:pt x="49" y="13"/>
                  </a:cubicBezTo>
                  <a:cubicBezTo>
                    <a:pt x="35" y="0"/>
                    <a:pt x="16" y="1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7" name="íŝlïḓe"/>
            <p:cNvSpPr/>
            <p:nvPr/>
          </p:nvSpPr>
          <p:spPr bwMode="auto">
            <a:xfrm>
              <a:off x="7530761" y="5351647"/>
              <a:ext cx="180544" cy="67703"/>
            </a:xfrm>
            <a:custGeom>
              <a:avLst/>
              <a:gdLst>
                <a:gd name="T0" fmla="*/ 2 w 50"/>
                <a:gd name="T1" fmla="*/ 7 h 19"/>
                <a:gd name="T2" fmla="*/ 1 w 50"/>
                <a:gd name="T3" fmla="*/ 11 h 19"/>
                <a:gd name="T4" fmla="*/ 5 w 50"/>
                <a:gd name="T5" fmla="*/ 13 h 19"/>
                <a:gd name="T6" fmla="*/ 44 w 50"/>
                <a:gd name="T7" fmla="*/ 18 h 19"/>
                <a:gd name="T8" fmla="*/ 46 w 50"/>
                <a:gd name="T9" fmla="*/ 19 h 19"/>
                <a:gd name="T10" fmla="*/ 49 w 50"/>
                <a:gd name="T11" fmla="*/ 18 h 19"/>
                <a:gd name="T12" fmla="*/ 49 w 50"/>
                <a:gd name="T13" fmla="*/ 14 h 19"/>
                <a:gd name="T14" fmla="*/ 2 w 50"/>
                <a:gd name="T15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19">
                  <a:moveTo>
                    <a:pt x="2" y="7"/>
                  </a:moveTo>
                  <a:cubicBezTo>
                    <a:pt x="1" y="7"/>
                    <a:pt x="0" y="9"/>
                    <a:pt x="1" y="11"/>
                  </a:cubicBezTo>
                  <a:cubicBezTo>
                    <a:pt x="1" y="12"/>
                    <a:pt x="3" y="13"/>
                    <a:pt x="5" y="13"/>
                  </a:cubicBezTo>
                  <a:cubicBezTo>
                    <a:pt x="17" y="8"/>
                    <a:pt x="33" y="7"/>
                    <a:pt x="44" y="18"/>
                  </a:cubicBezTo>
                  <a:cubicBezTo>
                    <a:pt x="45" y="19"/>
                    <a:pt x="46" y="19"/>
                    <a:pt x="46" y="19"/>
                  </a:cubicBezTo>
                  <a:cubicBezTo>
                    <a:pt x="47" y="19"/>
                    <a:pt x="48" y="19"/>
                    <a:pt x="49" y="18"/>
                  </a:cubicBezTo>
                  <a:cubicBezTo>
                    <a:pt x="50" y="17"/>
                    <a:pt x="50" y="15"/>
                    <a:pt x="49" y="14"/>
                  </a:cubicBezTo>
                  <a:cubicBezTo>
                    <a:pt x="35" y="0"/>
                    <a:pt x="16" y="1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8" name="ï$ḷîḓê"/>
            <p:cNvSpPr/>
            <p:nvPr/>
          </p:nvSpPr>
          <p:spPr bwMode="auto">
            <a:xfrm>
              <a:off x="7530761" y="5415880"/>
              <a:ext cx="180544" cy="69440"/>
            </a:xfrm>
            <a:custGeom>
              <a:avLst/>
              <a:gdLst>
                <a:gd name="T0" fmla="*/ 2 w 50"/>
                <a:gd name="T1" fmla="*/ 7 h 19"/>
                <a:gd name="T2" fmla="*/ 1 w 50"/>
                <a:gd name="T3" fmla="*/ 11 h 19"/>
                <a:gd name="T4" fmla="*/ 5 w 50"/>
                <a:gd name="T5" fmla="*/ 12 h 19"/>
                <a:gd name="T6" fmla="*/ 44 w 50"/>
                <a:gd name="T7" fmla="*/ 18 h 19"/>
                <a:gd name="T8" fmla="*/ 46 w 50"/>
                <a:gd name="T9" fmla="*/ 19 h 19"/>
                <a:gd name="T10" fmla="*/ 49 w 50"/>
                <a:gd name="T11" fmla="*/ 18 h 19"/>
                <a:gd name="T12" fmla="*/ 49 w 50"/>
                <a:gd name="T13" fmla="*/ 13 h 19"/>
                <a:gd name="T14" fmla="*/ 2 w 50"/>
                <a:gd name="T15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19">
                  <a:moveTo>
                    <a:pt x="2" y="7"/>
                  </a:moveTo>
                  <a:cubicBezTo>
                    <a:pt x="1" y="7"/>
                    <a:pt x="0" y="9"/>
                    <a:pt x="1" y="11"/>
                  </a:cubicBezTo>
                  <a:cubicBezTo>
                    <a:pt x="1" y="12"/>
                    <a:pt x="3" y="13"/>
                    <a:pt x="5" y="12"/>
                  </a:cubicBezTo>
                  <a:cubicBezTo>
                    <a:pt x="17" y="8"/>
                    <a:pt x="33" y="7"/>
                    <a:pt x="44" y="18"/>
                  </a:cubicBezTo>
                  <a:cubicBezTo>
                    <a:pt x="45" y="18"/>
                    <a:pt x="46" y="19"/>
                    <a:pt x="46" y="19"/>
                  </a:cubicBezTo>
                  <a:cubicBezTo>
                    <a:pt x="47" y="19"/>
                    <a:pt x="48" y="18"/>
                    <a:pt x="49" y="18"/>
                  </a:cubicBezTo>
                  <a:cubicBezTo>
                    <a:pt x="50" y="17"/>
                    <a:pt x="50" y="15"/>
                    <a:pt x="49" y="13"/>
                  </a:cubicBezTo>
                  <a:cubicBezTo>
                    <a:pt x="35" y="0"/>
                    <a:pt x="16" y="1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9" name="íŝḷiďé"/>
            <p:cNvSpPr/>
            <p:nvPr/>
          </p:nvSpPr>
          <p:spPr bwMode="auto">
            <a:xfrm>
              <a:off x="7530761" y="5481848"/>
              <a:ext cx="180544" cy="64231"/>
            </a:xfrm>
            <a:custGeom>
              <a:avLst/>
              <a:gdLst>
                <a:gd name="T0" fmla="*/ 2 w 50"/>
                <a:gd name="T1" fmla="*/ 6 h 18"/>
                <a:gd name="T2" fmla="*/ 1 w 50"/>
                <a:gd name="T3" fmla="*/ 10 h 18"/>
                <a:gd name="T4" fmla="*/ 5 w 50"/>
                <a:gd name="T5" fmla="*/ 12 h 18"/>
                <a:gd name="T6" fmla="*/ 44 w 50"/>
                <a:gd name="T7" fmla="*/ 17 h 18"/>
                <a:gd name="T8" fmla="*/ 46 w 50"/>
                <a:gd name="T9" fmla="*/ 18 h 18"/>
                <a:gd name="T10" fmla="*/ 49 w 50"/>
                <a:gd name="T11" fmla="*/ 17 h 18"/>
                <a:gd name="T12" fmla="*/ 49 w 50"/>
                <a:gd name="T13" fmla="*/ 13 h 18"/>
                <a:gd name="T14" fmla="*/ 2 w 50"/>
                <a:gd name="T1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18">
                  <a:moveTo>
                    <a:pt x="2" y="6"/>
                  </a:moveTo>
                  <a:cubicBezTo>
                    <a:pt x="1" y="7"/>
                    <a:pt x="0" y="9"/>
                    <a:pt x="1" y="10"/>
                  </a:cubicBezTo>
                  <a:cubicBezTo>
                    <a:pt x="1" y="12"/>
                    <a:pt x="3" y="13"/>
                    <a:pt x="5" y="12"/>
                  </a:cubicBezTo>
                  <a:cubicBezTo>
                    <a:pt x="17" y="7"/>
                    <a:pt x="33" y="6"/>
                    <a:pt x="44" y="17"/>
                  </a:cubicBezTo>
                  <a:cubicBezTo>
                    <a:pt x="45" y="18"/>
                    <a:pt x="46" y="18"/>
                    <a:pt x="46" y="18"/>
                  </a:cubicBezTo>
                  <a:cubicBezTo>
                    <a:pt x="47" y="18"/>
                    <a:pt x="48" y="18"/>
                    <a:pt x="49" y="17"/>
                  </a:cubicBezTo>
                  <a:cubicBezTo>
                    <a:pt x="50" y="16"/>
                    <a:pt x="50" y="14"/>
                    <a:pt x="49" y="13"/>
                  </a:cubicBezTo>
                  <a:cubicBezTo>
                    <a:pt x="35" y="0"/>
                    <a:pt x="16" y="1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0" name="îś1îḍe"/>
            <p:cNvSpPr/>
            <p:nvPr/>
          </p:nvSpPr>
          <p:spPr bwMode="auto">
            <a:xfrm>
              <a:off x="7818936" y="5226656"/>
              <a:ext cx="180544" cy="64231"/>
            </a:xfrm>
            <a:custGeom>
              <a:avLst/>
              <a:gdLst>
                <a:gd name="T0" fmla="*/ 1 w 50"/>
                <a:gd name="T1" fmla="*/ 18 h 18"/>
                <a:gd name="T2" fmla="*/ 3 w 50"/>
                <a:gd name="T3" fmla="*/ 18 h 18"/>
                <a:gd name="T4" fmla="*/ 5 w 50"/>
                <a:gd name="T5" fmla="*/ 18 h 18"/>
                <a:gd name="T6" fmla="*/ 45 w 50"/>
                <a:gd name="T7" fmla="*/ 12 h 18"/>
                <a:gd name="T8" fmla="*/ 49 w 50"/>
                <a:gd name="T9" fmla="*/ 10 h 18"/>
                <a:gd name="T10" fmla="*/ 47 w 50"/>
                <a:gd name="T11" fmla="*/ 6 h 18"/>
                <a:gd name="T12" fmla="*/ 1 w 50"/>
                <a:gd name="T13" fmla="*/ 13 h 18"/>
                <a:gd name="T14" fmla="*/ 1 w 50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18">
                  <a:moveTo>
                    <a:pt x="1" y="18"/>
                  </a:moveTo>
                  <a:cubicBezTo>
                    <a:pt x="2" y="18"/>
                    <a:pt x="2" y="18"/>
                    <a:pt x="3" y="18"/>
                  </a:cubicBezTo>
                  <a:cubicBezTo>
                    <a:pt x="4" y="18"/>
                    <a:pt x="5" y="18"/>
                    <a:pt x="5" y="18"/>
                  </a:cubicBezTo>
                  <a:cubicBezTo>
                    <a:pt x="16" y="6"/>
                    <a:pt x="33" y="7"/>
                    <a:pt x="45" y="12"/>
                  </a:cubicBezTo>
                  <a:cubicBezTo>
                    <a:pt x="47" y="13"/>
                    <a:pt x="48" y="12"/>
                    <a:pt x="49" y="10"/>
                  </a:cubicBezTo>
                  <a:cubicBezTo>
                    <a:pt x="50" y="9"/>
                    <a:pt x="49" y="7"/>
                    <a:pt x="47" y="6"/>
                  </a:cubicBezTo>
                  <a:cubicBezTo>
                    <a:pt x="34" y="1"/>
                    <a:pt x="14" y="0"/>
                    <a:pt x="1" y="13"/>
                  </a:cubicBezTo>
                  <a:cubicBezTo>
                    <a:pt x="0" y="14"/>
                    <a:pt x="0" y="16"/>
                    <a:pt x="1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1" name="iṩḻíḑê"/>
            <p:cNvSpPr/>
            <p:nvPr/>
          </p:nvSpPr>
          <p:spPr bwMode="auto">
            <a:xfrm>
              <a:off x="7818936" y="5290888"/>
              <a:ext cx="180544" cy="64231"/>
            </a:xfrm>
            <a:custGeom>
              <a:avLst/>
              <a:gdLst>
                <a:gd name="T0" fmla="*/ 47 w 50"/>
                <a:gd name="T1" fmla="*/ 6 h 18"/>
                <a:gd name="T2" fmla="*/ 1 w 50"/>
                <a:gd name="T3" fmla="*/ 13 h 18"/>
                <a:gd name="T4" fmla="*/ 1 w 50"/>
                <a:gd name="T5" fmla="*/ 17 h 18"/>
                <a:gd name="T6" fmla="*/ 3 w 50"/>
                <a:gd name="T7" fmla="*/ 18 h 18"/>
                <a:gd name="T8" fmla="*/ 5 w 50"/>
                <a:gd name="T9" fmla="*/ 17 h 18"/>
                <a:gd name="T10" fmla="*/ 45 w 50"/>
                <a:gd name="T11" fmla="*/ 12 h 18"/>
                <a:gd name="T12" fmla="*/ 49 w 50"/>
                <a:gd name="T13" fmla="*/ 10 h 18"/>
                <a:gd name="T14" fmla="*/ 47 w 50"/>
                <a:gd name="T1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18">
                  <a:moveTo>
                    <a:pt x="47" y="6"/>
                  </a:moveTo>
                  <a:cubicBezTo>
                    <a:pt x="34" y="1"/>
                    <a:pt x="14" y="0"/>
                    <a:pt x="1" y="13"/>
                  </a:cubicBezTo>
                  <a:cubicBezTo>
                    <a:pt x="0" y="14"/>
                    <a:pt x="0" y="16"/>
                    <a:pt x="1" y="17"/>
                  </a:cubicBezTo>
                  <a:cubicBezTo>
                    <a:pt x="2" y="18"/>
                    <a:pt x="2" y="18"/>
                    <a:pt x="3" y="18"/>
                  </a:cubicBezTo>
                  <a:cubicBezTo>
                    <a:pt x="4" y="18"/>
                    <a:pt x="5" y="18"/>
                    <a:pt x="5" y="17"/>
                  </a:cubicBezTo>
                  <a:cubicBezTo>
                    <a:pt x="16" y="6"/>
                    <a:pt x="33" y="7"/>
                    <a:pt x="45" y="12"/>
                  </a:cubicBezTo>
                  <a:cubicBezTo>
                    <a:pt x="47" y="12"/>
                    <a:pt x="48" y="12"/>
                    <a:pt x="49" y="10"/>
                  </a:cubicBezTo>
                  <a:cubicBezTo>
                    <a:pt x="50" y="8"/>
                    <a:pt x="49" y="7"/>
                    <a:pt x="4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2" name="î$lïdè"/>
            <p:cNvSpPr/>
            <p:nvPr/>
          </p:nvSpPr>
          <p:spPr bwMode="auto">
            <a:xfrm>
              <a:off x="7818936" y="5351647"/>
              <a:ext cx="180544" cy="67703"/>
            </a:xfrm>
            <a:custGeom>
              <a:avLst/>
              <a:gdLst>
                <a:gd name="T0" fmla="*/ 47 w 50"/>
                <a:gd name="T1" fmla="*/ 7 h 19"/>
                <a:gd name="T2" fmla="*/ 1 w 50"/>
                <a:gd name="T3" fmla="*/ 14 h 19"/>
                <a:gd name="T4" fmla="*/ 1 w 50"/>
                <a:gd name="T5" fmla="*/ 18 h 19"/>
                <a:gd name="T6" fmla="*/ 3 w 50"/>
                <a:gd name="T7" fmla="*/ 19 h 19"/>
                <a:gd name="T8" fmla="*/ 5 w 50"/>
                <a:gd name="T9" fmla="*/ 18 h 19"/>
                <a:gd name="T10" fmla="*/ 45 w 50"/>
                <a:gd name="T11" fmla="*/ 13 h 19"/>
                <a:gd name="T12" fmla="*/ 49 w 50"/>
                <a:gd name="T13" fmla="*/ 11 h 19"/>
                <a:gd name="T14" fmla="*/ 47 w 50"/>
                <a:gd name="T15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19">
                  <a:moveTo>
                    <a:pt x="47" y="7"/>
                  </a:moveTo>
                  <a:cubicBezTo>
                    <a:pt x="34" y="1"/>
                    <a:pt x="14" y="0"/>
                    <a:pt x="1" y="14"/>
                  </a:cubicBezTo>
                  <a:cubicBezTo>
                    <a:pt x="0" y="15"/>
                    <a:pt x="0" y="17"/>
                    <a:pt x="1" y="18"/>
                  </a:cubicBezTo>
                  <a:cubicBezTo>
                    <a:pt x="2" y="19"/>
                    <a:pt x="2" y="19"/>
                    <a:pt x="3" y="19"/>
                  </a:cubicBezTo>
                  <a:cubicBezTo>
                    <a:pt x="4" y="19"/>
                    <a:pt x="5" y="19"/>
                    <a:pt x="5" y="18"/>
                  </a:cubicBezTo>
                  <a:cubicBezTo>
                    <a:pt x="16" y="7"/>
                    <a:pt x="33" y="8"/>
                    <a:pt x="45" y="13"/>
                  </a:cubicBezTo>
                  <a:cubicBezTo>
                    <a:pt x="47" y="13"/>
                    <a:pt x="48" y="12"/>
                    <a:pt x="49" y="11"/>
                  </a:cubicBezTo>
                  <a:cubicBezTo>
                    <a:pt x="50" y="9"/>
                    <a:pt x="49" y="7"/>
                    <a:pt x="47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3" name="îṥḷídé"/>
            <p:cNvSpPr/>
            <p:nvPr/>
          </p:nvSpPr>
          <p:spPr bwMode="auto">
            <a:xfrm>
              <a:off x="7818936" y="5415880"/>
              <a:ext cx="180544" cy="69440"/>
            </a:xfrm>
            <a:custGeom>
              <a:avLst/>
              <a:gdLst>
                <a:gd name="T0" fmla="*/ 47 w 50"/>
                <a:gd name="T1" fmla="*/ 7 h 19"/>
                <a:gd name="T2" fmla="*/ 1 w 50"/>
                <a:gd name="T3" fmla="*/ 13 h 19"/>
                <a:gd name="T4" fmla="*/ 1 w 50"/>
                <a:gd name="T5" fmla="*/ 18 h 19"/>
                <a:gd name="T6" fmla="*/ 3 w 50"/>
                <a:gd name="T7" fmla="*/ 19 h 19"/>
                <a:gd name="T8" fmla="*/ 5 w 50"/>
                <a:gd name="T9" fmla="*/ 18 h 19"/>
                <a:gd name="T10" fmla="*/ 45 w 50"/>
                <a:gd name="T11" fmla="*/ 12 h 19"/>
                <a:gd name="T12" fmla="*/ 49 w 50"/>
                <a:gd name="T13" fmla="*/ 11 h 19"/>
                <a:gd name="T14" fmla="*/ 47 w 50"/>
                <a:gd name="T15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19">
                  <a:moveTo>
                    <a:pt x="47" y="7"/>
                  </a:moveTo>
                  <a:cubicBezTo>
                    <a:pt x="34" y="1"/>
                    <a:pt x="14" y="0"/>
                    <a:pt x="1" y="13"/>
                  </a:cubicBezTo>
                  <a:cubicBezTo>
                    <a:pt x="0" y="15"/>
                    <a:pt x="0" y="17"/>
                    <a:pt x="1" y="18"/>
                  </a:cubicBezTo>
                  <a:cubicBezTo>
                    <a:pt x="2" y="18"/>
                    <a:pt x="2" y="19"/>
                    <a:pt x="3" y="19"/>
                  </a:cubicBezTo>
                  <a:cubicBezTo>
                    <a:pt x="4" y="19"/>
                    <a:pt x="5" y="18"/>
                    <a:pt x="5" y="18"/>
                  </a:cubicBezTo>
                  <a:cubicBezTo>
                    <a:pt x="16" y="7"/>
                    <a:pt x="33" y="8"/>
                    <a:pt x="45" y="12"/>
                  </a:cubicBezTo>
                  <a:cubicBezTo>
                    <a:pt x="47" y="13"/>
                    <a:pt x="48" y="12"/>
                    <a:pt x="49" y="11"/>
                  </a:cubicBezTo>
                  <a:cubicBezTo>
                    <a:pt x="50" y="9"/>
                    <a:pt x="49" y="7"/>
                    <a:pt x="47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74" name="ïSḷîḍe"/>
          <p:cNvGrpSpPr/>
          <p:nvPr/>
        </p:nvGrpSpPr>
        <p:grpSpPr>
          <a:xfrm>
            <a:off x="9203602" y="2642585"/>
            <a:ext cx="421867" cy="294387"/>
            <a:chOff x="9398692" y="2070616"/>
            <a:chExt cx="557254" cy="388863"/>
          </a:xfrm>
          <a:solidFill>
            <a:schemeClr val="bg1">
              <a:lumMod val="85000"/>
            </a:schemeClr>
          </a:solidFill>
        </p:grpSpPr>
        <p:sp>
          <p:nvSpPr>
            <p:cNvPr id="75" name="îŝľïde"/>
            <p:cNvSpPr/>
            <p:nvPr/>
          </p:nvSpPr>
          <p:spPr bwMode="auto">
            <a:xfrm>
              <a:off x="9398692" y="2070616"/>
              <a:ext cx="557254" cy="388863"/>
            </a:xfrm>
            <a:custGeom>
              <a:avLst/>
              <a:gdLst>
                <a:gd name="T0" fmla="*/ 130 w 155"/>
                <a:gd name="T1" fmla="*/ 39 h 108"/>
                <a:gd name="T2" fmla="*/ 95 w 155"/>
                <a:gd name="T3" fmla="*/ 46 h 108"/>
                <a:gd name="T4" fmla="*/ 85 w 155"/>
                <a:gd name="T5" fmla="*/ 37 h 108"/>
                <a:gd name="T6" fmla="*/ 71 w 155"/>
                <a:gd name="T7" fmla="*/ 36 h 108"/>
                <a:gd name="T8" fmla="*/ 50 w 155"/>
                <a:gd name="T9" fmla="*/ 7 h 108"/>
                <a:gd name="T10" fmla="*/ 7 w 155"/>
                <a:gd name="T11" fmla="*/ 25 h 108"/>
                <a:gd name="T12" fmla="*/ 25 w 155"/>
                <a:gd name="T13" fmla="*/ 68 h 108"/>
                <a:gd name="T14" fmla="*/ 68 w 155"/>
                <a:gd name="T15" fmla="*/ 50 h 108"/>
                <a:gd name="T16" fmla="*/ 71 w 155"/>
                <a:gd name="T17" fmla="*/ 41 h 108"/>
                <a:gd name="T18" fmla="*/ 83 w 155"/>
                <a:gd name="T19" fmla="*/ 42 h 108"/>
                <a:gd name="T20" fmla="*/ 92 w 155"/>
                <a:gd name="T21" fmla="*/ 50 h 108"/>
                <a:gd name="T22" fmla="*/ 87 w 155"/>
                <a:gd name="T23" fmla="*/ 58 h 108"/>
                <a:gd name="T24" fmla="*/ 105 w 155"/>
                <a:gd name="T25" fmla="*/ 101 h 108"/>
                <a:gd name="T26" fmla="*/ 149 w 155"/>
                <a:gd name="T27" fmla="*/ 83 h 108"/>
                <a:gd name="T28" fmla="*/ 130 w 155"/>
                <a:gd name="T29" fmla="*/ 39 h 108"/>
                <a:gd name="T30" fmla="*/ 29 w 155"/>
                <a:gd name="T31" fmla="*/ 59 h 108"/>
                <a:gd name="T32" fmla="*/ 16 w 155"/>
                <a:gd name="T33" fmla="*/ 29 h 108"/>
                <a:gd name="T34" fmla="*/ 46 w 155"/>
                <a:gd name="T35" fmla="*/ 16 h 108"/>
                <a:gd name="T36" fmla="*/ 59 w 155"/>
                <a:gd name="T37" fmla="*/ 46 h 108"/>
                <a:gd name="T38" fmla="*/ 29 w 155"/>
                <a:gd name="T39" fmla="*/ 59 h 108"/>
                <a:gd name="T40" fmla="*/ 109 w 155"/>
                <a:gd name="T41" fmla="*/ 91 h 108"/>
                <a:gd name="T42" fmla="*/ 97 w 155"/>
                <a:gd name="T43" fmla="*/ 61 h 108"/>
                <a:gd name="T44" fmla="*/ 127 w 155"/>
                <a:gd name="T45" fmla="*/ 49 h 108"/>
                <a:gd name="T46" fmla="*/ 139 w 155"/>
                <a:gd name="T47" fmla="*/ 79 h 108"/>
                <a:gd name="T48" fmla="*/ 109 w 155"/>
                <a:gd name="T49" fmla="*/ 9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5" h="108">
                  <a:moveTo>
                    <a:pt x="130" y="39"/>
                  </a:moveTo>
                  <a:cubicBezTo>
                    <a:pt x="118" y="34"/>
                    <a:pt x="104" y="37"/>
                    <a:pt x="95" y="46"/>
                  </a:cubicBezTo>
                  <a:cubicBezTo>
                    <a:pt x="93" y="42"/>
                    <a:pt x="89" y="39"/>
                    <a:pt x="85" y="37"/>
                  </a:cubicBezTo>
                  <a:cubicBezTo>
                    <a:pt x="80" y="35"/>
                    <a:pt x="75" y="35"/>
                    <a:pt x="71" y="36"/>
                  </a:cubicBezTo>
                  <a:cubicBezTo>
                    <a:pt x="70" y="24"/>
                    <a:pt x="62" y="12"/>
                    <a:pt x="50" y="7"/>
                  </a:cubicBezTo>
                  <a:cubicBezTo>
                    <a:pt x="33" y="0"/>
                    <a:pt x="14" y="8"/>
                    <a:pt x="7" y="25"/>
                  </a:cubicBezTo>
                  <a:cubicBezTo>
                    <a:pt x="0" y="42"/>
                    <a:pt x="8" y="61"/>
                    <a:pt x="25" y="68"/>
                  </a:cubicBezTo>
                  <a:cubicBezTo>
                    <a:pt x="42" y="75"/>
                    <a:pt x="61" y="67"/>
                    <a:pt x="68" y="50"/>
                  </a:cubicBezTo>
                  <a:cubicBezTo>
                    <a:pt x="69" y="47"/>
                    <a:pt x="70" y="44"/>
                    <a:pt x="71" y="41"/>
                  </a:cubicBezTo>
                  <a:cubicBezTo>
                    <a:pt x="74" y="40"/>
                    <a:pt x="78" y="40"/>
                    <a:pt x="83" y="42"/>
                  </a:cubicBezTo>
                  <a:cubicBezTo>
                    <a:pt x="87" y="44"/>
                    <a:pt x="90" y="47"/>
                    <a:pt x="92" y="50"/>
                  </a:cubicBezTo>
                  <a:cubicBezTo>
                    <a:pt x="90" y="52"/>
                    <a:pt x="88" y="55"/>
                    <a:pt x="87" y="58"/>
                  </a:cubicBezTo>
                  <a:cubicBezTo>
                    <a:pt x="80" y="75"/>
                    <a:pt x="89" y="94"/>
                    <a:pt x="105" y="101"/>
                  </a:cubicBezTo>
                  <a:cubicBezTo>
                    <a:pt x="122" y="108"/>
                    <a:pt x="142" y="99"/>
                    <a:pt x="149" y="83"/>
                  </a:cubicBezTo>
                  <a:cubicBezTo>
                    <a:pt x="155" y="66"/>
                    <a:pt x="147" y="46"/>
                    <a:pt x="130" y="39"/>
                  </a:cubicBezTo>
                  <a:close/>
                  <a:moveTo>
                    <a:pt x="29" y="59"/>
                  </a:moveTo>
                  <a:cubicBezTo>
                    <a:pt x="17" y="54"/>
                    <a:pt x="12" y="41"/>
                    <a:pt x="16" y="29"/>
                  </a:cubicBezTo>
                  <a:cubicBezTo>
                    <a:pt x="21" y="17"/>
                    <a:pt x="35" y="11"/>
                    <a:pt x="46" y="16"/>
                  </a:cubicBezTo>
                  <a:cubicBezTo>
                    <a:pt x="58" y="21"/>
                    <a:pt x="64" y="34"/>
                    <a:pt x="59" y="46"/>
                  </a:cubicBezTo>
                  <a:cubicBezTo>
                    <a:pt x="54" y="58"/>
                    <a:pt x="41" y="64"/>
                    <a:pt x="29" y="59"/>
                  </a:cubicBezTo>
                  <a:close/>
                  <a:moveTo>
                    <a:pt x="109" y="91"/>
                  </a:moveTo>
                  <a:cubicBezTo>
                    <a:pt x="98" y="87"/>
                    <a:pt x="92" y="73"/>
                    <a:pt x="97" y="61"/>
                  </a:cubicBezTo>
                  <a:cubicBezTo>
                    <a:pt x="101" y="50"/>
                    <a:pt x="115" y="44"/>
                    <a:pt x="127" y="49"/>
                  </a:cubicBezTo>
                  <a:cubicBezTo>
                    <a:pt x="138" y="54"/>
                    <a:pt x="144" y="67"/>
                    <a:pt x="139" y="79"/>
                  </a:cubicBezTo>
                  <a:cubicBezTo>
                    <a:pt x="134" y="90"/>
                    <a:pt x="121" y="96"/>
                    <a:pt x="109" y="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6" name="ís1ide"/>
            <p:cNvSpPr/>
            <p:nvPr/>
          </p:nvSpPr>
          <p:spPr bwMode="auto">
            <a:xfrm>
              <a:off x="9478548" y="2141792"/>
              <a:ext cx="92007" cy="64231"/>
            </a:xfrm>
            <a:custGeom>
              <a:avLst/>
              <a:gdLst>
                <a:gd name="T0" fmla="*/ 24 w 26"/>
                <a:gd name="T1" fmla="*/ 5 h 18"/>
                <a:gd name="T2" fmla="*/ 21 w 26"/>
                <a:gd name="T3" fmla="*/ 3 h 18"/>
                <a:gd name="T4" fmla="*/ 1 w 26"/>
                <a:gd name="T5" fmla="*/ 12 h 18"/>
                <a:gd name="T6" fmla="*/ 1 w 26"/>
                <a:gd name="T7" fmla="*/ 15 h 18"/>
                <a:gd name="T8" fmla="*/ 2 w 26"/>
                <a:gd name="T9" fmla="*/ 18 h 18"/>
                <a:gd name="T10" fmla="*/ 3 w 26"/>
                <a:gd name="T11" fmla="*/ 18 h 18"/>
                <a:gd name="T12" fmla="*/ 6 w 26"/>
                <a:gd name="T13" fmla="*/ 16 h 18"/>
                <a:gd name="T14" fmla="*/ 6 w 26"/>
                <a:gd name="T15" fmla="*/ 14 h 18"/>
                <a:gd name="T16" fmla="*/ 19 w 26"/>
                <a:gd name="T17" fmla="*/ 8 h 18"/>
                <a:gd name="T18" fmla="*/ 21 w 26"/>
                <a:gd name="T19" fmla="*/ 9 h 18"/>
                <a:gd name="T20" fmla="*/ 25 w 26"/>
                <a:gd name="T21" fmla="*/ 8 h 18"/>
                <a:gd name="T22" fmla="*/ 24 w 26"/>
                <a:gd name="T23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" h="18">
                  <a:moveTo>
                    <a:pt x="24" y="5"/>
                  </a:moveTo>
                  <a:cubicBezTo>
                    <a:pt x="23" y="4"/>
                    <a:pt x="22" y="4"/>
                    <a:pt x="21" y="3"/>
                  </a:cubicBezTo>
                  <a:cubicBezTo>
                    <a:pt x="14" y="0"/>
                    <a:pt x="5" y="4"/>
                    <a:pt x="1" y="12"/>
                  </a:cubicBezTo>
                  <a:cubicBezTo>
                    <a:pt x="1" y="13"/>
                    <a:pt x="1" y="14"/>
                    <a:pt x="1" y="15"/>
                  </a:cubicBezTo>
                  <a:cubicBezTo>
                    <a:pt x="0" y="16"/>
                    <a:pt x="1" y="17"/>
                    <a:pt x="2" y="18"/>
                  </a:cubicBezTo>
                  <a:cubicBezTo>
                    <a:pt x="2" y="18"/>
                    <a:pt x="2" y="18"/>
                    <a:pt x="3" y="18"/>
                  </a:cubicBezTo>
                  <a:cubicBezTo>
                    <a:pt x="4" y="18"/>
                    <a:pt x="5" y="17"/>
                    <a:pt x="6" y="16"/>
                  </a:cubicBezTo>
                  <a:cubicBezTo>
                    <a:pt x="6" y="15"/>
                    <a:pt x="6" y="14"/>
                    <a:pt x="6" y="14"/>
                  </a:cubicBezTo>
                  <a:cubicBezTo>
                    <a:pt x="8" y="8"/>
                    <a:pt x="14" y="6"/>
                    <a:pt x="19" y="8"/>
                  </a:cubicBezTo>
                  <a:cubicBezTo>
                    <a:pt x="20" y="8"/>
                    <a:pt x="21" y="9"/>
                    <a:pt x="21" y="9"/>
                  </a:cubicBezTo>
                  <a:cubicBezTo>
                    <a:pt x="22" y="10"/>
                    <a:pt x="24" y="9"/>
                    <a:pt x="25" y="8"/>
                  </a:cubicBezTo>
                  <a:cubicBezTo>
                    <a:pt x="26" y="7"/>
                    <a:pt x="25" y="6"/>
                    <a:pt x="24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7" name="îŝľïḑe"/>
            <p:cNvSpPr/>
            <p:nvPr/>
          </p:nvSpPr>
          <p:spPr bwMode="auto">
            <a:xfrm>
              <a:off x="9768460" y="2261575"/>
              <a:ext cx="90272" cy="64231"/>
            </a:xfrm>
            <a:custGeom>
              <a:avLst/>
              <a:gdLst>
                <a:gd name="T0" fmla="*/ 23 w 25"/>
                <a:gd name="T1" fmla="*/ 4 h 18"/>
                <a:gd name="T2" fmla="*/ 21 w 25"/>
                <a:gd name="T3" fmla="*/ 3 h 18"/>
                <a:gd name="T4" fmla="*/ 1 w 25"/>
                <a:gd name="T5" fmla="*/ 11 h 18"/>
                <a:gd name="T6" fmla="*/ 0 w 25"/>
                <a:gd name="T7" fmla="*/ 14 h 18"/>
                <a:gd name="T8" fmla="*/ 1 w 25"/>
                <a:gd name="T9" fmla="*/ 17 h 18"/>
                <a:gd name="T10" fmla="*/ 2 w 25"/>
                <a:gd name="T11" fmla="*/ 17 h 18"/>
                <a:gd name="T12" fmla="*/ 5 w 25"/>
                <a:gd name="T13" fmla="*/ 15 h 18"/>
                <a:gd name="T14" fmla="*/ 5 w 25"/>
                <a:gd name="T15" fmla="*/ 13 h 18"/>
                <a:gd name="T16" fmla="*/ 19 w 25"/>
                <a:gd name="T17" fmla="*/ 8 h 18"/>
                <a:gd name="T18" fmla="*/ 21 w 25"/>
                <a:gd name="T19" fmla="*/ 9 h 18"/>
                <a:gd name="T20" fmla="*/ 24 w 25"/>
                <a:gd name="T21" fmla="*/ 8 h 18"/>
                <a:gd name="T22" fmla="*/ 23 w 25"/>
                <a:gd name="T23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18">
                  <a:moveTo>
                    <a:pt x="23" y="4"/>
                  </a:moveTo>
                  <a:cubicBezTo>
                    <a:pt x="23" y="4"/>
                    <a:pt x="22" y="3"/>
                    <a:pt x="21" y="3"/>
                  </a:cubicBezTo>
                  <a:cubicBezTo>
                    <a:pt x="13" y="0"/>
                    <a:pt x="4" y="4"/>
                    <a:pt x="1" y="11"/>
                  </a:cubicBezTo>
                  <a:cubicBezTo>
                    <a:pt x="0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3" y="18"/>
                    <a:pt x="5" y="17"/>
                    <a:pt x="5" y="15"/>
                  </a:cubicBezTo>
                  <a:cubicBezTo>
                    <a:pt x="5" y="15"/>
                    <a:pt x="5" y="14"/>
                    <a:pt x="5" y="13"/>
                  </a:cubicBezTo>
                  <a:cubicBezTo>
                    <a:pt x="8" y="8"/>
                    <a:pt x="14" y="6"/>
                    <a:pt x="19" y="8"/>
                  </a:cubicBezTo>
                  <a:cubicBezTo>
                    <a:pt x="19" y="8"/>
                    <a:pt x="20" y="8"/>
                    <a:pt x="21" y="9"/>
                  </a:cubicBezTo>
                  <a:cubicBezTo>
                    <a:pt x="22" y="9"/>
                    <a:pt x="23" y="9"/>
                    <a:pt x="24" y="8"/>
                  </a:cubicBezTo>
                  <a:cubicBezTo>
                    <a:pt x="25" y="7"/>
                    <a:pt x="25" y="5"/>
                    <a:pt x="23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78" name="iṣḷîdé"/>
          <p:cNvSpPr/>
          <p:nvPr/>
        </p:nvSpPr>
        <p:spPr bwMode="auto">
          <a:xfrm>
            <a:off x="8802762" y="2745095"/>
            <a:ext cx="345642" cy="187934"/>
          </a:xfrm>
          <a:custGeom>
            <a:avLst/>
            <a:gdLst>
              <a:gd name="T0" fmla="*/ 7 w 127"/>
              <a:gd name="T1" fmla="*/ 44 h 69"/>
              <a:gd name="T2" fmla="*/ 25 w 127"/>
              <a:gd name="T3" fmla="*/ 53 h 69"/>
              <a:gd name="T4" fmla="*/ 30 w 127"/>
              <a:gd name="T5" fmla="*/ 52 h 69"/>
              <a:gd name="T6" fmla="*/ 72 w 127"/>
              <a:gd name="T7" fmla="*/ 69 h 69"/>
              <a:gd name="T8" fmla="*/ 127 w 127"/>
              <a:gd name="T9" fmla="*/ 24 h 69"/>
              <a:gd name="T10" fmla="*/ 127 w 127"/>
              <a:gd name="T11" fmla="*/ 12 h 69"/>
              <a:gd name="T12" fmla="*/ 114 w 127"/>
              <a:gd name="T13" fmla="*/ 0 h 69"/>
              <a:gd name="T14" fmla="*/ 31 w 127"/>
              <a:gd name="T15" fmla="*/ 0 h 69"/>
              <a:gd name="T16" fmla="*/ 18 w 127"/>
              <a:gd name="T17" fmla="*/ 12 h 69"/>
              <a:gd name="T18" fmla="*/ 18 w 127"/>
              <a:gd name="T19" fmla="*/ 13 h 69"/>
              <a:gd name="T20" fmla="*/ 4 w 127"/>
              <a:gd name="T21" fmla="*/ 22 h 69"/>
              <a:gd name="T22" fmla="*/ 7 w 127"/>
              <a:gd name="T23" fmla="*/ 44 h 69"/>
              <a:gd name="T24" fmla="*/ 27 w 127"/>
              <a:gd name="T25" fmla="*/ 24 h 69"/>
              <a:gd name="T26" fmla="*/ 27 w 127"/>
              <a:gd name="T27" fmla="*/ 12 h 69"/>
              <a:gd name="T28" fmla="*/ 31 w 127"/>
              <a:gd name="T29" fmla="*/ 9 h 69"/>
              <a:gd name="T30" fmla="*/ 114 w 127"/>
              <a:gd name="T31" fmla="*/ 9 h 69"/>
              <a:gd name="T32" fmla="*/ 118 w 127"/>
              <a:gd name="T33" fmla="*/ 12 h 69"/>
              <a:gd name="T34" fmla="*/ 118 w 127"/>
              <a:gd name="T35" fmla="*/ 24 h 69"/>
              <a:gd name="T36" fmla="*/ 72 w 127"/>
              <a:gd name="T37" fmla="*/ 61 h 69"/>
              <a:gd name="T38" fmla="*/ 27 w 127"/>
              <a:gd name="T39" fmla="*/ 24 h 69"/>
              <a:gd name="T40" fmla="*/ 12 w 127"/>
              <a:gd name="T41" fmla="*/ 26 h 69"/>
              <a:gd name="T42" fmla="*/ 18 w 127"/>
              <a:gd name="T43" fmla="*/ 22 h 69"/>
              <a:gd name="T44" fmla="*/ 18 w 127"/>
              <a:gd name="T45" fmla="*/ 24 h 69"/>
              <a:gd name="T46" fmla="*/ 24 w 127"/>
              <a:gd name="T47" fmla="*/ 44 h 69"/>
              <a:gd name="T48" fmla="*/ 14 w 127"/>
              <a:gd name="T49" fmla="*/ 39 h 69"/>
              <a:gd name="T50" fmla="*/ 12 w 127"/>
              <a:gd name="T51" fmla="*/ 26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27" h="69">
                <a:moveTo>
                  <a:pt x="7" y="44"/>
                </a:moveTo>
                <a:cubicBezTo>
                  <a:pt x="11" y="50"/>
                  <a:pt x="18" y="53"/>
                  <a:pt x="25" y="53"/>
                </a:cubicBezTo>
                <a:cubicBezTo>
                  <a:pt x="26" y="53"/>
                  <a:pt x="28" y="52"/>
                  <a:pt x="30" y="52"/>
                </a:cubicBezTo>
                <a:cubicBezTo>
                  <a:pt x="40" y="63"/>
                  <a:pt x="55" y="69"/>
                  <a:pt x="72" y="69"/>
                </a:cubicBezTo>
                <a:cubicBezTo>
                  <a:pt x="102" y="69"/>
                  <a:pt x="127" y="49"/>
                  <a:pt x="127" y="24"/>
                </a:cubicBezTo>
                <a:cubicBezTo>
                  <a:pt x="127" y="12"/>
                  <a:pt x="127" y="12"/>
                  <a:pt x="127" y="12"/>
                </a:cubicBezTo>
                <a:cubicBezTo>
                  <a:pt x="127" y="5"/>
                  <a:pt x="121" y="0"/>
                  <a:pt x="114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24" y="0"/>
                  <a:pt x="18" y="5"/>
                  <a:pt x="18" y="12"/>
                </a:cubicBezTo>
                <a:cubicBezTo>
                  <a:pt x="18" y="13"/>
                  <a:pt x="18" y="13"/>
                  <a:pt x="18" y="13"/>
                </a:cubicBezTo>
                <a:cubicBezTo>
                  <a:pt x="9" y="14"/>
                  <a:pt x="5" y="19"/>
                  <a:pt x="4" y="22"/>
                </a:cubicBezTo>
                <a:cubicBezTo>
                  <a:pt x="0" y="28"/>
                  <a:pt x="2" y="37"/>
                  <a:pt x="7" y="44"/>
                </a:cubicBezTo>
                <a:close/>
                <a:moveTo>
                  <a:pt x="27" y="24"/>
                </a:moveTo>
                <a:cubicBezTo>
                  <a:pt x="27" y="12"/>
                  <a:pt x="27" y="12"/>
                  <a:pt x="27" y="12"/>
                </a:cubicBezTo>
                <a:cubicBezTo>
                  <a:pt x="27" y="10"/>
                  <a:pt x="28" y="9"/>
                  <a:pt x="31" y="9"/>
                </a:cubicBezTo>
                <a:cubicBezTo>
                  <a:pt x="114" y="9"/>
                  <a:pt x="114" y="9"/>
                  <a:pt x="114" y="9"/>
                </a:cubicBezTo>
                <a:cubicBezTo>
                  <a:pt x="116" y="9"/>
                  <a:pt x="118" y="10"/>
                  <a:pt x="118" y="12"/>
                </a:cubicBezTo>
                <a:cubicBezTo>
                  <a:pt x="118" y="24"/>
                  <a:pt x="118" y="24"/>
                  <a:pt x="118" y="24"/>
                </a:cubicBezTo>
                <a:cubicBezTo>
                  <a:pt x="118" y="44"/>
                  <a:pt x="98" y="61"/>
                  <a:pt x="72" y="61"/>
                </a:cubicBezTo>
                <a:cubicBezTo>
                  <a:pt x="47" y="61"/>
                  <a:pt x="27" y="44"/>
                  <a:pt x="27" y="24"/>
                </a:cubicBezTo>
                <a:close/>
                <a:moveTo>
                  <a:pt x="12" y="26"/>
                </a:moveTo>
                <a:cubicBezTo>
                  <a:pt x="13" y="23"/>
                  <a:pt x="15" y="22"/>
                  <a:pt x="18" y="22"/>
                </a:cubicBezTo>
                <a:cubicBezTo>
                  <a:pt x="18" y="24"/>
                  <a:pt x="18" y="24"/>
                  <a:pt x="18" y="24"/>
                </a:cubicBezTo>
                <a:cubicBezTo>
                  <a:pt x="18" y="31"/>
                  <a:pt x="20" y="38"/>
                  <a:pt x="24" y="44"/>
                </a:cubicBezTo>
                <a:cubicBezTo>
                  <a:pt x="19" y="44"/>
                  <a:pt x="15" y="41"/>
                  <a:pt x="14" y="39"/>
                </a:cubicBezTo>
                <a:cubicBezTo>
                  <a:pt x="11" y="35"/>
                  <a:pt x="10" y="29"/>
                  <a:pt x="12" y="2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/>
          </a:p>
        </p:txBody>
      </p:sp>
      <p:sp>
        <p:nvSpPr>
          <p:cNvPr id="79" name="îṩļîḍè"/>
          <p:cNvSpPr/>
          <p:nvPr/>
        </p:nvSpPr>
        <p:spPr bwMode="auto">
          <a:xfrm>
            <a:off x="9086636" y="3127536"/>
            <a:ext cx="160336" cy="160336"/>
          </a:xfrm>
          <a:custGeom>
            <a:avLst/>
            <a:gdLst>
              <a:gd name="connsiteX0" fmla="*/ 157975 w 211791"/>
              <a:gd name="connsiteY0" fmla="*/ 38481 h 211791"/>
              <a:gd name="connsiteX1" fmla="*/ 144087 w 211791"/>
              <a:gd name="connsiteY1" fmla="*/ 52948 h 211791"/>
              <a:gd name="connsiteX2" fmla="*/ 157975 w 211791"/>
              <a:gd name="connsiteY2" fmla="*/ 67414 h 211791"/>
              <a:gd name="connsiteX3" fmla="*/ 171863 w 211791"/>
              <a:gd name="connsiteY3" fmla="*/ 52948 h 211791"/>
              <a:gd name="connsiteX4" fmla="*/ 157975 w 211791"/>
              <a:gd name="connsiteY4" fmla="*/ 38481 h 211791"/>
              <a:gd name="connsiteX5" fmla="*/ 157975 w 211791"/>
              <a:gd name="connsiteY5" fmla="*/ 31248 h 211791"/>
              <a:gd name="connsiteX6" fmla="*/ 178807 w 211791"/>
              <a:gd name="connsiteY6" fmla="*/ 52948 h 211791"/>
              <a:gd name="connsiteX7" fmla="*/ 157975 w 211791"/>
              <a:gd name="connsiteY7" fmla="*/ 74647 h 211791"/>
              <a:gd name="connsiteX8" fmla="*/ 137143 w 211791"/>
              <a:gd name="connsiteY8" fmla="*/ 52948 h 211791"/>
              <a:gd name="connsiteX9" fmla="*/ 157975 w 211791"/>
              <a:gd name="connsiteY9" fmla="*/ 31248 h 211791"/>
              <a:gd name="connsiteX10" fmla="*/ 129228 w 211791"/>
              <a:gd name="connsiteY10" fmla="*/ 17948 h 211791"/>
              <a:gd name="connsiteX11" fmla="*/ 17948 w 211791"/>
              <a:gd name="connsiteY11" fmla="*/ 129229 h 211791"/>
              <a:gd name="connsiteX12" fmla="*/ 82563 w 211791"/>
              <a:gd name="connsiteY12" fmla="*/ 193843 h 211791"/>
              <a:gd name="connsiteX13" fmla="*/ 197432 w 211791"/>
              <a:gd name="connsiteY13" fmla="*/ 78973 h 211791"/>
              <a:gd name="connsiteX14" fmla="*/ 197432 w 211791"/>
              <a:gd name="connsiteY14" fmla="*/ 17948 h 211791"/>
              <a:gd name="connsiteX15" fmla="*/ 129228 w 211791"/>
              <a:gd name="connsiteY15" fmla="*/ 17948 h 211791"/>
              <a:gd name="connsiteX16" fmla="*/ 125639 w 211791"/>
              <a:gd name="connsiteY16" fmla="*/ 0 h 211791"/>
              <a:gd name="connsiteX17" fmla="*/ 204612 w 211791"/>
              <a:gd name="connsiteY17" fmla="*/ 0 h 211791"/>
              <a:gd name="connsiteX18" fmla="*/ 211791 w 211791"/>
              <a:gd name="connsiteY18" fmla="*/ 7179 h 211791"/>
              <a:gd name="connsiteX19" fmla="*/ 211791 w 211791"/>
              <a:gd name="connsiteY19" fmla="*/ 82563 h 211791"/>
              <a:gd name="connsiteX20" fmla="*/ 208201 w 211791"/>
              <a:gd name="connsiteY20" fmla="*/ 89742 h 211791"/>
              <a:gd name="connsiteX21" fmla="*/ 86152 w 211791"/>
              <a:gd name="connsiteY21" fmla="*/ 208201 h 211791"/>
              <a:gd name="connsiteX22" fmla="*/ 82563 w 211791"/>
              <a:gd name="connsiteY22" fmla="*/ 211791 h 211791"/>
              <a:gd name="connsiteX23" fmla="*/ 75383 w 211791"/>
              <a:gd name="connsiteY23" fmla="*/ 208201 h 211791"/>
              <a:gd name="connsiteX24" fmla="*/ 0 w 211791"/>
              <a:gd name="connsiteY24" fmla="*/ 132818 h 211791"/>
              <a:gd name="connsiteX25" fmla="*/ 0 w 211791"/>
              <a:gd name="connsiteY25" fmla="*/ 122049 h 211791"/>
              <a:gd name="connsiteX26" fmla="*/ 122049 w 211791"/>
              <a:gd name="connsiteY26" fmla="*/ 3590 h 211791"/>
              <a:gd name="connsiteX27" fmla="*/ 125639 w 211791"/>
              <a:gd name="connsiteY27" fmla="*/ 0 h 211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1791" h="211791">
                <a:moveTo>
                  <a:pt x="157975" y="38481"/>
                </a:moveTo>
                <a:cubicBezTo>
                  <a:pt x="151031" y="38481"/>
                  <a:pt x="144087" y="45714"/>
                  <a:pt x="144087" y="52948"/>
                </a:cubicBezTo>
                <a:cubicBezTo>
                  <a:pt x="144087" y="60181"/>
                  <a:pt x="151031" y="67414"/>
                  <a:pt x="157975" y="67414"/>
                </a:cubicBezTo>
                <a:cubicBezTo>
                  <a:pt x="164919" y="67414"/>
                  <a:pt x="171863" y="60181"/>
                  <a:pt x="171863" y="52948"/>
                </a:cubicBezTo>
                <a:cubicBezTo>
                  <a:pt x="171863" y="45714"/>
                  <a:pt x="164919" y="38481"/>
                  <a:pt x="157975" y="38481"/>
                </a:cubicBezTo>
                <a:close/>
                <a:moveTo>
                  <a:pt x="157975" y="31248"/>
                </a:moveTo>
                <a:cubicBezTo>
                  <a:pt x="171863" y="31248"/>
                  <a:pt x="178807" y="42098"/>
                  <a:pt x="178807" y="52948"/>
                </a:cubicBezTo>
                <a:cubicBezTo>
                  <a:pt x="178807" y="63797"/>
                  <a:pt x="171863" y="74647"/>
                  <a:pt x="157975" y="74647"/>
                </a:cubicBezTo>
                <a:cubicBezTo>
                  <a:pt x="147559" y="74647"/>
                  <a:pt x="137143" y="63797"/>
                  <a:pt x="137143" y="52948"/>
                </a:cubicBezTo>
                <a:cubicBezTo>
                  <a:pt x="137143" y="42098"/>
                  <a:pt x="147559" y="31248"/>
                  <a:pt x="157975" y="31248"/>
                </a:cubicBezTo>
                <a:close/>
                <a:moveTo>
                  <a:pt x="129228" y="17948"/>
                </a:moveTo>
                <a:cubicBezTo>
                  <a:pt x="17948" y="129229"/>
                  <a:pt x="17948" y="129229"/>
                  <a:pt x="17948" y="129229"/>
                </a:cubicBezTo>
                <a:cubicBezTo>
                  <a:pt x="82563" y="193843"/>
                  <a:pt x="82563" y="193843"/>
                  <a:pt x="82563" y="193843"/>
                </a:cubicBezTo>
                <a:cubicBezTo>
                  <a:pt x="197432" y="78973"/>
                  <a:pt x="197432" y="78973"/>
                  <a:pt x="197432" y="78973"/>
                </a:cubicBezTo>
                <a:lnTo>
                  <a:pt x="197432" y="17948"/>
                </a:lnTo>
                <a:cubicBezTo>
                  <a:pt x="129228" y="17948"/>
                  <a:pt x="129228" y="17948"/>
                  <a:pt x="129228" y="17948"/>
                </a:cubicBezTo>
                <a:close/>
                <a:moveTo>
                  <a:pt x="125639" y="0"/>
                </a:moveTo>
                <a:cubicBezTo>
                  <a:pt x="204612" y="0"/>
                  <a:pt x="204612" y="0"/>
                  <a:pt x="204612" y="0"/>
                </a:cubicBezTo>
                <a:cubicBezTo>
                  <a:pt x="208201" y="0"/>
                  <a:pt x="211791" y="3590"/>
                  <a:pt x="211791" y="7179"/>
                </a:cubicBezTo>
                <a:cubicBezTo>
                  <a:pt x="211791" y="82563"/>
                  <a:pt x="211791" y="82563"/>
                  <a:pt x="211791" y="82563"/>
                </a:cubicBezTo>
                <a:cubicBezTo>
                  <a:pt x="211791" y="86152"/>
                  <a:pt x="208201" y="86152"/>
                  <a:pt x="208201" y="89742"/>
                </a:cubicBezTo>
                <a:cubicBezTo>
                  <a:pt x="86152" y="208201"/>
                  <a:pt x="86152" y="208201"/>
                  <a:pt x="86152" y="208201"/>
                </a:cubicBezTo>
                <a:cubicBezTo>
                  <a:pt x="86152" y="211791"/>
                  <a:pt x="82563" y="211791"/>
                  <a:pt x="82563" y="211791"/>
                </a:cubicBezTo>
                <a:cubicBezTo>
                  <a:pt x="78973" y="211791"/>
                  <a:pt x="78973" y="211791"/>
                  <a:pt x="75383" y="208201"/>
                </a:cubicBezTo>
                <a:cubicBezTo>
                  <a:pt x="0" y="132818"/>
                  <a:pt x="0" y="132818"/>
                  <a:pt x="0" y="132818"/>
                </a:cubicBezTo>
                <a:cubicBezTo>
                  <a:pt x="0" y="129229"/>
                  <a:pt x="0" y="125639"/>
                  <a:pt x="0" y="122049"/>
                </a:cubicBezTo>
                <a:cubicBezTo>
                  <a:pt x="122049" y="3590"/>
                  <a:pt x="122049" y="3590"/>
                  <a:pt x="122049" y="3590"/>
                </a:cubicBezTo>
                <a:cubicBezTo>
                  <a:pt x="122049" y="3590"/>
                  <a:pt x="125639" y="0"/>
                  <a:pt x="12563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id-ID"/>
          </a:p>
        </p:txBody>
      </p:sp>
      <p:sp>
        <p:nvSpPr>
          <p:cNvPr id="80" name="ïslîďé"/>
          <p:cNvSpPr/>
          <p:nvPr/>
        </p:nvSpPr>
        <p:spPr bwMode="auto">
          <a:xfrm>
            <a:off x="9252228" y="5669255"/>
            <a:ext cx="251018" cy="350899"/>
          </a:xfrm>
          <a:custGeom>
            <a:avLst/>
            <a:gdLst>
              <a:gd name="T0" fmla="*/ 81 w 191"/>
              <a:gd name="T1" fmla="*/ 0 h 267"/>
              <a:gd name="T2" fmla="*/ 0 w 191"/>
              <a:gd name="T3" fmla="*/ 39 h 267"/>
              <a:gd name="T4" fmla="*/ 110 w 191"/>
              <a:gd name="T5" fmla="*/ 267 h 267"/>
              <a:gd name="T6" fmla="*/ 191 w 191"/>
              <a:gd name="T7" fmla="*/ 226 h 267"/>
              <a:gd name="T8" fmla="*/ 81 w 191"/>
              <a:gd name="T9" fmla="*/ 0 h 267"/>
              <a:gd name="T10" fmla="*/ 79 w 191"/>
              <a:gd name="T11" fmla="*/ 22 h 267"/>
              <a:gd name="T12" fmla="*/ 65 w 191"/>
              <a:gd name="T13" fmla="*/ 31 h 267"/>
              <a:gd name="T14" fmla="*/ 71 w 191"/>
              <a:gd name="T15" fmla="*/ 43 h 267"/>
              <a:gd name="T16" fmla="*/ 85 w 191"/>
              <a:gd name="T17" fmla="*/ 37 h 267"/>
              <a:gd name="T18" fmla="*/ 89 w 191"/>
              <a:gd name="T19" fmla="*/ 45 h 267"/>
              <a:gd name="T20" fmla="*/ 58 w 191"/>
              <a:gd name="T21" fmla="*/ 60 h 267"/>
              <a:gd name="T22" fmla="*/ 65 w 191"/>
              <a:gd name="T23" fmla="*/ 74 h 267"/>
              <a:gd name="T24" fmla="*/ 96 w 191"/>
              <a:gd name="T25" fmla="*/ 60 h 267"/>
              <a:gd name="T26" fmla="*/ 100 w 191"/>
              <a:gd name="T27" fmla="*/ 68 h 267"/>
              <a:gd name="T28" fmla="*/ 85 w 191"/>
              <a:gd name="T29" fmla="*/ 74 h 267"/>
              <a:gd name="T30" fmla="*/ 91 w 191"/>
              <a:gd name="T31" fmla="*/ 89 h 267"/>
              <a:gd name="T32" fmla="*/ 106 w 191"/>
              <a:gd name="T33" fmla="*/ 80 h 267"/>
              <a:gd name="T34" fmla="*/ 112 w 191"/>
              <a:gd name="T35" fmla="*/ 89 h 267"/>
              <a:gd name="T36" fmla="*/ 79 w 191"/>
              <a:gd name="T37" fmla="*/ 105 h 267"/>
              <a:gd name="T38" fmla="*/ 87 w 191"/>
              <a:gd name="T39" fmla="*/ 118 h 267"/>
              <a:gd name="T40" fmla="*/ 118 w 191"/>
              <a:gd name="T41" fmla="*/ 103 h 267"/>
              <a:gd name="T42" fmla="*/ 123 w 191"/>
              <a:gd name="T43" fmla="*/ 112 h 267"/>
              <a:gd name="T44" fmla="*/ 108 w 191"/>
              <a:gd name="T45" fmla="*/ 120 h 267"/>
              <a:gd name="T46" fmla="*/ 114 w 191"/>
              <a:gd name="T47" fmla="*/ 132 h 267"/>
              <a:gd name="T48" fmla="*/ 129 w 191"/>
              <a:gd name="T49" fmla="*/ 126 h 267"/>
              <a:gd name="T50" fmla="*/ 133 w 191"/>
              <a:gd name="T51" fmla="*/ 134 h 267"/>
              <a:gd name="T52" fmla="*/ 102 w 191"/>
              <a:gd name="T53" fmla="*/ 149 h 267"/>
              <a:gd name="T54" fmla="*/ 108 w 191"/>
              <a:gd name="T55" fmla="*/ 163 h 267"/>
              <a:gd name="T56" fmla="*/ 139 w 191"/>
              <a:gd name="T57" fmla="*/ 147 h 267"/>
              <a:gd name="T58" fmla="*/ 143 w 191"/>
              <a:gd name="T59" fmla="*/ 157 h 267"/>
              <a:gd name="T60" fmla="*/ 129 w 191"/>
              <a:gd name="T61" fmla="*/ 163 h 267"/>
              <a:gd name="T62" fmla="*/ 135 w 191"/>
              <a:gd name="T63" fmla="*/ 178 h 267"/>
              <a:gd name="T64" fmla="*/ 149 w 191"/>
              <a:gd name="T65" fmla="*/ 170 h 267"/>
              <a:gd name="T66" fmla="*/ 154 w 191"/>
              <a:gd name="T67" fmla="*/ 178 h 267"/>
              <a:gd name="T68" fmla="*/ 123 w 191"/>
              <a:gd name="T69" fmla="*/ 194 h 267"/>
              <a:gd name="T70" fmla="*/ 129 w 191"/>
              <a:gd name="T71" fmla="*/ 207 h 267"/>
              <a:gd name="T72" fmla="*/ 162 w 191"/>
              <a:gd name="T73" fmla="*/ 192 h 267"/>
              <a:gd name="T74" fmla="*/ 166 w 191"/>
              <a:gd name="T75" fmla="*/ 201 h 267"/>
              <a:gd name="T76" fmla="*/ 152 w 191"/>
              <a:gd name="T77" fmla="*/ 209 h 267"/>
              <a:gd name="T78" fmla="*/ 158 w 191"/>
              <a:gd name="T79" fmla="*/ 221 h 267"/>
              <a:gd name="T80" fmla="*/ 172 w 191"/>
              <a:gd name="T81" fmla="*/ 215 h 267"/>
              <a:gd name="T82" fmla="*/ 176 w 191"/>
              <a:gd name="T83" fmla="*/ 221 h 267"/>
              <a:gd name="T84" fmla="*/ 116 w 191"/>
              <a:gd name="T85" fmla="*/ 250 h 267"/>
              <a:gd name="T86" fmla="*/ 17 w 191"/>
              <a:gd name="T87" fmla="*/ 45 h 267"/>
              <a:gd name="T88" fmla="*/ 75 w 191"/>
              <a:gd name="T89" fmla="*/ 16 h 267"/>
              <a:gd name="T90" fmla="*/ 79 w 191"/>
              <a:gd name="T91" fmla="*/ 22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91" h="267">
                <a:moveTo>
                  <a:pt x="81" y="0"/>
                </a:moveTo>
                <a:lnTo>
                  <a:pt x="0" y="39"/>
                </a:lnTo>
                <a:lnTo>
                  <a:pt x="110" y="267"/>
                </a:lnTo>
                <a:lnTo>
                  <a:pt x="191" y="226"/>
                </a:lnTo>
                <a:lnTo>
                  <a:pt x="81" y="0"/>
                </a:lnTo>
                <a:close/>
                <a:moveTo>
                  <a:pt x="79" y="22"/>
                </a:moveTo>
                <a:lnTo>
                  <a:pt x="65" y="31"/>
                </a:lnTo>
                <a:lnTo>
                  <a:pt x="71" y="43"/>
                </a:lnTo>
                <a:lnTo>
                  <a:pt x="85" y="37"/>
                </a:lnTo>
                <a:lnTo>
                  <a:pt x="89" y="45"/>
                </a:lnTo>
                <a:lnTo>
                  <a:pt x="58" y="60"/>
                </a:lnTo>
                <a:lnTo>
                  <a:pt x="65" y="74"/>
                </a:lnTo>
                <a:lnTo>
                  <a:pt x="96" y="60"/>
                </a:lnTo>
                <a:lnTo>
                  <a:pt x="100" y="68"/>
                </a:lnTo>
                <a:lnTo>
                  <a:pt x="85" y="74"/>
                </a:lnTo>
                <a:lnTo>
                  <a:pt x="91" y="89"/>
                </a:lnTo>
                <a:lnTo>
                  <a:pt x="106" y="80"/>
                </a:lnTo>
                <a:lnTo>
                  <a:pt x="112" y="89"/>
                </a:lnTo>
                <a:lnTo>
                  <a:pt x="79" y="105"/>
                </a:lnTo>
                <a:lnTo>
                  <a:pt x="87" y="118"/>
                </a:lnTo>
                <a:lnTo>
                  <a:pt x="118" y="103"/>
                </a:lnTo>
                <a:lnTo>
                  <a:pt x="123" y="112"/>
                </a:lnTo>
                <a:lnTo>
                  <a:pt x="108" y="120"/>
                </a:lnTo>
                <a:lnTo>
                  <a:pt x="114" y="132"/>
                </a:lnTo>
                <a:lnTo>
                  <a:pt x="129" y="126"/>
                </a:lnTo>
                <a:lnTo>
                  <a:pt x="133" y="134"/>
                </a:lnTo>
                <a:lnTo>
                  <a:pt x="102" y="149"/>
                </a:lnTo>
                <a:lnTo>
                  <a:pt x="108" y="163"/>
                </a:lnTo>
                <a:lnTo>
                  <a:pt x="139" y="147"/>
                </a:lnTo>
                <a:lnTo>
                  <a:pt x="143" y="157"/>
                </a:lnTo>
                <a:lnTo>
                  <a:pt x="129" y="163"/>
                </a:lnTo>
                <a:lnTo>
                  <a:pt x="135" y="178"/>
                </a:lnTo>
                <a:lnTo>
                  <a:pt x="149" y="170"/>
                </a:lnTo>
                <a:lnTo>
                  <a:pt x="154" y="178"/>
                </a:lnTo>
                <a:lnTo>
                  <a:pt x="123" y="194"/>
                </a:lnTo>
                <a:lnTo>
                  <a:pt x="129" y="207"/>
                </a:lnTo>
                <a:lnTo>
                  <a:pt x="162" y="192"/>
                </a:lnTo>
                <a:lnTo>
                  <a:pt x="166" y="201"/>
                </a:lnTo>
                <a:lnTo>
                  <a:pt x="152" y="209"/>
                </a:lnTo>
                <a:lnTo>
                  <a:pt x="158" y="221"/>
                </a:lnTo>
                <a:lnTo>
                  <a:pt x="172" y="215"/>
                </a:lnTo>
                <a:lnTo>
                  <a:pt x="176" y="221"/>
                </a:lnTo>
                <a:lnTo>
                  <a:pt x="116" y="250"/>
                </a:lnTo>
                <a:lnTo>
                  <a:pt x="17" y="45"/>
                </a:lnTo>
                <a:lnTo>
                  <a:pt x="75" y="16"/>
                </a:lnTo>
                <a:lnTo>
                  <a:pt x="79" y="2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81" name="iṥḷíďe"/>
          <p:cNvGrpSpPr/>
          <p:nvPr/>
        </p:nvGrpSpPr>
        <p:grpSpPr>
          <a:xfrm>
            <a:off x="9358680" y="4851805"/>
            <a:ext cx="193191" cy="223419"/>
            <a:chOff x="9603539" y="4988825"/>
            <a:chExt cx="255191" cy="295119"/>
          </a:xfrm>
          <a:solidFill>
            <a:schemeClr val="accent2">
              <a:lumMod val="75000"/>
            </a:schemeClr>
          </a:solidFill>
        </p:grpSpPr>
        <p:sp>
          <p:nvSpPr>
            <p:cNvPr id="82" name="ïśľïďè"/>
            <p:cNvSpPr/>
            <p:nvPr/>
          </p:nvSpPr>
          <p:spPr bwMode="auto">
            <a:xfrm>
              <a:off x="9603539" y="4988825"/>
              <a:ext cx="255191" cy="295119"/>
            </a:xfrm>
            <a:custGeom>
              <a:avLst/>
              <a:gdLst>
                <a:gd name="T0" fmla="*/ 6 w 71"/>
                <a:gd name="T1" fmla="*/ 82 h 82"/>
                <a:gd name="T2" fmla="*/ 64 w 71"/>
                <a:gd name="T3" fmla="*/ 82 h 82"/>
                <a:gd name="T4" fmla="*/ 71 w 71"/>
                <a:gd name="T5" fmla="*/ 76 h 82"/>
                <a:gd name="T6" fmla="*/ 71 w 71"/>
                <a:gd name="T7" fmla="*/ 7 h 82"/>
                <a:gd name="T8" fmla="*/ 64 w 71"/>
                <a:gd name="T9" fmla="*/ 0 h 82"/>
                <a:gd name="T10" fmla="*/ 6 w 71"/>
                <a:gd name="T11" fmla="*/ 0 h 82"/>
                <a:gd name="T12" fmla="*/ 0 w 71"/>
                <a:gd name="T13" fmla="*/ 7 h 82"/>
                <a:gd name="T14" fmla="*/ 0 w 71"/>
                <a:gd name="T15" fmla="*/ 76 h 82"/>
                <a:gd name="T16" fmla="*/ 6 w 71"/>
                <a:gd name="T17" fmla="*/ 82 h 82"/>
                <a:gd name="T18" fmla="*/ 4 w 71"/>
                <a:gd name="T19" fmla="*/ 7 h 82"/>
                <a:gd name="T20" fmla="*/ 6 w 71"/>
                <a:gd name="T21" fmla="*/ 5 h 82"/>
                <a:gd name="T22" fmla="*/ 64 w 71"/>
                <a:gd name="T23" fmla="*/ 5 h 82"/>
                <a:gd name="T24" fmla="*/ 66 w 71"/>
                <a:gd name="T25" fmla="*/ 7 h 82"/>
                <a:gd name="T26" fmla="*/ 66 w 71"/>
                <a:gd name="T27" fmla="*/ 76 h 82"/>
                <a:gd name="T28" fmla="*/ 64 w 71"/>
                <a:gd name="T29" fmla="*/ 78 h 82"/>
                <a:gd name="T30" fmla="*/ 6 w 71"/>
                <a:gd name="T31" fmla="*/ 78 h 82"/>
                <a:gd name="T32" fmla="*/ 4 w 71"/>
                <a:gd name="T33" fmla="*/ 76 h 82"/>
                <a:gd name="T34" fmla="*/ 4 w 71"/>
                <a:gd name="T35" fmla="*/ 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1" h="82">
                  <a:moveTo>
                    <a:pt x="6" y="8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68" y="82"/>
                    <a:pt x="71" y="79"/>
                    <a:pt x="71" y="76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1" y="3"/>
                    <a:pt x="68" y="0"/>
                    <a:pt x="6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9"/>
                    <a:pt x="3" y="82"/>
                    <a:pt x="6" y="82"/>
                  </a:cubicBezTo>
                  <a:close/>
                  <a:moveTo>
                    <a:pt x="4" y="7"/>
                  </a:moveTo>
                  <a:cubicBezTo>
                    <a:pt x="4" y="6"/>
                    <a:pt x="5" y="5"/>
                    <a:pt x="6" y="5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5" y="5"/>
                    <a:pt x="66" y="6"/>
                    <a:pt x="66" y="7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66" y="77"/>
                    <a:pt x="65" y="78"/>
                    <a:pt x="64" y="78"/>
                  </a:cubicBezTo>
                  <a:cubicBezTo>
                    <a:pt x="6" y="78"/>
                    <a:pt x="6" y="78"/>
                    <a:pt x="6" y="78"/>
                  </a:cubicBezTo>
                  <a:cubicBezTo>
                    <a:pt x="5" y="78"/>
                    <a:pt x="4" y="77"/>
                    <a:pt x="4" y="76"/>
                  </a:cubicBezTo>
                  <a:lnTo>
                    <a:pt x="4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83" name="ïṥ1íḍè"/>
            <p:cNvSpPr/>
            <p:nvPr/>
          </p:nvSpPr>
          <p:spPr bwMode="auto">
            <a:xfrm>
              <a:off x="9626108" y="5013129"/>
              <a:ext cx="208319" cy="65968"/>
            </a:xfrm>
            <a:custGeom>
              <a:avLst/>
              <a:gdLst>
                <a:gd name="T0" fmla="*/ 4 w 58"/>
                <a:gd name="T1" fmla="*/ 18 h 18"/>
                <a:gd name="T2" fmla="*/ 54 w 58"/>
                <a:gd name="T3" fmla="*/ 18 h 18"/>
                <a:gd name="T4" fmla="*/ 58 w 58"/>
                <a:gd name="T5" fmla="*/ 14 h 18"/>
                <a:gd name="T6" fmla="*/ 58 w 58"/>
                <a:gd name="T7" fmla="*/ 4 h 18"/>
                <a:gd name="T8" fmla="*/ 54 w 58"/>
                <a:gd name="T9" fmla="*/ 0 h 18"/>
                <a:gd name="T10" fmla="*/ 4 w 58"/>
                <a:gd name="T11" fmla="*/ 0 h 18"/>
                <a:gd name="T12" fmla="*/ 0 w 58"/>
                <a:gd name="T13" fmla="*/ 4 h 18"/>
                <a:gd name="T14" fmla="*/ 0 w 58"/>
                <a:gd name="T15" fmla="*/ 14 h 18"/>
                <a:gd name="T16" fmla="*/ 4 w 58"/>
                <a:gd name="T17" fmla="*/ 18 h 18"/>
                <a:gd name="T18" fmla="*/ 3 w 58"/>
                <a:gd name="T19" fmla="*/ 4 h 18"/>
                <a:gd name="T20" fmla="*/ 4 w 58"/>
                <a:gd name="T21" fmla="*/ 3 h 18"/>
                <a:gd name="T22" fmla="*/ 54 w 58"/>
                <a:gd name="T23" fmla="*/ 3 h 18"/>
                <a:gd name="T24" fmla="*/ 55 w 58"/>
                <a:gd name="T25" fmla="*/ 4 h 18"/>
                <a:gd name="T26" fmla="*/ 55 w 58"/>
                <a:gd name="T27" fmla="*/ 14 h 18"/>
                <a:gd name="T28" fmla="*/ 54 w 58"/>
                <a:gd name="T29" fmla="*/ 16 h 18"/>
                <a:gd name="T30" fmla="*/ 4 w 58"/>
                <a:gd name="T31" fmla="*/ 16 h 18"/>
                <a:gd name="T32" fmla="*/ 3 w 58"/>
                <a:gd name="T33" fmla="*/ 14 h 18"/>
                <a:gd name="T34" fmla="*/ 3 w 58"/>
                <a:gd name="T3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18">
                  <a:moveTo>
                    <a:pt x="4" y="18"/>
                  </a:moveTo>
                  <a:cubicBezTo>
                    <a:pt x="54" y="18"/>
                    <a:pt x="54" y="18"/>
                    <a:pt x="54" y="18"/>
                  </a:cubicBezTo>
                  <a:cubicBezTo>
                    <a:pt x="56" y="18"/>
                    <a:pt x="58" y="16"/>
                    <a:pt x="58" y="14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8" y="2"/>
                    <a:pt x="56" y="0"/>
                    <a:pt x="5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8"/>
                    <a:pt x="4" y="18"/>
                  </a:cubicBezTo>
                  <a:close/>
                  <a:moveTo>
                    <a:pt x="3" y="4"/>
                  </a:moveTo>
                  <a:cubicBezTo>
                    <a:pt x="3" y="3"/>
                    <a:pt x="3" y="3"/>
                    <a:pt x="4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5" y="3"/>
                    <a:pt x="55" y="3"/>
                    <a:pt x="55" y="4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5" y="15"/>
                    <a:pt x="55" y="16"/>
                    <a:pt x="5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6"/>
                    <a:pt x="3" y="15"/>
                    <a:pt x="3" y="14"/>
                  </a:cubicBezTo>
                  <a:lnTo>
                    <a:pt x="3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84" name="ïŝḻîḋè"/>
            <p:cNvSpPr/>
            <p:nvPr/>
          </p:nvSpPr>
          <p:spPr bwMode="auto">
            <a:xfrm>
              <a:off x="9721587" y="5032224"/>
              <a:ext cx="15623" cy="3124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85" name="ïšļïḍé"/>
            <p:cNvSpPr/>
            <p:nvPr/>
          </p:nvSpPr>
          <p:spPr bwMode="auto">
            <a:xfrm>
              <a:off x="9744156" y="5032224"/>
              <a:ext cx="10416" cy="3124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86" name="îšļîḋe"/>
            <p:cNvSpPr/>
            <p:nvPr/>
          </p:nvSpPr>
          <p:spPr bwMode="auto">
            <a:xfrm>
              <a:off x="9764988" y="5032224"/>
              <a:ext cx="12151" cy="3124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87" name="ïşḷîdè"/>
            <p:cNvSpPr/>
            <p:nvPr/>
          </p:nvSpPr>
          <p:spPr bwMode="auto">
            <a:xfrm>
              <a:off x="9784083" y="5032224"/>
              <a:ext cx="13888" cy="3124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88" name="ï$ḷíďé"/>
            <p:cNvSpPr/>
            <p:nvPr/>
          </p:nvSpPr>
          <p:spPr bwMode="auto">
            <a:xfrm>
              <a:off x="9804915" y="5032224"/>
              <a:ext cx="10416" cy="3124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89" name="íś1iḑê"/>
            <p:cNvSpPr/>
            <p:nvPr/>
          </p:nvSpPr>
          <p:spPr bwMode="auto">
            <a:xfrm>
              <a:off x="9636524" y="5103401"/>
              <a:ext cx="39927" cy="36455"/>
            </a:xfrm>
            <a:custGeom>
              <a:avLst/>
              <a:gdLst>
                <a:gd name="T0" fmla="*/ 5 w 11"/>
                <a:gd name="T1" fmla="*/ 0 h 10"/>
                <a:gd name="T2" fmla="*/ 0 w 11"/>
                <a:gd name="T3" fmla="*/ 5 h 10"/>
                <a:gd name="T4" fmla="*/ 5 w 11"/>
                <a:gd name="T5" fmla="*/ 10 h 10"/>
                <a:gd name="T6" fmla="*/ 11 w 11"/>
                <a:gd name="T7" fmla="*/ 5 h 10"/>
                <a:gd name="T8" fmla="*/ 5 w 11"/>
                <a:gd name="T9" fmla="*/ 0 h 10"/>
                <a:gd name="T10" fmla="*/ 5 w 11"/>
                <a:gd name="T11" fmla="*/ 8 h 10"/>
                <a:gd name="T12" fmla="*/ 2 w 11"/>
                <a:gd name="T13" fmla="*/ 5 h 10"/>
                <a:gd name="T14" fmla="*/ 5 w 11"/>
                <a:gd name="T15" fmla="*/ 2 h 10"/>
                <a:gd name="T16" fmla="*/ 8 w 11"/>
                <a:gd name="T17" fmla="*/ 5 h 10"/>
                <a:gd name="T18" fmla="*/ 5 w 11"/>
                <a:gd name="T1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10">
                  <a:moveTo>
                    <a:pt x="5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lose/>
                  <a:moveTo>
                    <a:pt x="5" y="8"/>
                  </a:moveTo>
                  <a:cubicBezTo>
                    <a:pt x="3" y="8"/>
                    <a:pt x="2" y="7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ubicBezTo>
                    <a:pt x="7" y="2"/>
                    <a:pt x="8" y="3"/>
                    <a:pt x="8" y="5"/>
                  </a:cubicBezTo>
                  <a:cubicBezTo>
                    <a:pt x="8" y="7"/>
                    <a:pt x="7" y="8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90" name="îśḷïḑe"/>
            <p:cNvSpPr/>
            <p:nvPr/>
          </p:nvSpPr>
          <p:spPr bwMode="auto">
            <a:xfrm>
              <a:off x="9686867" y="5103401"/>
              <a:ext cx="34720" cy="36455"/>
            </a:xfrm>
            <a:custGeom>
              <a:avLst/>
              <a:gdLst>
                <a:gd name="T0" fmla="*/ 5 w 10"/>
                <a:gd name="T1" fmla="*/ 0 h 10"/>
                <a:gd name="T2" fmla="*/ 0 w 10"/>
                <a:gd name="T3" fmla="*/ 5 h 10"/>
                <a:gd name="T4" fmla="*/ 5 w 10"/>
                <a:gd name="T5" fmla="*/ 10 h 10"/>
                <a:gd name="T6" fmla="*/ 10 w 10"/>
                <a:gd name="T7" fmla="*/ 5 h 10"/>
                <a:gd name="T8" fmla="*/ 5 w 10"/>
                <a:gd name="T9" fmla="*/ 0 h 10"/>
                <a:gd name="T10" fmla="*/ 5 w 10"/>
                <a:gd name="T11" fmla="*/ 8 h 10"/>
                <a:gd name="T12" fmla="*/ 2 w 10"/>
                <a:gd name="T13" fmla="*/ 5 h 10"/>
                <a:gd name="T14" fmla="*/ 5 w 10"/>
                <a:gd name="T15" fmla="*/ 2 h 10"/>
                <a:gd name="T16" fmla="*/ 8 w 10"/>
                <a:gd name="T17" fmla="*/ 5 h 10"/>
                <a:gd name="T18" fmla="*/ 5 w 10"/>
                <a:gd name="T1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0">
                  <a:moveTo>
                    <a:pt x="5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ubicBezTo>
                    <a:pt x="8" y="10"/>
                    <a:pt x="10" y="8"/>
                    <a:pt x="10" y="5"/>
                  </a:cubicBezTo>
                  <a:cubicBezTo>
                    <a:pt x="10" y="2"/>
                    <a:pt x="8" y="0"/>
                    <a:pt x="5" y="0"/>
                  </a:cubicBezTo>
                  <a:close/>
                  <a:moveTo>
                    <a:pt x="5" y="8"/>
                  </a:moveTo>
                  <a:cubicBezTo>
                    <a:pt x="3" y="8"/>
                    <a:pt x="2" y="7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ubicBezTo>
                    <a:pt x="7" y="2"/>
                    <a:pt x="8" y="3"/>
                    <a:pt x="8" y="5"/>
                  </a:cubicBezTo>
                  <a:cubicBezTo>
                    <a:pt x="8" y="7"/>
                    <a:pt x="7" y="8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91" name="ïšḻïḍê"/>
            <p:cNvSpPr/>
            <p:nvPr/>
          </p:nvSpPr>
          <p:spPr bwMode="auto">
            <a:xfrm>
              <a:off x="9737212" y="5103401"/>
              <a:ext cx="36455" cy="36455"/>
            </a:xfrm>
            <a:custGeom>
              <a:avLst/>
              <a:gdLst>
                <a:gd name="T0" fmla="*/ 5 w 10"/>
                <a:gd name="T1" fmla="*/ 0 h 10"/>
                <a:gd name="T2" fmla="*/ 0 w 10"/>
                <a:gd name="T3" fmla="*/ 5 h 10"/>
                <a:gd name="T4" fmla="*/ 5 w 10"/>
                <a:gd name="T5" fmla="*/ 10 h 10"/>
                <a:gd name="T6" fmla="*/ 10 w 10"/>
                <a:gd name="T7" fmla="*/ 5 h 10"/>
                <a:gd name="T8" fmla="*/ 5 w 10"/>
                <a:gd name="T9" fmla="*/ 0 h 10"/>
                <a:gd name="T10" fmla="*/ 5 w 10"/>
                <a:gd name="T11" fmla="*/ 8 h 10"/>
                <a:gd name="T12" fmla="*/ 2 w 10"/>
                <a:gd name="T13" fmla="*/ 5 h 10"/>
                <a:gd name="T14" fmla="*/ 5 w 10"/>
                <a:gd name="T15" fmla="*/ 2 h 10"/>
                <a:gd name="T16" fmla="*/ 8 w 10"/>
                <a:gd name="T17" fmla="*/ 5 h 10"/>
                <a:gd name="T18" fmla="*/ 5 w 10"/>
                <a:gd name="T1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0">
                  <a:moveTo>
                    <a:pt x="5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ubicBezTo>
                    <a:pt x="8" y="10"/>
                    <a:pt x="10" y="8"/>
                    <a:pt x="10" y="5"/>
                  </a:cubicBezTo>
                  <a:cubicBezTo>
                    <a:pt x="10" y="2"/>
                    <a:pt x="8" y="0"/>
                    <a:pt x="5" y="0"/>
                  </a:cubicBezTo>
                  <a:close/>
                  <a:moveTo>
                    <a:pt x="5" y="8"/>
                  </a:moveTo>
                  <a:cubicBezTo>
                    <a:pt x="3" y="8"/>
                    <a:pt x="2" y="7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ubicBezTo>
                    <a:pt x="7" y="2"/>
                    <a:pt x="8" y="3"/>
                    <a:pt x="8" y="5"/>
                  </a:cubicBezTo>
                  <a:cubicBezTo>
                    <a:pt x="8" y="7"/>
                    <a:pt x="7" y="8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92" name="ïśľiḑè"/>
            <p:cNvSpPr/>
            <p:nvPr/>
          </p:nvSpPr>
          <p:spPr bwMode="auto">
            <a:xfrm>
              <a:off x="9787555" y="5103401"/>
              <a:ext cx="36455" cy="36455"/>
            </a:xfrm>
            <a:custGeom>
              <a:avLst/>
              <a:gdLst>
                <a:gd name="T0" fmla="*/ 5 w 10"/>
                <a:gd name="T1" fmla="*/ 0 h 10"/>
                <a:gd name="T2" fmla="*/ 0 w 10"/>
                <a:gd name="T3" fmla="*/ 5 h 10"/>
                <a:gd name="T4" fmla="*/ 5 w 10"/>
                <a:gd name="T5" fmla="*/ 10 h 10"/>
                <a:gd name="T6" fmla="*/ 10 w 10"/>
                <a:gd name="T7" fmla="*/ 5 h 10"/>
                <a:gd name="T8" fmla="*/ 5 w 10"/>
                <a:gd name="T9" fmla="*/ 0 h 10"/>
                <a:gd name="T10" fmla="*/ 5 w 10"/>
                <a:gd name="T11" fmla="*/ 8 h 10"/>
                <a:gd name="T12" fmla="*/ 2 w 10"/>
                <a:gd name="T13" fmla="*/ 5 h 10"/>
                <a:gd name="T14" fmla="*/ 5 w 10"/>
                <a:gd name="T15" fmla="*/ 2 h 10"/>
                <a:gd name="T16" fmla="*/ 8 w 10"/>
                <a:gd name="T17" fmla="*/ 5 h 10"/>
                <a:gd name="T18" fmla="*/ 5 w 10"/>
                <a:gd name="T1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0">
                  <a:moveTo>
                    <a:pt x="5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ubicBezTo>
                    <a:pt x="8" y="10"/>
                    <a:pt x="10" y="8"/>
                    <a:pt x="10" y="5"/>
                  </a:cubicBezTo>
                  <a:cubicBezTo>
                    <a:pt x="10" y="2"/>
                    <a:pt x="8" y="0"/>
                    <a:pt x="5" y="0"/>
                  </a:cubicBezTo>
                  <a:close/>
                  <a:moveTo>
                    <a:pt x="5" y="8"/>
                  </a:moveTo>
                  <a:cubicBezTo>
                    <a:pt x="3" y="8"/>
                    <a:pt x="2" y="7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ubicBezTo>
                    <a:pt x="7" y="2"/>
                    <a:pt x="8" y="3"/>
                    <a:pt x="8" y="5"/>
                  </a:cubicBezTo>
                  <a:cubicBezTo>
                    <a:pt x="8" y="7"/>
                    <a:pt x="7" y="8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93" name="î$ļíḓe"/>
            <p:cNvSpPr/>
            <p:nvPr/>
          </p:nvSpPr>
          <p:spPr bwMode="auto">
            <a:xfrm>
              <a:off x="9686867" y="5153744"/>
              <a:ext cx="34720" cy="36455"/>
            </a:xfrm>
            <a:custGeom>
              <a:avLst/>
              <a:gdLst>
                <a:gd name="T0" fmla="*/ 5 w 10"/>
                <a:gd name="T1" fmla="*/ 0 h 10"/>
                <a:gd name="T2" fmla="*/ 0 w 10"/>
                <a:gd name="T3" fmla="*/ 5 h 10"/>
                <a:gd name="T4" fmla="*/ 5 w 10"/>
                <a:gd name="T5" fmla="*/ 10 h 10"/>
                <a:gd name="T6" fmla="*/ 10 w 10"/>
                <a:gd name="T7" fmla="*/ 5 h 10"/>
                <a:gd name="T8" fmla="*/ 5 w 10"/>
                <a:gd name="T9" fmla="*/ 0 h 10"/>
                <a:gd name="T10" fmla="*/ 5 w 10"/>
                <a:gd name="T11" fmla="*/ 8 h 10"/>
                <a:gd name="T12" fmla="*/ 2 w 10"/>
                <a:gd name="T13" fmla="*/ 5 h 10"/>
                <a:gd name="T14" fmla="*/ 5 w 10"/>
                <a:gd name="T15" fmla="*/ 2 h 10"/>
                <a:gd name="T16" fmla="*/ 8 w 10"/>
                <a:gd name="T17" fmla="*/ 5 h 10"/>
                <a:gd name="T18" fmla="*/ 5 w 10"/>
                <a:gd name="T1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0">
                  <a:moveTo>
                    <a:pt x="5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ubicBezTo>
                    <a:pt x="8" y="10"/>
                    <a:pt x="10" y="8"/>
                    <a:pt x="10" y="5"/>
                  </a:cubicBezTo>
                  <a:cubicBezTo>
                    <a:pt x="10" y="2"/>
                    <a:pt x="8" y="0"/>
                    <a:pt x="5" y="0"/>
                  </a:cubicBezTo>
                  <a:close/>
                  <a:moveTo>
                    <a:pt x="5" y="8"/>
                  </a:moveTo>
                  <a:cubicBezTo>
                    <a:pt x="3" y="8"/>
                    <a:pt x="2" y="7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ubicBezTo>
                    <a:pt x="7" y="2"/>
                    <a:pt x="8" y="3"/>
                    <a:pt x="8" y="5"/>
                  </a:cubicBezTo>
                  <a:cubicBezTo>
                    <a:pt x="8" y="7"/>
                    <a:pt x="7" y="8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94" name="ïṣḻiḍe"/>
            <p:cNvSpPr/>
            <p:nvPr/>
          </p:nvSpPr>
          <p:spPr bwMode="auto">
            <a:xfrm>
              <a:off x="9737212" y="5153744"/>
              <a:ext cx="36455" cy="36455"/>
            </a:xfrm>
            <a:custGeom>
              <a:avLst/>
              <a:gdLst>
                <a:gd name="T0" fmla="*/ 5 w 10"/>
                <a:gd name="T1" fmla="*/ 0 h 10"/>
                <a:gd name="T2" fmla="*/ 0 w 10"/>
                <a:gd name="T3" fmla="*/ 5 h 10"/>
                <a:gd name="T4" fmla="*/ 5 w 10"/>
                <a:gd name="T5" fmla="*/ 10 h 10"/>
                <a:gd name="T6" fmla="*/ 10 w 10"/>
                <a:gd name="T7" fmla="*/ 5 h 10"/>
                <a:gd name="T8" fmla="*/ 5 w 10"/>
                <a:gd name="T9" fmla="*/ 0 h 10"/>
                <a:gd name="T10" fmla="*/ 5 w 10"/>
                <a:gd name="T11" fmla="*/ 8 h 10"/>
                <a:gd name="T12" fmla="*/ 2 w 10"/>
                <a:gd name="T13" fmla="*/ 5 h 10"/>
                <a:gd name="T14" fmla="*/ 5 w 10"/>
                <a:gd name="T15" fmla="*/ 2 h 10"/>
                <a:gd name="T16" fmla="*/ 8 w 10"/>
                <a:gd name="T17" fmla="*/ 5 h 10"/>
                <a:gd name="T18" fmla="*/ 5 w 10"/>
                <a:gd name="T1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0">
                  <a:moveTo>
                    <a:pt x="5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ubicBezTo>
                    <a:pt x="8" y="10"/>
                    <a:pt x="10" y="8"/>
                    <a:pt x="10" y="5"/>
                  </a:cubicBezTo>
                  <a:cubicBezTo>
                    <a:pt x="10" y="2"/>
                    <a:pt x="8" y="0"/>
                    <a:pt x="5" y="0"/>
                  </a:cubicBezTo>
                  <a:close/>
                  <a:moveTo>
                    <a:pt x="5" y="8"/>
                  </a:moveTo>
                  <a:cubicBezTo>
                    <a:pt x="3" y="8"/>
                    <a:pt x="2" y="7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ubicBezTo>
                    <a:pt x="7" y="2"/>
                    <a:pt x="8" y="3"/>
                    <a:pt x="8" y="5"/>
                  </a:cubicBezTo>
                  <a:cubicBezTo>
                    <a:pt x="8" y="7"/>
                    <a:pt x="7" y="8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95" name="íṡlïdê"/>
            <p:cNvSpPr/>
            <p:nvPr/>
          </p:nvSpPr>
          <p:spPr bwMode="auto">
            <a:xfrm>
              <a:off x="9787555" y="5153744"/>
              <a:ext cx="36455" cy="36455"/>
            </a:xfrm>
            <a:custGeom>
              <a:avLst/>
              <a:gdLst>
                <a:gd name="T0" fmla="*/ 5 w 10"/>
                <a:gd name="T1" fmla="*/ 0 h 10"/>
                <a:gd name="T2" fmla="*/ 0 w 10"/>
                <a:gd name="T3" fmla="*/ 5 h 10"/>
                <a:gd name="T4" fmla="*/ 5 w 10"/>
                <a:gd name="T5" fmla="*/ 10 h 10"/>
                <a:gd name="T6" fmla="*/ 10 w 10"/>
                <a:gd name="T7" fmla="*/ 5 h 10"/>
                <a:gd name="T8" fmla="*/ 5 w 10"/>
                <a:gd name="T9" fmla="*/ 0 h 10"/>
                <a:gd name="T10" fmla="*/ 5 w 10"/>
                <a:gd name="T11" fmla="*/ 8 h 10"/>
                <a:gd name="T12" fmla="*/ 2 w 10"/>
                <a:gd name="T13" fmla="*/ 5 h 10"/>
                <a:gd name="T14" fmla="*/ 5 w 10"/>
                <a:gd name="T15" fmla="*/ 2 h 10"/>
                <a:gd name="T16" fmla="*/ 8 w 10"/>
                <a:gd name="T17" fmla="*/ 5 h 10"/>
                <a:gd name="T18" fmla="*/ 5 w 10"/>
                <a:gd name="T1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0">
                  <a:moveTo>
                    <a:pt x="5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ubicBezTo>
                    <a:pt x="8" y="10"/>
                    <a:pt x="10" y="8"/>
                    <a:pt x="10" y="5"/>
                  </a:cubicBezTo>
                  <a:cubicBezTo>
                    <a:pt x="10" y="2"/>
                    <a:pt x="8" y="0"/>
                    <a:pt x="5" y="0"/>
                  </a:cubicBezTo>
                  <a:close/>
                  <a:moveTo>
                    <a:pt x="5" y="8"/>
                  </a:moveTo>
                  <a:cubicBezTo>
                    <a:pt x="3" y="8"/>
                    <a:pt x="2" y="7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ubicBezTo>
                    <a:pt x="7" y="2"/>
                    <a:pt x="8" y="3"/>
                    <a:pt x="8" y="5"/>
                  </a:cubicBezTo>
                  <a:cubicBezTo>
                    <a:pt x="8" y="7"/>
                    <a:pt x="7" y="8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96" name="işľîḓè"/>
            <p:cNvSpPr/>
            <p:nvPr/>
          </p:nvSpPr>
          <p:spPr bwMode="auto">
            <a:xfrm>
              <a:off x="9636524" y="5153744"/>
              <a:ext cx="39927" cy="36455"/>
            </a:xfrm>
            <a:custGeom>
              <a:avLst/>
              <a:gdLst>
                <a:gd name="T0" fmla="*/ 5 w 11"/>
                <a:gd name="T1" fmla="*/ 0 h 10"/>
                <a:gd name="T2" fmla="*/ 0 w 11"/>
                <a:gd name="T3" fmla="*/ 5 h 10"/>
                <a:gd name="T4" fmla="*/ 5 w 11"/>
                <a:gd name="T5" fmla="*/ 10 h 10"/>
                <a:gd name="T6" fmla="*/ 11 w 11"/>
                <a:gd name="T7" fmla="*/ 5 h 10"/>
                <a:gd name="T8" fmla="*/ 5 w 11"/>
                <a:gd name="T9" fmla="*/ 0 h 10"/>
                <a:gd name="T10" fmla="*/ 5 w 11"/>
                <a:gd name="T11" fmla="*/ 8 h 10"/>
                <a:gd name="T12" fmla="*/ 2 w 11"/>
                <a:gd name="T13" fmla="*/ 5 h 10"/>
                <a:gd name="T14" fmla="*/ 5 w 11"/>
                <a:gd name="T15" fmla="*/ 2 h 10"/>
                <a:gd name="T16" fmla="*/ 8 w 11"/>
                <a:gd name="T17" fmla="*/ 5 h 10"/>
                <a:gd name="T18" fmla="*/ 5 w 11"/>
                <a:gd name="T1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10">
                  <a:moveTo>
                    <a:pt x="5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lose/>
                  <a:moveTo>
                    <a:pt x="5" y="8"/>
                  </a:moveTo>
                  <a:cubicBezTo>
                    <a:pt x="3" y="8"/>
                    <a:pt x="2" y="7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ubicBezTo>
                    <a:pt x="7" y="2"/>
                    <a:pt x="8" y="3"/>
                    <a:pt x="8" y="5"/>
                  </a:cubicBezTo>
                  <a:cubicBezTo>
                    <a:pt x="8" y="7"/>
                    <a:pt x="7" y="8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97" name="íšḻîḍé"/>
            <p:cNvSpPr/>
            <p:nvPr/>
          </p:nvSpPr>
          <p:spPr bwMode="auto">
            <a:xfrm>
              <a:off x="9686867" y="5200616"/>
              <a:ext cx="34720" cy="39927"/>
            </a:xfrm>
            <a:custGeom>
              <a:avLst/>
              <a:gdLst>
                <a:gd name="T0" fmla="*/ 5 w 10"/>
                <a:gd name="T1" fmla="*/ 0 h 11"/>
                <a:gd name="T2" fmla="*/ 0 w 10"/>
                <a:gd name="T3" fmla="*/ 6 h 11"/>
                <a:gd name="T4" fmla="*/ 5 w 10"/>
                <a:gd name="T5" fmla="*/ 11 h 11"/>
                <a:gd name="T6" fmla="*/ 10 w 10"/>
                <a:gd name="T7" fmla="*/ 6 h 11"/>
                <a:gd name="T8" fmla="*/ 5 w 10"/>
                <a:gd name="T9" fmla="*/ 0 h 11"/>
                <a:gd name="T10" fmla="*/ 5 w 10"/>
                <a:gd name="T11" fmla="*/ 9 h 11"/>
                <a:gd name="T12" fmla="*/ 2 w 10"/>
                <a:gd name="T13" fmla="*/ 6 h 11"/>
                <a:gd name="T14" fmla="*/ 5 w 10"/>
                <a:gd name="T15" fmla="*/ 3 h 11"/>
                <a:gd name="T16" fmla="*/ 8 w 10"/>
                <a:gd name="T17" fmla="*/ 6 h 11"/>
                <a:gd name="T18" fmla="*/ 5 w 10"/>
                <a:gd name="T1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1">
                  <a:moveTo>
                    <a:pt x="5" y="0"/>
                  </a:move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1"/>
                    <a:pt x="5" y="11"/>
                  </a:cubicBezTo>
                  <a:cubicBezTo>
                    <a:pt x="8" y="11"/>
                    <a:pt x="10" y="9"/>
                    <a:pt x="10" y="6"/>
                  </a:cubicBezTo>
                  <a:cubicBezTo>
                    <a:pt x="10" y="3"/>
                    <a:pt x="8" y="0"/>
                    <a:pt x="5" y="0"/>
                  </a:cubicBezTo>
                  <a:close/>
                  <a:moveTo>
                    <a:pt x="5" y="9"/>
                  </a:moveTo>
                  <a:cubicBezTo>
                    <a:pt x="3" y="9"/>
                    <a:pt x="2" y="8"/>
                    <a:pt x="2" y="6"/>
                  </a:cubicBezTo>
                  <a:cubicBezTo>
                    <a:pt x="2" y="4"/>
                    <a:pt x="3" y="3"/>
                    <a:pt x="5" y="3"/>
                  </a:cubicBezTo>
                  <a:cubicBezTo>
                    <a:pt x="7" y="3"/>
                    <a:pt x="8" y="4"/>
                    <a:pt x="8" y="6"/>
                  </a:cubicBezTo>
                  <a:cubicBezTo>
                    <a:pt x="8" y="8"/>
                    <a:pt x="7" y="9"/>
                    <a:pt x="5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98" name="iṡḷîḍè"/>
            <p:cNvSpPr/>
            <p:nvPr/>
          </p:nvSpPr>
          <p:spPr bwMode="auto">
            <a:xfrm>
              <a:off x="9737212" y="5200616"/>
              <a:ext cx="36455" cy="39927"/>
            </a:xfrm>
            <a:custGeom>
              <a:avLst/>
              <a:gdLst>
                <a:gd name="T0" fmla="*/ 5 w 10"/>
                <a:gd name="T1" fmla="*/ 0 h 11"/>
                <a:gd name="T2" fmla="*/ 0 w 10"/>
                <a:gd name="T3" fmla="*/ 6 h 11"/>
                <a:gd name="T4" fmla="*/ 5 w 10"/>
                <a:gd name="T5" fmla="*/ 11 h 11"/>
                <a:gd name="T6" fmla="*/ 10 w 10"/>
                <a:gd name="T7" fmla="*/ 6 h 11"/>
                <a:gd name="T8" fmla="*/ 5 w 10"/>
                <a:gd name="T9" fmla="*/ 0 h 11"/>
                <a:gd name="T10" fmla="*/ 5 w 10"/>
                <a:gd name="T11" fmla="*/ 9 h 11"/>
                <a:gd name="T12" fmla="*/ 2 w 10"/>
                <a:gd name="T13" fmla="*/ 6 h 11"/>
                <a:gd name="T14" fmla="*/ 5 w 10"/>
                <a:gd name="T15" fmla="*/ 3 h 11"/>
                <a:gd name="T16" fmla="*/ 8 w 10"/>
                <a:gd name="T17" fmla="*/ 6 h 11"/>
                <a:gd name="T18" fmla="*/ 5 w 10"/>
                <a:gd name="T1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1">
                  <a:moveTo>
                    <a:pt x="5" y="0"/>
                  </a:move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1"/>
                    <a:pt x="5" y="11"/>
                  </a:cubicBezTo>
                  <a:cubicBezTo>
                    <a:pt x="8" y="11"/>
                    <a:pt x="10" y="9"/>
                    <a:pt x="10" y="6"/>
                  </a:cubicBezTo>
                  <a:cubicBezTo>
                    <a:pt x="10" y="3"/>
                    <a:pt x="8" y="0"/>
                    <a:pt x="5" y="0"/>
                  </a:cubicBezTo>
                  <a:close/>
                  <a:moveTo>
                    <a:pt x="5" y="9"/>
                  </a:moveTo>
                  <a:cubicBezTo>
                    <a:pt x="3" y="9"/>
                    <a:pt x="2" y="8"/>
                    <a:pt x="2" y="6"/>
                  </a:cubicBezTo>
                  <a:cubicBezTo>
                    <a:pt x="2" y="4"/>
                    <a:pt x="3" y="3"/>
                    <a:pt x="5" y="3"/>
                  </a:cubicBezTo>
                  <a:cubicBezTo>
                    <a:pt x="7" y="3"/>
                    <a:pt x="8" y="4"/>
                    <a:pt x="8" y="6"/>
                  </a:cubicBezTo>
                  <a:cubicBezTo>
                    <a:pt x="8" y="8"/>
                    <a:pt x="7" y="9"/>
                    <a:pt x="5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99" name="iSļîďê"/>
            <p:cNvSpPr/>
            <p:nvPr/>
          </p:nvSpPr>
          <p:spPr bwMode="auto">
            <a:xfrm>
              <a:off x="9787555" y="5200616"/>
              <a:ext cx="36455" cy="39927"/>
            </a:xfrm>
            <a:custGeom>
              <a:avLst/>
              <a:gdLst>
                <a:gd name="T0" fmla="*/ 5 w 10"/>
                <a:gd name="T1" fmla="*/ 0 h 11"/>
                <a:gd name="T2" fmla="*/ 0 w 10"/>
                <a:gd name="T3" fmla="*/ 6 h 11"/>
                <a:gd name="T4" fmla="*/ 5 w 10"/>
                <a:gd name="T5" fmla="*/ 11 h 11"/>
                <a:gd name="T6" fmla="*/ 10 w 10"/>
                <a:gd name="T7" fmla="*/ 6 h 11"/>
                <a:gd name="T8" fmla="*/ 5 w 10"/>
                <a:gd name="T9" fmla="*/ 0 h 11"/>
                <a:gd name="T10" fmla="*/ 5 w 10"/>
                <a:gd name="T11" fmla="*/ 9 h 11"/>
                <a:gd name="T12" fmla="*/ 2 w 10"/>
                <a:gd name="T13" fmla="*/ 6 h 11"/>
                <a:gd name="T14" fmla="*/ 5 w 10"/>
                <a:gd name="T15" fmla="*/ 3 h 11"/>
                <a:gd name="T16" fmla="*/ 8 w 10"/>
                <a:gd name="T17" fmla="*/ 6 h 11"/>
                <a:gd name="T18" fmla="*/ 5 w 10"/>
                <a:gd name="T1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1">
                  <a:moveTo>
                    <a:pt x="5" y="0"/>
                  </a:move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1"/>
                    <a:pt x="5" y="11"/>
                  </a:cubicBezTo>
                  <a:cubicBezTo>
                    <a:pt x="8" y="11"/>
                    <a:pt x="10" y="9"/>
                    <a:pt x="10" y="6"/>
                  </a:cubicBezTo>
                  <a:cubicBezTo>
                    <a:pt x="10" y="3"/>
                    <a:pt x="8" y="0"/>
                    <a:pt x="5" y="0"/>
                  </a:cubicBezTo>
                  <a:close/>
                  <a:moveTo>
                    <a:pt x="5" y="9"/>
                  </a:moveTo>
                  <a:cubicBezTo>
                    <a:pt x="3" y="9"/>
                    <a:pt x="2" y="8"/>
                    <a:pt x="2" y="6"/>
                  </a:cubicBezTo>
                  <a:cubicBezTo>
                    <a:pt x="2" y="4"/>
                    <a:pt x="3" y="3"/>
                    <a:pt x="5" y="3"/>
                  </a:cubicBezTo>
                  <a:cubicBezTo>
                    <a:pt x="7" y="3"/>
                    <a:pt x="8" y="4"/>
                    <a:pt x="8" y="6"/>
                  </a:cubicBezTo>
                  <a:cubicBezTo>
                    <a:pt x="8" y="8"/>
                    <a:pt x="7" y="9"/>
                    <a:pt x="5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00" name="işľïḍe"/>
            <p:cNvSpPr/>
            <p:nvPr/>
          </p:nvSpPr>
          <p:spPr bwMode="auto">
            <a:xfrm>
              <a:off x="9636524" y="5200616"/>
              <a:ext cx="39927" cy="39927"/>
            </a:xfrm>
            <a:custGeom>
              <a:avLst/>
              <a:gdLst>
                <a:gd name="T0" fmla="*/ 5 w 11"/>
                <a:gd name="T1" fmla="*/ 0 h 11"/>
                <a:gd name="T2" fmla="*/ 0 w 11"/>
                <a:gd name="T3" fmla="*/ 6 h 11"/>
                <a:gd name="T4" fmla="*/ 5 w 11"/>
                <a:gd name="T5" fmla="*/ 11 h 11"/>
                <a:gd name="T6" fmla="*/ 11 w 11"/>
                <a:gd name="T7" fmla="*/ 6 h 11"/>
                <a:gd name="T8" fmla="*/ 5 w 11"/>
                <a:gd name="T9" fmla="*/ 0 h 11"/>
                <a:gd name="T10" fmla="*/ 5 w 11"/>
                <a:gd name="T11" fmla="*/ 9 h 11"/>
                <a:gd name="T12" fmla="*/ 2 w 11"/>
                <a:gd name="T13" fmla="*/ 6 h 11"/>
                <a:gd name="T14" fmla="*/ 5 w 11"/>
                <a:gd name="T15" fmla="*/ 3 h 11"/>
                <a:gd name="T16" fmla="*/ 8 w 11"/>
                <a:gd name="T17" fmla="*/ 6 h 11"/>
                <a:gd name="T18" fmla="*/ 5 w 11"/>
                <a:gd name="T1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11">
                  <a:moveTo>
                    <a:pt x="5" y="0"/>
                  </a:move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1"/>
                    <a:pt x="5" y="11"/>
                  </a:cubicBezTo>
                  <a:cubicBezTo>
                    <a:pt x="8" y="11"/>
                    <a:pt x="11" y="9"/>
                    <a:pt x="11" y="6"/>
                  </a:cubicBezTo>
                  <a:cubicBezTo>
                    <a:pt x="11" y="3"/>
                    <a:pt x="8" y="0"/>
                    <a:pt x="5" y="0"/>
                  </a:cubicBezTo>
                  <a:close/>
                  <a:moveTo>
                    <a:pt x="5" y="9"/>
                  </a:moveTo>
                  <a:cubicBezTo>
                    <a:pt x="3" y="9"/>
                    <a:pt x="2" y="8"/>
                    <a:pt x="2" y="6"/>
                  </a:cubicBezTo>
                  <a:cubicBezTo>
                    <a:pt x="2" y="4"/>
                    <a:pt x="3" y="3"/>
                    <a:pt x="5" y="3"/>
                  </a:cubicBezTo>
                  <a:cubicBezTo>
                    <a:pt x="7" y="3"/>
                    <a:pt x="8" y="4"/>
                    <a:pt x="8" y="6"/>
                  </a:cubicBezTo>
                  <a:cubicBezTo>
                    <a:pt x="8" y="8"/>
                    <a:pt x="7" y="9"/>
                    <a:pt x="5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101" name="îṡḷîḍé"/>
          <p:cNvGrpSpPr/>
          <p:nvPr/>
        </p:nvGrpSpPr>
        <p:grpSpPr>
          <a:xfrm>
            <a:off x="6531776" y="5456350"/>
            <a:ext cx="206334" cy="210276"/>
            <a:chOff x="5869414" y="5787383"/>
            <a:chExt cx="272551" cy="277759"/>
          </a:xfrm>
          <a:solidFill>
            <a:schemeClr val="bg1">
              <a:lumMod val="85000"/>
            </a:schemeClr>
          </a:solidFill>
        </p:grpSpPr>
        <p:sp>
          <p:nvSpPr>
            <p:cNvPr id="102" name="îşlíďé"/>
            <p:cNvSpPr/>
            <p:nvPr/>
          </p:nvSpPr>
          <p:spPr bwMode="auto">
            <a:xfrm>
              <a:off x="5869414" y="5912374"/>
              <a:ext cx="272551" cy="152768"/>
            </a:xfrm>
            <a:custGeom>
              <a:avLst/>
              <a:gdLst>
                <a:gd name="T0" fmla="*/ 2 w 76"/>
                <a:gd name="T1" fmla="*/ 12 h 42"/>
                <a:gd name="T2" fmla="*/ 1 w 76"/>
                <a:gd name="T3" fmla="*/ 23 h 42"/>
                <a:gd name="T4" fmla="*/ 8 w 76"/>
                <a:gd name="T5" fmla="*/ 34 h 42"/>
                <a:gd name="T6" fmla="*/ 20 w 76"/>
                <a:gd name="T7" fmla="*/ 36 h 42"/>
                <a:gd name="T8" fmla="*/ 25 w 76"/>
                <a:gd name="T9" fmla="*/ 36 h 42"/>
                <a:gd name="T10" fmla="*/ 33 w 76"/>
                <a:gd name="T11" fmla="*/ 42 h 42"/>
                <a:gd name="T12" fmla="*/ 33 w 76"/>
                <a:gd name="T13" fmla="*/ 42 h 42"/>
                <a:gd name="T14" fmla="*/ 56 w 76"/>
                <a:gd name="T15" fmla="*/ 42 h 42"/>
                <a:gd name="T16" fmla="*/ 57 w 76"/>
                <a:gd name="T17" fmla="*/ 42 h 42"/>
                <a:gd name="T18" fmla="*/ 71 w 76"/>
                <a:gd name="T19" fmla="*/ 26 h 42"/>
                <a:gd name="T20" fmla="*/ 76 w 76"/>
                <a:gd name="T21" fmla="*/ 2 h 42"/>
                <a:gd name="T22" fmla="*/ 76 w 76"/>
                <a:gd name="T23" fmla="*/ 0 h 42"/>
                <a:gd name="T24" fmla="*/ 13 w 76"/>
                <a:gd name="T25" fmla="*/ 0 h 42"/>
                <a:gd name="T26" fmla="*/ 13 w 76"/>
                <a:gd name="T27" fmla="*/ 2 h 42"/>
                <a:gd name="T28" fmla="*/ 13 w 76"/>
                <a:gd name="T29" fmla="*/ 5 h 42"/>
                <a:gd name="T30" fmla="*/ 11 w 76"/>
                <a:gd name="T31" fmla="*/ 6 h 42"/>
                <a:gd name="T32" fmla="*/ 11 w 76"/>
                <a:gd name="T33" fmla="*/ 6 h 42"/>
                <a:gd name="T34" fmla="*/ 2 w 76"/>
                <a:gd name="T35" fmla="*/ 12 h 42"/>
                <a:gd name="T36" fmla="*/ 17 w 76"/>
                <a:gd name="T37" fmla="*/ 3 h 42"/>
                <a:gd name="T38" fmla="*/ 43 w 76"/>
                <a:gd name="T39" fmla="*/ 3 h 42"/>
                <a:gd name="T40" fmla="*/ 43 w 76"/>
                <a:gd name="T41" fmla="*/ 6 h 42"/>
                <a:gd name="T42" fmla="*/ 17 w 76"/>
                <a:gd name="T43" fmla="*/ 6 h 42"/>
                <a:gd name="T44" fmla="*/ 17 w 76"/>
                <a:gd name="T45" fmla="*/ 3 h 42"/>
                <a:gd name="T46" fmla="*/ 72 w 76"/>
                <a:gd name="T47" fmla="*/ 3 h 42"/>
                <a:gd name="T48" fmla="*/ 72 w 76"/>
                <a:gd name="T49" fmla="*/ 6 h 42"/>
                <a:gd name="T50" fmla="*/ 45 w 76"/>
                <a:gd name="T51" fmla="*/ 6 h 42"/>
                <a:gd name="T52" fmla="*/ 45 w 76"/>
                <a:gd name="T53" fmla="*/ 3 h 42"/>
                <a:gd name="T54" fmla="*/ 72 w 76"/>
                <a:gd name="T55" fmla="*/ 3 h 42"/>
                <a:gd name="T56" fmla="*/ 22 w 76"/>
                <a:gd name="T57" fmla="*/ 24 h 42"/>
                <a:gd name="T58" fmla="*/ 17 w 76"/>
                <a:gd name="T59" fmla="*/ 8 h 42"/>
                <a:gd name="T60" fmla="*/ 43 w 76"/>
                <a:gd name="T61" fmla="*/ 8 h 42"/>
                <a:gd name="T62" fmla="*/ 43 w 76"/>
                <a:gd name="T63" fmla="*/ 13 h 42"/>
                <a:gd name="T64" fmla="*/ 34 w 76"/>
                <a:gd name="T65" fmla="*/ 13 h 42"/>
                <a:gd name="T66" fmla="*/ 34 w 76"/>
                <a:gd name="T67" fmla="*/ 32 h 42"/>
                <a:gd name="T68" fmla="*/ 53 w 76"/>
                <a:gd name="T69" fmla="*/ 32 h 42"/>
                <a:gd name="T70" fmla="*/ 53 w 76"/>
                <a:gd name="T71" fmla="*/ 13 h 42"/>
                <a:gd name="T72" fmla="*/ 45 w 76"/>
                <a:gd name="T73" fmla="*/ 13 h 42"/>
                <a:gd name="T74" fmla="*/ 45 w 76"/>
                <a:gd name="T75" fmla="*/ 8 h 42"/>
                <a:gd name="T76" fmla="*/ 72 w 76"/>
                <a:gd name="T77" fmla="*/ 8 h 42"/>
                <a:gd name="T78" fmla="*/ 67 w 76"/>
                <a:gd name="T79" fmla="*/ 24 h 42"/>
                <a:gd name="T80" fmla="*/ 55 w 76"/>
                <a:gd name="T81" fmla="*/ 38 h 42"/>
                <a:gd name="T82" fmla="*/ 34 w 76"/>
                <a:gd name="T83" fmla="*/ 38 h 42"/>
                <a:gd name="T84" fmla="*/ 22 w 76"/>
                <a:gd name="T85" fmla="*/ 24 h 42"/>
                <a:gd name="T86" fmla="*/ 51 w 76"/>
                <a:gd name="T87" fmla="*/ 30 h 42"/>
                <a:gd name="T88" fmla="*/ 36 w 76"/>
                <a:gd name="T89" fmla="*/ 30 h 42"/>
                <a:gd name="T90" fmla="*/ 36 w 76"/>
                <a:gd name="T91" fmla="*/ 17 h 42"/>
                <a:gd name="T92" fmla="*/ 39 w 76"/>
                <a:gd name="T93" fmla="*/ 20 h 42"/>
                <a:gd name="T94" fmla="*/ 48 w 76"/>
                <a:gd name="T95" fmla="*/ 20 h 42"/>
                <a:gd name="T96" fmla="*/ 51 w 76"/>
                <a:gd name="T97" fmla="*/ 17 h 42"/>
                <a:gd name="T98" fmla="*/ 51 w 76"/>
                <a:gd name="T99" fmla="*/ 30 h 42"/>
                <a:gd name="T100" fmla="*/ 38 w 76"/>
                <a:gd name="T101" fmla="*/ 15 h 42"/>
                <a:gd name="T102" fmla="*/ 50 w 76"/>
                <a:gd name="T103" fmla="*/ 15 h 42"/>
                <a:gd name="T104" fmla="*/ 47 w 76"/>
                <a:gd name="T105" fmla="*/ 18 h 42"/>
                <a:gd name="T106" fmla="*/ 40 w 76"/>
                <a:gd name="T107" fmla="*/ 18 h 42"/>
                <a:gd name="T108" fmla="*/ 38 w 76"/>
                <a:gd name="T109" fmla="*/ 15 h 42"/>
                <a:gd name="T110" fmla="*/ 8 w 76"/>
                <a:gd name="T111" fmla="*/ 15 h 42"/>
                <a:gd name="T112" fmla="*/ 12 w 76"/>
                <a:gd name="T113" fmla="*/ 12 h 42"/>
                <a:gd name="T114" fmla="*/ 14 w 76"/>
                <a:gd name="T115" fmla="*/ 12 h 42"/>
                <a:gd name="T116" fmla="*/ 19 w 76"/>
                <a:gd name="T117" fmla="*/ 26 h 42"/>
                <a:gd name="T118" fmla="*/ 21 w 76"/>
                <a:gd name="T119" fmla="*/ 30 h 42"/>
                <a:gd name="T120" fmla="*/ 12 w 76"/>
                <a:gd name="T121" fmla="*/ 28 h 42"/>
                <a:gd name="T122" fmla="*/ 7 w 76"/>
                <a:gd name="T123" fmla="*/ 22 h 42"/>
                <a:gd name="T124" fmla="*/ 8 w 76"/>
                <a:gd name="T125" fmla="*/ 1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6" h="42">
                  <a:moveTo>
                    <a:pt x="2" y="12"/>
                  </a:moveTo>
                  <a:cubicBezTo>
                    <a:pt x="1" y="16"/>
                    <a:pt x="0" y="19"/>
                    <a:pt x="1" y="23"/>
                  </a:cubicBezTo>
                  <a:cubicBezTo>
                    <a:pt x="2" y="28"/>
                    <a:pt x="4" y="31"/>
                    <a:pt x="8" y="34"/>
                  </a:cubicBezTo>
                  <a:cubicBezTo>
                    <a:pt x="12" y="35"/>
                    <a:pt x="15" y="36"/>
                    <a:pt x="20" y="36"/>
                  </a:cubicBezTo>
                  <a:cubicBezTo>
                    <a:pt x="21" y="36"/>
                    <a:pt x="23" y="36"/>
                    <a:pt x="25" y="36"/>
                  </a:cubicBezTo>
                  <a:cubicBezTo>
                    <a:pt x="28" y="38"/>
                    <a:pt x="30" y="40"/>
                    <a:pt x="33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62" y="38"/>
                    <a:pt x="67" y="33"/>
                    <a:pt x="71" y="26"/>
                  </a:cubicBezTo>
                  <a:cubicBezTo>
                    <a:pt x="74" y="19"/>
                    <a:pt x="76" y="10"/>
                    <a:pt x="76" y="2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4"/>
                    <a:pt x="13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7" y="7"/>
                    <a:pt x="4" y="9"/>
                    <a:pt x="2" y="12"/>
                  </a:cubicBezTo>
                  <a:close/>
                  <a:moveTo>
                    <a:pt x="17" y="3"/>
                  </a:moveTo>
                  <a:cubicBezTo>
                    <a:pt x="43" y="3"/>
                    <a:pt x="43" y="3"/>
                    <a:pt x="43" y="3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5"/>
                    <a:pt x="17" y="4"/>
                    <a:pt x="17" y="3"/>
                  </a:cubicBezTo>
                  <a:close/>
                  <a:moveTo>
                    <a:pt x="72" y="3"/>
                  </a:moveTo>
                  <a:cubicBezTo>
                    <a:pt x="72" y="4"/>
                    <a:pt x="72" y="5"/>
                    <a:pt x="72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3"/>
                    <a:pt x="45" y="3"/>
                    <a:pt x="45" y="3"/>
                  </a:cubicBezTo>
                  <a:lnTo>
                    <a:pt x="72" y="3"/>
                  </a:lnTo>
                  <a:close/>
                  <a:moveTo>
                    <a:pt x="22" y="24"/>
                  </a:moveTo>
                  <a:cubicBezTo>
                    <a:pt x="20" y="19"/>
                    <a:pt x="18" y="14"/>
                    <a:pt x="17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1" y="14"/>
                    <a:pt x="70" y="19"/>
                    <a:pt x="67" y="24"/>
                  </a:cubicBezTo>
                  <a:cubicBezTo>
                    <a:pt x="64" y="30"/>
                    <a:pt x="60" y="35"/>
                    <a:pt x="55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29" y="35"/>
                    <a:pt x="25" y="30"/>
                    <a:pt x="22" y="24"/>
                  </a:cubicBezTo>
                  <a:close/>
                  <a:moveTo>
                    <a:pt x="51" y="30"/>
                  </a:moveTo>
                  <a:cubicBezTo>
                    <a:pt x="36" y="30"/>
                    <a:pt x="36" y="30"/>
                    <a:pt x="36" y="30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51" y="17"/>
                    <a:pt x="51" y="17"/>
                    <a:pt x="51" y="17"/>
                  </a:cubicBezTo>
                  <a:lnTo>
                    <a:pt x="51" y="30"/>
                  </a:lnTo>
                  <a:close/>
                  <a:moveTo>
                    <a:pt x="38" y="15"/>
                  </a:moveTo>
                  <a:cubicBezTo>
                    <a:pt x="50" y="15"/>
                    <a:pt x="50" y="15"/>
                    <a:pt x="50" y="15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0" y="18"/>
                    <a:pt x="40" y="18"/>
                    <a:pt x="40" y="18"/>
                  </a:cubicBezTo>
                  <a:lnTo>
                    <a:pt x="38" y="15"/>
                  </a:lnTo>
                  <a:close/>
                  <a:moveTo>
                    <a:pt x="8" y="15"/>
                  </a:moveTo>
                  <a:cubicBezTo>
                    <a:pt x="9" y="14"/>
                    <a:pt x="10" y="12"/>
                    <a:pt x="12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7"/>
                    <a:pt x="16" y="21"/>
                    <a:pt x="19" y="26"/>
                  </a:cubicBezTo>
                  <a:cubicBezTo>
                    <a:pt x="19" y="27"/>
                    <a:pt x="20" y="29"/>
                    <a:pt x="21" y="30"/>
                  </a:cubicBezTo>
                  <a:cubicBezTo>
                    <a:pt x="17" y="30"/>
                    <a:pt x="14" y="30"/>
                    <a:pt x="12" y="28"/>
                  </a:cubicBezTo>
                  <a:cubicBezTo>
                    <a:pt x="8" y="26"/>
                    <a:pt x="7" y="24"/>
                    <a:pt x="7" y="22"/>
                  </a:cubicBezTo>
                  <a:cubicBezTo>
                    <a:pt x="7" y="20"/>
                    <a:pt x="7" y="17"/>
                    <a:pt x="8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03" name="isľídê"/>
            <p:cNvSpPr/>
            <p:nvPr/>
          </p:nvSpPr>
          <p:spPr bwMode="auto">
            <a:xfrm>
              <a:off x="6030861" y="5787383"/>
              <a:ext cx="31248" cy="107632"/>
            </a:xfrm>
            <a:custGeom>
              <a:avLst/>
              <a:gdLst>
                <a:gd name="T0" fmla="*/ 4 w 9"/>
                <a:gd name="T1" fmla="*/ 4 h 30"/>
                <a:gd name="T2" fmla="*/ 6 w 9"/>
                <a:gd name="T3" fmla="*/ 5 h 30"/>
                <a:gd name="T4" fmla="*/ 8 w 9"/>
                <a:gd name="T5" fmla="*/ 8 h 30"/>
                <a:gd name="T6" fmla="*/ 9 w 9"/>
                <a:gd name="T7" fmla="*/ 11 h 30"/>
                <a:gd name="T8" fmla="*/ 8 w 9"/>
                <a:gd name="T9" fmla="*/ 15 h 30"/>
                <a:gd name="T10" fmla="*/ 8 w 9"/>
                <a:gd name="T11" fmla="*/ 16 h 30"/>
                <a:gd name="T12" fmla="*/ 8 w 9"/>
                <a:gd name="T13" fmla="*/ 16 h 30"/>
                <a:gd name="T14" fmla="*/ 7 w 9"/>
                <a:gd name="T15" fmla="*/ 17 h 30"/>
                <a:gd name="T16" fmla="*/ 6 w 9"/>
                <a:gd name="T17" fmla="*/ 18 h 30"/>
                <a:gd name="T18" fmla="*/ 5 w 9"/>
                <a:gd name="T19" fmla="*/ 20 h 30"/>
                <a:gd name="T20" fmla="*/ 3 w 9"/>
                <a:gd name="T21" fmla="*/ 22 h 30"/>
                <a:gd name="T22" fmla="*/ 3 w 9"/>
                <a:gd name="T23" fmla="*/ 25 h 30"/>
                <a:gd name="T24" fmla="*/ 3 w 9"/>
                <a:gd name="T25" fmla="*/ 27 h 30"/>
                <a:gd name="T26" fmla="*/ 3 w 9"/>
                <a:gd name="T27" fmla="*/ 27 h 30"/>
                <a:gd name="T28" fmla="*/ 3 w 9"/>
                <a:gd name="T29" fmla="*/ 28 h 30"/>
                <a:gd name="T30" fmla="*/ 4 w 9"/>
                <a:gd name="T31" fmla="*/ 28 h 30"/>
                <a:gd name="T32" fmla="*/ 4 w 9"/>
                <a:gd name="T33" fmla="*/ 29 h 30"/>
                <a:gd name="T34" fmla="*/ 4 w 9"/>
                <a:gd name="T35" fmla="*/ 29 h 30"/>
                <a:gd name="T36" fmla="*/ 4 w 9"/>
                <a:gd name="T37" fmla="*/ 30 h 30"/>
                <a:gd name="T38" fmla="*/ 4 w 9"/>
                <a:gd name="T39" fmla="*/ 29 h 30"/>
                <a:gd name="T40" fmla="*/ 4 w 9"/>
                <a:gd name="T41" fmla="*/ 29 h 30"/>
                <a:gd name="T42" fmla="*/ 3 w 9"/>
                <a:gd name="T43" fmla="*/ 28 h 30"/>
                <a:gd name="T44" fmla="*/ 3 w 9"/>
                <a:gd name="T45" fmla="*/ 28 h 30"/>
                <a:gd name="T46" fmla="*/ 3 w 9"/>
                <a:gd name="T47" fmla="*/ 27 h 30"/>
                <a:gd name="T48" fmla="*/ 2 w 9"/>
                <a:gd name="T49" fmla="*/ 27 h 30"/>
                <a:gd name="T50" fmla="*/ 2 w 9"/>
                <a:gd name="T51" fmla="*/ 25 h 30"/>
                <a:gd name="T52" fmla="*/ 1 w 9"/>
                <a:gd name="T53" fmla="*/ 22 h 30"/>
                <a:gd name="T54" fmla="*/ 2 w 9"/>
                <a:gd name="T55" fmla="*/ 21 h 30"/>
                <a:gd name="T56" fmla="*/ 2 w 9"/>
                <a:gd name="T57" fmla="*/ 20 h 30"/>
                <a:gd name="T58" fmla="*/ 2 w 9"/>
                <a:gd name="T59" fmla="*/ 19 h 30"/>
                <a:gd name="T60" fmla="*/ 4 w 9"/>
                <a:gd name="T61" fmla="*/ 16 h 30"/>
                <a:gd name="T62" fmla="*/ 5 w 9"/>
                <a:gd name="T63" fmla="*/ 14 h 30"/>
                <a:gd name="T64" fmla="*/ 6 w 9"/>
                <a:gd name="T65" fmla="*/ 11 h 30"/>
                <a:gd name="T66" fmla="*/ 6 w 9"/>
                <a:gd name="T67" fmla="*/ 9 h 30"/>
                <a:gd name="T68" fmla="*/ 5 w 9"/>
                <a:gd name="T69" fmla="*/ 6 h 30"/>
                <a:gd name="T70" fmla="*/ 3 w 9"/>
                <a:gd name="T71" fmla="*/ 4 h 30"/>
                <a:gd name="T72" fmla="*/ 1 w 9"/>
                <a:gd name="T73" fmla="*/ 1 h 30"/>
                <a:gd name="T74" fmla="*/ 0 w 9"/>
                <a:gd name="T75" fmla="*/ 0 h 30"/>
                <a:gd name="T76" fmla="*/ 1 w 9"/>
                <a:gd name="T77" fmla="*/ 1 h 30"/>
                <a:gd name="T78" fmla="*/ 4 w 9"/>
                <a:gd name="T79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" h="30">
                  <a:moveTo>
                    <a:pt x="4" y="4"/>
                  </a:moveTo>
                  <a:cubicBezTo>
                    <a:pt x="5" y="4"/>
                    <a:pt x="5" y="5"/>
                    <a:pt x="6" y="5"/>
                  </a:cubicBezTo>
                  <a:cubicBezTo>
                    <a:pt x="7" y="6"/>
                    <a:pt x="7" y="7"/>
                    <a:pt x="8" y="8"/>
                  </a:cubicBezTo>
                  <a:cubicBezTo>
                    <a:pt x="9" y="9"/>
                    <a:pt x="9" y="10"/>
                    <a:pt x="9" y="11"/>
                  </a:cubicBezTo>
                  <a:cubicBezTo>
                    <a:pt x="9" y="13"/>
                    <a:pt x="9" y="14"/>
                    <a:pt x="8" y="15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7" y="17"/>
                  </a:cubicBezTo>
                  <a:cubicBezTo>
                    <a:pt x="7" y="17"/>
                    <a:pt x="7" y="17"/>
                    <a:pt x="6" y="18"/>
                  </a:cubicBezTo>
                  <a:cubicBezTo>
                    <a:pt x="6" y="19"/>
                    <a:pt x="5" y="19"/>
                    <a:pt x="5" y="20"/>
                  </a:cubicBezTo>
                  <a:cubicBezTo>
                    <a:pt x="4" y="21"/>
                    <a:pt x="4" y="22"/>
                    <a:pt x="3" y="22"/>
                  </a:cubicBezTo>
                  <a:cubicBezTo>
                    <a:pt x="3" y="23"/>
                    <a:pt x="3" y="24"/>
                    <a:pt x="3" y="25"/>
                  </a:cubicBezTo>
                  <a:cubicBezTo>
                    <a:pt x="3" y="25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30"/>
                    <a:pt x="4" y="30"/>
                  </a:cubicBezTo>
                  <a:cubicBezTo>
                    <a:pt x="4" y="30"/>
                    <a:pt x="4" y="30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7"/>
                  </a:cubicBezTo>
                  <a:cubicBezTo>
                    <a:pt x="3" y="27"/>
                    <a:pt x="3" y="27"/>
                    <a:pt x="2" y="27"/>
                  </a:cubicBezTo>
                  <a:cubicBezTo>
                    <a:pt x="2" y="26"/>
                    <a:pt x="2" y="26"/>
                    <a:pt x="2" y="25"/>
                  </a:cubicBezTo>
                  <a:cubicBezTo>
                    <a:pt x="1" y="24"/>
                    <a:pt x="1" y="23"/>
                    <a:pt x="1" y="22"/>
                  </a:cubicBezTo>
                  <a:cubicBezTo>
                    <a:pt x="1" y="22"/>
                    <a:pt x="2" y="22"/>
                    <a:pt x="2" y="21"/>
                  </a:cubicBezTo>
                  <a:cubicBezTo>
                    <a:pt x="2" y="21"/>
                    <a:pt x="2" y="21"/>
                    <a:pt x="2" y="20"/>
                  </a:cubicBezTo>
                  <a:cubicBezTo>
                    <a:pt x="2" y="20"/>
                    <a:pt x="2" y="19"/>
                    <a:pt x="2" y="19"/>
                  </a:cubicBezTo>
                  <a:cubicBezTo>
                    <a:pt x="3" y="18"/>
                    <a:pt x="3" y="17"/>
                    <a:pt x="4" y="16"/>
                  </a:cubicBezTo>
                  <a:cubicBezTo>
                    <a:pt x="4" y="15"/>
                    <a:pt x="5" y="14"/>
                    <a:pt x="5" y="14"/>
                  </a:cubicBezTo>
                  <a:cubicBezTo>
                    <a:pt x="6" y="13"/>
                    <a:pt x="6" y="12"/>
                    <a:pt x="6" y="11"/>
                  </a:cubicBezTo>
                  <a:cubicBezTo>
                    <a:pt x="6" y="11"/>
                    <a:pt x="6" y="10"/>
                    <a:pt x="6" y="9"/>
                  </a:cubicBezTo>
                  <a:cubicBezTo>
                    <a:pt x="5" y="8"/>
                    <a:pt x="5" y="7"/>
                    <a:pt x="5" y="6"/>
                  </a:cubicBezTo>
                  <a:cubicBezTo>
                    <a:pt x="4" y="6"/>
                    <a:pt x="4" y="5"/>
                    <a:pt x="3" y="4"/>
                  </a:cubicBezTo>
                  <a:cubicBezTo>
                    <a:pt x="2" y="3"/>
                    <a:pt x="1" y="2"/>
                    <a:pt x="1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2" y="2"/>
                    <a:pt x="3" y="2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04" name="is1íďe"/>
            <p:cNvSpPr/>
            <p:nvPr/>
          </p:nvSpPr>
          <p:spPr bwMode="auto">
            <a:xfrm>
              <a:off x="5994406" y="5787383"/>
              <a:ext cx="39927" cy="121520"/>
            </a:xfrm>
            <a:custGeom>
              <a:avLst/>
              <a:gdLst>
                <a:gd name="T0" fmla="*/ 6 w 11"/>
                <a:gd name="T1" fmla="*/ 6 h 34"/>
                <a:gd name="T2" fmla="*/ 5 w 11"/>
                <a:gd name="T3" fmla="*/ 4 h 34"/>
                <a:gd name="T4" fmla="*/ 2 w 11"/>
                <a:gd name="T5" fmla="*/ 1 h 34"/>
                <a:gd name="T6" fmla="*/ 0 w 11"/>
                <a:gd name="T7" fmla="*/ 0 h 34"/>
                <a:gd name="T8" fmla="*/ 2 w 11"/>
                <a:gd name="T9" fmla="*/ 0 h 34"/>
                <a:gd name="T10" fmla="*/ 5 w 11"/>
                <a:gd name="T11" fmla="*/ 3 h 34"/>
                <a:gd name="T12" fmla="*/ 8 w 11"/>
                <a:gd name="T13" fmla="*/ 5 h 34"/>
                <a:gd name="T14" fmla="*/ 10 w 11"/>
                <a:gd name="T15" fmla="*/ 8 h 34"/>
                <a:gd name="T16" fmla="*/ 11 w 11"/>
                <a:gd name="T17" fmla="*/ 12 h 34"/>
                <a:gd name="T18" fmla="*/ 10 w 11"/>
                <a:gd name="T19" fmla="*/ 17 h 34"/>
                <a:gd name="T20" fmla="*/ 10 w 11"/>
                <a:gd name="T21" fmla="*/ 17 h 34"/>
                <a:gd name="T22" fmla="*/ 10 w 11"/>
                <a:gd name="T23" fmla="*/ 18 h 34"/>
                <a:gd name="T24" fmla="*/ 9 w 11"/>
                <a:gd name="T25" fmla="*/ 18 h 34"/>
                <a:gd name="T26" fmla="*/ 8 w 11"/>
                <a:gd name="T27" fmla="*/ 20 h 34"/>
                <a:gd name="T28" fmla="*/ 6 w 11"/>
                <a:gd name="T29" fmla="*/ 22 h 34"/>
                <a:gd name="T30" fmla="*/ 4 w 11"/>
                <a:gd name="T31" fmla="*/ 25 h 34"/>
                <a:gd name="T32" fmla="*/ 4 w 11"/>
                <a:gd name="T33" fmla="*/ 28 h 34"/>
                <a:gd name="T34" fmla="*/ 4 w 11"/>
                <a:gd name="T35" fmla="*/ 30 h 34"/>
                <a:gd name="T36" fmla="*/ 5 w 11"/>
                <a:gd name="T37" fmla="*/ 31 h 34"/>
                <a:gd name="T38" fmla="*/ 5 w 11"/>
                <a:gd name="T39" fmla="*/ 31 h 34"/>
                <a:gd name="T40" fmla="*/ 5 w 11"/>
                <a:gd name="T41" fmla="*/ 32 h 34"/>
                <a:gd name="T42" fmla="*/ 5 w 11"/>
                <a:gd name="T43" fmla="*/ 33 h 34"/>
                <a:gd name="T44" fmla="*/ 6 w 11"/>
                <a:gd name="T45" fmla="*/ 33 h 34"/>
                <a:gd name="T46" fmla="*/ 6 w 11"/>
                <a:gd name="T47" fmla="*/ 34 h 34"/>
                <a:gd name="T48" fmla="*/ 6 w 11"/>
                <a:gd name="T49" fmla="*/ 33 h 34"/>
                <a:gd name="T50" fmla="*/ 5 w 11"/>
                <a:gd name="T51" fmla="*/ 33 h 34"/>
                <a:gd name="T52" fmla="*/ 5 w 11"/>
                <a:gd name="T53" fmla="*/ 32 h 34"/>
                <a:gd name="T54" fmla="*/ 4 w 11"/>
                <a:gd name="T55" fmla="*/ 31 h 34"/>
                <a:gd name="T56" fmla="*/ 4 w 11"/>
                <a:gd name="T57" fmla="*/ 31 h 34"/>
                <a:gd name="T58" fmla="*/ 4 w 11"/>
                <a:gd name="T59" fmla="*/ 31 h 34"/>
                <a:gd name="T60" fmla="*/ 3 w 11"/>
                <a:gd name="T61" fmla="*/ 28 h 34"/>
                <a:gd name="T62" fmla="*/ 3 w 11"/>
                <a:gd name="T63" fmla="*/ 25 h 34"/>
                <a:gd name="T64" fmla="*/ 3 w 11"/>
                <a:gd name="T65" fmla="*/ 24 h 34"/>
                <a:gd name="T66" fmla="*/ 3 w 11"/>
                <a:gd name="T67" fmla="*/ 23 h 34"/>
                <a:gd name="T68" fmla="*/ 4 w 11"/>
                <a:gd name="T69" fmla="*/ 21 h 34"/>
                <a:gd name="T70" fmla="*/ 5 w 11"/>
                <a:gd name="T71" fmla="*/ 18 h 34"/>
                <a:gd name="T72" fmla="*/ 7 w 11"/>
                <a:gd name="T73" fmla="*/ 15 h 34"/>
                <a:gd name="T74" fmla="*/ 8 w 11"/>
                <a:gd name="T75" fmla="*/ 12 h 34"/>
                <a:gd name="T76" fmla="*/ 8 w 11"/>
                <a:gd name="T77" fmla="*/ 9 h 34"/>
                <a:gd name="T78" fmla="*/ 6 w 11"/>
                <a:gd name="T79" fmla="*/ 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" h="34">
                  <a:moveTo>
                    <a:pt x="6" y="6"/>
                  </a:moveTo>
                  <a:cubicBezTo>
                    <a:pt x="6" y="6"/>
                    <a:pt x="5" y="5"/>
                    <a:pt x="5" y="4"/>
                  </a:cubicBezTo>
                  <a:cubicBezTo>
                    <a:pt x="3" y="3"/>
                    <a:pt x="2" y="1"/>
                    <a:pt x="2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4" y="2"/>
                    <a:pt x="5" y="3"/>
                  </a:cubicBezTo>
                  <a:cubicBezTo>
                    <a:pt x="6" y="4"/>
                    <a:pt x="7" y="5"/>
                    <a:pt x="8" y="5"/>
                  </a:cubicBezTo>
                  <a:cubicBezTo>
                    <a:pt x="8" y="6"/>
                    <a:pt x="9" y="7"/>
                    <a:pt x="10" y="8"/>
                  </a:cubicBezTo>
                  <a:cubicBezTo>
                    <a:pt x="10" y="9"/>
                    <a:pt x="11" y="11"/>
                    <a:pt x="11" y="12"/>
                  </a:cubicBezTo>
                  <a:cubicBezTo>
                    <a:pt x="11" y="14"/>
                    <a:pt x="11" y="15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9" y="18"/>
                    <a:pt x="9" y="18"/>
                  </a:cubicBezTo>
                  <a:cubicBezTo>
                    <a:pt x="9" y="19"/>
                    <a:pt x="8" y="19"/>
                    <a:pt x="8" y="20"/>
                  </a:cubicBezTo>
                  <a:cubicBezTo>
                    <a:pt x="7" y="21"/>
                    <a:pt x="7" y="22"/>
                    <a:pt x="6" y="22"/>
                  </a:cubicBezTo>
                  <a:cubicBezTo>
                    <a:pt x="5" y="23"/>
                    <a:pt x="5" y="24"/>
                    <a:pt x="4" y="25"/>
                  </a:cubicBezTo>
                  <a:cubicBezTo>
                    <a:pt x="4" y="26"/>
                    <a:pt x="4" y="27"/>
                    <a:pt x="4" y="28"/>
                  </a:cubicBezTo>
                  <a:cubicBezTo>
                    <a:pt x="4" y="29"/>
                    <a:pt x="4" y="30"/>
                    <a:pt x="4" y="30"/>
                  </a:cubicBezTo>
                  <a:cubicBezTo>
                    <a:pt x="4" y="30"/>
                    <a:pt x="4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5" y="32"/>
                    <a:pt x="5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6" y="33"/>
                    <a:pt x="6" y="34"/>
                    <a:pt x="6" y="34"/>
                  </a:cubicBezTo>
                  <a:cubicBezTo>
                    <a:pt x="6" y="34"/>
                    <a:pt x="6" y="33"/>
                    <a:pt x="6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2"/>
                    <a:pt x="5" y="32"/>
                  </a:cubicBezTo>
                  <a:cubicBezTo>
                    <a:pt x="5" y="32"/>
                    <a:pt x="4" y="32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3" y="30"/>
                    <a:pt x="3" y="29"/>
                    <a:pt x="3" y="28"/>
                  </a:cubicBezTo>
                  <a:cubicBezTo>
                    <a:pt x="3" y="27"/>
                    <a:pt x="3" y="26"/>
                    <a:pt x="3" y="25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3"/>
                    <a:pt x="3" y="23"/>
                  </a:cubicBezTo>
                  <a:cubicBezTo>
                    <a:pt x="3" y="22"/>
                    <a:pt x="3" y="22"/>
                    <a:pt x="4" y="21"/>
                  </a:cubicBezTo>
                  <a:cubicBezTo>
                    <a:pt x="4" y="20"/>
                    <a:pt x="5" y="19"/>
                    <a:pt x="5" y="18"/>
                  </a:cubicBezTo>
                  <a:cubicBezTo>
                    <a:pt x="6" y="17"/>
                    <a:pt x="7" y="16"/>
                    <a:pt x="7" y="15"/>
                  </a:cubicBezTo>
                  <a:cubicBezTo>
                    <a:pt x="8" y="14"/>
                    <a:pt x="8" y="13"/>
                    <a:pt x="8" y="12"/>
                  </a:cubicBezTo>
                  <a:cubicBezTo>
                    <a:pt x="8" y="11"/>
                    <a:pt x="8" y="10"/>
                    <a:pt x="8" y="9"/>
                  </a:cubicBezTo>
                  <a:cubicBezTo>
                    <a:pt x="7" y="8"/>
                    <a:pt x="7" y="7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105" name="íṧḻïḑê"/>
          <p:cNvSpPr/>
          <p:nvPr/>
        </p:nvSpPr>
        <p:spPr bwMode="auto">
          <a:xfrm>
            <a:off x="8370381" y="3734710"/>
            <a:ext cx="231304" cy="258903"/>
          </a:xfrm>
          <a:custGeom>
            <a:avLst/>
            <a:gdLst>
              <a:gd name="T0" fmla="*/ 78 w 85"/>
              <a:gd name="T1" fmla="*/ 0 h 95"/>
              <a:gd name="T2" fmla="*/ 8 w 85"/>
              <a:gd name="T3" fmla="*/ 0 h 95"/>
              <a:gd name="T4" fmla="*/ 0 w 85"/>
              <a:gd name="T5" fmla="*/ 8 h 95"/>
              <a:gd name="T6" fmla="*/ 0 w 85"/>
              <a:gd name="T7" fmla="*/ 87 h 95"/>
              <a:gd name="T8" fmla="*/ 8 w 85"/>
              <a:gd name="T9" fmla="*/ 95 h 95"/>
              <a:gd name="T10" fmla="*/ 78 w 85"/>
              <a:gd name="T11" fmla="*/ 95 h 95"/>
              <a:gd name="T12" fmla="*/ 85 w 85"/>
              <a:gd name="T13" fmla="*/ 87 h 95"/>
              <a:gd name="T14" fmla="*/ 85 w 85"/>
              <a:gd name="T15" fmla="*/ 8 h 95"/>
              <a:gd name="T16" fmla="*/ 78 w 85"/>
              <a:gd name="T17" fmla="*/ 0 h 95"/>
              <a:gd name="T18" fmla="*/ 6 w 85"/>
              <a:gd name="T19" fmla="*/ 87 h 95"/>
              <a:gd name="T20" fmla="*/ 6 w 85"/>
              <a:gd name="T21" fmla="*/ 8 h 95"/>
              <a:gd name="T22" fmla="*/ 8 w 85"/>
              <a:gd name="T23" fmla="*/ 6 h 95"/>
              <a:gd name="T24" fmla="*/ 22 w 85"/>
              <a:gd name="T25" fmla="*/ 6 h 95"/>
              <a:gd name="T26" fmla="*/ 22 w 85"/>
              <a:gd name="T27" fmla="*/ 89 h 95"/>
              <a:gd name="T28" fmla="*/ 8 w 85"/>
              <a:gd name="T29" fmla="*/ 89 h 95"/>
              <a:gd name="T30" fmla="*/ 6 w 85"/>
              <a:gd name="T31" fmla="*/ 87 h 95"/>
              <a:gd name="T32" fmla="*/ 79 w 85"/>
              <a:gd name="T33" fmla="*/ 87 h 95"/>
              <a:gd name="T34" fmla="*/ 78 w 85"/>
              <a:gd name="T35" fmla="*/ 89 h 95"/>
              <a:gd name="T36" fmla="*/ 24 w 85"/>
              <a:gd name="T37" fmla="*/ 89 h 95"/>
              <a:gd name="T38" fmla="*/ 24 w 85"/>
              <a:gd name="T39" fmla="*/ 6 h 95"/>
              <a:gd name="T40" fmla="*/ 51 w 85"/>
              <a:gd name="T41" fmla="*/ 6 h 95"/>
              <a:gd name="T42" fmla="*/ 51 w 85"/>
              <a:gd name="T43" fmla="*/ 29 h 95"/>
              <a:gd name="T44" fmla="*/ 58 w 85"/>
              <a:gd name="T45" fmla="*/ 21 h 95"/>
              <a:gd name="T46" fmla="*/ 66 w 85"/>
              <a:gd name="T47" fmla="*/ 29 h 95"/>
              <a:gd name="T48" fmla="*/ 66 w 85"/>
              <a:gd name="T49" fmla="*/ 6 h 95"/>
              <a:gd name="T50" fmla="*/ 78 w 85"/>
              <a:gd name="T51" fmla="*/ 6 h 95"/>
              <a:gd name="T52" fmla="*/ 79 w 85"/>
              <a:gd name="T53" fmla="*/ 8 h 95"/>
              <a:gd name="T54" fmla="*/ 79 w 85"/>
              <a:gd name="T55" fmla="*/ 87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5" h="95">
                <a:moveTo>
                  <a:pt x="78" y="0"/>
                </a:move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87"/>
                  <a:pt x="0" y="87"/>
                  <a:pt x="0" y="87"/>
                </a:cubicBezTo>
                <a:cubicBezTo>
                  <a:pt x="0" y="91"/>
                  <a:pt x="4" y="95"/>
                  <a:pt x="8" y="95"/>
                </a:cubicBezTo>
                <a:cubicBezTo>
                  <a:pt x="78" y="95"/>
                  <a:pt x="78" y="95"/>
                  <a:pt x="78" y="95"/>
                </a:cubicBezTo>
                <a:cubicBezTo>
                  <a:pt x="82" y="95"/>
                  <a:pt x="85" y="91"/>
                  <a:pt x="85" y="87"/>
                </a:cubicBezTo>
                <a:cubicBezTo>
                  <a:pt x="85" y="8"/>
                  <a:pt x="85" y="8"/>
                  <a:pt x="85" y="8"/>
                </a:cubicBezTo>
                <a:cubicBezTo>
                  <a:pt x="85" y="4"/>
                  <a:pt x="82" y="0"/>
                  <a:pt x="78" y="0"/>
                </a:cubicBezTo>
                <a:close/>
                <a:moveTo>
                  <a:pt x="6" y="87"/>
                </a:moveTo>
                <a:cubicBezTo>
                  <a:pt x="6" y="8"/>
                  <a:pt x="6" y="8"/>
                  <a:pt x="6" y="8"/>
                </a:cubicBezTo>
                <a:cubicBezTo>
                  <a:pt x="6" y="7"/>
                  <a:pt x="7" y="6"/>
                  <a:pt x="8" y="6"/>
                </a:cubicBezTo>
                <a:cubicBezTo>
                  <a:pt x="22" y="6"/>
                  <a:pt x="22" y="6"/>
                  <a:pt x="22" y="6"/>
                </a:cubicBezTo>
                <a:cubicBezTo>
                  <a:pt x="22" y="89"/>
                  <a:pt x="22" y="89"/>
                  <a:pt x="22" y="89"/>
                </a:cubicBezTo>
                <a:cubicBezTo>
                  <a:pt x="8" y="89"/>
                  <a:pt x="8" y="89"/>
                  <a:pt x="8" y="89"/>
                </a:cubicBezTo>
                <a:cubicBezTo>
                  <a:pt x="7" y="89"/>
                  <a:pt x="6" y="88"/>
                  <a:pt x="6" y="87"/>
                </a:cubicBezTo>
                <a:close/>
                <a:moveTo>
                  <a:pt x="79" y="87"/>
                </a:moveTo>
                <a:cubicBezTo>
                  <a:pt x="79" y="88"/>
                  <a:pt x="79" y="89"/>
                  <a:pt x="78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6"/>
                  <a:pt x="24" y="6"/>
                  <a:pt x="24" y="6"/>
                </a:cubicBezTo>
                <a:cubicBezTo>
                  <a:pt x="51" y="6"/>
                  <a:pt x="51" y="6"/>
                  <a:pt x="51" y="6"/>
                </a:cubicBezTo>
                <a:cubicBezTo>
                  <a:pt x="51" y="29"/>
                  <a:pt x="51" y="29"/>
                  <a:pt x="51" y="29"/>
                </a:cubicBezTo>
                <a:cubicBezTo>
                  <a:pt x="58" y="21"/>
                  <a:pt x="58" y="21"/>
                  <a:pt x="58" y="21"/>
                </a:cubicBezTo>
                <a:cubicBezTo>
                  <a:pt x="66" y="29"/>
                  <a:pt x="66" y="29"/>
                  <a:pt x="66" y="29"/>
                </a:cubicBezTo>
                <a:cubicBezTo>
                  <a:pt x="66" y="6"/>
                  <a:pt x="66" y="6"/>
                  <a:pt x="66" y="6"/>
                </a:cubicBezTo>
                <a:cubicBezTo>
                  <a:pt x="78" y="6"/>
                  <a:pt x="78" y="6"/>
                  <a:pt x="78" y="6"/>
                </a:cubicBezTo>
                <a:cubicBezTo>
                  <a:pt x="79" y="6"/>
                  <a:pt x="79" y="7"/>
                  <a:pt x="79" y="8"/>
                </a:cubicBezTo>
                <a:lnTo>
                  <a:pt x="79" y="8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06" name="íṥḻíḍê"/>
          <p:cNvSpPr/>
          <p:nvPr/>
        </p:nvSpPr>
        <p:spPr bwMode="auto">
          <a:xfrm>
            <a:off x="7378139" y="4377368"/>
            <a:ext cx="172164" cy="152450"/>
          </a:xfrm>
          <a:custGeom>
            <a:avLst/>
            <a:gdLst>
              <a:gd name="T0" fmla="*/ 17 w 63"/>
              <a:gd name="T1" fmla="*/ 56 h 56"/>
              <a:gd name="T2" fmla="*/ 63 w 63"/>
              <a:gd name="T3" fmla="*/ 33 h 56"/>
              <a:gd name="T4" fmla="*/ 46 w 63"/>
              <a:gd name="T5" fmla="*/ 0 h 56"/>
              <a:gd name="T6" fmla="*/ 0 w 63"/>
              <a:gd name="T7" fmla="*/ 24 h 56"/>
              <a:gd name="T8" fmla="*/ 17 w 63"/>
              <a:gd name="T9" fmla="*/ 56 h 56"/>
              <a:gd name="T10" fmla="*/ 19 w 63"/>
              <a:gd name="T11" fmla="*/ 52 h 56"/>
              <a:gd name="T12" fmla="*/ 27 w 63"/>
              <a:gd name="T13" fmla="*/ 32 h 56"/>
              <a:gd name="T14" fmla="*/ 30 w 63"/>
              <a:gd name="T15" fmla="*/ 33 h 56"/>
              <a:gd name="T16" fmla="*/ 34 w 63"/>
              <a:gd name="T17" fmla="*/ 33 h 56"/>
              <a:gd name="T18" fmla="*/ 36 w 63"/>
              <a:gd name="T19" fmla="*/ 30 h 56"/>
              <a:gd name="T20" fmla="*/ 37 w 63"/>
              <a:gd name="T21" fmla="*/ 27 h 56"/>
              <a:gd name="T22" fmla="*/ 57 w 63"/>
              <a:gd name="T23" fmla="*/ 32 h 56"/>
              <a:gd name="T24" fmla="*/ 19 w 63"/>
              <a:gd name="T25" fmla="*/ 52 h 56"/>
              <a:gd name="T26" fmla="*/ 38 w 63"/>
              <a:gd name="T27" fmla="*/ 26 h 56"/>
              <a:gd name="T28" fmla="*/ 45 w 63"/>
              <a:gd name="T29" fmla="*/ 5 h 56"/>
              <a:gd name="T30" fmla="*/ 58 w 63"/>
              <a:gd name="T31" fmla="*/ 31 h 56"/>
              <a:gd name="T32" fmla="*/ 38 w 63"/>
              <a:gd name="T33" fmla="*/ 26 h 56"/>
              <a:gd name="T34" fmla="*/ 43 w 63"/>
              <a:gd name="T35" fmla="*/ 5 h 56"/>
              <a:gd name="T36" fmla="*/ 35 w 63"/>
              <a:gd name="T37" fmla="*/ 29 h 56"/>
              <a:gd name="T38" fmla="*/ 30 w 63"/>
              <a:gd name="T39" fmla="*/ 32 h 56"/>
              <a:gd name="T40" fmla="*/ 6 w 63"/>
              <a:gd name="T41" fmla="*/ 24 h 56"/>
              <a:gd name="T42" fmla="*/ 43 w 63"/>
              <a:gd name="T43" fmla="*/ 5 h 56"/>
              <a:gd name="T44" fmla="*/ 26 w 63"/>
              <a:gd name="T45" fmla="*/ 32 h 56"/>
              <a:gd name="T46" fmla="*/ 18 w 63"/>
              <a:gd name="T47" fmla="*/ 51 h 56"/>
              <a:gd name="T48" fmla="*/ 5 w 63"/>
              <a:gd name="T49" fmla="*/ 26 h 56"/>
              <a:gd name="T50" fmla="*/ 26 w 63"/>
              <a:gd name="T51" fmla="*/ 32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3" h="56">
                <a:moveTo>
                  <a:pt x="17" y="56"/>
                </a:moveTo>
                <a:cubicBezTo>
                  <a:pt x="63" y="33"/>
                  <a:pt x="63" y="33"/>
                  <a:pt x="63" y="33"/>
                </a:cubicBezTo>
                <a:cubicBezTo>
                  <a:pt x="46" y="0"/>
                  <a:pt x="46" y="0"/>
                  <a:pt x="46" y="0"/>
                </a:cubicBezTo>
                <a:cubicBezTo>
                  <a:pt x="0" y="24"/>
                  <a:pt x="0" y="24"/>
                  <a:pt x="0" y="24"/>
                </a:cubicBezTo>
                <a:lnTo>
                  <a:pt x="17" y="56"/>
                </a:lnTo>
                <a:close/>
                <a:moveTo>
                  <a:pt x="19" y="52"/>
                </a:moveTo>
                <a:cubicBezTo>
                  <a:pt x="27" y="32"/>
                  <a:pt x="27" y="32"/>
                  <a:pt x="27" y="32"/>
                </a:cubicBezTo>
                <a:cubicBezTo>
                  <a:pt x="30" y="33"/>
                  <a:pt x="30" y="33"/>
                  <a:pt x="30" y="33"/>
                </a:cubicBezTo>
                <a:cubicBezTo>
                  <a:pt x="31" y="34"/>
                  <a:pt x="33" y="33"/>
                  <a:pt x="34" y="33"/>
                </a:cubicBezTo>
                <a:cubicBezTo>
                  <a:pt x="35" y="32"/>
                  <a:pt x="36" y="31"/>
                  <a:pt x="36" y="30"/>
                </a:cubicBezTo>
                <a:cubicBezTo>
                  <a:pt x="37" y="27"/>
                  <a:pt x="37" y="27"/>
                  <a:pt x="37" y="27"/>
                </a:cubicBezTo>
                <a:cubicBezTo>
                  <a:pt x="57" y="32"/>
                  <a:pt x="57" y="32"/>
                  <a:pt x="57" y="32"/>
                </a:cubicBezTo>
                <a:lnTo>
                  <a:pt x="19" y="52"/>
                </a:lnTo>
                <a:close/>
                <a:moveTo>
                  <a:pt x="38" y="26"/>
                </a:moveTo>
                <a:cubicBezTo>
                  <a:pt x="45" y="5"/>
                  <a:pt x="45" y="5"/>
                  <a:pt x="45" y="5"/>
                </a:cubicBezTo>
                <a:cubicBezTo>
                  <a:pt x="58" y="31"/>
                  <a:pt x="58" y="31"/>
                  <a:pt x="58" y="31"/>
                </a:cubicBezTo>
                <a:lnTo>
                  <a:pt x="38" y="26"/>
                </a:lnTo>
                <a:close/>
                <a:moveTo>
                  <a:pt x="43" y="5"/>
                </a:moveTo>
                <a:cubicBezTo>
                  <a:pt x="35" y="29"/>
                  <a:pt x="35" y="29"/>
                  <a:pt x="35" y="29"/>
                </a:cubicBezTo>
                <a:cubicBezTo>
                  <a:pt x="34" y="31"/>
                  <a:pt x="32" y="32"/>
                  <a:pt x="30" y="32"/>
                </a:cubicBezTo>
                <a:cubicBezTo>
                  <a:pt x="6" y="24"/>
                  <a:pt x="6" y="24"/>
                  <a:pt x="6" y="24"/>
                </a:cubicBezTo>
                <a:lnTo>
                  <a:pt x="43" y="5"/>
                </a:lnTo>
                <a:close/>
                <a:moveTo>
                  <a:pt x="26" y="32"/>
                </a:moveTo>
                <a:cubicBezTo>
                  <a:pt x="18" y="51"/>
                  <a:pt x="18" y="51"/>
                  <a:pt x="18" y="51"/>
                </a:cubicBezTo>
                <a:cubicBezTo>
                  <a:pt x="5" y="26"/>
                  <a:pt x="5" y="26"/>
                  <a:pt x="5" y="26"/>
                </a:cubicBezTo>
                <a:lnTo>
                  <a:pt x="26" y="3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07" name="ïŝľïďè"/>
          <p:cNvSpPr/>
          <p:nvPr/>
        </p:nvSpPr>
        <p:spPr bwMode="auto">
          <a:xfrm>
            <a:off x="6316242" y="5788849"/>
            <a:ext cx="2628" cy="262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08" name="íŝļiḑè"/>
          <p:cNvSpPr/>
          <p:nvPr/>
        </p:nvSpPr>
        <p:spPr bwMode="auto">
          <a:xfrm>
            <a:off x="6408239" y="5908445"/>
            <a:ext cx="2628" cy="262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109" name="ïs1îďe"/>
          <p:cNvGrpSpPr/>
          <p:nvPr/>
        </p:nvGrpSpPr>
        <p:grpSpPr>
          <a:xfrm>
            <a:off x="8677910" y="4770322"/>
            <a:ext cx="279930" cy="427124"/>
            <a:chOff x="8704294" y="4881193"/>
            <a:chExt cx="369766" cy="564198"/>
          </a:xfrm>
          <a:solidFill>
            <a:schemeClr val="bg1">
              <a:lumMod val="85000"/>
            </a:schemeClr>
          </a:solidFill>
        </p:grpSpPr>
        <p:sp>
          <p:nvSpPr>
            <p:cNvPr id="110" name="ïş1îḍê"/>
            <p:cNvSpPr/>
            <p:nvPr/>
          </p:nvSpPr>
          <p:spPr bwMode="auto">
            <a:xfrm>
              <a:off x="8704294" y="5016601"/>
              <a:ext cx="369766" cy="428790"/>
            </a:xfrm>
            <a:custGeom>
              <a:avLst/>
              <a:gdLst>
                <a:gd name="T0" fmla="*/ 51 w 103"/>
                <a:gd name="T1" fmla="*/ 92 h 119"/>
                <a:gd name="T2" fmla="*/ 78 w 103"/>
                <a:gd name="T3" fmla="*/ 119 h 119"/>
                <a:gd name="T4" fmla="*/ 103 w 103"/>
                <a:gd name="T5" fmla="*/ 119 h 119"/>
                <a:gd name="T6" fmla="*/ 53 w 103"/>
                <a:gd name="T7" fmla="*/ 25 h 119"/>
                <a:gd name="T8" fmla="*/ 64 w 103"/>
                <a:gd name="T9" fmla="*/ 12 h 119"/>
                <a:gd name="T10" fmla="*/ 51 w 103"/>
                <a:gd name="T11" fmla="*/ 0 h 119"/>
                <a:gd name="T12" fmla="*/ 39 w 103"/>
                <a:gd name="T13" fmla="*/ 12 h 119"/>
                <a:gd name="T14" fmla="*/ 49 w 103"/>
                <a:gd name="T15" fmla="*/ 25 h 119"/>
                <a:gd name="T16" fmla="*/ 0 w 103"/>
                <a:gd name="T17" fmla="*/ 119 h 119"/>
                <a:gd name="T18" fmla="*/ 25 w 103"/>
                <a:gd name="T19" fmla="*/ 119 h 119"/>
                <a:gd name="T20" fmla="*/ 51 w 103"/>
                <a:gd name="T21" fmla="*/ 92 h 119"/>
                <a:gd name="T22" fmla="*/ 51 w 103"/>
                <a:gd name="T23" fmla="*/ 54 h 119"/>
                <a:gd name="T24" fmla="*/ 51 w 103"/>
                <a:gd name="T25" fmla="*/ 52 h 119"/>
                <a:gd name="T26" fmla="*/ 52 w 103"/>
                <a:gd name="T27" fmla="*/ 54 h 119"/>
                <a:gd name="T28" fmla="*/ 66 w 103"/>
                <a:gd name="T29" fmla="*/ 85 h 119"/>
                <a:gd name="T30" fmla="*/ 51 w 103"/>
                <a:gd name="T31" fmla="*/ 82 h 119"/>
                <a:gd name="T32" fmla="*/ 36 w 103"/>
                <a:gd name="T33" fmla="*/ 85 h 119"/>
                <a:gd name="T34" fmla="*/ 51 w 103"/>
                <a:gd name="T35" fmla="*/ 5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" h="119">
                  <a:moveTo>
                    <a:pt x="51" y="92"/>
                  </a:moveTo>
                  <a:cubicBezTo>
                    <a:pt x="66" y="92"/>
                    <a:pt x="78" y="104"/>
                    <a:pt x="78" y="119"/>
                  </a:cubicBezTo>
                  <a:cubicBezTo>
                    <a:pt x="103" y="119"/>
                    <a:pt x="103" y="119"/>
                    <a:pt x="103" y="119"/>
                  </a:cubicBezTo>
                  <a:cubicBezTo>
                    <a:pt x="71" y="84"/>
                    <a:pt x="58" y="43"/>
                    <a:pt x="53" y="25"/>
                  </a:cubicBezTo>
                  <a:cubicBezTo>
                    <a:pt x="59" y="24"/>
                    <a:pt x="64" y="19"/>
                    <a:pt x="64" y="12"/>
                  </a:cubicBezTo>
                  <a:cubicBezTo>
                    <a:pt x="64" y="5"/>
                    <a:pt x="58" y="0"/>
                    <a:pt x="51" y="0"/>
                  </a:cubicBezTo>
                  <a:cubicBezTo>
                    <a:pt x="44" y="0"/>
                    <a:pt x="39" y="5"/>
                    <a:pt x="39" y="12"/>
                  </a:cubicBezTo>
                  <a:cubicBezTo>
                    <a:pt x="39" y="19"/>
                    <a:pt x="43" y="24"/>
                    <a:pt x="49" y="25"/>
                  </a:cubicBezTo>
                  <a:cubicBezTo>
                    <a:pt x="45" y="43"/>
                    <a:pt x="32" y="84"/>
                    <a:pt x="0" y="119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04"/>
                    <a:pt x="37" y="92"/>
                    <a:pt x="51" y="92"/>
                  </a:cubicBezTo>
                  <a:close/>
                  <a:moveTo>
                    <a:pt x="51" y="54"/>
                  </a:moveTo>
                  <a:cubicBezTo>
                    <a:pt x="51" y="53"/>
                    <a:pt x="51" y="53"/>
                    <a:pt x="51" y="52"/>
                  </a:cubicBezTo>
                  <a:cubicBezTo>
                    <a:pt x="52" y="53"/>
                    <a:pt x="52" y="53"/>
                    <a:pt x="52" y="54"/>
                  </a:cubicBezTo>
                  <a:cubicBezTo>
                    <a:pt x="56" y="65"/>
                    <a:pt x="61" y="75"/>
                    <a:pt x="66" y="85"/>
                  </a:cubicBezTo>
                  <a:cubicBezTo>
                    <a:pt x="62" y="83"/>
                    <a:pt x="57" y="82"/>
                    <a:pt x="51" y="82"/>
                  </a:cubicBezTo>
                  <a:cubicBezTo>
                    <a:pt x="46" y="82"/>
                    <a:pt x="41" y="83"/>
                    <a:pt x="36" y="85"/>
                  </a:cubicBezTo>
                  <a:cubicBezTo>
                    <a:pt x="42" y="75"/>
                    <a:pt x="47" y="65"/>
                    <a:pt x="51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1" name="ïṧ1íḍé"/>
            <p:cNvSpPr/>
            <p:nvPr/>
          </p:nvSpPr>
          <p:spPr bwMode="auto">
            <a:xfrm>
              <a:off x="8707766" y="4881193"/>
              <a:ext cx="362822" cy="340255"/>
            </a:xfrm>
            <a:custGeom>
              <a:avLst/>
              <a:gdLst>
                <a:gd name="T0" fmla="*/ 25 w 101"/>
                <a:gd name="T1" fmla="*/ 94 h 95"/>
                <a:gd name="T2" fmla="*/ 29 w 101"/>
                <a:gd name="T3" fmla="*/ 93 h 95"/>
                <a:gd name="T4" fmla="*/ 28 w 101"/>
                <a:gd name="T5" fmla="*/ 90 h 95"/>
                <a:gd name="T6" fmla="*/ 5 w 101"/>
                <a:gd name="T7" fmla="*/ 50 h 95"/>
                <a:gd name="T8" fmla="*/ 50 w 101"/>
                <a:gd name="T9" fmla="*/ 5 h 95"/>
                <a:gd name="T10" fmla="*/ 96 w 101"/>
                <a:gd name="T11" fmla="*/ 50 h 95"/>
                <a:gd name="T12" fmla="*/ 73 w 101"/>
                <a:gd name="T13" fmla="*/ 90 h 95"/>
                <a:gd name="T14" fmla="*/ 72 w 101"/>
                <a:gd name="T15" fmla="*/ 93 h 95"/>
                <a:gd name="T16" fmla="*/ 74 w 101"/>
                <a:gd name="T17" fmla="*/ 94 h 95"/>
                <a:gd name="T18" fmla="*/ 76 w 101"/>
                <a:gd name="T19" fmla="*/ 94 h 95"/>
                <a:gd name="T20" fmla="*/ 94 w 101"/>
                <a:gd name="T21" fmla="*/ 76 h 95"/>
                <a:gd name="T22" fmla="*/ 101 w 101"/>
                <a:gd name="T23" fmla="*/ 50 h 95"/>
                <a:gd name="T24" fmla="*/ 50 w 101"/>
                <a:gd name="T25" fmla="*/ 0 h 95"/>
                <a:gd name="T26" fmla="*/ 0 w 101"/>
                <a:gd name="T27" fmla="*/ 50 h 95"/>
                <a:gd name="T28" fmla="*/ 7 w 101"/>
                <a:gd name="T29" fmla="*/ 76 h 95"/>
                <a:gd name="T30" fmla="*/ 25 w 101"/>
                <a:gd name="T31" fmla="*/ 9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95">
                  <a:moveTo>
                    <a:pt x="25" y="94"/>
                  </a:moveTo>
                  <a:cubicBezTo>
                    <a:pt x="26" y="95"/>
                    <a:pt x="28" y="94"/>
                    <a:pt x="29" y="93"/>
                  </a:cubicBezTo>
                  <a:cubicBezTo>
                    <a:pt x="29" y="92"/>
                    <a:pt x="29" y="90"/>
                    <a:pt x="28" y="90"/>
                  </a:cubicBezTo>
                  <a:cubicBezTo>
                    <a:pt x="14" y="82"/>
                    <a:pt x="5" y="67"/>
                    <a:pt x="5" y="50"/>
                  </a:cubicBezTo>
                  <a:cubicBezTo>
                    <a:pt x="5" y="25"/>
                    <a:pt x="25" y="5"/>
                    <a:pt x="50" y="5"/>
                  </a:cubicBezTo>
                  <a:cubicBezTo>
                    <a:pt x="75" y="5"/>
                    <a:pt x="96" y="25"/>
                    <a:pt x="96" y="50"/>
                  </a:cubicBezTo>
                  <a:cubicBezTo>
                    <a:pt x="96" y="67"/>
                    <a:pt x="87" y="82"/>
                    <a:pt x="73" y="90"/>
                  </a:cubicBezTo>
                  <a:cubicBezTo>
                    <a:pt x="72" y="90"/>
                    <a:pt x="72" y="92"/>
                    <a:pt x="72" y="93"/>
                  </a:cubicBezTo>
                  <a:cubicBezTo>
                    <a:pt x="73" y="94"/>
                    <a:pt x="73" y="94"/>
                    <a:pt x="74" y="94"/>
                  </a:cubicBezTo>
                  <a:cubicBezTo>
                    <a:pt x="75" y="94"/>
                    <a:pt x="75" y="94"/>
                    <a:pt x="76" y="94"/>
                  </a:cubicBezTo>
                  <a:cubicBezTo>
                    <a:pt x="83" y="90"/>
                    <a:pt x="89" y="83"/>
                    <a:pt x="94" y="76"/>
                  </a:cubicBezTo>
                  <a:cubicBezTo>
                    <a:pt x="99" y="68"/>
                    <a:pt x="101" y="59"/>
                    <a:pt x="101" y="50"/>
                  </a:cubicBezTo>
                  <a:cubicBezTo>
                    <a:pt x="101" y="23"/>
                    <a:pt x="78" y="0"/>
                    <a:pt x="50" y="0"/>
                  </a:cubicBezTo>
                  <a:cubicBezTo>
                    <a:pt x="23" y="0"/>
                    <a:pt x="0" y="23"/>
                    <a:pt x="0" y="50"/>
                  </a:cubicBezTo>
                  <a:cubicBezTo>
                    <a:pt x="0" y="59"/>
                    <a:pt x="2" y="68"/>
                    <a:pt x="7" y="76"/>
                  </a:cubicBezTo>
                  <a:cubicBezTo>
                    <a:pt x="11" y="83"/>
                    <a:pt x="18" y="90"/>
                    <a:pt x="25" y="9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2" name="iṧľiḋè"/>
            <p:cNvSpPr/>
            <p:nvPr/>
          </p:nvSpPr>
          <p:spPr bwMode="auto">
            <a:xfrm>
              <a:off x="8751166" y="4922857"/>
              <a:ext cx="276023" cy="260399"/>
            </a:xfrm>
            <a:custGeom>
              <a:avLst/>
              <a:gdLst>
                <a:gd name="T0" fmla="*/ 59 w 77"/>
                <a:gd name="T1" fmla="*/ 71 h 72"/>
                <a:gd name="T2" fmla="*/ 72 w 77"/>
                <a:gd name="T3" fmla="*/ 57 h 72"/>
                <a:gd name="T4" fmla="*/ 77 w 77"/>
                <a:gd name="T5" fmla="*/ 38 h 72"/>
                <a:gd name="T6" fmla="*/ 38 w 77"/>
                <a:gd name="T7" fmla="*/ 0 h 72"/>
                <a:gd name="T8" fmla="*/ 0 w 77"/>
                <a:gd name="T9" fmla="*/ 38 h 72"/>
                <a:gd name="T10" fmla="*/ 5 w 77"/>
                <a:gd name="T11" fmla="*/ 57 h 72"/>
                <a:gd name="T12" fmla="*/ 18 w 77"/>
                <a:gd name="T13" fmla="*/ 71 h 72"/>
                <a:gd name="T14" fmla="*/ 19 w 77"/>
                <a:gd name="T15" fmla="*/ 72 h 72"/>
                <a:gd name="T16" fmla="*/ 22 w 77"/>
                <a:gd name="T17" fmla="*/ 70 h 72"/>
                <a:gd name="T18" fmla="*/ 21 w 77"/>
                <a:gd name="T19" fmla="*/ 67 h 72"/>
                <a:gd name="T20" fmla="*/ 5 w 77"/>
                <a:gd name="T21" fmla="*/ 38 h 72"/>
                <a:gd name="T22" fmla="*/ 38 w 77"/>
                <a:gd name="T23" fmla="*/ 5 h 72"/>
                <a:gd name="T24" fmla="*/ 72 w 77"/>
                <a:gd name="T25" fmla="*/ 38 h 72"/>
                <a:gd name="T26" fmla="*/ 56 w 77"/>
                <a:gd name="T27" fmla="*/ 67 h 72"/>
                <a:gd name="T28" fmla="*/ 55 w 77"/>
                <a:gd name="T29" fmla="*/ 70 h 72"/>
                <a:gd name="T30" fmla="*/ 59 w 77"/>
                <a:gd name="T31" fmla="*/ 7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7" h="72">
                  <a:moveTo>
                    <a:pt x="59" y="71"/>
                  </a:moveTo>
                  <a:cubicBezTo>
                    <a:pt x="64" y="68"/>
                    <a:pt x="69" y="63"/>
                    <a:pt x="72" y="57"/>
                  </a:cubicBezTo>
                  <a:cubicBezTo>
                    <a:pt x="75" y="52"/>
                    <a:pt x="77" y="45"/>
                    <a:pt x="77" y="38"/>
                  </a:cubicBezTo>
                  <a:cubicBezTo>
                    <a:pt x="77" y="17"/>
                    <a:pt x="60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ubicBezTo>
                    <a:pt x="0" y="45"/>
                    <a:pt x="1" y="52"/>
                    <a:pt x="5" y="57"/>
                  </a:cubicBezTo>
                  <a:cubicBezTo>
                    <a:pt x="8" y="63"/>
                    <a:pt x="13" y="68"/>
                    <a:pt x="18" y="71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20" y="72"/>
                    <a:pt x="21" y="71"/>
                    <a:pt x="22" y="70"/>
                  </a:cubicBezTo>
                  <a:cubicBezTo>
                    <a:pt x="22" y="69"/>
                    <a:pt x="22" y="68"/>
                    <a:pt x="21" y="67"/>
                  </a:cubicBezTo>
                  <a:cubicBezTo>
                    <a:pt x="11" y="61"/>
                    <a:pt x="5" y="50"/>
                    <a:pt x="5" y="38"/>
                  </a:cubicBezTo>
                  <a:cubicBezTo>
                    <a:pt x="5" y="20"/>
                    <a:pt x="20" y="5"/>
                    <a:pt x="38" y="5"/>
                  </a:cubicBezTo>
                  <a:cubicBezTo>
                    <a:pt x="57" y="5"/>
                    <a:pt x="72" y="20"/>
                    <a:pt x="72" y="38"/>
                  </a:cubicBezTo>
                  <a:cubicBezTo>
                    <a:pt x="72" y="50"/>
                    <a:pt x="66" y="61"/>
                    <a:pt x="56" y="67"/>
                  </a:cubicBezTo>
                  <a:cubicBezTo>
                    <a:pt x="55" y="68"/>
                    <a:pt x="55" y="69"/>
                    <a:pt x="55" y="70"/>
                  </a:cubicBezTo>
                  <a:cubicBezTo>
                    <a:pt x="56" y="72"/>
                    <a:pt x="58" y="72"/>
                    <a:pt x="59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3" name="îṣḷîḍè"/>
            <p:cNvSpPr/>
            <p:nvPr/>
          </p:nvSpPr>
          <p:spPr bwMode="auto">
            <a:xfrm>
              <a:off x="8794566" y="4966256"/>
              <a:ext cx="190959" cy="177072"/>
            </a:xfrm>
            <a:custGeom>
              <a:avLst/>
              <a:gdLst>
                <a:gd name="T0" fmla="*/ 39 w 53"/>
                <a:gd name="T1" fmla="*/ 44 h 49"/>
                <a:gd name="T2" fmla="*/ 39 w 53"/>
                <a:gd name="T3" fmla="*/ 47 h 49"/>
                <a:gd name="T4" fmla="*/ 41 w 53"/>
                <a:gd name="T5" fmla="*/ 49 h 49"/>
                <a:gd name="T6" fmla="*/ 42 w 53"/>
                <a:gd name="T7" fmla="*/ 48 h 49"/>
                <a:gd name="T8" fmla="*/ 53 w 53"/>
                <a:gd name="T9" fmla="*/ 26 h 49"/>
                <a:gd name="T10" fmla="*/ 26 w 53"/>
                <a:gd name="T11" fmla="*/ 0 h 49"/>
                <a:gd name="T12" fmla="*/ 0 w 53"/>
                <a:gd name="T13" fmla="*/ 26 h 49"/>
                <a:gd name="T14" fmla="*/ 11 w 53"/>
                <a:gd name="T15" fmla="*/ 48 h 49"/>
                <a:gd name="T16" fmla="*/ 14 w 53"/>
                <a:gd name="T17" fmla="*/ 47 h 49"/>
                <a:gd name="T18" fmla="*/ 14 w 53"/>
                <a:gd name="T19" fmla="*/ 44 h 49"/>
                <a:gd name="T20" fmla="*/ 5 w 53"/>
                <a:gd name="T21" fmla="*/ 26 h 49"/>
                <a:gd name="T22" fmla="*/ 26 w 53"/>
                <a:gd name="T23" fmla="*/ 5 h 49"/>
                <a:gd name="T24" fmla="*/ 48 w 53"/>
                <a:gd name="T25" fmla="*/ 26 h 49"/>
                <a:gd name="T26" fmla="*/ 39 w 53"/>
                <a:gd name="T27" fmla="*/ 4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49">
                  <a:moveTo>
                    <a:pt x="39" y="44"/>
                  </a:moveTo>
                  <a:cubicBezTo>
                    <a:pt x="38" y="45"/>
                    <a:pt x="38" y="46"/>
                    <a:pt x="39" y="47"/>
                  </a:cubicBezTo>
                  <a:cubicBezTo>
                    <a:pt x="39" y="48"/>
                    <a:pt x="40" y="49"/>
                    <a:pt x="41" y="49"/>
                  </a:cubicBezTo>
                  <a:cubicBezTo>
                    <a:pt x="41" y="49"/>
                    <a:pt x="42" y="48"/>
                    <a:pt x="42" y="48"/>
                  </a:cubicBezTo>
                  <a:cubicBezTo>
                    <a:pt x="49" y="43"/>
                    <a:pt x="53" y="35"/>
                    <a:pt x="53" y="26"/>
                  </a:cubicBezTo>
                  <a:cubicBezTo>
                    <a:pt x="53" y="12"/>
                    <a:pt x="41" y="0"/>
                    <a:pt x="26" y="0"/>
                  </a:cubicBezTo>
                  <a:cubicBezTo>
                    <a:pt x="12" y="0"/>
                    <a:pt x="0" y="12"/>
                    <a:pt x="0" y="26"/>
                  </a:cubicBezTo>
                  <a:cubicBezTo>
                    <a:pt x="0" y="35"/>
                    <a:pt x="4" y="43"/>
                    <a:pt x="11" y="48"/>
                  </a:cubicBezTo>
                  <a:cubicBezTo>
                    <a:pt x="12" y="49"/>
                    <a:pt x="13" y="49"/>
                    <a:pt x="14" y="47"/>
                  </a:cubicBezTo>
                  <a:cubicBezTo>
                    <a:pt x="15" y="46"/>
                    <a:pt x="15" y="45"/>
                    <a:pt x="14" y="44"/>
                  </a:cubicBezTo>
                  <a:cubicBezTo>
                    <a:pt x="8" y="40"/>
                    <a:pt x="5" y="33"/>
                    <a:pt x="5" y="26"/>
                  </a:cubicBezTo>
                  <a:cubicBezTo>
                    <a:pt x="5" y="14"/>
                    <a:pt x="14" y="5"/>
                    <a:pt x="26" y="5"/>
                  </a:cubicBezTo>
                  <a:cubicBezTo>
                    <a:pt x="38" y="5"/>
                    <a:pt x="48" y="14"/>
                    <a:pt x="48" y="26"/>
                  </a:cubicBezTo>
                  <a:cubicBezTo>
                    <a:pt x="48" y="33"/>
                    <a:pt x="45" y="40"/>
                    <a:pt x="39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114" name="íṡ1îďe"/>
          <p:cNvSpPr/>
          <p:nvPr/>
        </p:nvSpPr>
        <p:spPr bwMode="auto">
          <a:xfrm>
            <a:off x="8830361" y="3247131"/>
            <a:ext cx="277301" cy="302273"/>
          </a:xfrm>
          <a:custGeom>
            <a:avLst/>
            <a:gdLst>
              <a:gd name="T0" fmla="*/ 68 w 102"/>
              <a:gd name="T1" fmla="*/ 4 h 111"/>
              <a:gd name="T2" fmla="*/ 59 w 102"/>
              <a:gd name="T3" fmla="*/ 3 h 111"/>
              <a:gd name="T4" fmla="*/ 40 w 102"/>
              <a:gd name="T5" fmla="*/ 32 h 111"/>
              <a:gd name="T6" fmla="*/ 31 w 102"/>
              <a:gd name="T7" fmla="*/ 35 h 111"/>
              <a:gd name="T8" fmla="*/ 2 w 102"/>
              <a:gd name="T9" fmla="*/ 55 h 111"/>
              <a:gd name="T10" fmla="*/ 1 w 102"/>
              <a:gd name="T11" fmla="*/ 70 h 111"/>
              <a:gd name="T12" fmla="*/ 15 w 102"/>
              <a:gd name="T13" fmla="*/ 87 h 111"/>
              <a:gd name="T14" fmla="*/ 31 w 102"/>
              <a:gd name="T15" fmla="*/ 90 h 111"/>
              <a:gd name="T16" fmla="*/ 59 w 102"/>
              <a:gd name="T17" fmla="*/ 110 h 111"/>
              <a:gd name="T18" fmla="*/ 68 w 102"/>
              <a:gd name="T19" fmla="*/ 100 h 111"/>
              <a:gd name="T20" fmla="*/ 68 w 102"/>
              <a:gd name="T21" fmla="*/ 89 h 111"/>
              <a:gd name="T22" fmla="*/ 63 w 102"/>
              <a:gd name="T23" fmla="*/ 83 h 111"/>
              <a:gd name="T24" fmla="*/ 62 w 102"/>
              <a:gd name="T25" fmla="*/ 77 h 111"/>
              <a:gd name="T26" fmla="*/ 57 w 102"/>
              <a:gd name="T27" fmla="*/ 74 h 111"/>
              <a:gd name="T28" fmla="*/ 62 w 102"/>
              <a:gd name="T29" fmla="*/ 71 h 111"/>
              <a:gd name="T30" fmla="*/ 97 w 102"/>
              <a:gd name="T31" fmla="*/ 71 h 111"/>
              <a:gd name="T32" fmla="*/ 101 w 102"/>
              <a:gd name="T33" fmla="*/ 64 h 111"/>
              <a:gd name="T34" fmla="*/ 88 w 102"/>
              <a:gd name="T35" fmla="*/ 31 h 111"/>
              <a:gd name="T36" fmla="*/ 56 w 102"/>
              <a:gd name="T37" fmla="*/ 105 h 111"/>
              <a:gd name="T38" fmla="*/ 34 w 102"/>
              <a:gd name="T39" fmla="*/ 86 h 111"/>
              <a:gd name="T40" fmla="*/ 65 w 102"/>
              <a:gd name="T41" fmla="*/ 93 h 111"/>
              <a:gd name="T42" fmla="*/ 64 w 102"/>
              <a:gd name="T43" fmla="*/ 97 h 111"/>
              <a:gd name="T44" fmla="*/ 56 w 102"/>
              <a:gd name="T45" fmla="*/ 105 h 111"/>
              <a:gd name="T46" fmla="*/ 6 w 102"/>
              <a:gd name="T47" fmla="*/ 68 h 111"/>
              <a:gd name="T48" fmla="*/ 14 w 102"/>
              <a:gd name="T49" fmla="*/ 82 h 111"/>
              <a:gd name="T50" fmla="*/ 16 w 102"/>
              <a:gd name="T51" fmla="*/ 81 h 111"/>
              <a:gd name="T52" fmla="*/ 11 w 102"/>
              <a:gd name="T53" fmla="*/ 52 h 111"/>
              <a:gd name="T54" fmla="*/ 52 w 102"/>
              <a:gd name="T55" fmla="*/ 73 h 111"/>
              <a:gd name="T56" fmla="*/ 30 w 102"/>
              <a:gd name="T57" fmla="*/ 85 h 111"/>
              <a:gd name="T58" fmla="*/ 52 w 102"/>
              <a:gd name="T59" fmla="*/ 78 h 111"/>
              <a:gd name="T60" fmla="*/ 58 w 102"/>
              <a:gd name="T61" fmla="*/ 83 h 111"/>
              <a:gd name="T62" fmla="*/ 37 w 102"/>
              <a:gd name="T63" fmla="*/ 40 h 111"/>
              <a:gd name="T64" fmla="*/ 61 w 102"/>
              <a:gd name="T65" fmla="*/ 11 h 111"/>
              <a:gd name="T66" fmla="*/ 60 w 102"/>
              <a:gd name="T67" fmla="*/ 66 h 111"/>
              <a:gd name="T68" fmla="*/ 37 w 102"/>
              <a:gd name="T69" fmla="*/ 40 h 111"/>
              <a:gd name="T70" fmla="*/ 63 w 102"/>
              <a:gd name="T71" fmla="*/ 6 h 111"/>
              <a:gd name="T72" fmla="*/ 94 w 102"/>
              <a:gd name="T73" fmla="*/ 67 h 111"/>
              <a:gd name="T74" fmla="*/ 85 w 102"/>
              <a:gd name="T75" fmla="*/ 40 h 111"/>
              <a:gd name="T76" fmla="*/ 84 w 102"/>
              <a:gd name="T77" fmla="*/ 34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2" h="111">
                <a:moveTo>
                  <a:pt x="79" y="24"/>
                </a:moveTo>
                <a:cubicBezTo>
                  <a:pt x="68" y="4"/>
                  <a:pt x="68" y="4"/>
                  <a:pt x="68" y="4"/>
                </a:cubicBezTo>
                <a:cubicBezTo>
                  <a:pt x="67" y="1"/>
                  <a:pt x="64" y="0"/>
                  <a:pt x="61" y="2"/>
                </a:cubicBezTo>
                <a:cubicBezTo>
                  <a:pt x="59" y="3"/>
                  <a:pt x="59" y="3"/>
                  <a:pt x="59" y="3"/>
                </a:cubicBezTo>
                <a:cubicBezTo>
                  <a:pt x="57" y="4"/>
                  <a:pt x="56" y="6"/>
                  <a:pt x="57" y="8"/>
                </a:cubicBezTo>
                <a:cubicBezTo>
                  <a:pt x="40" y="32"/>
                  <a:pt x="40" y="32"/>
                  <a:pt x="40" y="32"/>
                </a:cubicBezTo>
                <a:cubicBezTo>
                  <a:pt x="36" y="35"/>
                  <a:pt x="36" y="35"/>
                  <a:pt x="36" y="35"/>
                </a:cubicBezTo>
                <a:cubicBezTo>
                  <a:pt x="34" y="34"/>
                  <a:pt x="33" y="34"/>
                  <a:pt x="31" y="35"/>
                </a:cubicBezTo>
                <a:cubicBezTo>
                  <a:pt x="9" y="47"/>
                  <a:pt x="9" y="47"/>
                  <a:pt x="9" y="47"/>
                </a:cubicBezTo>
                <a:cubicBezTo>
                  <a:pt x="6" y="49"/>
                  <a:pt x="3" y="52"/>
                  <a:pt x="2" y="55"/>
                </a:cubicBezTo>
                <a:cubicBezTo>
                  <a:pt x="1" y="57"/>
                  <a:pt x="1" y="60"/>
                  <a:pt x="1" y="63"/>
                </a:cubicBezTo>
                <a:cubicBezTo>
                  <a:pt x="0" y="65"/>
                  <a:pt x="0" y="68"/>
                  <a:pt x="1" y="70"/>
                </a:cubicBezTo>
                <a:cubicBezTo>
                  <a:pt x="8" y="84"/>
                  <a:pt x="8" y="84"/>
                  <a:pt x="8" y="84"/>
                </a:cubicBezTo>
                <a:cubicBezTo>
                  <a:pt x="10" y="86"/>
                  <a:pt x="12" y="87"/>
                  <a:pt x="15" y="87"/>
                </a:cubicBezTo>
                <a:cubicBezTo>
                  <a:pt x="17" y="89"/>
                  <a:pt x="19" y="90"/>
                  <a:pt x="22" y="91"/>
                </a:cubicBezTo>
                <a:cubicBezTo>
                  <a:pt x="25" y="92"/>
                  <a:pt x="28" y="91"/>
                  <a:pt x="31" y="90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1"/>
                  <a:pt x="56" y="111"/>
                  <a:pt x="59" y="110"/>
                </a:cubicBezTo>
                <a:cubicBezTo>
                  <a:pt x="59" y="109"/>
                  <a:pt x="60" y="109"/>
                  <a:pt x="61" y="108"/>
                </a:cubicBezTo>
                <a:cubicBezTo>
                  <a:pt x="68" y="100"/>
                  <a:pt x="68" y="100"/>
                  <a:pt x="68" y="100"/>
                </a:cubicBezTo>
                <a:cubicBezTo>
                  <a:pt x="69" y="99"/>
                  <a:pt x="70" y="97"/>
                  <a:pt x="70" y="95"/>
                </a:cubicBezTo>
                <a:cubicBezTo>
                  <a:pt x="70" y="93"/>
                  <a:pt x="70" y="91"/>
                  <a:pt x="68" y="89"/>
                </a:cubicBezTo>
                <a:cubicBezTo>
                  <a:pt x="63" y="84"/>
                  <a:pt x="63" y="84"/>
                  <a:pt x="63" y="84"/>
                </a:cubicBezTo>
                <a:cubicBezTo>
                  <a:pt x="63" y="83"/>
                  <a:pt x="63" y="83"/>
                  <a:pt x="63" y="83"/>
                </a:cubicBezTo>
                <a:cubicBezTo>
                  <a:pt x="65" y="81"/>
                  <a:pt x="64" y="78"/>
                  <a:pt x="62" y="77"/>
                </a:cubicBezTo>
                <a:cubicBezTo>
                  <a:pt x="62" y="77"/>
                  <a:pt x="62" y="77"/>
                  <a:pt x="62" y="77"/>
                </a:cubicBezTo>
                <a:cubicBezTo>
                  <a:pt x="62" y="77"/>
                  <a:pt x="62" y="77"/>
                  <a:pt x="62" y="77"/>
                </a:cubicBezTo>
                <a:cubicBezTo>
                  <a:pt x="57" y="74"/>
                  <a:pt x="57" y="74"/>
                  <a:pt x="57" y="74"/>
                </a:cubicBezTo>
                <a:cubicBezTo>
                  <a:pt x="57" y="74"/>
                  <a:pt x="57" y="74"/>
                  <a:pt x="57" y="74"/>
                </a:cubicBezTo>
                <a:cubicBezTo>
                  <a:pt x="62" y="71"/>
                  <a:pt x="62" y="71"/>
                  <a:pt x="62" y="71"/>
                </a:cubicBezTo>
                <a:cubicBezTo>
                  <a:pt x="91" y="70"/>
                  <a:pt x="91" y="70"/>
                  <a:pt x="91" y="70"/>
                </a:cubicBezTo>
                <a:cubicBezTo>
                  <a:pt x="92" y="72"/>
                  <a:pt x="95" y="72"/>
                  <a:pt x="97" y="71"/>
                </a:cubicBezTo>
                <a:cubicBezTo>
                  <a:pt x="99" y="70"/>
                  <a:pt x="99" y="70"/>
                  <a:pt x="99" y="70"/>
                </a:cubicBezTo>
                <a:cubicBezTo>
                  <a:pt x="101" y="69"/>
                  <a:pt x="102" y="66"/>
                  <a:pt x="101" y="64"/>
                </a:cubicBezTo>
                <a:cubicBezTo>
                  <a:pt x="89" y="43"/>
                  <a:pt x="89" y="43"/>
                  <a:pt x="89" y="43"/>
                </a:cubicBezTo>
                <a:cubicBezTo>
                  <a:pt x="91" y="39"/>
                  <a:pt x="90" y="35"/>
                  <a:pt x="88" y="31"/>
                </a:cubicBezTo>
                <a:cubicBezTo>
                  <a:pt x="86" y="28"/>
                  <a:pt x="83" y="25"/>
                  <a:pt x="79" y="24"/>
                </a:cubicBezTo>
                <a:close/>
                <a:moveTo>
                  <a:pt x="56" y="105"/>
                </a:moveTo>
                <a:cubicBezTo>
                  <a:pt x="55" y="106"/>
                  <a:pt x="54" y="105"/>
                  <a:pt x="53" y="105"/>
                </a:cubicBezTo>
                <a:cubicBezTo>
                  <a:pt x="34" y="86"/>
                  <a:pt x="34" y="86"/>
                  <a:pt x="34" y="86"/>
                </a:cubicBezTo>
                <a:cubicBezTo>
                  <a:pt x="49" y="78"/>
                  <a:pt x="49" y="78"/>
                  <a:pt x="49" y="78"/>
                </a:cubicBezTo>
                <a:cubicBezTo>
                  <a:pt x="65" y="93"/>
                  <a:pt x="65" y="93"/>
                  <a:pt x="65" y="93"/>
                </a:cubicBezTo>
                <a:cubicBezTo>
                  <a:pt x="65" y="94"/>
                  <a:pt x="65" y="94"/>
                  <a:pt x="65" y="95"/>
                </a:cubicBezTo>
                <a:cubicBezTo>
                  <a:pt x="65" y="95"/>
                  <a:pt x="65" y="96"/>
                  <a:pt x="64" y="97"/>
                </a:cubicBezTo>
                <a:cubicBezTo>
                  <a:pt x="57" y="104"/>
                  <a:pt x="57" y="104"/>
                  <a:pt x="57" y="104"/>
                </a:cubicBezTo>
                <a:cubicBezTo>
                  <a:pt x="57" y="105"/>
                  <a:pt x="56" y="105"/>
                  <a:pt x="56" y="105"/>
                </a:cubicBezTo>
                <a:close/>
                <a:moveTo>
                  <a:pt x="13" y="81"/>
                </a:moveTo>
                <a:cubicBezTo>
                  <a:pt x="6" y="68"/>
                  <a:pt x="6" y="68"/>
                  <a:pt x="6" y="68"/>
                </a:cubicBezTo>
                <a:cubicBezTo>
                  <a:pt x="5" y="67"/>
                  <a:pt x="5" y="67"/>
                  <a:pt x="5" y="66"/>
                </a:cubicBezTo>
                <a:cubicBezTo>
                  <a:pt x="14" y="82"/>
                  <a:pt x="14" y="82"/>
                  <a:pt x="14" y="82"/>
                </a:cubicBezTo>
                <a:cubicBezTo>
                  <a:pt x="13" y="82"/>
                  <a:pt x="13" y="82"/>
                  <a:pt x="13" y="81"/>
                </a:cubicBezTo>
                <a:close/>
                <a:moveTo>
                  <a:pt x="16" y="81"/>
                </a:moveTo>
                <a:cubicBezTo>
                  <a:pt x="8" y="65"/>
                  <a:pt x="8" y="65"/>
                  <a:pt x="8" y="65"/>
                </a:cubicBezTo>
                <a:cubicBezTo>
                  <a:pt x="5" y="60"/>
                  <a:pt x="7" y="54"/>
                  <a:pt x="11" y="52"/>
                </a:cubicBezTo>
                <a:cubicBezTo>
                  <a:pt x="34" y="39"/>
                  <a:pt x="34" y="39"/>
                  <a:pt x="34" y="39"/>
                </a:cubicBezTo>
                <a:cubicBezTo>
                  <a:pt x="52" y="73"/>
                  <a:pt x="52" y="73"/>
                  <a:pt x="52" y="73"/>
                </a:cubicBezTo>
                <a:cubicBezTo>
                  <a:pt x="49" y="74"/>
                  <a:pt x="49" y="74"/>
                  <a:pt x="49" y="74"/>
                </a:cubicBezTo>
                <a:cubicBezTo>
                  <a:pt x="30" y="85"/>
                  <a:pt x="30" y="85"/>
                  <a:pt x="30" y="85"/>
                </a:cubicBezTo>
                <a:cubicBezTo>
                  <a:pt x="25" y="88"/>
                  <a:pt x="19" y="86"/>
                  <a:pt x="16" y="81"/>
                </a:cubicBezTo>
                <a:close/>
                <a:moveTo>
                  <a:pt x="52" y="78"/>
                </a:moveTo>
                <a:cubicBezTo>
                  <a:pt x="59" y="81"/>
                  <a:pt x="59" y="81"/>
                  <a:pt x="59" y="81"/>
                </a:cubicBezTo>
                <a:cubicBezTo>
                  <a:pt x="58" y="83"/>
                  <a:pt x="58" y="83"/>
                  <a:pt x="58" y="83"/>
                </a:cubicBezTo>
                <a:lnTo>
                  <a:pt x="52" y="78"/>
                </a:lnTo>
                <a:close/>
                <a:moveTo>
                  <a:pt x="37" y="40"/>
                </a:moveTo>
                <a:cubicBezTo>
                  <a:pt x="44" y="36"/>
                  <a:pt x="44" y="36"/>
                  <a:pt x="44" y="36"/>
                </a:cubicBezTo>
                <a:cubicBezTo>
                  <a:pt x="61" y="11"/>
                  <a:pt x="61" y="11"/>
                  <a:pt x="61" y="11"/>
                </a:cubicBezTo>
                <a:cubicBezTo>
                  <a:pt x="91" y="65"/>
                  <a:pt x="91" y="65"/>
                  <a:pt x="91" y="65"/>
                </a:cubicBezTo>
                <a:cubicBezTo>
                  <a:pt x="60" y="66"/>
                  <a:pt x="60" y="66"/>
                  <a:pt x="60" y="66"/>
                </a:cubicBezTo>
                <a:cubicBezTo>
                  <a:pt x="53" y="70"/>
                  <a:pt x="53" y="70"/>
                  <a:pt x="53" y="70"/>
                </a:cubicBezTo>
                <a:lnTo>
                  <a:pt x="37" y="40"/>
                </a:lnTo>
                <a:close/>
                <a:moveTo>
                  <a:pt x="62" y="7"/>
                </a:moveTo>
                <a:cubicBezTo>
                  <a:pt x="63" y="6"/>
                  <a:pt x="63" y="6"/>
                  <a:pt x="63" y="6"/>
                </a:cubicBezTo>
                <a:cubicBezTo>
                  <a:pt x="96" y="66"/>
                  <a:pt x="96" y="66"/>
                  <a:pt x="96" y="66"/>
                </a:cubicBezTo>
                <a:cubicBezTo>
                  <a:pt x="94" y="67"/>
                  <a:pt x="94" y="67"/>
                  <a:pt x="94" y="67"/>
                </a:cubicBezTo>
                <a:lnTo>
                  <a:pt x="62" y="7"/>
                </a:lnTo>
                <a:close/>
                <a:moveTo>
                  <a:pt x="85" y="40"/>
                </a:moveTo>
                <a:cubicBezTo>
                  <a:pt x="79" y="29"/>
                  <a:pt x="79" y="29"/>
                  <a:pt x="79" y="29"/>
                </a:cubicBezTo>
                <a:cubicBezTo>
                  <a:pt x="81" y="30"/>
                  <a:pt x="83" y="32"/>
                  <a:pt x="84" y="34"/>
                </a:cubicBezTo>
                <a:cubicBezTo>
                  <a:pt x="85" y="35"/>
                  <a:pt x="85" y="38"/>
                  <a:pt x="85" y="4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15" name="í$1îďé"/>
          <p:cNvSpPr/>
          <p:nvPr/>
        </p:nvSpPr>
        <p:spPr bwMode="auto">
          <a:xfrm>
            <a:off x="7781606" y="4077723"/>
            <a:ext cx="218162" cy="348270"/>
          </a:xfrm>
          <a:custGeom>
            <a:avLst/>
            <a:gdLst>
              <a:gd name="T0" fmla="*/ 80 w 80"/>
              <a:gd name="T1" fmla="*/ 40 h 128"/>
              <a:gd name="T2" fmla="*/ 40 w 80"/>
              <a:gd name="T3" fmla="*/ 0 h 128"/>
              <a:gd name="T4" fmla="*/ 0 w 80"/>
              <a:gd name="T5" fmla="*/ 40 h 128"/>
              <a:gd name="T6" fmla="*/ 32 w 80"/>
              <a:gd name="T7" fmla="*/ 79 h 128"/>
              <a:gd name="T8" fmla="*/ 32 w 80"/>
              <a:gd name="T9" fmla="*/ 96 h 128"/>
              <a:gd name="T10" fmla="*/ 16 w 80"/>
              <a:gd name="T11" fmla="*/ 96 h 128"/>
              <a:gd name="T12" fmla="*/ 16 w 80"/>
              <a:gd name="T13" fmla="*/ 112 h 128"/>
              <a:gd name="T14" fmla="*/ 32 w 80"/>
              <a:gd name="T15" fmla="*/ 112 h 128"/>
              <a:gd name="T16" fmla="*/ 32 w 80"/>
              <a:gd name="T17" fmla="*/ 128 h 128"/>
              <a:gd name="T18" fmla="*/ 48 w 80"/>
              <a:gd name="T19" fmla="*/ 128 h 128"/>
              <a:gd name="T20" fmla="*/ 48 w 80"/>
              <a:gd name="T21" fmla="*/ 112 h 128"/>
              <a:gd name="T22" fmla="*/ 64 w 80"/>
              <a:gd name="T23" fmla="*/ 112 h 128"/>
              <a:gd name="T24" fmla="*/ 64 w 80"/>
              <a:gd name="T25" fmla="*/ 96 h 128"/>
              <a:gd name="T26" fmla="*/ 48 w 80"/>
              <a:gd name="T27" fmla="*/ 96 h 128"/>
              <a:gd name="T28" fmla="*/ 48 w 80"/>
              <a:gd name="T29" fmla="*/ 79 h 128"/>
              <a:gd name="T30" fmla="*/ 80 w 80"/>
              <a:gd name="T31" fmla="*/ 40 h 128"/>
              <a:gd name="T32" fmla="*/ 40 w 80"/>
              <a:gd name="T33" fmla="*/ 64 h 128"/>
              <a:gd name="T34" fmla="*/ 16 w 80"/>
              <a:gd name="T35" fmla="*/ 40 h 128"/>
              <a:gd name="T36" fmla="*/ 40 w 80"/>
              <a:gd name="T37" fmla="*/ 16 h 128"/>
              <a:gd name="T38" fmla="*/ 64 w 80"/>
              <a:gd name="T39" fmla="*/ 40 h 128"/>
              <a:gd name="T40" fmla="*/ 40 w 80"/>
              <a:gd name="T41" fmla="*/ 6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0" h="128">
                <a:moveTo>
                  <a:pt x="80" y="40"/>
                </a:moveTo>
                <a:cubicBezTo>
                  <a:pt x="80" y="18"/>
                  <a:pt x="63" y="0"/>
                  <a:pt x="40" y="0"/>
                </a:cubicBezTo>
                <a:cubicBezTo>
                  <a:pt x="18" y="0"/>
                  <a:pt x="0" y="18"/>
                  <a:pt x="0" y="40"/>
                </a:cubicBezTo>
                <a:cubicBezTo>
                  <a:pt x="0" y="59"/>
                  <a:pt x="14" y="75"/>
                  <a:pt x="32" y="79"/>
                </a:cubicBezTo>
                <a:cubicBezTo>
                  <a:pt x="32" y="96"/>
                  <a:pt x="32" y="96"/>
                  <a:pt x="32" y="96"/>
                </a:cubicBezTo>
                <a:cubicBezTo>
                  <a:pt x="16" y="96"/>
                  <a:pt x="16" y="96"/>
                  <a:pt x="16" y="96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48" y="112"/>
                  <a:pt x="48" y="112"/>
                  <a:pt x="48" y="112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64" y="96"/>
                  <a:pt x="64" y="96"/>
                  <a:pt x="64" y="96"/>
                </a:cubicBezTo>
                <a:cubicBezTo>
                  <a:pt x="48" y="96"/>
                  <a:pt x="48" y="96"/>
                  <a:pt x="48" y="96"/>
                </a:cubicBezTo>
                <a:cubicBezTo>
                  <a:pt x="48" y="79"/>
                  <a:pt x="48" y="79"/>
                  <a:pt x="48" y="79"/>
                </a:cubicBezTo>
                <a:cubicBezTo>
                  <a:pt x="67" y="75"/>
                  <a:pt x="80" y="59"/>
                  <a:pt x="80" y="40"/>
                </a:cubicBezTo>
                <a:close/>
                <a:moveTo>
                  <a:pt x="40" y="64"/>
                </a:moveTo>
                <a:cubicBezTo>
                  <a:pt x="27" y="64"/>
                  <a:pt x="16" y="53"/>
                  <a:pt x="16" y="40"/>
                </a:cubicBezTo>
                <a:cubicBezTo>
                  <a:pt x="16" y="27"/>
                  <a:pt x="27" y="16"/>
                  <a:pt x="40" y="16"/>
                </a:cubicBezTo>
                <a:cubicBezTo>
                  <a:pt x="54" y="16"/>
                  <a:pt x="64" y="27"/>
                  <a:pt x="64" y="40"/>
                </a:cubicBezTo>
                <a:cubicBezTo>
                  <a:pt x="64" y="53"/>
                  <a:pt x="54" y="64"/>
                  <a:pt x="40" y="6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16" name="ïṣ1iḑé"/>
          <p:cNvSpPr/>
          <p:nvPr/>
        </p:nvSpPr>
        <p:spPr bwMode="auto">
          <a:xfrm>
            <a:off x="7580530" y="4252516"/>
            <a:ext cx="254960" cy="329871"/>
          </a:xfrm>
          <a:custGeom>
            <a:avLst/>
            <a:gdLst>
              <a:gd name="T0" fmla="*/ 88 w 94"/>
              <a:gd name="T1" fmla="*/ 80 h 121"/>
              <a:gd name="T2" fmla="*/ 94 w 94"/>
              <a:gd name="T3" fmla="*/ 85 h 121"/>
              <a:gd name="T4" fmla="*/ 91 w 94"/>
              <a:gd name="T5" fmla="*/ 76 h 121"/>
              <a:gd name="T6" fmla="*/ 89 w 94"/>
              <a:gd name="T7" fmla="*/ 67 h 121"/>
              <a:gd name="T8" fmla="*/ 83 w 94"/>
              <a:gd name="T9" fmla="*/ 74 h 121"/>
              <a:gd name="T10" fmla="*/ 76 w 94"/>
              <a:gd name="T11" fmla="*/ 81 h 121"/>
              <a:gd name="T12" fmla="*/ 85 w 94"/>
              <a:gd name="T13" fmla="*/ 79 h 121"/>
              <a:gd name="T14" fmla="*/ 52 w 94"/>
              <a:gd name="T15" fmla="*/ 103 h 121"/>
              <a:gd name="T16" fmla="*/ 52 w 94"/>
              <a:gd name="T17" fmla="*/ 41 h 121"/>
              <a:gd name="T18" fmla="*/ 71 w 94"/>
              <a:gd name="T19" fmla="*/ 41 h 121"/>
              <a:gd name="T20" fmla="*/ 71 w 94"/>
              <a:gd name="T21" fmla="*/ 35 h 121"/>
              <a:gd name="T22" fmla="*/ 52 w 94"/>
              <a:gd name="T23" fmla="*/ 35 h 121"/>
              <a:gd name="T24" fmla="*/ 52 w 94"/>
              <a:gd name="T25" fmla="*/ 31 h 121"/>
              <a:gd name="T26" fmla="*/ 63 w 94"/>
              <a:gd name="T27" fmla="*/ 16 h 121"/>
              <a:gd name="T28" fmla="*/ 47 w 94"/>
              <a:gd name="T29" fmla="*/ 0 h 121"/>
              <a:gd name="T30" fmla="*/ 31 w 94"/>
              <a:gd name="T31" fmla="*/ 16 h 121"/>
              <a:gd name="T32" fmla="*/ 42 w 94"/>
              <a:gd name="T33" fmla="*/ 31 h 121"/>
              <a:gd name="T34" fmla="*/ 42 w 94"/>
              <a:gd name="T35" fmla="*/ 35 h 121"/>
              <a:gd name="T36" fmla="*/ 24 w 94"/>
              <a:gd name="T37" fmla="*/ 35 h 121"/>
              <a:gd name="T38" fmla="*/ 24 w 94"/>
              <a:gd name="T39" fmla="*/ 41 h 121"/>
              <a:gd name="T40" fmla="*/ 42 w 94"/>
              <a:gd name="T41" fmla="*/ 41 h 121"/>
              <a:gd name="T42" fmla="*/ 42 w 94"/>
              <a:gd name="T43" fmla="*/ 103 h 121"/>
              <a:gd name="T44" fmla="*/ 10 w 94"/>
              <a:gd name="T45" fmla="*/ 79 h 121"/>
              <a:gd name="T46" fmla="*/ 17 w 94"/>
              <a:gd name="T47" fmla="*/ 81 h 121"/>
              <a:gd name="T48" fmla="*/ 11 w 94"/>
              <a:gd name="T49" fmla="*/ 74 h 121"/>
              <a:gd name="T50" fmla="*/ 7 w 94"/>
              <a:gd name="T51" fmla="*/ 69 h 121"/>
              <a:gd name="T52" fmla="*/ 7 w 94"/>
              <a:gd name="T53" fmla="*/ 69 h 121"/>
              <a:gd name="T54" fmla="*/ 7 w 94"/>
              <a:gd name="T55" fmla="*/ 69 h 121"/>
              <a:gd name="T56" fmla="*/ 5 w 94"/>
              <a:gd name="T57" fmla="*/ 67 h 121"/>
              <a:gd name="T58" fmla="*/ 2 w 94"/>
              <a:gd name="T59" fmla="*/ 76 h 121"/>
              <a:gd name="T60" fmla="*/ 0 w 94"/>
              <a:gd name="T61" fmla="*/ 85 h 121"/>
              <a:gd name="T62" fmla="*/ 6 w 94"/>
              <a:gd name="T63" fmla="*/ 80 h 121"/>
              <a:gd name="T64" fmla="*/ 42 w 94"/>
              <a:gd name="T65" fmla="*/ 116 h 121"/>
              <a:gd name="T66" fmla="*/ 47 w 94"/>
              <a:gd name="T67" fmla="*/ 121 h 121"/>
              <a:gd name="T68" fmla="*/ 52 w 94"/>
              <a:gd name="T69" fmla="*/ 117 h 121"/>
              <a:gd name="T70" fmla="*/ 88 w 94"/>
              <a:gd name="T71" fmla="*/ 80 h 121"/>
              <a:gd name="T72" fmla="*/ 38 w 94"/>
              <a:gd name="T73" fmla="*/ 16 h 121"/>
              <a:gd name="T74" fmla="*/ 47 w 94"/>
              <a:gd name="T75" fmla="*/ 7 h 121"/>
              <a:gd name="T76" fmla="*/ 56 w 94"/>
              <a:gd name="T77" fmla="*/ 16 h 121"/>
              <a:gd name="T78" fmla="*/ 47 w 94"/>
              <a:gd name="T79" fmla="*/ 25 h 121"/>
              <a:gd name="T80" fmla="*/ 38 w 94"/>
              <a:gd name="T81" fmla="*/ 16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4" h="121">
                <a:moveTo>
                  <a:pt x="88" y="80"/>
                </a:moveTo>
                <a:cubicBezTo>
                  <a:pt x="94" y="85"/>
                  <a:pt x="94" y="85"/>
                  <a:pt x="94" y="85"/>
                </a:cubicBezTo>
                <a:cubicBezTo>
                  <a:pt x="91" y="76"/>
                  <a:pt x="91" y="76"/>
                  <a:pt x="91" y="76"/>
                </a:cubicBezTo>
                <a:cubicBezTo>
                  <a:pt x="89" y="67"/>
                  <a:pt x="89" y="67"/>
                  <a:pt x="89" y="67"/>
                </a:cubicBezTo>
                <a:cubicBezTo>
                  <a:pt x="83" y="74"/>
                  <a:pt x="83" y="74"/>
                  <a:pt x="83" y="74"/>
                </a:cubicBezTo>
                <a:cubicBezTo>
                  <a:pt x="76" y="81"/>
                  <a:pt x="76" y="81"/>
                  <a:pt x="76" y="81"/>
                </a:cubicBezTo>
                <a:cubicBezTo>
                  <a:pt x="85" y="79"/>
                  <a:pt x="85" y="79"/>
                  <a:pt x="85" y="79"/>
                </a:cubicBezTo>
                <a:cubicBezTo>
                  <a:pt x="79" y="92"/>
                  <a:pt x="66" y="101"/>
                  <a:pt x="52" y="103"/>
                </a:cubicBezTo>
                <a:cubicBezTo>
                  <a:pt x="52" y="41"/>
                  <a:pt x="52" y="41"/>
                  <a:pt x="52" y="41"/>
                </a:cubicBezTo>
                <a:cubicBezTo>
                  <a:pt x="71" y="41"/>
                  <a:pt x="71" y="41"/>
                  <a:pt x="71" y="41"/>
                </a:cubicBezTo>
                <a:cubicBezTo>
                  <a:pt x="71" y="35"/>
                  <a:pt x="71" y="35"/>
                  <a:pt x="71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1"/>
                  <a:pt x="52" y="31"/>
                  <a:pt x="52" y="31"/>
                </a:cubicBezTo>
                <a:cubicBezTo>
                  <a:pt x="59" y="29"/>
                  <a:pt x="63" y="23"/>
                  <a:pt x="63" y="16"/>
                </a:cubicBezTo>
                <a:cubicBezTo>
                  <a:pt x="63" y="7"/>
                  <a:pt x="56" y="0"/>
                  <a:pt x="47" y="0"/>
                </a:cubicBezTo>
                <a:cubicBezTo>
                  <a:pt x="38" y="0"/>
                  <a:pt x="31" y="7"/>
                  <a:pt x="31" y="16"/>
                </a:cubicBezTo>
                <a:cubicBezTo>
                  <a:pt x="31" y="23"/>
                  <a:pt x="35" y="29"/>
                  <a:pt x="42" y="31"/>
                </a:cubicBezTo>
                <a:cubicBezTo>
                  <a:pt x="42" y="35"/>
                  <a:pt x="42" y="35"/>
                  <a:pt x="42" y="35"/>
                </a:cubicBezTo>
                <a:cubicBezTo>
                  <a:pt x="24" y="35"/>
                  <a:pt x="24" y="35"/>
                  <a:pt x="24" y="35"/>
                </a:cubicBezTo>
                <a:cubicBezTo>
                  <a:pt x="24" y="41"/>
                  <a:pt x="24" y="41"/>
                  <a:pt x="24" y="41"/>
                </a:cubicBezTo>
                <a:cubicBezTo>
                  <a:pt x="42" y="41"/>
                  <a:pt x="42" y="41"/>
                  <a:pt x="42" y="41"/>
                </a:cubicBezTo>
                <a:cubicBezTo>
                  <a:pt x="42" y="103"/>
                  <a:pt x="42" y="103"/>
                  <a:pt x="42" y="103"/>
                </a:cubicBezTo>
                <a:cubicBezTo>
                  <a:pt x="28" y="101"/>
                  <a:pt x="15" y="92"/>
                  <a:pt x="10" y="79"/>
                </a:cubicBezTo>
                <a:cubicBezTo>
                  <a:pt x="17" y="81"/>
                  <a:pt x="17" y="81"/>
                  <a:pt x="17" y="81"/>
                </a:cubicBezTo>
                <a:cubicBezTo>
                  <a:pt x="11" y="74"/>
                  <a:pt x="11" y="74"/>
                  <a:pt x="11" y="74"/>
                </a:cubicBezTo>
                <a:cubicBezTo>
                  <a:pt x="7" y="69"/>
                  <a:pt x="7" y="69"/>
                  <a:pt x="7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5" y="67"/>
                  <a:pt x="5" y="67"/>
                  <a:pt x="5" y="67"/>
                </a:cubicBezTo>
                <a:cubicBezTo>
                  <a:pt x="2" y="76"/>
                  <a:pt x="2" y="76"/>
                  <a:pt x="2" y="76"/>
                </a:cubicBezTo>
                <a:cubicBezTo>
                  <a:pt x="0" y="85"/>
                  <a:pt x="0" y="85"/>
                  <a:pt x="0" y="85"/>
                </a:cubicBezTo>
                <a:cubicBezTo>
                  <a:pt x="6" y="80"/>
                  <a:pt x="6" y="80"/>
                  <a:pt x="6" y="80"/>
                </a:cubicBezTo>
                <a:cubicBezTo>
                  <a:pt x="8" y="99"/>
                  <a:pt x="23" y="114"/>
                  <a:pt x="42" y="116"/>
                </a:cubicBezTo>
                <a:cubicBezTo>
                  <a:pt x="42" y="119"/>
                  <a:pt x="44" y="121"/>
                  <a:pt x="47" y="121"/>
                </a:cubicBezTo>
                <a:cubicBezTo>
                  <a:pt x="50" y="121"/>
                  <a:pt x="52" y="119"/>
                  <a:pt x="52" y="117"/>
                </a:cubicBezTo>
                <a:cubicBezTo>
                  <a:pt x="71" y="114"/>
                  <a:pt x="86" y="99"/>
                  <a:pt x="88" y="80"/>
                </a:cubicBezTo>
                <a:close/>
                <a:moveTo>
                  <a:pt x="38" y="16"/>
                </a:moveTo>
                <a:cubicBezTo>
                  <a:pt x="38" y="11"/>
                  <a:pt x="42" y="7"/>
                  <a:pt x="47" y="7"/>
                </a:cubicBezTo>
                <a:cubicBezTo>
                  <a:pt x="52" y="7"/>
                  <a:pt x="56" y="11"/>
                  <a:pt x="56" y="16"/>
                </a:cubicBezTo>
                <a:cubicBezTo>
                  <a:pt x="56" y="21"/>
                  <a:pt x="52" y="25"/>
                  <a:pt x="47" y="25"/>
                </a:cubicBezTo>
                <a:cubicBezTo>
                  <a:pt x="42" y="25"/>
                  <a:pt x="38" y="21"/>
                  <a:pt x="38" y="1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17" name="îṩlïḓe"/>
          <p:cNvSpPr/>
          <p:nvPr/>
        </p:nvSpPr>
        <p:spPr bwMode="auto">
          <a:xfrm>
            <a:off x="9069551" y="2813435"/>
            <a:ext cx="218162" cy="210276"/>
          </a:xfrm>
          <a:custGeom>
            <a:avLst/>
            <a:gdLst>
              <a:gd name="T0" fmla="*/ 25 w 80"/>
              <a:gd name="T1" fmla="*/ 76 h 77"/>
              <a:gd name="T2" fmla="*/ 16 w 80"/>
              <a:gd name="T3" fmla="*/ 74 h 77"/>
              <a:gd name="T4" fmla="*/ 16 w 80"/>
              <a:gd name="T5" fmla="*/ 73 h 77"/>
              <a:gd name="T6" fmla="*/ 12 w 80"/>
              <a:gd name="T7" fmla="*/ 48 h 77"/>
              <a:gd name="T8" fmla="*/ 30 w 80"/>
              <a:gd name="T9" fmla="*/ 24 h 77"/>
              <a:gd name="T10" fmla="*/ 41 w 80"/>
              <a:gd name="T11" fmla="*/ 9 h 77"/>
              <a:gd name="T12" fmla="*/ 65 w 80"/>
              <a:gd name="T13" fmla="*/ 9 h 77"/>
              <a:gd name="T14" fmla="*/ 76 w 80"/>
              <a:gd name="T15" fmla="*/ 33 h 77"/>
              <a:gd name="T16" fmla="*/ 50 w 80"/>
              <a:gd name="T17" fmla="*/ 68 h 77"/>
              <a:gd name="T18" fmla="*/ 46 w 80"/>
              <a:gd name="T19" fmla="*/ 69 h 77"/>
              <a:gd name="T20" fmla="*/ 45 w 80"/>
              <a:gd name="T21" fmla="*/ 64 h 77"/>
              <a:gd name="T22" fmla="*/ 70 w 80"/>
              <a:gd name="T23" fmla="*/ 29 h 77"/>
              <a:gd name="T24" fmla="*/ 61 w 80"/>
              <a:gd name="T25" fmla="*/ 14 h 77"/>
              <a:gd name="T26" fmla="*/ 47 w 80"/>
              <a:gd name="T27" fmla="*/ 13 h 77"/>
              <a:gd name="T28" fmla="*/ 35 w 80"/>
              <a:gd name="T29" fmla="*/ 28 h 77"/>
              <a:gd name="T30" fmla="*/ 18 w 80"/>
              <a:gd name="T31" fmla="*/ 52 h 77"/>
              <a:gd name="T32" fmla="*/ 20 w 80"/>
              <a:gd name="T33" fmla="*/ 68 h 77"/>
              <a:gd name="T34" fmla="*/ 20 w 80"/>
              <a:gd name="T35" fmla="*/ 68 h 77"/>
              <a:gd name="T36" fmla="*/ 28 w 80"/>
              <a:gd name="T37" fmla="*/ 67 h 77"/>
              <a:gd name="T38" fmla="*/ 33 w 80"/>
              <a:gd name="T39" fmla="*/ 60 h 77"/>
              <a:gd name="T40" fmla="*/ 53 w 80"/>
              <a:gd name="T41" fmla="*/ 34 h 77"/>
              <a:gd name="T42" fmla="*/ 53 w 80"/>
              <a:gd name="T43" fmla="*/ 29 h 77"/>
              <a:gd name="T44" fmla="*/ 48 w 80"/>
              <a:gd name="T45" fmla="*/ 32 h 77"/>
              <a:gd name="T46" fmla="*/ 29 w 80"/>
              <a:gd name="T47" fmla="*/ 57 h 77"/>
              <a:gd name="T48" fmla="*/ 25 w 80"/>
              <a:gd name="T49" fmla="*/ 57 h 77"/>
              <a:gd name="T50" fmla="*/ 24 w 80"/>
              <a:gd name="T51" fmla="*/ 53 h 77"/>
              <a:gd name="T52" fmla="*/ 43 w 80"/>
              <a:gd name="T53" fmla="*/ 28 h 77"/>
              <a:gd name="T54" fmla="*/ 57 w 80"/>
              <a:gd name="T55" fmla="*/ 23 h 77"/>
              <a:gd name="T56" fmla="*/ 59 w 80"/>
              <a:gd name="T57" fmla="*/ 37 h 77"/>
              <a:gd name="T58" fmla="*/ 38 w 80"/>
              <a:gd name="T59" fmla="*/ 64 h 77"/>
              <a:gd name="T60" fmla="*/ 34 w 80"/>
              <a:gd name="T61" fmla="*/ 71 h 77"/>
              <a:gd name="T62" fmla="*/ 25 w 80"/>
              <a:gd name="T63" fmla="*/ 76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80" h="77">
                <a:moveTo>
                  <a:pt x="25" y="76"/>
                </a:moveTo>
                <a:cubicBezTo>
                  <a:pt x="22" y="77"/>
                  <a:pt x="19" y="76"/>
                  <a:pt x="16" y="74"/>
                </a:cubicBezTo>
                <a:cubicBezTo>
                  <a:pt x="16" y="73"/>
                  <a:pt x="16" y="73"/>
                  <a:pt x="16" y="73"/>
                </a:cubicBezTo>
                <a:cubicBezTo>
                  <a:pt x="13" y="71"/>
                  <a:pt x="0" y="63"/>
                  <a:pt x="12" y="48"/>
                </a:cubicBezTo>
                <a:cubicBezTo>
                  <a:pt x="17" y="42"/>
                  <a:pt x="23" y="33"/>
                  <a:pt x="30" y="24"/>
                </a:cubicBezTo>
                <a:cubicBezTo>
                  <a:pt x="34" y="19"/>
                  <a:pt x="38" y="14"/>
                  <a:pt x="41" y="9"/>
                </a:cubicBezTo>
                <a:cubicBezTo>
                  <a:pt x="48" y="0"/>
                  <a:pt x="54" y="1"/>
                  <a:pt x="65" y="9"/>
                </a:cubicBezTo>
                <a:cubicBezTo>
                  <a:pt x="77" y="17"/>
                  <a:pt x="80" y="27"/>
                  <a:pt x="76" y="33"/>
                </a:cubicBezTo>
                <a:cubicBezTo>
                  <a:pt x="71" y="41"/>
                  <a:pt x="51" y="67"/>
                  <a:pt x="50" y="68"/>
                </a:cubicBezTo>
                <a:cubicBezTo>
                  <a:pt x="49" y="70"/>
                  <a:pt x="47" y="70"/>
                  <a:pt x="46" y="69"/>
                </a:cubicBezTo>
                <a:cubicBezTo>
                  <a:pt x="44" y="68"/>
                  <a:pt x="44" y="66"/>
                  <a:pt x="45" y="64"/>
                </a:cubicBezTo>
                <a:cubicBezTo>
                  <a:pt x="45" y="64"/>
                  <a:pt x="66" y="37"/>
                  <a:pt x="70" y="29"/>
                </a:cubicBezTo>
                <a:cubicBezTo>
                  <a:pt x="72" y="27"/>
                  <a:pt x="71" y="21"/>
                  <a:pt x="61" y="14"/>
                </a:cubicBezTo>
                <a:cubicBezTo>
                  <a:pt x="55" y="10"/>
                  <a:pt x="52" y="6"/>
                  <a:pt x="47" y="13"/>
                </a:cubicBezTo>
                <a:cubicBezTo>
                  <a:pt x="43" y="18"/>
                  <a:pt x="39" y="23"/>
                  <a:pt x="35" y="28"/>
                </a:cubicBezTo>
                <a:cubicBezTo>
                  <a:pt x="29" y="37"/>
                  <a:pt x="22" y="46"/>
                  <a:pt x="18" y="52"/>
                </a:cubicBezTo>
                <a:cubicBezTo>
                  <a:pt x="10" y="62"/>
                  <a:pt x="17" y="65"/>
                  <a:pt x="20" y="68"/>
                </a:cubicBezTo>
                <a:cubicBezTo>
                  <a:pt x="20" y="68"/>
                  <a:pt x="20" y="68"/>
                  <a:pt x="20" y="68"/>
                </a:cubicBezTo>
                <a:cubicBezTo>
                  <a:pt x="23" y="70"/>
                  <a:pt x="25" y="71"/>
                  <a:pt x="28" y="67"/>
                </a:cubicBezTo>
                <a:cubicBezTo>
                  <a:pt x="29" y="65"/>
                  <a:pt x="31" y="63"/>
                  <a:pt x="33" y="60"/>
                </a:cubicBezTo>
                <a:cubicBezTo>
                  <a:pt x="39" y="52"/>
                  <a:pt x="51" y="37"/>
                  <a:pt x="53" y="34"/>
                </a:cubicBezTo>
                <a:cubicBezTo>
                  <a:pt x="54" y="32"/>
                  <a:pt x="55" y="30"/>
                  <a:pt x="53" y="29"/>
                </a:cubicBezTo>
                <a:cubicBezTo>
                  <a:pt x="51" y="27"/>
                  <a:pt x="49" y="31"/>
                  <a:pt x="48" y="32"/>
                </a:cubicBezTo>
                <a:cubicBezTo>
                  <a:pt x="40" y="43"/>
                  <a:pt x="29" y="57"/>
                  <a:pt x="29" y="57"/>
                </a:cubicBezTo>
                <a:cubicBezTo>
                  <a:pt x="28" y="58"/>
                  <a:pt x="26" y="58"/>
                  <a:pt x="25" y="57"/>
                </a:cubicBezTo>
                <a:cubicBezTo>
                  <a:pt x="23" y="56"/>
                  <a:pt x="23" y="54"/>
                  <a:pt x="24" y="53"/>
                </a:cubicBezTo>
                <a:cubicBezTo>
                  <a:pt x="24" y="52"/>
                  <a:pt x="35" y="39"/>
                  <a:pt x="43" y="28"/>
                </a:cubicBezTo>
                <a:cubicBezTo>
                  <a:pt x="48" y="21"/>
                  <a:pt x="53" y="21"/>
                  <a:pt x="57" y="23"/>
                </a:cubicBezTo>
                <a:cubicBezTo>
                  <a:pt x="61" y="26"/>
                  <a:pt x="61" y="33"/>
                  <a:pt x="59" y="37"/>
                </a:cubicBezTo>
                <a:cubicBezTo>
                  <a:pt x="57" y="41"/>
                  <a:pt x="47" y="53"/>
                  <a:pt x="38" y="64"/>
                </a:cubicBezTo>
                <a:cubicBezTo>
                  <a:pt x="36" y="67"/>
                  <a:pt x="34" y="69"/>
                  <a:pt x="34" y="71"/>
                </a:cubicBezTo>
                <a:cubicBezTo>
                  <a:pt x="31" y="74"/>
                  <a:pt x="28" y="76"/>
                  <a:pt x="25" y="7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18" name="i$ļíḑê"/>
          <p:cNvSpPr/>
          <p:nvPr/>
        </p:nvSpPr>
        <p:spPr bwMode="auto">
          <a:xfrm>
            <a:off x="9508503" y="2519047"/>
            <a:ext cx="212905" cy="212905"/>
          </a:xfrm>
          <a:custGeom>
            <a:avLst/>
            <a:gdLst>
              <a:gd name="T0" fmla="*/ 162 w 162"/>
              <a:gd name="T1" fmla="*/ 133 h 162"/>
              <a:gd name="T2" fmla="*/ 112 w 162"/>
              <a:gd name="T3" fmla="*/ 81 h 162"/>
              <a:gd name="T4" fmla="*/ 143 w 162"/>
              <a:gd name="T5" fmla="*/ 81 h 162"/>
              <a:gd name="T6" fmla="*/ 102 w 162"/>
              <a:gd name="T7" fmla="*/ 40 h 162"/>
              <a:gd name="T8" fmla="*/ 122 w 162"/>
              <a:gd name="T9" fmla="*/ 40 h 162"/>
              <a:gd name="T10" fmla="*/ 81 w 162"/>
              <a:gd name="T11" fmla="*/ 0 h 162"/>
              <a:gd name="T12" fmla="*/ 39 w 162"/>
              <a:gd name="T13" fmla="*/ 40 h 162"/>
              <a:gd name="T14" fmla="*/ 60 w 162"/>
              <a:gd name="T15" fmla="*/ 40 h 162"/>
              <a:gd name="T16" fmla="*/ 21 w 162"/>
              <a:gd name="T17" fmla="*/ 81 h 162"/>
              <a:gd name="T18" fmla="*/ 50 w 162"/>
              <a:gd name="T19" fmla="*/ 81 h 162"/>
              <a:gd name="T20" fmla="*/ 0 w 162"/>
              <a:gd name="T21" fmla="*/ 133 h 162"/>
              <a:gd name="T22" fmla="*/ 60 w 162"/>
              <a:gd name="T23" fmla="*/ 133 h 162"/>
              <a:gd name="T24" fmla="*/ 60 w 162"/>
              <a:gd name="T25" fmla="*/ 162 h 162"/>
              <a:gd name="T26" fmla="*/ 102 w 162"/>
              <a:gd name="T27" fmla="*/ 162 h 162"/>
              <a:gd name="T28" fmla="*/ 102 w 162"/>
              <a:gd name="T29" fmla="*/ 133 h 162"/>
              <a:gd name="T30" fmla="*/ 162 w 162"/>
              <a:gd name="T31" fmla="*/ 133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62" h="162">
                <a:moveTo>
                  <a:pt x="162" y="133"/>
                </a:moveTo>
                <a:lnTo>
                  <a:pt x="112" y="81"/>
                </a:lnTo>
                <a:lnTo>
                  <a:pt x="143" y="81"/>
                </a:lnTo>
                <a:lnTo>
                  <a:pt x="102" y="40"/>
                </a:lnTo>
                <a:lnTo>
                  <a:pt x="122" y="40"/>
                </a:lnTo>
                <a:lnTo>
                  <a:pt x="81" y="0"/>
                </a:lnTo>
                <a:lnTo>
                  <a:pt x="39" y="40"/>
                </a:lnTo>
                <a:lnTo>
                  <a:pt x="60" y="40"/>
                </a:lnTo>
                <a:lnTo>
                  <a:pt x="21" y="81"/>
                </a:lnTo>
                <a:lnTo>
                  <a:pt x="50" y="81"/>
                </a:lnTo>
                <a:lnTo>
                  <a:pt x="0" y="133"/>
                </a:lnTo>
                <a:lnTo>
                  <a:pt x="60" y="133"/>
                </a:lnTo>
                <a:lnTo>
                  <a:pt x="60" y="162"/>
                </a:lnTo>
                <a:lnTo>
                  <a:pt x="102" y="162"/>
                </a:lnTo>
                <a:lnTo>
                  <a:pt x="102" y="133"/>
                </a:lnTo>
                <a:lnTo>
                  <a:pt x="162" y="13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19" name="î$ļïḋe"/>
          <p:cNvSpPr/>
          <p:nvPr/>
        </p:nvSpPr>
        <p:spPr bwMode="auto">
          <a:xfrm>
            <a:off x="7997140" y="4323485"/>
            <a:ext cx="165592" cy="214219"/>
          </a:xfrm>
          <a:custGeom>
            <a:avLst/>
            <a:gdLst>
              <a:gd name="T0" fmla="*/ 122 w 126"/>
              <a:gd name="T1" fmla="*/ 149 h 163"/>
              <a:gd name="T2" fmla="*/ 74 w 126"/>
              <a:gd name="T3" fmla="*/ 83 h 163"/>
              <a:gd name="T4" fmla="*/ 126 w 126"/>
              <a:gd name="T5" fmla="*/ 66 h 163"/>
              <a:gd name="T6" fmla="*/ 0 w 126"/>
              <a:gd name="T7" fmla="*/ 0 h 163"/>
              <a:gd name="T8" fmla="*/ 22 w 126"/>
              <a:gd name="T9" fmla="*/ 141 h 163"/>
              <a:gd name="T10" fmla="*/ 54 w 126"/>
              <a:gd name="T11" fmla="*/ 99 h 163"/>
              <a:gd name="T12" fmla="*/ 101 w 126"/>
              <a:gd name="T13" fmla="*/ 163 h 163"/>
              <a:gd name="T14" fmla="*/ 122 w 126"/>
              <a:gd name="T15" fmla="*/ 149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6" h="163">
                <a:moveTo>
                  <a:pt x="122" y="149"/>
                </a:moveTo>
                <a:lnTo>
                  <a:pt x="74" y="83"/>
                </a:lnTo>
                <a:lnTo>
                  <a:pt x="126" y="66"/>
                </a:lnTo>
                <a:lnTo>
                  <a:pt x="0" y="0"/>
                </a:lnTo>
                <a:lnTo>
                  <a:pt x="22" y="141"/>
                </a:lnTo>
                <a:lnTo>
                  <a:pt x="54" y="99"/>
                </a:lnTo>
                <a:lnTo>
                  <a:pt x="101" y="163"/>
                </a:lnTo>
                <a:lnTo>
                  <a:pt x="122" y="14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20" name="ïsḷïďè"/>
          <p:cNvSpPr/>
          <p:nvPr/>
        </p:nvSpPr>
        <p:spPr bwMode="auto">
          <a:xfrm>
            <a:off x="8693681" y="4189433"/>
            <a:ext cx="253646" cy="226047"/>
          </a:xfrm>
          <a:custGeom>
            <a:avLst/>
            <a:gdLst>
              <a:gd name="T0" fmla="*/ 88 w 93"/>
              <a:gd name="T1" fmla="*/ 18 h 83"/>
              <a:gd name="T2" fmla="*/ 55 w 93"/>
              <a:gd name="T3" fmla="*/ 18 h 83"/>
              <a:gd name="T4" fmla="*/ 68 w 93"/>
              <a:gd name="T5" fmla="*/ 6 h 83"/>
              <a:gd name="T6" fmla="*/ 68 w 93"/>
              <a:gd name="T7" fmla="*/ 1 h 83"/>
              <a:gd name="T8" fmla="*/ 64 w 93"/>
              <a:gd name="T9" fmla="*/ 1 h 83"/>
              <a:gd name="T10" fmla="*/ 47 w 93"/>
              <a:gd name="T11" fmla="*/ 18 h 83"/>
              <a:gd name="T12" fmla="*/ 44 w 93"/>
              <a:gd name="T13" fmla="*/ 18 h 83"/>
              <a:gd name="T14" fmla="*/ 27 w 93"/>
              <a:gd name="T15" fmla="*/ 1 h 83"/>
              <a:gd name="T16" fmla="*/ 22 w 93"/>
              <a:gd name="T17" fmla="*/ 1 h 83"/>
              <a:gd name="T18" fmla="*/ 22 w 93"/>
              <a:gd name="T19" fmla="*/ 6 h 83"/>
              <a:gd name="T20" fmla="*/ 35 w 93"/>
              <a:gd name="T21" fmla="*/ 18 h 83"/>
              <a:gd name="T22" fmla="*/ 6 w 93"/>
              <a:gd name="T23" fmla="*/ 18 h 83"/>
              <a:gd name="T24" fmla="*/ 0 w 93"/>
              <a:gd name="T25" fmla="*/ 24 h 83"/>
              <a:gd name="T26" fmla="*/ 0 w 93"/>
              <a:gd name="T27" fmla="*/ 77 h 83"/>
              <a:gd name="T28" fmla="*/ 6 w 93"/>
              <a:gd name="T29" fmla="*/ 83 h 83"/>
              <a:gd name="T30" fmla="*/ 88 w 93"/>
              <a:gd name="T31" fmla="*/ 83 h 83"/>
              <a:gd name="T32" fmla="*/ 93 w 93"/>
              <a:gd name="T33" fmla="*/ 77 h 83"/>
              <a:gd name="T34" fmla="*/ 93 w 93"/>
              <a:gd name="T35" fmla="*/ 24 h 83"/>
              <a:gd name="T36" fmla="*/ 88 w 93"/>
              <a:gd name="T37" fmla="*/ 18 h 83"/>
              <a:gd name="T38" fmla="*/ 64 w 93"/>
              <a:gd name="T39" fmla="*/ 71 h 83"/>
              <a:gd name="T40" fmla="*/ 12 w 93"/>
              <a:gd name="T41" fmla="*/ 71 h 83"/>
              <a:gd name="T42" fmla="*/ 12 w 93"/>
              <a:gd name="T43" fmla="*/ 30 h 83"/>
              <a:gd name="T44" fmla="*/ 64 w 93"/>
              <a:gd name="T45" fmla="*/ 30 h 83"/>
              <a:gd name="T46" fmla="*/ 64 w 93"/>
              <a:gd name="T47" fmla="*/ 71 h 83"/>
              <a:gd name="T48" fmla="*/ 82 w 93"/>
              <a:gd name="T49" fmla="*/ 53 h 83"/>
              <a:gd name="T50" fmla="*/ 76 w 93"/>
              <a:gd name="T51" fmla="*/ 53 h 83"/>
              <a:gd name="T52" fmla="*/ 76 w 93"/>
              <a:gd name="T53" fmla="*/ 48 h 83"/>
              <a:gd name="T54" fmla="*/ 82 w 93"/>
              <a:gd name="T55" fmla="*/ 48 h 83"/>
              <a:gd name="T56" fmla="*/ 82 w 93"/>
              <a:gd name="T57" fmla="*/ 53 h 83"/>
              <a:gd name="T58" fmla="*/ 82 w 93"/>
              <a:gd name="T59" fmla="*/ 42 h 83"/>
              <a:gd name="T60" fmla="*/ 76 w 93"/>
              <a:gd name="T61" fmla="*/ 42 h 83"/>
              <a:gd name="T62" fmla="*/ 76 w 93"/>
              <a:gd name="T63" fmla="*/ 36 h 83"/>
              <a:gd name="T64" fmla="*/ 82 w 93"/>
              <a:gd name="T65" fmla="*/ 36 h 83"/>
              <a:gd name="T66" fmla="*/ 82 w 93"/>
              <a:gd name="T67" fmla="*/ 42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3" h="83">
                <a:moveTo>
                  <a:pt x="88" y="18"/>
                </a:moveTo>
                <a:cubicBezTo>
                  <a:pt x="55" y="18"/>
                  <a:pt x="55" y="18"/>
                  <a:pt x="55" y="18"/>
                </a:cubicBezTo>
                <a:cubicBezTo>
                  <a:pt x="68" y="6"/>
                  <a:pt x="68" y="6"/>
                  <a:pt x="68" y="6"/>
                </a:cubicBezTo>
                <a:cubicBezTo>
                  <a:pt x="69" y="4"/>
                  <a:pt x="69" y="3"/>
                  <a:pt x="68" y="1"/>
                </a:cubicBezTo>
                <a:cubicBezTo>
                  <a:pt x="67" y="0"/>
                  <a:pt x="65" y="0"/>
                  <a:pt x="64" y="1"/>
                </a:cubicBezTo>
                <a:cubicBezTo>
                  <a:pt x="47" y="18"/>
                  <a:pt x="47" y="18"/>
                  <a:pt x="47" y="18"/>
                </a:cubicBezTo>
                <a:cubicBezTo>
                  <a:pt x="44" y="18"/>
                  <a:pt x="44" y="18"/>
                  <a:pt x="44" y="18"/>
                </a:cubicBezTo>
                <a:cubicBezTo>
                  <a:pt x="27" y="1"/>
                  <a:pt x="27" y="1"/>
                  <a:pt x="27" y="1"/>
                </a:cubicBezTo>
                <a:cubicBezTo>
                  <a:pt x="25" y="0"/>
                  <a:pt x="24" y="0"/>
                  <a:pt x="22" y="1"/>
                </a:cubicBezTo>
                <a:cubicBezTo>
                  <a:pt x="21" y="3"/>
                  <a:pt x="21" y="4"/>
                  <a:pt x="22" y="6"/>
                </a:cubicBezTo>
                <a:cubicBezTo>
                  <a:pt x="35" y="18"/>
                  <a:pt x="35" y="18"/>
                  <a:pt x="35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2" y="18"/>
                  <a:pt x="0" y="21"/>
                  <a:pt x="0" y="24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80"/>
                  <a:pt x="2" y="83"/>
                  <a:pt x="6" y="83"/>
                </a:cubicBezTo>
                <a:cubicBezTo>
                  <a:pt x="88" y="83"/>
                  <a:pt x="88" y="83"/>
                  <a:pt x="88" y="83"/>
                </a:cubicBezTo>
                <a:cubicBezTo>
                  <a:pt x="91" y="83"/>
                  <a:pt x="93" y="80"/>
                  <a:pt x="93" y="77"/>
                </a:cubicBezTo>
                <a:cubicBezTo>
                  <a:pt x="93" y="24"/>
                  <a:pt x="93" y="24"/>
                  <a:pt x="93" y="24"/>
                </a:cubicBezTo>
                <a:cubicBezTo>
                  <a:pt x="93" y="21"/>
                  <a:pt x="91" y="18"/>
                  <a:pt x="88" y="18"/>
                </a:cubicBezTo>
                <a:close/>
                <a:moveTo>
                  <a:pt x="64" y="71"/>
                </a:moveTo>
                <a:cubicBezTo>
                  <a:pt x="12" y="71"/>
                  <a:pt x="12" y="71"/>
                  <a:pt x="12" y="71"/>
                </a:cubicBezTo>
                <a:cubicBezTo>
                  <a:pt x="12" y="30"/>
                  <a:pt x="12" y="30"/>
                  <a:pt x="12" y="30"/>
                </a:cubicBezTo>
                <a:cubicBezTo>
                  <a:pt x="64" y="30"/>
                  <a:pt x="64" y="30"/>
                  <a:pt x="64" y="30"/>
                </a:cubicBezTo>
                <a:lnTo>
                  <a:pt x="64" y="71"/>
                </a:lnTo>
                <a:close/>
                <a:moveTo>
                  <a:pt x="82" y="53"/>
                </a:moveTo>
                <a:cubicBezTo>
                  <a:pt x="76" y="53"/>
                  <a:pt x="76" y="53"/>
                  <a:pt x="76" y="53"/>
                </a:cubicBezTo>
                <a:cubicBezTo>
                  <a:pt x="76" y="48"/>
                  <a:pt x="76" y="48"/>
                  <a:pt x="76" y="48"/>
                </a:cubicBezTo>
                <a:cubicBezTo>
                  <a:pt x="82" y="48"/>
                  <a:pt x="82" y="48"/>
                  <a:pt x="82" y="48"/>
                </a:cubicBezTo>
                <a:lnTo>
                  <a:pt x="82" y="53"/>
                </a:lnTo>
                <a:close/>
                <a:moveTo>
                  <a:pt x="82" y="42"/>
                </a:moveTo>
                <a:cubicBezTo>
                  <a:pt x="76" y="42"/>
                  <a:pt x="76" y="42"/>
                  <a:pt x="76" y="42"/>
                </a:cubicBezTo>
                <a:cubicBezTo>
                  <a:pt x="76" y="36"/>
                  <a:pt x="76" y="36"/>
                  <a:pt x="76" y="36"/>
                </a:cubicBezTo>
                <a:cubicBezTo>
                  <a:pt x="82" y="36"/>
                  <a:pt x="82" y="36"/>
                  <a:pt x="82" y="36"/>
                </a:cubicBezTo>
                <a:lnTo>
                  <a:pt x="82" y="4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121" name="ïŝlîḓè"/>
          <p:cNvGrpSpPr/>
          <p:nvPr/>
        </p:nvGrpSpPr>
        <p:grpSpPr>
          <a:xfrm>
            <a:off x="7258532" y="4562682"/>
            <a:ext cx="446836" cy="444209"/>
            <a:chOff x="6829419" y="4606906"/>
            <a:chExt cx="590238" cy="586765"/>
          </a:xfrm>
          <a:solidFill>
            <a:schemeClr val="bg1">
              <a:lumMod val="85000"/>
            </a:schemeClr>
          </a:solidFill>
        </p:grpSpPr>
        <p:sp>
          <p:nvSpPr>
            <p:cNvPr id="122" name="îṩḷïḋé"/>
            <p:cNvSpPr/>
            <p:nvPr/>
          </p:nvSpPr>
          <p:spPr bwMode="auto">
            <a:xfrm>
              <a:off x="6987395" y="4606906"/>
              <a:ext cx="270815" cy="392335"/>
            </a:xfrm>
            <a:custGeom>
              <a:avLst/>
              <a:gdLst>
                <a:gd name="T0" fmla="*/ 37 w 75"/>
                <a:gd name="T1" fmla="*/ 109 h 109"/>
                <a:gd name="T2" fmla="*/ 75 w 75"/>
                <a:gd name="T3" fmla="*/ 38 h 109"/>
                <a:gd name="T4" fmla="*/ 37 w 75"/>
                <a:gd name="T5" fmla="*/ 0 h 109"/>
                <a:gd name="T6" fmla="*/ 0 w 75"/>
                <a:gd name="T7" fmla="*/ 38 h 109"/>
                <a:gd name="T8" fmla="*/ 14 w 75"/>
                <a:gd name="T9" fmla="*/ 81 h 109"/>
                <a:gd name="T10" fmla="*/ 37 w 75"/>
                <a:gd name="T11" fmla="*/ 109 h 109"/>
                <a:gd name="T12" fmla="*/ 37 w 75"/>
                <a:gd name="T13" fmla="*/ 10 h 109"/>
                <a:gd name="T14" fmla="*/ 65 w 75"/>
                <a:gd name="T15" fmla="*/ 38 h 109"/>
                <a:gd name="T16" fmla="*/ 37 w 75"/>
                <a:gd name="T17" fmla="*/ 98 h 109"/>
                <a:gd name="T18" fmla="*/ 10 w 75"/>
                <a:gd name="T19" fmla="*/ 38 h 109"/>
                <a:gd name="T20" fmla="*/ 37 w 75"/>
                <a:gd name="T21" fmla="*/ 1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109">
                  <a:moveTo>
                    <a:pt x="37" y="109"/>
                  </a:moveTo>
                  <a:cubicBezTo>
                    <a:pt x="51" y="109"/>
                    <a:pt x="75" y="56"/>
                    <a:pt x="75" y="38"/>
                  </a:cubicBezTo>
                  <a:cubicBezTo>
                    <a:pt x="75" y="17"/>
                    <a:pt x="58" y="0"/>
                    <a:pt x="37" y="0"/>
                  </a:cubicBezTo>
                  <a:cubicBezTo>
                    <a:pt x="17" y="0"/>
                    <a:pt x="0" y="17"/>
                    <a:pt x="0" y="38"/>
                  </a:cubicBezTo>
                  <a:cubicBezTo>
                    <a:pt x="0" y="53"/>
                    <a:pt x="10" y="74"/>
                    <a:pt x="14" y="81"/>
                  </a:cubicBezTo>
                  <a:cubicBezTo>
                    <a:pt x="23" y="99"/>
                    <a:pt x="31" y="109"/>
                    <a:pt x="37" y="109"/>
                  </a:cubicBezTo>
                  <a:close/>
                  <a:moveTo>
                    <a:pt x="37" y="10"/>
                  </a:moveTo>
                  <a:cubicBezTo>
                    <a:pt x="52" y="10"/>
                    <a:pt x="65" y="22"/>
                    <a:pt x="65" y="38"/>
                  </a:cubicBezTo>
                  <a:cubicBezTo>
                    <a:pt x="65" y="55"/>
                    <a:pt x="45" y="93"/>
                    <a:pt x="37" y="98"/>
                  </a:cubicBezTo>
                  <a:cubicBezTo>
                    <a:pt x="30" y="93"/>
                    <a:pt x="10" y="56"/>
                    <a:pt x="10" y="38"/>
                  </a:cubicBezTo>
                  <a:cubicBezTo>
                    <a:pt x="10" y="22"/>
                    <a:pt x="22" y="10"/>
                    <a:pt x="37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23" name="iṩ1iďe"/>
            <p:cNvSpPr/>
            <p:nvPr/>
          </p:nvSpPr>
          <p:spPr bwMode="auto">
            <a:xfrm>
              <a:off x="7056835" y="4667665"/>
              <a:ext cx="131936" cy="137143"/>
            </a:xfrm>
            <a:custGeom>
              <a:avLst/>
              <a:gdLst>
                <a:gd name="T0" fmla="*/ 37 w 37"/>
                <a:gd name="T1" fmla="*/ 19 h 38"/>
                <a:gd name="T2" fmla="*/ 18 w 37"/>
                <a:gd name="T3" fmla="*/ 0 h 38"/>
                <a:gd name="T4" fmla="*/ 0 w 37"/>
                <a:gd name="T5" fmla="*/ 19 h 38"/>
                <a:gd name="T6" fmla="*/ 18 w 37"/>
                <a:gd name="T7" fmla="*/ 38 h 38"/>
                <a:gd name="T8" fmla="*/ 37 w 37"/>
                <a:gd name="T9" fmla="*/ 19 h 38"/>
                <a:gd name="T10" fmla="*/ 5 w 37"/>
                <a:gd name="T11" fmla="*/ 19 h 38"/>
                <a:gd name="T12" fmla="*/ 18 w 37"/>
                <a:gd name="T13" fmla="*/ 5 h 38"/>
                <a:gd name="T14" fmla="*/ 32 w 37"/>
                <a:gd name="T15" fmla="*/ 19 h 38"/>
                <a:gd name="T16" fmla="*/ 18 w 37"/>
                <a:gd name="T17" fmla="*/ 33 h 38"/>
                <a:gd name="T18" fmla="*/ 5 w 37"/>
                <a:gd name="T1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38">
                  <a:moveTo>
                    <a:pt x="37" y="19"/>
                  </a:moveTo>
                  <a:cubicBezTo>
                    <a:pt x="37" y="9"/>
                    <a:pt x="29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30"/>
                    <a:pt x="8" y="38"/>
                    <a:pt x="18" y="38"/>
                  </a:cubicBezTo>
                  <a:cubicBezTo>
                    <a:pt x="29" y="38"/>
                    <a:pt x="37" y="30"/>
                    <a:pt x="37" y="19"/>
                  </a:cubicBezTo>
                  <a:close/>
                  <a:moveTo>
                    <a:pt x="5" y="19"/>
                  </a:moveTo>
                  <a:cubicBezTo>
                    <a:pt x="5" y="11"/>
                    <a:pt x="11" y="5"/>
                    <a:pt x="18" y="5"/>
                  </a:cubicBezTo>
                  <a:cubicBezTo>
                    <a:pt x="26" y="5"/>
                    <a:pt x="32" y="11"/>
                    <a:pt x="32" y="19"/>
                  </a:cubicBezTo>
                  <a:cubicBezTo>
                    <a:pt x="32" y="27"/>
                    <a:pt x="26" y="33"/>
                    <a:pt x="18" y="33"/>
                  </a:cubicBezTo>
                  <a:cubicBezTo>
                    <a:pt x="11" y="33"/>
                    <a:pt x="5" y="27"/>
                    <a:pt x="5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24" name="iŝḷïḑê"/>
            <p:cNvSpPr/>
            <p:nvPr/>
          </p:nvSpPr>
          <p:spPr bwMode="auto">
            <a:xfrm>
              <a:off x="6829419" y="4750993"/>
              <a:ext cx="590238" cy="442678"/>
            </a:xfrm>
            <a:custGeom>
              <a:avLst/>
              <a:gdLst>
                <a:gd name="T0" fmla="*/ 162 w 164"/>
                <a:gd name="T1" fmla="*/ 2 h 123"/>
                <a:gd name="T2" fmla="*/ 157 w 164"/>
                <a:gd name="T3" fmla="*/ 1 h 123"/>
                <a:gd name="T4" fmla="*/ 124 w 164"/>
                <a:gd name="T5" fmla="*/ 9 h 123"/>
                <a:gd name="T6" fmla="*/ 120 w 164"/>
                <a:gd name="T7" fmla="*/ 16 h 123"/>
                <a:gd name="T8" fmla="*/ 127 w 164"/>
                <a:gd name="T9" fmla="*/ 19 h 123"/>
                <a:gd name="T10" fmla="*/ 153 w 164"/>
                <a:gd name="T11" fmla="*/ 13 h 123"/>
                <a:gd name="T12" fmla="*/ 153 w 164"/>
                <a:gd name="T13" fmla="*/ 102 h 123"/>
                <a:gd name="T14" fmla="*/ 112 w 164"/>
                <a:gd name="T15" fmla="*/ 112 h 123"/>
                <a:gd name="T16" fmla="*/ 112 w 164"/>
                <a:gd name="T17" fmla="*/ 49 h 123"/>
                <a:gd name="T18" fmla="*/ 109 w 164"/>
                <a:gd name="T19" fmla="*/ 46 h 123"/>
                <a:gd name="T20" fmla="*/ 107 w 164"/>
                <a:gd name="T21" fmla="*/ 49 h 123"/>
                <a:gd name="T22" fmla="*/ 107 w 164"/>
                <a:gd name="T23" fmla="*/ 111 h 123"/>
                <a:gd name="T24" fmla="*/ 55 w 164"/>
                <a:gd name="T25" fmla="*/ 94 h 123"/>
                <a:gd name="T26" fmla="*/ 55 w 164"/>
                <a:gd name="T27" fmla="*/ 49 h 123"/>
                <a:gd name="T28" fmla="*/ 53 w 164"/>
                <a:gd name="T29" fmla="*/ 46 h 123"/>
                <a:gd name="T30" fmla="*/ 50 w 164"/>
                <a:gd name="T31" fmla="*/ 49 h 123"/>
                <a:gd name="T32" fmla="*/ 50 w 164"/>
                <a:gd name="T33" fmla="*/ 94 h 123"/>
                <a:gd name="T34" fmla="*/ 11 w 164"/>
                <a:gd name="T35" fmla="*/ 110 h 123"/>
                <a:gd name="T36" fmla="*/ 11 w 164"/>
                <a:gd name="T37" fmla="*/ 21 h 123"/>
                <a:gd name="T38" fmla="*/ 37 w 164"/>
                <a:gd name="T39" fmla="*/ 10 h 123"/>
                <a:gd name="T40" fmla="*/ 40 w 164"/>
                <a:gd name="T41" fmla="*/ 4 h 123"/>
                <a:gd name="T42" fmla="*/ 33 w 164"/>
                <a:gd name="T43" fmla="*/ 1 h 123"/>
                <a:gd name="T44" fmla="*/ 4 w 164"/>
                <a:gd name="T45" fmla="*/ 13 h 123"/>
                <a:gd name="T46" fmla="*/ 0 w 164"/>
                <a:gd name="T47" fmla="*/ 18 h 123"/>
                <a:gd name="T48" fmla="*/ 0 w 164"/>
                <a:gd name="T49" fmla="*/ 118 h 123"/>
                <a:gd name="T50" fmla="*/ 3 w 164"/>
                <a:gd name="T51" fmla="*/ 122 h 123"/>
                <a:gd name="T52" fmla="*/ 6 w 164"/>
                <a:gd name="T53" fmla="*/ 123 h 123"/>
                <a:gd name="T54" fmla="*/ 7 w 164"/>
                <a:gd name="T55" fmla="*/ 123 h 123"/>
                <a:gd name="T56" fmla="*/ 53 w 164"/>
                <a:gd name="T57" fmla="*/ 104 h 123"/>
                <a:gd name="T58" fmla="*/ 108 w 164"/>
                <a:gd name="T59" fmla="*/ 122 h 123"/>
                <a:gd name="T60" fmla="*/ 111 w 164"/>
                <a:gd name="T61" fmla="*/ 123 h 123"/>
                <a:gd name="T62" fmla="*/ 160 w 164"/>
                <a:gd name="T63" fmla="*/ 111 h 123"/>
                <a:gd name="T64" fmla="*/ 164 w 164"/>
                <a:gd name="T65" fmla="*/ 106 h 123"/>
                <a:gd name="T66" fmla="*/ 164 w 164"/>
                <a:gd name="T67" fmla="*/ 6 h 123"/>
                <a:gd name="T68" fmla="*/ 162 w 164"/>
                <a:gd name="T69" fmla="*/ 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" h="123">
                  <a:moveTo>
                    <a:pt x="162" y="2"/>
                  </a:moveTo>
                  <a:cubicBezTo>
                    <a:pt x="160" y="1"/>
                    <a:pt x="159" y="1"/>
                    <a:pt x="157" y="1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1" y="10"/>
                    <a:pt x="120" y="13"/>
                    <a:pt x="120" y="16"/>
                  </a:cubicBezTo>
                  <a:cubicBezTo>
                    <a:pt x="121" y="18"/>
                    <a:pt x="124" y="20"/>
                    <a:pt x="127" y="19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102"/>
                    <a:pt x="153" y="102"/>
                    <a:pt x="153" y="102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12" y="49"/>
                    <a:pt x="112" y="49"/>
                    <a:pt x="112" y="49"/>
                  </a:cubicBezTo>
                  <a:cubicBezTo>
                    <a:pt x="112" y="47"/>
                    <a:pt x="111" y="46"/>
                    <a:pt x="109" y="46"/>
                  </a:cubicBezTo>
                  <a:cubicBezTo>
                    <a:pt x="108" y="46"/>
                    <a:pt x="107" y="47"/>
                    <a:pt x="107" y="49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7"/>
                    <a:pt x="54" y="46"/>
                    <a:pt x="53" y="46"/>
                  </a:cubicBezTo>
                  <a:cubicBezTo>
                    <a:pt x="51" y="46"/>
                    <a:pt x="50" y="47"/>
                    <a:pt x="50" y="49"/>
                  </a:cubicBezTo>
                  <a:cubicBezTo>
                    <a:pt x="50" y="94"/>
                    <a:pt x="50" y="94"/>
                    <a:pt x="50" y="94"/>
                  </a:cubicBezTo>
                  <a:cubicBezTo>
                    <a:pt x="11" y="110"/>
                    <a:pt x="11" y="110"/>
                    <a:pt x="11" y="11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40" y="9"/>
                    <a:pt x="41" y="6"/>
                    <a:pt x="40" y="4"/>
                  </a:cubicBezTo>
                  <a:cubicBezTo>
                    <a:pt x="39" y="1"/>
                    <a:pt x="36" y="0"/>
                    <a:pt x="33" y="1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4"/>
                    <a:pt x="0" y="16"/>
                    <a:pt x="0" y="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0"/>
                    <a:pt x="1" y="121"/>
                    <a:pt x="3" y="122"/>
                  </a:cubicBezTo>
                  <a:cubicBezTo>
                    <a:pt x="4" y="123"/>
                    <a:pt x="5" y="123"/>
                    <a:pt x="6" y="123"/>
                  </a:cubicBezTo>
                  <a:cubicBezTo>
                    <a:pt x="6" y="123"/>
                    <a:pt x="7" y="123"/>
                    <a:pt x="7" y="123"/>
                  </a:cubicBezTo>
                  <a:cubicBezTo>
                    <a:pt x="53" y="104"/>
                    <a:pt x="53" y="104"/>
                    <a:pt x="53" y="104"/>
                  </a:cubicBezTo>
                  <a:cubicBezTo>
                    <a:pt x="108" y="122"/>
                    <a:pt x="108" y="122"/>
                    <a:pt x="108" y="122"/>
                  </a:cubicBezTo>
                  <a:cubicBezTo>
                    <a:pt x="109" y="123"/>
                    <a:pt x="110" y="123"/>
                    <a:pt x="111" y="123"/>
                  </a:cubicBezTo>
                  <a:cubicBezTo>
                    <a:pt x="160" y="111"/>
                    <a:pt x="160" y="111"/>
                    <a:pt x="160" y="111"/>
                  </a:cubicBezTo>
                  <a:cubicBezTo>
                    <a:pt x="162" y="111"/>
                    <a:pt x="164" y="109"/>
                    <a:pt x="164" y="106"/>
                  </a:cubicBezTo>
                  <a:cubicBezTo>
                    <a:pt x="164" y="6"/>
                    <a:pt x="164" y="6"/>
                    <a:pt x="164" y="6"/>
                  </a:cubicBezTo>
                  <a:cubicBezTo>
                    <a:pt x="164" y="5"/>
                    <a:pt x="163" y="3"/>
                    <a:pt x="162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125" name="î$ļidê"/>
          <p:cNvSpPr/>
          <p:nvPr/>
        </p:nvSpPr>
        <p:spPr bwMode="auto">
          <a:xfrm>
            <a:off x="8170618" y="4646785"/>
            <a:ext cx="340385" cy="406096"/>
          </a:xfrm>
          <a:custGeom>
            <a:avLst/>
            <a:gdLst>
              <a:gd name="T0" fmla="*/ 90 w 125"/>
              <a:gd name="T1" fmla="*/ 149 h 149"/>
              <a:gd name="T2" fmla="*/ 0 w 125"/>
              <a:gd name="T3" fmla="*/ 40 h 149"/>
              <a:gd name="T4" fmla="*/ 36 w 125"/>
              <a:gd name="T5" fmla="*/ 0 h 149"/>
              <a:gd name="T6" fmla="*/ 40 w 125"/>
              <a:gd name="T7" fmla="*/ 0 h 149"/>
              <a:gd name="T8" fmla="*/ 63 w 125"/>
              <a:gd name="T9" fmla="*/ 34 h 149"/>
              <a:gd name="T10" fmla="*/ 48 w 125"/>
              <a:gd name="T11" fmla="*/ 52 h 149"/>
              <a:gd name="T12" fmla="*/ 45 w 125"/>
              <a:gd name="T13" fmla="*/ 53 h 149"/>
              <a:gd name="T14" fmla="*/ 42 w 125"/>
              <a:gd name="T15" fmla="*/ 57 h 149"/>
              <a:gd name="T16" fmla="*/ 68 w 125"/>
              <a:gd name="T17" fmla="*/ 99 h 149"/>
              <a:gd name="T18" fmla="*/ 71 w 125"/>
              <a:gd name="T19" fmla="*/ 101 h 149"/>
              <a:gd name="T20" fmla="*/ 78 w 125"/>
              <a:gd name="T21" fmla="*/ 98 h 149"/>
              <a:gd name="T22" fmla="*/ 81 w 125"/>
              <a:gd name="T23" fmla="*/ 96 h 149"/>
              <a:gd name="T24" fmla="*/ 82 w 125"/>
              <a:gd name="T25" fmla="*/ 96 h 149"/>
              <a:gd name="T26" fmla="*/ 92 w 125"/>
              <a:gd name="T27" fmla="*/ 93 h 149"/>
              <a:gd name="T28" fmla="*/ 94 w 125"/>
              <a:gd name="T29" fmla="*/ 93 h 149"/>
              <a:gd name="T30" fmla="*/ 124 w 125"/>
              <a:gd name="T31" fmla="*/ 121 h 149"/>
              <a:gd name="T32" fmla="*/ 119 w 125"/>
              <a:gd name="T33" fmla="*/ 137 h 149"/>
              <a:gd name="T34" fmla="*/ 90 w 125"/>
              <a:gd name="T35" fmla="*/ 149 h 149"/>
              <a:gd name="T36" fmla="*/ 36 w 125"/>
              <a:gd name="T37" fmla="*/ 10 h 149"/>
              <a:gd name="T38" fmla="*/ 10 w 125"/>
              <a:gd name="T39" fmla="*/ 40 h 149"/>
              <a:gd name="T40" fmla="*/ 90 w 125"/>
              <a:gd name="T41" fmla="*/ 139 h 149"/>
              <a:gd name="T42" fmla="*/ 111 w 125"/>
              <a:gd name="T43" fmla="*/ 131 h 149"/>
              <a:gd name="T44" fmla="*/ 114 w 125"/>
              <a:gd name="T45" fmla="*/ 123 h 149"/>
              <a:gd name="T46" fmla="*/ 93 w 125"/>
              <a:gd name="T47" fmla="*/ 103 h 149"/>
              <a:gd name="T48" fmla="*/ 92 w 125"/>
              <a:gd name="T49" fmla="*/ 102 h 149"/>
              <a:gd name="T50" fmla="*/ 86 w 125"/>
              <a:gd name="T51" fmla="*/ 105 h 149"/>
              <a:gd name="T52" fmla="*/ 86 w 125"/>
              <a:gd name="T53" fmla="*/ 105 h 149"/>
              <a:gd name="T54" fmla="*/ 83 w 125"/>
              <a:gd name="T55" fmla="*/ 106 h 149"/>
              <a:gd name="T56" fmla="*/ 71 w 125"/>
              <a:gd name="T57" fmla="*/ 111 h 149"/>
              <a:gd name="T58" fmla="*/ 61 w 125"/>
              <a:gd name="T59" fmla="*/ 107 h 149"/>
              <a:gd name="T60" fmla="*/ 32 w 125"/>
              <a:gd name="T61" fmla="*/ 59 h 149"/>
              <a:gd name="T62" fmla="*/ 41 w 125"/>
              <a:gd name="T63" fmla="*/ 45 h 149"/>
              <a:gd name="T64" fmla="*/ 44 w 125"/>
              <a:gd name="T65" fmla="*/ 43 h 149"/>
              <a:gd name="T66" fmla="*/ 53 w 125"/>
              <a:gd name="T67" fmla="*/ 34 h 149"/>
              <a:gd name="T68" fmla="*/ 39 w 125"/>
              <a:gd name="T69" fmla="*/ 10 h 149"/>
              <a:gd name="T70" fmla="*/ 36 w 125"/>
              <a:gd name="T71" fmla="*/ 10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5" h="149">
                <a:moveTo>
                  <a:pt x="90" y="149"/>
                </a:moveTo>
                <a:cubicBezTo>
                  <a:pt x="45" y="149"/>
                  <a:pt x="0" y="74"/>
                  <a:pt x="0" y="40"/>
                </a:cubicBezTo>
                <a:cubicBezTo>
                  <a:pt x="0" y="8"/>
                  <a:pt x="22" y="0"/>
                  <a:pt x="36" y="0"/>
                </a:cubicBezTo>
                <a:cubicBezTo>
                  <a:pt x="37" y="0"/>
                  <a:pt x="39" y="0"/>
                  <a:pt x="40" y="0"/>
                </a:cubicBezTo>
                <a:cubicBezTo>
                  <a:pt x="54" y="2"/>
                  <a:pt x="63" y="25"/>
                  <a:pt x="63" y="34"/>
                </a:cubicBezTo>
                <a:cubicBezTo>
                  <a:pt x="63" y="45"/>
                  <a:pt x="56" y="48"/>
                  <a:pt x="48" y="52"/>
                </a:cubicBezTo>
                <a:cubicBezTo>
                  <a:pt x="45" y="53"/>
                  <a:pt x="45" y="53"/>
                  <a:pt x="45" y="53"/>
                </a:cubicBezTo>
                <a:cubicBezTo>
                  <a:pt x="43" y="54"/>
                  <a:pt x="42" y="56"/>
                  <a:pt x="42" y="57"/>
                </a:cubicBezTo>
                <a:cubicBezTo>
                  <a:pt x="44" y="73"/>
                  <a:pt x="53" y="86"/>
                  <a:pt x="68" y="99"/>
                </a:cubicBezTo>
                <a:cubicBezTo>
                  <a:pt x="70" y="101"/>
                  <a:pt x="71" y="101"/>
                  <a:pt x="71" y="101"/>
                </a:cubicBezTo>
                <a:cubicBezTo>
                  <a:pt x="73" y="101"/>
                  <a:pt x="76" y="99"/>
                  <a:pt x="78" y="98"/>
                </a:cubicBezTo>
                <a:cubicBezTo>
                  <a:pt x="79" y="97"/>
                  <a:pt x="80" y="97"/>
                  <a:pt x="81" y="96"/>
                </a:cubicBezTo>
                <a:cubicBezTo>
                  <a:pt x="82" y="96"/>
                  <a:pt x="82" y="96"/>
                  <a:pt x="82" y="96"/>
                </a:cubicBezTo>
                <a:cubicBezTo>
                  <a:pt x="85" y="94"/>
                  <a:pt x="88" y="93"/>
                  <a:pt x="92" y="93"/>
                </a:cubicBezTo>
                <a:cubicBezTo>
                  <a:pt x="93" y="93"/>
                  <a:pt x="93" y="93"/>
                  <a:pt x="94" y="93"/>
                </a:cubicBezTo>
                <a:cubicBezTo>
                  <a:pt x="103" y="93"/>
                  <a:pt x="121" y="107"/>
                  <a:pt x="124" y="121"/>
                </a:cubicBezTo>
                <a:cubicBezTo>
                  <a:pt x="125" y="125"/>
                  <a:pt x="123" y="132"/>
                  <a:pt x="119" y="137"/>
                </a:cubicBezTo>
                <a:cubicBezTo>
                  <a:pt x="115" y="141"/>
                  <a:pt x="107" y="149"/>
                  <a:pt x="90" y="149"/>
                </a:cubicBezTo>
                <a:close/>
                <a:moveTo>
                  <a:pt x="36" y="10"/>
                </a:moveTo>
                <a:cubicBezTo>
                  <a:pt x="31" y="10"/>
                  <a:pt x="10" y="11"/>
                  <a:pt x="10" y="40"/>
                </a:cubicBezTo>
                <a:cubicBezTo>
                  <a:pt x="10" y="69"/>
                  <a:pt x="52" y="139"/>
                  <a:pt x="90" y="139"/>
                </a:cubicBezTo>
                <a:cubicBezTo>
                  <a:pt x="103" y="139"/>
                  <a:pt x="109" y="134"/>
                  <a:pt x="111" y="131"/>
                </a:cubicBezTo>
                <a:cubicBezTo>
                  <a:pt x="114" y="127"/>
                  <a:pt x="114" y="124"/>
                  <a:pt x="114" y="123"/>
                </a:cubicBezTo>
                <a:cubicBezTo>
                  <a:pt x="112" y="113"/>
                  <a:pt x="98" y="103"/>
                  <a:pt x="93" y="103"/>
                </a:cubicBezTo>
                <a:cubicBezTo>
                  <a:pt x="93" y="102"/>
                  <a:pt x="92" y="102"/>
                  <a:pt x="92" y="102"/>
                </a:cubicBezTo>
                <a:cubicBezTo>
                  <a:pt x="90" y="102"/>
                  <a:pt x="90" y="103"/>
                  <a:pt x="86" y="105"/>
                </a:cubicBezTo>
                <a:cubicBezTo>
                  <a:pt x="86" y="105"/>
                  <a:pt x="86" y="105"/>
                  <a:pt x="86" y="105"/>
                </a:cubicBezTo>
                <a:cubicBezTo>
                  <a:pt x="85" y="105"/>
                  <a:pt x="84" y="106"/>
                  <a:pt x="83" y="106"/>
                </a:cubicBezTo>
                <a:cubicBezTo>
                  <a:pt x="80" y="108"/>
                  <a:pt x="76" y="111"/>
                  <a:pt x="71" y="111"/>
                </a:cubicBezTo>
                <a:cubicBezTo>
                  <a:pt x="68" y="111"/>
                  <a:pt x="64" y="109"/>
                  <a:pt x="61" y="107"/>
                </a:cubicBezTo>
                <a:cubicBezTo>
                  <a:pt x="44" y="92"/>
                  <a:pt x="35" y="77"/>
                  <a:pt x="32" y="59"/>
                </a:cubicBezTo>
                <a:cubicBezTo>
                  <a:pt x="30" y="52"/>
                  <a:pt x="37" y="47"/>
                  <a:pt x="41" y="45"/>
                </a:cubicBezTo>
                <a:cubicBezTo>
                  <a:pt x="44" y="43"/>
                  <a:pt x="44" y="43"/>
                  <a:pt x="44" y="43"/>
                </a:cubicBezTo>
                <a:cubicBezTo>
                  <a:pt x="51" y="39"/>
                  <a:pt x="53" y="38"/>
                  <a:pt x="53" y="34"/>
                </a:cubicBezTo>
                <a:cubicBezTo>
                  <a:pt x="53" y="29"/>
                  <a:pt x="46" y="11"/>
                  <a:pt x="39" y="10"/>
                </a:cubicBezTo>
                <a:cubicBezTo>
                  <a:pt x="38" y="10"/>
                  <a:pt x="37" y="10"/>
                  <a:pt x="36" y="1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126" name="iṣḻîḍé"/>
          <p:cNvGrpSpPr/>
          <p:nvPr/>
        </p:nvGrpSpPr>
        <p:grpSpPr>
          <a:xfrm>
            <a:off x="8955213" y="4946429"/>
            <a:ext cx="289130" cy="256275"/>
            <a:chOff x="9070589" y="5113816"/>
            <a:chExt cx="381919" cy="338519"/>
          </a:xfrm>
          <a:solidFill>
            <a:schemeClr val="bg1">
              <a:lumMod val="85000"/>
            </a:schemeClr>
          </a:solidFill>
        </p:grpSpPr>
        <p:sp>
          <p:nvSpPr>
            <p:cNvPr id="127" name="isľiḍè"/>
            <p:cNvSpPr/>
            <p:nvPr/>
          </p:nvSpPr>
          <p:spPr bwMode="auto">
            <a:xfrm>
              <a:off x="9070589" y="5113816"/>
              <a:ext cx="381919" cy="338519"/>
            </a:xfrm>
            <a:custGeom>
              <a:avLst/>
              <a:gdLst>
                <a:gd name="T0" fmla="*/ 83 w 106"/>
                <a:gd name="T1" fmla="*/ 94 h 94"/>
                <a:gd name="T2" fmla="*/ 81 w 106"/>
                <a:gd name="T3" fmla="*/ 94 h 94"/>
                <a:gd name="T4" fmla="*/ 68 w 106"/>
                <a:gd name="T5" fmla="*/ 86 h 94"/>
                <a:gd name="T6" fmla="*/ 50 w 106"/>
                <a:gd name="T7" fmla="*/ 88 h 94"/>
                <a:gd name="T8" fmla="*/ 0 w 106"/>
                <a:gd name="T9" fmla="*/ 45 h 94"/>
                <a:gd name="T10" fmla="*/ 50 w 106"/>
                <a:gd name="T11" fmla="*/ 0 h 94"/>
                <a:gd name="T12" fmla="*/ 106 w 106"/>
                <a:gd name="T13" fmla="*/ 44 h 94"/>
                <a:gd name="T14" fmla="*/ 86 w 106"/>
                <a:gd name="T15" fmla="*/ 78 h 94"/>
                <a:gd name="T16" fmla="*/ 86 w 106"/>
                <a:gd name="T17" fmla="*/ 90 h 94"/>
                <a:gd name="T18" fmla="*/ 87 w 106"/>
                <a:gd name="T19" fmla="*/ 90 h 94"/>
                <a:gd name="T20" fmla="*/ 83 w 106"/>
                <a:gd name="T21" fmla="*/ 94 h 94"/>
                <a:gd name="T22" fmla="*/ 83 w 106"/>
                <a:gd name="T23" fmla="*/ 94 h 94"/>
                <a:gd name="T24" fmla="*/ 68 w 106"/>
                <a:gd name="T25" fmla="*/ 78 h 94"/>
                <a:gd name="T26" fmla="*/ 70 w 106"/>
                <a:gd name="T27" fmla="*/ 79 h 94"/>
                <a:gd name="T28" fmla="*/ 79 w 106"/>
                <a:gd name="T29" fmla="*/ 84 h 94"/>
                <a:gd name="T30" fmla="*/ 79 w 106"/>
                <a:gd name="T31" fmla="*/ 76 h 94"/>
                <a:gd name="T32" fmla="*/ 81 w 106"/>
                <a:gd name="T33" fmla="*/ 73 h 94"/>
                <a:gd name="T34" fmla="*/ 98 w 106"/>
                <a:gd name="T35" fmla="*/ 44 h 94"/>
                <a:gd name="T36" fmla="*/ 50 w 106"/>
                <a:gd name="T37" fmla="*/ 8 h 94"/>
                <a:gd name="T38" fmla="*/ 8 w 106"/>
                <a:gd name="T39" fmla="*/ 45 h 94"/>
                <a:gd name="T40" fmla="*/ 50 w 106"/>
                <a:gd name="T41" fmla="*/ 81 h 94"/>
                <a:gd name="T42" fmla="*/ 67 w 106"/>
                <a:gd name="T43" fmla="*/ 78 h 94"/>
                <a:gd name="T44" fmla="*/ 68 w 106"/>
                <a:gd name="T45" fmla="*/ 7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94">
                  <a:moveTo>
                    <a:pt x="83" y="94"/>
                  </a:moveTo>
                  <a:cubicBezTo>
                    <a:pt x="82" y="94"/>
                    <a:pt x="81" y="94"/>
                    <a:pt x="81" y="94"/>
                  </a:cubicBezTo>
                  <a:cubicBezTo>
                    <a:pt x="68" y="86"/>
                    <a:pt x="68" y="86"/>
                    <a:pt x="68" y="86"/>
                  </a:cubicBezTo>
                  <a:cubicBezTo>
                    <a:pt x="62" y="88"/>
                    <a:pt x="56" y="88"/>
                    <a:pt x="50" y="88"/>
                  </a:cubicBezTo>
                  <a:cubicBezTo>
                    <a:pt x="21" y="88"/>
                    <a:pt x="0" y="70"/>
                    <a:pt x="0" y="45"/>
                  </a:cubicBezTo>
                  <a:cubicBezTo>
                    <a:pt x="0" y="19"/>
                    <a:pt x="21" y="0"/>
                    <a:pt x="50" y="0"/>
                  </a:cubicBezTo>
                  <a:cubicBezTo>
                    <a:pt x="82" y="0"/>
                    <a:pt x="106" y="20"/>
                    <a:pt x="106" y="44"/>
                  </a:cubicBezTo>
                  <a:cubicBezTo>
                    <a:pt x="106" y="58"/>
                    <a:pt x="99" y="70"/>
                    <a:pt x="86" y="78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6" y="90"/>
                    <a:pt x="87" y="90"/>
                    <a:pt x="87" y="90"/>
                  </a:cubicBezTo>
                  <a:cubicBezTo>
                    <a:pt x="87" y="93"/>
                    <a:pt x="85" y="94"/>
                    <a:pt x="83" y="94"/>
                  </a:cubicBezTo>
                  <a:cubicBezTo>
                    <a:pt x="83" y="94"/>
                    <a:pt x="83" y="94"/>
                    <a:pt x="83" y="94"/>
                  </a:cubicBezTo>
                  <a:close/>
                  <a:moveTo>
                    <a:pt x="68" y="78"/>
                  </a:moveTo>
                  <a:cubicBezTo>
                    <a:pt x="69" y="78"/>
                    <a:pt x="70" y="79"/>
                    <a:pt x="70" y="79"/>
                  </a:cubicBezTo>
                  <a:cubicBezTo>
                    <a:pt x="79" y="84"/>
                    <a:pt x="79" y="84"/>
                    <a:pt x="79" y="8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5"/>
                    <a:pt x="79" y="73"/>
                    <a:pt x="81" y="73"/>
                  </a:cubicBezTo>
                  <a:cubicBezTo>
                    <a:pt x="92" y="66"/>
                    <a:pt x="98" y="55"/>
                    <a:pt x="98" y="44"/>
                  </a:cubicBezTo>
                  <a:cubicBezTo>
                    <a:pt x="98" y="24"/>
                    <a:pt x="77" y="8"/>
                    <a:pt x="50" y="8"/>
                  </a:cubicBezTo>
                  <a:cubicBezTo>
                    <a:pt x="25" y="8"/>
                    <a:pt x="8" y="23"/>
                    <a:pt x="8" y="45"/>
                  </a:cubicBezTo>
                  <a:cubicBezTo>
                    <a:pt x="8" y="66"/>
                    <a:pt x="25" y="81"/>
                    <a:pt x="50" y="81"/>
                  </a:cubicBezTo>
                  <a:cubicBezTo>
                    <a:pt x="56" y="81"/>
                    <a:pt x="62" y="80"/>
                    <a:pt x="67" y="78"/>
                  </a:cubicBezTo>
                  <a:cubicBezTo>
                    <a:pt x="68" y="78"/>
                    <a:pt x="68" y="78"/>
                    <a:pt x="68" y="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28" name="ïṧļïḋè"/>
            <p:cNvSpPr/>
            <p:nvPr/>
          </p:nvSpPr>
          <p:spPr bwMode="auto">
            <a:xfrm>
              <a:off x="9146973" y="5247488"/>
              <a:ext cx="60759" cy="60759"/>
            </a:xfrm>
            <a:custGeom>
              <a:avLst/>
              <a:gdLst>
                <a:gd name="T0" fmla="*/ 9 w 17"/>
                <a:gd name="T1" fmla="*/ 17 h 17"/>
                <a:gd name="T2" fmla="*/ 0 w 17"/>
                <a:gd name="T3" fmla="*/ 9 h 17"/>
                <a:gd name="T4" fmla="*/ 9 w 17"/>
                <a:gd name="T5" fmla="*/ 0 h 17"/>
                <a:gd name="T6" fmla="*/ 17 w 17"/>
                <a:gd name="T7" fmla="*/ 9 h 17"/>
                <a:gd name="T8" fmla="*/ 9 w 17"/>
                <a:gd name="T9" fmla="*/ 17 h 17"/>
                <a:gd name="T10" fmla="*/ 9 w 17"/>
                <a:gd name="T11" fmla="*/ 4 h 17"/>
                <a:gd name="T12" fmla="*/ 4 w 17"/>
                <a:gd name="T13" fmla="*/ 9 h 17"/>
                <a:gd name="T14" fmla="*/ 9 w 17"/>
                <a:gd name="T15" fmla="*/ 13 h 17"/>
                <a:gd name="T16" fmla="*/ 13 w 17"/>
                <a:gd name="T17" fmla="*/ 9 h 17"/>
                <a:gd name="T18" fmla="*/ 9 w 17"/>
                <a:gd name="T19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9" y="17"/>
                  </a:moveTo>
                  <a:cubicBezTo>
                    <a:pt x="4" y="17"/>
                    <a:pt x="0" y="13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" y="0"/>
                    <a:pt x="17" y="4"/>
                    <a:pt x="17" y="9"/>
                  </a:cubicBezTo>
                  <a:cubicBezTo>
                    <a:pt x="17" y="13"/>
                    <a:pt x="13" y="17"/>
                    <a:pt x="9" y="17"/>
                  </a:cubicBezTo>
                  <a:close/>
                  <a:moveTo>
                    <a:pt x="9" y="4"/>
                  </a:moveTo>
                  <a:cubicBezTo>
                    <a:pt x="6" y="4"/>
                    <a:pt x="4" y="6"/>
                    <a:pt x="4" y="9"/>
                  </a:cubicBezTo>
                  <a:cubicBezTo>
                    <a:pt x="4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9"/>
                  </a:cubicBezTo>
                  <a:cubicBezTo>
                    <a:pt x="13" y="6"/>
                    <a:pt x="11" y="4"/>
                    <a:pt x="9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29" name="í$ḻide"/>
            <p:cNvSpPr/>
            <p:nvPr/>
          </p:nvSpPr>
          <p:spPr bwMode="auto">
            <a:xfrm>
              <a:off x="9225093" y="5247488"/>
              <a:ext cx="62496" cy="60759"/>
            </a:xfrm>
            <a:custGeom>
              <a:avLst/>
              <a:gdLst>
                <a:gd name="T0" fmla="*/ 9 w 17"/>
                <a:gd name="T1" fmla="*/ 17 h 17"/>
                <a:gd name="T2" fmla="*/ 0 w 17"/>
                <a:gd name="T3" fmla="*/ 9 h 17"/>
                <a:gd name="T4" fmla="*/ 9 w 17"/>
                <a:gd name="T5" fmla="*/ 0 h 17"/>
                <a:gd name="T6" fmla="*/ 17 w 17"/>
                <a:gd name="T7" fmla="*/ 9 h 17"/>
                <a:gd name="T8" fmla="*/ 9 w 17"/>
                <a:gd name="T9" fmla="*/ 17 h 17"/>
                <a:gd name="T10" fmla="*/ 9 w 17"/>
                <a:gd name="T11" fmla="*/ 4 h 17"/>
                <a:gd name="T12" fmla="*/ 4 w 17"/>
                <a:gd name="T13" fmla="*/ 9 h 17"/>
                <a:gd name="T14" fmla="*/ 9 w 17"/>
                <a:gd name="T15" fmla="*/ 13 h 17"/>
                <a:gd name="T16" fmla="*/ 13 w 17"/>
                <a:gd name="T17" fmla="*/ 9 h 17"/>
                <a:gd name="T18" fmla="*/ 9 w 17"/>
                <a:gd name="T19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9" y="17"/>
                  </a:moveTo>
                  <a:cubicBezTo>
                    <a:pt x="4" y="17"/>
                    <a:pt x="0" y="13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" y="0"/>
                    <a:pt x="17" y="4"/>
                    <a:pt x="17" y="9"/>
                  </a:cubicBezTo>
                  <a:cubicBezTo>
                    <a:pt x="17" y="13"/>
                    <a:pt x="13" y="17"/>
                    <a:pt x="9" y="17"/>
                  </a:cubicBezTo>
                  <a:close/>
                  <a:moveTo>
                    <a:pt x="9" y="4"/>
                  </a:moveTo>
                  <a:cubicBezTo>
                    <a:pt x="6" y="4"/>
                    <a:pt x="4" y="6"/>
                    <a:pt x="4" y="9"/>
                  </a:cubicBezTo>
                  <a:cubicBezTo>
                    <a:pt x="4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9"/>
                  </a:cubicBezTo>
                  <a:cubicBezTo>
                    <a:pt x="13" y="6"/>
                    <a:pt x="11" y="4"/>
                    <a:pt x="9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30" name="ïṣlîḑé"/>
            <p:cNvSpPr/>
            <p:nvPr/>
          </p:nvSpPr>
          <p:spPr bwMode="auto">
            <a:xfrm>
              <a:off x="9304948" y="5247488"/>
              <a:ext cx="60759" cy="60759"/>
            </a:xfrm>
            <a:custGeom>
              <a:avLst/>
              <a:gdLst>
                <a:gd name="T0" fmla="*/ 9 w 17"/>
                <a:gd name="T1" fmla="*/ 17 h 17"/>
                <a:gd name="T2" fmla="*/ 0 w 17"/>
                <a:gd name="T3" fmla="*/ 9 h 17"/>
                <a:gd name="T4" fmla="*/ 9 w 17"/>
                <a:gd name="T5" fmla="*/ 0 h 17"/>
                <a:gd name="T6" fmla="*/ 17 w 17"/>
                <a:gd name="T7" fmla="*/ 9 h 17"/>
                <a:gd name="T8" fmla="*/ 9 w 17"/>
                <a:gd name="T9" fmla="*/ 17 h 17"/>
                <a:gd name="T10" fmla="*/ 9 w 17"/>
                <a:gd name="T11" fmla="*/ 4 h 17"/>
                <a:gd name="T12" fmla="*/ 4 w 17"/>
                <a:gd name="T13" fmla="*/ 9 h 17"/>
                <a:gd name="T14" fmla="*/ 9 w 17"/>
                <a:gd name="T15" fmla="*/ 13 h 17"/>
                <a:gd name="T16" fmla="*/ 13 w 17"/>
                <a:gd name="T17" fmla="*/ 9 h 17"/>
                <a:gd name="T18" fmla="*/ 9 w 17"/>
                <a:gd name="T19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9" y="17"/>
                  </a:moveTo>
                  <a:cubicBezTo>
                    <a:pt x="4" y="17"/>
                    <a:pt x="0" y="13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" y="0"/>
                    <a:pt x="17" y="4"/>
                    <a:pt x="17" y="9"/>
                  </a:cubicBezTo>
                  <a:cubicBezTo>
                    <a:pt x="17" y="13"/>
                    <a:pt x="13" y="17"/>
                    <a:pt x="9" y="17"/>
                  </a:cubicBezTo>
                  <a:close/>
                  <a:moveTo>
                    <a:pt x="9" y="4"/>
                  </a:moveTo>
                  <a:cubicBezTo>
                    <a:pt x="6" y="4"/>
                    <a:pt x="4" y="6"/>
                    <a:pt x="4" y="9"/>
                  </a:cubicBezTo>
                  <a:cubicBezTo>
                    <a:pt x="4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9"/>
                  </a:cubicBezTo>
                  <a:cubicBezTo>
                    <a:pt x="13" y="6"/>
                    <a:pt x="11" y="4"/>
                    <a:pt x="9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131" name="íšļïḍé"/>
          <p:cNvSpPr/>
          <p:nvPr/>
        </p:nvSpPr>
        <p:spPr bwMode="auto">
          <a:xfrm>
            <a:off x="8960470" y="4529818"/>
            <a:ext cx="253646" cy="378498"/>
          </a:xfrm>
          <a:custGeom>
            <a:avLst/>
            <a:gdLst>
              <a:gd name="T0" fmla="*/ 89 w 93"/>
              <a:gd name="T1" fmla="*/ 24 h 139"/>
              <a:gd name="T2" fmla="*/ 78 w 93"/>
              <a:gd name="T3" fmla="*/ 24 h 139"/>
              <a:gd name="T4" fmla="*/ 74 w 93"/>
              <a:gd name="T5" fmla="*/ 28 h 139"/>
              <a:gd name="T6" fmla="*/ 74 w 93"/>
              <a:gd name="T7" fmla="*/ 37 h 139"/>
              <a:gd name="T8" fmla="*/ 78 w 93"/>
              <a:gd name="T9" fmla="*/ 42 h 139"/>
              <a:gd name="T10" fmla="*/ 79 w 93"/>
              <a:gd name="T11" fmla="*/ 42 h 139"/>
              <a:gd name="T12" fmla="*/ 60 w 93"/>
              <a:gd name="T13" fmla="*/ 65 h 139"/>
              <a:gd name="T14" fmla="*/ 51 w 93"/>
              <a:gd name="T15" fmla="*/ 70 h 139"/>
              <a:gd name="T16" fmla="*/ 51 w 93"/>
              <a:gd name="T17" fmla="*/ 25 h 139"/>
              <a:gd name="T18" fmla="*/ 65 w 93"/>
              <a:gd name="T19" fmla="*/ 25 h 139"/>
              <a:gd name="T20" fmla="*/ 46 w 93"/>
              <a:gd name="T21" fmla="*/ 0 h 139"/>
              <a:gd name="T22" fmla="*/ 28 w 93"/>
              <a:gd name="T23" fmla="*/ 25 h 139"/>
              <a:gd name="T24" fmla="*/ 42 w 93"/>
              <a:gd name="T25" fmla="*/ 25 h 139"/>
              <a:gd name="T26" fmla="*/ 42 w 93"/>
              <a:gd name="T27" fmla="*/ 87 h 139"/>
              <a:gd name="T28" fmla="*/ 34 w 93"/>
              <a:gd name="T29" fmla="*/ 82 h 139"/>
              <a:gd name="T30" fmla="*/ 14 w 93"/>
              <a:gd name="T31" fmla="*/ 60 h 139"/>
              <a:gd name="T32" fmla="*/ 19 w 93"/>
              <a:gd name="T33" fmla="*/ 54 h 139"/>
              <a:gd name="T34" fmla="*/ 9 w 93"/>
              <a:gd name="T35" fmla="*/ 47 h 139"/>
              <a:gd name="T36" fmla="*/ 0 w 93"/>
              <a:gd name="T37" fmla="*/ 54 h 139"/>
              <a:gd name="T38" fmla="*/ 5 w 93"/>
              <a:gd name="T39" fmla="*/ 60 h 139"/>
              <a:gd name="T40" fmla="*/ 30 w 93"/>
              <a:gd name="T41" fmla="*/ 91 h 139"/>
              <a:gd name="T42" fmla="*/ 42 w 93"/>
              <a:gd name="T43" fmla="*/ 102 h 139"/>
              <a:gd name="T44" fmla="*/ 42 w 93"/>
              <a:gd name="T45" fmla="*/ 112 h 139"/>
              <a:gd name="T46" fmla="*/ 33 w 93"/>
              <a:gd name="T47" fmla="*/ 125 h 139"/>
              <a:gd name="T48" fmla="*/ 46 w 93"/>
              <a:gd name="T49" fmla="*/ 139 h 139"/>
              <a:gd name="T50" fmla="*/ 60 w 93"/>
              <a:gd name="T51" fmla="*/ 125 h 139"/>
              <a:gd name="T52" fmla="*/ 51 w 93"/>
              <a:gd name="T53" fmla="*/ 112 h 139"/>
              <a:gd name="T54" fmla="*/ 51 w 93"/>
              <a:gd name="T55" fmla="*/ 86 h 139"/>
              <a:gd name="T56" fmla="*/ 64 w 93"/>
              <a:gd name="T57" fmla="*/ 73 h 139"/>
              <a:gd name="T58" fmla="*/ 88 w 93"/>
              <a:gd name="T59" fmla="*/ 42 h 139"/>
              <a:gd name="T60" fmla="*/ 89 w 93"/>
              <a:gd name="T61" fmla="*/ 42 h 139"/>
              <a:gd name="T62" fmla="*/ 93 w 93"/>
              <a:gd name="T63" fmla="*/ 37 h 139"/>
              <a:gd name="T64" fmla="*/ 93 w 93"/>
              <a:gd name="T65" fmla="*/ 28 h 139"/>
              <a:gd name="T66" fmla="*/ 89 w 93"/>
              <a:gd name="T67" fmla="*/ 24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3" h="139">
                <a:moveTo>
                  <a:pt x="89" y="24"/>
                </a:moveTo>
                <a:cubicBezTo>
                  <a:pt x="78" y="24"/>
                  <a:pt x="78" y="24"/>
                  <a:pt x="78" y="24"/>
                </a:cubicBezTo>
                <a:cubicBezTo>
                  <a:pt x="76" y="24"/>
                  <a:pt x="74" y="26"/>
                  <a:pt x="74" y="28"/>
                </a:cubicBezTo>
                <a:cubicBezTo>
                  <a:pt x="74" y="37"/>
                  <a:pt x="74" y="37"/>
                  <a:pt x="74" y="37"/>
                </a:cubicBezTo>
                <a:cubicBezTo>
                  <a:pt x="74" y="40"/>
                  <a:pt x="76" y="42"/>
                  <a:pt x="78" y="42"/>
                </a:cubicBezTo>
                <a:cubicBezTo>
                  <a:pt x="79" y="42"/>
                  <a:pt x="79" y="42"/>
                  <a:pt x="79" y="42"/>
                </a:cubicBezTo>
                <a:cubicBezTo>
                  <a:pt x="79" y="55"/>
                  <a:pt x="70" y="60"/>
                  <a:pt x="60" y="65"/>
                </a:cubicBezTo>
                <a:cubicBezTo>
                  <a:pt x="57" y="67"/>
                  <a:pt x="54" y="68"/>
                  <a:pt x="51" y="70"/>
                </a:cubicBezTo>
                <a:cubicBezTo>
                  <a:pt x="51" y="25"/>
                  <a:pt x="51" y="25"/>
                  <a:pt x="51" y="25"/>
                </a:cubicBezTo>
                <a:cubicBezTo>
                  <a:pt x="65" y="25"/>
                  <a:pt x="65" y="25"/>
                  <a:pt x="65" y="25"/>
                </a:cubicBezTo>
                <a:cubicBezTo>
                  <a:pt x="46" y="0"/>
                  <a:pt x="46" y="0"/>
                  <a:pt x="46" y="0"/>
                </a:cubicBezTo>
                <a:cubicBezTo>
                  <a:pt x="28" y="25"/>
                  <a:pt x="28" y="25"/>
                  <a:pt x="28" y="25"/>
                </a:cubicBezTo>
                <a:cubicBezTo>
                  <a:pt x="42" y="25"/>
                  <a:pt x="42" y="25"/>
                  <a:pt x="42" y="25"/>
                </a:cubicBezTo>
                <a:cubicBezTo>
                  <a:pt x="42" y="87"/>
                  <a:pt x="42" y="87"/>
                  <a:pt x="42" y="87"/>
                </a:cubicBezTo>
                <a:cubicBezTo>
                  <a:pt x="39" y="85"/>
                  <a:pt x="37" y="84"/>
                  <a:pt x="34" y="82"/>
                </a:cubicBezTo>
                <a:cubicBezTo>
                  <a:pt x="25" y="77"/>
                  <a:pt x="16" y="72"/>
                  <a:pt x="14" y="60"/>
                </a:cubicBezTo>
                <a:cubicBezTo>
                  <a:pt x="17" y="58"/>
                  <a:pt x="19" y="56"/>
                  <a:pt x="19" y="54"/>
                </a:cubicBezTo>
                <a:cubicBezTo>
                  <a:pt x="19" y="50"/>
                  <a:pt x="14" y="47"/>
                  <a:pt x="9" y="47"/>
                </a:cubicBezTo>
                <a:cubicBezTo>
                  <a:pt x="4" y="47"/>
                  <a:pt x="0" y="50"/>
                  <a:pt x="0" y="54"/>
                </a:cubicBezTo>
                <a:cubicBezTo>
                  <a:pt x="0" y="56"/>
                  <a:pt x="2" y="59"/>
                  <a:pt x="5" y="60"/>
                </a:cubicBezTo>
                <a:cubicBezTo>
                  <a:pt x="6" y="78"/>
                  <a:pt x="20" y="85"/>
                  <a:pt x="30" y="91"/>
                </a:cubicBezTo>
                <a:cubicBezTo>
                  <a:pt x="37" y="95"/>
                  <a:pt x="42" y="97"/>
                  <a:pt x="42" y="102"/>
                </a:cubicBezTo>
                <a:cubicBezTo>
                  <a:pt x="42" y="112"/>
                  <a:pt x="42" y="112"/>
                  <a:pt x="42" y="112"/>
                </a:cubicBezTo>
                <a:cubicBezTo>
                  <a:pt x="36" y="114"/>
                  <a:pt x="33" y="119"/>
                  <a:pt x="33" y="125"/>
                </a:cubicBezTo>
                <a:cubicBezTo>
                  <a:pt x="33" y="133"/>
                  <a:pt x="39" y="139"/>
                  <a:pt x="46" y="139"/>
                </a:cubicBezTo>
                <a:cubicBezTo>
                  <a:pt x="54" y="139"/>
                  <a:pt x="60" y="133"/>
                  <a:pt x="60" y="125"/>
                </a:cubicBezTo>
                <a:cubicBezTo>
                  <a:pt x="60" y="119"/>
                  <a:pt x="56" y="114"/>
                  <a:pt x="51" y="112"/>
                </a:cubicBezTo>
                <a:cubicBezTo>
                  <a:pt x="51" y="86"/>
                  <a:pt x="51" y="86"/>
                  <a:pt x="51" y="86"/>
                </a:cubicBezTo>
                <a:cubicBezTo>
                  <a:pt x="51" y="81"/>
                  <a:pt x="56" y="78"/>
                  <a:pt x="64" y="73"/>
                </a:cubicBezTo>
                <a:cubicBezTo>
                  <a:pt x="75" y="67"/>
                  <a:pt x="88" y="60"/>
                  <a:pt x="88" y="42"/>
                </a:cubicBezTo>
                <a:cubicBezTo>
                  <a:pt x="89" y="42"/>
                  <a:pt x="89" y="42"/>
                  <a:pt x="89" y="42"/>
                </a:cubicBezTo>
                <a:cubicBezTo>
                  <a:pt x="91" y="42"/>
                  <a:pt x="93" y="40"/>
                  <a:pt x="93" y="37"/>
                </a:cubicBezTo>
                <a:cubicBezTo>
                  <a:pt x="93" y="28"/>
                  <a:pt x="93" y="28"/>
                  <a:pt x="93" y="28"/>
                </a:cubicBezTo>
                <a:cubicBezTo>
                  <a:pt x="93" y="26"/>
                  <a:pt x="91" y="24"/>
                  <a:pt x="89" y="2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132" name="ïṣliďe"/>
          <p:cNvGrpSpPr/>
          <p:nvPr/>
        </p:nvGrpSpPr>
        <p:grpSpPr>
          <a:xfrm>
            <a:off x="8955174" y="5728372"/>
            <a:ext cx="180048" cy="195820"/>
            <a:chOff x="9070589" y="6146733"/>
            <a:chExt cx="237831" cy="258664"/>
          </a:xfrm>
          <a:solidFill>
            <a:schemeClr val="bg1">
              <a:lumMod val="85000"/>
            </a:schemeClr>
          </a:solidFill>
        </p:grpSpPr>
        <p:sp>
          <p:nvSpPr>
            <p:cNvPr id="133" name="îṡľiḓe"/>
            <p:cNvSpPr/>
            <p:nvPr/>
          </p:nvSpPr>
          <p:spPr bwMode="auto">
            <a:xfrm>
              <a:off x="9107045" y="6250893"/>
              <a:ext cx="29511" cy="2951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34" name="i$1îde"/>
            <p:cNvSpPr/>
            <p:nvPr/>
          </p:nvSpPr>
          <p:spPr bwMode="auto">
            <a:xfrm>
              <a:off x="9107045" y="6297765"/>
              <a:ext cx="29511" cy="26039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35" name="ísľíḍè"/>
            <p:cNvSpPr/>
            <p:nvPr/>
          </p:nvSpPr>
          <p:spPr bwMode="auto">
            <a:xfrm>
              <a:off x="9107045" y="6341165"/>
              <a:ext cx="29511" cy="2951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36" name="ïṥlíḋè"/>
            <p:cNvSpPr/>
            <p:nvPr/>
          </p:nvSpPr>
          <p:spPr bwMode="auto">
            <a:xfrm>
              <a:off x="9153917" y="6250893"/>
              <a:ext cx="29511" cy="2951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37" name="íṩľïḑè"/>
            <p:cNvSpPr/>
            <p:nvPr/>
          </p:nvSpPr>
          <p:spPr bwMode="auto">
            <a:xfrm>
              <a:off x="9153917" y="6297765"/>
              <a:ext cx="29511" cy="26039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38" name="ïşľïḋê"/>
            <p:cNvSpPr/>
            <p:nvPr/>
          </p:nvSpPr>
          <p:spPr bwMode="auto">
            <a:xfrm>
              <a:off x="9153917" y="6341165"/>
              <a:ext cx="29511" cy="2951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39" name="ïṡľîďê"/>
            <p:cNvSpPr/>
            <p:nvPr/>
          </p:nvSpPr>
          <p:spPr bwMode="auto">
            <a:xfrm>
              <a:off x="9200789" y="6250893"/>
              <a:ext cx="24304" cy="2951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40" name="i$ļidè"/>
            <p:cNvSpPr/>
            <p:nvPr/>
          </p:nvSpPr>
          <p:spPr bwMode="auto">
            <a:xfrm>
              <a:off x="9200789" y="6297765"/>
              <a:ext cx="24304" cy="26039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41" name="iSľidê"/>
            <p:cNvSpPr/>
            <p:nvPr/>
          </p:nvSpPr>
          <p:spPr bwMode="auto">
            <a:xfrm>
              <a:off x="9200789" y="6341165"/>
              <a:ext cx="24304" cy="2951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42" name="íś1iḑè"/>
            <p:cNvSpPr/>
            <p:nvPr/>
          </p:nvSpPr>
          <p:spPr bwMode="auto">
            <a:xfrm>
              <a:off x="9244189" y="6250893"/>
              <a:ext cx="27776" cy="2951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43" name="î$ļîḓe"/>
            <p:cNvSpPr/>
            <p:nvPr/>
          </p:nvSpPr>
          <p:spPr bwMode="auto">
            <a:xfrm>
              <a:off x="9244189" y="6297765"/>
              <a:ext cx="27776" cy="26039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44" name="ïṣḻîḑe"/>
            <p:cNvSpPr/>
            <p:nvPr/>
          </p:nvSpPr>
          <p:spPr bwMode="auto">
            <a:xfrm>
              <a:off x="9244189" y="6341165"/>
              <a:ext cx="27776" cy="2951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45" name="ï$ļíḍe"/>
            <p:cNvSpPr/>
            <p:nvPr/>
          </p:nvSpPr>
          <p:spPr bwMode="auto">
            <a:xfrm>
              <a:off x="9070589" y="6172774"/>
              <a:ext cx="237831" cy="232623"/>
            </a:xfrm>
            <a:custGeom>
              <a:avLst/>
              <a:gdLst>
                <a:gd name="T0" fmla="*/ 59 w 66"/>
                <a:gd name="T1" fmla="*/ 0 h 65"/>
                <a:gd name="T2" fmla="*/ 53 w 66"/>
                <a:gd name="T3" fmla="*/ 0 h 65"/>
                <a:gd name="T4" fmla="*/ 53 w 66"/>
                <a:gd name="T5" fmla="*/ 11 h 65"/>
                <a:gd name="T6" fmla="*/ 51 w 66"/>
                <a:gd name="T7" fmla="*/ 13 h 65"/>
                <a:gd name="T8" fmla="*/ 46 w 66"/>
                <a:gd name="T9" fmla="*/ 13 h 65"/>
                <a:gd name="T10" fmla="*/ 43 w 66"/>
                <a:gd name="T11" fmla="*/ 11 h 65"/>
                <a:gd name="T12" fmla="*/ 43 w 66"/>
                <a:gd name="T13" fmla="*/ 0 h 65"/>
                <a:gd name="T14" fmla="*/ 23 w 66"/>
                <a:gd name="T15" fmla="*/ 0 h 65"/>
                <a:gd name="T16" fmla="*/ 23 w 66"/>
                <a:gd name="T17" fmla="*/ 11 h 65"/>
                <a:gd name="T18" fmla="*/ 20 w 66"/>
                <a:gd name="T19" fmla="*/ 13 h 65"/>
                <a:gd name="T20" fmla="*/ 15 w 66"/>
                <a:gd name="T21" fmla="*/ 13 h 65"/>
                <a:gd name="T22" fmla="*/ 13 w 66"/>
                <a:gd name="T23" fmla="*/ 11 h 65"/>
                <a:gd name="T24" fmla="*/ 13 w 66"/>
                <a:gd name="T25" fmla="*/ 0 h 65"/>
                <a:gd name="T26" fmla="*/ 7 w 66"/>
                <a:gd name="T27" fmla="*/ 0 h 65"/>
                <a:gd name="T28" fmla="*/ 0 w 66"/>
                <a:gd name="T29" fmla="*/ 8 h 65"/>
                <a:gd name="T30" fmla="*/ 0 w 66"/>
                <a:gd name="T31" fmla="*/ 13 h 65"/>
                <a:gd name="T32" fmla="*/ 0 w 66"/>
                <a:gd name="T33" fmla="*/ 16 h 65"/>
                <a:gd name="T34" fmla="*/ 0 w 66"/>
                <a:gd name="T35" fmla="*/ 18 h 65"/>
                <a:gd name="T36" fmla="*/ 0 w 66"/>
                <a:gd name="T37" fmla="*/ 58 h 65"/>
                <a:gd name="T38" fmla="*/ 7 w 66"/>
                <a:gd name="T39" fmla="*/ 65 h 65"/>
                <a:gd name="T40" fmla="*/ 59 w 66"/>
                <a:gd name="T41" fmla="*/ 65 h 65"/>
                <a:gd name="T42" fmla="*/ 66 w 66"/>
                <a:gd name="T43" fmla="*/ 58 h 65"/>
                <a:gd name="T44" fmla="*/ 66 w 66"/>
                <a:gd name="T45" fmla="*/ 18 h 65"/>
                <a:gd name="T46" fmla="*/ 66 w 66"/>
                <a:gd name="T47" fmla="*/ 16 h 65"/>
                <a:gd name="T48" fmla="*/ 66 w 66"/>
                <a:gd name="T49" fmla="*/ 13 h 65"/>
                <a:gd name="T50" fmla="*/ 66 w 66"/>
                <a:gd name="T51" fmla="*/ 8 h 65"/>
                <a:gd name="T52" fmla="*/ 59 w 66"/>
                <a:gd name="T53" fmla="*/ 0 h 65"/>
                <a:gd name="T54" fmla="*/ 61 w 66"/>
                <a:gd name="T55" fmla="*/ 58 h 65"/>
                <a:gd name="T56" fmla="*/ 59 w 66"/>
                <a:gd name="T57" fmla="*/ 60 h 65"/>
                <a:gd name="T58" fmla="*/ 7 w 66"/>
                <a:gd name="T59" fmla="*/ 60 h 65"/>
                <a:gd name="T60" fmla="*/ 5 w 66"/>
                <a:gd name="T61" fmla="*/ 58 h 65"/>
                <a:gd name="T62" fmla="*/ 5 w 66"/>
                <a:gd name="T63" fmla="*/ 18 h 65"/>
                <a:gd name="T64" fmla="*/ 61 w 66"/>
                <a:gd name="T65" fmla="*/ 18 h 65"/>
                <a:gd name="T66" fmla="*/ 61 w 66"/>
                <a:gd name="T67" fmla="*/ 5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6" h="65">
                  <a:moveTo>
                    <a:pt x="59" y="0"/>
                  </a:moveTo>
                  <a:cubicBezTo>
                    <a:pt x="53" y="0"/>
                    <a:pt x="53" y="0"/>
                    <a:pt x="53" y="0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12"/>
                    <a:pt x="52" y="13"/>
                    <a:pt x="51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4" y="13"/>
                    <a:pt x="43" y="12"/>
                    <a:pt x="43" y="1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2"/>
                    <a:pt x="22" y="13"/>
                    <a:pt x="20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3"/>
                    <a:pt x="13" y="12"/>
                    <a:pt x="13" y="1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5"/>
                    <a:pt x="7" y="65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63" y="65"/>
                    <a:pt x="66" y="62"/>
                    <a:pt x="66" y="58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66" y="4"/>
                    <a:pt x="63" y="0"/>
                    <a:pt x="59" y="0"/>
                  </a:cubicBezTo>
                  <a:close/>
                  <a:moveTo>
                    <a:pt x="61" y="58"/>
                  </a:moveTo>
                  <a:cubicBezTo>
                    <a:pt x="61" y="59"/>
                    <a:pt x="60" y="60"/>
                    <a:pt x="5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6" y="60"/>
                    <a:pt x="5" y="59"/>
                    <a:pt x="5" y="5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61" y="5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46" name="ïṡľiďé"/>
            <p:cNvSpPr/>
            <p:nvPr/>
          </p:nvSpPr>
          <p:spPr bwMode="auto">
            <a:xfrm>
              <a:off x="9124405" y="6146733"/>
              <a:ext cx="19095" cy="65968"/>
            </a:xfrm>
            <a:custGeom>
              <a:avLst/>
              <a:gdLst>
                <a:gd name="T0" fmla="*/ 3 w 5"/>
                <a:gd name="T1" fmla="*/ 18 h 18"/>
                <a:gd name="T2" fmla="*/ 5 w 5"/>
                <a:gd name="T3" fmla="*/ 15 h 18"/>
                <a:gd name="T4" fmla="*/ 5 w 5"/>
                <a:gd name="T5" fmla="*/ 2 h 18"/>
                <a:gd name="T6" fmla="*/ 3 w 5"/>
                <a:gd name="T7" fmla="*/ 0 h 18"/>
                <a:gd name="T8" fmla="*/ 0 w 5"/>
                <a:gd name="T9" fmla="*/ 2 h 18"/>
                <a:gd name="T10" fmla="*/ 0 w 5"/>
                <a:gd name="T11" fmla="*/ 15 h 18"/>
                <a:gd name="T12" fmla="*/ 3 w 5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8">
                  <a:moveTo>
                    <a:pt x="3" y="18"/>
                  </a:moveTo>
                  <a:cubicBezTo>
                    <a:pt x="4" y="18"/>
                    <a:pt x="5" y="17"/>
                    <a:pt x="5" y="15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7"/>
                    <a:pt x="1" y="18"/>
                    <a:pt x="3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47" name="iṧḻîḍê"/>
            <p:cNvSpPr/>
            <p:nvPr/>
          </p:nvSpPr>
          <p:spPr bwMode="auto">
            <a:xfrm>
              <a:off x="9237245" y="6146733"/>
              <a:ext cx="17360" cy="65968"/>
            </a:xfrm>
            <a:custGeom>
              <a:avLst/>
              <a:gdLst>
                <a:gd name="T0" fmla="*/ 2 w 5"/>
                <a:gd name="T1" fmla="*/ 18 h 18"/>
                <a:gd name="T2" fmla="*/ 5 w 5"/>
                <a:gd name="T3" fmla="*/ 15 h 18"/>
                <a:gd name="T4" fmla="*/ 5 w 5"/>
                <a:gd name="T5" fmla="*/ 2 h 18"/>
                <a:gd name="T6" fmla="*/ 2 w 5"/>
                <a:gd name="T7" fmla="*/ 0 h 18"/>
                <a:gd name="T8" fmla="*/ 0 w 5"/>
                <a:gd name="T9" fmla="*/ 2 h 18"/>
                <a:gd name="T10" fmla="*/ 0 w 5"/>
                <a:gd name="T11" fmla="*/ 15 h 18"/>
                <a:gd name="T12" fmla="*/ 2 w 5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8">
                  <a:moveTo>
                    <a:pt x="2" y="18"/>
                  </a:moveTo>
                  <a:cubicBezTo>
                    <a:pt x="4" y="18"/>
                    <a:pt x="5" y="17"/>
                    <a:pt x="5" y="15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7"/>
                    <a:pt x="1" y="18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148" name="íṩlíḓé"/>
          <p:cNvGrpSpPr/>
          <p:nvPr/>
        </p:nvGrpSpPr>
        <p:grpSpPr>
          <a:xfrm>
            <a:off x="8287585" y="4432552"/>
            <a:ext cx="354842" cy="241817"/>
            <a:chOff x="8188704" y="4435042"/>
            <a:chExt cx="468719" cy="319423"/>
          </a:xfrm>
          <a:solidFill>
            <a:schemeClr val="bg1">
              <a:lumMod val="85000"/>
            </a:schemeClr>
          </a:solidFill>
        </p:grpSpPr>
        <p:sp>
          <p:nvSpPr>
            <p:cNvPr id="149" name="îṧḻidé"/>
            <p:cNvSpPr/>
            <p:nvPr/>
          </p:nvSpPr>
          <p:spPr bwMode="auto">
            <a:xfrm>
              <a:off x="8193911" y="4435042"/>
              <a:ext cx="460038" cy="201375"/>
            </a:xfrm>
            <a:custGeom>
              <a:avLst/>
              <a:gdLst>
                <a:gd name="T0" fmla="*/ 64 w 128"/>
                <a:gd name="T1" fmla="*/ 8 h 56"/>
                <a:gd name="T2" fmla="*/ 120 w 128"/>
                <a:gd name="T3" fmla="*/ 30 h 56"/>
                <a:gd name="T4" fmla="*/ 64 w 128"/>
                <a:gd name="T5" fmla="*/ 48 h 56"/>
                <a:gd name="T6" fmla="*/ 8 w 128"/>
                <a:gd name="T7" fmla="*/ 30 h 56"/>
                <a:gd name="T8" fmla="*/ 64 w 128"/>
                <a:gd name="T9" fmla="*/ 8 h 56"/>
                <a:gd name="T10" fmla="*/ 64 w 128"/>
                <a:gd name="T11" fmla="*/ 0 h 56"/>
                <a:gd name="T12" fmla="*/ 61 w 128"/>
                <a:gd name="T13" fmla="*/ 1 h 56"/>
                <a:gd name="T14" fmla="*/ 5 w 128"/>
                <a:gd name="T15" fmla="*/ 23 h 56"/>
                <a:gd name="T16" fmla="*/ 0 w 128"/>
                <a:gd name="T17" fmla="*/ 31 h 56"/>
                <a:gd name="T18" fmla="*/ 5 w 128"/>
                <a:gd name="T19" fmla="*/ 38 h 56"/>
                <a:gd name="T20" fmla="*/ 62 w 128"/>
                <a:gd name="T21" fmla="*/ 56 h 56"/>
                <a:gd name="T22" fmla="*/ 64 w 128"/>
                <a:gd name="T23" fmla="*/ 56 h 56"/>
                <a:gd name="T24" fmla="*/ 66 w 128"/>
                <a:gd name="T25" fmla="*/ 56 h 56"/>
                <a:gd name="T26" fmla="*/ 123 w 128"/>
                <a:gd name="T27" fmla="*/ 38 h 56"/>
                <a:gd name="T28" fmla="*/ 128 w 128"/>
                <a:gd name="T29" fmla="*/ 31 h 56"/>
                <a:gd name="T30" fmla="*/ 123 w 128"/>
                <a:gd name="T31" fmla="*/ 23 h 56"/>
                <a:gd name="T32" fmla="*/ 67 w 128"/>
                <a:gd name="T33" fmla="*/ 1 h 56"/>
                <a:gd name="T34" fmla="*/ 64 w 128"/>
                <a:gd name="T3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" h="56">
                  <a:moveTo>
                    <a:pt x="64" y="8"/>
                  </a:moveTo>
                  <a:cubicBezTo>
                    <a:pt x="120" y="30"/>
                    <a:pt x="120" y="30"/>
                    <a:pt x="120" y="30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64" y="8"/>
                    <a:pt x="64" y="8"/>
                    <a:pt x="64" y="8"/>
                  </a:cubicBezTo>
                  <a:moveTo>
                    <a:pt x="64" y="0"/>
                  </a:moveTo>
                  <a:cubicBezTo>
                    <a:pt x="63" y="0"/>
                    <a:pt x="62" y="0"/>
                    <a:pt x="61" y="1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2" y="24"/>
                    <a:pt x="0" y="27"/>
                    <a:pt x="0" y="31"/>
                  </a:cubicBezTo>
                  <a:cubicBezTo>
                    <a:pt x="0" y="34"/>
                    <a:pt x="2" y="37"/>
                    <a:pt x="5" y="38"/>
                  </a:cubicBezTo>
                  <a:cubicBezTo>
                    <a:pt x="62" y="56"/>
                    <a:pt x="62" y="56"/>
                    <a:pt x="62" y="56"/>
                  </a:cubicBezTo>
                  <a:cubicBezTo>
                    <a:pt x="62" y="56"/>
                    <a:pt x="63" y="56"/>
                    <a:pt x="64" y="56"/>
                  </a:cubicBezTo>
                  <a:cubicBezTo>
                    <a:pt x="65" y="56"/>
                    <a:pt x="66" y="56"/>
                    <a:pt x="66" y="56"/>
                  </a:cubicBezTo>
                  <a:cubicBezTo>
                    <a:pt x="123" y="38"/>
                    <a:pt x="123" y="38"/>
                    <a:pt x="123" y="38"/>
                  </a:cubicBezTo>
                  <a:cubicBezTo>
                    <a:pt x="126" y="37"/>
                    <a:pt x="128" y="34"/>
                    <a:pt x="128" y="31"/>
                  </a:cubicBezTo>
                  <a:cubicBezTo>
                    <a:pt x="128" y="27"/>
                    <a:pt x="126" y="24"/>
                    <a:pt x="123" y="23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6" y="0"/>
                    <a:pt x="65" y="0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50" name="íṡľíḋè"/>
            <p:cNvSpPr/>
            <p:nvPr/>
          </p:nvSpPr>
          <p:spPr bwMode="auto">
            <a:xfrm>
              <a:off x="8188704" y="4593018"/>
              <a:ext cx="468719" cy="100688"/>
            </a:xfrm>
            <a:custGeom>
              <a:avLst/>
              <a:gdLst>
                <a:gd name="T0" fmla="*/ 65 w 130"/>
                <a:gd name="T1" fmla="*/ 28 h 28"/>
                <a:gd name="T2" fmla="*/ 64 w 130"/>
                <a:gd name="T3" fmla="*/ 28 h 28"/>
                <a:gd name="T4" fmla="*/ 4 w 130"/>
                <a:gd name="T5" fmla="*/ 8 h 28"/>
                <a:gd name="T6" fmla="*/ 1 w 130"/>
                <a:gd name="T7" fmla="*/ 3 h 28"/>
                <a:gd name="T8" fmla="*/ 6 w 130"/>
                <a:gd name="T9" fmla="*/ 1 h 28"/>
                <a:gd name="T10" fmla="*/ 65 w 130"/>
                <a:gd name="T11" fmla="*/ 20 h 28"/>
                <a:gd name="T12" fmla="*/ 124 w 130"/>
                <a:gd name="T13" fmla="*/ 1 h 28"/>
                <a:gd name="T14" fmla="*/ 129 w 130"/>
                <a:gd name="T15" fmla="*/ 3 h 28"/>
                <a:gd name="T16" fmla="*/ 126 w 130"/>
                <a:gd name="T17" fmla="*/ 8 h 28"/>
                <a:gd name="T18" fmla="*/ 66 w 130"/>
                <a:gd name="T19" fmla="*/ 28 h 28"/>
                <a:gd name="T20" fmla="*/ 65 w 130"/>
                <a:gd name="T21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0" h="28">
                  <a:moveTo>
                    <a:pt x="65" y="28"/>
                  </a:moveTo>
                  <a:cubicBezTo>
                    <a:pt x="65" y="28"/>
                    <a:pt x="64" y="28"/>
                    <a:pt x="64" y="2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1" y="8"/>
                    <a:pt x="0" y="5"/>
                    <a:pt x="1" y="3"/>
                  </a:cubicBezTo>
                  <a:cubicBezTo>
                    <a:pt x="2" y="1"/>
                    <a:pt x="4" y="0"/>
                    <a:pt x="6" y="1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124" y="1"/>
                    <a:pt x="124" y="1"/>
                    <a:pt x="124" y="1"/>
                  </a:cubicBezTo>
                  <a:cubicBezTo>
                    <a:pt x="126" y="0"/>
                    <a:pt x="128" y="1"/>
                    <a:pt x="129" y="3"/>
                  </a:cubicBezTo>
                  <a:cubicBezTo>
                    <a:pt x="130" y="5"/>
                    <a:pt x="129" y="8"/>
                    <a:pt x="126" y="8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6" y="28"/>
                    <a:pt x="65" y="28"/>
                    <a:pt x="65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51" name="îṥľidê"/>
            <p:cNvSpPr/>
            <p:nvPr/>
          </p:nvSpPr>
          <p:spPr bwMode="auto">
            <a:xfrm>
              <a:off x="8188704" y="4650305"/>
              <a:ext cx="468719" cy="104160"/>
            </a:xfrm>
            <a:custGeom>
              <a:avLst/>
              <a:gdLst>
                <a:gd name="T0" fmla="*/ 65 w 130"/>
                <a:gd name="T1" fmla="*/ 29 h 29"/>
                <a:gd name="T2" fmla="*/ 64 w 130"/>
                <a:gd name="T3" fmla="*/ 28 h 29"/>
                <a:gd name="T4" fmla="*/ 4 w 130"/>
                <a:gd name="T5" fmla="*/ 8 h 29"/>
                <a:gd name="T6" fmla="*/ 1 w 130"/>
                <a:gd name="T7" fmla="*/ 3 h 29"/>
                <a:gd name="T8" fmla="*/ 6 w 130"/>
                <a:gd name="T9" fmla="*/ 1 h 29"/>
                <a:gd name="T10" fmla="*/ 65 w 130"/>
                <a:gd name="T11" fmla="*/ 20 h 29"/>
                <a:gd name="T12" fmla="*/ 124 w 130"/>
                <a:gd name="T13" fmla="*/ 1 h 29"/>
                <a:gd name="T14" fmla="*/ 129 w 130"/>
                <a:gd name="T15" fmla="*/ 3 h 29"/>
                <a:gd name="T16" fmla="*/ 126 w 130"/>
                <a:gd name="T17" fmla="*/ 8 h 29"/>
                <a:gd name="T18" fmla="*/ 66 w 130"/>
                <a:gd name="T19" fmla="*/ 28 h 29"/>
                <a:gd name="T20" fmla="*/ 65 w 130"/>
                <a:gd name="T2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0" h="29">
                  <a:moveTo>
                    <a:pt x="65" y="29"/>
                  </a:moveTo>
                  <a:cubicBezTo>
                    <a:pt x="65" y="29"/>
                    <a:pt x="64" y="28"/>
                    <a:pt x="64" y="2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1" y="8"/>
                    <a:pt x="0" y="5"/>
                    <a:pt x="1" y="3"/>
                  </a:cubicBezTo>
                  <a:cubicBezTo>
                    <a:pt x="2" y="1"/>
                    <a:pt x="4" y="0"/>
                    <a:pt x="6" y="1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124" y="1"/>
                    <a:pt x="124" y="1"/>
                    <a:pt x="124" y="1"/>
                  </a:cubicBezTo>
                  <a:cubicBezTo>
                    <a:pt x="126" y="0"/>
                    <a:pt x="128" y="1"/>
                    <a:pt x="129" y="3"/>
                  </a:cubicBezTo>
                  <a:cubicBezTo>
                    <a:pt x="130" y="5"/>
                    <a:pt x="129" y="8"/>
                    <a:pt x="126" y="8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6" y="28"/>
                    <a:pt x="65" y="29"/>
                    <a:pt x="65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152" name="iSḻide"/>
          <p:cNvSpPr/>
          <p:nvPr/>
        </p:nvSpPr>
        <p:spPr bwMode="auto">
          <a:xfrm>
            <a:off x="8037882" y="5445836"/>
            <a:ext cx="435009" cy="287815"/>
          </a:xfrm>
          <a:custGeom>
            <a:avLst/>
            <a:gdLst>
              <a:gd name="T0" fmla="*/ 128 w 160"/>
              <a:gd name="T1" fmla="*/ 43 h 106"/>
              <a:gd name="T2" fmla="*/ 128 w 160"/>
              <a:gd name="T3" fmla="*/ 43 h 106"/>
              <a:gd name="T4" fmla="*/ 128 w 160"/>
              <a:gd name="T5" fmla="*/ 42 h 106"/>
              <a:gd name="T6" fmla="*/ 85 w 160"/>
              <a:gd name="T7" fmla="*/ 0 h 106"/>
              <a:gd name="T8" fmla="*/ 44 w 160"/>
              <a:gd name="T9" fmla="*/ 32 h 106"/>
              <a:gd name="T10" fmla="*/ 37 w 160"/>
              <a:gd name="T11" fmla="*/ 32 h 106"/>
              <a:gd name="T12" fmla="*/ 0 w 160"/>
              <a:gd name="T13" fmla="*/ 69 h 106"/>
              <a:gd name="T14" fmla="*/ 37 w 160"/>
              <a:gd name="T15" fmla="*/ 106 h 106"/>
              <a:gd name="T16" fmla="*/ 128 w 160"/>
              <a:gd name="T17" fmla="*/ 106 h 106"/>
              <a:gd name="T18" fmla="*/ 160 w 160"/>
              <a:gd name="T19" fmla="*/ 74 h 106"/>
              <a:gd name="T20" fmla="*/ 128 w 160"/>
              <a:gd name="T21" fmla="*/ 43 h 106"/>
              <a:gd name="T22" fmla="*/ 128 w 160"/>
              <a:gd name="T23" fmla="*/ 96 h 106"/>
              <a:gd name="T24" fmla="*/ 95 w 160"/>
              <a:gd name="T25" fmla="*/ 96 h 106"/>
              <a:gd name="T26" fmla="*/ 95 w 160"/>
              <a:gd name="T27" fmla="*/ 77 h 106"/>
              <a:gd name="T28" fmla="*/ 106 w 160"/>
              <a:gd name="T29" fmla="*/ 77 h 106"/>
              <a:gd name="T30" fmla="*/ 83 w 160"/>
              <a:gd name="T31" fmla="*/ 48 h 106"/>
              <a:gd name="T32" fmla="*/ 60 w 160"/>
              <a:gd name="T33" fmla="*/ 77 h 106"/>
              <a:gd name="T34" fmla="*/ 71 w 160"/>
              <a:gd name="T35" fmla="*/ 77 h 106"/>
              <a:gd name="T36" fmla="*/ 71 w 160"/>
              <a:gd name="T37" fmla="*/ 96 h 106"/>
              <a:gd name="T38" fmla="*/ 37 w 160"/>
              <a:gd name="T39" fmla="*/ 96 h 106"/>
              <a:gd name="T40" fmla="*/ 11 w 160"/>
              <a:gd name="T41" fmla="*/ 69 h 106"/>
              <a:gd name="T42" fmla="*/ 37 w 160"/>
              <a:gd name="T43" fmla="*/ 42 h 106"/>
              <a:gd name="T44" fmla="*/ 46 w 160"/>
              <a:gd name="T45" fmla="*/ 44 h 106"/>
              <a:gd name="T46" fmla="*/ 51 w 160"/>
              <a:gd name="T47" fmla="*/ 44 h 106"/>
              <a:gd name="T48" fmla="*/ 54 w 160"/>
              <a:gd name="T49" fmla="*/ 40 h 106"/>
              <a:gd name="T50" fmla="*/ 85 w 160"/>
              <a:gd name="T51" fmla="*/ 11 h 106"/>
              <a:gd name="T52" fmla="*/ 117 w 160"/>
              <a:gd name="T53" fmla="*/ 42 h 106"/>
              <a:gd name="T54" fmla="*/ 117 w 160"/>
              <a:gd name="T55" fmla="*/ 48 h 106"/>
              <a:gd name="T56" fmla="*/ 118 w 160"/>
              <a:gd name="T57" fmla="*/ 52 h 106"/>
              <a:gd name="T58" fmla="*/ 123 w 160"/>
              <a:gd name="T59" fmla="*/ 54 h 106"/>
              <a:gd name="T60" fmla="*/ 128 w 160"/>
              <a:gd name="T61" fmla="*/ 53 h 106"/>
              <a:gd name="T62" fmla="*/ 149 w 160"/>
              <a:gd name="T63" fmla="*/ 74 h 106"/>
              <a:gd name="T64" fmla="*/ 128 w 160"/>
              <a:gd name="T65" fmla="*/ 96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0" h="106">
                <a:moveTo>
                  <a:pt x="128" y="43"/>
                </a:moveTo>
                <a:cubicBezTo>
                  <a:pt x="128" y="43"/>
                  <a:pt x="128" y="43"/>
                  <a:pt x="128" y="43"/>
                </a:cubicBezTo>
                <a:cubicBezTo>
                  <a:pt x="128" y="43"/>
                  <a:pt x="128" y="43"/>
                  <a:pt x="128" y="42"/>
                </a:cubicBezTo>
                <a:cubicBezTo>
                  <a:pt x="128" y="19"/>
                  <a:pt x="109" y="0"/>
                  <a:pt x="85" y="0"/>
                </a:cubicBezTo>
                <a:cubicBezTo>
                  <a:pt x="65" y="0"/>
                  <a:pt x="48" y="14"/>
                  <a:pt x="44" y="32"/>
                </a:cubicBezTo>
                <a:cubicBezTo>
                  <a:pt x="42" y="32"/>
                  <a:pt x="40" y="32"/>
                  <a:pt x="37" y="32"/>
                </a:cubicBezTo>
                <a:cubicBezTo>
                  <a:pt x="17" y="32"/>
                  <a:pt x="0" y="49"/>
                  <a:pt x="0" y="69"/>
                </a:cubicBezTo>
                <a:cubicBezTo>
                  <a:pt x="0" y="90"/>
                  <a:pt x="17" y="106"/>
                  <a:pt x="37" y="106"/>
                </a:cubicBezTo>
                <a:cubicBezTo>
                  <a:pt x="128" y="106"/>
                  <a:pt x="128" y="106"/>
                  <a:pt x="128" y="106"/>
                </a:cubicBezTo>
                <a:cubicBezTo>
                  <a:pt x="145" y="106"/>
                  <a:pt x="160" y="92"/>
                  <a:pt x="160" y="74"/>
                </a:cubicBezTo>
                <a:cubicBezTo>
                  <a:pt x="160" y="57"/>
                  <a:pt x="145" y="43"/>
                  <a:pt x="128" y="43"/>
                </a:cubicBezTo>
                <a:close/>
                <a:moveTo>
                  <a:pt x="128" y="96"/>
                </a:moveTo>
                <a:cubicBezTo>
                  <a:pt x="95" y="96"/>
                  <a:pt x="95" y="96"/>
                  <a:pt x="95" y="96"/>
                </a:cubicBezTo>
                <a:cubicBezTo>
                  <a:pt x="95" y="77"/>
                  <a:pt x="95" y="77"/>
                  <a:pt x="95" y="77"/>
                </a:cubicBezTo>
                <a:cubicBezTo>
                  <a:pt x="106" y="77"/>
                  <a:pt x="106" y="77"/>
                  <a:pt x="106" y="77"/>
                </a:cubicBezTo>
                <a:cubicBezTo>
                  <a:pt x="83" y="48"/>
                  <a:pt x="83" y="48"/>
                  <a:pt x="83" y="48"/>
                </a:cubicBezTo>
                <a:cubicBezTo>
                  <a:pt x="60" y="77"/>
                  <a:pt x="60" y="77"/>
                  <a:pt x="60" y="77"/>
                </a:cubicBezTo>
                <a:cubicBezTo>
                  <a:pt x="71" y="77"/>
                  <a:pt x="71" y="77"/>
                  <a:pt x="71" y="77"/>
                </a:cubicBezTo>
                <a:cubicBezTo>
                  <a:pt x="71" y="96"/>
                  <a:pt x="71" y="96"/>
                  <a:pt x="71" y="96"/>
                </a:cubicBezTo>
                <a:cubicBezTo>
                  <a:pt x="37" y="96"/>
                  <a:pt x="37" y="96"/>
                  <a:pt x="37" y="96"/>
                </a:cubicBezTo>
                <a:cubicBezTo>
                  <a:pt x="23" y="96"/>
                  <a:pt x="11" y="84"/>
                  <a:pt x="11" y="69"/>
                </a:cubicBezTo>
                <a:cubicBezTo>
                  <a:pt x="11" y="54"/>
                  <a:pt x="23" y="42"/>
                  <a:pt x="37" y="42"/>
                </a:cubicBezTo>
                <a:cubicBezTo>
                  <a:pt x="40" y="42"/>
                  <a:pt x="43" y="43"/>
                  <a:pt x="46" y="44"/>
                </a:cubicBezTo>
                <a:cubicBezTo>
                  <a:pt x="48" y="45"/>
                  <a:pt x="50" y="45"/>
                  <a:pt x="51" y="44"/>
                </a:cubicBezTo>
                <a:cubicBezTo>
                  <a:pt x="52" y="43"/>
                  <a:pt x="53" y="41"/>
                  <a:pt x="54" y="40"/>
                </a:cubicBezTo>
                <a:cubicBezTo>
                  <a:pt x="55" y="23"/>
                  <a:pt x="69" y="11"/>
                  <a:pt x="85" y="11"/>
                </a:cubicBezTo>
                <a:cubicBezTo>
                  <a:pt x="103" y="11"/>
                  <a:pt x="117" y="25"/>
                  <a:pt x="117" y="42"/>
                </a:cubicBezTo>
                <a:cubicBezTo>
                  <a:pt x="117" y="44"/>
                  <a:pt x="117" y="46"/>
                  <a:pt x="117" y="48"/>
                </a:cubicBezTo>
                <a:cubicBezTo>
                  <a:pt x="116" y="49"/>
                  <a:pt x="117" y="51"/>
                  <a:pt x="118" y="52"/>
                </a:cubicBezTo>
                <a:cubicBezTo>
                  <a:pt x="120" y="54"/>
                  <a:pt x="121" y="54"/>
                  <a:pt x="123" y="54"/>
                </a:cubicBezTo>
                <a:cubicBezTo>
                  <a:pt x="125" y="53"/>
                  <a:pt x="126" y="53"/>
                  <a:pt x="128" y="53"/>
                </a:cubicBezTo>
                <a:cubicBezTo>
                  <a:pt x="140" y="53"/>
                  <a:pt x="149" y="63"/>
                  <a:pt x="149" y="74"/>
                </a:cubicBezTo>
                <a:cubicBezTo>
                  <a:pt x="149" y="86"/>
                  <a:pt x="140" y="96"/>
                  <a:pt x="128" y="9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153" name="iş1íďê"/>
          <p:cNvGrpSpPr/>
          <p:nvPr/>
        </p:nvGrpSpPr>
        <p:grpSpPr>
          <a:xfrm>
            <a:off x="7441222" y="5491834"/>
            <a:ext cx="277301" cy="198448"/>
            <a:chOff x="7070723" y="5834254"/>
            <a:chExt cx="366294" cy="262135"/>
          </a:xfrm>
          <a:solidFill>
            <a:schemeClr val="bg1">
              <a:lumMod val="85000"/>
            </a:schemeClr>
          </a:solidFill>
        </p:grpSpPr>
        <p:sp>
          <p:nvSpPr>
            <p:cNvPr id="154" name="iṣlïḍe"/>
            <p:cNvSpPr/>
            <p:nvPr/>
          </p:nvSpPr>
          <p:spPr bwMode="auto">
            <a:xfrm>
              <a:off x="7070723" y="5858558"/>
              <a:ext cx="157975" cy="210055"/>
            </a:xfrm>
            <a:custGeom>
              <a:avLst/>
              <a:gdLst>
                <a:gd name="T0" fmla="*/ 40 w 44"/>
                <a:gd name="T1" fmla="*/ 51 h 58"/>
                <a:gd name="T2" fmla="*/ 7 w 44"/>
                <a:gd name="T3" fmla="*/ 51 h 58"/>
                <a:gd name="T4" fmla="*/ 7 w 44"/>
                <a:gd name="T5" fmla="*/ 7 h 58"/>
                <a:gd name="T6" fmla="*/ 36 w 44"/>
                <a:gd name="T7" fmla="*/ 7 h 58"/>
                <a:gd name="T8" fmla="*/ 40 w 44"/>
                <a:gd name="T9" fmla="*/ 4 h 58"/>
                <a:gd name="T10" fmla="*/ 36 w 44"/>
                <a:gd name="T11" fmla="*/ 0 h 58"/>
                <a:gd name="T12" fmla="*/ 7 w 44"/>
                <a:gd name="T13" fmla="*/ 0 h 58"/>
                <a:gd name="T14" fmla="*/ 0 w 44"/>
                <a:gd name="T15" fmla="*/ 7 h 58"/>
                <a:gd name="T16" fmla="*/ 0 w 44"/>
                <a:gd name="T17" fmla="*/ 51 h 58"/>
                <a:gd name="T18" fmla="*/ 7 w 44"/>
                <a:gd name="T19" fmla="*/ 58 h 58"/>
                <a:gd name="T20" fmla="*/ 40 w 44"/>
                <a:gd name="T21" fmla="*/ 58 h 58"/>
                <a:gd name="T22" fmla="*/ 44 w 44"/>
                <a:gd name="T23" fmla="*/ 55 h 58"/>
                <a:gd name="T24" fmla="*/ 40 w 44"/>
                <a:gd name="T25" fmla="*/ 5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58">
                  <a:moveTo>
                    <a:pt x="40" y="51"/>
                  </a:moveTo>
                  <a:cubicBezTo>
                    <a:pt x="7" y="51"/>
                    <a:pt x="7" y="51"/>
                    <a:pt x="7" y="51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8" y="7"/>
                    <a:pt x="40" y="6"/>
                    <a:pt x="40" y="4"/>
                  </a:cubicBezTo>
                  <a:cubicBezTo>
                    <a:pt x="40" y="2"/>
                    <a:pt x="38" y="0"/>
                    <a:pt x="3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5"/>
                    <a:pt x="3" y="58"/>
                    <a:pt x="7" y="58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42" y="58"/>
                    <a:pt x="44" y="57"/>
                    <a:pt x="44" y="55"/>
                  </a:cubicBezTo>
                  <a:cubicBezTo>
                    <a:pt x="44" y="53"/>
                    <a:pt x="42" y="51"/>
                    <a:pt x="40" y="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55" name="i$liďé"/>
            <p:cNvSpPr/>
            <p:nvPr/>
          </p:nvSpPr>
          <p:spPr bwMode="auto">
            <a:xfrm>
              <a:off x="7265154" y="5858558"/>
              <a:ext cx="171863" cy="210055"/>
            </a:xfrm>
            <a:custGeom>
              <a:avLst/>
              <a:gdLst>
                <a:gd name="T0" fmla="*/ 41 w 48"/>
                <a:gd name="T1" fmla="*/ 15 h 58"/>
                <a:gd name="T2" fmla="*/ 41 w 48"/>
                <a:gd name="T3" fmla="*/ 7 h 58"/>
                <a:gd name="T4" fmla="*/ 33 w 48"/>
                <a:gd name="T5" fmla="*/ 0 h 58"/>
                <a:gd name="T6" fmla="*/ 4 w 48"/>
                <a:gd name="T7" fmla="*/ 0 h 58"/>
                <a:gd name="T8" fmla="*/ 0 w 48"/>
                <a:gd name="T9" fmla="*/ 4 h 58"/>
                <a:gd name="T10" fmla="*/ 4 w 48"/>
                <a:gd name="T11" fmla="*/ 7 h 58"/>
                <a:gd name="T12" fmla="*/ 33 w 48"/>
                <a:gd name="T13" fmla="*/ 7 h 58"/>
                <a:gd name="T14" fmla="*/ 33 w 48"/>
                <a:gd name="T15" fmla="*/ 18 h 58"/>
                <a:gd name="T16" fmla="*/ 33 w 48"/>
                <a:gd name="T17" fmla="*/ 40 h 58"/>
                <a:gd name="T18" fmla="*/ 33 w 48"/>
                <a:gd name="T19" fmla="*/ 51 h 58"/>
                <a:gd name="T20" fmla="*/ 8 w 48"/>
                <a:gd name="T21" fmla="*/ 51 h 58"/>
                <a:gd name="T22" fmla="*/ 4 w 48"/>
                <a:gd name="T23" fmla="*/ 55 h 58"/>
                <a:gd name="T24" fmla="*/ 8 w 48"/>
                <a:gd name="T25" fmla="*/ 58 h 58"/>
                <a:gd name="T26" fmla="*/ 33 w 48"/>
                <a:gd name="T27" fmla="*/ 58 h 58"/>
                <a:gd name="T28" fmla="*/ 41 w 48"/>
                <a:gd name="T29" fmla="*/ 51 h 58"/>
                <a:gd name="T30" fmla="*/ 41 w 48"/>
                <a:gd name="T31" fmla="*/ 44 h 58"/>
                <a:gd name="T32" fmla="*/ 48 w 48"/>
                <a:gd name="T33" fmla="*/ 36 h 58"/>
                <a:gd name="T34" fmla="*/ 48 w 48"/>
                <a:gd name="T35" fmla="*/ 22 h 58"/>
                <a:gd name="T36" fmla="*/ 41 w 48"/>
                <a:gd name="T37" fmla="*/ 1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58">
                  <a:moveTo>
                    <a:pt x="41" y="15"/>
                  </a:move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37" y="0"/>
                    <a:pt x="3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6" y="51"/>
                    <a:pt x="4" y="53"/>
                    <a:pt x="4" y="55"/>
                  </a:cubicBezTo>
                  <a:cubicBezTo>
                    <a:pt x="4" y="57"/>
                    <a:pt x="6" y="58"/>
                    <a:pt x="8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7" y="58"/>
                    <a:pt x="41" y="55"/>
                    <a:pt x="41" y="51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5" y="44"/>
                    <a:pt x="48" y="40"/>
                    <a:pt x="48" y="36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8" y="18"/>
                    <a:pt x="45" y="15"/>
                    <a:pt x="41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56" name="íş1ïde"/>
            <p:cNvSpPr/>
            <p:nvPr/>
          </p:nvSpPr>
          <p:spPr bwMode="auto">
            <a:xfrm>
              <a:off x="7174883" y="5834254"/>
              <a:ext cx="144087" cy="262135"/>
            </a:xfrm>
            <a:custGeom>
              <a:avLst/>
              <a:gdLst>
                <a:gd name="T0" fmla="*/ 83 w 83"/>
                <a:gd name="T1" fmla="*/ 60 h 151"/>
                <a:gd name="T2" fmla="*/ 46 w 83"/>
                <a:gd name="T3" fmla="*/ 60 h 151"/>
                <a:gd name="T4" fmla="*/ 46 w 83"/>
                <a:gd name="T5" fmla="*/ 0 h 151"/>
                <a:gd name="T6" fmla="*/ 0 w 83"/>
                <a:gd name="T7" fmla="*/ 89 h 151"/>
                <a:gd name="T8" fmla="*/ 37 w 83"/>
                <a:gd name="T9" fmla="*/ 89 h 151"/>
                <a:gd name="T10" fmla="*/ 37 w 83"/>
                <a:gd name="T11" fmla="*/ 151 h 151"/>
                <a:gd name="T12" fmla="*/ 83 w 83"/>
                <a:gd name="T13" fmla="*/ 6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51">
                  <a:moveTo>
                    <a:pt x="83" y="60"/>
                  </a:moveTo>
                  <a:lnTo>
                    <a:pt x="46" y="60"/>
                  </a:lnTo>
                  <a:lnTo>
                    <a:pt x="46" y="0"/>
                  </a:lnTo>
                  <a:lnTo>
                    <a:pt x="0" y="89"/>
                  </a:lnTo>
                  <a:lnTo>
                    <a:pt x="37" y="89"/>
                  </a:lnTo>
                  <a:lnTo>
                    <a:pt x="37" y="151"/>
                  </a:lnTo>
                  <a:lnTo>
                    <a:pt x="83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157" name="ïs1îḓê"/>
          <p:cNvGrpSpPr/>
          <p:nvPr/>
        </p:nvGrpSpPr>
        <p:grpSpPr>
          <a:xfrm>
            <a:off x="6931301" y="5614057"/>
            <a:ext cx="324614" cy="261531"/>
            <a:chOff x="6397157" y="5995702"/>
            <a:chExt cx="428790" cy="345463"/>
          </a:xfrm>
          <a:solidFill>
            <a:schemeClr val="accent2">
              <a:lumMod val="75000"/>
            </a:schemeClr>
          </a:solidFill>
        </p:grpSpPr>
        <p:sp>
          <p:nvSpPr>
            <p:cNvPr id="158" name="îṥ1ïḍè"/>
            <p:cNvSpPr/>
            <p:nvPr/>
          </p:nvSpPr>
          <p:spPr bwMode="auto">
            <a:xfrm>
              <a:off x="6523884" y="6250893"/>
              <a:ext cx="90272" cy="90272"/>
            </a:xfrm>
            <a:custGeom>
              <a:avLst/>
              <a:gdLst>
                <a:gd name="T0" fmla="*/ 13 w 25"/>
                <a:gd name="T1" fmla="*/ 25 h 25"/>
                <a:gd name="T2" fmla="*/ 0 w 25"/>
                <a:gd name="T3" fmla="*/ 13 h 25"/>
                <a:gd name="T4" fmla="*/ 13 w 25"/>
                <a:gd name="T5" fmla="*/ 0 h 25"/>
                <a:gd name="T6" fmla="*/ 25 w 25"/>
                <a:gd name="T7" fmla="*/ 13 h 25"/>
                <a:gd name="T8" fmla="*/ 13 w 25"/>
                <a:gd name="T9" fmla="*/ 25 h 25"/>
                <a:gd name="T10" fmla="*/ 13 w 25"/>
                <a:gd name="T11" fmla="*/ 9 h 25"/>
                <a:gd name="T12" fmla="*/ 8 w 25"/>
                <a:gd name="T13" fmla="*/ 13 h 25"/>
                <a:gd name="T14" fmla="*/ 13 w 25"/>
                <a:gd name="T15" fmla="*/ 17 h 25"/>
                <a:gd name="T16" fmla="*/ 17 w 25"/>
                <a:gd name="T17" fmla="*/ 13 h 25"/>
                <a:gd name="T18" fmla="*/ 13 w 25"/>
                <a:gd name="T19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5">
                  <a:moveTo>
                    <a:pt x="13" y="25"/>
                  </a:moveTo>
                  <a:cubicBezTo>
                    <a:pt x="6" y="25"/>
                    <a:pt x="0" y="19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19" y="0"/>
                    <a:pt x="25" y="6"/>
                    <a:pt x="25" y="13"/>
                  </a:cubicBezTo>
                  <a:cubicBezTo>
                    <a:pt x="25" y="19"/>
                    <a:pt x="19" y="25"/>
                    <a:pt x="13" y="25"/>
                  </a:cubicBezTo>
                  <a:close/>
                  <a:moveTo>
                    <a:pt x="13" y="9"/>
                  </a:moveTo>
                  <a:cubicBezTo>
                    <a:pt x="10" y="9"/>
                    <a:pt x="8" y="10"/>
                    <a:pt x="8" y="13"/>
                  </a:cubicBezTo>
                  <a:cubicBezTo>
                    <a:pt x="8" y="15"/>
                    <a:pt x="10" y="17"/>
                    <a:pt x="13" y="17"/>
                  </a:cubicBezTo>
                  <a:cubicBezTo>
                    <a:pt x="15" y="17"/>
                    <a:pt x="17" y="15"/>
                    <a:pt x="17" y="13"/>
                  </a:cubicBezTo>
                  <a:cubicBezTo>
                    <a:pt x="17" y="10"/>
                    <a:pt x="15" y="9"/>
                    <a:pt x="13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59" name="işļiḍè"/>
            <p:cNvSpPr/>
            <p:nvPr/>
          </p:nvSpPr>
          <p:spPr bwMode="auto">
            <a:xfrm>
              <a:off x="6671444" y="6250893"/>
              <a:ext cx="90272" cy="90272"/>
            </a:xfrm>
            <a:custGeom>
              <a:avLst/>
              <a:gdLst>
                <a:gd name="T0" fmla="*/ 13 w 25"/>
                <a:gd name="T1" fmla="*/ 9 h 25"/>
                <a:gd name="T2" fmla="*/ 17 w 25"/>
                <a:gd name="T3" fmla="*/ 13 h 25"/>
                <a:gd name="T4" fmla="*/ 13 w 25"/>
                <a:gd name="T5" fmla="*/ 17 h 25"/>
                <a:gd name="T6" fmla="*/ 8 w 25"/>
                <a:gd name="T7" fmla="*/ 13 h 25"/>
                <a:gd name="T8" fmla="*/ 13 w 25"/>
                <a:gd name="T9" fmla="*/ 9 h 25"/>
                <a:gd name="T10" fmla="*/ 13 w 25"/>
                <a:gd name="T11" fmla="*/ 0 h 25"/>
                <a:gd name="T12" fmla="*/ 0 w 25"/>
                <a:gd name="T13" fmla="*/ 13 h 25"/>
                <a:gd name="T14" fmla="*/ 13 w 25"/>
                <a:gd name="T15" fmla="*/ 25 h 25"/>
                <a:gd name="T16" fmla="*/ 25 w 25"/>
                <a:gd name="T17" fmla="*/ 13 h 25"/>
                <a:gd name="T18" fmla="*/ 13 w 25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5">
                  <a:moveTo>
                    <a:pt x="13" y="9"/>
                  </a:moveTo>
                  <a:cubicBezTo>
                    <a:pt x="15" y="9"/>
                    <a:pt x="17" y="10"/>
                    <a:pt x="17" y="13"/>
                  </a:cubicBezTo>
                  <a:cubicBezTo>
                    <a:pt x="17" y="15"/>
                    <a:pt x="15" y="17"/>
                    <a:pt x="13" y="17"/>
                  </a:cubicBezTo>
                  <a:cubicBezTo>
                    <a:pt x="10" y="17"/>
                    <a:pt x="8" y="15"/>
                    <a:pt x="8" y="13"/>
                  </a:cubicBezTo>
                  <a:cubicBezTo>
                    <a:pt x="8" y="10"/>
                    <a:pt x="10" y="9"/>
                    <a:pt x="13" y="9"/>
                  </a:cubicBezTo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19"/>
                    <a:pt x="6" y="25"/>
                    <a:pt x="13" y="25"/>
                  </a:cubicBezTo>
                  <a:cubicBezTo>
                    <a:pt x="19" y="25"/>
                    <a:pt x="25" y="19"/>
                    <a:pt x="25" y="13"/>
                  </a:cubicBezTo>
                  <a:cubicBezTo>
                    <a:pt x="25" y="6"/>
                    <a:pt x="19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60" name="ïṣḷîdè"/>
            <p:cNvSpPr/>
            <p:nvPr/>
          </p:nvSpPr>
          <p:spPr bwMode="auto">
            <a:xfrm>
              <a:off x="6397157" y="5995702"/>
              <a:ext cx="399279" cy="234359"/>
            </a:xfrm>
            <a:custGeom>
              <a:avLst/>
              <a:gdLst>
                <a:gd name="T0" fmla="*/ 39 w 111"/>
                <a:gd name="T1" fmla="*/ 57 h 65"/>
                <a:gd name="T2" fmla="*/ 27 w 111"/>
                <a:gd name="T3" fmla="*/ 0 h 65"/>
                <a:gd name="T4" fmla="*/ 17 w 111"/>
                <a:gd name="T5" fmla="*/ 0 h 65"/>
                <a:gd name="T6" fmla="*/ 4 w 111"/>
                <a:gd name="T7" fmla="*/ 0 h 65"/>
                <a:gd name="T8" fmla="*/ 4 w 111"/>
                <a:gd name="T9" fmla="*/ 0 h 65"/>
                <a:gd name="T10" fmla="*/ 0 w 111"/>
                <a:gd name="T11" fmla="*/ 4 h 65"/>
                <a:gd name="T12" fmla="*/ 5 w 111"/>
                <a:gd name="T13" fmla="*/ 8 h 65"/>
                <a:gd name="T14" fmla="*/ 5 w 111"/>
                <a:gd name="T15" fmla="*/ 8 h 65"/>
                <a:gd name="T16" fmla="*/ 20 w 111"/>
                <a:gd name="T17" fmla="*/ 8 h 65"/>
                <a:gd name="T18" fmla="*/ 31 w 111"/>
                <a:gd name="T19" fmla="*/ 65 h 65"/>
                <a:gd name="T20" fmla="*/ 44 w 111"/>
                <a:gd name="T21" fmla="*/ 65 h 65"/>
                <a:gd name="T22" fmla="*/ 107 w 111"/>
                <a:gd name="T23" fmla="*/ 65 h 65"/>
                <a:gd name="T24" fmla="*/ 107 w 111"/>
                <a:gd name="T25" fmla="*/ 65 h 65"/>
                <a:gd name="T26" fmla="*/ 107 w 111"/>
                <a:gd name="T27" fmla="*/ 65 h 65"/>
                <a:gd name="T28" fmla="*/ 107 w 111"/>
                <a:gd name="T29" fmla="*/ 65 h 65"/>
                <a:gd name="T30" fmla="*/ 107 w 111"/>
                <a:gd name="T31" fmla="*/ 65 h 65"/>
                <a:gd name="T32" fmla="*/ 111 w 111"/>
                <a:gd name="T33" fmla="*/ 61 h 65"/>
                <a:gd name="T34" fmla="*/ 107 w 111"/>
                <a:gd name="T35" fmla="*/ 57 h 65"/>
                <a:gd name="T36" fmla="*/ 39 w 111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65">
                  <a:moveTo>
                    <a:pt x="39" y="57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2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31" y="65"/>
                    <a:pt x="31" y="65"/>
                    <a:pt x="31" y="65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107" y="65"/>
                    <a:pt x="107" y="65"/>
                    <a:pt x="107" y="65"/>
                  </a:cubicBezTo>
                  <a:cubicBezTo>
                    <a:pt x="107" y="65"/>
                    <a:pt x="107" y="65"/>
                    <a:pt x="107" y="65"/>
                  </a:cubicBezTo>
                  <a:cubicBezTo>
                    <a:pt x="107" y="65"/>
                    <a:pt x="107" y="65"/>
                    <a:pt x="107" y="65"/>
                  </a:cubicBezTo>
                  <a:cubicBezTo>
                    <a:pt x="107" y="65"/>
                    <a:pt x="107" y="65"/>
                    <a:pt x="107" y="65"/>
                  </a:cubicBezTo>
                  <a:cubicBezTo>
                    <a:pt x="107" y="65"/>
                    <a:pt x="107" y="65"/>
                    <a:pt x="107" y="65"/>
                  </a:cubicBezTo>
                  <a:cubicBezTo>
                    <a:pt x="109" y="65"/>
                    <a:pt x="111" y="63"/>
                    <a:pt x="111" y="61"/>
                  </a:cubicBezTo>
                  <a:cubicBezTo>
                    <a:pt x="111" y="59"/>
                    <a:pt x="109" y="57"/>
                    <a:pt x="107" y="57"/>
                  </a:cubicBezTo>
                  <a:lnTo>
                    <a:pt x="39" y="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61" name="íśḻíde"/>
            <p:cNvSpPr/>
            <p:nvPr/>
          </p:nvSpPr>
          <p:spPr bwMode="auto">
            <a:xfrm>
              <a:off x="6530828" y="6025214"/>
              <a:ext cx="295119" cy="147559"/>
            </a:xfrm>
            <a:custGeom>
              <a:avLst/>
              <a:gdLst>
                <a:gd name="T0" fmla="*/ 70 w 82"/>
                <a:gd name="T1" fmla="*/ 33 h 41"/>
                <a:gd name="T2" fmla="*/ 13 w 82"/>
                <a:gd name="T3" fmla="*/ 33 h 41"/>
                <a:gd name="T4" fmla="*/ 9 w 82"/>
                <a:gd name="T5" fmla="*/ 37 h 41"/>
                <a:gd name="T6" fmla="*/ 13 w 82"/>
                <a:gd name="T7" fmla="*/ 41 h 41"/>
                <a:gd name="T8" fmla="*/ 70 w 82"/>
                <a:gd name="T9" fmla="*/ 41 h 41"/>
                <a:gd name="T10" fmla="*/ 74 w 82"/>
                <a:gd name="T11" fmla="*/ 37 h 41"/>
                <a:gd name="T12" fmla="*/ 70 w 82"/>
                <a:gd name="T13" fmla="*/ 33 h 41"/>
                <a:gd name="T14" fmla="*/ 74 w 82"/>
                <a:gd name="T15" fmla="*/ 16 h 41"/>
                <a:gd name="T16" fmla="*/ 9 w 82"/>
                <a:gd name="T17" fmla="*/ 16 h 41"/>
                <a:gd name="T18" fmla="*/ 4 w 82"/>
                <a:gd name="T19" fmla="*/ 20 h 41"/>
                <a:gd name="T20" fmla="*/ 9 w 82"/>
                <a:gd name="T21" fmla="*/ 24 h 41"/>
                <a:gd name="T22" fmla="*/ 74 w 82"/>
                <a:gd name="T23" fmla="*/ 24 h 41"/>
                <a:gd name="T24" fmla="*/ 78 w 82"/>
                <a:gd name="T25" fmla="*/ 20 h 41"/>
                <a:gd name="T26" fmla="*/ 74 w 82"/>
                <a:gd name="T27" fmla="*/ 16 h 41"/>
                <a:gd name="T28" fmla="*/ 78 w 82"/>
                <a:gd name="T29" fmla="*/ 0 h 41"/>
                <a:gd name="T30" fmla="*/ 4 w 82"/>
                <a:gd name="T31" fmla="*/ 0 h 41"/>
                <a:gd name="T32" fmla="*/ 0 w 82"/>
                <a:gd name="T33" fmla="*/ 4 h 41"/>
                <a:gd name="T34" fmla="*/ 4 w 82"/>
                <a:gd name="T35" fmla="*/ 8 h 41"/>
                <a:gd name="T36" fmla="*/ 78 w 82"/>
                <a:gd name="T37" fmla="*/ 8 h 41"/>
                <a:gd name="T38" fmla="*/ 82 w 82"/>
                <a:gd name="T39" fmla="*/ 4 h 41"/>
                <a:gd name="T40" fmla="*/ 78 w 82"/>
                <a:gd name="T4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41">
                  <a:moveTo>
                    <a:pt x="70" y="33"/>
                  </a:moveTo>
                  <a:cubicBezTo>
                    <a:pt x="13" y="33"/>
                    <a:pt x="13" y="33"/>
                    <a:pt x="13" y="33"/>
                  </a:cubicBezTo>
                  <a:cubicBezTo>
                    <a:pt x="10" y="33"/>
                    <a:pt x="9" y="34"/>
                    <a:pt x="9" y="37"/>
                  </a:cubicBezTo>
                  <a:cubicBezTo>
                    <a:pt x="9" y="39"/>
                    <a:pt x="10" y="41"/>
                    <a:pt x="13" y="41"/>
                  </a:cubicBezTo>
                  <a:cubicBezTo>
                    <a:pt x="70" y="41"/>
                    <a:pt x="70" y="41"/>
                    <a:pt x="70" y="41"/>
                  </a:cubicBezTo>
                  <a:cubicBezTo>
                    <a:pt x="72" y="41"/>
                    <a:pt x="74" y="39"/>
                    <a:pt x="74" y="37"/>
                  </a:cubicBezTo>
                  <a:cubicBezTo>
                    <a:pt x="74" y="34"/>
                    <a:pt x="72" y="33"/>
                    <a:pt x="70" y="33"/>
                  </a:cubicBezTo>
                  <a:close/>
                  <a:moveTo>
                    <a:pt x="74" y="16"/>
                  </a:moveTo>
                  <a:cubicBezTo>
                    <a:pt x="9" y="16"/>
                    <a:pt x="9" y="16"/>
                    <a:pt x="9" y="16"/>
                  </a:cubicBezTo>
                  <a:cubicBezTo>
                    <a:pt x="6" y="16"/>
                    <a:pt x="4" y="18"/>
                    <a:pt x="4" y="20"/>
                  </a:cubicBezTo>
                  <a:cubicBezTo>
                    <a:pt x="4" y="23"/>
                    <a:pt x="6" y="24"/>
                    <a:pt x="9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6" y="24"/>
                    <a:pt x="78" y="23"/>
                    <a:pt x="78" y="20"/>
                  </a:cubicBezTo>
                  <a:cubicBezTo>
                    <a:pt x="78" y="18"/>
                    <a:pt x="76" y="16"/>
                    <a:pt x="74" y="16"/>
                  </a:cubicBezTo>
                  <a:close/>
                  <a:moveTo>
                    <a:pt x="78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81" y="8"/>
                    <a:pt x="82" y="6"/>
                    <a:pt x="82" y="4"/>
                  </a:cubicBezTo>
                  <a:cubicBezTo>
                    <a:pt x="82" y="2"/>
                    <a:pt x="81" y="0"/>
                    <a:pt x="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162" name="íṩḷïďe"/>
          <p:cNvSpPr/>
          <p:nvPr/>
        </p:nvSpPr>
        <p:spPr bwMode="auto">
          <a:xfrm>
            <a:off x="9462505" y="5377496"/>
            <a:ext cx="91996" cy="149822"/>
          </a:xfrm>
          <a:custGeom>
            <a:avLst/>
            <a:gdLst>
              <a:gd name="T0" fmla="*/ 19 w 34"/>
              <a:gd name="T1" fmla="*/ 0 h 55"/>
              <a:gd name="T2" fmla="*/ 19 w 34"/>
              <a:gd name="T3" fmla="*/ 13 h 55"/>
              <a:gd name="T4" fmla="*/ 32 w 34"/>
              <a:gd name="T5" fmla="*/ 13 h 55"/>
              <a:gd name="T6" fmla="*/ 32 w 34"/>
              <a:gd name="T7" fmla="*/ 23 h 55"/>
              <a:gd name="T8" fmla="*/ 19 w 34"/>
              <a:gd name="T9" fmla="*/ 23 h 55"/>
              <a:gd name="T10" fmla="*/ 19 w 34"/>
              <a:gd name="T11" fmla="*/ 37 h 55"/>
              <a:gd name="T12" fmla="*/ 20 w 34"/>
              <a:gd name="T13" fmla="*/ 43 h 55"/>
              <a:gd name="T14" fmla="*/ 22 w 34"/>
              <a:gd name="T15" fmla="*/ 45 h 55"/>
              <a:gd name="T16" fmla="*/ 26 w 34"/>
              <a:gd name="T17" fmla="*/ 46 h 55"/>
              <a:gd name="T18" fmla="*/ 34 w 34"/>
              <a:gd name="T19" fmla="*/ 44 h 55"/>
              <a:gd name="T20" fmla="*/ 34 w 34"/>
              <a:gd name="T21" fmla="*/ 52 h 55"/>
              <a:gd name="T22" fmla="*/ 28 w 34"/>
              <a:gd name="T23" fmla="*/ 55 h 55"/>
              <a:gd name="T24" fmla="*/ 22 w 34"/>
              <a:gd name="T25" fmla="*/ 55 h 55"/>
              <a:gd name="T26" fmla="*/ 16 w 34"/>
              <a:gd name="T27" fmla="*/ 54 h 55"/>
              <a:gd name="T28" fmla="*/ 11 w 34"/>
              <a:gd name="T29" fmla="*/ 52 h 55"/>
              <a:gd name="T30" fmla="*/ 8 w 34"/>
              <a:gd name="T31" fmla="*/ 48 h 55"/>
              <a:gd name="T32" fmla="*/ 7 w 34"/>
              <a:gd name="T33" fmla="*/ 42 h 55"/>
              <a:gd name="T34" fmla="*/ 7 w 34"/>
              <a:gd name="T35" fmla="*/ 23 h 55"/>
              <a:gd name="T36" fmla="*/ 0 w 34"/>
              <a:gd name="T37" fmla="*/ 23 h 55"/>
              <a:gd name="T38" fmla="*/ 0 w 34"/>
              <a:gd name="T39" fmla="*/ 15 h 55"/>
              <a:gd name="T40" fmla="*/ 6 w 34"/>
              <a:gd name="T41" fmla="*/ 12 h 55"/>
              <a:gd name="T42" fmla="*/ 10 w 34"/>
              <a:gd name="T43" fmla="*/ 7 h 55"/>
              <a:gd name="T44" fmla="*/ 12 w 34"/>
              <a:gd name="T45" fmla="*/ 0 h 55"/>
              <a:gd name="T46" fmla="*/ 19 w 34"/>
              <a:gd name="T47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4" h="55">
                <a:moveTo>
                  <a:pt x="19" y="0"/>
                </a:moveTo>
                <a:cubicBezTo>
                  <a:pt x="19" y="13"/>
                  <a:pt x="19" y="13"/>
                  <a:pt x="19" y="13"/>
                </a:cubicBezTo>
                <a:cubicBezTo>
                  <a:pt x="32" y="13"/>
                  <a:pt x="32" y="13"/>
                  <a:pt x="32" y="13"/>
                </a:cubicBezTo>
                <a:cubicBezTo>
                  <a:pt x="32" y="23"/>
                  <a:pt x="32" y="23"/>
                  <a:pt x="32" y="23"/>
                </a:cubicBezTo>
                <a:cubicBezTo>
                  <a:pt x="19" y="23"/>
                  <a:pt x="19" y="23"/>
                  <a:pt x="19" y="23"/>
                </a:cubicBezTo>
                <a:cubicBezTo>
                  <a:pt x="19" y="37"/>
                  <a:pt x="19" y="37"/>
                  <a:pt x="19" y="37"/>
                </a:cubicBezTo>
                <a:cubicBezTo>
                  <a:pt x="19" y="40"/>
                  <a:pt x="19" y="42"/>
                  <a:pt x="20" y="43"/>
                </a:cubicBezTo>
                <a:cubicBezTo>
                  <a:pt x="20" y="44"/>
                  <a:pt x="21" y="45"/>
                  <a:pt x="22" y="45"/>
                </a:cubicBezTo>
                <a:cubicBezTo>
                  <a:pt x="23" y="46"/>
                  <a:pt x="24" y="46"/>
                  <a:pt x="26" y="46"/>
                </a:cubicBezTo>
                <a:cubicBezTo>
                  <a:pt x="29" y="46"/>
                  <a:pt x="31" y="45"/>
                  <a:pt x="34" y="44"/>
                </a:cubicBezTo>
                <a:cubicBezTo>
                  <a:pt x="34" y="52"/>
                  <a:pt x="34" y="52"/>
                  <a:pt x="34" y="52"/>
                </a:cubicBezTo>
                <a:cubicBezTo>
                  <a:pt x="32" y="53"/>
                  <a:pt x="30" y="54"/>
                  <a:pt x="28" y="55"/>
                </a:cubicBezTo>
                <a:cubicBezTo>
                  <a:pt x="26" y="55"/>
                  <a:pt x="24" y="55"/>
                  <a:pt x="22" y="55"/>
                </a:cubicBezTo>
                <a:cubicBezTo>
                  <a:pt x="19" y="55"/>
                  <a:pt x="18" y="55"/>
                  <a:pt x="16" y="54"/>
                </a:cubicBezTo>
                <a:cubicBezTo>
                  <a:pt x="14" y="54"/>
                  <a:pt x="12" y="53"/>
                  <a:pt x="11" y="52"/>
                </a:cubicBezTo>
                <a:cubicBezTo>
                  <a:pt x="10" y="50"/>
                  <a:pt x="9" y="49"/>
                  <a:pt x="8" y="48"/>
                </a:cubicBezTo>
                <a:cubicBezTo>
                  <a:pt x="8" y="47"/>
                  <a:pt x="7" y="45"/>
                  <a:pt x="7" y="42"/>
                </a:cubicBezTo>
                <a:cubicBezTo>
                  <a:pt x="7" y="23"/>
                  <a:pt x="7" y="23"/>
                  <a:pt x="7" y="2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5"/>
                  <a:pt x="0" y="15"/>
                  <a:pt x="0" y="15"/>
                </a:cubicBezTo>
                <a:cubicBezTo>
                  <a:pt x="2" y="14"/>
                  <a:pt x="4" y="13"/>
                  <a:pt x="6" y="12"/>
                </a:cubicBezTo>
                <a:cubicBezTo>
                  <a:pt x="8" y="11"/>
                  <a:pt x="9" y="9"/>
                  <a:pt x="10" y="7"/>
                </a:cubicBezTo>
                <a:cubicBezTo>
                  <a:pt x="11" y="6"/>
                  <a:pt x="11" y="3"/>
                  <a:pt x="12" y="0"/>
                </a:cubicBezTo>
                <a:lnTo>
                  <a:pt x="19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63" name="ïśḻïḍé"/>
          <p:cNvSpPr/>
          <p:nvPr/>
        </p:nvSpPr>
        <p:spPr bwMode="auto">
          <a:xfrm>
            <a:off x="9557129" y="5169848"/>
            <a:ext cx="156393" cy="149822"/>
          </a:xfrm>
          <a:custGeom>
            <a:avLst/>
            <a:gdLst>
              <a:gd name="T0" fmla="*/ 45 w 57"/>
              <a:gd name="T1" fmla="*/ 0 h 55"/>
              <a:gd name="T2" fmla="*/ 10 w 57"/>
              <a:gd name="T3" fmla="*/ 0 h 55"/>
              <a:gd name="T4" fmla="*/ 0 w 57"/>
              <a:gd name="T5" fmla="*/ 20 h 55"/>
              <a:gd name="T6" fmla="*/ 9 w 57"/>
              <a:gd name="T7" fmla="*/ 39 h 55"/>
              <a:gd name="T8" fmla="*/ 7 w 57"/>
              <a:gd name="T9" fmla="*/ 55 h 55"/>
              <a:gd name="T10" fmla="*/ 23 w 57"/>
              <a:gd name="T11" fmla="*/ 46 h 55"/>
              <a:gd name="T12" fmla="*/ 32 w 57"/>
              <a:gd name="T13" fmla="*/ 47 h 55"/>
              <a:gd name="T14" fmla="*/ 57 w 57"/>
              <a:gd name="T15" fmla="*/ 38 h 55"/>
              <a:gd name="T16" fmla="*/ 57 w 57"/>
              <a:gd name="T17" fmla="*/ 12 h 55"/>
              <a:gd name="T18" fmla="*/ 45 w 57"/>
              <a:gd name="T19" fmla="*/ 0 h 55"/>
              <a:gd name="T20" fmla="*/ 32 w 57"/>
              <a:gd name="T21" fmla="*/ 36 h 55"/>
              <a:gd name="T22" fmla="*/ 12 w 57"/>
              <a:gd name="T23" fmla="*/ 20 h 55"/>
              <a:gd name="T24" fmla="*/ 32 w 57"/>
              <a:gd name="T25" fmla="*/ 4 h 55"/>
              <a:gd name="T26" fmla="*/ 53 w 57"/>
              <a:gd name="T27" fmla="*/ 20 h 55"/>
              <a:gd name="T28" fmla="*/ 32 w 57"/>
              <a:gd name="T29" fmla="*/ 36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7" h="55">
                <a:moveTo>
                  <a:pt x="45" y="0"/>
                </a:moveTo>
                <a:cubicBezTo>
                  <a:pt x="10" y="0"/>
                  <a:pt x="10" y="0"/>
                  <a:pt x="10" y="0"/>
                </a:cubicBezTo>
                <a:cubicBezTo>
                  <a:pt x="4" y="5"/>
                  <a:pt x="0" y="12"/>
                  <a:pt x="0" y="20"/>
                </a:cubicBezTo>
                <a:cubicBezTo>
                  <a:pt x="0" y="27"/>
                  <a:pt x="3" y="34"/>
                  <a:pt x="9" y="39"/>
                </a:cubicBezTo>
                <a:cubicBezTo>
                  <a:pt x="7" y="55"/>
                  <a:pt x="7" y="55"/>
                  <a:pt x="7" y="55"/>
                </a:cubicBezTo>
                <a:cubicBezTo>
                  <a:pt x="23" y="46"/>
                  <a:pt x="23" y="46"/>
                  <a:pt x="23" y="46"/>
                </a:cubicBezTo>
                <a:cubicBezTo>
                  <a:pt x="26" y="47"/>
                  <a:pt x="29" y="47"/>
                  <a:pt x="32" y="47"/>
                </a:cubicBezTo>
                <a:cubicBezTo>
                  <a:pt x="42" y="47"/>
                  <a:pt x="51" y="44"/>
                  <a:pt x="57" y="38"/>
                </a:cubicBezTo>
                <a:cubicBezTo>
                  <a:pt x="57" y="12"/>
                  <a:pt x="57" y="12"/>
                  <a:pt x="57" y="12"/>
                </a:cubicBezTo>
                <a:cubicBezTo>
                  <a:pt x="57" y="5"/>
                  <a:pt x="52" y="0"/>
                  <a:pt x="45" y="0"/>
                </a:cubicBezTo>
                <a:close/>
                <a:moveTo>
                  <a:pt x="32" y="36"/>
                </a:moveTo>
                <a:cubicBezTo>
                  <a:pt x="21" y="36"/>
                  <a:pt x="12" y="29"/>
                  <a:pt x="12" y="20"/>
                </a:cubicBezTo>
                <a:cubicBezTo>
                  <a:pt x="12" y="11"/>
                  <a:pt x="21" y="4"/>
                  <a:pt x="32" y="4"/>
                </a:cubicBezTo>
                <a:cubicBezTo>
                  <a:pt x="44" y="4"/>
                  <a:pt x="53" y="11"/>
                  <a:pt x="53" y="20"/>
                </a:cubicBezTo>
                <a:cubicBezTo>
                  <a:pt x="53" y="29"/>
                  <a:pt x="44" y="36"/>
                  <a:pt x="32" y="3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164" name="iṩḷídè"/>
          <p:cNvGrpSpPr/>
          <p:nvPr/>
        </p:nvGrpSpPr>
        <p:grpSpPr>
          <a:xfrm>
            <a:off x="9884279" y="5731083"/>
            <a:ext cx="166905" cy="235251"/>
            <a:chOff x="10297938" y="6150205"/>
            <a:chExt cx="220471" cy="310744"/>
          </a:xfrm>
          <a:solidFill>
            <a:schemeClr val="accent2">
              <a:lumMod val="75000"/>
            </a:schemeClr>
          </a:solidFill>
        </p:grpSpPr>
        <p:sp>
          <p:nvSpPr>
            <p:cNvPr id="165" name="is1ïḓé"/>
            <p:cNvSpPr/>
            <p:nvPr/>
          </p:nvSpPr>
          <p:spPr bwMode="auto">
            <a:xfrm>
              <a:off x="10320506" y="6150205"/>
              <a:ext cx="38192" cy="39927"/>
            </a:xfrm>
            <a:custGeom>
              <a:avLst/>
              <a:gdLst>
                <a:gd name="T0" fmla="*/ 8 w 22"/>
                <a:gd name="T1" fmla="*/ 15 h 23"/>
                <a:gd name="T2" fmla="*/ 14 w 22"/>
                <a:gd name="T3" fmla="*/ 15 h 23"/>
                <a:gd name="T4" fmla="*/ 14 w 22"/>
                <a:gd name="T5" fmla="*/ 23 h 23"/>
                <a:gd name="T6" fmla="*/ 22 w 22"/>
                <a:gd name="T7" fmla="*/ 23 h 23"/>
                <a:gd name="T8" fmla="*/ 22 w 22"/>
                <a:gd name="T9" fmla="*/ 0 h 23"/>
                <a:gd name="T10" fmla="*/ 14 w 22"/>
                <a:gd name="T11" fmla="*/ 0 h 23"/>
                <a:gd name="T12" fmla="*/ 14 w 22"/>
                <a:gd name="T13" fmla="*/ 9 h 23"/>
                <a:gd name="T14" fmla="*/ 8 w 22"/>
                <a:gd name="T15" fmla="*/ 9 h 23"/>
                <a:gd name="T16" fmla="*/ 8 w 22"/>
                <a:gd name="T17" fmla="*/ 0 h 23"/>
                <a:gd name="T18" fmla="*/ 0 w 22"/>
                <a:gd name="T19" fmla="*/ 0 h 23"/>
                <a:gd name="T20" fmla="*/ 0 w 22"/>
                <a:gd name="T21" fmla="*/ 23 h 23"/>
                <a:gd name="T22" fmla="*/ 8 w 22"/>
                <a:gd name="T23" fmla="*/ 23 h 23"/>
                <a:gd name="T24" fmla="*/ 8 w 22"/>
                <a:gd name="T25" fmla="*/ 1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23">
                  <a:moveTo>
                    <a:pt x="8" y="15"/>
                  </a:moveTo>
                  <a:lnTo>
                    <a:pt x="14" y="15"/>
                  </a:lnTo>
                  <a:lnTo>
                    <a:pt x="14" y="23"/>
                  </a:lnTo>
                  <a:lnTo>
                    <a:pt x="22" y="23"/>
                  </a:lnTo>
                  <a:lnTo>
                    <a:pt x="22" y="0"/>
                  </a:lnTo>
                  <a:lnTo>
                    <a:pt x="14" y="0"/>
                  </a:lnTo>
                  <a:lnTo>
                    <a:pt x="14" y="9"/>
                  </a:lnTo>
                  <a:lnTo>
                    <a:pt x="8" y="9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23"/>
                  </a:lnTo>
                  <a:lnTo>
                    <a:pt x="8" y="23"/>
                  </a:lnTo>
                  <a:lnTo>
                    <a:pt x="8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66" name="í$ḻïde"/>
            <p:cNvSpPr/>
            <p:nvPr/>
          </p:nvSpPr>
          <p:spPr bwMode="auto">
            <a:xfrm>
              <a:off x="10367377" y="6150205"/>
              <a:ext cx="38192" cy="39927"/>
            </a:xfrm>
            <a:custGeom>
              <a:avLst/>
              <a:gdLst>
                <a:gd name="T0" fmla="*/ 6 w 22"/>
                <a:gd name="T1" fmla="*/ 23 h 23"/>
                <a:gd name="T2" fmla="*/ 14 w 22"/>
                <a:gd name="T3" fmla="*/ 23 h 23"/>
                <a:gd name="T4" fmla="*/ 14 w 22"/>
                <a:gd name="T5" fmla="*/ 9 h 23"/>
                <a:gd name="T6" fmla="*/ 22 w 22"/>
                <a:gd name="T7" fmla="*/ 9 h 23"/>
                <a:gd name="T8" fmla="*/ 22 w 22"/>
                <a:gd name="T9" fmla="*/ 0 h 23"/>
                <a:gd name="T10" fmla="*/ 0 w 22"/>
                <a:gd name="T11" fmla="*/ 0 h 23"/>
                <a:gd name="T12" fmla="*/ 0 w 22"/>
                <a:gd name="T13" fmla="*/ 9 h 23"/>
                <a:gd name="T14" fmla="*/ 6 w 22"/>
                <a:gd name="T15" fmla="*/ 9 h 23"/>
                <a:gd name="T16" fmla="*/ 6 w 22"/>
                <a:gd name="T1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3">
                  <a:moveTo>
                    <a:pt x="6" y="23"/>
                  </a:moveTo>
                  <a:lnTo>
                    <a:pt x="14" y="23"/>
                  </a:lnTo>
                  <a:lnTo>
                    <a:pt x="14" y="9"/>
                  </a:lnTo>
                  <a:lnTo>
                    <a:pt x="22" y="9"/>
                  </a:lnTo>
                  <a:lnTo>
                    <a:pt x="22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6" y="9"/>
                  </a:lnTo>
                  <a:lnTo>
                    <a:pt x="6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67" name="iṥḻîḍê"/>
            <p:cNvSpPr/>
            <p:nvPr/>
          </p:nvSpPr>
          <p:spPr bwMode="auto">
            <a:xfrm>
              <a:off x="10409041" y="6150205"/>
              <a:ext cx="46871" cy="39927"/>
            </a:xfrm>
            <a:custGeom>
              <a:avLst/>
              <a:gdLst>
                <a:gd name="T0" fmla="*/ 9 w 27"/>
                <a:gd name="T1" fmla="*/ 13 h 23"/>
                <a:gd name="T2" fmla="*/ 15 w 27"/>
                <a:gd name="T3" fmla="*/ 21 h 23"/>
                <a:gd name="T4" fmla="*/ 15 w 27"/>
                <a:gd name="T5" fmla="*/ 21 h 23"/>
                <a:gd name="T6" fmla="*/ 21 w 27"/>
                <a:gd name="T7" fmla="*/ 13 h 23"/>
                <a:gd name="T8" fmla="*/ 21 w 27"/>
                <a:gd name="T9" fmla="*/ 23 h 23"/>
                <a:gd name="T10" fmla="*/ 27 w 27"/>
                <a:gd name="T11" fmla="*/ 23 h 23"/>
                <a:gd name="T12" fmla="*/ 27 w 27"/>
                <a:gd name="T13" fmla="*/ 0 h 23"/>
                <a:gd name="T14" fmla="*/ 19 w 27"/>
                <a:gd name="T15" fmla="*/ 0 h 23"/>
                <a:gd name="T16" fmla="*/ 15 w 27"/>
                <a:gd name="T17" fmla="*/ 9 h 23"/>
                <a:gd name="T18" fmla="*/ 9 w 27"/>
                <a:gd name="T19" fmla="*/ 0 h 23"/>
                <a:gd name="T20" fmla="*/ 0 w 27"/>
                <a:gd name="T21" fmla="*/ 0 h 23"/>
                <a:gd name="T22" fmla="*/ 0 w 27"/>
                <a:gd name="T23" fmla="*/ 23 h 23"/>
                <a:gd name="T24" fmla="*/ 9 w 27"/>
                <a:gd name="T25" fmla="*/ 23 h 23"/>
                <a:gd name="T26" fmla="*/ 9 w 27"/>
                <a:gd name="T2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23">
                  <a:moveTo>
                    <a:pt x="9" y="13"/>
                  </a:moveTo>
                  <a:lnTo>
                    <a:pt x="15" y="21"/>
                  </a:lnTo>
                  <a:lnTo>
                    <a:pt x="15" y="21"/>
                  </a:lnTo>
                  <a:lnTo>
                    <a:pt x="21" y="13"/>
                  </a:lnTo>
                  <a:lnTo>
                    <a:pt x="21" y="23"/>
                  </a:lnTo>
                  <a:lnTo>
                    <a:pt x="27" y="23"/>
                  </a:lnTo>
                  <a:lnTo>
                    <a:pt x="27" y="0"/>
                  </a:lnTo>
                  <a:lnTo>
                    <a:pt x="19" y="0"/>
                  </a:lnTo>
                  <a:lnTo>
                    <a:pt x="15" y="9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23"/>
                  </a:lnTo>
                  <a:lnTo>
                    <a:pt x="9" y="23"/>
                  </a:lnTo>
                  <a:lnTo>
                    <a:pt x="9" y="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68" name="iśľiḑe"/>
            <p:cNvSpPr/>
            <p:nvPr/>
          </p:nvSpPr>
          <p:spPr bwMode="auto">
            <a:xfrm>
              <a:off x="10462858" y="6150205"/>
              <a:ext cx="36455" cy="39927"/>
            </a:xfrm>
            <a:custGeom>
              <a:avLst/>
              <a:gdLst>
                <a:gd name="T0" fmla="*/ 21 w 21"/>
                <a:gd name="T1" fmla="*/ 15 h 23"/>
                <a:gd name="T2" fmla="*/ 9 w 21"/>
                <a:gd name="T3" fmla="*/ 15 h 23"/>
                <a:gd name="T4" fmla="*/ 9 w 21"/>
                <a:gd name="T5" fmla="*/ 0 h 23"/>
                <a:gd name="T6" fmla="*/ 0 w 21"/>
                <a:gd name="T7" fmla="*/ 0 h 23"/>
                <a:gd name="T8" fmla="*/ 0 w 21"/>
                <a:gd name="T9" fmla="*/ 23 h 23"/>
                <a:gd name="T10" fmla="*/ 21 w 21"/>
                <a:gd name="T11" fmla="*/ 23 h 23"/>
                <a:gd name="T12" fmla="*/ 21 w 21"/>
                <a:gd name="T13" fmla="*/ 1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3">
                  <a:moveTo>
                    <a:pt x="21" y="15"/>
                  </a:moveTo>
                  <a:lnTo>
                    <a:pt x="9" y="15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23"/>
                  </a:lnTo>
                  <a:lnTo>
                    <a:pt x="21" y="23"/>
                  </a:lnTo>
                  <a:lnTo>
                    <a:pt x="21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69" name="îṡḻíḋe"/>
            <p:cNvSpPr/>
            <p:nvPr/>
          </p:nvSpPr>
          <p:spPr bwMode="auto">
            <a:xfrm>
              <a:off x="10297938" y="6207494"/>
              <a:ext cx="220471" cy="253455"/>
            </a:xfrm>
            <a:custGeom>
              <a:avLst/>
              <a:gdLst>
                <a:gd name="T0" fmla="*/ 0 w 127"/>
                <a:gd name="T1" fmla="*/ 0 h 146"/>
                <a:gd name="T2" fmla="*/ 13 w 127"/>
                <a:gd name="T3" fmla="*/ 131 h 146"/>
                <a:gd name="T4" fmla="*/ 64 w 127"/>
                <a:gd name="T5" fmla="*/ 146 h 146"/>
                <a:gd name="T6" fmla="*/ 116 w 127"/>
                <a:gd name="T7" fmla="*/ 131 h 146"/>
                <a:gd name="T8" fmla="*/ 127 w 127"/>
                <a:gd name="T9" fmla="*/ 0 h 146"/>
                <a:gd name="T10" fmla="*/ 0 w 127"/>
                <a:gd name="T11" fmla="*/ 0 h 146"/>
                <a:gd name="T12" fmla="*/ 102 w 127"/>
                <a:gd name="T13" fmla="*/ 44 h 146"/>
                <a:gd name="T14" fmla="*/ 64 w 127"/>
                <a:gd name="T15" fmla="*/ 44 h 146"/>
                <a:gd name="T16" fmla="*/ 42 w 127"/>
                <a:gd name="T17" fmla="*/ 44 h 146"/>
                <a:gd name="T18" fmla="*/ 44 w 127"/>
                <a:gd name="T19" fmla="*/ 61 h 146"/>
                <a:gd name="T20" fmla="*/ 64 w 127"/>
                <a:gd name="T21" fmla="*/ 61 h 146"/>
                <a:gd name="T22" fmla="*/ 102 w 127"/>
                <a:gd name="T23" fmla="*/ 61 h 146"/>
                <a:gd name="T24" fmla="*/ 98 w 127"/>
                <a:gd name="T25" fmla="*/ 110 h 146"/>
                <a:gd name="T26" fmla="*/ 64 w 127"/>
                <a:gd name="T27" fmla="*/ 119 h 146"/>
                <a:gd name="T28" fmla="*/ 64 w 127"/>
                <a:gd name="T29" fmla="*/ 119 h 146"/>
                <a:gd name="T30" fmla="*/ 31 w 127"/>
                <a:gd name="T31" fmla="*/ 110 h 146"/>
                <a:gd name="T32" fmla="*/ 29 w 127"/>
                <a:gd name="T33" fmla="*/ 83 h 146"/>
                <a:gd name="T34" fmla="*/ 46 w 127"/>
                <a:gd name="T35" fmla="*/ 83 h 146"/>
                <a:gd name="T36" fmla="*/ 46 w 127"/>
                <a:gd name="T37" fmla="*/ 98 h 146"/>
                <a:gd name="T38" fmla="*/ 64 w 127"/>
                <a:gd name="T39" fmla="*/ 102 h 146"/>
                <a:gd name="T40" fmla="*/ 64 w 127"/>
                <a:gd name="T41" fmla="*/ 102 h 146"/>
                <a:gd name="T42" fmla="*/ 64 w 127"/>
                <a:gd name="T43" fmla="*/ 102 h 146"/>
                <a:gd name="T44" fmla="*/ 81 w 127"/>
                <a:gd name="T45" fmla="*/ 98 h 146"/>
                <a:gd name="T46" fmla="*/ 83 w 127"/>
                <a:gd name="T47" fmla="*/ 77 h 146"/>
                <a:gd name="T48" fmla="*/ 64 w 127"/>
                <a:gd name="T49" fmla="*/ 77 h 146"/>
                <a:gd name="T50" fmla="*/ 64 w 127"/>
                <a:gd name="T51" fmla="*/ 77 h 146"/>
                <a:gd name="T52" fmla="*/ 29 w 127"/>
                <a:gd name="T53" fmla="*/ 77 h 146"/>
                <a:gd name="T54" fmla="*/ 23 w 127"/>
                <a:gd name="T55" fmla="*/ 27 h 146"/>
                <a:gd name="T56" fmla="*/ 64 w 127"/>
                <a:gd name="T57" fmla="*/ 27 h 146"/>
                <a:gd name="T58" fmla="*/ 104 w 127"/>
                <a:gd name="T59" fmla="*/ 27 h 146"/>
                <a:gd name="T60" fmla="*/ 102 w 127"/>
                <a:gd name="T61" fmla="*/ 4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7" h="146">
                  <a:moveTo>
                    <a:pt x="0" y="0"/>
                  </a:moveTo>
                  <a:lnTo>
                    <a:pt x="13" y="131"/>
                  </a:lnTo>
                  <a:lnTo>
                    <a:pt x="64" y="146"/>
                  </a:lnTo>
                  <a:lnTo>
                    <a:pt x="116" y="131"/>
                  </a:lnTo>
                  <a:lnTo>
                    <a:pt x="127" y="0"/>
                  </a:lnTo>
                  <a:lnTo>
                    <a:pt x="0" y="0"/>
                  </a:lnTo>
                  <a:close/>
                  <a:moveTo>
                    <a:pt x="102" y="44"/>
                  </a:moveTo>
                  <a:lnTo>
                    <a:pt x="64" y="44"/>
                  </a:lnTo>
                  <a:lnTo>
                    <a:pt x="42" y="44"/>
                  </a:lnTo>
                  <a:lnTo>
                    <a:pt x="44" y="61"/>
                  </a:lnTo>
                  <a:lnTo>
                    <a:pt x="64" y="61"/>
                  </a:lnTo>
                  <a:lnTo>
                    <a:pt x="102" y="61"/>
                  </a:lnTo>
                  <a:lnTo>
                    <a:pt x="98" y="110"/>
                  </a:lnTo>
                  <a:lnTo>
                    <a:pt x="64" y="119"/>
                  </a:lnTo>
                  <a:lnTo>
                    <a:pt x="64" y="119"/>
                  </a:lnTo>
                  <a:lnTo>
                    <a:pt x="31" y="110"/>
                  </a:lnTo>
                  <a:lnTo>
                    <a:pt x="29" y="83"/>
                  </a:lnTo>
                  <a:lnTo>
                    <a:pt x="46" y="83"/>
                  </a:lnTo>
                  <a:lnTo>
                    <a:pt x="46" y="98"/>
                  </a:lnTo>
                  <a:lnTo>
                    <a:pt x="64" y="102"/>
                  </a:lnTo>
                  <a:lnTo>
                    <a:pt x="64" y="102"/>
                  </a:lnTo>
                  <a:lnTo>
                    <a:pt x="64" y="102"/>
                  </a:lnTo>
                  <a:lnTo>
                    <a:pt x="81" y="98"/>
                  </a:lnTo>
                  <a:lnTo>
                    <a:pt x="83" y="77"/>
                  </a:lnTo>
                  <a:lnTo>
                    <a:pt x="64" y="77"/>
                  </a:lnTo>
                  <a:lnTo>
                    <a:pt x="64" y="77"/>
                  </a:lnTo>
                  <a:lnTo>
                    <a:pt x="29" y="77"/>
                  </a:lnTo>
                  <a:lnTo>
                    <a:pt x="23" y="27"/>
                  </a:lnTo>
                  <a:lnTo>
                    <a:pt x="64" y="27"/>
                  </a:lnTo>
                  <a:lnTo>
                    <a:pt x="104" y="27"/>
                  </a:lnTo>
                  <a:lnTo>
                    <a:pt x="102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170" name="íşḻiḑé"/>
          <p:cNvGrpSpPr/>
          <p:nvPr/>
        </p:nvGrpSpPr>
        <p:grpSpPr>
          <a:xfrm>
            <a:off x="6204529" y="2264089"/>
            <a:ext cx="3628581" cy="3657507"/>
            <a:chOff x="5437151" y="1570649"/>
            <a:chExt cx="4793083" cy="4831276"/>
          </a:xfrm>
        </p:grpSpPr>
        <p:grpSp>
          <p:nvGrpSpPr>
            <p:cNvPr id="171" name="íṧliḋé"/>
            <p:cNvGrpSpPr/>
            <p:nvPr/>
          </p:nvGrpSpPr>
          <p:grpSpPr>
            <a:xfrm>
              <a:off x="8311959" y="4754465"/>
              <a:ext cx="381919" cy="315951"/>
              <a:chOff x="8311959" y="4754465"/>
              <a:chExt cx="381919" cy="315951"/>
            </a:xfrm>
            <a:solidFill>
              <a:schemeClr val="accent1"/>
            </a:solidFill>
          </p:grpSpPr>
          <p:sp>
            <p:nvSpPr>
              <p:cNvPr id="212" name="íSliḑê"/>
              <p:cNvSpPr/>
              <p:nvPr/>
            </p:nvSpPr>
            <p:spPr bwMode="auto">
              <a:xfrm>
                <a:off x="8311959" y="4754465"/>
                <a:ext cx="381919" cy="315951"/>
              </a:xfrm>
              <a:custGeom>
                <a:avLst/>
                <a:gdLst>
                  <a:gd name="T0" fmla="*/ 1 w 106"/>
                  <a:gd name="T1" fmla="*/ 38 h 88"/>
                  <a:gd name="T2" fmla="*/ 0 w 106"/>
                  <a:gd name="T3" fmla="*/ 42 h 88"/>
                  <a:gd name="T4" fmla="*/ 106 w 106"/>
                  <a:gd name="T5" fmla="*/ 50 h 88"/>
                  <a:gd name="T6" fmla="*/ 106 w 106"/>
                  <a:gd name="T7" fmla="*/ 46 h 88"/>
                  <a:gd name="T8" fmla="*/ 1 w 106"/>
                  <a:gd name="T9" fmla="*/ 38 h 88"/>
                  <a:gd name="T10" fmla="*/ 53 w 106"/>
                  <a:gd name="T11" fmla="*/ 68 h 88"/>
                  <a:gd name="T12" fmla="*/ 31 w 106"/>
                  <a:gd name="T13" fmla="*/ 42 h 88"/>
                  <a:gd name="T14" fmla="*/ 56 w 106"/>
                  <a:gd name="T15" fmla="*/ 20 h 88"/>
                  <a:gd name="T16" fmla="*/ 78 w 106"/>
                  <a:gd name="T17" fmla="*/ 46 h 88"/>
                  <a:gd name="T18" fmla="*/ 53 w 106"/>
                  <a:gd name="T19" fmla="*/ 6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6" h="88">
                    <a:moveTo>
                      <a:pt x="1" y="38"/>
                    </a:moveTo>
                    <a:cubicBezTo>
                      <a:pt x="0" y="42"/>
                      <a:pt x="0" y="42"/>
                      <a:pt x="0" y="42"/>
                    </a:cubicBezTo>
                    <a:cubicBezTo>
                      <a:pt x="21" y="84"/>
                      <a:pt x="79" y="88"/>
                      <a:pt x="106" y="50"/>
                    </a:cubicBezTo>
                    <a:cubicBezTo>
                      <a:pt x="106" y="46"/>
                      <a:pt x="106" y="46"/>
                      <a:pt x="106" y="46"/>
                    </a:cubicBezTo>
                    <a:cubicBezTo>
                      <a:pt x="86" y="5"/>
                      <a:pt x="28" y="0"/>
                      <a:pt x="1" y="38"/>
                    </a:cubicBezTo>
                    <a:close/>
                    <a:moveTo>
                      <a:pt x="53" y="68"/>
                    </a:moveTo>
                    <a:cubicBezTo>
                      <a:pt x="39" y="67"/>
                      <a:pt x="29" y="55"/>
                      <a:pt x="31" y="42"/>
                    </a:cubicBezTo>
                    <a:cubicBezTo>
                      <a:pt x="32" y="29"/>
                      <a:pt x="43" y="19"/>
                      <a:pt x="56" y="20"/>
                    </a:cubicBezTo>
                    <a:cubicBezTo>
                      <a:pt x="70" y="21"/>
                      <a:pt x="79" y="33"/>
                      <a:pt x="78" y="46"/>
                    </a:cubicBezTo>
                    <a:cubicBezTo>
                      <a:pt x="77" y="59"/>
                      <a:pt x="66" y="69"/>
                      <a:pt x="53" y="6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3" name="íṩļídê"/>
              <p:cNvSpPr/>
              <p:nvPr/>
            </p:nvSpPr>
            <p:spPr bwMode="auto">
              <a:xfrm>
                <a:off x="8462991" y="4869041"/>
                <a:ext cx="86800" cy="868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  <p:grpSp>
          <p:nvGrpSpPr>
            <p:cNvPr id="172" name="ïṥḻîḍê"/>
            <p:cNvGrpSpPr/>
            <p:nvPr/>
          </p:nvGrpSpPr>
          <p:grpSpPr>
            <a:xfrm>
              <a:off x="9113989" y="1709529"/>
              <a:ext cx="694398" cy="458303"/>
              <a:chOff x="9113989" y="1709529"/>
              <a:chExt cx="694398" cy="458303"/>
            </a:xfrm>
            <a:solidFill>
              <a:schemeClr val="accent1"/>
            </a:solidFill>
          </p:grpSpPr>
          <p:sp>
            <p:nvSpPr>
              <p:cNvPr id="210" name="iṥľíḓè"/>
              <p:cNvSpPr/>
              <p:nvPr/>
            </p:nvSpPr>
            <p:spPr bwMode="auto">
              <a:xfrm>
                <a:off x="9113989" y="2023745"/>
                <a:ext cx="216999" cy="144087"/>
              </a:xfrm>
              <a:custGeom>
                <a:avLst/>
                <a:gdLst>
                  <a:gd name="T0" fmla="*/ 52 w 60"/>
                  <a:gd name="T1" fmla="*/ 35 h 40"/>
                  <a:gd name="T2" fmla="*/ 53 w 60"/>
                  <a:gd name="T3" fmla="*/ 13 h 40"/>
                  <a:gd name="T4" fmla="*/ 31 w 60"/>
                  <a:gd name="T5" fmla="*/ 6 h 40"/>
                  <a:gd name="T6" fmla="*/ 0 w 60"/>
                  <a:gd name="T7" fmla="*/ 32 h 40"/>
                  <a:gd name="T8" fmla="*/ 52 w 60"/>
                  <a:gd name="T9" fmla="*/ 3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40">
                    <a:moveTo>
                      <a:pt x="52" y="35"/>
                    </a:moveTo>
                    <a:cubicBezTo>
                      <a:pt x="60" y="29"/>
                      <a:pt x="58" y="21"/>
                      <a:pt x="53" y="13"/>
                    </a:cubicBezTo>
                    <a:cubicBezTo>
                      <a:pt x="47" y="5"/>
                      <a:pt x="39" y="0"/>
                      <a:pt x="31" y="6"/>
                    </a:cubicBezTo>
                    <a:cubicBezTo>
                      <a:pt x="23" y="11"/>
                      <a:pt x="20" y="23"/>
                      <a:pt x="0" y="32"/>
                    </a:cubicBezTo>
                    <a:cubicBezTo>
                      <a:pt x="22" y="32"/>
                      <a:pt x="44" y="40"/>
                      <a:pt x="52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1" name="ísḻiḓe"/>
              <p:cNvSpPr/>
              <p:nvPr/>
            </p:nvSpPr>
            <p:spPr bwMode="auto">
              <a:xfrm>
                <a:off x="9271965" y="1709529"/>
                <a:ext cx="536422" cy="411430"/>
              </a:xfrm>
              <a:custGeom>
                <a:avLst/>
                <a:gdLst>
                  <a:gd name="T0" fmla="*/ 5 w 149"/>
                  <a:gd name="T1" fmla="*/ 85 h 114"/>
                  <a:gd name="T2" fmla="*/ 12 w 149"/>
                  <a:gd name="T3" fmla="*/ 96 h 114"/>
                  <a:gd name="T4" fmla="*/ 13 w 149"/>
                  <a:gd name="T5" fmla="*/ 96 h 114"/>
                  <a:gd name="T6" fmla="*/ 20 w 149"/>
                  <a:gd name="T7" fmla="*/ 107 h 114"/>
                  <a:gd name="T8" fmla="*/ 149 w 149"/>
                  <a:gd name="T9" fmla="*/ 1 h 114"/>
                  <a:gd name="T10" fmla="*/ 149 w 149"/>
                  <a:gd name="T11" fmla="*/ 0 h 114"/>
                  <a:gd name="T12" fmla="*/ 5 w 149"/>
                  <a:gd name="T13" fmla="*/ 85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114">
                    <a:moveTo>
                      <a:pt x="5" y="85"/>
                    </a:moveTo>
                    <a:cubicBezTo>
                      <a:pt x="12" y="96"/>
                      <a:pt x="12" y="96"/>
                      <a:pt x="12" y="96"/>
                    </a:cubicBezTo>
                    <a:cubicBezTo>
                      <a:pt x="13" y="96"/>
                      <a:pt x="13" y="96"/>
                      <a:pt x="13" y="96"/>
                    </a:cubicBezTo>
                    <a:cubicBezTo>
                      <a:pt x="20" y="107"/>
                      <a:pt x="20" y="107"/>
                      <a:pt x="20" y="107"/>
                    </a:cubicBezTo>
                    <a:cubicBezTo>
                      <a:pt x="25" y="114"/>
                      <a:pt x="147" y="5"/>
                      <a:pt x="149" y="1"/>
                    </a:cubicBezTo>
                    <a:cubicBezTo>
                      <a:pt x="149" y="1"/>
                      <a:pt x="149" y="1"/>
                      <a:pt x="149" y="0"/>
                    </a:cubicBezTo>
                    <a:cubicBezTo>
                      <a:pt x="145" y="0"/>
                      <a:pt x="0" y="78"/>
                      <a:pt x="5" y="8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  <p:grpSp>
          <p:nvGrpSpPr>
            <p:cNvPr id="173" name="íšḷiḑè"/>
            <p:cNvGrpSpPr/>
            <p:nvPr/>
          </p:nvGrpSpPr>
          <p:grpSpPr>
            <a:xfrm>
              <a:off x="5562142" y="5369007"/>
              <a:ext cx="284704" cy="284704"/>
              <a:chOff x="5562142" y="5369007"/>
              <a:chExt cx="284704" cy="284704"/>
            </a:xfrm>
            <a:solidFill>
              <a:schemeClr val="accent1"/>
            </a:solidFill>
          </p:grpSpPr>
          <p:sp>
            <p:nvSpPr>
              <p:cNvPr id="207" name="iSļiḋè"/>
              <p:cNvSpPr/>
              <p:nvPr/>
            </p:nvSpPr>
            <p:spPr bwMode="auto">
              <a:xfrm>
                <a:off x="5756574" y="5559967"/>
                <a:ext cx="90272" cy="93744"/>
              </a:xfrm>
              <a:custGeom>
                <a:avLst/>
                <a:gdLst>
                  <a:gd name="T0" fmla="*/ 46 w 52"/>
                  <a:gd name="T1" fmla="*/ 0 h 54"/>
                  <a:gd name="T2" fmla="*/ 48 w 52"/>
                  <a:gd name="T3" fmla="*/ 27 h 54"/>
                  <a:gd name="T4" fmla="*/ 52 w 52"/>
                  <a:gd name="T5" fmla="*/ 54 h 54"/>
                  <a:gd name="T6" fmla="*/ 27 w 52"/>
                  <a:gd name="T7" fmla="*/ 50 h 54"/>
                  <a:gd name="T8" fmla="*/ 0 w 52"/>
                  <a:gd name="T9" fmla="*/ 46 h 54"/>
                  <a:gd name="T10" fmla="*/ 23 w 52"/>
                  <a:gd name="T11" fmla="*/ 23 h 54"/>
                  <a:gd name="T12" fmla="*/ 46 w 52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54">
                    <a:moveTo>
                      <a:pt x="46" y="0"/>
                    </a:moveTo>
                    <a:lnTo>
                      <a:pt x="48" y="27"/>
                    </a:lnTo>
                    <a:lnTo>
                      <a:pt x="52" y="54"/>
                    </a:lnTo>
                    <a:lnTo>
                      <a:pt x="27" y="50"/>
                    </a:lnTo>
                    <a:lnTo>
                      <a:pt x="0" y="46"/>
                    </a:lnTo>
                    <a:lnTo>
                      <a:pt x="23" y="23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8" name="îš1ïḋe"/>
              <p:cNvSpPr/>
              <p:nvPr/>
            </p:nvSpPr>
            <p:spPr bwMode="auto">
              <a:xfrm>
                <a:off x="5612487" y="5415880"/>
                <a:ext cx="210055" cy="210055"/>
              </a:xfrm>
              <a:custGeom>
                <a:avLst/>
                <a:gdLst>
                  <a:gd name="T0" fmla="*/ 75 w 121"/>
                  <a:gd name="T1" fmla="*/ 106 h 121"/>
                  <a:gd name="T2" fmla="*/ 83 w 121"/>
                  <a:gd name="T3" fmla="*/ 98 h 121"/>
                  <a:gd name="T4" fmla="*/ 15 w 121"/>
                  <a:gd name="T5" fmla="*/ 32 h 121"/>
                  <a:gd name="T6" fmla="*/ 29 w 121"/>
                  <a:gd name="T7" fmla="*/ 15 h 121"/>
                  <a:gd name="T8" fmla="*/ 98 w 121"/>
                  <a:gd name="T9" fmla="*/ 83 h 121"/>
                  <a:gd name="T10" fmla="*/ 106 w 121"/>
                  <a:gd name="T11" fmla="*/ 75 h 121"/>
                  <a:gd name="T12" fmla="*/ 38 w 121"/>
                  <a:gd name="T13" fmla="*/ 9 h 121"/>
                  <a:gd name="T14" fmla="*/ 44 w 121"/>
                  <a:gd name="T15" fmla="*/ 0 h 121"/>
                  <a:gd name="T16" fmla="*/ 121 w 121"/>
                  <a:gd name="T17" fmla="*/ 75 h 121"/>
                  <a:gd name="T18" fmla="*/ 75 w 121"/>
                  <a:gd name="T19" fmla="*/ 121 h 121"/>
                  <a:gd name="T20" fmla="*/ 0 w 121"/>
                  <a:gd name="T21" fmla="*/ 46 h 121"/>
                  <a:gd name="T22" fmla="*/ 7 w 121"/>
                  <a:gd name="T23" fmla="*/ 38 h 121"/>
                  <a:gd name="T24" fmla="*/ 75 w 121"/>
                  <a:gd name="T25" fmla="*/ 10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1" h="121">
                    <a:moveTo>
                      <a:pt x="75" y="106"/>
                    </a:moveTo>
                    <a:lnTo>
                      <a:pt x="83" y="98"/>
                    </a:lnTo>
                    <a:lnTo>
                      <a:pt x="15" y="32"/>
                    </a:lnTo>
                    <a:lnTo>
                      <a:pt x="29" y="15"/>
                    </a:lnTo>
                    <a:lnTo>
                      <a:pt x="98" y="83"/>
                    </a:lnTo>
                    <a:lnTo>
                      <a:pt x="106" y="75"/>
                    </a:lnTo>
                    <a:lnTo>
                      <a:pt x="38" y="9"/>
                    </a:lnTo>
                    <a:lnTo>
                      <a:pt x="44" y="0"/>
                    </a:lnTo>
                    <a:lnTo>
                      <a:pt x="121" y="75"/>
                    </a:lnTo>
                    <a:lnTo>
                      <a:pt x="75" y="121"/>
                    </a:lnTo>
                    <a:lnTo>
                      <a:pt x="0" y="46"/>
                    </a:lnTo>
                    <a:lnTo>
                      <a:pt x="7" y="38"/>
                    </a:lnTo>
                    <a:lnTo>
                      <a:pt x="75" y="10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9" name="işḻïḍe"/>
              <p:cNvSpPr/>
              <p:nvPr/>
            </p:nvSpPr>
            <p:spPr bwMode="auto">
              <a:xfrm>
                <a:off x="5562142" y="5369007"/>
                <a:ext cx="112839" cy="116311"/>
              </a:xfrm>
              <a:custGeom>
                <a:avLst/>
                <a:gdLst>
                  <a:gd name="T0" fmla="*/ 2 w 31"/>
                  <a:gd name="T1" fmla="*/ 17 h 32"/>
                  <a:gd name="T2" fmla="*/ 17 w 31"/>
                  <a:gd name="T3" fmla="*/ 2 h 32"/>
                  <a:gd name="T4" fmla="*/ 24 w 31"/>
                  <a:gd name="T5" fmla="*/ 2 h 32"/>
                  <a:gd name="T6" fmla="*/ 24 w 31"/>
                  <a:gd name="T7" fmla="*/ 3 h 32"/>
                  <a:gd name="T8" fmla="*/ 24 w 31"/>
                  <a:gd name="T9" fmla="*/ 3 h 32"/>
                  <a:gd name="T10" fmla="*/ 31 w 31"/>
                  <a:gd name="T11" fmla="*/ 10 h 32"/>
                  <a:gd name="T12" fmla="*/ 10 w 31"/>
                  <a:gd name="T13" fmla="*/ 32 h 32"/>
                  <a:gd name="T14" fmla="*/ 3 w 31"/>
                  <a:gd name="T15" fmla="*/ 25 h 32"/>
                  <a:gd name="T16" fmla="*/ 3 w 31"/>
                  <a:gd name="T17" fmla="*/ 24 h 32"/>
                  <a:gd name="T18" fmla="*/ 2 w 31"/>
                  <a:gd name="T19" fmla="*/ 24 h 32"/>
                  <a:gd name="T20" fmla="*/ 2 w 31"/>
                  <a:gd name="T21" fmla="*/ 1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32">
                    <a:moveTo>
                      <a:pt x="2" y="17"/>
                    </a:moveTo>
                    <a:cubicBezTo>
                      <a:pt x="17" y="2"/>
                      <a:pt x="17" y="2"/>
                      <a:pt x="17" y="2"/>
                    </a:cubicBezTo>
                    <a:cubicBezTo>
                      <a:pt x="19" y="0"/>
                      <a:pt x="22" y="0"/>
                      <a:pt x="24" y="2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0" y="22"/>
                      <a:pt x="0" y="19"/>
                      <a:pt x="2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  <p:sp>
          <p:nvSpPr>
            <p:cNvPr id="174" name="íṧlîḓe"/>
            <p:cNvSpPr/>
            <p:nvPr/>
          </p:nvSpPr>
          <p:spPr bwMode="auto">
            <a:xfrm>
              <a:off x="8409175" y="5283944"/>
              <a:ext cx="255191" cy="435734"/>
            </a:xfrm>
            <a:custGeom>
              <a:avLst/>
              <a:gdLst>
                <a:gd name="T0" fmla="*/ 65 w 71"/>
                <a:gd name="T1" fmla="*/ 0 h 121"/>
                <a:gd name="T2" fmla="*/ 7 w 71"/>
                <a:gd name="T3" fmla="*/ 0 h 121"/>
                <a:gd name="T4" fmla="*/ 0 w 71"/>
                <a:gd name="T5" fmla="*/ 6 h 121"/>
                <a:gd name="T6" fmla="*/ 0 w 71"/>
                <a:gd name="T7" fmla="*/ 115 h 121"/>
                <a:gd name="T8" fmla="*/ 7 w 71"/>
                <a:gd name="T9" fmla="*/ 121 h 121"/>
                <a:gd name="T10" fmla="*/ 65 w 71"/>
                <a:gd name="T11" fmla="*/ 121 h 121"/>
                <a:gd name="T12" fmla="*/ 71 w 71"/>
                <a:gd name="T13" fmla="*/ 115 h 121"/>
                <a:gd name="T14" fmla="*/ 71 w 71"/>
                <a:gd name="T15" fmla="*/ 6 h 121"/>
                <a:gd name="T16" fmla="*/ 65 w 71"/>
                <a:gd name="T17" fmla="*/ 0 h 121"/>
                <a:gd name="T18" fmla="*/ 30 w 71"/>
                <a:gd name="T19" fmla="*/ 6 h 121"/>
                <a:gd name="T20" fmla="*/ 41 w 71"/>
                <a:gd name="T21" fmla="*/ 6 h 121"/>
                <a:gd name="T22" fmla="*/ 43 w 71"/>
                <a:gd name="T23" fmla="*/ 8 h 121"/>
                <a:gd name="T24" fmla="*/ 41 w 71"/>
                <a:gd name="T25" fmla="*/ 9 h 121"/>
                <a:gd name="T26" fmla="*/ 30 w 71"/>
                <a:gd name="T27" fmla="*/ 9 h 121"/>
                <a:gd name="T28" fmla="*/ 29 w 71"/>
                <a:gd name="T29" fmla="*/ 8 h 121"/>
                <a:gd name="T30" fmla="*/ 30 w 71"/>
                <a:gd name="T31" fmla="*/ 6 h 121"/>
                <a:gd name="T32" fmla="*/ 36 w 71"/>
                <a:gd name="T33" fmla="*/ 116 h 121"/>
                <a:gd name="T34" fmla="*/ 32 w 71"/>
                <a:gd name="T35" fmla="*/ 113 h 121"/>
                <a:gd name="T36" fmla="*/ 36 w 71"/>
                <a:gd name="T37" fmla="*/ 109 h 121"/>
                <a:gd name="T38" fmla="*/ 39 w 71"/>
                <a:gd name="T39" fmla="*/ 113 h 121"/>
                <a:gd name="T40" fmla="*/ 36 w 71"/>
                <a:gd name="T41" fmla="*/ 116 h 121"/>
                <a:gd name="T42" fmla="*/ 64 w 71"/>
                <a:gd name="T43" fmla="*/ 102 h 121"/>
                <a:gd name="T44" fmla="*/ 61 w 71"/>
                <a:gd name="T45" fmla="*/ 105 h 121"/>
                <a:gd name="T46" fmla="*/ 11 w 71"/>
                <a:gd name="T47" fmla="*/ 105 h 121"/>
                <a:gd name="T48" fmla="*/ 7 w 71"/>
                <a:gd name="T49" fmla="*/ 102 h 121"/>
                <a:gd name="T50" fmla="*/ 7 w 71"/>
                <a:gd name="T51" fmla="*/ 16 h 121"/>
                <a:gd name="T52" fmla="*/ 11 w 71"/>
                <a:gd name="T53" fmla="*/ 13 h 121"/>
                <a:gd name="T54" fmla="*/ 61 w 71"/>
                <a:gd name="T55" fmla="*/ 13 h 121"/>
                <a:gd name="T56" fmla="*/ 64 w 71"/>
                <a:gd name="T57" fmla="*/ 16 h 121"/>
                <a:gd name="T58" fmla="*/ 64 w 71"/>
                <a:gd name="T59" fmla="*/ 102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1" h="121">
                  <a:moveTo>
                    <a:pt x="65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8"/>
                    <a:pt x="3" y="121"/>
                    <a:pt x="7" y="121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68" y="121"/>
                    <a:pt x="71" y="118"/>
                    <a:pt x="71" y="115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3"/>
                    <a:pt x="68" y="0"/>
                    <a:pt x="65" y="0"/>
                  </a:cubicBezTo>
                  <a:close/>
                  <a:moveTo>
                    <a:pt x="30" y="6"/>
                  </a:moveTo>
                  <a:cubicBezTo>
                    <a:pt x="41" y="6"/>
                    <a:pt x="41" y="6"/>
                    <a:pt x="41" y="6"/>
                  </a:cubicBezTo>
                  <a:cubicBezTo>
                    <a:pt x="42" y="6"/>
                    <a:pt x="43" y="7"/>
                    <a:pt x="43" y="8"/>
                  </a:cubicBezTo>
                  <a:cubicBezTo>
                    <a:pt x="43" y="8"/>
                    <a:pt x="42" y="9"/>
                    <a:pt x="41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9" y="9"/>
                    <a:pt x="29" y="8"/>
                    <a:pt x="29" y="8"/>
                  </a:cubicBezTo>
                  <a:cubicBezTo>
                    <a:pt x="29" y="7"/>
                    <a:pt x="29" y="6"/>
                    <a:pt x="30" y="6"/>
                  </a:cubicBezTo>
                  <a:close/>
                  <a:moveTo>
                    <a:pt x="36" y="116"/>
                  </a:moveTo>
                  <a:cubicBezTo>
                    <a:pt x="34" y="116"/>
                    <a:pt x="32" y="115"/>
                    <a:pt x="32" y="113"/>
                  </a:cubicBezTo>
                  <a:cubicBezTo>
                    <a:pt x="32" y="111"/>
                    <a:pt x="34" y="109"/>
                    <a:pt x="36" y="109"/>
                  </a:cubicBezTo>
                  <a:cubicBezTo>
                    <a:pt x="38" y="109"/>
                    <a:pt x="39" y="111"/>
                    <a:pt x="39" y="113"/>
                  </a:cubicBezTo>
                  <a:cubicBezTo>
                    <a:pt x="39" y="115"/>
                    <a:pt x="38" y="116"/>
                    <a:pt x="36" y="116"/>
                  </a:cubicBezTo>
                  <a:close/>
                  <a:moveTo>
                    <a:pt x="64" y="102"/>
                  </a:moveTo>
                  <a:cubicBezTo>
                    <a:pt x="64" y="103"/>
                    <a:pt x="63" y="105"/>
                    <a:pt x="61" y="105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9" y="105"/>
                    <a:pt x="7" y="103"/>
                    <a:pt x="7" y="102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5"/>
                    <a:pt x="9" y="13"/>
                    <a:pt x="11" y="13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3" y="13"/>
                    <a:pt x="64" y="15"/>
                    <a:pt x="64" y="16"/>
                  </a:cubicBezTo>
                  <a:lnTo>
                    <a:pt x="64" y="10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75" name="î$ļîḋe"/>
            <p:cNvSpPr/>
            <p:nvPr/>
          </p:nvSpPr>
          <p:spPr bwMode="auto">
            <a:xfrm>
              <a:off x="8844910" y="3304909"/>
              <a:ext cx="345463" cy="341991"/>
            </a:xfrm>
            <a:custGeom>
              <a:avLst/>
              <a:gdLst>
                <a:gd name="T0" fmla="*/ 92 w 96"/>
                <a:gd name="T1" fmla="*/ 66 h 95"/>
                <a:gd name="T2" fmla="*/ 96 w 96"/>
                <a:gd name="T3" fmla="*/ 47 h 95"/>
                <a:gd name="T4" fmla="*/ 48 w 96"/>
                <a:gd name="T5" fmla="*/ 0 h 95"/>
                <a:gd name="T6" fmla="*/ 0 w 96"/>
                <a:gd name="T7" fmla="*/ 47 h 95"/>
                <a:gd name="T8" fmla="*/ 48 w 96"/>
                <a:gd name="T9" fmla="*/ 95 h 95"/>
                <a:gd name="T10" fmla="*/ 92 w 96"/>
                <a:gd name="T11" fmla="*/ 67 h 95"/>
                <a:gd name="T12" fmla="*/ 92 w 96"/>
                <a:gd name="T13" fmla="*/ 67 h 95"/>
                <a:gd name="T14" fmla="*/ 92 w 96"/>
                <a:gd name="T15" fmla="*/ 66 h 95"/>
                <a:gd name="T16" fmla="*/ 48 w 96"/>
                <a:gd name="T17" fmla="*/ 88 h 95"/>
                <a:gd name="T18" fmla="*/ 31 w 96"/>
                <a:gd name="T19" fmla="*/ 67 h 95"/>
                <a:gd name="T20" fmla="*/ 65 w 96"/>
                <a:gd name="T21" fmla="*/ 67 h 95"/>
                <a:gd name="T22" fmla="*/ 48 w 96"/>
                <a:gd name="T23" fmla="*/ 88 h 95"/>
                <a:gd name="T24" fmla="*/ 30 w 96"/>
                <a:gd name="T25" fmla="*/ 60 h 95"/>
                <a:gd name="T26" fmla="*/ 29 w 96"/>
                <a:gd name="T27" fmla="*/ 47 h 95"/>
                <a:gd name="T28" fmla="*/ 30 w 96"/>
                <a:gd name="T29" fmla="*/ 37 h 95"/>
                <a:gd name="T30" fmla="*/ 67 w 96"/>
                <a:gd name="T31" fmla="*/ 37 h 95"/>
                <a:gd name="T32" fmla="*/ 67 w 96"/>
                <a:gd name="T33" fmla="*/ 47 h 95"/>
                <a:gd name="T34" fmla="*/ 66 w 96"/>
                <a:gd name="T35" fmla="*/ 60 h 95"/>
                <a:gd name="T36" fmla="*/ 30 w 96"/>
                <a:gd name="T37" fmla="*/ 60 h 95"/>
                <a:gd name="T38" fmla="*/ 48 w 96"/>
                <a:gd name="T39" fmla="*/ 7 h 95"/>
                <a:gd name="T40" fmla="*/ 65 w 96"/>
                <a:gd name="T41" fmla="*/ 30 h 95"/>
                <a:gd name="T42" fmla="*/ 31 w 96"/>
                <a:gd name="T43" fmla="*/ 30 h 95"/>
                <a:gd name="T44" fmla="*/ 48 w 96"/>
                <a:gd name="T45" fmla="*/ 7 h 95"/>
                <a:gd name="T46" fmla="*/ 74 w 96"/>
                <a:gd name="T47" fmla="*/ 37 h 95"/>
                <a:gd name="T48" fmla="*/ 87 w 96"/>
                <a:gd name="T49" fmla="*/ 37 h 95"/>
                <a:gd name="T50" fmla="*/ 89 w 96"/>
                <a:gd name="T51" fmla="*/ 47 h 95"/>
                <a:gd name="T52" fmla="*/ 87 w 96"/>
                <a:gd name="T53" fmla="*/ 60 h 95"/>
                <a:gd name="T54" fmla="*/ 74 w 96"/>
                <a:gd name="T55" fmla="*/ 60 h 95"/>
                <a:gd name="T56" fmla="*/ 75 w 96"/>
                <a:gd name="T57" fmla="*/ 47 h 95"/>
                <a:gd name="T58" fmla="*/ 74 w 96"/>
                <a:gd name="T59" fmla="*/ 37 h 95"/>
                <a:gd name="T60" fmla="*/ 85 w 96"/>
                <a:gd name="T61" fmla="*/ 30 h 95"/>
                <a:gd name="T62" fmla="*/ 73 w 96"/>
                <a:gd name="T63" fmla="*/ 30 h 95"/>
                <a:gd name="T64" fmla="*/ 65 w 96"/>
                <a:gd name="T65" fmla="*/ 10 h 95"/>
                <a:gd name="T66" fmla="*/ 85 w 96"/>
                <a:gd name="T67" fmla="*/ 30 h 95"/>
                <a:gd name="T68" fmla="*/ 31 w 96"/>
                <a:gd name="T69" fmla="*/ 10 h 95"/>
                <a:gd name="T70" fmla="*/ 24 w 96"/>
                <a:gd name="T71" fmla="*/ 30 h 95"/>
                <a:gd name="T72" fmla="*/ 11 w 96"/>
                <a:gd name="T73" fmla="*/ 30 h 95"/>
                <a:gd name="T74" fmla="*/ 31 w 96"/>
                <a:gd name="T75" fmla="*/ 10 h 95"/>
                <a:gd name="T76" fmla="*/ 9 w 96"/>
                <a:gd name="T77" fmla="*/ 37 h 95"/>
                <a:gd name="T78" fmla="*/ 22 w 96"/>
                <a:gd name="T79" fmla="*/ 37 h 95"/>
                <a:gd name="T80" fmla="*/ 22 w 96"/>
                <a:gd name="T81" fmla="*/ 47 h 95"/>
                <a:gd name="T82" fmla="*/ 23 w 96"/>
                <a:gd name="T83" fmla="*/ 60 h 95"/>
                <a:gd name="T84" fmla="*/ 9 w 96"/>
                <a:gd name="T85" fmla="*/ 60 h 95"/>
                <a:gd name="T86" fmla="*/ 7 w 96"/>
                <a:gd name="T87" fmla="*/ 47 h 95"/>
                <a:gd name="T88" fmla="*/ 9 w 96"/>
                <a:gd name="T89" fmla="*/ 37 h 95"/>
                <a:gd name="T90" fmla="*/ 12 w 96"/>
                <a:gd name="T91" fmla="*/ 67 h 95"/>
                <a:gd name="T92" fmla="*/ 24 w 96"/>
                <a:gd name="T93" fmla="*/ 67 h 95"/>
                <a:gd name="T94" fmla="*/ 31 w 96"/>
                <a:gd name="T95" fmla="*/ 85 h 95"/>
                <a:gd name="T96" fmla="*/ 12 w 96"/>
                <a:gd name="T97" fmla="*/ 67 h 95"/>
                <a:gd name="T98" fmla="*/ 65 w 96"/>
                <a:gd name="T99" fmla="*/ 85 h 95"/>
                <a:gd name="T100" fmla="*/ 72 w 96"/>
                <a:gd name="T101" fmla="*/ 67 h 95"/>
                <a:gd name="T102" fmla="*/ 84 w 96"/>
                <a:gd name="T103" fmla="*/ 67 h 95"/>
                <a:gd name="T104" fmla="*/ 65 w 96"/>
                <a:gd name="T105" fmla="*/ 8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6" h="95">
                  <a:moveTo>
                    <a:pt x="92" y="66"/>
                  </a:moveTo>
                  <a:cubicBezTo>
                    <a:pt x="95" y="60"/>
                    <a:pt x="96" y="54"/>
                    <a:pt x="96" y="47"/>
                  </a:cubicBezTo>
                  <a:cubicBezTo>
                    <a:pt x="96" y="21"/>
                    <a:pt x="75" y="0"/>
                    <a:pt x="48" y="0"/>
                  </a:cubicBezTo>
                  <a:cubicBezTo>
                    <a:pt x="22" y="0"/>
                    <a:pt x="0" y="21"/>
                    <a:pt x="0" y="47"/>
                  </a:cubicBezTo>
                  <a:cubicBezTo>
                    <a:pt x="0" y="74"/>
                    <a:pt x="22" y="95"/>
                    <a:pt x="48" y="95"/>
                  </a:cubicBezTo>
                  <a:cubicBezTo>
                    <a:pt x="68" y="95"/>
                    <a:pt x="84" y="84"/>
                    <a:pt x="92" y="67"/>
                  </a:cubicBezTo>
                  <a:cubicBezTo>
                    <a:pt x="92" y="67"/>
                    <a:pt x="92" y="67"/>
                    <a:pt x="92" y="67"/>
                  </a:cubicBezTo>
                  <a:lnTo>
                    <a:pt x="92" y="66"/>
                  </a:lnTo>
                  <a:close/>
                  <a:moveTo>
                    <a:pt x="48" y="88"/>
                  </a:moveTo>
                  <a:cubicBezTo>
                    <a:pt x="42" y="88"/>
                    <a:pt x="35" y="80"/>
                    <a:pt x="31" y="67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1" y="80"/>
                    <a:pt x="54" y="88"/>
                    <a:pt x="48" y="88"/>
                  </a:cubicBezTo>
                  <a:close/>
                  <a:moveTo>
                    <a:pt x="30" y="60"/>
                  </a:moveTo>
                  <a:cubicBezTo>
                    <a:pt x="29" y="56"/>
                    <a:pt x="29" y="52"/>
                    <a:pt x="29" y="47"/>
                  </a:cubicBezTo>
                  <a:cubicBezTo>
                    <a:pt x="29" y="44"/>
                    <a:pt x="29" y="40"/>
                    <a:pt x="30" y="37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67" y="40"/>
                    <a:pt x="67" y="44"/>
                    <a:pt x="67" y="47"/>
                  </a:cubicBezTo>
                  <a:cubicBezTo>
                    <a:pt x="67" y="52"/>
                    <a:pt x="67" y="56"/>
                    <a:pt x="66" y="60"/>
                  </a:cubicBezTo>
                  <a:lnTo>
                    <a:pt x="30" y="60"/>
                  </a:lnTo>
                  <a:close/>
                  <a:moveTo>
                    <a:pt x="48" y="7"/>
                  </a:moveTo>
                  <a:cubicBezTo>
                    <a:pt x="55" y="7"/>
                    <a:pt x="62" y="16"/>
                    <a:pt x="65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4" y="16"/>
                    <a:pt x="42" y="7"/>
                    <a:pt x="48" y="7"/>
                  </a:cubicBezTo>
                  <a:close/>
                  <a:moveTo>
                    <a:pt x="74" y="37"/>
                  </a:moveTo>
                  <a:cubicBezTo>
                    <a:pt x="87" y="37"/>
                    <a:pt x="87" y="37"/>
                    <a:pt x="87" y="37"/>
                  </a:cubicBezTo>
                  <a:cubicBezTo>
                    <a:pt x="88" y="40"/>
                    <a:pt x="89" y="44"/>
                    <a:pt x="89" y="47"/>
                  </a:cubicBezTo>
                  <a:cubicBezTo>
                    <a:pt x="89" y="52"/>
                    <a:pt x="88" y="56"/>
                    <a:pt x="87" y="60"/>
                  </a:cubicBezTo>
                  <a:cubicBezTo>
                    <a:pt x="74" y="60"/>
                    <a:pt x="74" y="60"/>
                    <a:pt x="74" y="60"/>
                  </a:cubicBezTo>
                  <a:cubicBezTo>
                    <a:pt x="74" y="56"/>
                    <a:pt x="75" y="52"/>
                    <a:pt x="75" y="47"/>
                  </a:cubicBezTo>
                  <a:cubicBezTo>
                    <a:pt x="75" y="44"/>
                    <a:pt x="74" y="40"/>
                    <a:pt x="74" y="37"/>
                  </a:cubicBezTo>
                  <a:close/>
                  <a:moveTo>
                    <a:pt x="85" y="30"/>
                  </a:moveTo>
                  <a:cubicBezTo>
                    <a:pt x="73" y="30"/>
                    <a:pt x="73" y="30"/>
                    <a:pt x="73" y="30"/>
                  </a:cubicBezTo>
                  <a:cubicBezTo>
                    <a:pt x="71" y="22"/>
                    <a:pt x="68" y="15"/>
                    <a:pt x="65" y="10"/>
                  </a:cubicBezTo>
                  <a:cubicBezTo>
                    <a:pt x="73" y="14"/>
                    <a:pt x="81" y="21"/>
                    <a:pt x="85" y="30"/>
                  </a:cubicBezTo>
                  <a:close/>
                  <a:moveTo>
                    <a:pt x="31" y="10"/>
                  </a:moveTo>
                  <a:cubicBezTo>
                    <a:pt x="28" y="15"/>
                    <a:pt x="25" y="22"/>
                    <a:pt x="24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6" y="21"/>
                    <a:pt x="23" y="14"/>
                    <a:pt x="31" y="10"/>
                  </a:cubicBezTo>
                  <a:close/>
                  <a:moveTo>
                    <a:pt x="9" y="37"/>
                  </a:moveTo>
                  <a:cubicBezTo>
                    <a:pt x="22" y="37"/>
                    <a:pt x="22" y="37"/>
                    <a:pt x="22" y="37"/>
                  </a:cubicBezTo>
                  <a:cubicBezTo>
                    <a:pt x="22" y="40"/>
                    <a:pt x="22" y="44"/>
                    <a:pt x="22" y="47"/>
                  </a:cubicBezTo>
                  <a:cubicBezTo>
                    <a:pt x="22" y="52"/>
                    <a:pt x="22" y="56"/>
                    <a:pt x="23" y="60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8" y="56"/>
                    <a:pt x="7" y="52"/>
                    <a:pt x="7" y="47"/>
                  </a:cubicBezTo>
                  <a:cubicBezTo>
                    <a:pt x="7" y="44"/>
                    <a:pt x="8" y="40"/>
                    <a:pt x="9" y="37"/>
                  </a:cubicBezTo>
                  <a:close/>
                  <a:moveTo>
                    <a:pt x="12" y="67"/>
                  </a:moveTo>
                  <a:cubicBezTo>
                    <a:pt x="24" y="67"/>
                    <a:pt x="24" y="67"/>
                    <a:pt x="24" y="67"/>
                  </a:cubicBezTo>
                  <a:cubicBezTo>
                    <a:pt x="26" y="74"/>
                    <a:pt x="28" y="80"/>
                    <a:pt x="31" y="85"/>
                  </a:cubicBezTo>
                  <a:cubicBezTo>
                    <a:pt x="23" y="81"/>
                    <a:pt x="16" y="75"/>
                    <a:pt x="12" y="67"/>
                  </a:cubicBezTo>
                  <a:close/>
                  <a:moveTo>
                    <a:pt x="65" y="85"/>
                  </a:moveTo>
                  <a:cubicBezTo>
                    <a:pt x="68" y="80"/>
                    <a:pt x="71" y="74"/>
                    <a:pt x="72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0" y="75"/>
                    <a:pt x="73" y="81"/>
                    <a:pt x="65" y="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grpSp>
          <p:nvGrpSpPr>
            <p:cNvPr id="176" name="îṡḻídé"/>
            <p:cNvGrpSpPr/>
            <p:nvPr/>
          </p:nvGrpSpPr>
          <p:grpSpPr>
            <a:xfrm>
              <a:off x="7440489" y="6197078"/>
              <a:ext cx="302063" cy="204847"/>
              <a:chOff x="7440489" y="6197078"/>
              <a:chExt cx="302063" cy="204847"/>
            </a:xfrm>
            <a:solidFill>
              <a:schemeClr val="accent1"/>
            </a:solidFill>
          </p:grpSpPr>
          <p:sp>
            <p:nvSpPr>
              <p:cNvPr id="204" name="iṡliďé"/>
              <p:cNvSpPr/>
              <p:nvPr/>
            </p:nvSpPr>
            <p:spPr bwMode="auto">
              <a:xfrm>
                <a:off x="7476946" y="6257837"/>
                <a:ext cx="230887" cy="109367"/>
              </a:xfrm>
              <a:custGeom>
                <a:avLst/>
                <a:gdLst>
                  <a:gd name="T0" fmla="*/ 64 w 64"/>
                  <a:gd name="T1" fmla="*/ 24 h 30"/>
                  <a:gd name="T2" fmla="*/ 47 w 64"/>
                  <a:gd name="T3" fmla="*/ 20 h 30"/>
                  <a:gd name="T4" fmla="*/ 19 w 64"/>
                  <a:gd name="T5" fmla="*/ 4 h 30"/>
                  <a:gd name="T6" fmla="*/ 0 w 64"/>
                  <a:gd name="T7" fmla="*/ 11 h 30"/>
                  <a:gd name="T8" fmla="*/ 0 w 64"/>
                  <a:gd name="T9" fmla="*/ 30 h 30"/>
                  <a:gd name="T10" fmla="*/ 64 w 64"/>
                  <a:gd name="T11" fmla="*/ 30 h 30"/>
                  <a:gd name="T12" fmla="*/ 64 w 64"/>
                  <a:gd name="T13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30">
                    <a:moveTo>
                      <a:pt x="64" y="24"/>
                    </a:moveTo>
                    <a:cubicBezTo>
                      <a:pt x="62" y="20"/>
                      <a:pt x="56" y="14"/>
                      <a:pt x="47" y="20"/>
                    </a:cubicBezTo>
                    <a:cubicBezTo>
                      <a:pt x="36" y="27"/>
                      <a:pt x="27" y="11"/>
                      <a:pt x="19" y="4"/>
                    </a:cubicBezTo>
                    <a:cubicBezTo>
                      <a:pt x="14" y="0"/>
                      <a:pt x="6" y="6"/>
                      <a:pt x="0" y="1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64" y="30"/>
                      <a:pt x="64" y="30"/>
                      <a:pt x="64" y="30"/>
                    </a:cubicBezTo>
                    <a:lnTo>
                      <a:pt x="64" y="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5" name="ís1iḓe"/>
              <p:cNvSpPr/>
              <p:nvPr/>
            </p:nvSpPr>
            <p:spPr bwMode="auto">
              <a:xfrm>
                <a:off x="7440489" y="6197078"/>
                <a:ext cx="302063" cy="204847"/>
              </a:xfrm>
              <a:custGeom>
                <a:avLst/>
                <a:gdLst>
                  <a:gd name="T0" fmla="*/ 0 w 174"/>
                  <a:gd name="T1" fmla="*/ 0 h 118"/>
                  <a:gd name="T2" fmla="*/ 0 w 174"/>
                  <a:gd name="T3" fmla="*/ 118 h 118"/>
                  <a:gd name="T4" fmla="*/ 172 w 174"/>
                  <a:gd name="T5" fmla="*/ 118 h 118"/>
                  <a:gd name="T6" fmla="*/ 174 w 174"/>
                  <a:gd name="T7" fmla="*/ 118 h 118"/>
                  <a:gd name="T8" fmla="*/ 174 w 174"/>
                  <a:gd name="T9" fmla="*/ 0 h 118"/>
                  <a:gd name="T10" fmla="*/ 0 w 174"/>
                  <a:gd name="T11" fmla="*/ 0 h 118"/>
                  <a:gd name="T12" fmla="*/ 158 w 174"/>
                  <a:gd name="T13" fmla="*/ 91 h 118"/>
                  <a:gd name="T14" fmla="*/ 158 w 174"/>
                  <a:gd name="T15" fmla="*/ 102 h 118"/>
                  <a:gd name="T16" fmla="*/ 15 w 174"/>
                  <a:gd name="T17" fmla="*/ 102 h 118"/>
                  <a:gd name="T18" fmla="*/ 15 w 174"/>
                  <a:gd name="T19" fmla="*/ 64 h 118"/>
                  <a:gd name="T20" fmla="*/ 15 w 174"/>
                  <a:gd name="T21" fmla="*/ 15 h 118"/>
                  <a:gd name="T22" fmla="*/ 158 w 174"/>
                  <a:gd name="T23" fmla="*/ 15 h 118"/>
                  <a:gd name="T24" fmla="*/ 158 w 174"/>
                  <a:gd name="T25" fmla="*/ 9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4" h="118">
                    <a:moveTo>
                      <a:pt x="0" y="0"/>
                    </a:moveTo>
                    <a:lnTo>
                      <a:pt x="0" y="118"/>
                    </a:lnTo>
                    <a:lnTo>
                      <a:pt x="172" y="118"/>
                    </a:lnTo>
                    <a:lnTo>
                      <a:pt x="174" y="118"/>
                    </a:lnTo>
                    <a:lnTo>
                      <a:pt x="174" y="0"/>
                    </a:lnTo>
                    <a:lnTo>
                      <a:pt x="0" y="0"/>
                    </a:lnTo>
                    <a:close/>
                    <a:moveTo>
                      <a:pt x="158" y="91"/>
                    </a:moveTo>
                    <a:lnTo>
                      <a:pt x="158" y="102"/>
                    </a:lnTo>
                    <a:lnTo>
                      <a:pt x="15" y="102"/>
                    </a:lnTo>
                    <a:lnTo>
                      <a:pt x="15" y="64"/>
                    </a:lnTo>
                    <a:lnTo>
                      <a:pt x="15" y="15"/>
                    </a:lnTo>
                    <a:lnTo>
                      <a:pt x="158" y="15"/>
                    </a:lnTo>
                    <a:lnTo>
                      <a:pt x="158" y="9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6" name="ïṡlíḍê"/>
              <p:cNvSpPr/>
              <p:nvPr/>
            </p:nvSpPr>
            <p:spPr bwMode="auto">
              <a:xfrm>
                <a:off x="7654017" y="6237005"/>
                <a:ext cx="46871" cy="43399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  <p:sp>
          <p:nvSpPr>
            <p:cNvPr id="177" name="íśḷïďê"/>
            <p:cNvSpPr/>
            <p:nvPr/>
          </p:nvSpPr>
          <p:spPr bwMode="auto">
            <a:xfrm>
              <a:off x="7742553" y="3275397"/>
              <a:ext cx="496495" cy="489551"/>
            </a:xfrm>
            <a:custGeom>
              <a:avLst/>
              <a:gdLst>
                <a:gd name="T0" fmla="*/ 108 w 138"/>
                <a:gd name="T1" fmla="*/ 15 h 136"/>
                <a:gd name="T2" fmla="*/ 60 w 138"/>
                <a:gd name="T3" fmla="*/ 13 h 136"/>
                <a:gd name="T4" fmla="*/ 11 w 138"/>
                <a:gd name="T5" fmla="*/ 15 h 136"/>
                <a:gd name="T6" fmla="*/ 5 w 138"/>
                <a:gd name="T7" fmla="*/ 14 h 136"/>
                <a:gd name="T8" fmla="*/ 2 w 138"/>
                <a:gd name="T9" fmla="*/ 22 h 136"/>
                <a:gd name="T10" fmla="*/ 52 w 138"/>
                <a:gd name="T11" fmla="*/ 132 h 136"/>
                <a:gd name="T12" fmla="*/ 57 w 138"/>
                <a:gd name="T13" fmla="*/ 135 h 136"/>
                <a:gd name="T14" fmla="*/ 60 w 138"/>
                <a:gd name="T15" fmla="*/ 135 h 136"/>
                <a:gd name="T16" fmla="*/ 63 w 138"/>
                <a:gd name="T17" fmla="*/ 127 h 136"/>
                <a:gd name="T18" fmla="*/ 41 w 138"/>
                <a:gd name="T19" fmla="*/ 78 h 136"/>
                <a:gd name="T20" fmla="*/ 90 w 138"/>
                <a:gd name="T21" fmla="*/ 76 h 136"/>
                <a:gd name="T22" fmla="*/ 138 w 138"/>
                <a:gd name="T23" fmla="*/ 79 h 136"/>
                <a:gd name="T24" fmla="*/ 108 w 138"/>
                <a:gd name="T25" fmla="*/ 1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136">
                  <a:moveTo>
                    <a:pt x="108" y="15"/>
                  </a:moveTo>
                  <a:cubicBezTo>
                    <a:pt x="108" y="15"/>
                    <a:pt x="83" y="24"/>
                    <a:pt x="60" y="13"/>
                  </a:cubicBezTo>
                  <a:cubicBezTo>
                    <a:pt x="36" y="0"/>
                    <a:pt x="24" y="3"/>
                    <a:pt x="11" y="15"/>
                  </a:cubicBezTo>
                  <a:cubicBezTo>
                    <a:pt x="9" y="13"/>
                    <a:pt x="7" y="13"/>
                    <a:pt x="5" y="14"/>
                  </a:cubicBezTo>
                  <a:cubicBezTo>
                    <a:pt x="2" y="15"/>
                    <a:pt x="0" y="19"/>
                    <a:pt x="2" y="22"/>
                  </a:cubicBezTo>
                  <a:cubicBezTo>
                    <a:pt x="52" y="132"/>
                    <a:pt x="52" y="132"/>
                    <a:pt x="52" y="132"/>
                  </a:cubicBezTo>
                  <a:cubicBezTo>
                    <a:pt x="53" y="134"/>
                    <a:pt x="55" y="135"/>
                    <a:pt x="57" y="135"/>
                  </a:cubicBezTo>
                  <a:cubicBezTo>
                    <a:pt x="58" y="136"/>
                    <a:pt x="59" y="135"/>
                    <a:pt x="60" y="135"/>
                  </a:cubicBezTo>
                  <a:cubicBezTo>
                    <a:pt x="63" y="134"/>
                    <a:pt x="65" y="130"/>
                    <a:pt x="63" y="127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54" y="66"/>
                    <a:pt x="66" y="64"/>
                    <a:pt x="90" y="76"/>
                  </a:cubicBezTo>
                  <a:cubicBezTo>
                    <a:pt x="113" y="87"/>
                    <a:pt x="138" y="79"/>
                    <a:pt x="138" y="79"/>
                  </a:cubicBezTo>
                  <a:lnTo>
                    <a:pt x="108" y="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78" name="ïŝlîḍe"/>
            <p:cNvSpPr/>
            <p:nvPr/>
          </p:nvSpPr>
          <p:spPr bwMode="auto">
            <a:xfrm>
              <a:off x="9869147" y="1570649"/>
              <a:ext cx="361087" cy="336783"/>
            </a:xfrm>
            <a:custGeom>
              <a:avLst/>
              <a:gdLst>
                <a:gd name="T0" fmla="*/ 56 w 100"/>
                <a:gd name="T1" fmla="*/ 0 h 94"/>
                <a:gd name="T2" fmla="*/ 0 w 100"/>
                <a:gd name="T3" fmla="*/ 63 h 94"/>
                <a:gd name="T4" fmla="*/ 19 w 100"/>
                <a:gd name="T5" fmla="*/ 63 h 94"/>
                <a:gd name="T6" fmla="*/ 37 w 100"/>
                <a:gd name="T7" fmla="*/ 69 h 94"/>
                <a:gd name="T8" fmla="*/ 56 w 100"/>
                <a:gd name="T9" fmla="*/ 94 h 94"/>
                <a:gd name="T10" fmla="*/ 100 w 100"/>
                <a:gd name="T11" fmla="*/ 44 h 94"/>
                <a:gd name="T12" fmla="*/ 56 w 100"/>
                <a:gd name="T13" fmla="*/ 0 h 94"/>
                <a:gd name="T14" fmla="*/ 25 w 100"/>
                <a:gd name="T15" fmla="*/ 45 h 94"/>
                <a:gd name="T16" fmla="*/ 17 w 100"/>
                <a:gd name="T17" fmla="*/ 38 h 94"/>
                <a:gd name="T18" fmla="*/ 25 w 100"/>
                <a:gd name="T19" fmla="*/ 30 h 94"/>
                <a:gd name="T20" fmla="*/ 33 w 100"/>
                <a:gd name="T21" fmla="*/ 38 h 94"/>
                <a:gd name="T22" fmla="*/ 25 w 100"/>
                <a:gd name="T23" fmla="*/ 45 h 94"/>
                <a:gd name="T24" fmla="*/ 39 w 100"/>
                <a:gd name="T25" fmla="*/ 22 h 94"/>
                <a:gd name="T26" fmla="*/ 47 w 100"/>
                <a:gd name="T27" fmla="*/ 14 h 94"/>
                <a:gd name="T28" fmla="*/ 55 w 100"/>
                <a:gd name="T29" fmla="*/ 22 h 94"/>
                <a:gd name="T30" fmla="*/ 47 w 100"/>
                <a:gd name="T31" fmla="*/ 30 h 94"/>
                <a:gd name="T32" fmla="*/ 39 w 100"/>
                <a:gd name="T33" fmla="*/ 22 h 94"/>
                <a:gd name="T34" fmla="*/ 59 w 100"/>
                <a:gd name="T35" fmla="*/ 77 h 94"/>
                <a:gd name="T36" fmla="*/ 48 w 100"/>
                <a:gd name="T37" fmla="*/ 66 h 94"/>
                <a:gd name="T38" fmla="*/ 59 w 100"/>
                <a:gd name="T39" fmla="*/ 55 h 94"/>
                <a:gd name="T40" fmla="*/ 70 w 100"/>
                <a:gd name="T41" fmla="*/ 66 h 94"/>
                <a:gd name="T42" fmla="*/ 59 w 100"/>
                <a:gd name="T43" fmla="*/ 77 h 94"/>
                <a:gd name="T44" fmla="*/ 78 w 100"/>
                <a:gd name="T45" fmla="*/ 58 h 94"/>
                <a:gd name="T46" fmla="*/ 73 w 100"/>
                <a:gd name="T47" fmla="*/ 53 h 94"/>
                <a:gd name="T48" fmla="*/ 78 w 100"/>
                <a:gd name="T49" fmla="*/ 49 h 94"/>
                <a:gd name="T50" fmla="*/ 83 w 100"/>
                <a:gd name="T51" fmla="*/ 53 h 94"/>
                <a:gd name="T52" fmla="*/ 78 w 100"/>
                <a:gd name="T53" fmla="*/ 58 h 94"/>
                <a:gd name="T54" fmla="*/ 72 w 100"/>
                <a:gd name="T55" fmla="*/ 39 h 94"/>
                <a:gd name="T56" fmla="*/ 61 w 100"/>
                <a:gd name="T57" fmla="*/ 28 h 94"/>
                <a:gd name="T58" fmla="*/ 72 w 100"/>
                <a:gd name="T59" fmla="*/ 17 h 94"/>
                <a:gd name="T60" fmla="*/ 83 w 100"/>
                <a:gd name="T61" fmla="*/ 28 h 94"/>
                <a:gd name="T62" fmla="*/ 72 w 100"/>
                <a:gd name="T63" fmla="*/ 39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0" h="94">
                  <a:moveTo>
                    <a:pt x="56" y="0"/>
                  </a:moveTo>
                  <a:cubicBezTo>
                    <a:pt x="19" y="0"/>
                    <a:pt x="0" y="38"/>
                    <a:pt x="0" y="63"/>
                  </a:cubicBezTo>
                  <a:cubicBezTo>
                    <a:pt x="0" y="69"/>
                    <a:pt x="12" y="82"/>
                    <a:pt x="19" y="63"/>
                  </a:cubicBezTo>
                  <a:cubicBezTo>
                    <a:pt x="21" y="54"/>
                    <a:pt x="37" y="56"/>
                    <a:pt x="37" y="69"/>
                  </a:cubicBezTo>
                  <a:cubicBezTo>
                    <a:pt x="37" y="83"/>
                    <a:pt x="44" y="94"/>
                    <a:pt x="56" y="94"/>
                  </a:cubicBezTo>
                  <a:cubicBezTo>
                    <a:pt x="94" y="94"/>
                    <a:pt x="100" y="63"/>
                    <a:pt x="100" y="44"/>
                  </a:cubicBezTo>
                  <a:cubicBezTo>
                    <a:pt x="100" y="25"/>
                    <a:pt x="94" y="0"/>
                    <a:pt x="56" y="0"/>
                  </a:cubicBezTo>
                  <a:close/>
                  <a:moveTo>
                    <a:pt x="25" y="45"/>
                  </a:moveTo>
                  <a:cubicBezTo>
                    <a:pt x="20" y="45"/>
                    <a:pt x="17" y="42"/>
                    <a:pt x="17" y="38"/>
                  </a:cubicBezTo>
                  <a:cubicBezTo>
                    <a:pt x="17" y="33"/>
                    <a:pt x="20" y="30"/>
                    <a:pt x="25" y="30"/>
                  </a:cubicBezTo>
                  <a:cubicBezTo>
                    <a:pt x="29" y="30"/>
                    <a:pt x="33" y="33"/>
                    <a:pt x="33" y="38"/>
                  </a:cubicBezTo>
                  <a:cubicBezTo>
                    <a:pt x="33" y="42"/>
                    <a:pt x="29" y="45"/>
                    <a:pt x="25" y="45"/>
                  </a:cubicBezTo>
                  <a:close/>
                  <a:moveTo>
                    <a:pt x="39" y="22"/>
                  </a:moveTo>
                  <a:cubicBezTo>
                    <a:pt x="39" y="18"/>
                    <a:pt x="42" y="14"/>
                    <a:pt x="47" y="14"/>
                  </a:cubicBezTo>
                  <a:cubicBezTo>
                    <a:pt x="51" y="14"/>
                    <a:pt x="55" y="18"/>
                    <a:pt x="55" y="22"/>
                  </a:cubicBezTo>
                  <a:cubicBezTo>
                    <a:pt x="55" y="26"/>
                    <a:pt x="51" y="30"/>
                    <a:pt x="47" y="30"/>
                  </a:cubicBezTo>
                  <a:cubicBezTo>
                    <a:pt x="42" y="30"/>
                    <a:pt x="39" y="26"/>
                    <a:pt x="39" y="22"/>
                  </a:cubicBezTo>
                  <a:close/>
                  <a:moveTo>
                    <a:pt x="59" y="77"/>
                  </a:moveTo>
                  <a:cubicBezTo>
                    <a:pt x="53" y="77"/>
                    <a:pt x="48" y="72"/>
                    <a:pt x="48" y="66"/>
                  </a:cubicBezTo>
                  <a:cubicBezTo>
                    <a:pt x="48" y="60"/>
                    <a:pt x="53" y="55"/>
                    <a:pt x="59" y="55"/>
                  </a:cubicBezTo>
                  <a:cubicBezTo>
                    <a:pt x="65" y="55"/>
                    <a:pt x="70" y="60"/>
                    <a:pt x="70" y="66"/>
                  </a:cubicBezTo>
                  <a:cubicBezTo>
                    <a:pt x="70" y="72"/>
                    <a:pt x="65" y="77"/>
                    <a:pt x="59" y="77"/>
                  </a:cubicBezTo>
                  <a:close/>
                  <a:moveTo>
                    <a:pt x="78" y="58"/>
                  </a:moveTo>
                  <a:cubicBezTo>
                    <a:pt x="76" y="58"/>
                    <a:pt x="73" y="56"/>
                    <a:pt x="73" y="53"/>
                  </a:cubicBezTo>
                  <a:cubicBezTo>
                    <a:pt x="73" y="51"/>
                    <a:pt x="76" y="49"/>
                    <a:pt x="78" y="49"/>
                  </a:cubicBezTo>
                  <a:cubicBezTo>
                    <a:pt x="81" y="49"/>
                    <a:pt x="83" y="51"/>
                    <a:pt x="83" y="53"/>
                  </a:cubicBezTo>
                  <a:cubicBezTo>
                    <a:pt x="83" y="56"/>
                    <a:pt x="81" y="58"/>
                    <a:pt x="78" y="58"/>
                  </a:cubicBezTo>
                  <a:close/>
                  <a:moveTo>
                    <a:pt x="72" y="39"/>
                  </a:moveTo>
                  <a:cubicBezTo>
                    <a:pt x="66" y="39"/>
                    <a:pt x="61" y="34"/>
                    <a:pt x="61" y="28"/>
                  </a:cubicBezTo>
                  <a:cubicBezTo>
                    <a:pt x="61" y="22"/>
                    <a:pt x="66" y="17"/>
                    <a:pt x="72" y="17"/>
                  </a:cubicBezTo>
                  <a:cubicBezTo>
                    <a:pt x="78" y="17"/>
                    <a:pt x="83" y="22"/>
                    <a:pt x="83" y="28"/>
                  </a:cubicBezTo>
                  <a:cubicBezTo>
                    <a:pt x="83" y="34"/>
                    <a:pt x="78" y="39"/>
                    <a:pt x="72" y="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grpSp>
          <p:nvGrpSpPr>
            <p:cNvPr id="179" name="íSlïďê"/>
            <p:cNvGrpSpPr/>
            <p:nvPr/>
          </p:nvGrpSpPr>
          <p:grpSpPr>
            <a:xfrm>
              <a:off x="6584644" y="5211032"/>
              <a:ext cx="486079" cy="558991"/>
              <a:chOff x="6584644" y="5211032"/>
              <a:chExt cx="486079" cy="558991"/>
            </a:xfrm>
            <a:solidFill>
              <a:schemeClr val="accent1"/>
            </a:solidFill>
          </p:grpSpPr>
          <p:sp>
            <p:nvSpPr>
              <p:cNvPr id="201" name="îSḷïḑê"/>
              <p:cNvSpPr/>
              <p:nvPr/>
            </p:nvSpPr>
            <p:spPr bwMode="auto">
              <a:xfrm>
                <a:off x="6584644" y="5315192"/>
                <a:ext cx="486079" cy="454831"/>
              </a:xfrm>
              <a:custGeom>
                <a:avLst/>
                <a:gdLst>
                  <a:gd name="T0" fmla="*/ 67 w 135"/>
                  <a:gd name="T1" fmla="*/ 20 h 126"/>
                  <a:gd name="T2" fmla="*/ 0 w 135"/>
                  <a:gd name="T3" fmla="*/ 58 h 126"/>
                  <a:gd name="T4" fmla="*/ 48 w 135"/>
                  <a:gd name="T5" fmla="*/ 126 h 126"/>
                  <a:gd name="T6" fmla="*/ 67 w 135"/>
                  <a:gd name="T7" fmla="*/ 116 h 126"/>
                  <a:gd name="T8" fmla="*/ 87 w 135"/>
                  <a:gd name="T9" fmla="*/ 126 h 126"/>
                  <a:gd name="T10" fmla="*/ 135 w 135"/>
                  <a:gd name="T11" fmla="*/ 58 h 126"/>
                  <a:gd name="T12" fmla="*/ 67 w 135"/>
                  <a:gd name="T13" fmla="*/ 20 h 126"/>
                  <a:gd name="T14" fmla="*/ 29 w 135"/>
                  <a:gd name="T15" fmla="*/ 97 h 126"/>
                  <a:gd name="T16" fmla="*/ 29 w 135"/>
                  <a:gd name="T17" fmla="*/ 29 h 126"/>
                  <a:gd name="T18" fmla="*/ 48 w 135"/>
                  <a:gd name="T19" fmla="*/ 29 h 126"/>
                  <a:gd name="T20" fmla="*/ 29 w 135"/>
                  <a:gd name="T21" fmla="*/ 97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5" h="126">
                    <a:moveTo>
                      <a:pt x="67" y="20"/>
                    </a:moveTo>
                    <a:cubicBezTo>
                      <a:pt x="17" y="0"/>
                      <a:pt x="0" y="29"/>
                      <a:pt x="0" y="58"/>
                    </a:cubicBezTo>
                    <a:cubicBezTo>
                      <a:pt x="0" y="87"/>
                      <a:pt x="34" y="126"/>
                      <a:pt x="48" y="126"/>
                    </a:cubicBezTo>
                    <a:cubicBezTo>
                      <a:pt x="68" y="126"/>
                      <a:pt x="67" y="116"/>
                      <a:pt x="67" y="116"/>
                    </a:cubicBezTo>
                    <a:cubicBezTo>
                      <a:pt x="67" y="116"/>
                      <a:pt x="67" y="126"/>
                      <a:pt x="87" y="126"/>
                    </a:cubicBezTo>
                    <a:cubicBezTo>
                      <a:pt x="101" y="126"/>
                      <a:pt x="135" y="87"/>
                      <a:pt x="135" y="58"/>
                    </a:cubicBezTo>
                    <a:cubicBezTo>
                      <a:pt x="135" y="29"/>
                      <a:pt x="118" y="0"/>
                      <a:pt x="67" y="20"/>
                    </a:cubicBezTo>
                    <a:close/>
                    <a:moveTo>
                      <a:pt x="29" y="97"/>
                    </a:moveTo>
                    <a:cubicBezTo>
                      <a:pt x="0" y="58"/>
                      <a:pt x="29" y="29"/>
                      <a:pt x="29" y="29"/>
                    </a:cubicBezTo>
                    <a:cubicBezTo>
                      <a:pt x="48" y="29"/>
                      <a:pt x="48" y="29"/>
                      <a:pt x="48" y="29"/>
                    </a:cubicBezTo>
                    <a:cubicBezTo>
                      <a:pt x="48" y="29"/>
                      <a:pt x="29" y="49"/>
                      <a:pt x="29" y="9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2" name="ïS1íḑè"/>
              <p:cNvSpPr/>
              <p:nvPr/>
            </p:nvSpPr>
            <p:spPr bwMode="auto">
              <a:xfrm>
                <a:off x="6688804" y="5211032"/>
                <a:ext cx="137143" cy="140615"/>
              </a:xfrm>
              <a:custGeom>
                <a:avLst/>
                <a:gdLst>
                  <a:gd name="T0" fmla="*/ 38 w 38"/>
                  <a:gd name="T1" fmla="*/ 39 h 39"/>
                  <a:gd name="T2" fmla="*/ 19 w 38"/>
                  <a:gd name="T3" fmla="*/ 0 h 39"/>
                  <a:gd name="T4" fmla="*/ 0 w 38"/>
                  <a:gd name="T5" fmla="*/ 0 h 39"/>
                  <a:gd name="T6" fmla="*/ 29 w 38"/>
                  <a:gd name="T7" fmla="*/ 39 h 39"/>
                  <a:gd name="T8" fmla="*/ 38 w 38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9">
                    <a:moveTo>
                      <a:pt x="38" y="39"/>
                    </a:moveTo>
                    <a:cubicBezTo>
                      <a:pt x="29" y="19"/>
                      <a:pt x="19" y="0"/>
                      <a:pt x="1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39"/>
                      <a:pt x="29" y="39"/>
                      <a:pt x="29" y="39"/>
                    </a:cubicBezTo>
                    <a:lnTo>
                      <a:pt x="38" y="3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3" name="ïS1iḑè"/>
              <p:cNvSpPr/>
              <p:nvPr/>
            </p:nvSpPr>
            <p:spPr bwMode="auto">
              <a:xfrm>
                <a:off x="6825947" y="5211032"/>
                <a:ext cx="175335" cy="140615"/>
              </a:xfrm>
              <a:custGeom>
                <a:avLst/>
                <a:gdLst>
                  <a:gd name="T0" fmla="*/ 49 w 49"/>
                  <a:gd name="T1" fmla="*/ 0 h 39"/>
                  <a:gd name="T2" fmla="*/ 0 w 49"/>
                  <a:gd name="T3" fmla="*/ 39 h 39"/>
                  <a:gd name="T4" fmla="*/ 49 w 49"/>
                  <a:gd name="T5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9" h="39">
                    <a:moveTo>
                      <a:pt x="49" y="0"/>
                    </a:moveTo>
                    <a:cubicBezTo>
                      <a:pt x="49" y="0"/>
                      <a:pt x="0" y="0"/>
                      <a:pt x="0" y="39"/>
                    </a:cubicBezTo>
                    <a:cubicBezTo>
                      <a:pt x="0" y="39"/>
                      <a:pt x="49" y="39"/>
                      <a:pt x="4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  <p:sp>
          <p:nvSpPr>
            <p:cNvPr id="180" name="ïṡḷïdê"/>
            <p:cNvSpPr/>
            <p:nvPr/>
          </p:nvSpPr>
          <p:spPr bwMode="auto">
            <a:xfrm>
              <a:off x="9452508" y="2386567"/>
              <a:ext cx="385391" cy="413167"/>
            </a:xfrm>
            <a:custGeom>
              <a:avLst/>
              <a:gdLst>
                <a:gd name="T0" fmla="*/ 57 w 107"/>
                <a:gd name="T1" fmla="*/ 8 h 115"/>
                <a:gd name="T2" fmla="*/ 57 w 107"/>
                <a:gd name="T3" fmla="*/ 4 h 115"/>
                <a:gd name="T4" fmla="*/ 53 w 107"/>
                <a:gd name="T5" fmla="*/ 0 h 115"/>
                <a:gd name="T6" fmla="*/ 50 w 107"/>
                <a:gd name="T7" fmla="*/ 4 h 115"/>
                <a:gd name="T8" fmla="*/ 50 w 107"/>
                <a:gd name="T9" fmla="*/ 8 h 115"/>
                <a:gd name="T10" fmla="*/ 0 w 107"/>
                <a:gd name="T11" fmla="*/ 61 h 115"/>
                <a:gd name="T12" fmla="*/ 0 w 107"/>
                <a:gd name="T13" fmla="*/ 65 h 115"/>
                <a:gd name="T14" fmla="*/ 0 w 107"/>
                <a:gd name="T15" fmla="*/ 65 h 115"/>
                <a:gd name="T16" fmla="*/ 18 w 107"/>
                <a:gd name="T17" fmla="*/ 50 h 115"/>
                <a:gd name="T18" fmla="*/ 35 w 107"/>
                <a:gd name="T19" fmla="*/ 65 h 115"/>
                <a:gd name="T20" fmla="*/ 36 w 107"/>
                <a:gd name="T21" fmla="*/ 65 h 115"/>
                <a:gd name="T22" fmla="*/ 50 w 107"/>
                <a:gd name="T23" fmla="*/ 51 h 115"/>
                <a:gd name="T24" fmla="*/ 50 w 107"/>
                <a:gd name="T25" fmla="*/ 90 h 115"/>
                <a:gd name="T26" fmla="*/ 39 w 107"/>
                <a:gd name="T27" fmla="*/ 108 h 115"/>
                <a:gd name="T28" fmla="*/ 28 w 107"/>
                <a:gd name="T29" fmla="*/ 97 h 115"/>
                <a:gd name="T30" fmla="*/ 25 w 107"/>
                <a:gd name="T31" fmla="*/ 93 h 115"/>
                <a:gd name="T32" fmla="*/ 21 w 107"/>
                <a:gd name="T33" fmla="*/ 97 h 115"/>
                <a:gd name="T34" fmla="*/ 39 w 107"/>
                <a:gd name="T35" fmla="*/ 115 h 115"/>
                <a:gd name="T36" fmla="*/ 57 w 107"/>
                <a:gd name="T37" fmla="*/ 90 h 115"/>
                <a:gd name="T38" fmla="*/ 57 w 107"/>
                <a:gd name="T39" fmla="*/ 51 h 115"/>
                <a:gd name="T40" fmla="*/ 71 w 107"/>
                <a:gd name="T41" fmla="*/ 65 h 115"/>
                <a:gd name="T42" fmla="*/ 72 w 107"/>
                <a:gd name="T43" fmla="*/ 65 h 115"/>
                <a:gd name="T44" fmla="*/ 89 w 107"/>
                <a:gd name="T45" fmla="*/ 50 h 115"/>
                <a:gd name="T46" fmla="*/ 107 w 107"/>
                <a:gd name="T47" fmla="*/ 65 h 115"/>
                <a:gd name="T48" fmla="*/ 107 w 107"/>
                <a:gd name="T49" fmla="*/ 65 h 115"/>
                <a:gd name="T50" fmla="*/ 107 w 107"/>
                <a:gd name="T51" fmla="*/ 61 h 115"/>
                <a:gd name="T52" fmla="*/ 57 w 107"/>
                <a:gd name="T53" fmla="*/ 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7" h="115">
                  <a:moveTo>
                    <a:pt x="57" y="8"/>
                  </a:moveTo>
                  <a:cubicBezTo>
                    <a:pt x="57" y="4"/>
                    <a:pt x="57" y="4"/>
                    <a:pt x="57" y="4"/>
                  </a:cubicBezTo>
                  <a:cubicBezTo>
                    <a:pt x="57" y="2"/>
                    <a:pt x="55" y="0"/>
                    <a:pt x="53" y="0"/>
                  </a:cubicBezTo>
                  <a:cubicBezTo>
                    <a:pt x="51" y="0"/>
                    <a:pt x="50" y="2"/>
                    <a:pt x="50" y="4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22" y="9"/>
                    <a:pt x="0" y="33"/>
                    <a:pt x="0" y="61"/>
                  </a:cubicBezTo>
                  <a:cubicBezTo>
                    <a:pt x="0" y="62"/>
                    <a:pt x="0" y="64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2" y="57"/>
                    <a:pt x="9" y="50"/>
                    <a:pt x="18" y="50"/>
                  </a:cubicBezTo>
                  <a:cubicBezTo>
                    <a:pt x="26" y="50"/>
                    <a:pt x="33" y="57"/>
                    <a:pt x="35" y="65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7" y="58"/>
                    <a:pt x="43" y="52"/>
                    <a:pt x="50" y="51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108"/>
                    <a:pt x="46" y="108"/>
                    <a:pt x="39" y="108"/>
                  </a:cubicBezTo>
                  <a:cubicBezTo>
                    <a:pt x="28" y="108"/>
                    <a:pt x="28" y="104"/>
                    <a:pt x="28" y="97"/>
                  </a:cubicBezTo>
                  <a:cubicBezTo>
                    <a:pt x="28" y="95"/>
                    <a:pt x="27" y="93"/>
                    <a:pt x="25" y="93"/>
                  </a:cubicBezTo>
                  <a:cubicBezTo>
                    <a:pt x="23" y="93"/>
                    <a:pt x="21" y="95"/>
                    <a:pt x="21" y="97"/>
                  </a:cubicBezTo>
                  <a:cubicBezTo>
                    <a:pt x="21" y="104"/>
                    <a:pt x="21" y="115"/>
                    <a:pt x="39" y="115"/>
                  </a:cubicBezTo>
                  <a:cubicBezTo>
                    <a:pt x="49" y="115"/>
                    <a:pt x="57" y="113"/>
                    <a:pt x="57" y="90"/>
                  </a:cubicBezTo>
                  <a:cubicBezTo>
                    <a:pt x="57" y="51"/>
                    <a:pt x="57" y="51"/>
                    <a:pt x="57" y="51"/>
                  </a:cubicBezTo>
                  <a:cubicBezTo>
                    <a:pt x="64" y="52"/>
                    <a:pt x="70" y="58"/>
                    <a:pt x="71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3" y="57"/>
                    <a:pt x="81" y="50"/>
                    <a:pt x="89" y="50"/>
                  </a:cubicBezTo>
                  <a:cubicBezTo>
                    <a:pt x="98" y="50"/>
                    <a:pt x="105" y="57"/>
                    <a:pt x="107" y="65"/>
                  </a:cubicBezTo>
                  <a:cubicBezTo>
                    <a:pt x="107" y="65"/>
                    <a:pt x="107" y="65"/>
                    <a:pt x="107" y="65"/>
                  </a:cubicBezTo>
                  <a:cubicBezTo>
                    <a:pt x="107" y="64"/>
                    <a:pt x="107" y="62"/>
                    <a:pt x="107" y="61"/>
                  </a:cubicBezTo>
                  <a:cubicBezTo>
                    <a:pt x="107" y="33"/>
                    <a:pt x="85" y="9"/>
                    <a:pt x="57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81" name="íṡļíde"/>
            <p:cNvSpPr/>
            <p:nvPr/>
          </p:nvSpPr>
          <p:spPr bwMode="auto">
            <a:xfrm>
              <a:off x="9108295" y="4078684"/>
              <a:ext cx="329132" cy="503932"/>
            </a:xfrm>
            <a:custGeom>
              <a:avLst/>
              <a:gdLst>
                <a:gd name="connsiteX0" fmla="*/ 171098 w 329132"/>
                <a:gd name="connsiteY0" fmla="*/ 61463 h 503932"/>
                <a:gd name="connsiteX1" fmla="*/ 260795 w 329132"/>
                <a:gd name="connsiteY1" fmla="*/ 125037 h 503932"/>
                <a:gd name="connsiteX2" fmla="*/ 257231 w 329132"/>
                <a:gd name="connsiteY2" fmla="*/ 135887 h 503932"/>
                <a:gd name="connsiteX3" fmla="*/ 250105 w 329132"/>
                <a:gd name="connsiteY3" fmla="*/ 132271 h 503932"/>
                <a:gd name="connsiteX4" fmla="*/ 136077 w 329132"/>
                <a:gd name="connsiteY4" fmla="*/ 81637 h 503932"/>
                <a:gd name="connsiteX5" fmla="*/ 128950 w 329132"/>
                <a:gd name="connsiteY5" fmla="*/ 78020 h 503932"/>
                <a:gd name="connsiteX6" fmla="*/ 132513 w 329132"/>
                <a:gd name="connsiteY6" fmla="*/ 67170 h 503932"/>
                <a:gd name="connsiteX7" fmla="*/ 171098 w 329132"/>
                <a:gd name="connsiteY7" fmla="*/ 61463 h 503932"/>
                <a:gd name="connsiteX8" fmla="*/ 169637 w 329132"/>
                <a:gd name="connsiteY8" fmla="*/ 28056 h 503932"/>
                <a:gd name="connsiteX9" fmla="*/ 45911 w 329132"/>
                <a:gd name="connsiteY9" fmla="*/ 107579 h 503932"/>
                <a:gd name="connsiteX10" fmla="*/ 114142 w 329132"/>
                <a:gd name="connsiteY10" fmla="*/ 287674 h 503932"/>
                <a:gd name="connsiteX11" fmla="*/ 290107 w 329132"/>
                <a:gd name="connsiteY11" fmla="*/ 219238 h 503932"/>
                <a:gd name="connsiteX12" fmla="*/ 221876 w 329132"/>
                <a:gd name="connsiteY12" fmla="*/ 39143 h 503932"/>
                <a:gd name="connsiteX13" fmla="*/ 169637 w 329132"/>
                <a:gd name="connsiteY13" fmla="*/ 28056 h 503932"/>
                <a:gd name="connsiteX14" fmla="*/ 171264 w 329132"/>
                <a:gd name="connsiteY14" fmla="*/ 29 h 503932"/>
                <a:gd name="connsiteX15" fmla="*/ 232649 w 329132"/>
                <a:gd name="connsiteY15" fmla="*/ 13930 h 503932"/>
                <a:gd name="connsiteX16" fmla="*/ 315245 w 329132"/>
                <a:gd name="connsiteY16" fmla="*/ 230044 h 503932"/>
                <a:gd name="connsiteX17" fmla="*/ 114142 w 329132"/>
                <a:gd name="connsiteY17" fmla="*/ 316489 h 503932"/>
                <a:gd name="connsiteX18" fmla="*/ 99778 w 329132"/>
                <a:gd name="connsiteY18" fmla="*/ 341702 h 503932"/>
                <a:gd name="connsiteX19" fmla="*/ 106960 w 329132"/>
                <a:gd name="connsiteY19" fmla="*/ 363314 h 503932"/>
                <a:gd name="connsiteX20" fmla="*/ 49502 w 329132"/>
                <a:gd name="connsiteY20" fmla="*/ 492982 h 503932"/>
                <a:gd name="connsiteX21" fmla="*/ 17182 w 329132"/>
                <a:gd name="connsiteY21" fmla="*/ 500185 h 503932"/>
                <a:gd name="connsiteX22" fmla="*/ 2818 w 329132"/>
                <a:gd name="connsiteY22" fmla="*/ 471370 h 503932"/>
                <a:gd name="connsiteX23" fmla="*/ 56684 w 329132"/>
                <a:gd name="connsiteY23" fmla="*/ 341702 h 503932"/>
                <a:gd name="connsiteX24" fmla="*/ 81822 w 329132"/>
                <a:gd name="connsiteY24" fmla="*/ 330897 h 503932"/>
                <a:gd name="connsiteX25" fmla="*/ 89004 w 329132"/>
                <a:gd name="connsiteY25" fmla="*/ 305683 h 503932"/>
                <a:gd name="connsiteX26" fmla="*/ 20773 w 329132"/>
                <a:gd name="connsiteY26" fmla="*/ 96774 h 503932"/>
                <a:gd name="connsiteX27" fmla="*/ 171264 w 329132"/>
                <a:gd name="connsiteY27" fmla="*/ 29 h 50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9132" h="503932">
                  <a:moveTo>
                    <a:pt x="171098" y="61463"/>
                  </a:moveTo>
                  <a:cubicBezTo>
                    <a:pt x="210017" y="63328"/>
                    <a:pt x="247432" y="87062"/>
                    <a:pt x="260795" y="125037"/>
                  </a:cubicBezTo>
                  <a:cubicBezTo>
                    <a:pt x="264358" y="128654"/>
                    <a:pt x="260795" y="132271"/>
                    <a:pt x="257231" y="135887"/>
                  </a:cubicBezTo>
                  <a:cubicBezTo>
                    <a:pt x="253668" y="135887"/>
                    <a:pt x="250105" y="135887"/>
                    <a:pt x="250105" y="132271"/>
                  </a:cubicBezTo>
                  <a:cubicBezTo>
                    <a:pt x="232288" y="85254"/>
                    <a:pt x="182401" y="63554"/>
                    <a:pt x="136077" y="81637"/>
                  </a:cubicBezTo>
                  <a:cubicBezTo>
                    <a:pt x="132513" y="81637"/>
                    <a:pt x="128950" y="81637"/>
                    <a:pt x="128950" y="78020"/>
                  </a:cubicBezTo>
                  <a:cubicBezTo>
                    <a:pt x="128950" y="74404"/>
                    <a:pt x="128950" y="70787"/>
                    <a:pt x="132513" y="67170"/>
                  </a:cubicBezTo>
                  <a:cubicBezTo>
                    <a:pt x="144985" y="62650"/>
                    <a:pt x="158125" y="60841"/>
                    <a:pt x="171098" y="61463"/>
                  </a:cubicBezTo>
                  <a:close/>
                  <a:moveTo>
                    <a:pt x="169637" y="28056"/>
                  </a:moveTo>
                  <a:cubicBezTo>
                    <a:pt x="117285" y="27212"/>
                    <a:pt x="67458" y="56252"/>
                    <a:pt x="45911" y="107579"/>
                  </a:cubicBezTo>
                  <a:cubicBezTo>
                    <a:pt x="13591" y="176015"/>
                    <a:pt x="45911" y="255257"/>
                    <a:pt x="114142" y="287674"/>
                  </a:cubicBezTo>
                  <a:cubicBezTo>
                    <a:pt x="182373" y="316489"/>
                    <a:pt x="261378" y="287674"/>
                    <a:pt x="290107" y="219238"/>
                  </a:cubicBezTo>
                  <a:cubicBezTo>
                    <a:pt x="322427" y="150802"/>
                    <a:pt x="290107" y="71560"/>
                    <a:pt x="221876" y="39143"/>
                  </a:cubicBezTo>
                  <a:cubicBezTo>
                    <a:pt x="204818" y="31940"/>
                    <a:pt x="187087" y="28338"/>
                    <a:pt x="169637" y="28056"/>
                  </a:cubicBezTo>
                  <a:close/>
                  <a:moveTo>
                    <a:pt x="171264" y="29"/>
                  </a:moveTo>
                  <a:cubicBezTo>
                    <a:pt x="192025" y="423"/>
                    <a:pt x="212898" y="4925"/>
                    <a:pt x="232649" y="13930"/>
                  </a:cubicBezTo>
                  <a:cubicBezTo>
                    <a:pt x="315245" y="49949"/>
                    <a:pt x="351156" y="147200"/>
                    <a:pt x="315245" y="230044"/>
                  </a:cubicBezTo>
                  <a:cubicBezTo>
                    <a:pt x="279334" y="305683"/>
                    <a:pt x="193147" y="341702"/>
                    <a:pt x="114142" y="316489"/>
                  </a:cubicBezTo>
                  <a:cubicBezTo>
                    <a:pt x="114142" y="316489"/>
                    <a:pt x="114142" y="316489"/>
                    <a:pt x="99778" y="341702"/>
                  </a:cubicBezTo>
                  <a:cubicBezTo>
                    <a:pt x="106960" y="348906"/>
                    <a:pt x="110551" y="356110"/>
                    <a:pt x="106960" y="363314"/>
                  </a:cubicBezTo>
                  <a:cubicBezTo>
                    <a:pt x="106960" y="363314"/>
                    <a:pt x="106960" y="363314"/>
                    <a:pt x="49502" y="492982"/>
                  </a:cubicBezTo>
                  <a:cubicBezTo>
                    <a:pt x="45911" y="503787"/>
                    <a:pt x="31547" y="507389"/>
                    <a:pt x="17182" y="500185"/>
                  </a:cubicBezTo>
                  <a:cubicBezTo>
                    <a:pt x="2818" y="492982"/>
                    <a:pt x="-4365" y="478574"/>
                    <a:pt x="2818" y="471370"/>
                  </a:cubicBezTo>
                  <a:cubicBezTo>
                    <a:pt x="2818" y="471370"/>
                    <a:pt x="2818" y="471370"/>
                    <a:pt x="56684" y="341702"/>
                  </a:cubicBezTo>
                  <a:cubicBezTo>
                    <a:pt x="60275" y="334498"/>
                    <a:pt x="71049" y="330897"/>
                    <a:pt x="81822" y="330897"/>
                  </a:cubicBezTo>
                  <a:cubicBezTo>
                    <a:pt x="81822" y="330897"/>
                    <a:pt x="81822" y="330897"/>
                    <a:pt x="89004" y="305683"/>
                  </a:cubicBezTo>
                  <a:cubicBezTo>
                    <a:pt x="17182" y="266063"/>
                    <a:pt x="-15138" y="172413"/>
                    <a:pt x="20773" y="96774"/>
                  </a:cubicBezTo>
                  <a:cubicBezTo>
                    <a:pt x="47706" y="34641"/>
                    <a:pt x="108980" y="-1153"/>
                    <a:pt x="171264" y="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id-ID"/>
            </a:p>
          </p:txBody>
        </p:sp>
        <p:grpSp>
          <p:nvGrpSpPr>
            <p:cNvPr id="182" name="îslíďe"/>
            <p:cNvGrpSpPr/>
            <p:nvPr/>
          </p:nvGrpSpPr>
          <p:grpSpPr>
            <a:xfrm>
              <a:off x="8235575" y="2551487"/>
              <a:ext cx="381919" cy="421846"/>
              <a:chOff x="8235575" y="2551487"/>
              <a:chExt cx="381919" cy="421846"/>
            </a:xfrm>
            <a:solidFill>
              <a:schemeClr val="accent1"/>
            </a:solidFill>
          </p:grpSpPr>
          <p:sp>
            <p:nvSpPr>
              <p:cNvPr id="199" name="íṧļïḍé"/>
              <p:cNvSpPr/>
              <p:nvPr/>
            </p:nvSpPr>
            <p:spPr bwMode="auto">
              <a:xfrm>
                <a:off x="8235575" y="2551487"/>
                <a:ext cx="381919" cy="421846"/>
              </a:xfrm>
              <a:custGeom>
                <a:avLst/>
                <a:gdLst>
                  <a:gd name="T0" fmla="*/ 66 w 106"/>
                  <a:gd name="T1" fmla="*/ 100 h 117"/>
                  <a:gd name="T2" fmla="*/ 76 w 106"/>
                  <a:gd name="T3" fmla="*/ 73 h 117"/>
                  <a:gd name="T4" fmla="*/ 73 w 106"/>
                  <a:gd name="T5" fmla="*/ 61 h 117"/>
                  <a:gd name="T6" fmla="*/ 87 w 106"/>
                  <a:gd name="T7" fmla="*/ 55 h 117"/>
                  <a:gd name="T8" fmla="*/ 93 w 106"/>
                  <a:gd name="T9" fmla="*/ 53 h 117"/>
                  <a:gd name="T10" fmla="*/ 92 w 106"/>
                  <a:gd name="T11" fmla="*/ 47 h 117"/>
                  <a:gd name="T12" fmla="*/ 92 w 106"/>
                  <a:gd name="T13" fmla="*/ 43 h 117"/>
                  <a:gd name="T14" fmla="*/ 96 w 106"/>
                  <a:gd name="T15" fmla="*/ 43 h 117"/>
                  <a:gd name="T16" fmla="*/ 103 w 106"/>
                  <a:gd name="T17" fmla="*/ 42 h 117"/>
                  <a:gd name="T18" fmla="*/ 104 w 106"/>
                  <a:gd name="T19" fmla="*/ 35 h 117"/>
                  <a:gd name="T20" fmla="*/ 106 w 106"/>
                  <a:gd name="T21" fmla="*/ 12 h 117"/>
                  <a:gd name="T22" fmla="*/ 106 w 106"/>
                  <a:gd name="T23" fmla="*/ 9 h 117"/>
                  <a:gd name="T24" fmla="*/ 103 w 106"/>
                  <a:gd name="T25" fmla="*/ 6 h 117"/>
                  <a:gd name="T26" fmla="*/ 91 w 106"/>
                  <a:gd name="T27" fmla="*/ 0 h 117"/>
                  <a:gd name="T28" fmla="*/ 78 w 106"/>
                  <a:gd name="T29" fmla="*/ 7 h 117"/>
                  <a:gd name="T30" fmla="*/ 49 w 106"/>
                  <a:gd name="T31" fmla="*/ 39 h 117"/>
                  <a:gd name="T32" fmla="*/ 10 w 106"/>
                  <a:gd name="T33" fmla="*/ 50 h 117"/>
                  <a:gd name="T34" fmla="*/ 0 w 106"/>
                  <a:gd name="T35" fmla="*/ 78 h 117"/>
                  <a:gd name="T36" fmla="*/ 13 w 106"/>
                  <a:gd name="T37" fmla="*/ 104 h 117"/>
                  <a:gd name="T38" fmla="*/ 66 w 106"/>
                  <a:gd name="T39" fmla="*/ 100 h 117"/>
                  <a:gd name="T40" fmla="*/ 19 w 106"/>
                  <a:gd name="T41" fmla="*/ 97 h 117"/>
                  <a:gd name="T42" fmla="*/ 9 w 106"/>
                  <a:gd name="T43" fmla="*/ 77 h 117"/>
                  <a:gd name="T44" fmla="*/ 16 w 106"/>
                  <a:gd name="T45" fmla="*/ 56 h 117"/>
                  <a:gd name="T46" fmla="*/ 51 w 106"/>
                  <a:gd name="T47" fmla="*/ 50 h 117"/>
                  <a:gd name="T48" fmla="*/ 84 w 106"/>
                  <a:gd name="T49" fmla="*/ 13 h 117"/>
                  <a:gd name="T50" fmla="*/ 97 w 106"/>
                  <a:gd name="T51" fmla="*/ 12 h 117"/>
                  <a:gd name="T52" fmla="*/ 95 w 106"/>
                  <a:gd name="T53" fmla="*/ 34 h 117"/>
                  <a:gd name="T54" fmla="*/ 83 w 106"/>
                  <a:gd name="T55" fmla="*/ 35 h 117"/>
                  <a:gd name="T56" fmla="*/ 83 w 106"/>
                  <a:gd name="T57" fmla="*/ 47 h 117"/>
                  <a:gd name="T58" fmla="*/ 65 w 106"/>
                  <a:gd name="T59" fmla="*/ 55 h 117"/>
                  <a:gd name="T60" fmla="*/ 61 w 106"/>
                  <a:gd name="T61" fmla="*/ 59 h 117"/>
                  <a:gd name="T62" fmla="*/ 67 w 106"/>
                  <a:gd name="T63" fmla="*/ 74 h 117"/>
                  <a:gd name="T64" fmla="*/ 60 w 106"/>
                  <a:gd name="T65" fmla="*/ 94 h 117"/>
                  <a:gd name="T66" fmla="*/ 19 w 106"/>
                  <a:gd name="T67" fmla="*/ 9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6" h="117">
                    <a:moveTo>
                      <a:pt x="66" y="100"/>
                    </a:moveTo>
                    <a:cubicBezTo>
                      <a:pt x="73" y="93"/>
                      <a:pt x="76" y="83"/>
                      <a:pt x="76" y="73"/>
                    </a:cubicBezTo>
                    <a:cubicBezTo>
                      <a:pt x="75" y="69"/>
                      <a:pt x="74" y="65"/>
                      <a:pt x="73" y="61"/>
                    </a:cubicBezTo>
                    <a:cubicBezTo>
                      <a:pt x="87" y="55"/>
                      <a:pt x="87" y="55"/>
                      <a:pt x="87" y="55"/>
                    </a:cubicBezTo>
                    <a:cubicBezTo>
                      <a:pt x="93" y="53"/>
                      <a:pt x="93" y="53"/>
                      <a:pt x="93" y="53"/>
                    </a:cubicBezTo>
                    <a:cubicBezTo>
                      <a:pt x="92" y="47"/>
                      <a:pt x="92" y="47"/>
                      <a:pt x="92" y="47"/>
                    </a:cubicBezTo>
                    <a:cubicBezTo>
                      <a:pt x="92" y="43"/>
                      <a:pt x="92" y="43"/>
                      <a:pt x="92" y="43"/>
                    </a:cubicBezTo>
                    <a:cubicBezTo>
                      <a:pt x="96" y="43"/>
                      <a:pt x="96" y="43"/>
                      <a:pt x="96" y="43"/>
                    </a:cubicBezTo>
                    <a:cubicBezTo>
                      <a:pt x="103" y="42"/>
                      <a:pt x="103" y="42"/>
                      <a:pt x="103" y="42"/>
                    </a:cubicBezTo>
                    <a:cubicBezTo>
                      <a:pt x="104" y="35"/>
                      <a:pt x="104" y="35"/>
                      <a:pt x="104" y="35"/>
                    </a:cubicBezTo>
                    <a:cubicBezTo>
                      <a:pt x="106" y="12"/>
                      <a:pt x="106" y="12"/>
                      <a:pt x="106" y="12"/>
                    </a:cubicBezTo>
                    <a:cubicBezTo>
                      <a:pt x="106" y="9"/>
                      <a:pt x="106" y="9"/>
                      <a:pt x="106" y="9"/>
                    </a:cubicBezTo>
                    <a:cubicBezTo>
                      <a:pt x="103" y="6"/>
                      <a:pt x="103" y="6"/>
                      <a:pt x="103" y="6"/>
                    </a:cubicBezTo>
                    <a:cubicBezTo>
                      <a:pt x="103" y="5"/>
                      <a:pt x="98" y="0"/>
                      <a:pt x="91" y="0"/>
                    </a:cubicBezTo>
                    <a:cubicBezTo>
                      <a:pt x="87" y="0"/>
                      <a:pt x="82" y="1"/>
                      <a:pt x="78" y="7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35" y="35"/>
                      <a:pt x="20" y="39"/>
                      <a:pt x="10" y="50"/>
                    </a:cubicBezTo>
                    <a:cubicBezTo>
                      <a:pt x="3" y="58"/>
                      <a:pt x="0" y="68"/>
                      <a:pt x="0" y="78"/>
                    </a:cubicBezTo>
                    <a:cubicBezTo>
                      <a:pt x="1" y="88"/>
                      <a:pt x="5" y="97"/>
                      <a:pt x="13" y="104"/>
                    </a:cubicBezTo>
                    <a:cubicBezTo>
                      <a:pt x="29" y="117"/>
                      <a:pt x="53" y="116"/>
                      <a:pt x="66" y="100"/>
                    </a:cubicBezTo>
                    <a:close/>
                    <a:moveTo>
                      <a:pt x="19" y="97"/>
                    </a:moveTo>
                    <a:cubicBezTo>
                      <a:pt x="13" y="92"/>
                      <a:pt x="10" y="84"/>
                      <a:pt x="9" y="77"/>
                    </a:cubicBezTo>
                    <a:cubicBezTo>
                      <a:pt x="9" y="70"/>
                      <a:pt x="11" y="62"/>
                      <a:pt x="16" y="56"/>
                    </a:cubicBezTo>
                    <a:cubicBezTo>
                      <a:pt x="25" y="46"/>
                      <a:pt x="40" y="44"/>
                      <a:pt x="51" y="50"/>
                    </a:cubicBezTo>
                    <a:cubicBezTo>
                      <a:pt x="58" y="42"/>
                      <a:pt x="79" y="19"/>
                      <a:pt x="84" y="13"/>
                    </a:cubicBezTo>
                    <a:cubicBezTo>
                      <a:pt x="91" y="5"/>
                      <a:pt x="97" y="12"/>
                      <a:pt x="97" y="12"/>
                    </a:cubicBezTo>
                    <a:cubicBezTo>
                      <a:pt x="95" y="34"/>
                      <a:pt x="95" y="34"/>
                      <a:pt x="95" y="34"/>
                    </a:cubicBezTo>
                    <a:cubicBezTo>
                      <a:pt x="83" y="35"/>
                      <a:pt x="83" y="35"/>
                      <a:pt x="83" y="35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65" y="55"/>
                      <a:pt x="65" y="55"/>
                      <a:pt x="65" y="55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65" y="63"/>
                      <a:pt x="66" y="68"/>
                      <a:pt x="67" y="74"/>
                    </a:cubicBezTo>
                    <a:cubicBezTo>
                      <a:pt x="67" y="81"/>
                      <a:pt x="65" y="88"/>
                      <a:pt x="60" y="94"/>
                    </a:cubicBezTo>
                    <a:cubicBezTo>
                      <a:pt x="49" y="106"/>
                      <a:pt x="31" y="107"/>
                      <a:pt x="19" y="9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0" name="íşḷíḍè"/>
              <p:cNvSpPr/>
              <p:nvPr/>
            </p:nvSpPr>
            <p:spPr bwMode="auto">
              <a:xfrm>
                <a:off x="8308487" y="2782374"/>
                <a:ext cx="104160" cy="104160"/>
              </a:xfrm>
              <a:custGeom>
                <a:avLst/>
                <a:gdLst>
                  <a:gd name="T0" fmla="*/ 6 w 29"/>
                  <a:gd name="T1" fmla="*/ 24 h 29"/>
                  <a:gd name="T2" fmla="*/ 25 w 29"/>
                  <a:gd name="T3" fmla="*/ 23 h 29"/>
                  <a:gd name="T4" fmla="*/ 28 w 29"/>
                  <a:gd name="T5" fmla="*/ 14 h 29"/>
                  <a:gd name="T6" fmla="*/ 24 w 29"/>
                  <a:gd name="T7" fmla="*/ 4 h 29"/>
                  <a:gd name="T8" fmla="*/ 5 w 29"/>
                  <a:gd name="T9" fmla="*/ 6 h 29"/>
                  <a:gd name="T10" fmla="*/ 6 w 29"/>
                  <a:gd name="T11" fmla="*/ 24 h 29"/>
                  <a:gd name="T12" fmla="*/ 9 w 29"/>
                  <a:gd name="T13" fmla="*/ 21 h 29"/>
                  <a:gd name="T14" fmla="*/ 6 w 29"/>
                  <a:gd name="T15" fmla="*/ 15 h 29"/>
                  <a:gd name="T16" fmla="*/ 8 w 29"/>
                  <a:gd name="T17" fmla="*/ 9 h 29"/>
                  <a:gd name="T18" fmla="*/ 21 w 29"/>
                  <a:gd name="T19" fmla="*/ 8 h 29"/>
                  <a:gd name="T20" fmla="*/ 22 w 29"/>
                  <a:gd name="T21" fmla="*/ 20 h 29"/>
                  <a:gd name="T22" fmla="*/ 9 w 29"/>
                  <a:gd name="T23" fmla="*/ 2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29">
                    <a:moveTo>
                      <a:pt x="6" y="24"/>
                    </a:moveTo>
                    <a:cubicBezTo>
                      <a:pt x="12" y="29"/>
                      <a:pt x="20" y="29"/>
                      <a:pt x="25" y="23"/>
                    </a:cubicBezTo>
                    <a:cubicBezTo>
                      <a:pt x="27" y="21"/>
                      <a:pt x="29" y="17"/>
                      <a:pt x="28" y="14"/>
                    </a:cubicBezTo>
                    <a:cubicBezTo>
                      <a:pt x="28" y="10"/>
                      <a:pt x="27" y="7"/>
                      <a:pt x="24" y="4"/>
                    </a:cubicBezTo>
                    <a:cubicBezTo>
                      <a:pt x="18" y="0"/>
                      <a:pt x="10" y="0"/>
                      <a:pt x="5" y="6"/>
                    </a:cubicBezTo>
                    <a:cubicBezTo>
                      <a:pt x="0" y="11"/>
                      <a:pt x="1" y="20"/>
                      <a:pt x="6" y="24"/>
                    </a:cubicBezTo>
                    <a:close/>
                    <a:moveTo>
                      <a:pt x="9" y="21"/>
                    </a:moveTo>
                    <a:cubicBezTo>
                      <a:pt x="7" y="20"/>
                      <a:pt x="6" y="17"/>
                      <a:pt x="6" y="15"/>
                    </a:cubicBezTo>
                    <a:cubicBezTo>
                      <a:pt x="6" y="13"/>
                      <a:pt x="7" y="10"/>
                      <a:pt x="8" y="9"/>
                    </a:cubicBezTo>
                    <a:cubicBezTo>
                      <a:pt x="12" y="5"/>
                      <a:pt x="17" y="5"/>
                      <a:pt x="21" y="8"/>
                    </a:cubicBezTo>
                    <a:cubicBezTo>
                      <a:pt x="25" y="11"/>
                      <a:pt x="25" y="17"/>
                      <a:pt x="22" y="20"/>
                    </a:cubicBezTo>
                    <a:cubicBezTo>
                      <a:pt x="19" y="24"/>
                      <a:pt x="13" y="24"/>
                      <a:pt x="9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  <p:sp>
          <p:nvSpPr>
            <p:cNvPr id="183" name="îsļíďê"/>
            <p:cNvSpPr/>
            <p:nvPr/>
          </p:nvSpPr>
          <p:spPr bwMode="auto">
            <a:xfrm>
              <a:off x="8643535" y="3926396"/>
              <a:ext cx="218735" cy="173600"/>
            </a:xfrm>
            <a:custGeom>
              <a:avLst/>
              <a:gdLst>
                <a:gd name="T0" fmla="*/ 50 w 61"/>
                <a:gd name="T1" fmla="*/ 4 h 48"/>
                <a:gd name="T2" fmla="*/ 52 w 61"/>
                <a:gd name="T3" fmla="*/ 4 h 48"/>
                <a:gd name="T4" fmla="*/ 56 w 61"/>
                <a:gd name="T5" fmla="*/ 9 h 48"/>
                <a:gd name="T6" fmla="*/ 56 w 61"/>
                <a:gd name="T7" fmla="*/ 11 h 48"/>
                <a:gd name="T8" fmla="*/ 24 w 61"/>
                <a:gd name="T9" fmla="*/ 44 h 48"/>
                <a:gd name="T10" fmla="*/ 22 w 61"/>
                <a:gd name="T11" fmla="*/ 44 h 48"/>
                <a:gd name="T12" fmla="*/ 22 w 61"/>
                <a:gd name="T13" fmla="*/ 44 h 48"/>
                <a:gd name="T14" fmla="*/ 22 w 61"/>
                <a:gd name="T15" fmla="*/ 44 h 48"/>
                <a:gd name="T16" fmla="*/ 21 w 61"/>
                <a:gd name="T17" fmla="*/ 44 h 48"/>
                <a:gd name="T18" fmla="*/ 4 w 61"/>
                <a:gd name="T19" fmla="*/ 27 h 48"/>
                <a:gd name="T20" fmla="*/ 4 w 61"/>
                <a:gd name="T21" fmla="*/ 25 h 48"/>
                <a:gd name="T22" fmla="*/ 9 w 61"/>
                <a:gd name="T23" fmla="*/ 20 h 48"/>
                <a:gd name="T24" fmla="*/ 10 w 61"/>
                <a:gd name="T25" fmla="*/ 20 h 48"/>
                <a:gd name="T26" fmla="*/ 11 w 61"/>
                <a:gd name="T27" fmla="*/ 20 h 48"/>
                <a:gd name="T28" fmla="*/ 22 w 61"/>
                <a:gd name="T29" fmla="*/ 31 h 48"/>
                <a:gd name="T30" fmla="*/ 49 w 61"/>
                <a:gd name="T31" fmla="*/ 4 h 48"/>
                <a:gd name="T32" fmla="*/ 50 w 61"/>
                <a:gd name="T33" fmla="*/ 4 h 48"/>
                <a:gd name="T34" fmla="*/ 18 w 61"/>
                <a:gd name="T35" fmla="*/ 47 h 48"/>
                <a:gd name="T36" fmla="*/ 22 w 61"/>
                <a:gd name="T37" fmla="*/ 48 h 48"/>
                <a:gd name="T38" fmla="*/ 22 w 61"/>
                <a:gd name="T39" fmla="*/ 48 h 48"/>
                <a:gd name="T40" fmla="*/ 22 w 61"/>
                <a:gd name="T41" fmla="*/ 48 h 48"/>
                <a:gd name="T42" fmla="*/ 27 w 61"/>
                <a:gd name="T43" fmla="*/ 47 h 48"/>
                <a:gd name="T44" fmla="*/ 59 w 61"/>
                <a:gd name="T45" fmla="*/ 14 h 48"/>
                <a:gd name="T46" fmla="*/ 61 w 61"/>
                <a:gd name="T47" fmla="*/ 10 h 48"/>
                <a:gd name="T48" fmla="*/ 59 w 61"/>
                <a:gd name="T49" fmla="*/ 6 h 48"/>
                <a:gd name="T50" fmla="*/ 55 w 61"/>
                <a:gd name="T51" fmla="*/ 2 h 48"/>
                <a:gd name="T52" fmla="*/ 50 w 61"/>
                <a:gd name="T53" fmla="*/ 0 h 48"/>
                <a:gd name="T54" fmla="*/ 50 w 61"/>
                <a:gd name="T55" fmla="*/ 0 h 48"/>
                <a:gd name="T56" fmla="*/ 46 w 61"/>
                <a:gd name="T57" fmla="*/ 2 h 48"/>
                <a:gd name="T58" fmla="*/ 22 w 61"/>
                <a:gd name="T59" fmla="*/ 25 h 48"/>
                <a:gd name="T60" fmla="*/ 14 w 61"/>
                <a:gd name="T61" fmla="*/ 17 h 48"/>
                <a:gd name="T62" fmla="*/ 10 w 61"/>
                <a:gd name="T63" fmla="*/ 16 h 48"/>
                <a:gd name="T64" fmla="*/ 6 w 61"/>
                <a:gd name="T65" fmla="*/ 17 h 48"/>
                <a:gd name="T66" fmla="*/ 2 w 61"/>
                <a:gd name="T67" fmla="*/ 22 h 48"/>
                <a:gd name="T68" fmla="*/ 0 w 61"/>
                <a:gd name="T69" fmla="*/ 26 h 48"/>
                <a:gd name="T70" fmla="*/ 2 w 61"/>
                <a:gd name="T71" fmla="*/ 30 h 48"/>
                <a:gd name="T72" fmla="*/ 18 w 61"/>
                <a:gd name="T73" fmla="*/ 4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1" h="48">
                  <a:moveTo>
                    <a:pt x="50" y="4"/>
                  </a:moveTo>
                  <a:cubicBezTo>
                    <a:pt x="51" y="4"/>
                    <a:pt x="51" y="4"/>
                    <a:pt x="52" y="4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9"/>
                    <a:pt x="57" y="11"/>
                    <a:pt x="56" y="11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3" y="44"/>
                    <a:pt x="23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1" y="44"/>
                    <a:pt x="21" y="44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5"/>
                    <a:pt x="4" y="25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10" y="20"/>
                    <a:pt x="10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9" y="4"/>
                    <a:pt x="50" y="4"/>
                    <a:pt x="50" y="4"/>
                  </a:cubicBezTo>
                  <a:moveTo>
                    <a:pt x="18" y="47"/>
                  </a:moveTo>
                  <a:cubicBezTo>
                    <a:pt x="19" y="48"/>
                    <a:pt x="20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4" y="48"/>
                    <a:pt x="26" y="48"/>
                    <a:pt x="27" y="47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60" y="13"/>
                    <a:pt x="61" y="12"/>
                    <a:pt x="61" y="10"/>
                  </a:cubicBezTo>
                  <a:cubicBezTo>
                    <a:pt x="61" y="8"/>
                    <a:pt x="60" y="7"/>
                    <a:pt x="59" y="6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4" y="0"/>
                    <a:pt x="52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9" y="0"/>
                    <a:pt x="47" y="0"/>
                    <a:pt x="46" y="2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3" y="16"/>
                    <a:pt x="12" y="16"/>
                    <a:pt x="10" y="16"/>
                  </a:cubicBezTo>
                  <a:cubicBezTo>
                    <a:pt x="8" y="16"/>
                    <a:pt x="7" y="16"/>
                    <a:pt x="6" y="17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0" y="23"/>
                    <a:pt x="0" y="24"/>
                    <a:pt x="0" y="26"/>
                  </a:cubicBezTo>
                  <a:cubicBezTo>
                    <a:pt x="0" y="28"/>
                    <a:pt x="0" y="29"/>
                    <a:pt x="2" y="30"/>
                  </a:cubicBezTo>
                  <a:lnTo>
                    <a:pt x="18" y="4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84" name="ïṧ1ïḓe"/>
            <p:cNvSpPr/>
            <p:nvPr/>
          </p:nvSpPr>
          <p:spPr bwMode="auto">
            <a:xfrm>
              <a:off x="8945598" y="2504615"/>
              <a:ext cx="168391" cy="418374"/>
            </a:xfrm>
            <a:custGeom>
              <a:avLst/>
              <a:gdLst>
                <a:gd name="T0" fmla="*/ 81 w 97"/>
                <a:gd name="T1" fmla="*/ 15 h 241"/>
                <a:gd name="T2" fmla="*/ 72 w 97"/>
                <a:gd name="T3" fmla="*/ 0 h 241"/>
                <a:gd name="T4" fmla="*/ 27 w 97"/>
                <a:gd name="T5" fmla="*/ 0 h 241"/>
                <a:gd name="T6" fmla="*/ 16 w 97"/>
                <a:gd name="T7" fmla="*/ 15 h 241"/>
                <a:gd name="T8" fmla="*/ 27 w 97"/>
                <a:gd name="T9" fmla="*/ 48 h 241"/>
                <a:gd name="T10" fmla="*/ 0 w 97"/>
                <a:gd name="T11" fmla="*/ 189 h 241"/>
                <a:gd name="T12" fmla="*/ 50 w 97"/>
                <a:gd name="T13" fmla="*/ 241 h 241"/>
                <a:gd name="T14" fmla="*/ 97 w 97"/>
                <a:gd name="T15" fmla="*/ 189 h 241"/>
                <a:gd name="T16" fmla="*/ 70 w 97"/>
                <a:gd name="T17" fmla="*/ 48 h 241"/>
                <a:gd name="T18" fmla="*/ 81 w 97"/>
                <a:gd name="T19" fmla="*/ 15 h 241"/>
                <a:gd name="T20" fmla="*/ 33 w 97"/>
                <a:gd name="T21" fmla="*/ 13 h 241"/>
                <a:gd name="T22" fmla="*/ 64 w 97"/>
                <a:gd name="T23" fmla="*/ 13 h 241"/>
                <a:gd name="T24" fmla="*/ 66 w 97"/>
                <a:gd name="T25" fmla="*/ 17 h 241"/>
                <a:gd name="T26" fmla="*/ 58 w 97"/>
                <a:gd name="T27" fmla="*/ 42 h 241"/>
                <a:gd name="T28" fmla="*/ 39 w 97"/>
                <a:gd name="T29" fmla="*/ 42 h 241"/>
                <a:gd name="T30" fmla="*/ 31 w 97"/>
                <a:gd name="T31" fmla="*/ 17 h 241"/>
                <a:gd name="T32" fmla="*/ 33 w 97"/>
                <a:gd name="T33" fmla="*/ 13 h 241"/>
                <a:gd name="T34" fmla="*/ 20 w 97"/>
                <a:gd name="T35" fmla="*/ 143 h 241"/>
                <a:gd name="T36" fmla="*/ 72 w 97"/>
                <a:gd name="T37" fmla="*/ 197 h 241"/>
                <a:gd name="T38" fmla="*/ 64 w 97"/>
                <a:gd name="T39" fmla="*/ 208 h 241"/>
                <a:gd name="T40" fmla="*/ 16 w 97"/>
                <a:gd name="T41" fmla="*/ 162 h 241"/>
                <a:gd name="T42" fmla="*/ 20 w 97"/>
                <a:gd name="T43" fmla="*/ 143 h 241"/>
                <a:gd name="T44" fmla="*/ 23 w 97"/>
                <a:gd name="T45" fmla="*/ 135 h 241"/>
                <a:gd name="T46" fmla="*/ 27 w 97"/>
                <a:gd name="T47" fmla="*/ 117 h 241"/>
                <a:gd name="T48" fmla="*/ 83 w 97"/>
                <a:gd name="T49" fmla="*/ 177 h 241"/>
                <a:gd name="T50" fmla="*/ 85 w 97"/>
                <a:gd name="T51" fmla="*/ 185 h 241"/>
                <a:gd name="T52" fmla="*/ 76 w 97"/>
                <a:gd name="T53" fmla="*/ 193 h 241"/>
                <a:gd name="T54" fmla="*/ 23 w 97"/>
                <a:gd name="T55" fmla="*/ 135 h 241"/>
                <a:gd name="T56" fmla="*/ 27 w 97"/>
                <a:gd name="T57" fmla="*/ 110 h 241"/>
                <a:gd name="T58" fmla="*/ 31 w 97"/>
                <a:gd name="T59" fmla="*/ 92 h 241"/>
                <a:gd name="T60" fmla="*/ 74 w 97"/>
                <a:gd name="T61" fmla="*/ 135 h 241"/>
                <a:gd name="T62" fmla="*/ 81 w 97"/>
                <a:gd name="T63" fmla="*/ 164 h 241"/>
                <a:gd name="T64" fmla="*/ 27 w 97"/>
                <a:gd name="T65" fmla="*/ 110 h 241"/>
                <a:gd name="T66" fmla="*/ 33 w 97"/>
                <a:gd name="T67" fmla="*/ 85 h 241"/>
                <a:gd name="T68" fmla="*/ 37 w 97"/>
                <a:gd name="T69" fmla="*/ 65 h 241"/>
                <a:gd name="T70" fmla="*/ 68 w 97"/>
                <a:gd name="T71" fmla="*/ 98 h 241"/>
                <a:gd name="T72" fmla="*/ 72 w 97"/>
                <a:gd name="T73" fmla="*/ 125 h 241"/>
                <a:gd name="T74" fmla="*/ 33 w 97"/>
                <a:gd name="T75" fmla="*/ 85 h 241"/>
                <a:gd name="T76" fmla="*/ 16 w 97"/>
                <a:gd name="T77" fmla="*/ 168 h 241"/>
                <a:gd name="T78" fmla="*/ 60 w 97"/>
                <a:gd name="T79" fmla="*/ 212 h 241"/>
                <a:gd name="T80" fmla="*/ 50 w 97"/>
                <a:gd name="T81" fmla="*/ 224 h 241"/>
                <a:gd name="T82" fmla="*/ 12 w 97"/>
                <a:gd name="T83" fmla="*/ 185 h 241"/>
                <a:gd name="T84" fmla="*/ 16 w 97"/>
                <a:gd name="T85" fmla="*/ 168 h 241"/>
                <a:gd name="T86" fmla="*/ 58 w 97"/>
                <a:gd name="T87" fmla="*/ 54 h 241"/>
                <a:gd name="T88" fmla="*/ 64 w 97"/>
                <a:gd name="T89" fmla="*/ 88 h 241"/>
                <a:gd name="T90" fmla="*/ 37 w 97"/>
                <a:gd name="T91" fmla="*/ 59 h 241"/>
                <a:gd name="T92" fmla="*/ 39 w 97"/>
                <a:gd name="T93" fmla="*/ 54 h 241"/>
                <a:gd name="T94" fmla="*/ 58 w 97"/>
                <a:gd name="T95" fmla="*/ 54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7" h="241">
                  <a:moveTo>
                    <a:pt x="81" y="15"/>
                  </a:moveTo>
                  <a:lnTo>
                    <a:pt x="72" y="0"/>
                  </a:lnTo>
                  <a:lnTo>
                    <a:pt x="27" y="0"/>
                  </a:lnTo>
                  <a:lnTo>
                    <a:pt x="16" y="15"/>
                  </a:lnTo>
                  <a:lnTo>
                    <a:pt x="27" y="48"/>
                  </a:lnTo>
                  <a:lnTo>
                    <a:pt x="0" y="189"/>
                  </a:lnTo>
                  <a:lnTo>
                    <a:pt x="50" y="241"/>
                  </a:lnTo>
                  <a:lnTo>
                    <a:pt x="97" y="189"/>
                  </a:lnTo>
                  <a:lnTo>
                    <a:pt x="70" y="48"/>
                  </a:lnTo>
                  <a:lnTo>
                    <a:pt x="81" y="15"/>
                  </a:lnTo>
                  <a:close/>
                  <a:moveTo>
                    <a:pt x="33" y="13"/>
                  </a:moveTo>
                  <a:lnTo>
                    <a:pt x="64" y="13"/>
                  </a:lnTo>
                  <a:lnTo>
                    <a:pt x="66" y="17"/>
                  </a:lnTo>
                  <a:lnTo>
                    <a:pt x="58" y="42"/>
                  </a:lnTo>
                  <a:lnTo>
                    <a:pt x="39" y="42"/>
                  </a:lnTo>
                  <a:lnTo>
                    <a:pt x="31" y="17"/>
                  </a:lnTo>
                  <a:lnTo>
                    <a:pt x="33" y="13"/>
                  </a:lnTo>
                  <a:close/>
                  <a:moveTo>
                    <a:pt x="20" y="143"/>
                  </a:moveTo>
                  <a:lnTo>
                    <a:pt x="72" y="197"/>
                  </a:lnTo>
                  <a:lnTo>
                    <a:pt x="64" y="208"/>
                  </a:lnTo>
                  <a:lnTo>
                    <a:pt x="16" y="162"/>
                  </a:lnTo>
                  <a:lnTo>
                    <a:pt x="20" y="143"/>
                  </a:lnTo>
                  <a:close/>
                  <a:moveTo>
                    <a:pt x="23" y="135"/>
                  </a:moveTo>
                  <a:lnTo>
                    <a:pt x="27" y="117"/>
                  </a:lnTo>
                  <a:lnTo>
                    <a:pt x="83" y="177"/>
                  </a:lnTo>
                  <a:lnTo>
                    <a:pt x="85" y="185"/>
                  </a:lnTo>
                  <a:lnTo>
                    <a:pt x="76" y="193"/>
                  </a:lnTo>
                  <a:lnTo>
                    <a:pt x="23" y="135"/>
                  </a:lnTo>
                  <a:close/>
                  <a:moveTo>
                    <a:pt x="27" y="110"/>
                  </a:moveTo>
                  <a:lnTo>
                    <a:pt x="31" y="92"/>
                  </a:lnTo>
                  <a:lnTo>
                    <a:pt x="74" y="135"/>
                  </a:lnTo>
                  <a:lnTo>
                    <a:pt x="81" y="164"/>
                  </a:lnTo>
                  <a:lnTo>
                    <a:pt x="27" y="110"/>
                  </a:lnTo>
                  <a:close/>
                  <a:moveTo>
                    <a:pt x="33" y="85"/>
                  </a:moveTo>
                  <a:lnTo>
                    <a:pt x="37" y="65"/>
                  </a:lnTo>
                  <a:lnTo>
                    <a:pt x="68" y="98"/>
                  </a:lnTo>
                  <a:lnTo>
                    <a:pt x="72" y="125"/>
                  </a:lnTo>
                  <a:lnTo>
                    <a:pt x="33" y="85"/>
                  </a:lnTo>
                  <a:close/>
                  <a:moveTo>
                    <a:pt x="16" y="168"/>
                  </a:moveTo>
                  <a:lnTo>
                    <a:pt x="60" y="212"/>
                  </a:lnTo>
                  <a:lnTo>
                    <a:pt x="50" y="224"/>
                  </a:lnTo>
                  <a:lnTo>
                    <a:pt x="12" y="185"/>
                  </a:lnTo>
                  <a:lnTo>
                    <a:pt x="16" y="168"/>
                  </a:lnTo>
                  <a:close/>
                  <a:moveTo>
                    <a:pt x="58" y="54"/>
                  </a:moveTo>
                  <a:lnTo>
                    <a:pt x="64" y="88"/>
                  </a:lnTo>
                  <a:lnTo>
                    <a:pt x="37" y="59"/>
                  </a:lnTo>
                  <a:lnTo>
                    <a:pt x="39" y="54"/>
                  </a:lnTo>
                  <a:lnTo>
                    <a:pt x="58" y="5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85" name="íšḻïḑe"/>
            <p:cNvSpPr/>
            <p:nvPr/>
          </p:nvSpPr>
          <p:spPr bwMode="auto">
            <a:xfrm>
              <a:off x="7463058" y="4582602"/>
              <a:ext cx="524271" cy="470454"/>
            </a:xfrm>
            <a:custGeom>
              <a:avLst/>
              <a:gdLst>
                <a:gd name="T0" fmla="*/ 132 w 146"/>
                <a:gd name="T1" fmla="*/ 24 h 131"/>
                <a:gd name="T2" fmla="*/ 101 w 146"/>
                <a:gd name="T3" fmla="*/ 24 h 131"/>
                <a:gd name="T4" fmla="*/ 101 w 146"/>
                <a:gd name="T5" fmla="*/ 15 h 131"/>
                <a:gd name="T6" fmla="*/ 87 w 146"/>
                <a:gd name="T7" fmla="*/ 0 h 131"/>
                <a:gd name="T8" fmla="*/ 60 w 146"/>
                <a:gd name="T9" fmla="*/ 0 h 131"/>
                <a:gd name="T10" fmla="*/ 46 w 146"/>
                <a:gd name="T11" fmla="*/ 15 h 131"/>
                <a:gd name="T12" fmla="*/ 46 w 146"/>
                <a:gd name="T13" fmla="*/ 24 h 131"/>
                <a:gd name="T14" fmla="*/ 15 w 146"/>
                <a:gd name="T15" fmla="*/ 24 h 131"/>
                <a:gd name="T16" fmla="*/ 0 w 146"/>
                <a:gd name="T17" fmla="*/ 39 h 131"/>
                <a:gd name="T18" fmla="*/ 0 w 146"/>
                <a:gd name="T19" fmla="*/ 116 h 131"/>
                <a:gd name="T20" fmla="*/ 15 w 146"/>
                <a:gd name="T21" fmla="*/ 131 h 131"/>
                <a:gd name="T22" fmla="*/ 132 w 146"/>
                <a:gd name="T23" fmla="*/ 131 h 131"/>
                <a:gd name="T24" fmla="*/ 146 w 146"/>
                <a:gd name="T25" fmla="*/ 116 h 131"/>
                <a:gd name="T26" fmla="*/ 146 w 146"/>
                <a:gd name="T27" fmla="*/ 39 h 131"/>
                <a:gd name="T28" fmla="*/ 132 w 146"/>
                <a:gd name="T29" fmla="*/ 24 h 131"/>
                <a:gd name="T30" fmla="*/ 58 w 146"/>
                <a:gd name="T31" fmla="*/ 15 h 131"/>
                <a:gd name="T32" fmla="*/ 60 w 146"/>
                <a:gd name="T33" fmla="*/ 13 h 131"/>
                <a:gd name="T34" fmla="*/ 87 w 146"/>
                <a:gd name="T35" fmla="*/ 13 h 131"/>
                <a:gd name="T36" fmla="*/ 89 w 146"/>
                <a:gd name="T37" fmla="*/ 15 h 131"/>
                <a:gd name="T38" fmla="*/ 89 w 146"/>
                <a:gd name="T39" fmla="*/ 24 h 131"/>
                <a:gd name="T40" fmla="*/ 58 w 146"/>
                <a:gd name="T41" fmla="*/ 24 h 131"/>
                <a:gd name="T42" fmla="*/ 58 w 146"/>
                <a:gd name="T43" fmla="*/ 15 h 131"/>
                <a:gd name="T44" fmla="*/ 15 w 146"/>
                <a:gd name="T45" fmla="*/ 32 h 131"/>
                <a:gd name="T46" fmla="*/ 132 w 146"/>
                <a:gd name="T47" fmla="*/ 32 h 131"/>
                <a:gd name="T48" fmla="*/ 138 w 146"/>
                <a:gd name="T49" fmla="*/ 39 h 131"/>
                <a:gd name="T50" fmla="*/ 138 w 146"/>
                <a:gd name="T51" fmla="*/ 72 h 131"/>
                <a:gd name="T52" fmla="*/ 84 w 146"/>
                <a:gd name="T53" fmla="*/ 72 h 131"/>
                <a:gd name="T54" fmla="*/ 84 w 146"/>
                <a:gd name="T55" fmla="*/ 69 h 131"/>
                <a:gd name="T56" fmla="*/ 79 w 146"/>
                <a:gd name="T57" fmla="*/ 64 h 131"/>
                <a:gd name="T58" fmla="*/ 67 w 146"/>
                <a:gd name="T59" fmla="*/ 64 h 131"/>
                <a:gd name="T60" fmla="*/ 62 w 146"/>
                <a:gd name="T61" fmla="*/ 69 h 131"/>
                <a:gd name="T62" fmla="*/ 62 w 146"/>
                <a:gd name="T63" fmla="*/ 72 h 131"/>
                <a:gd name="T64" fmla="*/ 9 w 146"/>
                <a:gd name="T65" fmla="*/ 72 h 131"/>
                <a:gd name="T66" fmla="*/ 9 w 146"/>
                <a:gd name="T67" fmla="*/ 39 h 131"/>
                <a:gd name="T68" fmla="*/ 15 w 146"/>
                <a:gd name="T69" fmla="*/ 32 h 131"/>
                <a:gd name="T70" fmla="*/ 67 w 146"/>
                <a:gd name="T71" fmla="*/ 69 h 131"/>
                <a:gd name="T72" fmla="*/ 67 w 146"/>
                <a:gd name="T73" fmla="*/ 69 h 131"/>
                <a:gd name="T74" fmla="*/ 79 w 146"/>
                <a:gd name="T75" fmla="*/ 69 h 131"/>
                <a:gd name="T76" fmla="*/ 80 w 146"/>
                <a:gd name="T77" fmla="*/ 69 h 131"/>
                <a:gd name="T78" fmla="*/ 80 w 146"/>
                <a:gd name="T79" fmla="*/ 81 h 131"/>
                <a:gd name="T80" fmla="*/ 79 w 146"/>
                <a:gd name="T81" fmla="*/ 82 h 131"/>
                <a:gd name="T82" fmla="*/ 67 w 146"/>
                <a:gd name="T83" fmla="*/ 82 h 131"/>
                <a:gd name="T84" fmla="*/ 67 w 146"/>
                <a:gd name="T85" fmla="*/ 81 h 131"/>
                <a:gd name="T86" fmla="*/ 67 w 146"/>
                <a:gd name="T87" fmla="*/ 69 h 131"/>
                <a:gd name="T88" fmla="*/ 132 w 146"/>
                <a:gd name="T89" fmla="*/ 122 h 131"/>
                <a:gd name="T90" fmla="*/ 15 w 146"/>
                <a:gd name="T91" fmla="*/ 122 h 131"/>
                <a:gd name="T92" fmla="*/ 9 w 146"/>
                <a:gd name="T93" fmla="*/ 116 h 131"/>
                <a:gd name="T94" fmla="*/ 9 w 146"/>
                <a:gd name="T95" fmla="*/ 77 h 131"/>
                <a:gd name="T96" fmla="*/ 62 w 146"/>
                <a:gd name="T97" fmla="*/ 77 h 131"/>
                <a:gd name="T98" fmla="*/ 62 w 146"/>
                <a:gd name="T99" fmla="*/ 81 h 131"/>
                <a:gd name="T100" fmla="*/ 67 w 146"/>
                <a:gd name="T101" fmla="*/ 86 h 131"/>
                <a:gd name="T102" fmla="*/ 79 w 146"/>
                <a:gd name="T103" fmla="*/ 86 h 131"/>
                <a:gd name="T104" fmla="*/ 84 w 146"/>
                <a:gd name="T105" fmla="*/ 81 h 131"/>
                <a:gd name="T106" fmla="*/ 84 w 146"/>
                <a:gd name="T107" fmla="*/ 77 h 131"/>
                <a:gd name="T108" fmla="*/ 138 w 146"/>
                <a:gd name="T109" fmla="*/ 77 h 131"/>
                <a:gd name="T110" fmla="*/ 138 w 146"/>
                <a:gd name="T111" fmla="*/ 116 h 131"/>
                <a:gd name="T112" fmla="*/ 132 w 146"/>
                <a:gd name="T113" fmla="*/ 12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6" h="131">
                  <a:moveTo>
                    <a:pt x="132" y="24"/>
                  </a:moveTo>
                  <a:cubicBezTo>
                    <a:pt x="101" y="24"/>
                    <a:pt x="101" y="24"/>
                    <a:pt x="101" y="24"/>
                  </a:cubicBezTo>
                  <a:cubicBezTo>
                    <a:pt x="101" y="15"/>
                    <a:pt x="101" y="15"/>
                    <a:pt x="101" y="15"/>
                  </a:cubicBezTo>
                  <a:cubicBezTo>
                    <a:pt x="101" y="7"/>
                    <a:pt x="94" y="0"/>
                    <a:pt x="87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2" y="0"/>
                    <a:pt x="46" y="7"/>
                    <a:pt x="46" y="15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7" y="24"/>
                    <a:pt x="0" y="30"/>
                    <a:pt x="0" y="39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24"/>
                    <a:pt x="7" y="131"/>
                    <a:pt x="15" y="131"/>
                  </a:cubicBezTo>
                  <a:cubicBezTo>
                    <a:pt x="132" y="131"/>
                    <a:pt x="132" y="131"/>
                    <a:pt x="132" y="131"/>
                  </a:cubicBezTo>
                  <a:cubicBezTo>
                    <a:pt x="140" y="131"/>
                    <a:pt x="146" y="124"/>
                    <a:pt x="146" y="116"/>
                  </a:cubicBezTo>
                  <a:cubicBezTo>
                    <a:pt x="146" y="39"/>
                    <a:pt x="146" y="39"/>
                    <a:pt x="146" y="39"/>
                  </a:cubicBezTo>
                  <a:cubicBezTo>
                    <a:pt x="146" y="30"/>
                    <a:pt x="140" y="24"/>
                    <a:pt x="132" y="24"/>
                  </a:cubicBezTo>
                  <a:close/>
                  <a:moveTo>
                    <a:pt x="58" y="15"/>
                  </a:moveTo>
                  <a:cubicBezTo>
                    <a:pt x="58" y="14"/>
                    <a:pt x="59" y="13"/>
                    <a:pt x="60" y="13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8" y="13"/>
                    <a:pt x="89" y="14"/>
                    <a:pt x="89" y="15"/>
                  </a:cubicBezTo>
                  <a:cubicBezTo>
                    <a:pt x="89" y="24"/>
                    <a:pt x="89" y="24"/>
                    <a:pt x="89" y="24"/>
                  </a:cubicBezTo>
                  <a:cubicBezTo>
                    <a:pt x="58" y="24"/>
                    <a:pt x="58" y="24"/>
                    <a:pt x="58" y="24"/>
                  </a:cubicBezTo>
                  <a:lnTo>
                    <a:pt x="58" y="15"/>
                  </a:lnTo>
                  <a:close/>
                  <a:moveTo>
                    <a:pt x="15" y="32"/>
                  </a:moveTo>
                  <a:cubicBezTo>
                    <a:pt x="132" y="32"/>
                    <a:pt x="132" y="32"/>
                    <a:pt x="132" y="32"/>
                  </a:cubicBezTo>
                  <a:cubicBezTo>
                    <a:pt x="135" y="32"/>
                    <a:pt x="138" y="35"/>
                    <a:pt x="138" y="39"/>
                  </a:cubicBezTo>
                  <a:cubicBezTo>
                    <a:pt x="138" y="72"/>
                    <a:pt x="138" y="72"/>
                    <a:pt x="138" y="72"/>
                  </a:cubicBezTo>
                  <a:cubicBezTo>
                    <a:pt x="84" y="72"/>
                    <a:pt x="84" y="72"/>
                    <a:pt x="84" y="72"/>
                  </a:cubicBezTo>
                  <a:cubicBezTo>
                    <a:pt x="84" y="69"/>
                    <a:pt x="84" y="69"/>
                    <a:pt x="84" y="69"/>
                  </a:cubicBezTo>
                  <a:cubicBezTo>
                    <a:pt x="84" y="67"/>
                    <a:pt x="82" y="64"/>
                    <a:pt x="79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5" y="64"/>
                    <a:pt x="62" y="67"/>
                    <a:pt x="62" y="69"/>
                  </a:cubicBezTo>
                  <a:cubicBezTo>
                    <a:pt x="62" y="72"/>
                    <a:pt x="62" y="72"/>
                    <a:pt x="62" y="72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5"/>
                    <a:pt x="12" y="32"/>
                    <a:pt x="15" y="32"/>
                  </a:cubicBezTo>
                  <a:close/>
                  <a:moveTo>
                    <a:pt x="67" y="69"/>
                  </a:moveTo>
                  <a:cubicBezTo>
                    <a:pt x="67" y="69"/>
                    <a:pt x="67" y="69"/>
                    <a:pt x="67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80" y="69"/>
                    <a:pt x="80" y="69"/>
                    <a:pt x="80" y="69"/>
                  </a:cubicBezTo>
                  <a:cubicBezTo>
                    <a:pt x="80" y="81"/>
                    <a:pt x="80" y="81"/>
                    <a:pt x="80" y="81"/>
                  </a:cubicBezTo>
                  <a:cubicBezTo>
                    <a:pt x="80" y="82"/>
                    <a:pt x="80" y="82"/>
                    <a:pt x="79" y="82"/>
                  </a:cubicBezTo>
                  <a:cubicBezTo>
                    <a:pt x="67" y="82"/>
                    <a:pt x="67" y="82"/>
                    <a:pt x="67" y="82"/>
                  </a:cubicBezTo>
                  <a:cubicBezTo>
                    <a:pt x="67" y="82"/>
                    <a:pt x="67" y="82"/>
                    <a:pt x="67" y="81"/>
                  </a:cubicBezTo>
                  <a:lnTo>
                    <a:pt x="67" y="69"/>
                  </a:lnTo>
                  <a:close/>
                  <a:moveTo>
                    <a:pt x="132" y="122"/>
                  </a:moveTo>
                  <a:cubicBezTo>
                    <a:pt x="15" y="122"/>
                    <a:pt x="15" y="122"/>
                    <a:pt x="15" y="122"/>
                  </a:cubicBezTo>
                  <a:cubicBezTo>
                    <a:pt x="12" y="122"/>
                    <a:pt x="9" y="119"/>
                    <a:pt x="9" y="116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62" y="77"/>
                    <a:pt x="62" y="77"/>
                    <a:pt x="62" y="77"/>
                  </a:cubicBezTo>
                  <a:cubicBezTo>
                    <a:pt x="62" y="81"/>
                    <a:pt x="62" y="81"/>
                    <a:pt x="62" y="81"/>
                  </a:cubicBezTo>
                  <a:cubicBezTo>
                    <a:pt x="62" y="84"/>
                    <a:pt x="65" y="86"/>
                    <a:pt x="67" y="86"/>
                  </a:cubicBezTo>
                  <a:cubicBezTo>
                    <a:pt x="79" y="86"/>
                    <a:pt x="79" y="86"/>
                    <a:pt x="79" y="86"/>
                  </a:cubicBezTo>
                  <a:cubicBezTo>
                    <a:pt x="82" y="86"/>
                    <a:pt x="84" y="84"/>
                    <a:pt x="84" y="81"/>
                  </a:cubicBezTo>
                  <a:cubicBezTo>
                    <a:pt x="84" y="77"/>
                    <a:pt x="84" y="77"/>
                    <a:pt x="84" y="77"/>
                  </a:cubicBezTo>
                  <a:cubicBezTo>
                    <a:pt x="138" y="77"/>
                    <a:pt x="138" y="77"/>
                    <a:pt x="138" y="77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38" y="119"/>
                    <a:pt x="135" y="122"/>
                    <a:pt x="132" y="1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86" name="íṥḻïďê"/>
            <p:cNvSpPr/>
            <p:nvPr/>
          </p:nvSpPr>
          <p:spPr bwMode="auto">
            <a:xfrm>
              <a:off x="7131482" y="3886467"/>
              <a:ext cx="352406" cy="428790"/>
            </a:xfrm>
            <a:custGeom>
              <a:avLst/>
              <a:gdLst>
                <a:gd name="T0" fmla="*/ 203 w 203"/>
                <a:gd name="T1" fmla="*/ 65 h 247"/>
                <a:gd name="T2" fmla="*/ 120 w 203"/>
                <a:gd name="T3" fmla="*/ 0 h 247"/>
                <a:gd name="T4" fmla="*/ 8 w 203"/>
                <a:gd name="T5" fmla="*/ 148 h 247"/>
                <a:gd name="T6" fmla="*/ 0 w 203"/>
                <a:gd name="T7" fmla="*/ 247 h 247"/>
                <a:gd name="T8" fmla="*/ 91 w 203"/>
                <a:gd name="T9" fmla="*/ 212 h 247"/>
                <a:gd name="T10" fmla="*/ 203 w 203"/>
                <a:gd name="T11" fmla="*/ 65 h 247"/>
                <a:gd name="T12" fmla="*/ 83 w 203"/>
                <a:gd name="T13" fmla="*/ 199 h 247"/>
                <a:gd name="T14" fmla="*/ 71 w 203"/>
                <a:gd name="T15" fmla="*/ 189 h 247"/>
                <a:gd name="T16" fmla="*/ 170 w 203"/>
                <a:gd name="T17" fmla="*/ 58 h 247"/>
                <a:gd name="T18" fmla="*/ 182 w 203"/>
                <a:gd name="T19" fmla="*/ 69 h 247"/>
                <a:gd name="T20" fmla="*/ 83 w 203"/>
                <a:gd name="T21" fmla="*/ 199 h 247"/>
                <a:gd name="T22" fmla="*/ 44 w 203"/>
                <a:gd name="T23" fmla="*/ 216 h 247"/>
                <a:gd name="T24" fmla="*/ 19 w 203"/>
                <a:gd name="T25" fmla="*/ 197 h 247"/>
                <a:gd name="T26" fmla="*/ 21 w 203"/>
                <a:gd name="T27" fmla="*/ 160 h 247"/>
                <a:gd name="T28" fmla="*/ 35 w 203"/>
                <a:gd name="T29" fmla="*/ 170 h 247"/>
                <a:gd name="T30" fmla="*/ 35 w 203"/>
                <a:gd name="T31" fmla="*/ 170 h 247"/>
                <a:gd name="T32" fmla="*/ 66 w 203"/>
                <a:gd name="T33" fmla="*/ 193 h 247"/>
                <a:gd name="T34" fmla="*/ 66 w 203"/>
                <a:gd name="T35" fmla="*/ 193 h 247"/>
                <a:gd name="T36" fmla="*/ 77 w 203"/>
                <a:gd name="T37" fmla="*/ 202 h 247"/>
                <a:gd name="T38" fmla="*/ 44 w 203"/>
                <a:gd name="T39" fmla="*/ 216 h 247"/>
                <a:gd name="T40" fmla="*/ 164 w 203"/>
                <a:gd name="T41" fmla="*/ 52 h 247"/>
                <a:gd name="T42" fmla="*/ 64 w 203"/>
                <a:gd name="T43" fmla="*/ 185 h 247"/>
                <a:gd name="T44" fmla="*/ 46 w 203"/>
                <a:gd name="T45" fmla="*/ 170 h 247"/>
                <a:gd name="T46" fmla="*/ 145 w 203"/>
                <a:gd name="T47" fmla="*/ 38 h 247"/>
                <a:gd name="T48" fmla="*/ 164 w 203"/>
                <a:gd name="T49" fmla="*/ 52 h 247"/>
                <a:gd name="T50" fmla="*/ 122 w 203"/>
                <a:gd name="T51" fmla="*/ 21 h 247"/>
                <a:gd name="T52" fmla="*/ 139 w 203"/>
                <a:gd name="T53" fmla="*/ 34 h 247"/>
                <a:gd name="T54" fmla="*/ 39 w 203"/>
                <a:gd name="T55" fmla="*/ 164 h 247"/>
                <a:gd name="T56" fmla="*/ 23 w 203"/>
                <a:gd name="T57" fmla="*/ 152 h 247"/>
                <a:gd name="T58" fmla="*/ 122 w 203"/>
                <a:gd name="T59" fmla="*/ 21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03" h="247">
                  <a:moveTo>
                    <a:pt x="203" y="65"/>
                  </a:moveTo>
                  <a:lnTo>
                    <a:pt x="120" y="0"/>
                  </a:lnTo>
                  <a:lnTo>
                    <a:pt x="8" y="148"/>
                  </a:lnTo>
                  <a:lnTo>
                    <a:pt x="0" y="247"/>
                  </a:lnTo>
                  <a:lnTo>
                    <a:pt x="91" y="212"/>
                  </a:lnTo>
                  <a:lnTo>
                    <a:pt x="203" y="65"/>
                  </a:lnTo>
                  <a:close/>
                  <a:moveTo>
                    <a:pt x="83" y="199"/>
                  </a:moveTo>
                  <a:lnTo>
                    <a:pt x="71" y="189"/>
                  </a:lnTo>
                  <a:lnTo>
                    <a:pt x="170" y="58"/>
                  </a:lnTo>
                  <a:lnTo>
                    <a:pt x="182" y="69"/>
                  </a:lnTo>
                  <a:lnTo>
                    <a:pt x="83" y="199"/>
                  </a:lnTo>
                  <a:close/>
                  <a:moveTo>
                    <a:pt x="44" y="216"/>
                  </a:moveTo>
                  <a:lnTo>
                    <a:pt x="19" y="197"/>
                  </a:lnTo>
                  <a:lnTo>
                    <a:pt x="21" y="160"/>
                  </a:lnTo>
                  <a:lnTo>
                    <a:pt x="35" y="170"/>
                  </a:lnTo>
                  <a:lnTo>
                    <a:pt x="35" y="170"/>
                  </a:lnTo>
                  <a:lnTo>
                    <a:pt x="66" y="193"/>
                  </a:lnTo>
                  <a:lnTo>
                    <a:pt x="66" y="193"/>
                  </a:lnTo>
                  <a:lnTo>
                    <a:pt x="77" y="202"/>
                  </a:lnTo>
                  <a:lnTo>
                    <a:pt x="44" y="216"/>
                  </a:lnTo>
                  <a:close/>
                  <a:moveTo>
                    <a:pt x="164" y="52"/>
                  </a:moveTo>
                  <a:lnTo>
                    <a:pt x="64" y="185"/>
                  </a:lnTo>
                  <a:lnTo>
                    <a:pt x="46" y="170"/>
                  </a:lnTo>
                  <a:lnTo>
                    <a:pt x="145" y="38"/>
                  </a:lnTo>
                  <a:lnTo>
                    <a:pt x="164" y="52"/>
                  </a:lnTo>
                  <a:close/>
                  <a:moveTo>
                    <a:pt x="122" y="21"/>
                  </a:moveTo>
                  <a:lnTo>
                    <a:pt x="139" y="34"/>
                  </a:lnTo>
                  <a:lnTo>
                    <a:pt x="39" y="164"/>
                  </a:lnTo>
                  <a:lnTo>
                    <a:pt x="23" y="152"/>
                  </a:lnTo>
                  <a:lnTo>
                    <a:pt x="122" y="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87" name="îšļíḓé"/>
            <p:cNvSpPr/>
            <p:nvPr/>
          </p:nvSpPr>
          <p:spPr bwMode="auto">
            <a:xfrm>
              <a:off x="5437151" y="6212701"/>
              <a:ext cx="298591" cy="189223"/>
            </a:xfrm>
            <a:custGeom>
              <a:avLst/>
              <a:gdLst>
                <a:gd name="T0" fmla="*/ 77 w 83"/>
                <a:gd name="T1" fmla="*/ 0 h 53"/>
                <a:gd name="T2" fmla="*/ 5 w 83"/>
                <a:gd name="T3" fmla="*/ 0 h 53"/>
                <a:gd name="T4" fmla="*/ 5 w 83"/>
                <a:gd name="T5" fmla="*/ 43 h 53"/>
                <a:gd name="T6" fmla="*/ 0 w 83"/>
                <a:gd name="T7" fmla="*/ 43 h 53"/>
                <a:gd name="T8" fmla="*/ 0 w 83"/>
                <a:gd name="T9" fmla="*/ 48 h 53"/>
                <a:gd name="T10" fmla="*/ 5 w 83"/>
                <a:gd name="T11" fmla="*/ 53 h 53"/>
                <a:gd name="T12" fmla="*/ 78 w 83"/>
                <a:gd name="T13" fmla="*/ 53 h 53"/>
                <a:gd name="T14" fmla="*/ 83 w 83"/>
                <a:gd name="T15" fmla="*/ 48 h 53"/>
                <a:gd name="T16" fmla="*/ 83 w 83"/>
                <a:gd name="T17" fmla="*/ 43 h 53"/>
                <a:gd name="T18" fmla="*/ 77 w 83"/>
                <a:gd name="T19" fmla="*/ 43 h 53"/>
                <a:gd name="T20" fmla="*/ 77 w 83"/>
                <a:gd name="T21" fmla="*/ 0 h 53"/>
                <a:gd name="T22" fmla="*/ 9 w 83"/>
                <a:gd name="T23" fmla="*/ 4 h 53"/>
                <a:gd name="T24" fmla="*/ 74 w 83"/>
                <a:gd name="T25" fmla="*/ 4 h 53"/>
                <a:gd name="T26" fmla="*/ 74 w 83"/>
                <a:gd name="T27" fmla="*/ 43 h 53"/>
                <a:gd name="T28" fmla="*/ 72 w 83"/>
                <a:gd name="T29" fmla="*/ 43 h 53"/>
                <a:gd name="T30" fmla="*/ 72 w 83"/>
                <a:gd name="T31" fmla="*/ 5 h 53"/>
                <a:gd name="T32" fmla="*/ 11 w 83"/>
                <a:gd name="T33" fmla="*/ 5 h 53"/>
                <a:gd name="T34" fmla="*/ 11 w 83"/>
                <a:gd name="T35" fmla="*/ 43 h 53"/>
                <a:gd name="T36" fmla="*/ 9 w 83"/>
                <a:gd name="T37" fmla="*/ 43 h 53"/>
                <a:gd name="T38" fmla="*/ 9 w 83"/>
                <a:gd name="T39" fmla="*/ 4 h 53"/>
                <a:gd name="T40" fmla="*/ 70 w 83"/>
                <a:gd name="T41" fmla="*/ 43 h 53"/>
                <a:gd name="T42" fmla="*/ 13 w 83"/>
                <a:gd name="T43" fmla="*/ 43 h 53"/>
                <a:gd name="T44" fmla="*/ 13 w 83"/>
                <a:gd name="T45" fmla="*/ 7 h 53"/>
                <a:gd name="T46" fmla="*/ 70 w 83"/>
                <a:gd name="T47" fmla="*/ 7 h 53"/>
                <a:gd name="T48" fmla="*/ 70 w 83"/>
                <a:gd name="T49" fmla="*/ 43 h 53"/>
                <a:gd name="T50" fmla="*/ 79 w 83"/>
                <a:gd name="T51" fmla="*/ 48 h 53"/>
                <a:gd name="T52" fmla="*/ 78 w 83"/>
                <a:gd name="T53" fmla="*/ 50 h 53"/>
                <a:gd name="T54" fmla="*/ 5 w 83"/>
                <a:gd name="T55" fmla="*/ 50 h 53"/>
                <a:gd name="T56" fmla="*/ 4 w 83"/>
                <a:gd name="T57" fmla="*/ 48 h 53"/>
                <a:gd name="T58" fmla="*/ 4 w 83"/>
                <a:gd name="T59" fmla="*/ 47 h 53"/>
                <a:gd name="T60" fmla="*/ 30 w 83"/>
                <a:gd name="T61" fmla="*/ 47 h 53"/>
                <a:gd name="T62" fmla="*/ 30 w 83"/>
                <a:gd name="T63" fmla="*/ 49 h 53"/>
                <a:gd name="T64" fmla="*/ 53 w 83"/>
                <a:gd name="T65" fmla="*/ 49 h 53"/>
                <a:gd name="T66" fmla="*/ 53 w 83"/>
                <a:gd name="T67" fmla="*/ 47 h 53"/>
                <a:gd name="T68" fmla="*/ 79 w 83"/>
                <a:gd name="T69" fmla="*/ 47 h 53"/>
                <a:gd name="T70" fmla="*/ 79 w 83"/>
                <a:gd name="T71" fmla="*/ 4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3" h="53">
                  <a:moveTo>
                    <a:pt x="7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1"/>
                    <a:pt x="2" y="53"/>
                    <a:pt x="5" y="53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81" y="53"/>
                    <a:pt x="83" y="51"/>
                    <a:pt x="83" y="48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77" y="43"/>
                    <a:pt x="77" y="43"/>
                    <a:pt x="77" y="43"/>
                  </a:cubicBezTo>
                  <a:lnTo>
                    <a:pt x="77" y="0"/>
                  </a:lnTo>
                  <a:close/>
                  <a:moveTo>
                    <a:pt x="9" y="4"/>
                  </a:moveTo>
                  <a:cubicBezTo>
                    <a:pt x="74" y="4"/>
                    <a:pt x="74" y="4"/>
                    <a:pt x="74" y="4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9" y="43"/>
                    <a:pt x="9" y="43"/>
                    <a:pt x="9" y="43"/>
                  </a:cubicBezTo>
                  <a:lnTo>
                    <a:pt x="9" y="4"/>
                  </a:lnTo>
                  <a:close/>
                  <a:moveTo>
                    <a:pt x="70" y="43"/>
                  </a:moveTo>
                  <a:cubicBezTo>
                    <a:pt x="13" y="43"/>
                    <a:pt x="13" y="43"/>
                    <a:pt x="13" y="43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70" y="7"/>
                    <a:pt x="70" y="7"/>
                    <a:pt x="70" y="7"/>
                  </a:cubicBezTo>
                  <a:lnTo>
                    <a:pt x="70" y="43"/>
                  </a:lnTo>
                  <a:close/>
                  <a:moveTo>
                    <a:pt x="79" y="48"/>
                  </a:moveTo>
                  <a:cubicBezTo>
                    <a:pt x="79" y="49"/>
                    <a:pt x="79" y="50"/>
                    <a:pt x="78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4" y="50"/>
                    <a:pt x="4" y="49"/>
                    <a:pt x="4" y="48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79" y="47"/>
                    <a:pt x="79" y="47"/>
                    <a:pt x="79" y="47"/>
                  </a:cubicBezTo>
                  <a:lnTo>
                    <a:pt x="79" y="4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88" name="îṡḻíḋê"/>
            <p:cNvSpPr/>
            <p:nvPr/>
          </p:nvSpPr>
          <p:spPr bwMode="auto">
            <a:xfrm>
              <a:off x="7843240" y="3936812"/>
              <a:ext cx="374975" cy="374975"/>
            </a:xfrm>
            <a:custGeom>
              <a:avLst/>
              <a:gdLst>
                <a:gd name="T0" fmla="*/ 55 w 104"/>
                <a:gd name="T1" fmla="*/ 0 h 104"/>
                <a:gd name="T2" fmla="*/ 55 w 104"/>
                <a:gd name="T3" fmla="*/ 14 h 104"/>
                <a:gd name="T4" fmla="*/ 80 w 104"/>
                <a:gd name="T5" fmla="*/ 14 h 104"/>
                <a:gd name="T6" fmla="*/ 54 w 104"/>
                <a:gd name="T7" fmla="*/ 41 h 104"/>
                <a:gd name="T8" fmla="*/ 35 w 104"/>
                <a:gd name="T9" fmla="*/ 35 h 104"/>
                <a:gd name="T10" fmla="*/ 0 w 104"/>
                <a:gd name="T11" fmla="*/ 69 h 104"/>
                <a:gd name="T12" fmla="*/ 35 w 104"/>
                <a:gd name="T13" fmla="*/ 104 h 104"/>
                <a:gd name="T14" fmla="*/ 69 w 104"/>
                <a:gd name="T15" fmla="*/ 69 h 104"/>
                <a:gd name="T16" fmla="*/ 63 w 104"/>
                <a:gd name="T17" fmla="*/ 50 h 104"/>
                <a:gd name="T18" fmla="*/ 90 w 104"/>
                <a:gd name="T19" fmla="*/ 24 h 104"/>
                <a:gd name="T20" fmla="*/ 90 w 104"/>
                <a:gd name="T21" fmla="*/ 49 h 104"/>
                <a:gd name="T22" fmla="*/ 104 w 104"/>
                <a:gd name="T23" fmla="*/ 49 h 104"/>
                <a:gd name="T24" fmla="*/ 104 w 104"/>
                <a:gd name="T25" fmla="*/ 0 h 104"/>
                <a:gd name="T26" fmla="*/ 55 w 104"/>
                <a:gd name="T27" fmla="*/ 0 h 104"/>
                <a:gd name="T28" fmla="*/ 35 w 104"/>
                <a:gd name="T29" fmla="*/ 90 h 104"/>
                <a:gd name="T30" fmla="*/ 14 w 104"/>
                <a:gd name="T31" fmla="*/ 69 h 104"/>
                <a:gd name="T32" fmla="*/ 35 w 104"/>
                <a:gd name="T33" fmla="*/ 49 h 104"/>
                <a:gd name="T34" fmla="*/ 55 w 104"/>
                <a:gd name="T35" fmla="*/ 69 h 104"/>
                <a:gd name="T36" fmla="*/ 35 w 104"/>
                <a:gd name="T37" fmla="*/ 9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04">
                  <a:moveTo>
                    <a:pt x="55" y="0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48" y="37"/>
                    <a:pt x="42" y="35"/>
                    <a:pt x="35" y="35"/>
                  </a:cubicBezTo>
                  <a:cubicBezTo>
                    <a:pt x="16" y="35"/>
                    <a:pt x="0" y="50"/>
                    <a:pt x="0" y="69"/>
                  </a:cubicBezTo>
                  <a:cubicBezTo>
                    <a:pt x="0" y="88"/>
                    <a:pt x="16" y="104"/>
                    <a:pt x="35" y="104"/>
                  </a:cubicBezTo>
                  <a:cubicBezTo>
                    <a:pt x="54" y="104"/>
                    <a:pt x="69" y="88"/>
                    <a:pt x="69" y="69"/>
                  </a:cubicBezTo>
                  <a:cubicBezTo>
                    <a:pt x="69" y="62"/>
                    <a:pt x="67" y="56"/>
                    <a:pt x="63" y="50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90" y="49"/>
                    <a:pt x="90" y="49"/>
                    <a:pt x="90" y="49"/>
                  </a:cubicBezTo>
                  <a:cubicBezTo>
                    <a:pt x="104" y="49"/>
                    <a:pt x="104" y="49"/>
                    <a:pt x="104" y="49"/>
                  </a:cubicBezTo>
                  <a:cubicBezTo>
                    <a:pt x="104" y="0"/>
                    <a:pt x="104" y="0"/>
                    <a:pt x="104" y="0"/>
                  </a:cubicBezTo>
                  <a:lnTo>
                    <a:pt x="55" y="0"/>
                  </a:lnTo>
                  <a:close/>
                  <a:moveTo>
                    <a:pt x="35" y="90"/>
                  </a:moveTo>
                  <a:cubicBezTo>
                    <a:pt x="23" y="90"/>
                    <a:pt x="14" y="81"/>
                    <a:pt x="14" y="69"/>
                  </a:cubicBezTo>
                  <a:cubicBezTo>
                    <a:pt x="14" y="58"/>
                    <a:pt x="23" y="49"/>
                    <a:pt x="35" y="49"/>
                  </a:cubicBezTo>
                  <a:cubicBezTo>
                    <a:pt x="46" y="49"/>
                    <a:pt x="55" y="58"/>
                    <a:pt x="55" y="69"/>
                  </a:cubicBezTo>
                  <a:cubicBezTo>
                    <a:pt x="55" y="81"/>
                    <a:pt x="46" y="90"/>
                    <a:pt x="35" y="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grpSp>
          <p:nvGrpSpPr>
            <p:cNvPr id="189" name="îşḻîḓe"/>
            <p:cNvGrpSpPr/>
            <p:nvPr/>
          </p:nvGrpSpPr>
          <p:grpSpPr>
            <a:xfrm>
              <a:off x="9074061" y="5546079"/>
              <a:ext cx="418374" cy="392334"/>
              <a:chOff x="9074061" y="5546079"/>
              <a:chExt cx="418374" cy="392334"/>
            </a:xfrm>
            <a:solidFill>
              <a:schemeClr val="accent1"/>
            </a:solidFill>
          </p:grpSpPr>
          <p:sp>
            <p:nvSpPr>
              <p:cNvPr id="197" name="iSľïḍè"/>
              <p:cNvSpPr/>
              <p:nvPr/>
            </p:nvSpPr>
            <p:spPr bwMode="auto">
              <a:xfrm>
                <a:off x="9127877" y="5881126"/>
                <a:ext cx="307271" cy="57287"/>
              </a:xfrm>
              <a:custGeom>
                <a:avLst/>
                <a:gdLst>
                  <a:gd name="T0" fmla="*/ 84 w 85"/>
                  <a:gd name="T1" fmla="*/ 0 h 16"/>
                  <a:gd name="T2" fmla="*/ 2 w 85"/>
                  <a:gd name="T3" fmla="*/ 0 h 16"/>
                  <a:gd name="T4" fmla="*/ 0 w 85"/>
                  <a:gd name="T5" fmla="*/ 2 h 16"/>
                  <a:gd name="T6" fmla="*/ 0 w 85"/>
                  <a:gd name="T7" fmla="*/ 14 h 16"/>
                  <a:gd name="T8" fmla="*/ 2 w 85"/>
                  <a:gd name="T9" fmla="*/ 16 h 16"/>
                  <a:gd name="T10" fmla="*/ 84 w 85"/>
                  <a:gd name="T11" fmla="*/ 16 h 16"/>
                  <a:gd name="T12" fmla="*/ 85 w 85"/>
                  <a:gd name="T13" fmla="*/ 14 h 16"/>
                  <a:gd name="T14" fmla="*/ 85 w 85"/>
                  <a:gd name="T15" fmla="*/ 2 h 16"/>
                  <a:gd name="T16" fmla="*/ 84 w 85"/>
                  <a:gd name="T1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16">
                    <a:moveTo>
                      <a:pt x="8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1" y="16"/>
                      <a:pt x="2" y="16"/>
                    </a:cubicBezTo>
                    <a:cubicBezTo>
                      <a:pt x="84" y="16"/>
                      <a:pt x="84" y="16"/>
                      <a:pt x="84" y="16"/>
                    </a:cubicBezTo>
                    <a:cubicBezTo>
                      <a:pt x="85" y="16"/>
                      <a:pt x="85" y="15"/>
                      <a:pt x="85" y="14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5" y="1"/>
                      <a:pt x="85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8" name="iṣ1îḓé"/>
              <p:cNvSpPr/>
              <p:nvPr/>
            </p:nvSpPr>
            <p:spPr bwMode="auto">
              <a:xfrm>
                <a:off x="9074061" y="5546079"/>
                <a:ext cx="418374" cy="309007"/>
              </a:xfrm>
              <a:custGeom>
                <a:avLst/>
                <a:gdLst>
                  <a:gd name="T0" fmla="*/ 116 w 116"/>
                  <a:gd name="T1" fmla="*/ 12 h 86"/>
                  <a:gd name="T2" fmla="*/ 104 w 116"/>
                  <a:gd name="T3" fmla="*/ 0 h 86"/>
                  <a:gd name="T4" fmla="*/ 93 w 116"/>
                  <a:gd name="T5" fmla="*/ 12 h 86"/>
                  <a:gd name="T6" fmla="*/ 98 w 116"/>
                  <a:gd name="T7" fmla="*/ 21 h 86"/>
                  <a:gd name="T8" fmla="*/ 77 w 116"/>
                  <a:gd name="T9" fmla="*/ 62 h 86"/>
                  <a:gd name="T10" fmla="*/ 64 w 116"/>
                  <a:gd name="T11" fmla="*/ 22 h 86"/>
                  <a:gd name="T12" fmla="*/ 69 w 116"/>
                  <a:gd name="T13" fmla="*/ 12 h 86"/>
                  <a:gd name="T14" fmla="*/ 58 w 116"/>
                  <a:gd name="T15" fmla="*/ 0 h 86"/>
                  <a:gd name="T16" fmla="*/ 46 w 116"/>
                  <a:gd name="T17" fmla="*/ 12 h 86"/>
                  <a:gd name="T18" fmla="*/ 52 w 116"/>
                  <a:gd name="T19" fmla="*/ 22 h 86"/>
                  <a:gd name="T20" fmla="*/ 38 w 116"/>
                  <a:gd name="T21" fmla="*/ 62 h 86"/>
                  <a:gd name="T22" fmla="*/ 18 w 116"/>
                  <a:gd name="T23" fmla="*/ 22 h 86"/>
                  <a:gd name="T24" fmla="*/ 23 w 116"/>
                  <a:gd name="T25" fmla="*/ 12 h 86"/>
                  <a:gd name="T26" fmla="*/ 11 w 116"/>
                  <a:gd name="T27" fmla="*/ 0 h 86"/>
                  <a:gd name="T28" fmla="*/ 0 w 116"/>
                  <a:gd name="T29" fmla="*/ 12 h 86"/>
                  <a:gd name="T30" fmla="*/ 8 w 116"/>
                  <a:gd name="T31" fmla="*/ 23 h 86"/>
                  <a:gd name="T32" fmla="*/ 15 w 116"/>
                  <a:gd name="T33" fmla="*/ 86 h 86"/>
                  <a:gd name="T34" fmla="*/ 100 w 116"/>
                  <a:gd name="T35" fmla="*/ 86 h 86"/>
                  <a:gd name="T36" fmla="*/ 107 w 116"/>
                  <a:gd name="T37" fmla="*/ 23 h 86"/>
                  <a:gd name="T38" fmla="*/ 116 w 116"/>
                  <a:gd name="T39" fmla="*/ 12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6" h="86">
                    <a:moveTo>
                      <a:pt x="116" y="12"/>
                    </a:moveTo>
                    <a:cubicBezTo>
                      <a:pt x="116" y="6"/>
                      <a:pt x="111" y="0"/>
                      <a:pt x="104" y="0"/>
                    </a:cubicBezTo>
                    <a:cubicBezTo>
                      <a:pt x="98" y="0"/>
                      <a:pt x="93" y="6"/>
                      <a:pt x="93" y="12"/>
                    </a:cubicBezTo>
                    <a:cubicBezTo>
                      <a:pt x="93" y="16"/>
                      <a:pt x="95" y="19"/>
                      <a:pt x="98" y="21"/>
                    </a:cubicBezTo>
                    <a:cubicBezTo>
                      <a:pt x="77" y="62"/>
                      <a:pt x="77" y="62"/>
                      <a:pt x="77" y="62"/>
                    </a:cubicBezTo>
                    <a:cubicBezTo>
                      <a:pt x="64" y="22"/>
                      <a:pt x="64" y="22"/>
                      <a:pt x="64" y="22"/>
                    </a:cubicBezTo>
                    <a:cubicBezTo>
                      <a:pt x="67" y="20"/>
                      <a:pt x="69" y="16"/>
                      <a:pt x="69" y="12"/>
                    </a:cubicBezTo>
                    <a:cubicBezTo>
                      <a:pt x="69" y="6"/>
                      <a:pt x="64" y="0"/>
                      <a:pt x="58" y="0"/>
                    </a:cubicBezTo>
                    <a:cubicBezTo>
                      <a:pt x="51" y="0"/>
                      <a:pt x="46" y="6"/>
                      <a:pt x="46" y="12"/>
                    </a:cubicBezTo>
                    <a:cubicBezTo>
                      <a:pt x="46" y="16"/>
                      <a:pt x="48" y="20"/>
                      <a:pt x="52" y="22"/>
                    </a:cubicBezTo>
                    <a:cubicBezTo>
                      <a:pt x="38" y="62"/>
                      <a:pt x="38" y="62"/>
                      <a:pt x="38" y="6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1" y="19"/>
                      <a:pt x="23" y="16"/>
                      <a:pt x="23" y="12"/>
                    </a:cubicBezTo>
                    <a:cubicBezTo>
                      <a:pt x="23" y="6"/>
                      <a:pt x="18" y="0"/>
                      <a:pt x="11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17"/>
                      <a:pt x="3" y="22"/>
                      <a:pt x="8" y="23"/>
                    </a:cubicBezTo>
                    <a:cubicBezTo>
                      <a:pt x="15" y="86"/>
                      <a:pt x="15" y="86"/>
                      <a:pt x="15" y="86"/>
                    </a:cubicBezTo>
                    <a:cubicBezTo>
                      <a:pt x="100" y="86"/>
                      <a:pt x="100" y="86"/>
                      <a:pt x="100" y="86"/>
                    </a:cubicBezTo>
                    <a:cubicBezTo>
                      <a:pt x="107" y="23"/>
                      <a:pt x="107" y="23"/>
                      <a:pt x="107" y="23"/>
                    </a:cubicBezTo>
                    <a:cubicBezTo>
                      <a:pt x="112" y="22"/>
                      <a:pt x="116" y="17"/>
                      <a:pt x="116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  <p:grpSp>
          <p:nvGrpSpPr>
            <p:cNvPr id="190" name="ïṡḻïďè"/>
            <p:cNvGrpSpPr/>
            <p:nvPr/>
          </p:nvGrpSpPr>
          <p:grpSpPr>
            <a:xfrm>
              <a:off x="8620966" y="5895014"/>
              <a:ext cx="368031" cy="371503"/>
              <a:chOff x="8620966" y="5895014"/>
              <a:chExt cx="368031" cy="371503"/>
            </a:xfrm>
            <a:solidFill>
              <a:schemeClr val="accent1"/>
            </a:solidFill>
          </p:grpSpPr>
          <p:sp>
            <p:nvSpPr>
              <p:cNvPr id="192" name="ïṥľîdê"/>
              <p:cNvSpPr/>
              <p:nvPr/>
            </p:nvSpPr>
            <p:spPr bwMode="auto">
              <a:xfrm>
                <a:off x="8718182" y="5995702"/>
                <a:ext cx="173600" cy="173600"/>
              </a:xfrm>
              <a:custGeom>
                <a:avLst/>
                <a:gdLst>
                  <a:gd name="T0" fmla="*/ 24 w 48"/>
                  <a:gd name="T1" fmla="*/ 7 h 48"/>
                  <a:gd name="T2" fmla="*/ 41 w 48"/>
                  <a:gd name="T3" fmla="*/ 24 h 48"/>
                  <a:gd name="T4" fmla="*/ 24 w 48"/>
                  <a:gd name="T5" fmla="*/ 41 h 48"/>
                  <a:gd name="T6" fmla="*/ 7 w 48"/>
                  <a:gd name="T7" fmla="*/ 24 h 48"/>
                  <a:gd name="T8" fmla="*/ 24 w 48"/>
                  <a:gd name="T9" fmla="*/ 7 h 48"/>
                  <a:gd name="T10" fmla="*/ 24 w 48"/>
                  <a:gd name="T11" fmla="*/ 0 h 48"/>
                  <a:gd name="T12" fmla="*/ 0 w 48"/>
                  <a:gd name="T13" fmla="*/ 24 h 48"/>
                  <a:gd name="T14" fmla="*/ 24 w 48"/>
                  <a:gd name="T15" fmla="*/ 48 h 48"/>
                  <a:gd name="T16" fmla="*/ 48 w 48"/>
                  <a:gd name="T17" fmla="*/ 24 h 48"/>
                  <a:gd name="T18" fmla="*/ 24 w 48"/>
                  <a:gd name="T1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48">
                    <a:moveTo>
                      <a:pt x="24" y="7"/>
                    </a:moveTo>
                    <a:cubicBezTo>
                      <a:pt x="34" y="7"/>
                      <a:pt x="41" y="14"/>
                      <a:pt x="41" y="24"/>
                    </a:cubicBezTo>
                    <a:cubicBezTo>
                      <a:pt x="41" y="33"/>
                      <a:pt x="34" y="41"/>
                      <a:pt x="24" y="41"/>
                    </a:cubicBezTo>
                    <a:cubicBezTo>
                      <a:pt x="15" y="41"/>
                      <a:pt x="7" y="33"/>
                      <a:pt x="7" y="24"/>
                    </a:cubicBezTo>
                    <a:cubicBezTo>
                      <a:pt x="7" y="14"/>
                      <a:pt x="15" y="7"/>
                      <a:pt x="24" y="7"/>
                    </a:cubicBezTo>
                    <a:moveTo>
                      <a:pt x="24" y="0"/>
                    </a:moveTo>
                    <a:cubicBezTo>
                      <a:pt x="11" y="0"/>
                      <a:pt x="0" y="10"/>
                      <a:pt x="0" y="24"/>
                    </a:cubicBezTo>
                    <a:cubicBezTo>
                      <a:pt x="0" y="37"/>
                      <a:pt x="11" y="48"/>
                      <a:pt x="24" y="48"/>
                    </a:cubicBezTo>
                    <a:cubicBezTo>
                      <a:pt x="37" y="48"/>
                      <a:pt x="48" y="37"/>
                      <a:pt x="48" y="24"/>
                    </a:cubicBezTo>
                    <a:cubicBezTo>
                      <a:pt x="48" y="10"/>
                      <a:pt x="37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3" name="íŝlïḓe"/>
              <p:cNvSpPr/>
              <p:nvPr/>
            </p:nvSpPr>
            <p:spPr bwMode="auto">
              <a:xfrm>
                <a:off x="8794566" y="5895014"/>
                <a:ext cx="24304" cy="371503"/>
              </a:xfrm>
              <a:custGeom>
                <a:avLst/>
                <a:gdLst>
                  <a:gd name="T0" fmla="*/ 3 w 7"/>
                  <a:gd name="T1" fmla="*/ 0 h 103"/>
                  <a:gd name="T2" fmla="*/ 0 w 7"/>
                  <a:gd name="T3" fmla="*/ 5 h 103"/>
                  <a:gd name="T4" fmla="*/ 0 w 7"/>
                  <a:gd name="T5" fmla="*/ 17 h 103"/>
                  <a:gd name="T6" fmla="*/ 3 w 7"/>
                  <a:gd name="T7" fmla="*/ 21 h 103"/>
                  <a:gd name="T8" fmla="*/ 7 w 7"/>
                  <a:gd name="T9" fmla="*/ 17 h 103"/>
                  <a:gd name="T10" fmla="*/ 7 w 7"/>
                  <a:gd name="T11" fmla="*/ 5 h 103"/>
                  <a:gd name="T12" fmla="*/ 3 w 7"/>
                  <a:gd name="T13" fmla="*/ 0 h 103"/>
                  <a:gd name="T14" fmla="*/ 3 w 7"/>
                  <a:gd name="T15" fmla="*/ 82 h 103"/>
                  <a:gd name="T16" fmla="*/ 0 w 7"/>
                  <a:gd name="T17" fmla="*/ 86 h 103"/>
                  <a:gd name="T18" fmla="*/ 0 w 7"/>
                  <a:gd name="T19" fmla="*/ 99 h 103"/>
                  <a:gd name="T20" fmla="*/ 3 w 7"/>
                  <a:gd name="T21" fmla="*/ 103 h 103"/>
                  <a:gd name="T22" fmla="*/ 7 w 7"/>
                  <a:gd name="T23" fmla="*/ 99 h 103"/>
                  <a:gd name="T24" fmla="*/ 7 w 7"/>
                  <a:gd name="T25" fmla="*/ 86 h 103"/>
                  <a:gd name="T26" fmla="*/ 3 w 7"/>
                  <a:gd name="T27" fmla="*/ 8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103">
                    <a:moveTo>
                      <a:pt x="3" y="0"/>
                    </a:moveTo>
                    <a:cubicBezTo>
                      <a:pt x="1" y="0"/>
                      <a:pt x="0" y="2"/>
                      <a:pt x="0" y="5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1" y="21"/>
                      <a:pt x="3" y="21"/>
                    </a:cubicBezTo>
                    <a:cubicBezTo>
                      <a:pt x="5" y="21"/>
                      <a:pt x="7" y="19"/>
                      <a:pt x="7" y="17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2"/>
                      <a:pt x="5" y="0"/>
                      <a:pt x="3" y="0"/>
                    </a:cubicBezTo>
                    <a:close/>
                    <a:moveTo>
                      <a:pt x="3" y="82"/>
                    </a:moveTo>
                    <a:cubicBezTo>
                      <a:pt x="1" y="82"/>
                      <a:pt x="0" y="84"/>
                      <a:pt x="0" y="86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1"/>
                      <a:pt x="1" y="103"/>
                      <a:pt x="3" y="103"/>
                    </a:cubicBezTo>
                    <a:cubicBezTo>
                      <a:pt x="5" y="103"/>
                      <a:pt x="7" y="101"/>
                      <a:pt x="7" y="99"/>
                    </a:cubicBezTo>
                    <a:cubicBezTo>
                      <a:pt x="7" y="86"/>
                      <a:pt x="7" y="86"/>
                      <a:pt x="7" y="86"/>
                    </a:cubicBezTo>
                    <a:cubicBezTo>
                      <a:pt x="7" y="84"/>
                      <a:pt x="5" y="82"/>
                      <a:pt x="3" y="8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4" name="iṩ1ídè"/>
              <p:cNvSpPr/>
              <p:nvPr/>
            </p:nvSpPr>
            <p:spPr bwMode="auto">
              <a:xfrm>
                <a:off x="8620966" y="6068614"/>
                <a:ext cx="368031" cy="24304"/>
              </a:xfrm>
              <a:custGeom>
                <a:avLst/>
                <a:gdLst>
                  <a:gd name="T0" fmla="*/ 98 w 102"/>
                  <a:gd name="T1" fmla="*/ 0 h 7"/>
                  <a:gd name="T2" fmla="*/ 86 w 102"/>
                  <a:gd name="T3" fmla="*/ 0 h 7"/>
                  <a:gd name="T4" fmla="*/ 82 w 102"/>
                  <a:gd name="T5" fmla="*/ 4 h 7"/>
                  <a:gd name="T6" fmla="*/ 86 w 102"/>
                  <a:gd name="T7" fmla="*/ 7 h 7"/>
                  <a:gd name="T8" fmla="*/ 98 w 102"/>
                  <a:gd name="T9" fmla="*/ 7 h 7"/>
                  <a:gd name="T10" fmla="*/ 102 w 102"/>
                  <a:gd name="T11" fmla="*/ 4 h 7"/>
                  <a:gd name="T12" fmla="*/ 98 w 102"/>
                  <a:gd name="T13" fmla="*/ 0 h 7"/>
                  <a:gd name="T14" fmla="*/ 16 w 102"/>
                  <a:gd name="T15" fmla="*/ 0 h 7"/>
                  <a:gd name="T16" fmla="*/ 4 w 102"/>
                  <a:gd name="T17" fmla="*/ 0 h 7"/>
                  <a:gd name="T18" fmla="*/ 0 w 102"/>
                  <a:gd name="T19" fmla="*/ 4 h 7"/>
                  <a:gd name="T20" fmla="*/ 4 w 102"/>
                  <a:gd name="T21" fmla="*/ 7 h 7"/>
                  <a:gd name="T22" fmla="*/ 16 w 102"/>
                  <a:gd name="T23" fmla="*/ 7 h 7"/>
                  <a:gd name="T24" fmla="*/ 20 w 102"/>
                  <a:gd name="T25" fmla="*/ 4 h 7"/>
                  <a:gd name="T26" fmla="*/ 16 w 102"/>
                  <a:gd name="T2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2" h="7">
                    <a:moveTo>
                      <a:pt x="98" y="0"/>
                    </a:moveTo>
                    <a:cubicBezTo>
                      <a:pt x="86" y="0"/>
                      <a:pt x="86" y="0"/>
                      <a:pt x="86" y="0"/>
                    </a:cubicBezTo>
                    <a:cubicBezTo>
                      <a:pt x="84" y="0"/>
                      <a:pt x="82" y="2"/>
                      <a:pt x="82" y="4"/>
                    </a:cubicBezTo>
                    <a:cubicBezTo>
                      <a:pt x="82" y="6"/>
                      <a:pt x="84" y="7"/>
                      <a:pt x="86" y="7"/>
                    </a:cubicBezTo>
                    <a:cubicBezTo>
                      <a:pt x="98" y="7"/>
                      <a:pt x="98" y="7"/>
                      <a:pt x="98" y="7"/>
                    </a:cubicBezTo>
                    <a:cubicBezTo>
                      <a:pt x="100" y="7"/>
                      <a:pt x="102" y="6"/>
                      <a:pt x="102" y="4"/>
                    </a:cubicBezTo>
                    <a:cubicBezTo>
                      <a:pt x="102" y="2"/>
                      <a:pt x="100" y="0"/>
                      <a:pt x="98" y="0"/>
                    </a:cubicBezTo>
                    <a:close/>
                    <a:moveTo>
                      <a:pt x="16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7"/>
                      <a:pt x="4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8" y="7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5" name="išļïḓé"/>
              <p:cNvSpPr/>
              <p:nvPr/>
            </p:nvSpPr>
            <p:spPr bwMode="auto">
              <a:xfrm>
                <a:off x="8671311" y="5945358"/>
                <a:ext cx="270815" cy="270815"/>
              </a:xfrm>
              <a:custGeom>
                <a:avLst/>
                <a:gdLst>
                  <a:gd name="T0" fmla="*/ 73 w 75"/>
                  <a:gd name="T1" fmla="*/ 1 h 75"/>
                  <a:gd name="T2" fmla="*/ 68 w 75"/>
                  <a:gd name="T3" fmla="*/ 2 h 75"/>
                  <a:gd name="T4" fmla="*/ 59 w 75"/>
                  <a:gd name="T5" fmla="*/ 11 h 75"/>
                  <a:gd name="T6" fmla="*/ 59 w 75"/>
                  <a:gd name="T7" fmla="*/ 16 h 75"/>
                  <a:gd name="T8" fmla="*/ 64 w 75"/>
                  <a:gd name="T9" fmla="*/ 15 h 75"/>
                  <a:gd name="T10" fmla="*/ 73 w 75"/>
                  <a:gd name="T11" fmla="*/ 7 h 75"/>
                  <a:gd name="T12" fmla="*/ 73 w 75"/>
                  <a:gd name="T13" fmla="*/ 1 h 75"/>
                  <a:gd name="T14" fmla="*/ 10 w 75"/>
                  <a:gd name="T15" fmla="*/ 60 h 75"/>
                  <a:gd name="T16" fmla="*/ 1 w 75"/>
                  <a:gd name="T17" fmla="*/ 69 h 75"/>
                  <a:gd name="T18" fmla="*/ 1 w 75"/>
                  <a:gd name="T19" fmla="*/ 74 h 75"/>
                  <a:gd name="T20" fmla="*/ 6 w 75"/>
                  <a:gd name="T21" fmla="*/ 73 h 75"/>
                  <a:gd name="T22" fmla="*/ 15 w 75"/>
                  <a:gd name="T23" fmla="*/ 65 h 75"/>
                  <a:gd name="T24" fmla="*/ 15 w 75"/>
                  <a:gd name="T25" fmla="*/ 59 h 75"/>
                  <a:gd name="T26" fmla="*/ 10 w 75"/>
                  <a:gd name="T27" fmla="*/ 6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5" h="75">
                    <a:moveTo>
                      <a:pt x="73" y="1"/>
                    </a:moveTo>
                    <a:cubicBezTo>
                      <a:pt x="72" y="0"/>
                      <a:pt x="70" y="0"/>
                      <a:pt x="68" y="2"/>
                    </a:cubicBezTo>
                    <a:cubicBezTo>
                      <a:pt x="59" y="11"/>
                      <a:pt x="59" y="11"/>
                      <a:pt x="59" y="11"/>
                    </a:cubicBezTo>
                    <a:cubicBezTo>
                      <a:pt x="58" y="12"/>
                      <a:pt x="58" y="15"/>
                      <a:pt x="59" y="16"/>
                    </a:cubicBezTo>
                    <a:cubicBezTo>
                      <a:pt x="60" y="17"/>
                      <a:pt x="63" y="17"/>
                      <a:pt x="64" y="15"/>
                    </a:cubicBezTo>
                    <a:cubicBezTo>
                      <a:pt x="73" y="7"/>
                      <a:pt x="73" y="7"/>
                      <a:pt x="73" y="7"/>
                    </a:cubicBezTo>
                    <a:cubicBezTo>
                      <a:pt x="74" y="5"/>
                      <a:pt x="75" y="3"/>
                      <a:pt x="73" y="1"/>
                    </a:cubicBezTo>
                    <a:close/>
                    <a:moveTo>
                      <a:pt x="10" y="60"/>
                    </a:moveTo>
                    <a:cubicBezTo>
                      <a:pt x="1" y="69"/>
                      <a:pt x="1" y="69"/>
                      <a:pt x="1" y="69"/>
                    </a:cubicBezTo>
                    <a:cubicBezTo>
                      <a:pt x="0" y="70"/>
                      <a:pt x="0" y="73"/>
                      <a:pt x="1" y="74"/>
                    </a:cubicBezTo>
                    <a:cubicBezTo>
                      <a:pt x="2" y="75"/>
                      <a:pt x="5" y="75"/>
                      <a:pt x="6" y="73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6" y="63"/>
                      <a:pt x="17" y="61"/>
                      <a:pt x="15" y="59"/>
                    </a:cubicBezTo>
                    <a:cubicBezTo>
                      <a:pt x="14" y="58"/>
                      <a:pt x="12" y="58"/>
                      <a:pt x="10" y="6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6" name="ïṥ1îďè"/>
              <p:cNvSpPr/>
              <p:nvPr/>
            </p:nvSpPr>
            <p:spPr bwMode="auto">
              <a:xfrm>
                <a:off x="8671311" y="5945358"/>
                <a:ext cx="270815" cy="270815"/>
              </a:xfrm>
              <a:custGeom>
                <a:avLst/>
                <a:gdLst>
                  <a:gd name="T0" fmla="*/ 73 w 75"/>
                  <a:gd name="T1" fmla="*/ 69 h 75"/>
                  <a:gd name="T2" fmla="*/ 64 w 75"/>
                  <a:gd name="T3" fmla="*/ 60 h 75"/>
                  <a:gd name="T4" fmla="*/ 59 w 75"/>
                  <a:gd name="T5" fmla="*/ 59 h 75"/>
                  <a:gd name="T6" fmla="*/ 59 w 75"/>
                  <a:gd name="T7" fmla="*/ 65 h 75"/>
                  <a:gd name="T8" fmla="*/ 68 w 75"/>
                  <a:gd name="T9" fmla="*/ 73 h 75"/>
                  <a:gd name="T10" fmla="*/ 73 w 75"/>
                  <a:gd name="T11" fmla="*/ 74 h 75"/>
                  <a:gd name="T12" fmla="*/ 73 w 75"/>
                  <a:gd name="T13" fmla="*/ 69 h 75"/>
                  <a:gd name="T14" fmla="*/ 6 w 75"/>
                  <a:gd name="T15" fmla="*/ 2 h 75"/>
                  <a:gd name="T16" fmla="*/ 1 w 75"/>
                  <a:gd name="T17" fmla="*/ 1 h 75"/>
                  <a:gd name="T18" fmla="*/ 1 w 75"/>
                  <a:gd name="T19" fmla="*/ 7 h 75"/>
                  <a:gd name="T20" fmla="*/ 10 w 75"/>
                  <a:gd name="T21" fmla="*/ 15 h 75"/>
                  <a:gd name="T22" fmla="*/ 15 w 75"/>
                  <a:gd name="T23" fmla="*/ 16 h 75"/>
                  <a:gd name="T24" fmla="*/ 15 w 75"/>
                  <a:gd name="T25" fmla="*/ 11 h 75"/>
                  <a:gd name="T26" fmla="*/ 6 w 75"/>
                  <a:gd name="T27" fmla="*/ 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5" h="75">
                    <a:moveTo>
                      <a:pt x="73" y="69"/>
                    </a:moveTo>
                    <a:cubicBezTo>
                      <a:pt x="64" y="60"/>
                      <a:pt x="64" y="60"/>
                      <a:pt x="64" y="60"/>
                    </a:cubicBezTo>
                    <a:cubicBezTo>
                      <a:pt x="63" y="58"/>
                      <a:pt x="60" y="58"/>
                      <a:pt x="59" y="59"/>
                    </a:cubicBezTo>
                    <a:cubicBezTo>
                      <a:pt x="58" y="61"/>
                      <a:pt x="58" y="63"/>
                      <a:pt x="59" y="65"/>
                    </a:cubicBezTo>
                    <a:cubicBezTo>
                      <a:pt x="68" y="73"/>
                      <a:pt x="68" y="73"/>
                      <a:pt x="68" y="73"/>
                    </a:cubicBezTo>
                    <a:cubicBezTo>
                      <a:pt x="70" y="75"/>
                      <a:pt x="72" y="75"/>
                      <a:pt x="73" y="74"/>
                    </a:cubicBezTo>
                    <a:cubicBezTo>
                      <a:pt x="75" y="73"/>
                      <a:pt x="74" y="70"/>
                      <a:pt x="73" y="69"/>
                    </a:cubicBezTo>
                    <a:close/>
                    <a:moveTo>
                      <a:pt x="6" y="2"/>
                    </a:moveTo>
                    <a:cubicBezTo>
                      <a:pt x="5" y="0"/>
                      <a:pt x="2" y="0"/>
                      <a:pt x="1" y="1"/>
                    </a:cubicBezTo>
                    <a:cubicBezTo>
                      <a:pt x="0" y="3"/>
                      <a:pt x="0" y="5"/>
                      <a:pt x="1" y="7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2" y="17"/>
                      <a:pt x="14" y="17"/>
                      <a:pt x="15" y="16"/>
                    </a:cubicBezTo>
                    <a:cubicBezTo>
                      <a:pt x="17" y="15"/>
                      <a:pt x="16" y="12"/>
                      <a:pt x="15" y="11"/>
                    </a:cubicBezTo>
                    <a:lnTo>
                      <a:pt x="6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  <p:sp>
          <p:nvSpPr>
            <p:cNvPr id="191" name="ïslïḑe"/>
            <p:cNvSpPr/>
            <p:nvPr/>
          </p:nvSpPr>
          <p:spPr bwMode="auto">
            <a:xfrm>
              <a:off x="9848315" y="5912374"/>
              <a:ext cx="312479" cy="314215"/>
            </a:xfrm>
            <a:custGeom>
              <a:avLst/>
              <a:gdLst>
                <a:gd name="T0" fmla="*/ 43 w 87"/>
                <a:gd name="T1" fmla="*/ 0 h 87"/>
                <a:gd name="T2" fmla="*/ 0 w 87"/>
                <a:gd name="T3" fmla="*/ 43 h 87"/>
                <a:gd name="T4" fmla="*/ 43 w 87"/>
                <a:gd name="T5" fmla="*/ 87 h 87"/>
                <a:gd name="T6" fmla="*/ 87 w 87"/>
                <a:gd name="T7" fmla="*/ 43 h 87"/>
                <a:gd name="T8" fmla="*/ 43 w 87"/>
                <a:gd name="T9" fmla="*/ 0 h 87"/>
                <a:gd name="T10" fmla="*/ 55 w 87"/>
                <a:gd name="T11" fmla="*/ 43 h 87"/>
                <a:gd name="T12" fmla="*/ 47 w 87"/>
                <a:gd name="T13" fmla="*/ 43 h 87"/>
                <a:gd name="T14" fmla="*/ 47 w 87"/>
                <a:gd name="T15" fmla="*/ 70 h 87"/>
                <a:gd name="T16" fmla="*/ 36 w 87"/>
                <a:gd name="T17" fmla="*/ 70 h 87"/>
                <a:gd name="T18" fmla="*/ 36 w 87"/>
                <a:gd name="T19" fmla="*/ 43 h 87"/>
                <a:gd name="T20" fmla="*/ 31 w 87"/>
                <a:gd name="T21" fmla="*/ 43 h 87"/>
                <a:gd name="T22" fmla="*/ 31 w 87"/>
                <a:gd name="T23" fmla="*/ 34 h 87"/>
                <a:gd name="T24" fmla="*/ 36 w 87"/>
                <a:gd name="T25" fmla="*/ 34 h 87"/>
                <a:gd name="T26" fmla="*/ 36 w 87"/>
                <a:gd name="T27" fmla="*/ 27 h 87"/>
                <a:gd name="T28" fmla="*/ 47 w 87"/>
                <a:gd name="T29" fmla="*/ 16 h 87"/>
                <a:gd name="T30" fmla="*/ 56 w 87"/>
                <a:gd name="T31" fmla="*/ 16 h 87"/>
                <a:gd name="T32" fmla="*/ 56 w 87"/>
                <a:gd name="T33" fmla="*/ 25 h 87"/>
                <a:gd name="T34" fmla="*/ 50 w 87"/>
                <a:gd name="T35" fmla="*/ 25 h 87"/>
                <a:gd name="T36" fmla="*/ 47 w 87"/>
                <a:gd name="T37" fmla="*/ 28 h 87"/>
                <a:gd name="T38" fmla="*/ 47 w 87"/>
                <a:gd name="T39" fmla="*/ 34 h 87"/>
                <a:gd name="T40" fmla="*/ 56 w 87"/>
                <a:gd name="T41" fmla="*/ 34 h 87"/>
                <a:gd name="T42" fmla="*/ 55 w 87"/>
                <a:gd name="T43" fmla="*/ 4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7" h="87">
                  <a:moveTo>
                    <a:pt x="43" y="0"/>
                  </a:moveTo>
                  <a:cubicBezTo>
                    <a:pt x="19" y="0"/>
                    <a:pt x="0" y="19"/>
                    <a:pt x="0" y="43"/>
                  </a:cubicBezTo>
                  <a:cubicBezTo>
                    <a:pt x="0" y="67"/>
                    <a:pt x="19" y="87"/>
                    <a:pt x="43" y="87"/>
                  </a:cubicBezTo>
                  <a:cubicBezTo>
                    <a:pt x="67" y="87"/>
                    <a:pt x="87" y="67"/>
                    <a:pt x="87" y="43"/>
                  </a:cubicBezTo>
                  <a:cubicBezTo>
                    <a:pt x="87" y="19"/>
                    <a:pt x="67" y="0"/>
                    <a:pt x="43" y="0"/>
                  </a:cubicBezTo>
                  <a:close/>
                  <a:moveTo>
                    <a:pt x="55" y="43"/>
                  </a:moveTo>
                  <a:cubicBezTo>
                    <a:pt x="47" y="43"/>
                    <a:pt x="47" y="43"/>
                    <a:pt x="47" y="43"/>
                  </a:cubicBezTo>
                  <a:cubicBezTo>
                    <a:pt x="47" y="55"/>
                    <a:pt x="47" y="70"/>
                    <a:pt x="47" y="70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36" y="70"/>
                    <a:pt x="36" y="55"/>
                    <a:pt x="36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3"/>
                    <a:pt x="38" y="16"/>
                    <a:pt x="47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6" y="25"/>
                    <a:pt x="51" y="25"/>
                    <a:pt x="50" y="25"/>
                  </a:cubicBezTo>
                  <a:cubicBezTo>
                    <a:pt x="49" y="25"/>
                    <a:pt x="47" y="26"/>
                    <a:pt x="47" y="28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56" y="34"/>
                    <a:pt x="56" y="34"/>
                    <a:pt x="56" y="34"/>
                  </a:cubicBezTo>
                  <a:lnTo>
                    <a:pt x="55" y="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214" name="îṡľîḍè"/>
          <p:cNvGrpSpPr/>
          <p:nvPr/>
        </p:nvGrpSpPr>
        <p:grpSpPr>
          <a:xfrm>
            <a:off x="9958043" y="5349897"/>
            <a:ext cx="212907" cy="157707"/>
            <a:chOff x="10395153" y="5646767"/>
            <a:chExt cx="281231" cy="208319"/>
          </a:xfrm>
          <a:solidFill>
            <a:schemeClr val="bg1">
              <a:lumMod val="85000"/>
            </a:schemeClr>
          </a:solidFill>
        </p:grpSpPr>
        <p:sp>
          <p:nvSpPr>
            <p:cNvPr id="215" name="íSľïdè"/>
            <p:cNvSpPr/>
            <p:nvPr/>
          </p:nvSpPr>
          <p:spPr bwMode="auto">
            <a:xfrm>
              <a:off x="10431610" y="5726622"/>
              <a:ext cx="27776" cy="128464"/>
            </a:xfrm>
            <a:custGeom>
              <a:avLst/>
              <a:gdLst>
                <a:gd name="T0" fmla="*/ 0 w 8"/>
                <a:gd name="T1" fmla="*/ 32 h 36"/>
                <a:gd name="T2" fmla="*/ 3 w 8"/>
                <a:gd name="T3" fmla="*/ 36 h 36"/>
                <a:gd name="T4" fmla="*/ 4 w 8"/>
                <a:gd name="T5" fmla="*/ 36 h 36"/>
                <a:gd name="T6" fmla="*/ 8 w 8"/>
                <a:gd name="T7" fmla="*/ 32 h 36"/>
                <a:gd name="T8" fmla="*/ 8 w 8"/>
                <a:gd name="T9" fmla="*/ 4 h 36"/>
                <a:gd name="T10" fmla="*/ 4 w 8"/>
                <a:gd name="T11" fmla="*/ 0 h 36"/>
                <a:gd name="T12" fmla="*/ 3 w 8"/>
                <a:gd name="T13" fmla="*/ 0 h 36"/>
                <a:gd name="T14" fmla="*/ 0 w 8"/>
                <a:gd name="T15" fmla="*/ 4 h 36"/>
                <a:gd name="T16" fmla="*/ 0 w 8"/>
                <a:gd name="T17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6">
                  <a:moveTo>
                    <a:pt x="0" y="32"/>
                  </a:moveTo>
                  <a:cubicBezTo>
                    <a:pt x="0" y="34"/>
                    <a:pt x="2" y="36"/>
                    <a:pt x="3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6" y="36"/>
                    <a:pt x="8" y="34"/>
                    <a:pt x="8" y="32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16" name="îṡlíḑê"/>
            <p:cNvSpPr/>
            <p:nvPr/>
          </p:nvSpPr>
          <p:spPr bwMode="auto">
            <a:xfrm>
              <a:off x="10395153" y="5730094"/>
              <a:ext cx="29511" cy="121520"/>
            </a:xfrm>
            <a:custGeom>
              <a:avLst/>
              <a:gdLst>
                <a:gd name="T0" fmla="*/ 8 w 8"/>
                <a:gd name="T1" fmla="*/ 0 h 34"/>
                <a:gd name="T2" fmla="*/ 8 w 8"/>
                <a:gd name="T3" fmla="*/ 34 h 34"/>
                <a:gd name="T4" fmla="*/ 0 w 8"/>
                <a:gd name="T5" fmla="*/ 21 h 34"/>
                <a:gd name="T6" fmla="*/ 0 w 8"/>
                <a:gd name="T7" fmla="*/ 14 h 34"/>
                <a:gd name="T8" fmla="*/ 8 w 8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4">
                  <a:moveTo>
                    <a:pt x="8" y="0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3" y="33"/>
                    <a:pt x="0" y="27"/>
                    <a:pt x="0" y="2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3" y="2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17" name="iŝľîḍê"/>
            <p:cNvSpPr/>
            <p:nvPr/>
          </p:nvSpPr>
          <p:spPr bwMode="auto">
            <a:xfrm>
              <a:off x="10615625" y="5726622"/>
              <a:ext cx="24304" cy="128464"/>
            </a:xfrm>
            <a:custGeom>
              <a:avLst/>
              <a:gdLst>
                <a:gd name="T0" fmla="*/ 7 w 7"/>
                <a:gd name="T1" fmla="*/ 32 h 36"/>
                <a:gd name="T2" fmla="*/ 4 w 7"/>
                <a:gd name="T3" fmla="*/ 36 h 36"/>
                <a:gd name="T4" fmla="*/ 3 w 7"/>
                <a:gd name="T5" fmla="*/ 36 h 36"/>
                <a:gd name="T6" fmla="*/ 0 w 7"/>
                <a:gd name="T7" fmla="*/ 32 h 36"/>
                <a:gd name="T8" fmla="*/ 0 w 7"/>
                <a:gd name="T9" fmla="*/ 4 h 36"/>
                <a:gd name="T10" fmla="*/ 3 w 7"/>
                <a:gd name="T11" fmla="*/ 0 h 36"/>
                <a:gd name="T12" fmla="*/ 4 w 7"/>
                <a:gd name="T13" fmla="*/ 0 h 36"/>
                <a:gd name="T14" fmla="*/ 7 w 7"/>
                <a:gd name="T15" fmla="*/ 4 h 36"/>
                <a:gd name="T16" fmla="*/ 7 w 7"/>
                <a:gd name="T17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7" y="32"/>
                  </a:moveTo>
                  <a:cubicBezTo>
                    <a:pt x="7" y="34"/>
                    <a:pt x="5" y="36"/>
                    <a:pt x="4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1" y="36"/>
                    <a:pt x="0" y="34"/>
                    <a:pt x="0" y="3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7" y="2"/>
                    <a:pt x="7" y="4"/>
                  </a:cubicBezTo>
                  <a:lnTo>
                    <a:pt x="7" y="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18" name="ïšḻïḓè"/>
            <p:cNvSpPr/>
            <p:nvPr/>
          </p:nvSpPr>
          <p:spPr bwMode="auto">
            <a:xfrm>
              <a:off x="10646873" y="5730094"/>
              <a:ext cx="29511" cy="121520"/>
            </a:xfrm>
            <a:custGeom>
              <a:avLst/>
              <a:gdLst>
                <a:gd name="T0" fmla="*/ 0 w 8"/>
                <a:gd name="T1" fmla="*/ 0 h 34"/>
                <a:gd name="T2" fmla="*/ 0 w 8"/>
                <a:gd name="T3" fmla="*/ 34 h 34"/>
                <a:gd name="T4" fmla="*/ 8 w 8"/>
                <a:gd name="T5" fmla="*/ 21 h 34"/>
                <a:gd name="T6" fmla="*/ 8 w 8"/>
                <a:gd name="T7" fmla="*/ 14 h 34"/>
                <a:gd name="T8" fmla="*/ 0 w 8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4">
                  <a:moveTo>
                    <a:pt x="0" y="0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5" y="33"/>
                    <a:pt x="8" y="27"/>
                    <a:pt x="8" y="21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7"/>
                    <a:pt x="5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19" name="ïṧḷïdé"/>
            <p:cNvSpPr/>
            <p:nvPr/>
          </p:nvSpPr>
          <p:spPr bwMode="auto">
            <a:xfrm>
              <a:off x="10442026" y="5646767"/>
              <a:ext cx="187487" cy="111104"/>
            </a:xfrm>
            <a:custGeom>
              <a:avLst/>
              <a:gdLst>
                <a:gd name="T0" fmla="*/ 2 w 52"/>
                <a:gd name="T1" fmla="*/ 31 h 31"/>
                <a:gd name="T2" fmla="*/ 2 w 52"/>
                <a:gd name="T3" fmla="*/ 31 h 31"/>
                <a:gd name="T4" fmla="*/ 26 w 52"/>
                <a:gd name="T5" fmla="*/ 5 h 31"/>
                <a:gd name="T6" fmla="*/ 50 w 52"/>
                <a:gd name="T7" fmla="*/ 31 h 31"/>
                <a:gd name="T8" fmla="*/ 50 w 52"/>
                <a:gd name="T9" fmla="*/ 31 h 31"/>
                <a:gd name="T10" fmla="*/ 52 w 52"/>
                <a:gd name="T11" fmla="*/ 31 h 31"/>
                <a:gd name="T12" fmla="*/ 52 w 52"/>
                <a:gd name="T13" fmla="*/ 29 h 31"/>
                <a:gd name="T14" fmla="*/ 26 w 52"/>
                <a:gd name="T15" fmla="*/ 0 h 31"/>
                <a:gd name="T16" fmla="*/ 0 w 52"/>
                <a:gd name="T17" fmla="*/ 29 h 31"/>
                <a:gd name="T18" fmla="*/ 0 w 52"/>
                <a:gd name="T19" fmla="*/ 31 h 31"/>
                <a:gd name="T20" fmla="*/ 2 w 52"/>
                <a:gd name="T2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31">
                  <a:moveTo>
                    <a:pt x="2" y="31"/>
                  </a:moveTo>
                  <a:cubicBezTo>
                    <a:pt x="2" y="31"/>
                    <a:pt x="2" y="31"/>
                    <a:pt x="2" y="31"/>
                  </a:cubicBezTo>
                  <a:cubicBezTo>
                    <a:pt x="2" y="16"/>
                    <a:pt x="13" y="5"/>
                    <a:pt x="26" y="5"/>
                  </a:cubicBezTo>
                  <a:cubicBezTo>
                    <a:pt x="39" y="5"/>
                    <a:pt x="50" y="16"/>
                    <a:pt x="50" y="31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2" y="31"/>
                    <a:pt x="52" y="30"/>
                    <a:pt x="52" y="29"/>
                  </a:cubicBezTo>
                  <a:cubicBezTo>
                    <a:pt x="52" y="12"/>
                    <a:pt x="40" y="0"/>
                    <a:pt x="26" y="0"/>
                  </a:cubicBezTo>
                  <a:cubicBezTo>
                    <a:pt x="11" y="0"/>
                    <a:pt x="0" y="12"/>
                    <a:pt x="0" y="29"/>
                  </a:cubicBezTo>
                  <a:cubicBezTo>
                    <a:pt x="0" y="30"/>
                    <a:pt x="0" y="31"/>
                    <a:pt x="0" y="31"/>
                  </a:cubicBezTo>
                  <a:lnTo>
                    <a:pt x="2" y="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220" name="ïsḻïďe"/>
          <p:cNvSpPr/>
          <p:nvPr/>
        </p:nvSpPr>
        <p:spPr bwMode="auto">
          <a:xfrm>
            <a:off x="6024339" y="5458655"/>
            <a:ext cx="222475" cy="182651"/>
          </a:xfrm>
          <a:custGeom>
            <a:avLst/>
            <a:gdLst>
              <a:gd name="connsiteX0" fmla="*/ 83972 w 293873"/>
              <a:gd name="connsiteY0" fmla="*/ 63879 h 241268"/>
              <a:gd name="connsiteX1" fmla="*/ 81154 w 293873"/>
              <a:gd name="connsiteY1" fmla="*/ 67425 h 241268"/>
              <a:gd name="connsiteX2" fmla="*/ 25661 w 293873"/>
              <a:gd name="connsiteY2" fmla="*/ 137253 h 241268"/>
              <a:gd name="connsiteX3" fmla="*/ 29262 w 293873"/>
              <a:gd name="connsiteY3" fmla="*/ 198355 h 241268"/>
              <a:gd name="connsiteX4" fmla="*/ 54473 w 293873"/>
              <a:gd name="connsiteY4" fmla="*/ 216326 h 241268"/>
              <a:gd name="connsiteX5" fmla="*/ 115699 w 293873"/>
              <a:gd name="connsiteY5" fmla="*/ 212732 h 241268"/>
              <a:gd name="connsiteX6" fmla="*/ 165670 w 293873"/>
              <a:gd name="connsiteY6" fmla="*/ 152472 h 241268"/>
              <a:gd name="connsiteX7" fmla="*/ 175729 w 293873"/>
              <a:gd name="connsiteY7" fmla="*/ 140343 h 241268"/>
              <a:gd name="connsiteX8" fmla="*/ 187597 w 293873"/>
              <a:gd name="connsiteY8" fmla="*/ 41122 h 241268"/>
              <a:gd name="connsiteX9" fmla="*/ 143186 w 293873"/>
              <a:gd name="connsiteY9" fmla="*/ 94128 h 241268"/>
              <a:gd name="connsiteX10" fmla="*/ 185094 w 293873"/>
              <a:gd name="connsiteY10" fmla="*/ 129050 h 241268"/>
              <a:gd name="connsiteX11" fmla="*/ 191332 w 293873"/>
              <a:gd name="connsiteY11" fmla="*/ 121528 h 241268"/>
              <a:gd name="connsiteX12" fmla="*/ 202136 w 293873"/>
              <a:gd name="connsiteY12" fmla="*/ 108499 h 241268"/>
              <a:gd name="connsiteX13" fmla="*/ 194933 w 293873"/>
              <a:gd name="connsiteY13" fmla="*/ 47397 h 241268"/>
              <a:gd name="connsiteX14" fmla="*/ 139109 w 293873"/>
              <a:gd name="connsiteY14" fmla="*/ 17295 h 241268"/>
              <a:gd name="connsiteX15" fmla="*/ 108496 w 293873"/>
              <a:gd name="connsiteY15" fmla="*/ 33020 h 241268"/>
              <a:gd name="connsiteX16" fmla="*/ 93102 w 293873"/>
              <a:gd name="connsiteY16" fmla="*/ 52391 h 241268"/>
              <a:gd name="connsiteX17" fmla="*/ 133627 w 293873"/>
              <a:gd name="connsiteY17" fmla="*/ 86162 h 241268"/>
              <a:gd name="connsiteX18" fmla="*/ 178141 w 293873"/>
              <a:gd name="connsiteY18" fmla="*/ 33032 h 241268"/>
              <a:gd name="connsiteX19" fmla="*/ 169722 w 293873"/>
              <a:gd name="connsiteY19" fmla="*/ 25831 h 241268"/>
              <a:gd name="connsiteX20" fmla="*/ 139109 w 293873"/>
              <a:gd name="connsiteY20" fmla="*/ 17295 h 241268"/>
              <a:gd name="connsiteX21" fmla="*/ 220190 w 293873"/>
              <a:gd name="connsiteY21" fmla="*/ 572 h 241268"/>
              <a:gd name="connsiteX22" fmla="*/ 248807 w 293873"/>
              <a:gd name="connsiteY22" fmla="*/ 33122 h 241268"/>
              <a:gd name="connsiteX23" fmla="*/ 248807 w 293873"/>
              <a:gd name="connsiteY23" fmla="*/ 36739 h 241268"/>
              <a:gd name="connsiteX24" fmla="*/ 266694 w 293873"/>
              <a:gd name="connsiteY24" fmla="*/ 65672 h 241268"/>
              <a:gd name="connsiteX25" fmla="*/ 277425 w 293873"/>
              <a:gd name="connsiteY25" fmla="*/ 58439 h 241268"/>
              <a:gd name="connsiteX26" fmla="*/ 277425 w 293873"/>
              <a:gd name="connsiteY26" fmla="*/ 47589 h 241268"/>
              <a:gd name="connsiteX27" fmla="*/ 277425 w 293873"/>
              <a:gd name="connsiteY27" fmla="*/ 36739 h 241268"/>
              <a:gd name="connsiteX28" fmla="*/ 284580 w 293873"/>
              <a:gd name="connsiteY28" fmla="*/ 36739 h 241268"/>
              <a:gd name="connsiteX29" fmla="*/ 291734 w 293873"/>
              <a:gd name="connsiteY29" fmla="*/ 65672 h 241268"/>
              <a:gd name="connsiteX30" fmla="*/ 263116 w 293873"/>
              <a:gd name="connsiteY30" fmla="*/ 80139 h 241268"/>
              <a:gd name="connsiteX31" fmla="*/ 234499 w 293873"/>
              <a:gd name="connsiteY31" fmla="*/ 43972 h 241268"/>
              <a:gd name="connsiteX32" fmla="*/ 234499 w 293873"/>
              <a:gd name="connsiteY32" fmla="*/ 36739 h 241268"/>
              <a:gd name="connsiteX33" fmla="*/ 216613 w 293873"/>
              <a:gd name="connsiteY33" fmla="*/ 15039 h 241268"/>
              <a:gd name="connsiteX34" fmla="*/ 198727 w 293873"/>
              <a:gd name="connsiteY34" fmla="*/ 25889 h 241268"/>
              <a:gd name="connsiteX35" fmla="*/ 196733 w 293873"/>
              <a:gd name="connsiteY35" fmla="*/ 28912 h 241268"/>
              <a:gd name="connsiteX36" fmla="*/ 202586 w 293873"/>
              <a:gd name="connsiteY36" fmla="*/ 33919 h 241268"/>
              <a:gd name="connsiteX37" fmla="*/ 205738 w 293873"/>
              <a:gd name="connsiteY37" fmla="*/ 36614 h 241268"/>
              <a:gd name="connsiteX38" fmla="*/ 212941 w 293873"/>
              <a:gd name="connsiteY38" fmla="*/ 115687 h 241268"/>
              <a:gd name="connsiteX39" fmla="*/ 126504 w 293873"/>
              <a:gd name="connsiteY39" fmla="*/ 219920 h 241268"/>
              <a:gd name="connsiteX40" fmla="*/ 47270 w 293873"/>
              <a:gd name="connsiteY40" fmla="*/ 227109 h 241268"/>
              <a:gd name="connsiteX41" fmla="*/ 22059 w 293873"/>
              <a:gd name="connsiteY41" fmla="*/ 209138 h 241268"/>
              <a:gd name="connsiteX42" fmla="*/ 11254 w 293873"/>
              <a:gd name="connsiteY42" fmla="*/ 126470 h 241268"/>
              <a:gd name="connsiteX43" fmla="*/ 97691 w 293873"/>
              <a:gd name="connsiteY43" fmla="*/ 22237 h 241268"/>
              <a:gd name="connsiteX44" fmla="*/ 180527 w 293873"/>
              <a:gd name="connsiteY44" fmla="*/ 15049 h 241268"/>
              <a:gd name="connsiteX45" fmla="*/ 186505 w 293873"/>
              <a:gd name="connsiteY45" fmla="*/ 20162 h 241268"/>
              <a:gd name="connsiteX46" fmla="*/ 187995 w 293873"/>
              <a:gd name="connsiteY46" fmla="*/ 18655 h 241268"/>
              <a:gd name="connsiteX47" fmla="*/ 220190 w 293873"/>
              <a:gd name="connsiteY47" fmla="*/ 572 h 241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93873" h="241268">
                <a:moveTo>
                  <a:pt x="83972" y="63879"/>
                </a:moveTo>
                <a:lnTo>
                  <a:pt x="81154" y="67425"/>
                </a:lnTo>
                <a:cubicBezTo>
                  <a:pt x="25661" y="137253"/>
                  <a:pt x="25661" y="137253"/>
                  <a:pt x="25661" y="137253"/>
                </a:cubicBezTo>
                <a:cubicBezTo>
                  <a:pt x="7653" y="155224"/>
                  <a:pt x="11254" y="180384"/>
                  <a:pt x="29262" y="198355"/>
                </a:cubicBezTo>
                <a:cubicBezTo>
                  <a:pt x="54473" y="216326"/>
                  <a:pt x="54473" y="216326"/>
                  <a:pt x="54473" y="216326"/>
                </a:cubicBezTo>
                <a:cubicBezTo>
                  <a:pt x="72481" y="234297"/>
                  <a:pt x="101293" y="230703"/>
                  <a:pt x="115699" y="212732"/>
                </a:cubicBezTo>
                <a:cubicBezTo>
                  <a:pt x="137308" y="186673"/>
                  <a:pt x="153515" y="167130"/>
                  <a:pt x="165670" y="152472"/>
                </a:cubicBezTo>
                <a:lnTo>
                  <a:pt x="175729" y="140343"/>
                </a:lnTo>
                <a:close/>
                <a:moveTo>
                  <a:pt x="187597" y="41122"/>
                </a:moveTo>
                <a:lnTo>
                  <a:pt x="143186" y="94128"/>
                </a:lnTo>
                <a:lnTo>
                  <a:pt x="185094" y="129050"/>
                </a:lnTo>
                <a:lnTo>
                  <a:pt x="191332" y="121528"/>
                </a:lnTo>
                <a:cubicBezTo>
                  <a:pt x="202136" y="108499"/>
                  <a:pt x="202136" y="108499"/>
                  <a:pt x="202136" y="108499"/>
                </a:cubicBezTo>
                <a:cubicBezTo>
                  <a:pt x="216543" y="90528"/>
                  <a:pt x="216543" y="61774"/>
                  <a:pt x="194933" y="47397"/>
                </a:cubicBezTo>
                <a:close/>
                <a:moveTo>
                  <a:pt x="139109" y="17295"/>
                </a:moveTo>
                <a:cubicBezTo>
                  <a:pt x="128304" y="18643"/>
                  <a:pt x="117500" y="24034"/>
                  <a:pt x="108496" y="33020"/>
                </a:cubicBezTo>
                <a:lnTo>
                  <a:pt x="93102" y="52391"/>
                </a:lnTo>
                <a:lnTo>
                  <a:pt x="133627" y="86162"/>
                </a:lnTo>
                <a:lnTo>
                  <a:pt x="178141" y="33032"/>
                </a:lnTo>
                <a:lnTo>
                  <a:pt x="169722" y="25831"/>
                </a:lnTo>
                <a:cubicBezTo>
                  <a:pt x="160718" y="18643"/>
                  <a:pt x="149914" y="15947"/>
                  <a:pt x="139109" y="17295"/>
                </a:cubicBezTo>
                <a:close/>
                <a:moveTo>
                  <a:pt x="220190" y="572"/>
                </a:moveTo>
                <a:cubicBezTo>
                  <a:pt x="241653" y="7805"/>
                  <a:pt x="245230" y="22272"/>
                  <a:pt x="248807" y="33122"/>
                </a:cubicBezTo>
                <a:cubicBezTo>
                  <a:pt x="248807" y="36739"/>
                  <a:pt x="248807" y="36739"/>
                  <a:pt x="248807" y="36739"/>
                </a:cubicBezTo>
                <a:cubicBezTo>
                  <a:pt x="252385" y="51205"/>
                  <a:pt x="255962" y="62055"/>
                  <a:pt x="266694" y="65672"/>
                </a:cubicBezTo>
                <a:cubicBezTo>
                  <a:pt x="270271" y="65672"/>
                  <a:pt x="277425" y="62055"/>
                  <a:pt x="277425" y="58439"/>
                </a:cubicBezTo>
                <a:cubicBezTo>
                  <a:pt x="281002" y="54822"/>
                  <a:pt x="281002" y="51205"/>
                  <a:pt x="277425" y="47589"/>
                </a:cubicBezTo>
                <a:cubicBezTo>
                  <a:pt x="273848" y="47589"/>
                  <a:pt x="273848" y="40355"/>
                  <a:pt x="277425" y="36739"/>
                </a:cubicBezTo>
                <a:cubicBezTo>
                  <a:pt x="277425" y="36739"/>
                  <a:pt x="284580" y="33122"/>
                  <a:pt x="284580" y="36739"/>
                </a:cubicBezTo>
                <a:cubicBezTo>
                  <a:pt x="295311" y="43972"/>
                  <a:pt x="295311" y="54822"/>
                  <a:pt x="291734" y="65672"/>
                </a:cubicBezTo>
                <a:cubicBezTo>
                  <a:pt x="284580" y="76522"/>
                  <a:pt x="273848" y="83755"/>
                  <a:pt x="263116" y="80139"/>
                </a:cubicBezTo>
                <a:cubicBezTo>
                  <a:pt x="245230" y="72905"/>
                  <a:pt x="238076" y="51205"/>
                  <a:pt x="234499" y="43972"/>
                </a:cubicBezTo>
                <a:cubicBezTo>
                  <a:pt x="234499" y="40355"/>
                  <a:pt x="234499" y="40355"/>
                  <a:pt x="234499" y="36739"/>
                </a:cubicBezTo>
                <a:cubicBezTo>
                  <a:pt x="230921" y="25889"/>
                  <a:pt x="230921" y="18655"/>
                  <a:pt x="216613" y="15039"/>
                </a:cubicBezTo>
                <a:cubicBezTo>
                  <a:pt x="209458" y="15039"/>
                  <a:pt x="205881" y="18655"/>
                  <a:pt x="198727" y="25889"/>
                </a:cubicBezTo>
                <a:lnTo>
                  <a:pt x="196733" y="28912"/>
                </a:lnTo>
                <a:lnTo>
                  <a:pt x="202586" y="33919"/>
                </a:lnTo>
                <a:cubicBezTo>
                  <a:pt x="205738" y="36614"/>
                  <a:pt x="205738" y="36614"/>
                  <a:pt x="205738" y="36614"/>
                </a:cubicBezTo>
                <a:cubicBezTo>
                  <a:pt x="230949" y="54585"/>
                  <a:pt x="234550" y="90528"/>
                  <a:pt x="212941" y="115687"/>
                </a:cubicBezTo>
                <a:cubicBezTo>
                  <a:pt x="126504" y="219920"/>
                  <a:pt x="126504" y="219920"/>
                  <a:pt x="126504" y="219920"/>
                </a:cubicBezTo>
                <a:cubicBezTo>
                  <a:pt x="108496" y="245080"/>
                  <a:pt x="68879" y="248674"/>
                  <a:pt x="47270" y="227109"/>
                </a:cubicBezTo>
                <a:cubicBezTo>
                  <a:pt x="22059" y="209138"/>
                  <a:pt x="22059" y="209138"/>
                  <a:pt x="22059" y="209138"/>
                </a:cubicBezTo>
                <a:cubicBezTo>
                  <a:pt x="-3152" y="187572"/>
                  <a:pt x="-6753" y="151630"/>
                  <a:pt x="11254" y="126470"/>
                </a:cubicBezTo>
                <a:cubicBezTo>
                  <a:pt x="97691" y="22237"/>
                  <a:pt x="97691" y="22237"/>
                  <a:pt x="97691" y="22237"/>
                </a:cubicBezTo>
                <a:cubicBezTo>
                  <a:pt x="119301" y="-2923"/>
                  <a:pt x="155316" y="-6517"/>
                  <a:pt x="180527" y="15049"/>
                </a:cubicBezTo>
                <a:lnTo>
                  <a:pt x="186505" y="20162"/>
                </a:lnTo>
                <a:lnTo>
                  <a:pt x="187995" y="18655"/>
                </a:lnTo>
                <a:cubicBezTo>
                  <a:pt x="195149" y="11422"/>
                  <a:pt x="205881" y="-3045"/>
                  <a:pt x="220190" y="57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id-ID"/>
          </a:p>
        </p:txBody>
      </p:sp>
      <p:cxnSp>
        <p:nvCxnSpPr>
          <p:cNvPr id="221" name="直接连接符 220"/>
          <p:cNvCxnSpPr/>
          <p:nvPr/>
        </p:nvCxnSpPr>
        <p:spPr>
          <a:xfrm>
            <a:off x="922042" y="2734859"/>
            <a:ext cx="5989220" cy="0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直接连接符 221"/>
          <p:cNvCxnSpPr/>
          <p:nvPr/>
        </p:nvCxnSpPr>
        <p:spPr>
          <a:xfrm>
            <a:off x="922042" y="4236430"/>
            <a:ext cx="5989220" cy="0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" name="Rectangle 63"/>
          <p:cNvSpPr/>
          <p:nvPr/>
        </p:nvSpPr>
        <p:spPr>
          <a:xfrm>
            <a:off x="1349570" y="1250163"/>
            <a:ext cx="4588944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4" name="TextBox 34"/>
          <p:cNvSpPr txBox="1"/>
          <p:nvPr/>
        </p:nvSpPr>
        <p:spPr>
          <a:xfrm>
            <a:off x="1349570" y="1809010"/>
            <a:ext cx="3579427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5" name="Rectangle 63"/>
          <p:cNvSpPr/>
          <p:nvPr/>
        </p:nvSpPr>
        <p:spPr>
          <a:xfrm>
            <a:off x="1349570" y="2878816"/>
            <a:ext cx="4588944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6" name="TextBox 34"/>
          <p:cNvSpPr txBox="1"/>
          <p:nvPr/>
        </p:nvSpPr>
        <p:spPr>
          <a:xfrm>
            <a:off x="1349570" y="3437663"/>
            <a:ext cx="3579427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7" name="Rectangle 63"/>
          <p:cNvSpPr/>
          <p:nvPr/>
        </p:nvSpPr>
        <p:spPr>
          <a:xfrm>
            <a:off x="1349570" y="4407295"/>
            <a:ext cx="4588944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8" name="TextBox 34"/>
          <p:cNvSpPr txBox="1"/>
          <p:nvPr/>
        </p:nvSpPr>
        <p:spPr>
          <a:xfrm>
            <a:off x="1349570" y="4966142"/>
            <a:ext cx="3579427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23" grpId="0"/>
      <p:bldP spid="224" grpId="0"/>
      <p:bldP spid="225" grpId="0"/>
      <p:bldP spid="226" grpId="0"/>
      <p:bldP spid="227" grpId="0"/>
      <p:bldP spid="2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761771" y="447879"/>
            <a:ext cx="31171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spc="600" dirty="0">
                <a:solidFill>
                  <a:schemeClr val="accent1">
                    <a:lumMod val="50000"/>
                  </a:schemeClr>
                </a:solidFill>
                <a:latin typeface="文鼎习" panose="020B0602010101010101" pitchFamily="33" charset="-122"/>
                <a:ea typeface="文鼎习" panose="020B0602010101010101" pitchFamily="33" charset="-122"/>
                <a:cs typeface="+mn-ea"/>
                <a:sym typeface="+mn-lt"/>
              </a:rPr>
              <a:t>小标题</a:t>
            </a:r>
            <a:endParaRPr lang="zh-CN" altLang="en-US" sz="4000" spc="600" dirty="0">
              <a:solidFill>
                <a:schemeClr val="accent1">
                  <a:lumMod val="50000"/>
                </a:schemeClr>
              </a:solidFill>
              <a:latin typeface="文鼎习" panose="020B0602010101010101" pitchFamily="33" charset="-122"/>
              <a:ea typeface="文鼎习" panose="020B0602010101010101" pitchFamily="33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17048" y="759469"/>
            <a:ext cx="1882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pc="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HEADINGS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i$ḻîḓé"/>
          <p:cNvSpPr/>
          <p:nvPr/>
        </p:nvSpPr>
        <p:spPr>
          <a:xfrm>
            <a:off x="-2365" y="1737552"/>
            <a:ext cx="12194365" cy="35137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5" name="ïṩlîḓê"/>
          <p:cNvSpPr/>
          <p:nvPr/>
        </p:nvSpPr>
        <p:spPr bwMode="auto">
          <a:xfrm>
            <a:off x="1314088" y="2052158"/>
            <a:ext cx="28801" cy="45861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6" name="ïśľíḍé"/>
          <p:cNvSpPr/>
          <p:nvPr/>
        </p:nvSpPr>
        <p:spPr bwMode="auto">
          <a:xfrm>
            <a:off x="3693536" y="2052158"/>
            <a:ext cx="28801" cy="45861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9" name="iṥľíḋê"/>
          <p:cNvSpPr/>
          <p:nvPr/>
        </p:nvSpPr>
        <p:spPr bwMode="auto">
          <a:xfrm>
            <a:off x="1314088" y="2696868"/>
            <a:ext cx="28801" cy="1838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wrap="square" lIns="91440" tIns="45720" rIns="91440" bIns="45720" anchor="ctr">
            <a:normAutofit fontScale="40000" lnSpcReduction="20000"/>
          </a:bodyPr>
          <a:lstStyle/>
          <a:p>
            <a:pPr algn="ctr"/>
          </a:p>
        </p:txBody>
      </p:sp>
      <p:sp>
        <p:nvSpPr>
          <p:cNvPr id="10" name="îśľïdé"/>
          <p:cNvSpPr/>
          <p:nvPr/>
        </p:nvSpPr>
        <p:spPr bwMode="auto">
          <a:xfrm>
            <a:off x="1314088" y="2052158"/>
            <a:ext cx="28801" cy="45861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11" name="íś1íḍè"/>
          <p:cNvSpPr/>
          <p:nvPr/>
        </p:nvSpPr>
        <p:spPr bwMode="auto">
          <a:xfrm>
            <a:off x="3693536" y="2052158"/>
            <a:ext cx="28801" cy="45861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12" name="is1íḑè"/>
          <p:cNvSpPr/>
          <p:nvPr/>
        </p:nvSpPr>
        <p:spPr bwMode="auto">
          <a:xfrm>
            <a:off x="1314088" y="2696868"/>
            <a:ext cx="28801" cy="1838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wrap="square" lIns="91440" tIns="45720" rIns="91440" bIns="45720" anchor="ctr">
            <a:normAutofit fontScale="40000" lnSpcReduction="20000"/>
          </a:bodyPr>
          <a:lstStyle/>
          <a:p>
            <a:pPr algn="ctr"/>
          </a:p>
        </p:txBody>
      </p:sp>
      <p:sp>
        <p:nvSpPr>
          <p:cNvPr id="13" name="î$ḷidè"/>
          <p:cNvSpPr/>
          <p:nvPr/>
        </p:nvSpPr>
        <p:spPr bwMode="auto">
          <a:xfrm>
            <a:off x="1342889" y="1190326"/>
            <a:ext cx="2350647" cy="4719017"/>
          </a:xfrm>
          <a:custGeom>
            <a:avLst/>
            <a:gdLst>
              <a:gd name="T0" fmla="*/ 493 w 509"/>
              <a:gd name="T1" fmla="*/ 15 h 1025"/>
              <a:gd name="T2" fmla="*/ 456 w 509"/>
              <a:gd name="T3" fmla="*/ 0 h 1025"/>
              <a:gd name="T4" fmla="*/ 52 w 509"/>
              <a:gd name="T5" fmla="*/ 0 h 1025"/>
              <a:gd name="T6" fmla="*/ 15 w 509"/>
              <a:gd name="T7" fmla="*/ 15 h 1025"/>
              <a:gd name="T8" fmla="*/ 0 w 509"/>
              <a:gd name="T9" fmla="*/ 52 h 1025"/>
              <a:gd name="T10" fmla="*/ 0 w 509"/>
              <a:gd name="T11" fmla="*/ 973 h 1025"/>
              <a:gd name="T12" fmla="*/ 15 w 509"/>
              <a:gd name="T13" fmla="*/ 1010 h 1025"/>
              <a:gd name="T14" fmla="*/ 52 w 509"/>
              <a:gd name="T15" fmla="*/ 1025 h 1025"/>
              <a:gd name="T16" fmla="*/ 456 w 509"/>
              <a:gd name="T17" fmla="*/ 1025 h 1025"/>
              <a:gd name="T18" fmla="*/ 493 w 509"/>
              <a:gd name="T19" fmla="*/ 1010 h 1025"/>
              <a:gd name="T20" fmla="*/ 509 w 509"/>
              <a:gd name="T21" fmla="*/ 973 h 1025"/>
              <a:gd name="T22" fmla="*/ 509 w 509"/>
              <a:gd name="T23" fmla="*/ 52 h 1025"/>
              <a:gd name="T24" fmla="*/ 493 w 509"/>
              <a:gd name="T25" fmla="*/ 15 h 1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09" h="1025">
                <a:moveTo>
                  <a:pt x="493" y="15"/>
                </a:moveTo>
                <a:cubicBezTo>
                  <a:pt x="483" y="5"/>
                  <a:pt x="469" y="0"/>
                  <a:pt x="456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39" y="0"/>
                  <a:pt x="25" y="5"/>
                  <a:pt x="15" y="15"/>
                </a:cubicBezTo>
                <a:cubicBezTo>
                  <a:pt x="5" y="25"/>
                  <a:pt x="0" y="39"/>
                  <a:pt x="0" y="52"/>
                </a:cubicBezTo>
                <a:cubicBezTo>
                  <a:pt x="0" y="973"/>
                  <a:pt x="0" y="973"/>
                  <a:pt x="0" y="973"/>
                </a:cubicBezTo>
                <a:cubicBezTo>
                  <a:pt x="0" y="986"/>
                  <a:pt x="5" y="1000"/>
                  <a:pt x="15" y="1010"/>
                </a:cubicBezTo>
                <a:cubicBezTo>
                  <a:pt x="25" y="1020"/>
                  <a:pt x="39" y="1025"/>
                  <a:pt x="52" y="1025"/>
                </a:cubicBezTo>
                <a:cubicBezTo>
                  <a:pt x="456" y="1025"/>
                  <a:pt x="456" y="1025"/>
                  <a:pt x="456" y="1025"/>
                </a:cubicBezTo>
                <a:cubicBezTo>
                  <a:pt x="469" y="1025"/>
                  <a:pt x="483" y="1020"/>
                  <a:pt x="493" y="1010"/>
                </a:cubicBezTo>
                <a:cubicBezTo>
                  <a:pt x="503" y="1000"/>
                  <a:pt x="509" y="986"/>
                  <a:pt x="509" y="973"/>
                </a:cubicBezTo>
                <a:cubicBezTo>
                  <a:pt x="509" y="52"/>
                  <a:pt x="509" y="52"/>
                  <a:pt x="509" y="52"/>
                </a:cubicBezTo>
                <a:cubicBezTo>
                  <a:pt x="509" y="39"/>
                  <a:pt x="503" y="25"/>
                  <a:pt x="493" y="1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14" name="ïṣ1îḓê"/>
          <p:cNvSpPr/>
          <p:nvPr/>
        </p:nvSpPr>
        <p:spPr bwMode="auto">
          <a:xfrm>
            <a:off x="2220227" y="5537140"/>
            <a:ext cx="591538" cy="86405"/>
          </a:xfrm>
          <a:custGeom>
            <a:avLst/>
            <a:gdLst>
              <a:gd name="T0" fmla="*/ 128 w 128"/>
              <a:gd name="T1" fmla="*/ 10 h 19"/>
              <a:gd name="T2" fmla="*/ 119 w 128"/>
              <a:gd name="T3" fmla="*/ 19 h 19"/>
              <a:gd name="T4" fmla="*/ 9 w 128"/>
              <a:gd name="T5" fmla="*/ 19 h 19"/>
              <a:gd name="T6" fmla="*/ 0 w 128"/>
              <a:gd name="T7" fmla="*/ 10 h 19"/>
              <a:gd name="T8" fmla="*/ 0 w 128"/>
              <a:gd name="T9" fmla="*/ 10 h 19"/>
              <a:gd name="T10" fmla="*/ 9 w 128"/>
              <a:gd name="T11" fmla="*/ 0 h 19"/>
              <a:gd name="T12" fmla="*/ 119 w 128"/>
              <a:gd name="T13" fmla="*/ 0 h 19"/>
              <a:gd name="T14" fmla="*/ 128 w 128"/>
              <a:gd name="T15" fmla="*/ 1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8" h="19">
                <a:moveTo>
                  <a:pt x="128" y="10"/>
                </a:moveTo>
                <a:cubicBezTo>
                  <a:pt x="128" y="15"/>
                  <a:pt x="124" y="19"/>
                  <a:pt x="119" y="19"/>
                </a:cubicBezTo>
                <a:cubicBezTo>
                  <a:pt x="9" y="19"/>
                  <a:pt x="9" y="19"/>
                  <a:pt x="9" y="19"/>
                </a:cubicBezTo>
                <a:cubicBezTo>
                  <a:pt x="4" y="19"/>
                  <a:pt x="0" y="15"/>
                  <a:pt x="0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9" y="0"/>
                </a:cubicBezTo>
                <a:cubicBezTo>
                  <a:pt x="119" y="0"/>
                  <a:pt x="119" y="0"/>
                  <a:pt x="119" y="0"/>
                </a:cubicBezTo>
                <a:cubicBezTo>
                  <a:pt x="124" y="0"/>
                  <a:pt x="128" y="5"/>
                  <a:pt x="128" y="10"/>
                </a:cubicBezTo>
                <a:close/>
              </a:path>
            </a:pathLst>
          </a:custGeom>
          <a:solidFill>
            <a:srgbClr val="D9D8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</a:p>
        </p:txBody>
      </p:sp>
      <p:sp>
        <p:nvSpPr>
          <p:cNvPr id="15" name="îṧḻiďè"/>
          <p:cNvSpPr/>
          <p:nvPr/>
        </p:nvSpPr>
        <p:spPr bwMode="auto">
          <a:xfrm>
            <a:off x="2450640" y="1398584"/>
            <a:ext cx="130714" cy="132930"/>
          </a:xfrm>
          <a:prstGeom prst="ellipse">
            <a:avLst/>
          </a:prstGeom>
          <a:solidFill>
            <a:srgbClr val="D9D8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</a:p>
        </p:txBody>
      </p:sp>
      <p:sp>
        <p:nvSpPr>
          <p:cNvPr id="16" name="íSľîḋè"/>
          <p:cNvSpPr/>
          <p:nvPr/>
        </p:nvSpPr>
        <p:spPr bwMode="auto">
          <a:xfrm>
            <a:off x="2488303" y="1434032"/>
            <a:ext cx="55386" cy="5538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</a:p>
        </p:txBody>
      </p:sp>
      <p:sp>
        <p:nvSpPr>
          <p:cNvPr id="17" name="ïṣḷiḋe"/>
          <p:cNvSpPr/>
          <p:nvPr/>
        </p:nvSpPr>
        <p:spPr>
          <a:xfrm>
            <a:off x="1342889" y="1737556"/>
            <a:ext cx="2350647" cy="3513784"/>
          </a:xfrm>
          <a:prstGeom prst="rect">
            <a:avLst/>
          </a:prstGeom>
          <a:blipFill>
            <a:blip r:embed="rId1" cstate="screen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18" name="îṣ1ïḓe"/>
          <p:cNvSpPr/>
          <p:nvPr/>
        </p:nvSpPr>
        <p:spPr>
          <a:xfrm>
            <a:off x="4619633" y="3351521"/>
            <a:ext cx="511720" cy="5117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lnSpcReduction="10000"/>
          </a:bodyPr>
          <a:lstStyle/>
          <a:p>
            <a:pPr algn="ctr"/>
          </a:p>
        </p:txBody>
      </p:sp>
      <p:sp>
        <p:nvSpPr>
          <p:cNvPr id="19" name="iṡ1idè"/>
          <p:cNvSpPr/>
          <p:nvPr/>
        </p:nvSpPr>
        <p:spPr bwMode="auto">
          <a:xfrm>
            <a:off x="4760004" y="3452050"/>
            <a:ext cx="277144" cy="277144"/>
          </a:xfrm>
          <a:custGeom>
            <a:avLst/>
            <a:gdLst>
              <a:gd name="T0" fmla="*/ 184 w 260"/>
              <a:gd name="T1" fmla="*/ 106 h 260"/>
              <a:gd name="T2" fmla="*/ 193 w 260"/>
              <a:gd name="T3" fmla="*/ 143 h 260"/>
              <a:gd name="T4" fmla="*/ 117 w 260"/>
              <a:gd name="T5" fmla="*/ 219 h 260"/>
              <a:gd name="T6" fmla="*/ 42 w 260"/>
              <a:gd name="T7" fmla="*/ 143 h 260"/>
              <a:gd name="T8" fmla="*/ 117 w 260"/>
              <a:gd name="T9" fmla="*/ 66 h 260"/>
              <a:gd name="T10" fmla="*/ 154 w 260"/>
              <a:gd name="T11" fmla="*/ 76 h 260"/>
              <a:gd name="T12" fmla="*/ 183 w 260"/>
              <a:gd name="T13" fmla="*/ 46 h 260"/>
              <a:gd name="T14" fmla="*/ 117 w 260"/>
              <a:gd name="T15" fmla="*/ 25 h 260"/>
              <a:gd name="T16" fmla="*/ 0 w 260"/>
              <a:gd name="T17" fmla="*/ 143 h 260"/>
              <a:gd name="T18" fmla="*/ 117 w 260"/>
              <a:gd name="T19" fmla="*/ 260 h 260"/>
              <a:gd name="T20" fmla="*/ 233 w 260"/>
              <a:gd name="T21" fmla="*/ 143 h 260"/>
              <a:gd name="T22" fmla="*/ 213 w 260"/>
              <a:gd name="T23" fmla="*/ 77 h 260"/>
              <a:gd name="T24" fmla="*/ 184 w 260"/>
              <a:gd name="T25" fmla="*/ 106 h 260"/>
              <a:gd name="T26" fmla="*/ 225 w 260"/>
              <a:gd name="T27" fmla="*/ 35 h 260"/>
              <a:gd name="T28" fmla="*/ 225 w 260"/>
              <a:gd name="T29" fmla="*/ 35 h 260"/>
              <a:gd name="T30" fmla="*/ 225 w 260"/>
              <a:gd name="T31" fmla="*/ 0 h 260"/>
              <a:gd name="T32" fmla="*/ 203 w 260"/>
              <a:gd name="T33" fmla="*/ 23 h 260"/>
              <a:gd name="T34" fmla="*/ 203 w 260"/>
              <a:gd name="T35" fmla="*/ 46 h 260"/>
              <a:gd name="T36" fmla="*/ 139 w 260"/>
              <a:gd name="T37" fmla="*/ 111 h 260"/>
              <a:gd name="T38" fmla="*/ 117 w 260"/>
              <a:gd name="T39" fmla="*/ 104 h 260"/>
              <a:gd name="T40" fmla="*/ 79 w 260"/>
              <a:gd name="T41" fmla="*/ 143 h 260"/>
              <a:gd name="T42" fmla="*/ 117 w 260"/>
              <a:gd name="T43" fmla="*/ 181 h 260"/>
              <a:gd name="T44" fmla="*/ 155 w 260"/>
              <a:gd name="T45" fmla="*/ 143 h 260"/>
              <a:gd name="T46" fmla="*/ 150 w 260"/>
              <a:gd name="T47" fmla="*/ 123 h 260"/>
              <a:gd name="T48" fmla="*/ 215 w 260"/>
              <a:gd name="T49" fmla="*/ 58 h 260"/>
              <a:gd name="T50" fmla="*/ 237 w 260"/>
              <a:gd name="T51" fmla="*/ 58 h 260"/>
              <a:gd name="T52" fmla="*/ 260 w 260"/>
              <a:gd name="T53" fmla="*/ 35 h 260"/>
              <a:gd name="T54" fmla="*/ 225 w 260"/>
              <a:gd name="T55" fmla="*/ 35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0" h="260">
                <a:moveTo>
                  <a:pt x="184" y="106"/>
                </a:moveTo>
                <a:cubicBezTo>
                  <a:pt x="190" y="117"/>
                  <a:pt x="193" y="129"/>
                  <a:pt x="193" y="143"/>
                </a:cubicBezTo>
                <a:cubicBezTo>
                  <a:pt x="193" y="185"/>
                  <a:pt x="159" y="219"/>
                  <a:pt x="117" y="219"/>
                </a:cubicBezTo>
                <a:cubicBezTo>
                  <a:pt x="76" y="219"/>
                  <a:pt x="42" y="185"/>
                  <a:pt x="42" y="143"/>
                </a:cubicBezTo>
                <a:cubicBezTo>
                  <a:pt x="42" y="100"/>
                  <a:pt x="76" y="66"/>
                  <a:pt x="117" y="66"/>
                </a:cubicBezTo>
                <a:cubicBezTo>
                  <a:pt x="131" y="66"/>
                  <a:pt x="143" y="70"/>
                  <a:pt x="154" y="76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65" y="33"/>
                  <a:pt x="141" y="25"/>
                  <a:pt x="117" y="25"/>
                </a:cubicBezTo>
                <a:cubicBezTo>
                  <a:pt x="52" y="25"/>
                  <a:pt x="0" y="78"/>
                  <a:pt x="0" y="143"/>
                </a:cubicBezTo>
                <a:cubicBezTo>
                  <a:pt x="0" y="207"/>
                  <a:pt x="52" y="260"/>
                  <a:pt x="117" y="260"/>
                </a:cubicBezTo>
                <a:cubicBezTo>
                  <a:pt x="181" y="260"/>
                  <a:pt x="233" y="207"/>
                  <a:pt x="233" y="143"/>
                </a:cubicBezTo>
                <a:cubicBezTo>
                  <a:pt x="233" y="118"/>
                  <a:pt x="226" y="96"/>
                  <a:pt x="213" y="77"/>
                </a:cubicBezTo>
                <a:cubicBezTo>
                  <a:pt x="184" y="106"/>
                  <a:pt x="184" y="106"/>
                  <a:pt x="184" y="106"/>
                </a:cubicBezTo>
                <a:close/>
                <a:moveTo>
                  <a:pt x="225" y="35"/>
                </a:moveTo>
                <a:cubicBezTo>
                  <a:pt x="225" y="35"/>
                  <a:pt x="225" y="35"/>
                  <a:pt x="225" y="35"/>
                </a:cubicBezTo>
                <a:cubicBezTo>
                  <a:pt x="225" y="0"/>
                  <a:pt x="225" y="0"/>
                  <a:pt x="225" y="0"/>
                </a:cubicBezTo>
                <a:cubicBezTo>
                  <a:pt x="203" y="23"/>
                  <a:pt x="203" y="23"/>
                  <a:pt x="203" y="23"/>
                </a:cubicBezTo>
                <a:cubicBezTo>
                  <a:pt x="203" y="46"/>
                  <a:pt x="203" y="46"/>
                  <a:pt x="203" y="46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33" y="106"/>
                  <a:pt x="125" y="104"/>
                  <a:pt x="117" y="104"/>
                </a:cubicBezTo>
                <a:cubicBezTo>
                  <a:pt x="96" y="104"/>
                  <a:pt x="79" y="121"/>
                  <a:pt x="79" y="143"/>
                </a:cubicBezTo>
                <a:cubicBezTo>
                  <a:pt x="79" y="164"/>
                  <a:pt x="96" y="181"/>
                  <a:pt x="117" y="181"/>
                </a:cubicBezTo>
                <a:cubicBezTo>
                  <a:pt x="138" y="181"/>
                  <a:pt x="155" y="164"/>
                  <a:pt x="155" y="143"/>
                </a:cubicBezTo>
                <a:cubicBezTo>
                  <a:pt x="155" y="136"/>
                  <a:pt x="154" y="129"/>
                  <a:pt x="150" y="123"/>
                </a:cubicBezTo>
                <a:cubicBezTo>
                  <a:pt x="215" y="58"/>
                  <a:pt x="215" y="58"/>
                  <a:pt x="215" y="58"/>
                </a:cubicBezTo>
                <a:cubicBezTo>
                  <a:pt x="237" y="58"/>
                  <a:pt x="237" y="58"/>
                  <a:pt x="237" y="58"/>
                </a:cubicBezTo>
                <a:cubicBezTo>
                  <a:pt x="260" y="35"/>
                  <a:pt x="260" y="35"/>
                  <a:pt x="260" y="35"/>
                </a:cubicBezTo>
                <a:cubicBezTo>
                  <a:pt x="225" y="35"/>
                  <a:pt x="225" y="35"/>
                  <a:pt x="22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 anchor="ctr">
            <a:normAutofit fontScale="77500" lnSpcReduction="20000"/>
          </a:bodyPr>
          <a:lstStyle/>
          <a:p>
            <a:pPr algn="ctr"/>
          </a:p>
        </p:txBody>
      </p:sp>
      <p:sp>
        <p:nvSpPr>
          <p:cNvPr id="20" name="îṧļíḓé"/>
          <p:cNvSpPr/>
          <p:nvPr/>
        </p:nvSpPr>
        <p:spPr>
          <a:xfrm>
            <a:off x="4619633" y="4461189"/>
            <a:ext cx="511720" cy="5117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lnSpcReduction="10000"/>
          </a:bodyPr>
          <a:lstStyle/>
          <a:p>
            <a:pPr algn="ctr"/>
          </a:p>
        </p:txBody>
      </p:sp>
      <p:sp>
        <p:nvSpPr>
          <p:cNvPr id="21" name="íSlïdè"/>
          <p:cNvSpPr/>
          <p:nvPr/>
        </p:nvSpPr>
        <p:spPr bwMode="auto">
          <a:xfrm>
            <a:off x="4736921" y="4578477"/>
            <a:ext cx="277144" cy="277144"/>
          </a:xfrm>
          <a:custGeom>
            <a:avLst/>
            <a:gdLst>
              <a:gd name="T0" fmla="*/ 187 w 228"/>
              <a:gd name="T1" fmla="*/ 114 h 240"/>
              <a:gd name="T2" fmla="*/ 114 w 228"/>
              <a:gd name="T3" fmla="*/ 40 h 240"/>
              <a:gd name="T4" fmla="*/ 40 w 228"/>
              <a:gd name="T5" fmla="*/ 114 h 240"/>
              <a:gd name="T6" fmla="*/ 68 w 228"/>
              <a:gd name="T7" fmla="*/ 171 h 240"/>
              <a:gd name="T8" fmla="*/ 74 w 228"/>
              <a:gd name="T9" fmla="*/ 173 h 240"/>
              <a:gd name="T10" fmla="*/ 81 w 228"/>
              <a:gd name="T11" fmla="*/ 169 h 240"/>
              <a:gd name="T12" fmla="*/ 79 w 228"/>
              <a:gd name="T13" fmla="*/ 156 h 240"/>
              <a:gd name="T14" fmla="*/ 59 w 228"/>
              <a:gd name="T15" fmla="*/ 114 h 240"/>
              <a:gd name="T16" fmla="*/ 114 w 228"/>
              <a:gd name="T17" fmla="*/ 59 h 240"/>
              <a:gd name="T18" fmla="*/ 169 w 228"/>
              <a:gd name="T19" fmla="*/ 114 h 240"/>
              <a:gd name="T20" fmla="*/ 152 w 228"/>
              <a:gd name="T21" fmla="*/ 153 h 240"/>
              <a:gd name="T22" fmla="*/ 151 w 228"/>
              <a:gd name="T23" fmla="*/ 166 h 240"/>
              <a:gd name="T24" fmla="*/ 165 w 228"/>
              <a:gd name="T25" fmla="*/ 167 h 240"/>
              <a:gd name="T26" fmla="*/ 187 w 228"/>
              <a:gd name="T27" fmla="*/ 114 h 240"/>
              <a:gd name="T28" fmla="*/ 116 w 228"/>
              <a:gd name="T29" fmla="*/ 79 h 240"/>
              <a:gd name="T30" fmla="*/ 81 w 228"/>
              <a:gd name="T31" fmla="*/ 114 h 240"/>
              <a:gd name="T32" fmla="*/ 101 w 228"/>
              <a:gd name="T33" fmla="*/ 144 h 240"/>
              <a:gd name="T34" fmla="*/ 101 w 228"/>
              <a:gd name="T35" fmla="*/ 226 h 240"/>
              <a:gd name="T36" fmla="*/ 115 w 228"/>
              <a:gd name="T37" fmla="*/ 240 h 240"/>
              <a:gd name="T38" fmla="*/ 129 w 228"/>
              <a:gd name="T39" fmla="*/ 226 h 240"/>
              <a:gd name="T40" fmla="*/ 129 w 228"/>
              <a:gd name="T41" fmla="*/ 145 h 240"/>
              <a:gd name="T42" fmla="*/ 150 w 228"/>
              <a:gd name="T43" fmla="*/ 114 h 240"/>
              <a:gd name="T44" fmla="*/ 116 w 228"/>
              <a:gd name="T45" fmla="*/ 79 h 240"/>
              <a:gd name="T46" fmla="*/ 114 w 228"/>
              <a:gd name="T47" fmla="*/ 0 h 240"/>
              <a:gd name="T48" fmla="*/ 0 w 228"/>
              <a:gd name="T49" fmla="*/ 114 h 240"/>
              <a:gd name="T50" fmla="*/ 52 w 228"/>
              <a:gd name="T51" fmla="*/ 209 h 240"/>
              <a:gd name="T52" fmla="*/ 57 w 228"/>
              <a:gd name="T53" fmla="*/ 211 h 240"/>
              <a:gd name="T54" fmla="*/ 65 w 228"/>
              <a:gd name="T55" fmla="*/ 206 h 240"/>
              <a:gd name="T56" fmla="*/ 62 w 228"/>
              <a:gd name="T57" fmla="*/ 193 h 240"/>
              <a:gd name="T58" fmla="*/ 19 w 228"/>
              <a:gd name="T59" fmla="*/ 114 h 240"/>
              <a:gd name="T60" fmla="*/ 114 w 228"/>
              <a:gd name="T61" fmla="*/ 18 h 240"/>
              <a:gd name="T62" fmla="*/ 209 w 228"/>
              <a:gd name="T63" fmla="*/ 114 h 240"/>
              <a:gd name="T64" fmla="*/ 168 w 228"/>
              <a:gd name="T65" fmla="*/ 192 h 240"/>
              <a:gd name="T66" fmla="*/ 165 w 228"/>
              <a:gd name="T67" fmla="*/ 205 h 240"/>
              <a:gd name="T68" fmla="*/ 178 w 228"/>
              <a:gd name="T69" fmla="*/ 208 h 240"/>
              <a:gd name="T70" fmla="*/ 228 w 228"/>
              <a:gd name="T71" fmla="*/ 114 h 240"/>
              <a:gd name="T72" fmla="*/ 114 w 228"/>
              <a:gd name="T73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8" h="240">
                <a:moveTo>
                  <a:pt x="187" y="114"/>
                </a:moveTo>
                <a:cubicBezTo>
                  <a:pt x="187" y="73"/>
                  <a:pt x="154" y="40"/>
                  <a:pt x="114" y="40"/>
                </a:cubicBezTo>
                <a:cubicBezTo>
                  <a:pt x="73" y="40"/>
                  <a:pt x="40" y="73"/>
                  <a:pt x="40" y="114"/>
                </a:cubicBezTo>
                <a:cubicBezTo>
                  <a:pt x="40" y="136"/>
                  <a:pt x="50" y="157"/>
                  <a:pt x="68" y="171"/>
                </a:cubicBezTo>
                <a:cubicBezTo>
                  <a:pt x="69" y="172"/>
                  <a:pt x="71" y="173"/>
                  <a:pt x="74" y="173"/>
                </a:cubicBezTo>
                <a:cubicBezTo>
                  <a:pt x="76" y="173"/>
                  <a:pt x="79" y="171"/>
                  <a:pt x="81" y="169"/>
                </a:cubicBezTo>
                <a:cubicBezTo>
                  <a:pt x="84" y="165"/>
                  <a:pt x="83" y="159"/>
                  <a:pt x="79" y="156"/>
                </a:cubicBezTo>
                <a:cubicBezTo>
                  <a:pt x="67" y="146"/>
                  <a:pt x="59" y="130"/>
                  <a:pt x="59" y="114"/>
                </a:cubicBezTo>
                <a:cubicBezTo>
                  <a:pt x="59" y="83"/>
                  <a:pt x="84" y="59"/>
                  <a:pt x="114" y="59"/>
                </a:cubicBezTo>
                <a:cubicBezTo>
                  <a:pt x="144" y="59"/>
                  <a:pt x="169" y="83"/>
                  <a:pt x="169" y="114"/>
                </a:cubicBezTo>
                <a:cubicBezTo>
                  <a:pt x="169" y="129"/>
                  <a:pt x="163" y="143"/>
                  <a:pt x="152" y="153"/>
                </a:cubicBezTo>
                <a:cubicBezTo>
                  <a:pt x="148" y="157"/>
                  <a:pt x="148" y="163"/>
                  <a:pt x="151" y="166"/>
                </a:cubicBezTo>
                <a:cubicBezTo>
                  <a:pt x="155" y="170"/>
                  <a:pt x="161" y="170"/>
                  <a:pt x="165" y="167"/>
                </a:cubicBezTo>
                <a:cubicBezTo>
                  <a:pt x="179" y="153"/>
                  <a:pt x="187" y="134"/>
                  <a:pt x="187" y="114"/>
                </a:cubicBezTo>
                <a:close/>
                <a:moveTo>
                  <a:pt x="116" y="79"/>
                </a:moveTo>
                <a:cubicBezTo>
                  <a:pt x="97" y="79"/>
                  <a:pt x="81" y="95"/>
                  <a:pt x="81" y="114"/>
                </a:cubicBezTo>
                <a:cubicBezTo>
                  <a:pt x="81" y="127"/>
                  <a:pt x="89" y="139"/>
                  <a:pt x="101" y="144"/>
                </a:cubicBezTo>
                <a:cubicBezTo>
                  <a:pt x="101" y="226"/>
                  <a:pt x="101" y="226"/>
                  <a:pt x="101" y="226"/>
                </a:cubicBezTo>
                <a:cubicBezTo>
                  <a:pt x="101" y="233"/>
                  <a:pt x="107" y="240"/>
                  <a:pt x="115" y="240"/>
                </a:cubicBezTo>
                <a:cubicBezTo>
                  <a:pt x="123" y="240"/>
                  <a:pt x="129" y="233"/>
                  <a:pt x="129" y="226"/>
                </a:cubicBezTo>
                <a:cubicBezTo>
                  <a:pt x="129" y="145"/>
                  <a:pt x="129" y="145"/>
                  <a:pt x="129" y="145"/>
                </a:cubicBezTo>
                <a:cubicBezTo>
                  <a:pt x="141" y="140"/>
                  <a:pt x="150" y="128"/>
                  <a:pt x="150" y="114"/>
                </a:cubicBezTo>
                <a:cubicBezTo>
                  <a:pt x="150" y="95"/>
                  <a:pt x="134" y="79"/>
                  <a:pt x="116" y="79"/>
                </a:cubicBezTo>
                <a:close/>
                <a:moveTo>
                  <a:pt x="114" y="0"/>
                </a:moveTo>
                <a:cubicBezTo>
                  <a:pt x="51" y="0"/>
                  <a:pt x="0" y="51"/>
                  <a:pt x="0" y="114"/>
                </a:cubicBezTo>
                <a:cubicBezTo>
                  <a:pt x="0" y="152"/>
                  <a:pt x="19" y="188"/>
                  <a:pt x="52" y="209"/>
                </a:cubicBezTo>
                <a:cubicBezTo>
                  <a:pt x="54" y="210"/>
                  <a:pt x="55" y="211"/>
                  <a:pt x="57" y="211"/>
                </a:cubicBezTo>
                <a:cubicBezTo>
                  <a:pt x="60" y="211"/>
                  <a:pt x="63" y="209"/>
                  <a:pt x="65" y="206"/>
                </a:cubicBezTo>
                <a:cubicBezTo>
                  <a:pt x="68" y="202"/>
                  <a:pt x="67" y="196"/>
                  <a:pt x="62" y="193"/>
                </a:cubicBezTo>
                <a:cubicBezTo>
                  <a:pt x="35" y="176"/>
                  <a:pt x="19" y="146"/>
                  <a:pt x="19" y="114"/>
                </a:cubicBezTo>
                <a:cubicBezTo>
                  <a:pt x="19" y="61"/>
                  <a:pt x="61" y="18"/>
                  <a:pt x="114" y="18"/>
                </a:cubicBezTo>
                <a:cubicBezTo>
                  <a:pt x="166" y="18"/>
                  <a:pt x="209" y="61"/>
                  <a:pt x="209" y="114"/>
                </a:cubicBezTo>
                <a:cubicBezTo>
                  <a:pt x="209" y="145"/>
                  <a:pt x="194" y="174"/>
                  <a:pt x="168" y="192"/>
                </a:cubicBezTo>
                <a:cubicBezTo>
                  <a:pt x="163" y="195"/>
                  <a:pt x="162" y="201"/>
                  <a:pt x="165" y="205"/>
                </a:cubicBezTo>
                <a:cubicBezTo>
                  <a:pt x="168" y="209"/>
                  <a:pt x="174" y="211"/>
                  <a:pt x="178" y="208"/>
                </a:cubicBezTo>
                <a:cubicBezTo>
                  <a:pt x="209" y="186"/>
                  <a:pt x="228" y="151"/>
                  <a:pt x="228" y="114"/>
                </a:cubicBezTo>
                <a:cubicBezTo>
                  <a:pt x="228" y="51"/>
                  <a:pt x="177" y="0"/>
                  <a:pt x="11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 anchor="ctr">
            <a:normAutofit fontScale="77500" lnSpcReduction="20000"/>
          </a:bodyPr>
          <a:lstStyle/>
          <a:p>
            <a:pPr algn="ctr"/>
          </a:p>
        </p:txBody>
      </p:sp>
      <p:sp>
        <p:nvSpPr>
          <p:cNvPr id="22" name="iş1iḍé"/>
          <p:cNvSpPr txBox="1"/>
          <p:nvPr/>
        </p:nvSpPr>
        <p:spPr>
          <a:xfrm>
            <a:off x="5327710" y="3217474"/>
            <a:ext cx="6341511" cy="40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100000"/>
                  </a:schemeClr>
                </a:solidFill>
              </a14:hiddenFill>
            </a:ext>
          </a:extLst>
        </p:spPr>
        <p:txBody>
          <a:bodyPr wrap="square" lIns="91440" tIns="45720" rIns="91440" bIns="45720" anchor="b" anchorCtr="0">
            <a:normAutofit/>
          </a:bodyPr>
          <a:lstStyle/>
          <a:p>
            <a:r>
              <a:rPr lang="en-US" altLang="zh-CN" sz="2000" b="1" dirty="0"/>
              <a:t>Text here</a:t>
            </a:r>
            <a:endParaRPr lang="zh-CN" altLang="en-US" sz="2000" b="1" dirty="0"/>
          </a:p>
        </p:txBody>
      </p:sp>
      <p:sp>
        <p:nvSpPr>
          <p:cNvPr id="23" name="íšľïďe"/>
          <p:cNvSpPr txBox="1"/>
          <p:nvPr/>
        </p:nvSpPr>
        <p:spPr>
          <a:xfrm>
            <a:off x="5327710" y="3618543"/>
            <a:ext cx="6341511" cy="52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100000"/>
                  </a:schemeClr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1200" dirty="0"/>
              <a:t>Copy paste fonts. Choose the only option to retain text.</a:t>
            </a:r>
            <a:endParaRPr lang="zh-CN" altLang="en-US" sz="1200" dirty="0"/>
          </a:p>
        </p:txBody>
      </p:sp>
      <p:sp>
        <p:nvSpPr>
          <p:cNvPr id="24" name="îṣ1ïďé"/>
          <p:cNvSpPr txBox="1"/>
          <p:nvPr/>
        </p:nvSpPr>
        <p:spPr>
          <a:xfrm>
            <a:off x="5327710" y="4322059"/>
            <a:ext cx="6341511" cy="40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100000"/>
                  </a:schemeClr>
                </a:solidFill>
              </a14:hiddenFill>
            </a:ext>
          </a:extLst>
        </p:spPr>
        <p:txBody>
          <a:bodyPr wrap="square" lIns="91440" tIns="45720" rIns="91440" bIns="45720" anchor="b" anchorCtr="0">
            <a:normAutofit/>
          </a:bodyPr>
          <a:lstStyle/>
          <a:p>
            <a:r>
              <a:rPr lang="en-US" altLang="zh-CN" sz="2000" b="1" dirty="0"/>
              <a:t>Text here</a:t>
            </a:r>
            <a:endParaRPr lang="zh-CN" altLang="en-US" sz="2000" b="1" dirty="0"/>
          </a:p>
        </p:txBody>
      </p:sp>
      <p:sp>
        <p:nvSpPr>
          <p:cNvPr id="25" name="í$1iďè"/>
          <p:cNvSpPr txBox="1"/>
          <p:nvPr/>
        </p:nvSpPr>
        <p:spPr>
          <a:xfrm>
            <a:off x="5327710" y="4723128"/>
            <a:ext cx="6341511" cy="52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100000"/>
                  </a:schemeClr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1200" dirty="0"/>
              <a:t>Copy paste fonts. Choose the only option to retain text.</a:t>
            </a:r>
            <a:endParaRPr lang="zh-CN" altLang="en-US" sz="1200" dirty="0"/>
          </a:p>
        </p:txBody>
      </p:sp>
      <p:sp>
        <p:nvSpPr>
          <p:cNvPr id="26" name="Rectangle 63"/>
          <p:cNvSpPr/>
          <p:nvPr/>
        </p:nvSpPr>
        <p:spPr>
          <a:xfrm>
            <a:off x="4478690" y="1884050"/>
            <a:ext cx="5650829" cy="662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800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7" name="TextBox 34"/>
          <p:cNvSpPr txBox="1"/>
          <p:nvPr/>
        </p:nvSpPr>
        <p:spPr>
          <a:xfrm>
            <a:off x="4478690" y="2587644"/>
            <a:ext cx="4407709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0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0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0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10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6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-984441" y="2712784"/>
            <a:ext cx="7470713" cy="101566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0" dirty="0">
                <a:solidFill>
                  <a:schemeClr val="bg1"/>
                </a:solidFill>
                <a:latin typeface="文鼎习" panose="020B0602010101010101" pitchFamily="33" charset="-122"/>
                <a:ea typeface="文鼎习" panose="020B0602010101010101" pitchFamily="33" charset="-122"/>
              </a:rPr>
              <a:t>插入小标题</a:t>
            </a:r>
            <a:endParaRPr lang="zh-CN" altLang="en-US" sz="6000" spc="1500" dirty="0">
              <a:solidFill>
                <a:schemeClr val="bg1"/>
              </a:solidFill>
              <a:latin typeface="文鼎习" panose="020B0602010101010101" pitchFamily="33" charset="-122"/>
              <a:ea typeface="文鼎习" panose="020B0602010101010101" pitchFamily="33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4554" y="3728447"/>
            <a:ext cx="4272723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1600" spc="600" dirty="0">
                <a:solidFill>
                  <a:schemeClr val="bg1">
                    <a:lumMod val="75000"/>
                  </a:schemeClr>
                </a:solidFill>
              </a:rPr>
              <a:t>请在此处输入您的内容</a:t>
            </a:r>
            <a:r>
              <a:rPr lang="en-US" altLang="zh-CN" sz="1600" spc="600" dirty="0">
                <a:solidFill>
                  <a:schemeClr val="bg1">
                    <a:lumMod val="75000"/>
                  </a:schemeClr>
                </a:solidFill>
              </a:rPr>
              <a:t>,</a:t>
            </a:r>
            <a:r>
              <a:rPr lang="zh-CN" altLang="en-US" sz="1600" spc="600" dirty="0">
                <a:solidFill>
                  <a:schemeClr val="bg1">
                    <a:lumMod val="75000"/>
                  </a:schemeClr>
                </a:solidFill>
              </a:rPr>
              <a:t> 为您的演讲加分添彩！</a:t>
            </a:r>
            <a:endParaRPr lang="zh-CN" altLang="en-US" sz="1600" spc="6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761771" y="447879"/>
            <a:ext cx="31171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spc="600" dirty="0">
                <a:solidFill>
                  <a:schemeClr val="accent1">
                    <a:lumMod val="50000"/>
                  </a:schemeClr>
                </a:solidFill>
                <a:latin typeface="文鼎习" panose="020B0602010101010101" pitchFamily="33" charset="-122"/>
                <a:ea typeface="文鼎习" panose="020B0602010101010101" pitchFamily="33" charset="-122"/>
                <a:cs typeface="+mn-ea"/>
                <a:sym typeface="+mn-lt"/>
              </a:rPr>
              <a:t>小标题</a:t>
            </a:r>
            <a:endParaRPr lang="zh-CN" altLang="en-US" sz="4000" spc="600" dirty="0">
              <a:solidFill>
                <a:schemeClr val="accent1">
                  <a:lumMod val="50000"/>
                </a:schemeClr>
              </a:solidFill>
              <a:latin typeface="文鼎习" panose="020B0602010101010101" pitchFamily="33" charset="-122"/>
              <a:ea typeface="文鼎习" panose="020B0602010101010101" pitchFamily="33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17048" y="759469"/>
            <a:ext cx="1882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pc="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HEADINGS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" name="îṡḻïḍé"/>
          <p:cNvGrpSpPr/>
          <p:nvPr/>
        </p:nvGrpSpPr>
        <p:grpSpPr>
          <a:xfrm>
            <a:off x="719460" y="1598001"/>
            <a:ext cx="3307537" cy="4199806"/>
            <a:chOff x="1416748" y="1485488"/>
            <a:chExt cx="3227861" cy="4098637"/>
          </a:xfrm>
        </p:grpSpPr>
        <p:grpSp>
          <p:nvGrpSpPr>
            <p:cNvPr id="5" name="ïṧḻíḑè"/>
            <p:cNvGrpSpPr/>
            <p:nvPr/>
          </p:nvGrpSpPr>
          <p:grpSpPr>
            <a:xfrm>
              <a:off x="1416748" y="1485488"/>
              <a:ext cx="3227861" cy="4098637"/>
              <a:chOff x="1416748" y="1485488"/>
              <a:chExt cx="3227861" cy="4098637"/>
            </a:xfrm>
          </p:grpSpPr>
          <p:sp>
            <p:nvSpPr>
              <p:cNvPr id="16" name="ïśļîḋè"/>
              <p:cNvSpPr/>
              <p:nvPr/>
            </p:nvSpPr>
            <p:spPr bwMode="auto">
              <a:xfrm>
                <a:off x="1975274" y="4686140"/>
                <a:ext cx="380771" cy="274472"/>
              </a:xfrm>
              <a:custGeom>
                <a:avLst/>
                <a:gdLst>
                  <a:gd name="T0" fmla="*/ 38 w 101"/>
                  <a:gd name="T1" fmla="*/ 73 h 73"/>
                  <a:gd name="T2" fmla="*/ 38 w 101"/>
                  <a:gd name="T3" fmla="*/ 62 h 73"/>
                  <a:gd name="T4" fmla="*/ 46 w 101"/>
                  <a:gd name="T5" fmla="*/ 50 h 73"/>
                  <a:gd name="T6" fmla="*/ 10 w 101"/>
                  <a:gd name="T7" fmla="*/ 33 h 73"/>
                  <a:gd name="T8" fmla="*/ 3 w 101"/>
                  <a:gd name="T9" fmla="*/ 0 h 73"/>
                  <a:gd name="T10" fmla="*/ 98 w 101"/>
                  <a:gd name="T11" fmla="*/ 2 h 73"/>
                  <a:gd name="T12" fmla="*/ 68 w 101"/>
                  <a:gd name="T13" fmla="*/ 42 h 73"/>
                  <a:gd name="T14" fmla="*/ 56 w 101"/>
                  <a:gd name="T15" fmla="*/ 62 h 73"/>
                  <a:gd name="T16" fmla="*/ 68 w 101"/>
                  <a:gd name="T17" fmla="*/ 68 h 73"/>
                  <a:gd name="T18" fmla="*/ 38 w 101"/>
                  <a:gd name="T19" fmla="*/ 65 h 73"/>
                  <a:gd name="T20" fmla="*/ 38 w 101"/>
                  <a:gd name="T21" fmla="*/ 70 h 73"/>
                  <a:gd name="T22" fmla="*/ 65 w 101"/>
                  <a:gd name="T23" fmla="*/ 68 h 73"/>
                  <a:gd name="T24" fmla="*/ 53 w 101"/>
                  <a:gd name="T25" fmla="*/ 65 h 73"/>
                  <a:gd name="T26" fmla="*/ 54 w 101"/>
                  <a:gd name="T27" fmla="*/ 47 h 73"/>
                  <a:gd name="T28" fmla="*/ 67 w 101"/>
                  <a:gd name="T29" fmla="*/ 39 h 73"/>
                  <a:gd name="T30" fmla="*/ 88 w 101"/>
                  <a:gd name="T31" fmla="*/ 31 h 73"/>
                  <a:gd name="T32" fmla="*/ 5 w 101"/>
                  <a:gd name="T33" fmla="*/ 3 h 73"/>
                  <a:gd name="T34" fmla="*/ 33 w 101"/>
                  <a:gd name="T35" fmla="*/ 39 h 73"/>
                  <a:gd name="T36" fmla="*/ 34 w 101"/>
                  <a:gd name="T37" fmla="*/ 39 h 73"/>
                  <a:gd name="T38" fmla="*/ 49 w 101"/>
                  <a:gd name="T39" fmla="*/ 48 h 73"/>
                  <a:gd name="T40" fmla="*/ 38 w 101"/>
                  <a:gd name="T41" fmla="*/ 65 h 73"/>
                  <a:gd name="T42" fmla="*/ 71 w 101"/>
                  <a:gd name="T43" fmla="*/ 31 h 73"/>
                  <a:gd name="T44" fmla="*/ 78 w 101"/>
                  <a:gd name="T45" fmla="*/ 7 h 73"/>
                  <a:gd name="T46" fmla="*/ 91 w 101"/>
                  <a:gd name="T47" fmla="*/ 8 h 73"/>
                  <a:gd name="T48" fmla="*/ 70 w 101"/>
                  <a:gd name="T49" fmla="*/ 34 h 73"/>
                  <a:gd name="T50" fmla="*/ 75 w 101"/>
                  <a:gd name="T51" fmla="*/ 30 h 73"/>
                  <a:gd name="T52" fmla="*/ 81 w 101"/>
                  <a:gd name="T53" fmla="*/ 10 h 73"/>
                  <a:gd name="T54" fmla="*/ 27 w 101"/>
                  <a:gd name="T55" fmla="*/ 34 h 73"/>
                  <a:gd name="T56" fmla="*/ 9 w 101"/>
                  <a:gd name="T57" fmla="*/ 7 h 73"/>
                  <a:gd name="T58" fmla="*/ 22 w 101"/>
                  <a:gd name="T59" fmla="*/ 9 h 73"/>
                  <a:gd name="T60" fmla="*/ 30 w 101"/>
                  <a:gd name="T61" fmla="*/ 34 h 73"/>
                  <a:gd name="T62" fmla="*/ 25 w 101"/>
                  <a:gd name="T63" fmla="*/ 30 h 73"/>
                  <a:gd name="T64" fmla="*/ 12 w 101"/>
                  <a:gd name="T65" fmla="*/ 1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1" h="73">
                    <a:moveTo>
                      <a:pt x="62" y="73"/>
                    </a:moveTo>
                    <a:cubicBezTo>
                      <a:pt x="38" y="73"/>
                      <a:pt x="38" y="73"/>
                      <a:pt x="38" y="73"/>
                    </a:cubicBezTo>
                    <a:cubicBezTo>
                      <a:pt x="34" y="73"/>
                      <a:pt x="32" y="71"/>
                      <a:pt x="32" y="68"/>
                    </a:cubicBezTo>
                    <a:cubicBezTo>
                      <a:pt x="32" y="65"/>
                      <a:pt x="34" y="62"/>
                      <a:pt x="38" y="62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41" y="49"/>
                      <a:pt x="36" y="46"/>
                      <a:pt x="32" y="42"/>
                    </a:cubicBezTo>
                    <a:cubicBezTo>
                      <a:pt x="23" y="42"/>
                      <a:pt x="15" y="39"/>
                      <a:pt x="10" y="33"/>
                    </a:cubicBezTo>
                    <a:cubicBezTo>
                      <a:pt x="0" y="21"/>
                      <a:pt x="2" y="2"/>
                      <a:pt x="3" y="2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98" y="2"/>
                      <a:pt x="98" y="2"/>
                      <a:pt x="98" y="2"/>
                    </a:cubicBezTo>
                    <a:cubicBezTo>
                      <a:pt x="98" y="2"/>
                      <a:pt x="101" y="21"/>
                      <a:pt x="90" y="33"/>
                    </a:cubicBezTo>
                    <a:cubicBezTo>
                      <a:pt x="85" y="39"/>
                      <a:pt x="78" y="42"/>
                      <a:pt x="68" y="42"/>
                    </a:cubicBezTo>
                    <a:cubicBezTo>
                      <a:pt x="64" y="46"/>
                      <a:pt x="60" y="49"/>
                      <a:pt x="56" y="50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62" y="62"/>
                      <a:pt x="62" y="62"/>
                      <a:pt x="62" y="62"/>
                    </a:cubicBezTo>
                    <a:cubicBezTo>
                      <a:pt x="65" y="62"/>
                      <a:pt x="68" y="65"/>
                      <a:pt x="68" y="68"/>
                    </a:cubicBezTo>
                    <a:cubicBezTo>
                      <a:pt x="68" y="71"/>
                      <a:pt x="65" y="73"/>
                      <a:pt x="62" y="73"/>
                    </a:cubicBezTo>
                    <a:close/>
                    <a:moveTo>
                      <a:pt x="38" y="65"/>
                    </a:moveTo>
                    <a:cubicBezTo>
                      <a:pt x="36" y="65"/>
                      <a:pt x="35" y="66"/>
                      <a:pt x="35" y="68"/>
                    </a:cubicBezTo>
                    <a:cubicBezTo>
                      <a:pt x="35" y="69"/>
                      <a:pt x="36" y="70"/>
                      <a:pt x="38" y="70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64" y="70"/>
                      <a:pt x="65" y="69"/>
                      <a:pt x="65" y="68"/>
                    </a:cubicBezTo>
                    <a:cubicBezTo>
                      <a:pt x="65" y="66"/>
                      <a:pt x="64" y="65"/>
                      <a:pt x="62" y="65"/>
                    </a:cubicBezTo>
                    <a:cubicBezTo>
                      <a:pt x="53" y="65"/>
                      <a:pt x="53" y="65"/>
                      <a:pt x="53" y="65"/>
                    </a:cubicBezTo>
                    <a:cubicBezTo>
                      <a:pt x="53" y="48"/>
                      <a:pt x="53" y="48"/>
                      <a:pt x="53" y="48"/>
                    </a:cubicBezTo>
                    <a:cubicBezTo>
                      <a:pt x="54" y="47"/>
                      <a:pt x="54" y="47"/>
                      <a:pt x="54" y="47"/>
                    </a:cubicBezTo>
                    <a:cubicBezTo>
                      <a:pt x="58" y="46"/>
                      <a:pt x="63" y="44"/>
                      <a:pt x="66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68" y="39"/>
                      <a:pt x="68" y="39"/>
                      <a:pt x="68" y="39"/>
                    </a:cubicBezTo>
                    <a:cubicBezTo>
                      <a:pt x="77" y="39"/>
                      <a:pt x="83" y="36"/>
                      <a:pt x="88" y="31"/>
                    </a:cubicBezTo>
                    <a:cubicBezTo>
                      <a:pt x="96" y="22"/>
                      <a:pt x="96" y="8"/>
                      <a:pt x="9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8"/>
                      <a:pt x="5" y="22"/>
                      <a:pt x="13" y="31"/>
                    </a:cubicBezTo>
                    <a:cubicBezTo>
                      <a:pt x="17" y="36"/>
                      <a:pt x="24" y="39"/>
                      <a:pt x="33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8" y="44"/>
                      <a:pt x="43" y="47"/>
                      <a:pt x="47" y="48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49" y="65"/>
                      <a:pt x="49" y="65"/>
                      <a:pt x="49" y="65"/>
                    </a:cubicBezTo>
                    <a:lnTo>
                      <a:pt x="38" y="65"/>
                    </a:lnTo>
                    <a:close/>
                    <a:moveTo>
                      <a:pt x="70" y="34"/>
                    </a:moveTo>
                    <a:cubicBezTo>
                      <a:pt x="71" y="31"/>
                      <a:pt x="71" y="31"/>
                      <a:pt x="71" y="31"/>
                    </a:cubicBezTo>
                    <a:cubicBezTo>
                      <a:pt x="75" y="25"/>
                      <a:pt x="77" y="17"/>
                      <a:pt x="78" y="9"/>
                    </a:cubicBezTo>
                    <a:cubicBezTo>
                      <a:pt x="78" y="7"/>
                      <a:pt x="78" y="7"/>
                      <a:pt x="78" y="7"/>
                    </a:cubicBezTo>
                    <a:cubicBezTo>
                      <a:pt x="91" y="7"/>
                      <a:pt x="91" y="7"/>
                      <a:pt x="91" y="7"/>
                    </a:cubicBezTo>
                    <a:cubicBezTo>
                      <a:pt x="91" y="8"/>
                      <a:pt x="91" y="8"/>
                      <a:pt x="91" y="8"/>
                    </a:cubicBezTo>
                    <a:cubicBezTo>
                      <a:pt x="91" y="28"/>
                      <a:pt x="78" y="33"/>
                      <a:pt x="73" y="34"/>
                    </a:cubicBezTo>
                    <a:lnTo>
                      <a:pt x="70" y="34"/>
                    </a:lnTo>
                    <a:close/>
                    <a:moveTo>
                      <a:pt x="81" y="10"/>
                    </a:moveTo>
                    <a:cubicBezTo>
                      <a:pt x="80" y="17"/>
                      <a:pt x="78" y="24"/>
                      <a:pt x="75" y="30"/>
                    </a:cubicBezTo>
                    <a:cubicBezTo>
                      <a:pt x="81" y="28"/>
                      <a:pt x="88" y="23"/>
                      <a:pt x="88" y="10"/>
                    </a:cubicBezTo>
                    <a:lnTo>
                      <a:pt x="81" y="10"/>
                    </a:lnTo>
                    <a:close/>
                    <a:moveTo>
                      <a:pt x="30" y="34"/>
                    </a:moveTo>
                    <a:cubicBezTo>
                      <a:pt x="27" y="34"/>
                      <a:pt x="27" y="34"/>
                      <a:pt x="27" y="34"/>
                    </a:cubicBezTo>
                    <a:cubicBezTo>
                      <a:pt x="22" y="32"/>
                      <a:pt x="10" y="28"/>
                      <a:pt x="9" y="8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3" y="17"/>
                      <a:pt x="25" y="25"/>
                      <a:pt x="29" y="31"/>
                    </a:cubicBezTo>
                    <a:lnTo>
                      <a:pt x="30" y="34"/>
                    </a:lnTo>
                    <a:close/>
                    <a:moveTo>
                      <a:pt x="12" y="10"/>
                    </a:moveTo>
                    <a:cubicBezTo>
                      <a:pt x="13" y="23"/>
                      <a:pt x="19" y="28"/>
                      <a:pt x="25" y="30"/>
                    </a:cubicBezTo>
                    <a:cubicBezTo>
                      <a:pt x="22" y="24"/>
                      <a:pt x="20" y="17"/>
                      <a:pt x="19" y="10"/>
                    </a:cubicBezTo>
                    <a:lnTo>
                      <a:pt x="12" y="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17" name="ïş1îḋe"/>
              <p:cNvGrpSpPr/>
              <p:nvPr/>
            </p:nvGrpSpPr>
            <p:grpSpPr>
              <a:xfrm>
                <a:off x="3359518" y="4532488"/>
                <a:ext cx="312551" cy="393463"/>
                <a:chOff x="4541592" y="4960612"/>
                <a:chExt cx="312551" cy="393463"/>
              </a:xfrm>
            </p:grpSpPr>
            <p:sp>
              <p:nvSpPr>
                <p:cNvPr id="101" name="îṣļiḓe"/>
                <p:cNvSpPr/>
                <p:nvPr/>
              </p:nvSpPr>
              <p:spPr bwMode="auto">
                <a:xfrm>
                  <a:off x="4541592" y="4978064"/>
                  <a:ext cx="304617" cy="376011"/>
                </a:xfrm>
                <a:custGeom>
                  <a:avLst/>
                  <a:gdLst>
                    <a:gd name="T0" fmla="*/ 190 w 192"/>
                    <a:gd name="T1" fmla="*/ 29 h 237"/>
                    <a:gd name="T2" fmla="*/ 164 w 192"/>
                    <a:gd name="T3" fmla="*/ 67 h 237"/>
                    <a:gd name="T4" fmla="*/ 159 w 192"/>
                    <a:gd name="T5" fmla="*/ 71 h 237"/>
                    <a:gd name="T6" fmla="*/ 69 w 192"/>
                    <a:gd name="T7" fmla="*/ 199 h 237"/>
                    <a:gd name="T8" fmla="*/ 5 w 192"/>
                    <a:gd name="T9" fmla="*/ 230 h 237"/>
                    <a:gd name="T10" fmla="*/ 14 w 192"/>
                    <a:gd name="T11" fmla="*/ 164 h 237"/>
                    <a:gd name="T12" fmla="*/ 109 w 192"/>
                    <a:gd name="T13" fmla="*/ 36 h 237"/>
                    <a:gd name="T14" fmla="*/ 112 w 192"/>
                    <a:gd name="T15" fmla="*/ 34 h 237"/>
                    <a:gd name="T16" fmla="*/ 133 w 192"/>
                    <a:gd name="T17" fmla="*/ 3 h 237"/>
                    <a:gd name="T18" fmla="*/ 128 w 192"/>
                    <a:gd name="T19" fmla="*/ 0 h 237"/>
                    <a:gd name="T20" fmla="*/ 12 w 192"/>
                    <a:gd name="T21" fmla="*/ 161 h 237"/>
                    <a:gd name="T22" fmla="*/ 0 w 192"/>
                    <a:gd name="T23" fmla="*/ 237 h 237"/>
                    <a:gd name="T24" fmla="*/ 71 w 192"/>
                    <a:gd name="T25" fmla="*/ 204 h 237"/>
                    <a:gd name="T26" fmla="*/ 71 w 192"/>
                    <a:gd name="T27" fmla="*/ 204 h 237"/>
                    <a:gd name="T28" fmla="*/ 173 w 192"/>
                    <a:gd name="T29" fmla="*/ 62 h 237"/>
                    <a:gd name="T30" fmla="*/ 192 w 192"/>
                    <a:gd name="T31" fmla="*/ 31 h 237"/>
                    <a:gd name="T32" fmla="*/ 190 w 192"/>
                    <a:gd name="T33" fmla="*/ 29 h 2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92" h="237">
                      <a:moveTo>
                        <a:pt x="190" y="29"/>
                      </a:moveTo>
                      <a:lnTo>
                        <a:pt x="164" y="67"/>
                      </a:lnTo>
                      <a:lnTo>
                        <a:pt x="159" y="71"/>
                      </a:lnTo>
                      <a:lnTo>
                        <a:pt x="69" y="199"/>
                      </a:lnTo>
                      <a:lnTo>
                        <a:pt x="5" y="230"/>
                      </a:lnTo>
                      <a:lnTo>
                        <a:pt x="14" y="164"/>
                      </a:lnTo>
                      <a:lnTo>
                        <a:pt x="109" y="36"/>
                      </a:lnTo>
                      <a:lnTo>
                        <a:pt x="112" y="34"/>
                      </a:lnTo>
                      <a:lnTo>
                        <a:pt x="133" y="3"/>
                      </a:lnTo>
                      <a:lnTo>
                        <a:pt x="128" y="0"/>
                      </a:lnTo>
                      <a:lnTo>
                        <a:pt x="12" y="161"/>
                      </a:lnTo>
                      <a:lnTo>
                        <a:pt x="0" y="237"/>
                      </a:lnTo>
                      <a:lnTo>
                        <a:pt x="71" y="204"/>
                      </a:lnTo>
                      <a:lnTo>
                        <a:pt x="71" y="204"/>
                      </a:lnTo>
                      <a:lnTo>
                        <a:pt x="173" y="62"/>
                      </a:lnTo>
                      <a:lnTo>
                        <a:pt x="192" y="31"/>
                      </a:lnTo>
                      <a:lnTo>
                        <a:pt x="190" y="29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2" name="íṡḷíďè"/>
                <p:cNvSpPr/>
                <p:nvPr/>
              </p:nvSpPr>
              <p:spPr bwMode="auto">
                <a:xfrm>
                  <a:off x="4587603" y="5035181"/>
                  <a:ext cx="153896" cy="211010"/>
                </a:xfrm>
                <a:custGeom>
                  <a:avLst/>
                  <a:gdLst>
                    <a:gd name="T0" fmla="*/ 41 w 41"/>
                    <a:gd name="T1" fmla="*/ 0 h 56"/>
                    <a:gd name="T2" fmla="*/ 40 w 41"/>
                    <a:gd name="T3" fmla="*/ 2 h 56"/>
                    <a:gd name="T4" fmla="*/ 2 w 41"/>
                    <a:gd name="T5" fmla="*/ 56 h 56"/>
                    <a:gd name="T6" fmla="*/ 0 w 41"/>
                    <a:gd name="T7" fmla="*/ 55 h 56"/>
                    <a:gd name="T8" fmla="*/ 38 w 41"/>
                    <a:gd name="T9" fmla="*/ 1 h 56"/>
                    <a:gd name="T10" fmla="*/ 39 w 41"/>
                    <a:gd name="T11" fmla="*/ 0 h 56"/>
                    <a:gd name="T12" fmla="*/ 41 w 41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1" h="56">
                      <a:moveTo>
                        <a:pt x="41" y="0"/>
                      </a:moveTo>
                      <a:cubicBezTo>
                        <a:pt x="40" y="2"/>
                        <a:pt x="40" y="2"/>
                        <a:pt x="40" y="2"/>
                      </a:cubicBezTo>
                      <a:cubicBezTo>
                        <a:pt x="2" y="56"/>
                        <a:pt x="2" y="56"/>
                        <a:pt x="2" y="56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38" y="1"/>
                        <a:pt x="38" y="1"/>
                        <a:pt x="38" y="1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40" y="0"/>
                        <a:pt x="41" y="0"/>
                        <a:pt x="41" y="0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3" name="ïṧļíďé"/>
                <p:cNvSpPr/>
                <p:nvPr/>
              </p:nvSpPr>
              <p:spPr bwMode="auto">
                <a:xfrm>
                  <a:off x="4609814" y="5043113"/>
                  <a:ext cx="158655" cy="220529"/>
                </a:xfrm>
                <a:custGeom>
                  <a:avLst/>
                  <a:gdLst>
                    <a:gd name="T0" fmla="*/ 42 w 42"/>
                    <a:gd name="T1" fmla="*/ 1 h 59"/>
                    <a:gd name="T2" fmla="*/ 41 w 42"/>
                    <a:gd name="T3" fmla="*/ 3 h 59"/>
                    <a:gd name="T4" fmla="*/ 2 w 42"/>
                    <a:gd name="T5" fmla="*/ 59 h 59"/>
                    <a:gd name="T6" fmla="*/ 0 w 42"/>
                    <a:gd name="T7" fmla="*/ 58 h 59"/>
                    <a:gd name="T8" fmla="*/ 39 w 42"/>
                    <a:gd name="T9" fmla="*/ 2 h 59"/>
                    <a:gd name="T10" fmla="*/ 40 w 42"/>
                    <a:gd name="T11" fmla="*/ 0 h 59"/>
                    <a:gd name="T12" fmla="*/ 42 w 42"/>
                    <a:gd name="T13" fmla="*/ 1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59">
                      <a:moveTo>
                        <a:pt x="42" y="1"/>
                      </a:moveTo>
                      <a:cubicBezTo>
                        <a:pt x="41" y="3"/>
                        <a:pt x="41" y="3"/>
                        <a:pt x="41" y="3"/>
                      </a:cubicBezTo>
                      <a:cubicBezTo>
                        <a:pt x="2" y="59"/>
                        <a:pt x="2" y="59"/>
                        <a:pt x="2" y="59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39" y="2"/>
                        <a:pt x="39" y="2"/>
                        <a:pt x="39" y="2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41" y="1"/>
                        <a:pt x="41" y="1"/>
                        <a:pt x="42" y="1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4" name="îŝḷîḍè"/>
                <p:cNvSpPr/>
                <p:nvPr/>
              </p:nvSpPr>
              <p:spPr bwMode="auto">
                <a:xfrm>
                  <a:off x="4632026" y="5060565"/>
                  <a:ext cx="158655" cy="218943"/>
                </a:xfrm>
                <a:custGeom>
                  <a:avLst/>
                  <a:gdLst>
                    <a:gd name="T0" fmla="*/ 42 w 42"/>
                    <a:gd name="T1" fmla="*/ 2 h 58"/>
                    <a:gd name="T2" fmla="*/ 41 w 42"/>
                    <a:gd name="T3" fmla="*/ 4 h 58"/>
                    <a:gd name="T4" fmla="*/ 2 w 42"/>
                    <a:gd name="T5" fmla="*/ 58 h 58"/>
                    <a:gd name="T6" fmla="*/ 0 w 42"/>
                    <a:gd name="T7" fmla="*/ 57 h 58"/>
                    <a:gd name="T8" fmla="*/ 40 w 42"/>
                    <a:gd name="T9" fmla="*/ 2 h 58"/>
                    <a:gd name="T10" fmla="*/ 41 w 42"/>
                    <a:gd name="T11" fmla="*/ 0 h 58"/>
                    <a:gd name="T12" fmla="*/ 42 w 42"/>
                    <a:gd name="T13" fmla="*/ 2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58">
                      <a:moveTo>
                        <a:pt x="42" y="2"/>
                      </a:moveTo>
                      <a:cubicBezTo>
                        <a:pt x="41" y="4"/>
                        <a:pt x="41" y="4"/>
                        <a:pt x="41" y="4"/>
                      </a:cubicBezTo>
                      <a:cubicBezTo>
                        <a:pt x="2" y="58"/>
                        <a:pt x="2" y="58"/>
                        <a:pt x="2" y="58"/>
                      </a:cubicBezTo>
                      <a:cubicBezTo>
                        <a:pt x="0" y="57"/>
                        <a:pt x="0" y="57"/>
                        <a:pt x="0" y="57"/>
                      </a:cubicBezTo>
                      <a:cubicBezTo>
                        <a:pt x="40" y="2"/>
                        <a:pt x="40" y="2"/>
                        <a:pt x="40" y="2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41" y="1"/>
                        <a:pt x="42" y="1"/>
                        <a:pt x="42" y="2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5" name="ïṣļídé"/>
                <p:cNvSpPr/>
                <p:nvPr/>
              </p:nvSpPr>
              <p:spPr bwMode="auto">
                <a:xfrm>
                  <a:off x="4560631" y="5230325"/>
                  <a:ext cx="98366" cy="71394"/>
                </a:xfrm>
                <a:custGeom>
                  <a:avLst/>
                  <a:gdLst>
                    <a:gd name="T0" fmla="*/ 26 w 26"/>
                    <a:gd name="T1" fmla="*/ 17 h 19"/>
                    <a:gd name="T2" fmla="*/ 22 w 26"/>
                    <a:gd name="T3" fmla="*/ 19 h 19"/>
                    <a:gd name="T4" fmla="*/ 0 w 26"/>
                    <a:gd name="T5" fmla="*/ 4 h 19"/>
                    <a:gd name="T6" fmla="*/ 1 w 26"/>
                    <a:gd name="T7" fmla="*/ 0 h 19"/>
                    <a:gd name="T8" fmla="*/ 26 w 26"/>
                    <a:gd name="T9" fmla="*/ 17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19">
                      <a:moveTo>
                        <a:pt x="26" y="17"/>
                      </a:moveTo>
                      <a:cubicBezTo>
                        <a:pt x="22" y="19"/>
                        <a:pt x="22" y="19"/>
                        <a:pt x="22" y="19"/>
                      </a:cubicBezTo>
                      <a:cubicBezTo>
                        <a:pt x="15" y="5"/>
                        <a:pt x="0" y="4"/>
                        <a:pt x="0" y="4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7" y="2"/>
                        <a:pt x="26" y="17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6" name="iṩ1idè"/>
                <p:cNvSpPr/>
                <p:nvPr/>
              </p:nvSpPr>
              <p:spPr bwMode="auto">
                <a:xfrm>
                  <a:off x="4549526" y="5298547"/>
                  <a:ext cx="41250" cy="33317"/>
                </a:xfrm>
                <a:custGeom>
                  <a:avLst/>
                  <a:gdLst>
                    <a:gd name="T0" fmla="*/ 11 w 11"/>
                    <a:gd name="T1" fmla="*/ 8 h 9"/>
                    <a:gd name="T2" fmla="*/ 8 w 11"/>
                    <a:gd name="T3" fmla="*/ 9 h 9"/>
                    <a:gd name="T4" fmla="*/ 0 w 11"/>
                    <a:gd name="T5" fmla="*/ 3 h 9"/>
                    <a:gd name="T6" fmla="*/ 1 w 11"/>
                    <a:gd name="T7" fmla="*/ 0 h 9"/>
                    <a:gd name="T8" fmla="*/ 11 w 11"/>
                    <a:gd name="T9" fmla="*/ 8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9">
                      <a:moveTo>
                        <a:pt x="11" y="8"/>
                      </a:move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5" y="5"/>
                        <a:pt x="0" y="3"/>
                        <a:pt x="0" y="3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2" y="0"/>
                        <a:pt x="8" y="2"/>
                        <a:pt x="11" y="8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7" name="îsļïdê"/>
                <p:cNvSpPr/>
                <p:nvPr/>
              </p:nvSpPr>
              <p:spPr bwMode="auto">
                <a:xfrm>
                  <a:off x="4703420" y="4960612"/>
                  <a:ext cx="150723" cy="138029"/>
                </a:xfrm>
                <a:custGeom>
                  <a:avLst/>
                  <a:gdLst>
                    <a:gd name="T0" fmla="*/ 15 w 40"/>
                    <a:gd name="T1" fmla="*/ 22 h 37"/>
                    <a:gd name="T2" fmla="*/ 10 w 40"/>
                    <a:gd name="T3" fmla="*/ 20 h 37"/>
                    <a:gd name="T4" fmla="*/ 4 w 40"/>
                    <a:gd name="T5" fmla="*/ 19 h 37"/>
                    <a:gd name="T6" fmla="*/ 3 w 40"/>
                    <a:gd name="T7" fmla="*/ 20 h 37"/>
                    <a:gd name="T8" fmla="*/ 9 w 40"/>
                    <a:gd name="T9" fmla="*/ 22 h 37"/>
                    <a:gd name="T10" fmla="*/ 14 w 40"/>
                    <a:gd name="T11" fmla="*/ 24 h 37"/>
                    <a:gd name="T12" fmla="*/ 21 w 40"/>
                    <a:gd name="T13" fmla="*/ 29 h 37"/>
                    <a:gd name="T14" fmla="*/ 17 w 40"/>
                    <a:gd name="T15" fmla="*/ 23 h 37"/>
                    <a:gd name="T16" fmla="*/ 15 w 40"/>
                    <a:gd name="T17" fmla="*/ 22 h 37"/>
                    <a:gd name="T18" fmla="*/ 10 w 40"/>
                    <a:gd name="T19" fmla="*/ 20 h 37"/>
                    <a:gd name="T20" fmla="*/ 4 w 40"/>
                    <a:gd name="T21" fmla="*/ 19 h 37"/>
                    <a:gd name="T22" fmla="*/ 3 w 40"/>
                    <a:gd name="T23" fmla="*/ 20 h 37"/>
                    <a:gd name="T24" fmla="*/ 9 w 40"/>
                    <a:gd name="T25" fmla="*/ 22 h 37"/>
                    <a:gd name="T26" fmla="*/ 14 w 40"/>
                    <a:gd name="T27" fmla="*/ 24 h 37"/>
                    <a:gd name="T28" fmla="*/ 21 w 40"/>
                    <a:gd name="T29" fmla="*/ 29 h 37"/>
                    <a:gd name="T30" fmla="*/ 17 w 40"/>
                    <a:gd name="T31" fmla="*/ 23 h 37"/>
                    <a:gd name="T32" fmla="*/ 29 w 40"/>
                    <a:gd name="T33" fmla="*/ 2 h 37"/>
                    <a:gd name="T34" fmla="*/ 15 w 40"/>
                    <a:gd name="T35" fmla="*/ 1 h 37"/>
                    <a:gd name="T36" fmla="*/ 11 w 40"/>
                    <a:gd name="T37" fmla="*/ 5 h 37"/>
                    <a:gd name="T38" fmla="*/ 2 w 40"/>
                    <a:gd name="T39" fmla="*/ 20 h 37"/>
                    <a:gd name="T40" fmla="*/ 7 w 40"/>
                    <a:gd name="T41" fmla="*/ 21 h 37"/>
                    <a:gd name="T42" fmla="*/ 13 w 40"/>
                    <a:gd name="T43" fmla="*/ 23 h 37"/>
                    <a:gd name="T44" fmla="*/ 16 w 40"/>
                    <a:gd name="T45" fmla="*/ 25 h 37"/>
                    <a:gd name="T46" fmla="*/ 22 w 40"/>
                    <a:gd name="T47" fmla="*/ 31 h 37"/>
                    <a:gd name="T48" fmla="*/ 24 w 40"/>
                    <a:gd name="T49" fmla="*/ 35 h 37"/>
                    <a:gd name="T50" fmla="*/ 30 w 40"/>
                    <a:gd name="T51" fmla="*/ 31 h 37"/>
                    <a:gd name="T52" fmla="*/ 26 w 40"/>
                    <a:gd name="T53" fmla="*/ 33 h 37"/>
                    <a:gd name="T54" fmla="*/ 22 w 40"/>
                    <a:gd name="T55" fmla="*/ 27 h 37"/>
                    <a:gd name="T56" fmla="*/ 15 w 40"/>
                    <a:gd name="T57" fmla="*/ 22 h 37"/>
                    <a:gd name="T58" fmla="*/ 10 w 40"/>
                    <a:gd name="T59" fmla="*/ 20 h 37"/>
                    <a:gd name="T60" fmla="*/ 4 w 40"/>
                    <a:gd name="T61" fmla="*/ 19 h 37"/>
                    <a:gd name="T62" fmla="*/ 13 w 40"/>
                    <a:gd name="T63" fmla="*/ 6 h 37"/>
                    <a:gd name="T64" fmla="*/ 28 w 40"/>
                    <a:gd name="T65" fmla="*/ 4 h 37"/>
                    <a:gd name="T66" fmla="*/ 37 w 40"/>
                    <a:gd name="T67" fmla="*/ 17 h 37"/>
                    <a:gd name="T68" fmla="*/ 17 w 40"/>
                    <a:gd name="T69" fmla="*/ 23 h 37"/>
                    <a:gd name="T70" fmla="*/ 13 w 40"/>
                    <a:gd name="T71" fmla="*/ 22 h 37"/>
                    <a:gd name="T72" fmla="*/ 8 w 40"/>
                    <a:gd name="T73" fmla="*/ 20 h 37"/>
                    <a:gd name="T74" fmla="*/ 4 w 40"/>
                    <a:gd name="T75" fmla="*/ 19 h 37"/>
                    <a:gd name="T76" fmla="*/ 7 w 40"/>
                    <a:gd name="T77" fmla="*/ 21 h 37"/>
                    <a:gd name="T78" fmla="*/ 13 w 40"/>
                    <a:gd name="T79" fmla="*/ 23 h 37"/>
                    <a:gd name="T80" fmla="*/ 16 w 40"/>
                    <a:gd name="T81" fmla="*/ 25 h 37"/>
                    <a:gd name="T82" fmla="*/ 22 w 40"/>
                    <a:gd name="T83" fmla="*/ 27 h 37"/>
                    <a:gd name="T84" fmla="*/ 17 w 40"/>
                    <a:gd name="T85" fmla="*/ 23 h 37"/>
                    <a:gd name="T86" fmla="*/ 13 w 40"/>
                    <a:gd name="T87" fmla="*/ 22 h 37"/>
                    <a:gd name="T88" fmla="*/ 8 w 40"/>
                    <a:gd name="T89" fmla="*/ 20 h 37"/>
                    <a:gd name="T90" fmla="*/ 4 w 40"/>
                    <a:gd name="T91" fmla="*/ 19 h 37"/>
                    <a:gd name="T92" fmla="*/ 7 w 40"/>
                    <a:gd name="T93" fmla="*/ 21 h 37"/>
                    <a:gd name="T94" fmla="*/ 13 w 40"/>
                    <a:gd name="T95" fmla="*/ 23 h 37"/>
                    <a:gd name="T96" fmla="*/ 16 w 40"/>
                    <a:gd name="T97" fmla="*/ 25 h 37"/>
                    <a:gd name="T98" fmla="*/ 22 w 40"/>
                    <a:gd name="T99" fmla="*/ 2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40" h="37">
                      <a:moveTo>
                        <a:pt x="17" y="23"/>
                      </a:moveTo>
                      <a:cubicBezTo>
                        <a:pt x="16" y="23"/>
                        <a:pt x="16" y="23"/>
                        <a:pt x="15" y="22"/>
                      </a:cubicBezTo>
                      <a:cubicBezTo>
                        <a:pt x="15" y="22"/>
                        <a:pt x="14" y="22"/>
                        <a:pt x="13" y="22"/>
                      </a:cubicBezTo>
                      <a:cubicBezTo>
                        <a:pt x="12" y="21"/>
                        <a:pt x="11" y="21"/>
                        <a:pt x="10" y="20"/>
                      </a:cubicBezTo>
                      <a:cubicBezTo>
                        <a:pt x="10" y="20"/>
                        <a:pt x="9" y="20"/>
                        <a:pt x="8" y="20"/>
                      </a:cubicBezTo>
                      <a:cubicBezTo>
                        <a:pt x="7" y="19"/>
                        <a:pt x="5" y="19"/>
                        <a:pt x="4" y="19"/>
                      </a:cubicBez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3" y="20"/>
                        <a:pt x="5" y="21"/>
                        <a:pt x="7" y="21"/>
                      </a:cubicBezTo>
                      <a:cubicBezTo>
                        <a:pt x="8" y="21"/>
                        <a:pt x="9" y="22"/>
                        <a:pt x="9" y="22"/>
                      </a:cubicBezTo>
                      <a:cubicBezTo>
                        <a:pt x="10" y="22"/>
                        <a:pt x="11" y="23"/>
                        <a:pt x="13" y="23"/>
                      </a:cubicBezTo>
                      <a:cubicBezTo>
                        <a:pt x="13" y="23"/>
                        <a:pt x="14" y="24"/>
                        <a:pt x="14" y="24"/>
                      </a:cubicBezTo>
                      <a:cubicBezTo>
                        <a:pt x="15" y="24"/>
                        <a:pt x="15" y="25"/>
                        <a:pt x="16" y="25"/>
                      </a:cubicBezTo>
                      <a:cubicBezTo>
                        <a:pt x="18" y="26"/>
                        <a:pt x="19" y="27"/>
                        <a:pt x="21" y="29"/>
                      </a:cubicBezTo>
                      <a:cubicBezTo>
                        <a:pt x="22" y="27"/>
                        <a:pt x="22" y="27"/>
                        <a:pt x="22" y="27"/>
                      </a:cubicBezTo>
                      <a:cubicBezTo>
                        <a:pt x="20" y="26"/>
                        <a:pt x="19" y="25"/>
                        <a:pt x="17" y="23"/>
                      </a:cubicBezTo>
                      <a:close/>
                      <a:moveTo>
                        <a:pt x="17" y="23"/>
                      </a:moveTo>
                      <a:cubicBezTo>
                        <a:pt x="16" y="23"/>
                        <a:pt x="16" y="23"/>
                        <a:pt x="15" y="22"/>
                      </a:cubicBezTo>
                      <a:cubicBezTo>
                        <a:pt x="15" y="22"/>
                        <a:pt x="14" y="22"/>
                        <a:pt x="13" y="22"/>
                      </a:cubicBezTo>
                      <a:cubicBezTo>
                        <a:pt x="12" y="21"/>
                        <a:pt x="11" y="21"/>
                        <a:pt x="10" y="20"/>
                      </a:cubicBezTo>
                      <a:cubicBezTo>
                        <a:pt x="10" y="20"/>
                        <a:pt x="9" y="20"/>
                        <a:pt x="8" y="20"/>
                      </a:cubicBezTo>
                      <a:cubicBezTo>
                        <a:pt x="7" y="19"/>
                        <a:pt x="5" y="19"/>
                        <a:pt x="4" y="19"/>
                      </a:cubicBez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3" y="20"/>
                        <a:pt x="5" y="21"/>
                        <a:pt x="7" y="21"/>
                      </a:cubicBezTo>
                      <a:cubicBezTo>
                        <a:pt x="8" y="21"/>
                        <a:pt x="9" y="22"/>
                        <a:pt x="9" y="22"/>
                      </a:cubicBezTo>
                      <a:cubicBezTo>
                        <a:pt x="10" y="22"/>
                        <a:pt x="11" y="23"/>
                        <a:pt x="13" y="23"/>
                      </a:cubicBezTo>
                      <a:cubicBezTo>
                        <a:pt x="13" y="23"/>
                        <a:pt x="14" y="24"/>
                        <a:pt x="14" y="24"/>
                      </a:cubicBezTo>
                      <a:cubicBezTo>
                        <a:pt x="15" y="24"/>
                        <a:pt x="15" y="25"/>
                        <a:pt x="16" y="25"/>
                      </a:cubicBezTo>
                      <a:cubicBezTo>
                        <a:pt x="18" y="26"/>
                        <a:pt x="19" y="27"/>
                        <a:pt x="21" y="29"/>
                      </a:cubicBezTo>
                      <a:cubicBezTo>
                        <a:pt x="22" y="27"/>
                        <a:pt x="22" y="27"/>
                        <a:pt x="22" y="27"/>
                      </a:cubicBezTo>
                      <a:cubicBezTo>
                        <a:pt x="20" y="26"/>
                        <a:pt x="19" y="25"/>
                        <a:pt x="17" y="23"/>
                      </a:cubicBezTo>
                      <a:close/>
                      <a:moveTo>
                        <a:pt x="40" y="15"/>
                      </a:moveTo>
                      <a:cubicBezTo>
                        <a:pt x="40" y="15"/>
                        <a:pt x="37" y="6"/>
                        <a:pt x="29" y="2"/>
                      </a:cubicBezTo>
                      <a:cubicBezTo>
                        <a:pt x="25" y="0"/>
                        <a:pt x="20" y="0"/>
                        <a:pt x="15" y="0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2" y="20"/>
                        <a:pt x="2" y="20"/>
                        <a:pt x="2" y="20"/>
                      </a:cubicBezTo>
                      <a:cubicBezTo>
                        <a:pt x="2" y="20"/>
                        <a:pt x="2" y="20"/>
                        <a:pt x="3" y="20"/>
                      </a:cubicBezTo>
                      <a:cubicBezTo>
                        <a:pt x="3" y="20"/>
                        <a:pt x="5" y="21"/>
                        <a:pt x="7" y="21"/>
                      </a:cubicBezTo>
                      <a:cubicBezTo>
                        <a:pt x="8" y="21"/>
                        <a:pt x="9" y="22"/>
                        <a:pt x="9" y="22"/>
                      </a:cubicBezTo>
                      <a:cubicBezTo>
                        <a:pt x="10" y="22"/>
                        <a:pt x="11" y="23"/>
                        <a:pt x="13" y="23"/>
                      </a:cubicBezTo>
                      <a:cubicBezTo>
                        <a:pt x="13" y="23"/>
                        <a:pt x="14" y="24"/>
                        <a:pt x="14" y="24"/>
                      </a:cubicBezTo>
                      <a:cubicBezTo>
                        <a:pt x="15" y="24"/>
                        <a:pt x="15" y="25"/>
                        <a:pt x="16" y="25"/>
                      </a:cubicBezTo>
                      <a:cubicBezTo>
                        <a:pt x="18" y="26"/>
                        <a:pt x="19" y="27"/>
                        <a:pt x="21" y="29"/>
                      </a:cubicBezTo>
                      <a:cubicBezTo>
                        <a:pt x="21" y="29"/>
                        <a:pt x="22" y="30"/>
                        <a:pt x="22" y="31"/>
                      </a:cubicBezTo>
                      <a:cubicBezTo>
                        <a:pt x="23" y="32"/>
                        <a:pt x="24" y="33"/>
                        <a:pt x="24" y="35"/>
                      </a:cubicBezTo>
                      <a:cubicBezTo>
                        <a:pt x="24" y="35"/>
                        <a:pt x="24" y="35"/>
                        <a:pt x="24" y="35"/>
                      </a:cubicBezTo>
                      <a:cubicBezTo>
                        <a:pt x="25" y="37"/>
                        <a:pt x="25" y="37"/>
                        <a:pt x="25" y="37"/>
                      </a:cubicBezTo>
                      <a:cubicBezTo>
                        <a:pt x="30" y="31"/>
                        <a:pt x="30" y="31"/>
                        <a:pt x="30" y="31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lose/>
                      <a:moveTo>
                        <a:pt x="26" y="33"/>
                      </a:moveTo>
                      <a:cubicBezTo>
                        <a:pt x="25" y="31"/>
                        <a:pt x="24" y="30"/>
                        <a:pt x="23" y="29"/>
                      </a:cubicBezTo>
                      <a:cubicBezTo>
                        <a:pt x="23" y="28"/>
                        <a:pt x="22" y="28"/>
                        <a:pt x="22" y="27"/>
                      </a:cubicBezTo>
                      <a:cubicBezTo>
                        <a:pt x="20" y="26"/>
                        <a:pt x="19" y="25"/>
                        <a:pt x="17" y="23"/>
                      </a:cubicBezTo>
                      <a:cubicBezTo>
                        <a:pt x="16" y="23"/>
                        <a:pt x="16" y="23"/>
                        <a:pt x="15" y="22"/>
                      </a:cubicBezTo>
                      <a:cubicBezTo>
                        <a:pt x="15" y="22"/>
                        <a:pt x="14" y="22"/>
                        <a:pt x="13" y="22"/>
                      </a:cubicBezTo>
                      <a:cubicBezTo>
                        <a:pt x="12" y="21"/>
                        <a:pt x="11" y="21"/>
                        <a:pt x="10" y="20"/>
                      </a:cubicBezTo>
                      <a:cubicBezTo>
                        <a:pt x="10" y="20"/>
                        <a:pt x="9" y="20"/>
                        <a:pt x="8" y="20"/>
                      </a:cubicBezTo>
                      <a:cubicBezTo>
                        <a:pt x="7" y="19"/>
                        <a:pt x="5" y="19"/>
                        <a:pt x="4" y="19"/>
                      </a:cubicBez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6" y="2"/>
                        <a:pt x="16" y="2"/>
                        <a:pt x="16" y="2"/>
                      </a:cubicBezTo>
                      <a:cubicBezTo>
                        <a:pt x="20" y="2"/>
                        <a:pt x="24" y="2"/>
                        <a:pt x="28" y="4"/>
                      </a:cubicBezTo>
                      <a:cubicBezTo>
                        <a:pt x="35" y="7"/>
                        <a:pt x="38" y="13"/>
                        <a:pt x="38" y="15"/>
                      </a:cubicBezTo>
                      <a:cubicBezTo>
                        <a:pt x="37" y="17"/>
                        <a:pt x="37" y="17"/>
                        <a:pt x="37" y="17"/>
                      </a:cubicBezTo>
                      <a:lnTo>
                        <a:pt x="26" y="33"/>
                      </a:lnTo>
                      <a:close/>
                      <a:moveTo>
                        <a:pt x="17" y="23"/>
                      </a:moveTo>
                      <a:cubicBezTo>
                        <a:pt x="16" y="23"/>
                        <a:pt x="16" y="23"/>
                        <a:pt x="15" y="22"/>
                      </a:cubicBezTo>
                      <a:cubicBezTo>
                        <a:pt x="15" y="22"/>
                        <a:pt x="14" y="22"/>
                        <a:pt x="13" y="22"/>
                      </a:cubicBezTo>
                      <a:cubicBezTo>
                        <a:pt x="12" y="21"/>
                        <a:pt x="11" y="21"/>
                        <a:pt x="10" y="20"/>
                      </a:cubicBezTo>
                      <a:cubicBezTo>
                        <a:pt x="10" y="20"/>
                        <a:pt x="9" y="20"/>
                        <a:pt x="8" y="20"/>
                      </a:cubicBezTo>
                      <a:cubicBezTo>
                        <a:pt x="7" y="19"/>
                        <a:pt x="5" y="19"/>
                        <a:pt x="4" y="19"/>
                      </a:cubicBez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3" y="20"/>
                        <a:pt x="5" y="21"/>
                        <a:pt x="7" y="21"/>
                      </a:cubicBezTo>
                      <a:cubicBezTo>
                        <a:pt x="8" y="21"/>
                        <a:pt x="9" y="22"/>
                        <a:pt x="9" y="22"/>
                      </a:cubicBezTo>
                      <a:cubicBezTo>
                        <a:pt x="10" y="22"/>
                        <a:pt x="11" y="23"/>
                        <a:pt x="13" y="23"/>
                      </a:cubicBezTo>
                      <a:cubicBezTo>
                        <a:pt x="13" y="23"/>
                        <a:pt x="14" y="24"/>
                        <a:pt x="14" y="24"/>
                      </a:cubicBezTo>
                      <a:cubicBezTo>
                        <a:pt x="15" y="24"/>
                        <a:pt x="15" y="25"/>
                        <a:pt x="16" y="25"/>
                      </a:cubicBezTo>
                      <a:cubicBezTo>
                        <a:pt x="18" y="26"/>
                        <a:pt x="19" y="27"/>
                        <a:pt x="21" y="29"/>
                      </a:cubicBezTo>
                      <a:cubicBezTo>
                        <a:pt x="22" y="27"/>
                        <a:pt x="22" y="27"/>
                        <a:pt x="22" y="27"/>
                      </a:cubicBezTo>
                      <a:cubicBezTo>
                        <a:pt x="20" y="26"/>
                        <a:pt x="19" y="25"/>
                        <a:pt x="17" y="23"/>
                      </a:cubicBezTo>
                      <a:close/>
                      <a:moveTo>
                        <a:pt x="17" y="23"/>
                      </a:moveTo>
                      <a:cubicBezTo>
                        <a:pt x="16" y="23"/>
                        <a:pt x="16" y="23"/>
                        <a:pt x="15" y="22"/>
                      </a:cubicBezTo>
                      <a:cubicBezTo>
                        <a:pt x="15" y="22"/>
                        <a:pt x="14" y="22"/>
                        <a:pt x="13" y="22"/>
                      </a:cubicBezTo>
                      <a:cubicBezTo>
                        <a:pt x="12" y="21"/>
                        <a:pt x="11" y="21"/>
                        <a:pt x="10" y="20"/>
                      </a:cubicBezTo>
                      <a:cubicBezTo>
                        <a:pt x="10" y="20"/>
                        <a:pt x="9" y="20"/>
                        <a:pt x="8" y="20"/>
                      </a:cubicBezTo>
                      <a:cubicBezTo>
                        <a:pt x="7" y="19"/>
                        <a:pt x="5" y="19"/>
                        <a:pt x="4" y="19"/>
                      </a:cubicBez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3" y="20"/>
                        <a:pt x="5" y="21"/>
                        <a:pt x="7" y="21"/>
                      </a:cubicBezTo>
                      <a:cubicBezTo>
                        <a:pt x="8" y="21"/>
                        <a:pt x="9" y="22"/>
                        <a:pt x="9" y="22"/>
                      </a:cubicBezTo>
                      <a:cubicBezTo>
                        <a:pt x="10" y="22"/>
                        <a:pt x="11" y="23"/>
                        <a:pt x="13" y="23"/>
                      </a:cubicBezTo>
                      <a:cubicBezTo>
                        <a:pt x="13" y="23"/>
                        <a:pt x="14" y="24"/>
                        <a:pt x="14" y="24"/>
                      </a:cubicBezTo>
                      <a:cubicBezTo>
                        <a:pt x="15" y="24"/>
                        <a:pt x="15" y="25"/>
                        <a:pt x="16" y="25"/>
                      </a:cubicBezTo>
                      <a:cubicBezTo>
                        <a:pt x="18" y="26"/>
                        <a:pt x="19" y="27"/>
                        <a:pt x="21" y="29"/>
                      </a:cubicBezTo>
                      <a:cubicBezTo>
                        <a:pt x="22" y="27"/>
                        <a:pt x="22" y="27"/>
                        <a:pt x="22" y="27"/>
                      </a:cubicBezTo>
                      <a:cubicBezTo>
                        <a:pt x="20" y="26"/>
                        <a:pt x="19" y="25"/>
                        <a:pt x="17" y="23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18" name="isľiďè"/>
              <p:cNvGrpSpPr/>
              <p:nvPr/>
            </p:nvGrpSpPr>
            <p:grpSpPr>
              <a:xfrm>
                <a:off x="1416748" y="2456247"/>
                <a:ext cx="312549" cy="442646"/>
                <a:chOff x="5698186" y="1950933"/>
                <a:chExt cx="312549" cy="442646"/>
              </a:xfrm>
            </p:grpSpPr>
            <p:sp>
              <p:nvSpPr>
                <p:cNvPr id="98" name="îṡlîḋê"/>
                <p:cNvSpPr/>
                <p:nvPr/>
              </p:nvSpPr>
              <p:spPr bwMode="auto">
                <a:xfrm>
                  <a:off x="5702945" y="1950933"/>
                  <a:ext cx="307790" cy="442646"/>
                </a:xfrm>
                <a:custGeom>
                  <a:avLst/>
                  <a:gdLst>
                    <a:gd name="T0" fmla="*/ 82 w 82"/>
                    <a:gd name="T1" fmla="*/ 118 h 118"/>
                    <a:gd name="T2" fmla="*/ 29 w 82"/>
                    <a:gd name="T3" fmla="*/ 116 h 118"/>
                    <a:gd name="T4" fmla="*/ 47 w 82"/>
                    <a:gd name="T5" fmla="*/ 96 h 118"/>
                    <a:gd name="T6" fmla="*/ 30 w 82"/>
                    <a:gd name="T7" fmla="*/ 1 h 118"/>
                    <a:gd name="T8" fmla="*/ 31 w 82"/>
                    <a:gd name="T9" fmla="*/ 0 h 118"/>
                    <a:gd name="T10" fmla="*/ 59 w 82"/>
                    <a:gd name="T11" fmla="*/ 18 h 118"/>
                    <a:gd name="T12" fmla="*/ 58 w 82"/>
                    <a:gd name="T13" fmla="*/ 20 h 118"/>
                    <a:gd name="T14" fmla="*/ 60 w 82"/>
                    <a:gd name="T15" fmla="*/ 86 h 118"/>
                    <a:gd name="T16" fmla="*/ 79 w 82"/>
                    <a:gd name="T17" fmla="*/ 70 h 118"/>
                    <a:gd name="T18" fmla="*/ 82 w 82"/>
                    <a:gd name="T19" fmla="*/ 118 h 118"/>
                    <a:gd name="T20" fmla="*/ 36 w 82"/>
                    <a:gd name="T21" fmla="*/ 113 h 118"/>
                    <a:gd name="T22" fmla="*/ 79 w 82"/>
                    <a:gd name="T23" fmla="*/ 115 h 118"/>
                    <a:gd name="T24" fmla="*/ 76 w 82"/>
                    <a:gd name="T25" fmla="*/ 76 h 118"/>
                    <a:gd name="T26" fmla="*/ 59 w 82"/>
                    <a:gd name="T27" fmla="*/ 90 h 118"/>
                    <a:gd name="T28" fmla="*/ 59 w 82"/>
                    <a:gd name="T29" fmla="*/ 89 h 118"/>
                    <a:gd name="T30" fmla="*/ 55 w 82"/>
                    <a:gd name="T31" fmla="*/ 19 h 118"/>
                    <a:gd name="T32" fmla="*/ 32 w 82"/>
                    <a:gd name="T33" fmla="*/ 4 h 118"/>
                    <a:gd name="T34" fmla="*/ 50 w 82"/>
                    <a:gd name="T35" fmla="*/ 95 h 118"/>
                    <a:gd name="T36" fmla="*/ 52 w 82"/>
                    <a:gd name="T37" fmla="*/ 96 h 118"/>
                    <a:gd name="T38" fmla="*/ 36 w 82"/>
                    <a:gd name="T39" fmla="*/ 113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2" h="118">
                      <a:moveTo>
                        <a:pt x="82" y="118"/>
                      </a:moveTo>
                      <a:cubicBezTo>
                        <a:pt x="29" y="116"/>
                        <a:pt x="29" y="116"/>
                        <a:pt x="29" y="116"/>
                      </a:cubicBezTo>
                      <a:cubicBezTo>
                        <a:pt x="47" y="96"/>
                        <a:pt x="47" y="96"/>
                        <a:pt x="47" y="96"/>
                      </a:cubicBezTo>
                      <a:cubicBezTo>
                        <a:pt x="0" y="62"/>
                        <a:pt x="30" y="2"/>
                        <a:pt x="30" y="1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59" y="18"/>
                        <a:pt x="59" y="18"/>
                        <a:pt x="59" y="18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34" y="53"/>
                        <a:pt x="55" y="80"/>
                        <a:pt x="60" y="86"/>
                      </a:cubicBezTo>
                      <a:cubicBezTo>
                        <a:pt x="79" y="70"/>
                        <a:pt x="79" y="70"/>
                        <a:pt x="79" y="70"/>
                      </a:cubicBezTo>
                      <a:lnTo>
                        <a:pt x="82" y="118"/>
                      </a:lnTo>
                      <a:close/>
                      <a:moveTo>
                        <a:pt x="36" y="113"/>
                      </a:moveTo>
                      <a:cubicBezTo>
                        <a:pt x="79" y="115"/>
                        <a:pt x="79" y="115"/>
                        <a:pt x="79" y="115"/>
                      </a:cubicBezTo>
                      <a:cubicBezTo>
                        <a:pt x="76" y="76"/>
                        <a:pt x="76" y="76"/>
                        <a:pt x="76" y="76"/>
                      </a:cubicBezTo>
                      <a:cubicBezTo>
                        <a:pt x="59" y="90"/>
                        <a:pt x="59" y="90"/>
                        <a:pt x="59" y="90"/>
                      </a:cubicBezTo>
                      <a:cubicBezTo>
                        <a:pt x="59" y="89"/>
                        <a:pt x="59" y="89"/>
                        <a:pt x="59" y="89"/>
                      </a:cubicBezTo>
                      <a:cubicBezTo>
                        <a:pt x="58" y="88"/>
                        <a:pt x="28" y="58"/>
                        <a:pt x="55" y="19"/>
                      </a:cubicBezTo>
                      <a:cubicBezTo>
                        <a:pt x="32" y="4"/>
                        <a:pt x="32" y="4"/>
                        <a:pt x="32" y="4"/>
                      </a:cubicBezTo>
                      <a:cubicBezTo>
                        <a:pt x="28" y="14"/>
                        <a:pt x="7" y="65"/>
                        <a:pt x="50" y="95"/>
                      </a:cubicBezTo>
                      <a:cubicBezTo>
                        <a:pt x="52" y="96"/>
                        <a:pt x="52" y="96"/>
                        <a:pt x="52" y="96"/>
                      </a:cubicBezTo>
                      <a:lnTo>
                        <a:pt x="36" y="113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9" name="îṩľiḋè"/>
                <p:cNvSpPr/>
                <p:nvPr/>
              </p:nvSpPr>
              <p:spPr bwMode="auto">
                <a:xfrm>
                  <a:off x="5698186" y="1954106"/>
                  <a:ext cx="199905" cy="431541"/>
                </a:xfrm>
                <a:custGeom>
                  <a:avLst/>
                  <a:gdLst>
                    <a:gd name="T0" fmla="*/ 34 w 53"/>
                    <a:gd name="T1" fmla="*/ 115 h 115"/>
                    <a:gd name="T2" fmla="*/ 22 w 53"/>
                    <a:gd name="T3" fmla="*/ 113 h 115"/>
                    <a:gd name="T4" fmla="*/ 37 w 53"/>
                    <a:gd name="T5" fmla="*/ 96 h 115"/>
                    <a:gd name="T6" fmla="*/ 20 w 53"/>
                    <a:gd name="T7" fmla="*/ 10 h 115"/>
                    <a:gd name="T8" fmla="*/ 21 w 53"/>
                    <a:gd name="T9" fmla="*/ 10 h 115"/>
                    <a:gd name="T10" fmla="*/ 31 w 53"/>
                    <a:gd name="T11" fmla="*/ 0 h 115"/>
                    <a:gd name="T12" fmla="*/ 33 w 53"/>
                    <a:gd name="T13" fmla="*/ 2 h 115"/>
                    <a:gd name="T14" fmla="*/ 23 w 53"/>
                    <a:gd name="T15" fmla="*/ 12 h 115"/>
                    <a:gd name="T16" fmla="*/ 40 w 53"/>
                    <a:gd name="T17" fmla="*/ 94 h 115"/>
                    <a:gd name="T18" fmla="*/ 53 w 53"/>
                    <a:gd name="T19" fmla="*/ 94 h 115"/>
                    <a:gd name="T20" fmla="*/ 34 w 53"/>
                    <a:gd name="T21" fmla="*/ 115 h 115"/>
                    <a:gd name="T22" fmla="*/ 28 w 53"/>
                    <a:gd name="T23" fmla="*/ 111 h 115"/>
                    <a:gd name="T24" fmla="*/ 33 w 53"/>
                    <a:gd name="T25" fmla="*/ 112 h 115"/>
                    <a:gd name="T26" fmla="*/ 46 w 53"/>
                    <a:gd name="T27" fmla="*/ 97 h 115"/>
                    <a:gd name="T28" fmla="*/ 40 w 53"/>
                    <a:gd name="T29" fmla="*/ 97 h 115"/>
                    <a:gd name="T30" fmla="*/ 28 w 53"/>
                    <a:gd name="T31" fmla="*/ 111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53" h="115">
                      <a:moveTo>
                        <a:pt x="34" y="115"/>
                      </a:moveTo>
                      <a:cubicBezTo>
                        <a:pt x="22" y="113"/>
                        <a:pt x="22" y="113"/>
                        <a:pt x="22" y="113"/>
                      </a:cubicBezTo>
                      <a:cubicBezTo>
                        <a:pt x="37" y="96"/>
                        <a:pt x="37" y="96"/>
                        <a:pt x="37" y="96"/>
                      </a:cubicBezTo>
                      <a:cubicBezTo>
                        <a:pt x="30" y="90"/>
                        <a:pt x="0" y="59"/>
                        <a:pt x="20" y="10"/>
                      </a:cubicBezTo>
                      <a:cubicBezTo>
                        <a:pt x="21" y="10"/>
                        <a:pt x="21" y="10"/>
                        <a:pt x="21" y="1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3" y="2"/>
                        <a:pt x="33" y="2"/>
                        <a:pt x="33" y="2"/>
                      </a:cubicBez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3" y="61"/>
                        <a:pt x="36" y="91"/>
                        <a:pt x="40" y="94"/>
                      </a:cubicBezTo>
                      <a:cubicBezTo>
                        <a:pt x="53" y="94"/>
                        <a:pt x="53" y="94"/>
                        <a:pt x="53" y="94"/>
                      </a:cubicBezTo>
                      <a:lnTo>
                        <a:pt x="34" y="115"/>
                      </a:lnTo>
                      <a:close/>
                      <a:moveTo>
                        <a:pt x="28" y="111"/>
                      </a:moveTo>
                      <a:cubicBezTo>
                        <a:pt x="33" y="112"/>
                        <a:pt x="33" y="112"/>
                        <a:pt x="33" y="112"/>
                      </a:cubicBezTo>
                      <a:cubicBezTo>
                        <a:pt x="46" y="97"/>
                        <a:pt x="46" y="97"/>
                        <a:pt x="46" y="97"/>
                      </a:cubicBezTo>
                      <a:cubicBezTo>
                        <a:pt x="40" y="97"/>
                        <a:pt x="40" y="97"/>
                        <a:pt x="40" y="97"/>
                      </a:cubicBezTo>
                      <a:lnTo>
                        <a:pt x="28" y="111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0" name="ïslide"/>
                <p:cNvSpPr/>
                <p:nvPr/>
              </p:nvSpPr>
              <p:spPr bwMode="auto">
                <a:xfrm>
                  <a:off x="5906023" y="2217473"/>
                  <a:ext cx="90433" cy="44423"/>
                </a:xfrm>
                <a:custGeom>
                  <a:avLst/>
                  <a:gdLst>
                    <a:gd name="T0" fmla="*/ 5 w 57"/>
                    <a:gd name="T1" fmla="*/ 28 h 28"/>
                    <a:gd name="T2" fmla="*/ 0 w 57"/>
                    <a:gd name="T3" fmla="*/ 23 h 28"/>
                    <a:gd name="T4" fmla="*/ 24 w 57"/>
                    <a:gd name="T5" fmla="*/ 0 h 28"/>
                    <a:gd name="T6" fmla="*/ 57 w 57"/>
                    <a:gd name="T7" fmla="*/ 0 h 28"/>
                    <a:gd name="T8" fmla="*/ 57 w 57"/>
                    <a:gd name="T9" fmla="*/ 7 h 28"/>
                    <a:gd name="T10" fmla="*/ 28 w 57"/>
                    <a:gd name="T11" fmla="*/ 7 h 28"/>
                    <a:gd name="T12" fmla="*/ 5 w 57"/>
                    <a:gd name="T13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7" h="28">
                      <a:moveTo>
                        <a:pt x="5" y="28"/>
                      </a:moveTo>
                      <a:lnTo>
                        <a:pt x="0" y="23"/>
                      </a:lnTo>
                      <a:lnTo>
                        <a:pt x="24" y="0"/>
                      </a:lnTo>
                      <a:lnTo>
                        <a:pt x="57" y="0"/>
                      </a:lnTo>
                      <a:lnTo>
                        <a:pt x="57" y="7"/>
                      </a:lnTo>
                      <a:lnTo>
                        <a:pt x="28" y="7"/>
                      </a:lnTo>
                      <a:lnTo>
                        <a:pt x="5" y="28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19" name="ïş1iḋe"/>
              <p:cNvGrpSpPr/>
              <p:nvPr/>
            </p:nvGrpSpPr>
            <p:grpSpPr>
              <a:xfrm>
                <a:off x="2170350" y="4994742"/>
                <a:ext cx="230051" cy="326829"/>
                <a:chOff x="4382937" y="5523837"/>
                <a:chExt cx="230051" cy="326829"/>
              </a:xfrm>
            </p:grpSpPr>
            <p:sp>
              <p:nvSpPr>
                <p:cNvPr id="95" name="î$lidè"/>
                <p:cNvSpPr/>
                <p:nvPr/>
              </p:nvSpPr>
              <p:spPr bwMode="auto">
                <a:xfrm>
                  <a:off x="4382937" y="5523837"/>
                  <a:ext cx="226877" cy="326829"/>
                </a:xfrm>
                <a:custGeom>
                  <a:avLst/>
                  <a:gdLst>
                    <a:gd name="T0" fmla="*/ 0 w 60"/>
                    <a:gd name="T1" fmla="*/ 87 h 87"/>
                    <a:gd name="T2" fmla="*/ 2 w 60"/>
                    <a:gd name="T3" fmla="*/ 50 h 87"/>
                    <a:gd name="T4" fmla="*/ 16 w 60"/>
                    <a:gd name="T5" fmla="*/ 62 h 87"/>
                    <a:gd name="T6" fmla="*/ 17 w 60"/>
                    <a:gd name="T7" fmla="*/ 15 h 87"/>
                    <a:gd name="T8" fmla="*/ 16 w 60"/>
                    <a:gd name="T9" fmla="*/ 14 h 87"/>
                    <a:gd name="T10" fmla="*/ 38 w 60"/>
                    <a:gd name="T11" fmla="*/ 0 h 87"/>
                    <a:gd name="T12" fmla="*/ 38 w 60"/>
                    <a:gd name="T13" fmla="*/ 1 h 87"/>
                    <a:gd name="T14" fmla="*/ 26 w 60"/>
                    <a:gd name="T15" fmla="*/ 70 h 87"/>
                    <a:gd name="T16" fmla="*/ 40 w 60"/>
                    <a:gd name="T17" fmla="*/ 85 h 87"/>
                    <a:gd name="T18" fmla="*/ 0 w 60"/>
                    <a:gd name="T19" fmla="*/ 87 h 87"/>
                    <a:gd name="T20" fmla="*/ 5 w 60"/>
                    <a:gd name="T21" fmla="*/ 56 h 87"/>
                    <a:gd name="T22" fmla="*/ 3 w 60"/>
                    <a:gd name="T23" fmla="*/ 83 h 87"/>
                    <a:gd name="T24" fmla="*/ 33 w 60"/>
                    <a:gd name="T25" fmla="*/ 82 h 87"/>
                    <a:gd name="T26" fmla="*/ 22 w 60"/>
                    <a:gd name="T27" fmla="*/ 70 h 87"/>
                    <a:gd name="T28" fmla="*/ 23 w 60"/>
                    <a:gd name="T29" fmla="*/ 69 h 87"/>
                    <a:gd name="T30" fmla="*/ 36 w 60"/>
                    <a:gd name="T31" fmla="*/ 4 h 87"/>
                    <a:gd name="T32" fmla="*/ 20 w 60"/>
                    <a:gd name="T33" fmla="*/ 14 h 87"/>
                    <a:gd name="T34" fmla="*/ 18 w 60"/>
                    <a:gd name="T35" fmla="*/ 65 h 87"/>
                    <a:gd name="T36" fmla="*/ 17 w 60"/>
                    <a:gd name="T37" fmla="*/ 66 h 87"/>
                    <a:gd name="T38" fmla="*/ 5 w 60"/>
                    <a:gd name="T39" fmla="*/ 56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0" h="87">
                      <a:moveTo>
                        <a:pt x="0" y="87"/>
                      </a:move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6" y="62"/>
                        <a:pt x="16" y="62"/>
                        <a:pt x="16" y="62"/>
                      </a:cubicBezTo>
                      <a:cubicBezTo>
                        <a:pt x="20" y="57"/>
                        <a:pt x="35" y="39"/>
                        <a:pt x="17" y="15"/>
                      </a:cubicBezTo>
                      <a:cubicBezTo>
                        <a:pt x="16" y="14"/>
                        <a:pt x="16" y="14"/>
                        <a:pt x="16" y="14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8" y="1"/>
                        <a:pt x="38" y="1"/>
                        <a:pt x="38" y="1"/>
                      </a:cubicBezTo>
                      <a:cubicBezTo>
                        <a:pt x="39" y="1"/>
                        <a:pt x="60" y="45"/>
                        <a:pt x="26" y="70"/>
                      </a:cubicBezTo>
                      <a:cubicBezTo>
                        <a:pt x="40" y="85"/>
                        <a:pt x="40" y="85"/>
                        <a:pt x="40" y="85"/>
                      </a:cubicBezTo>
                      <a:lnTo>
                        <a:pt x="0" y="87"/>
                      </a:lnTo>
                      <a:close/>
                      <a:moveTo>
                        <a:pt x="5" y="56"/>
                      </a:moveTo>
                      <a:cubicBezTo>
                        <a:pt x="3" y="83"/>
                        <a:pt x="3" y="83"/>
                        <a:pt x="3" y="83"/>
                      </a:cubicBezTo>
                      <a:cubicBezTo>
                        <a:pt x="33" y="82"/>
                        <a:pt x="33" y="82"/>
                        <a:pt x="33" y="82"/>
                      </a:cubicBezTo>
                      <a:cubicBezTo>
                        <a:pt x="22" y="70"/>
                        <a:pt x="22" y="70"/>
                        <a:pt x="22" y="70"/>
                      </a:cubicBezTo>
                      <a:cubicBezTo>
                        <a:pt x="23" y="69"/>
                        <a:pt x="23" y="69"/>
                        <a:pt x="23" y="69"/>
                      </a:cubicBezTo>
                      <a:cubicBezTo>
                        <a:pt x="53" y="48"/>
                        <a:pt x="40" y="12"/>
                        <a:pt x="36" y="4"/>
                      </a:cubicBezTo>
                      <a:cubicBezTo>
                        <a:pt x="20" y="14"/>
                        <a:pt x="20" y="14"/>
                        <a:pt x="20" y="14"/>
                      </a:cubicBezTo>
                      <a:cubicBezTo>
                        <a:pt x="40" y="42"/>
                        <a:pt x="18" y="65"/>
                        <a:pt x="18" y="65"/>
                      </a:cubicBezTo>
                      <a:cubicBezTo>
                        <a:pt x="17" y="66"/>
                        <a:pt x="17" y="66"/>
                        <a:pt x="17" y="66"/>
                      </a:cubicBezTo>
                      <a:lnTo>
                        <a:pt x="5" y="56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6" name="íṧḷíḓê"/>
                <p:cNvSpPr/>
                <p:nvPr/>
              </p:nvSpPr>
              <p:spPr bwMode="auto">
                <a:xfrm>
                  <a:off x="4462265" y="5527010"/>
                  <a:ext cx="150723" cy="315723"/>
                </a:xfrm>
                <a:custGeom>
                  <a:avLst/>
                  <a:gdLst>
                    <a:gd name="T0" fmla="*/ 15 w 40"/>
                    <a:gd name="T1" fmla="*/ 84 h 84"/>
                    <a:gd name="T2" fmla="*/ 0 w 40"/>
                    <a:gd name="T3" fmla="*/ 68 h 84"/>
                    <a:gd name="T4" fmla="*/ 11 w 40"/>
                    <a:gd name="T5" fmla="*/ 68 h 84"/>
                    <a:gd name="T6" fmla="*/ 22 w 40"/>
                    <a:gd name="T7" fmla="*/ 9 h 84"/>
                    <a:gd name="T8" fmla="*/ 15 w 40"/>
                    <a:gd name="T9" fmla="*/ 2 h 84"/>
                    <a:gd name="T10" fmla="*/ 17 w 40"/>
                    <a:gd name="T11" fmla="*/ 0 h 84"/>
                    <a:gd name="T12" fmla="*/ 25 w 40"/>
                    <a:gd name="T13" fmla="*/ 7 h 84"/>
                    <a:gd name="T14" fmla="*/ 13 w 40"/>
                    <a:gd name="T15" fmla="*/ 70 h 84"/>
                    <a:gd name="T16" fmla="*/ 24 w 40"/>
                    <a:gd name="T17" fmla="*/ 83 h 84"/>
                    <a:gd name="T18" fmla="*/ 15 w 40"/>
                    <a:gd name="T19" fmla="*/ 84 h 84"/>
                    <a:gd name="T20" fmla="*/ 7 w 40"/>
                    <a:gd name="T21" fmla="*/ 71 h 84"/>
                    <a:gd name="T22" fmla="*/ 16 w 40"/>
                    <a:gd name="T23" fmla="*/ 81 h 84"/>
                    <a:gd name="T24" fmla="*/ 18 w 40"/>
                    <a:gd name="T25" fmla="*/ 80 h 84"/>
                    <a:gd name="T26" fmla="*/ 10 w 40"/>
                    <a:gd name="T27" fmla="*/ 71 h 84"/>
                    <a:gd name="T28" fmla="*/ 7 w 40"/>
                    <a:gd name="T29" fmla="*/ 71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0" h="84">
                      <a:moveTo>
                        <a:pt x="15" y="84"/>
                      </a:moveTo>
                      <a:cubicBezTo>
                        <a:pt x="0" y="68"/>
                        <a:pt x="0" y="68"/>
                        <a:pt x="0" y="68"/>
                      </a:cubicBezTo>
                      <a:cubicBezTo>
                        <a:pt x="11" y="68"/>
                        <a:pt x="11" y="68"/>
                        <a:pt x="11" y="68"/>
                      </a:cubicBezTo>
                      <a:cubicBezTo>
                        <a:pt x="14" y="65"/>
                        <a:pt x="37" y="44"/>
                        <a:pt x="22" y="9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25" y="7"/>
                        <a:pt x="25" y="7"/>
                        <a:pt x="25" y="7"/>
                      </a:cubicBezTo>
                      <a:cubicBezTo>
                        <a:pt x="40" y="43"/>
                        <a:pt x="19" y="65"/>
                        <a:pt x="13" y="70"/>
                      </a:cubicBezTo>
                      <a:cubicBezTo>
                        <a:pt x="24" y="83"/>
                        <a:pt x="24" y="83"/>
                        <a:pt x="24" y="83"/>
                      </a:cubicBezTo>
                      <a:lnTo>
                        <a:pt x="15" y="84"/>
                      </a:lnTo>
                      <a:close/>
                      <a:moveTo>
                        <a:pt x="7" y="71"/>
                      </a:moveTo>
                      <a:cubicBezTo>
                        <a:pt x="16" y="81"/>
                        <a:pt x="16" y="81"/>
                        <a:pt x="16" y="81"/>
                      </a:cubicBezTo>
                      <a:cubicBezTo>
                        <a:pt x="18" y="80"/>
                        <a:pt x="18" y="80"/>
                        <a:pt x="18" y="80"/>
                      </a:cubicBezTo>
                      <a:cubicBezTo>
                        <a:pt x="10" y="71"/>
                        <a:pt x="10" y="71"/>
                        <a:pt x="10" y="71"/>
                      </a:cubicBezTo>
                      <a:lnTo>
                        <a:pt x="7" y="71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7" name="ïŝḷïdê"/>
                <p:cNvSpPr/>
                <p:nvPr/>
              </p:nvSpPr>
              <p:spPr bwMode="auto">
                <a:xfrm>
                  <a:off x="4394044" y="5715808"/>
                  <a:ext cx="68222" cy="36490"/>
                </a:xfrm>
                <a:custGeom>
                  <a:avLst/>
                  <a:gdLst>
                    <a:gd name="T0" fmla="*/ 38 w 43"/>
                    <a:gd name="T1" fmla="*/ 23 h 23"/>
                    <a:gd name="T2" fmla="*/ 22 w 43"/>
                    <a:gd name="T3" fmla="*/ 7 h 23"/>
                    <a:gd name="T4" fmla="*/ 0 w 43"/>
                    <a:gd name="T5" fmla="*/ 7 h 23"/>
                    <a:gd name="T6" fmla="*/ 0 w 43"/>
                    <a:gd name="T7" fmla="*/ 0 h 23"/>
                    <a:gd name="T8" fmla="*/ 24 w 43"/>
                    <a:gd name="T9" fmla="*/ 0 h 23"/>
                    <a:gd name="T10" fmla="*/ 43 w 43"/>
                    <a:gd name="T11" fmla="*/ 18 h 23"/>
                    <a:gd name="T12" fmla="*/ 38 w 43"/>
                    <a:gd name="T13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3" h="23">
                      <a:moveTo>
                        <a:pt x="38" y="23"/>
                      </a:moveTo>
                      <a:lnTo>
                        <a:pt x="22" y="7"/>
                      </a:lnTo>
                      <a:lnTo>
                        <a:pt x="0" y="7"/>
                      </a:ln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43" y="18"/>
                      </a:lnTo>
                      <a:lnTo>
                        <a:pt x="38" y="23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0" name="îŝļiḓé"/>
              <p:cNvGrpSpPr/>
              <p:nvPr/>
            </p:nvGrpSpPr>
            <p:grpSpPr>
              <a:xfrm>
                <a:off x="1931456" y="1808281"/>
                <a:ext cx="406156" cy="679041"/>
                <a:chOff x="5714051" y="2563340"/>
                <a:chExt cx="406156" cy="679041"/>
              </a:xfrm>
            </p:grpSpPr>
            <p:sp>
              <p:nvSpPr>
                <p:cNvPr id="81" name="i$lîḓé"/>
                <p:cNvSpPr/>
                <p:nvPr/>
              </p:nvSpPr>
              <p:spPr bwMode="auto">
                <a:xfrm>
                  <a:off x="5755301" y="2701369"/>
                  <a:ext cx="320483" cy="395049"/>
                </a:xfrm>
                <a:custGeom>
                  <a:avLst/>
                  <a:gdLst>
                    <a:gd name="T0" fmla="*/ 57 w 85"/>
                    <a:gd name="T1" fmla="*/ 105 h 105"/>
                    <a:gd name="T2" fmla="*/ 61 w 85"/>
                    <a:gd name="T3" fmla="*/ 71 h 105"/>
                    <a:gd name="T4" fmla="*/ 75 w 85"/>
                    <a:gd name="T5" fmla="*/ 25 h 105"/>
                    <a:gd name="T6" fmla="*/ 50 w 85"/>
                    <a:gd name="T7" fmla="*/ 8 h 105"/>
                    <a:gd name="T8" fmla="*/ 13 w 85"/>
                    <a:gd name="T9" fmla="*/ 16 h 105"/>
                    <a:gd name="T10" fmla="*/ 18 w 85"/>
                    <a:gd name="T11" fmla="*/ 67 h 105"/>
                    <a:gd name="T12" fmla="*/ 29 w 85"/>
                    <a:gd name="T13" fmla="*/ 104 h 105"/>
                    <a:gd name="T14" fmla="*/ 26 w 85"/>
                    <a:gd name="T15" fmla="*/ 104 h 105"/>
                    <a:gd name="T16" fmla="*/ 15 w 85"/>
                    <a:gd name="T17" fmla="*/ 68 h 105"/>
                    <a:gd name="T18" fmla="*/ 10 w 85"/>
                    <a:gd name="T19" fmla="*/ 15 h 105"/>
                    <a:gd name="T20" fmla="*/ 51 w 85"/>
                    <a:gd name="T21" fmla="*/ 5 h 105"/>
                    <a:gd name="T22" fmla="*/ 77 w 85"/>
                    <a:gd name="T23" fmla="*/ 23 h 105"/>
                    <a:gd name="T24" fmla="*/ 64 w 85"/>
                    <a:gd name="T25" fmla="*/ 72 h 105"/>
                    <a:gd name="T26" fmla="*/ 59 w 85"/>
                    <a:gd name="T27" fmla="*/ 103 h 105"/>
                    <a:gd name="T28" fmla="*/ 57 w 85"/>
                    <a:gd name="T29" fmla="*/ 105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5" h="105">
                      <a:moveTo>
                        <a:pt x="57" y="105"/>
                      </a:moveTo>
                      <a:cubicBezTo>
                        <a:pt x="51" y="100"/>
                        <a:pt x="50" y="86"/>
                        <a:pt x="61" y="71"/>
                      </a:cubicBezTo>
                      <a:cubicBezTo>
                        <a:pt x="62" y="69"/>
                        <a:pt x="82" y="43"/>
                        <a:pt x="75" y="25"/>
                      </a:cubicBezTo>
                      <a:cubicBezTo>
                        <a:pt x="71" y="16"/>
                        <a:pt x="63" y="11"/>
                        <a:pt x="50" y="8"/>
                      </a:cubicBezTo>
                      <a:cubicBezTo>
                        <a:pt x="32" y="4"/>
                        <a:pt x="19" y="7"/>
                        <a:pt x="13" y="16"/>
                      </a:cubicBezTo>
                      <a:cubicBezTo>
                        <a:pt x="4" y="29"/>
                        <a:pt x="8" y="52"/>
                        <a:pt x="18" y="67"/>
                      </a:cubicBezTo>
                      <a:cubicBezTo>
                        <a:pt x="29" y="86"/>
                        <a:pt x="29" y="103"/>
                        <a:pt x="29" y="104"/>
                      </a:cubicBezTo>
                      <a:cubicBezTo>
                        <a:pt x="26" y="104"/>
                        <a:pt x="26" y="104"/>
                        <a:pt x="26" y="104"/>
                      </a:cubicBezTo>
                      <a:cubicBezTo>
                        <a:pt x="26" y="104"/>
                        <a:pt x="26" y="87"/>
                        <a:pt x="15" y="68"/>
                      </a:cubicBezTo>
                      <a:cubicBezTo>
                        <a:pt x="5" y="52"/>
                        <a:pt x="0" y="29"/>
                        <a:pt x="10" y="15"/>
                      </a:cubicBezTo>
                      <a:cubicBezTo>
                        <a:pt x="15" y="7"/>
                        <a:pt x="26" y="0"/>
                        <a:pt x="51" y="5"/>
                      </a:cubicBezTo>
                      <a:cubicBezTo>
                        <a:pt x="65" y="8"/>
                        <a:pt x="74" y="14"/>
                        <a:pt x="77" y="23"/>
                      </a:cubicBezTo>
                      <a:cubicBezTo>
                        <a:pt x="85" y="43"/>
                        <a:pt x="66" y="69"/>
                        <a:pt x="64" y="72"/>
                      </a:cubicBezTo>
                      <a:cubicBezTo>
                        <a:pt x="54" y="85"/>
                        <a:pt x="53" y="98"/>
                        <a:pt x="59" y="103"/>
                      </a:cubicBezTo>
                      <a:lnTo>
                        <a:pt x="57" y="105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2" name="islîḋê"/>
                <p:cNvSpPr/>
                <p:nvPr/>
              </p:nvSpPr>
              <p:spPr bwMode="auto">
                <a:xfrm>
                  <a:off x="5879052" y="2931419"/>
                  <a:ext cx="71395" cy="157068"/>
                </a:xfrm>
                <a:custGeom>
                  <a:avLst/>
                  <a:gdLst>
                    <a:gd name="T0" fmla="*/ 16 w 19"/>
                    <a:gd name="T1" fmla="*/ 42 h 42"/>
                    <a:gd name="T2" fmla="*/ 13 w 19"/>
                    <a:gd name="T3" fmla="*/ 42 h 42"/>
                    <a:gd name="T4" fmla="*/ 8 w 19"/>
                    <a:gd name="T5" fmla="*/ 4 h 42"/>
                    <a:gd name="T6" fmla="*/ 7 w 19"/>
                    <a:gd name="T7" fmla="*/ 3 h 42"/>
                    <a:gd name="T8" fmla="*/ 5 w 19"/>
                    <a:gd name="T9" fmla="*/ 42 h 42"/>
                    <a:gd name="T10" fmla="*/ 2 w 19"/>
                    <a:gd name="T11" fmla="*/ 42 h 42"/>
                    <a:gd name="T12" fmla="*/ 6 w 19"/>
                    <a:gd name="T13" fmla="*/ 1 h 42"/>
                    <a:gd name="T14" fmla="*/ 9 w 19"/>
                    <a:gd name="T15" fmla="*/ 1 h 42"/>
                    <a:gd name="T16" fmla="*/ 16 w 19"/>
                    <a:gd name="T17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" h="42">
                      <a:moveTo>
                        <a:pt x="16" y="42"/>
                      </a:moveTo>
                      <a:cubicBezTo>
                        <a:pt x="13" y="42"/>
                        <a:pt x="13" y="42"/>
                        <a:pt x="13" y="42"/>
                      </a:cubicBezTo>
                      <a:cubicBezTo>
                        <a:pt x="14" y="33"/>
                        <a:pt x="14" y="7"/>
                        <a:pt x="8" y="4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4" y="5"/>
                        <a:pt x="4" y="25"/>
                        <a:pt x="5" y="42"/>
                      </a:cubicBezTo>
                      <a:cubicBezTo>
                        <a:pt x="2" y="42"/>
                        <a:pt x="2" y="42"/>
                        <a:pt x="2" y="42"/>
                      </a:cubicBezTo>
                      <a:cubicBezTo>
                        <a:pt x="1" y="33"/>
                        <a:pt x="0" y="5"/>
                        <a:pt x="6" y="1"/>
                      </a:cubicBezTo>
                      <a:cubicBezTo>
                        <a:pt x="7" y="0"/>
                        <a:pt x="8" y="0"/>
                        <a:pt x="9" y="1"/>
                      </a:cubicBezTo>
                      <a:cubicBezTo>
                        <a:pt x="19" y="6"/>
                        <a:pt x="16" y="39"/>
                        <a:pt x="16" y="42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3" name="ïṩ1îḋê"/>
                <p:cNvSpPr/>
                <p:nvPr/>
              </p:nvSpPr>
              <p:spPr bwMode="auto">
                <a:xfrm>
                  <a:off x="5856841" y="2874304"/>
                  <a:ext cx="109472" cy="109471"/>
                </a:xfrm>
                <a:custGeom>
                  <a:avLst/>
                  <a:gdLst>
                    <a:gd name="T0" fmla="*/ 21 w 29"/>
                    <a:gd name="T1" fmla="*/ 29 h 29"/>
                    <a:gd name="T2" fmla="*/ 18 w 29"/>
                    <a:gd name="T3" fmla="*/ 27 h 29"/>
                    <a:gd name="T4" fmla="*/ 26 w 29"/>
                    <a:gd name="T5" fmla="*/ 9 h 29"/>
                    <a:gd name="T6" fmla="*/ 25 w 29"/>
                    <a:gd name="T7" fmla="*/ 7 h 29"/>
                    <a:gd name="T8" fmla="*/ 20 w 29"/>
                    <a:gd name="T9" fmla="*/ 8 h 29"/>
                    <a:gd name="T10" fmla="*/ 10 w 29"/>
                    <a:gd name="T11" fmla="*/ 6 h 29"/>
                    <a:gd name="T12" fmla="*/ 8 w 29"/>
                    <a:gd name="T13" fmla="*/ 4 h 29"/>
                    <a:gd name="T14" fmla="*/ 5 w 29"/>
                    <a:gd name="T15" fmla="*/ 3 h 29"/>
                    <a:gd name="T16" fmla="*/ 3 w 29"/>
                    <a:gd name="T17" fmla="*/ 7 h 29"/>
                    <a:gd name="T18" fmla="*/ 11 w 29"/>
                    <a:gd name="T19" fmla="*/ 26 h 29"/>
                    <a:gd name="T20" fmla="*/ 8 w 29"/>
                    <a:gd name="T21" fmla="*/ 27 h 29"/>
                    <a:gd name="T22" fmla="*/ 0 w 29"/>
                    <a:gd name="T23" fmla="*/ 8 h 29"/>
                    <a:gd name="T24" fmla="*/ 0 w 29"/>
                    <a:gd name="T25" fmla="*/ 7 h 29"/>
                    <a:gd name="T26" fmla="*/ 4 w 29"/>
                    <a:gd name="T27" fmla="*/ 0 h 29"/>
                    <a:gd name="T28" fmla="*/ 9 w 29"/>
                    <a:gd name="T29" fmla="*/ 2 h 29"/>
                    <a:gd name="T30" fmla="*/ 12 w 29"/>
                    <a:gd name="T31" fmla="*/ 5 h 29"/>
                    <a:gd name="T32" fmla="*/ 18 w 29"/>
                    <a:gd name="T33" fmla="*/ 6 h 29"/>
                    <a:gd name="T34" fmla="*/ 27 w 29"/>
                    <a:gd name="T35" fmla="*/ 4 h 29"/>
                    <a:gd name="T36" fmla="*/ 29 w 29"/>
                    <a:gd name="T37" fmla="*/ 9 h 29"/>
                    <a:gd name="T38" fmla="*/ 29 w 29"/>
                    <a:gd name="T39" fmla="*/ 10 h 29"/>
                    <a:gd name="T40" fmla="*/ 21 w 29"/>
                    <a:gd name="T41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9" h="29">
                      <a:moveTo>
                        <a:pt x="21" y="29"/>
                      </a:moveTo>
                      <a:cubicBezTo>
                        <a:pt x="18" y="27"/>
                        <a:pt x="18" y="27"/>
                        <a:pt x="18" y="27"/>
                      </a:cubicBezTo>
                      <a:cubicBezTo>
                        <a:pt x="26" y="9"/>
                        <a:pt x="26" y="9"/>
                        <a:pt x="26" y="9"/>
                      </a:cubicBezTo>
                      <a:cubicBezTo>
                        <a:pt x="26" y="8"/>
                        <a:pt x="26" y="7"/>
                        <a:pt x="25" y="7"/>
                      </a:cubicBezTo>
                      <a:cubicBezTo>
                        <a:pt x="24" y="6"/>
                        <a:pt x="22" y="7"/>
                        <a:pt x="20" y="8"/>
                      </a:cubicBezTo>
                      <a:cubicBezTo>
                        <a:pt x="13" y="12"/>
                        <a:pt x="11" y="9"/>
                        <a:pt x="10" y="6"/>
                      </a:cubicBezTo>
                      <a:cubicBezTo>
                        <a:pt x="9" y="6"/>
                        <a:pt x="8" y="5"/>
                        <a:pt x="8" y="4"/>
                      </a:cubicBezTo>
                      <a:cubicBezTo>
                        <a:pt x="7" y="3"/>
                        <a:pt x="6" y="3"/>
                        <a:pt x="5" y="3"/>
                      </a:cubicBezTo>
                      <a:cubicBezTo>
                        <a:pt x="4" y="4"/>
                        <a:pt x="3" y="6"/>
                        <a:pt x="3" y="7"/>
                      </a:cubicBezTo>
                      <a:cubicBezTo>
                        <a:pt x="11" y="26"/>
                        <a:pt x="11" y="26"/>
                        <a:pt x="11" y="26"/>
                      </a:cubicBezTo>
                      <a:cubicBezTo>
                        <a:pt x="8" y="27"/>
                        <a:pt x="8" y="27"/>
                        <a:pt x="8" y="27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7"/>
                        <a:pt x="1" y="1"/>
                        <a:pt x="4" y="0"/>
                      </a:cubicBezTo>
                      <a:cubicBezTo>
                        <a:pt x="6" y="0"/>
                        <a:pt x="7" y="0"/>
                        <a:pt x="9" y="2"/>
                      </a:cubicBezTo>
                      <a:cubicBezTo>
                        <a:pt x="11" y="3"/>
                        <a:pt x="11" y="4"/>
                        <a:pt x="12" y="5"/>
                      </a:cubicBezTo>
                      <a:cubicBezTo>
                        <a:pt x="14" y="7"/>
                        <a:pt x="14" y="8"/>
                        <a:pt x="18" y="6"/>
                      </a:cubicBezTo>
                      <a:cubicBezTo>
                        <a:pt x="22" y="4"/>
                        <a:pt x="25" y="3"/>
                        <a:pt x="27" y="4"/>
                      </a:cubicBezTo>
                      <a:cubicBezTo>
                        <a:pt x="28" y="5"/>
                        <a:pt x="29" y="7"/>
                        <a:pt x="29" y="9"/>
                      </a:cubicBezTo>
                      <a:cubicBezTo>
                        <a:pt x="29" y="10"/>
                        <a:pt x="29" y="10"/>
                        <a:pt x="29" y="10"/>
                      </a:cubicBezTo>
                      <a:lnTo>
                        <a:pt x="21" y="29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4" name="îṡlïḍè"/>
                <p:cNvSpPr/>
                <p:nvPr/>
              </p:nvSpPr>
              <p:spPr bwMode="auto">
                <a:xfrm>
                  <a:off x="5826696" y="3080555"/>
                  <a:ext cx="169761" cy="49182"/>
                </a:xfrm>
                <a:custGeom>
                  <a:avLst/>
                  <a:gdLst>
                    <a:gd name="T0" fmla="*/ 23 w 45"/>
                    <a:gd name="T1" fmla="*/ 13 h 13"/>
                    <a:gd name="T2" fmla="*/ 0 w 45"/>
                    <a:gd name="T3" fmla="*/ 7 h 13"/>
                    <a:gd name="T4" fmla="*/ 0 w 45"/>
                    <a:gd name="T5" fmla="*/ 4 h 13"/>
                    <a:gd name="T6" fmla="*/ 19 w 45"/>
                    <a:gd name="T7" fmla="*/ 0 h 13"/>
                    <a:gd name="T8" fmla="*/ 41 w 45"/>
                    <a:gd name="T9" fmla="*/ 1 h 13"/>
                    <a:gd name="T10" fmla="*/ 45 w 45"/>
                    <a:gd name="T11" fmla="*/ 6 h 13"/>
                    <a:gd name="T12" fmla="*/ 44 w 45"/>
                    <a:gd name="T13" fmla="*/ 9 h 13"/>
                    <a:gd name="T14" fmla="*/ 23 w 45"/>
                    <a:gd name="T15" fmla="*/ 13 h 13"/>
                    <a:gd name="T16" fmla="*/ 19 w 45"/>
                    <a:gd name="T17" fmla="*/ 3 h 13"/>
                    <a:gd name="T18" fmla="*/ 3 w 45"/>
                    <a:gd name="T19" fmla="*/ 6 h 13"/>
                    <a:gd name="T20" fmla="*/ 23 w 45"/>
                    <a:gd name="T21" fmla="*/ 10 h 13"/>
                    <a:gd name="T22" fmla="*/ 42 w 45"/>
                    <a:gd name="T23" fmla="*/ 7 h 13"/>
                    <a:gd name="T24" fmla="*/ 42 w 45"/>
                    <a:gd name="T25" fmla="*/ 6 h 13"/>
                    <a:gd name="T26" fmla="*/ 41 w 45"/>
                    <a:gd name="T27" fmla="*/ 4 h 13"/>
                    <a:gd name="T28" fmla="*/ 19 w 45"/>
                    <a:gd name="T29" fmla="*/ 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5" h="13">
                      <a:moveTo>
                        <a:pt x="23" y="13"/>
                      </a:moveTo>
                      <a:cubicBezTo>
                        <a:pt x="18" y="13"/>
                        <a:pt x="2" y="13"/>
                        <a:pt x="0" y="7"/>
                      </a:cubicBezTo>
                      <a:cubicBezTo>
                        <a:pt x="0" y="6"/>
                        <a:pt x="0" y="5"/>
                        <a:pt x="0" y="4"/>
                      </a:cubicBezTo>
                      <a:cubicBezTo>
                        <a:pt x="1" y="3"/>
                        <a:pt x="4" y="0"/>
                        <a:pt x="19" y="0"/>
                      </a:cubicBezTo>
                      <a:cubicBezTo>
                        <a:pt x="25" y="0"/>
                        <a:pt x="32" y="1"/>
                        <a:pt x="41" y="1"/>
                      </a:cubicBezTo>
                      <a:cubicBezTo>
                        <a:pt x="43" y="2"/>
                        <a:pt x="45" y="3"/>
                        <a:pt x="45" y="6"/>
                      </a:cubicBezTo>
                      <a:cubicBezTo>
                        <a:pt x="45" y="7"/>
                        <a:pt x="45" y="8"/>
                        <a:pt x="44" y="9"/>
                      </a:cubicBezTo>
                      <a:cubicBezTo>
                        <a:pt x="41" y="12"/>
                        <a:pt x="31" y="13"/>
                        <a:pt x="23" y="13"/>
                      </a:cubicBezTo>
                      <a:close/>
                      <a:moveTo>
                        <a:pt x="19" y="3"/>
                      </a:moveTo>
                      <a:cubicBezTo>
                        <a:pt x="4" y="3"/>
                        <a:pt x="3" y="6"/>
                        <a:pt x="3" y="6"/>
                      </a:cubicBezTo>
                      <a:cubicBezTo>
                        <a:pt x="3" y="8"/>
                        <a:pt x="11" y="10"/>
                        <a:pt x="23" y="10"/>
                      </a:cubicBezTo>
                      <a:cubicBezTo>
                        <a:pt x="32" y="10"/>
                        <a:pt x="40" y="9"/>
                        <a:pt x="42" y="7"/>
                      </a:cubicBezTo>
                      <a:cubicBezTo>
                        <a:pt x="42" y="7"/>
                        <a:pt x="42" y="6"/>
                        <a:pt x="42" y="6"/>
                      </a:cubicBezTo>
                      <a:cubicBezTo>
                        <a:pt x="42" y="5"/>
                        <a:pt x="41" y="5"/>
                        <a:pt x="41" y="4"/>
                      </a:cubicBezTo>
                      <a:cubicBezTo>
                        <a:pt x="32" y="4"/>
                        <a:pt x="25" y="3"/>
                        <a:pt x="19" y="3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5" name="i$ļîdè"/>
                <p:cNvSpPr/>
                <p:nvPr/>
              </p:nvSpPr>
              <p:spPr bwMode="auto">
                <a:xfrm>
                  <a:off x="5826696" y="3118632"/>
                  <a:ext cx="169761" cy="49182"/>
                </a:xfrm>
                <a:custGeom>
                  <a:avLst/>
                  <a:gdLst>
                    <a:gd name="T0" fmla="*/ 23 w 45"/>
                    <a:gd name="T1" fmla="*/ 13 h 13"/>
                    <a:gd name="T2" fmla="*/ 0 w 45"/>
                    <a:gd name="T3" fmla="*/ 6 h 13"/>
                    <a:gd name="T4" fmla="*/ 0 w 45"/>
                    <a:gd name="T5" fmla="*/ 4 h 13"/>
                    <a:gd name="T6" fmla="*/ 19 w 45"/>
                    <a:gd name="T7" fmla="*/ 0 h 13"/>
                    <a:gd name="T8" fmla="*/ 41 w 45"/>
                    <a:gd name="T9" fmla="*/ 1 h 13"/>
                    <a:gd name="T10" fmla="*/ 45 w 45"/>
                    <a:gd name="T11" fmla="*/ 6 h 13"/>
                    <a:gd name="T12" fmla="*/ 44 w 45"/>
                    <a:gd name="T13" fmla="*/ 8 h 13"/>
                    <a:gd name="T14" fmla="*/ 23 w 45"/>
                    <a:gd name="T15" fmla="*/ 13 h 13"/>
                    <a:gd name="T16" fmla="*/ 19 w 45"/>
                    <a:gd name="T17" fmla="*/ 3 h 13"/>
                    <a:gd name="T18" fmla="*/ 3 w 45"/>
                    <a:gd name="T19" fmla="*/ 5 h 13"/>
                    <a:gd name="T20" fmla="*/ 23 w 45"/>
                    <a:gd name="T21" fmla="*/ 10 h 13"/>
                    <a:gd name="T22" fmla="*/ 42 w 45"/>
                    <a:gd name="T23" fmla="*/ 6 h 13"/>
                    <a:gd name="T24" fmla="*/ 42 w 45"/>
                    <a:gd name="T25" fmla="*/ 6 h 13"/>
                    <a:gd name="T26" fmla="*/ 41 w 45"/>
                    <a:gd name="T27" fmla="*/ 4 h 13"/>
                    <a:gd name="T28" fmla="*/ 19 w 45"/>
                    <a:gd name="T29" fmla="*/ 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5" h="13">
                      <a:moveTo>
                        <a:pt x="23" y="13"/>
                      </a:moveTo>
                      <a:cubicBezTo>
                        <a:pt x="18" y="13"/>
                        <a:pt x="2" y="12"/>
                        <a:pt x="0" y="6"/>
                      </a:cubicBezTo>
                      <a:cubicBezTo>
                        <a:pt x="0" y="6"/>
                        <a:pt x="0" y="5"/>
                        <a:pt x="0" y="4"/>
                      </a:cubicBezTo>
                      <a:cubicBezTo>
                        <a:pt x="1" y="2"/>
                        <a:pt x="4" y="0"/>
                        <a:pt x="19" y="0"/>
                      </a:cubicBezTo>
                      <a:cubicBezTo>
                        <a:pt x="25" y="0"/>
                        <a:pt x="32" y="0"/>
                        <a:pt x="41" y="1"/>
                      </a:cubicBezTo>
                      <a:cubicBezTo>
                        <a:pt x="43" y="1"/>
                        <a:pt x="45" y="3"/>
                        <a:pt x="45" y="6"/>
                      </a:cubicBezTo>
                      <a:cubicBezTo>
                        <a:pt x="45" y="7"/>
                        <a:pt x="45" y="8"/>
                        <a:pt x="44" y="8"/>
                      </a:cubicBezTo>
                      <a:cubicBezTo>
                        <a:pt x="41" y="12"/>
                        <a:pt x="31" y="13"/>
                        <a:pt x="23" y="13"/>
                      </a:cubicBezTo>
                      <a:close/>
                      <a:moveTo>
                        <a:pt x="19" y="3"/>
                      </a:moveTo>
                      <a:cubicBezTo>
                        <a:pt x="4" y="3"/>
                        <a:pt x="3" y="5"/>
                        <a:pt x="3" y="5"/>
                      </a:cubicBezTo>
                      <a:cubicBezTo>
                        <a:pt x="3" y="7"/>
                        <a:pt x="11" y="10"/>
                        <a:pt x="23" y="10"/>
                      </a:cubicBezTo>
                      <a:cubicBezTo>
                        <a:pt x="32" y="10"/>
                        <a:pt x="40" y="8"/>
                        <a:pt x="42" y="6"/>
                      </a:cubicBezTo>
                      <a:cubicBezTo>
                        <a:pt x="42" y="6"/>
                        <a:pt x="42" y="6"/>
                        <a:pt x="42" y="6"/>
                      </a:cubicBezTo>
                      <a:cubicBezTo>
                        <a:pt x="42" y="4"/>
                        <a:pt x="41" y="4"/>
                        <a:pt x="41" y="4"/>
                      </a:cubicBezTo>
                      <a:cubicBezTo>
                        <a:pt x="32" y="3"/>
                        <a:pt x="25" y="3"/>
                        <a:pt x="19" y="3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6" name="îş1íḋê"/>
                <p:cNvSpPr/>
                <p:nvPr/>
              </p:nvSpPr>
              <p:spPr bwMode="auto">
                <a:xfrm>
                  <a:off x="5826696" y="3156709"/>
                  <a:ext cx="169761" cy="44423"/>
                </a:xfrm>
                <a:custGeom>
                  <a:avLst/>
                  <a:gdLst>
                    <a:gd name="T0" fmla="*/ 23 w 45"/>
                    <a:gd name="T1" fmla="*/ 12 h 12"/>
                    <a:gd name="T2" fmla="*/ 0 w 45"/>
                    <a:gd name="T3" fmla="*/ 6 h 12"/>
                    <a:gd name="T4" fmla="*/ 0 w 45"/>
                    <a:gd name="T5" fmla="*/ 4 h 12"/>
                    <a:gd name="T6" fmla="*/ 19 w 45"/>
                    <a:gd name="T7" fmla="*/ 0 h 12"/>
                    <a:gd name="T8" fmla="*/ 41 w 45"/>
                    <a:gd name="T9" fmla="*/ 1 h 12"/>
                    <a:gd name="T10" fmla="*/ 45 w 45"/>
                    <a:gd name="T11" fmla="*/ 6 h 12"/>
                    <a:gd name="T12" fmla="*/ 44 w 45"/>
                    <a:gd name="T13" fmla="*/ 8 h 12"/>
                    <a:gd name="T14" fmla="*/ 23 w 45"/>
                    <a:gd name="T15" fmla="*/ 12 h 12"/>
                    <a:gd name="T16" fmla="*/ 19 w 45"/>
                    <a:gd name="T17" fmla="*/ 3 h 12"/>
                    <a:gd name="T18" fmla="*/ 3 w 45"/>
                    <a:gd name="T19" fmla="*/ 5 h 12"/>
                    <a:gd name="T20" fmla="*/ 23 w 45"/>
                    <a:gd name="T21" fmla="*/ 9 h 12"/>
                    <a:gd name="T22" fmla="*/ 42 w 45"/>
                    <a:gd name="T23" fmla="*/ 6 h 12"/>
                    <a:gd name="T24" fmla="*/ 42 w 45"/>
                    <a:gd name="T25" fmla="*/ 6 h 12"/>
                    <a:gd name="T26" fmla="*/ 41 w 45"/>
                    <a:gd name="T27" fmla="*/ 4 h 12"/>
                    <a:gd name="T28" fmla="*/ 19 w 45"/>
                    <a:gd name="T29" fmla="*/ 3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5" h="12">
                      <a:moveTo>
                        <a:pt x="23" y="12"/>
                      </a:moveTo>
                      <a:cubicBezTo>
                        <a:pt x="18" y="12"/>
                        <a:pt x="2" y="12"/>
                        <a:pt x="0" y="6"/>
                      </a:cubicBezTo>
                      <a:cubicBezTo>
                        <a:pt x="0" y="6"/>
                        <a:pt x="0" y="5"/>
                        <a:pt x="0" y="4"/>
                      </a:cubicBezTo>
                      <a:cubicBezTo>
                        <a:pt x="1" y="2"/>
                        <a:pt x="4" y="0"/>
                        <a:pt x="19" y="0"/>
                      </a:cubicBezTo>
                      <a:cubicBezTo>
                        <a:pt x="25" y="0"/>
                        <a:pt x="32" y="0"/>
                        <a:pt x="41" y="1"/>
                      </a:cubicBezTo>
                      <a:cubicBezTo>
                        <a:pt x="43" y="1"/>
                        <a:pt x="45" y="2"/>
                        <a:pt x="45" y="6"/>
                      </a:cubicBezTo>
                      <a:cubicBezTo>
                        <a:pt x="45" y="6"/>
                        <a:pt x="45" y="7"/>
                        <a:pt x="44" y="8"/>
                      </a:cubicBezTo>
                      <a:cubicBezTo>
                        <a:pt x="41" y="11"/>
                        <a:pt x="31" y="12"/>
                        <a:pt x="23" y="12"/>
                      </a:cubicBezTo>
                      <a:close/>
                      <a:moveTo>
                        <a:pt x="19" y="3"/>
                      </a:moveTo>
                      <a:cubicBezTo>
                        <a:pt x="4" y="3"/>
                        <a:pt x="3" y="5"/>
                        <a:pt x="3" y="5"/>
                      </a:cubicBezTo>
                      <a:cubicBezTo>
                        <a:pt x="3" y="7"/>
                        <a:pt x="11" y="9"/>
                        <a:pt x="23" y="9"/>
                      </a:cubicBezTo>
                      <a:cubicBezTo>
                        <a:pt x="32" y="9"/>
                        <a:pt x="40" y="8"/>
                        <a:pt x="42" y="6"/>
                      </a:cubicBezTo>
                      <a:cubicBezTo>
                        <a:pt x="42" y="6"/>
                        <a:pt x="42" y="6"/>
                        <a:pt x="42" y="6"/>
                      </a:cubicBezTo>
                      <a:cubicBezTo>
                        <a:pt x="42" y="4"/>
                        <a:pt x="41" y="4"/>
                        <a:pt x="41" y="4"/>
                      </a:cubicBezTo>
                      <a:cubicBezTo>
                        <a:pt x="32" y="3"/>
                        <a:pt x="25" y="3"/>
                        <a:pt x="19" y="3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7" name="îšľîďê"/>
                <p:cNvSpPr/>
                <p:nvPr/>
              </p:nvSpPr>
              <p:spPr bwMode="auto">
                <a:xfrm>
                  <a:off x="5883811" y="3193199"/>
                  <a:ext cx="71395" cy="49182"/>
                </a:xfrm>
                <a:custGeom>
                  <a:avLst/>
                  <a:gdLst>
                    <a:gd name="T0" fmla="*/ 9 w 19"/>
                    <a:gd name="T1" fmla="*/ 13 h 13"/>
                    <a:gd name="T2" fmla="*/ 9 w 19"/>
                    <a:gd name="T3" fmla="*/ 13 h 13"/>
                    <a:gd name="T4" fmla="*/ 0 w 19"/>
                    <a:gd name="T5" fmla="*/ 1 h 13"/>
                    <a:gd name="T6" fmla="*/ 3 w 19"/>
                    <a:gd name="T7" fmla="*/ 0 h 13"/>
                    <a:gd name="T8" fmla="*/ 9 w 19"/>
                    <a:gd name="T9" fmla="*/ 10 h 13"/>
                    <a:gd name="T10" fmla="*/ 9 w 19"/>
                    <a:gd name="T11" fmla="*/ 10 h 13"/>
                    <a:gd name="T12" fmla="*/ 16 w 19"/>
                    <a:gd name="T13" fmla="*/ 0 h 13"/>
                    <a:gd name="T14" fmla="*/ 19 w 19"/>
                    <a:gd name="T15" fmla="*/ 1 h 13"/>
                    <a:gd name="T16" fmla="*/ 9 w 19"/>
                    <a:gd name="T17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" h="13">
                      <a:moveTo>
                        <a:pt x="9" y="13"/>
                      </a:move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4" y="12"/>
                        <a:pt x="0" y="2"/>
                        <a:pt x="0" y="1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4" y="4"/>
                        <a:pt x="7" y="10"/>
                        <a:pt x="9" y="10"/>
                      </a:cubicBez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10" y="10"/>
                        <a:pt x="13" y="9"/>
                        <a:pt x="16" y="0"/>
                      </a:cubicBezTo>
                      <a:cubicBezTo>
                        <a:pt x="19" y="1"/>
                        <a:pt x="19" y="1"/>
                        <a:pt x="19" y="1"/>
                      </a:cubicBezTo>
                      <a:cubicBezTo>
                        <a:pt x="16" y="9"/>
                        <a:pt x="13" y="13"/>
                        <a:pt x="9" y="13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8" name="iŝľïḍè"/>
                <p:cNvSpPr/>
                <p:nvPr/>
              </p:nvSpPr>
              <p:spPr bwMode="auto">
                <a:xfrm>
                  <a:off x="5714051" y="2610936"/>
                  <a:ext cx="90433" cy="98366"/>
                </a:xfrm>
                <a:custGeom>
                  <a:avLst/>
                  <a:gdLst>
                    <a:gd name="T0" fmla="*/ 21 w 24"/>
                    <a:gd name="T1" fmla="*/ 26 h 26"/>
                    <a:gd name="T2" fmla="*/ 0 w 24"/>
                    <a:gd name="T3" fmla="*/ 3 h 26"/>
                    <a:gd name="T4" fmla="*/ 1 w 24"/>
                    <a:gd name="T5" fmla="*/ 0 h 26"/>
                    <a:gd name="T6" fmla="*/ 24 w 24"/>
                    <a:gd name="T7" fmla="*/ 24 h 26"/>
                    <a:gd name="T8" fmla="*/ 21 w 24"/>
                    <a:gd name="T9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26">
                      <a:moveTo>
                        <a:pt x="21" y="26"/>
                      </a:moveTo>
                      <a:cubicBezTo>
                        <a:pt x="21" y="26"/>
                        <a:pt x="11" y="5"/>
                        <a:pt x="0" y="3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3" y="2"/>
                        <a:pt x="23" y="24"/>
                        <a:pt x="24" y="24"/>
                      </a:cubicBezTo>
                      <a:lnTo>
                        <a:pt x="21" y="26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9" name="ïśļïdé"/>
                <p:cNvSpPr/>
                <p:nvPr/>
              </p:nvSpPr>
              <p:spPr bwMode="auto">
                <a:xfrm>
                  <a:off x="5837802" y="2607763"/>
                  <a:ext cx="30145" cy="82500"/>
                </a:xfrm>
                <a:custGeom>
                  <a:avLst/>
                  <a:gdLst>
                    <a:gd name="T0" fmla="*/ 5 w 8"/>
                    <a:gd name="T1" fmla="*/ 22 h 22"/>
                    <a:gd name="T2" fmla="*/ 0 w 8"/>
                    <a:gd name="T3" fmla="*/ 4 h 22"/>
                    <a:gd name="T4" fmla="*/ 1 w 8"/>
                    <a:gd name="T5" fmla="*/ 4 h 22"/>
                    <a:gd name="T6" fmla="*/ 1 w 8"/>
                    <a:gd name="T7" fmla="*/ 1 h 22"/>
                    <a:gd name="T8" fmla="*/ 8 w 8"/>
                    <a:gd name="T9" fmla="*/ 21 h 22"/>
                    <a:gd name="T10" fmla="*/ 5 w 8"/>
                    <a:gd name="T11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" h="22">
                      <a:moveTo>
                        <a:pt x="5" y="22"/>
                      </a:moveTo>
                      <a:cubicBezTo>
                        <a:pt x="3" y="14"/>
                        <a:pt x="1" y="5"/>
                        <a:pt x="0" y="4"/>
                      </a:cubicBezTo>
                      <a:cubicBezTo>
                        <a:pt x="0" y="4"/>
                        <a:pt x="1" y="4"/>
                        <a:pt x="1" y="4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1"/>
                        <a:pt x="4" y="0"/>
                        <a:pt x="8" y="21"/>
                      </a:cubicBezTo>
                      <a:lnTo>
                        <a:pt x="5" y="22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0" name="î$ḷïḑè"/>
                <p:cNvSpPr/>
                <p:nvPr/>
              </p:nvSpPr>
              <p:spPr bwMode="auto">
                <a:xfrm>
                  <a:off x="5909196" y="2563340"/>
                  <a:ext cx="30145" cy="126924"/>
                </a:xfrm>
                <a:custGeom>
                  <a:avLst/>
                  <a:gdLst>
                    <a:gd name="T0" fmla="*/ 3 w 8"/>
                    <a:gd name="T1" fmla="*/ 34 h 34"/>
                    <a:gd name="T2" fmla="*/ 6 w 8"/>
                    <a:gd name="T3" fmla="*/ 0 h 34"/>
                    <a:gd name="T4" fmla="*/ 8 w 8"/>
                    <a:gd name="T5" fmla="*/ 1 h 34"/>
                    <a:gd name="T6" fmla="*/ 6 w 8"/>
                    <a:gd name="T7" fmla="*/ 33 h 34"/>
                    <a:gd name="T8" fmla="*/ 3 w 8"/>
                    <a:gd name="T9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34">
                      <a:moveTo>
                        <a:pt x="3" y="34"/>
                      </a:moveTo>
                      <a:cubicBezTo>
                        <a:pt x="3" y="31"/>
                        <a:pt x="0" y="6"/>
                        <a:pt x="6" y="0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4" y="6"/>
                        <a:pt x="5" y="26"/>
                        <a:pt x="6" y="33"/>
                      </a:cubicBezTo>
                      <a:lnTo>
                        <a:pt x="3" y="34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1" name="iṥ1ïďè"/>
                <p:cNvSpPr/>
                <p:nvPr/>
              </p:nvSpPr>
              <p:spPr bwMode="auto">
                <a:xfrm>
                  <a:off x="5969484" y="2629975"/>
                  <a:ext cx="34904" cy="68221"/>
                </a:xfrm>
                <a:custGeom>
                  <a:avLst/>
                  <a:gdLst>
                    <a:gd name="T0" fmla="*/ 3 w 9"/>
                    <a:gd name="T1" fmla="*/ 18 h 18"/>
                    <a:gd name="T2" fmla="*/ 0 w 9"/>
                    <a:gd name="T3" fmla="*/ 18 h 18"/>
                    <a:gd name="T4" fmla="*/ 8 w 9"/>
                    <a:gd name="T5" fmla="*/ 0 h 18"/>
                    <a:gd name="T6" fmla="*/ 9 w 9"/>
                    <a:gd name="T7" fmla="*/ 3 h 18"/>
                    <a:gd name="T8" fmla="*/ 3 w 9"/>
                    <a:gd name="T9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8">
                      <a:moveTo>
                        <a:pt x="3" y="18"/>
                      </a:move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5"/>
                        <a:pt x="3" y="1"/>
                        <a:pt x="8" y="0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6" y="4"/>
                        <a:pt x="4" y="12"/>
                        <a:pt x="3" y="18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2" name="ïṣliďè"/>
                <p:cNvSpPr/>
                <p:nvPr/>
              </p:nvSpPr>
              <p:spPr bwMode="auto">
                <a:xfrm>
                  <a:off x="6023427" y="2656946"/>
                  <a:ext cx="96780" cy="66635"/>
                </a:xfrm>
                <a:custGeom>
                  <a:avLst/>
                  <a:gdLst>
                    <a:gd name="T0" fmla="*/ 3 w 26"/>
                    <a:gd name="T1" fmla="*/ 18 h 18"/>
                    <a:gd name="T2" fmla="*/ 0 w 26"/>
                    <a:gd name="T3" fmla="*/ 16 h 18"/>
                    <a:gd name="T4" fmla="*/ 26 w 26"/>
                    <a:gd name="T5" fmla="*/ 1 h 18"/>
                    <a:gd name="T6" fmla="*/ 25 w 26"/>
                    <a:gd name="T7" fmla="*/ 4 h 18"/>
                    <a:gd name="T8" fmla="*/ 3 w 26"/>
                    <a:gd name="T9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18">
                      <a:moveTo>
                        <a:pt x="3" y="18"/>
                      </a:move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1" y="15"/>
                        <a:pt x="14" y="0"/>
                        <a:pt x="26" y="1"/>
                      </a:cubicBezTo>
                      <a:cubicBezTo>
                        <a:pt x="25" y="4"/>
                        <a:pt x="25" y="4"/>
                        <a:pt x="25" y="4"/>
                      </a:cubicBezTo>
                      <a:cubicBezTo>
                        <a:pt x="16" y="3"/>
                        <a:pt x="3" y="18"/>
                        <a:pt x="3" y="18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3" name="ísľíḑê"/>
                <p:cNvSpPr/>
                <p:nvPr/>
              </p:nvSpPr>
              <p:spPr bwMode="auto">
                <a:xfrm>
                  <a:off x="6056745" y="2736273"/>
                  <a:ext cx="44423" cy="22212"/>
                </a:xfrm>
                <a:custGeom>
                  <a:avLst/>
                  <a:gdLst>
                    <a:gd name="T0" fmla="*/ 2 w 12"/>
                    <a:gd name="T1" fmla="*/ 6 h 6"/>
                    <a:gd name="T2" fmla="*/ 0 w 12"/>
                    <a:gd name="T3" fmla="*/ 4 h 6"/>
                    <a:gd name="T4" fmla="*/ 12 w 12"/>
                    <a:gd name="T5" fmla="*/ 1 h 6"/>
                    <a:gd name="T6" fmla="*/ 11 w 12"/>
                    <a:gd name="T7" fmla="*/ 4 h 6"/>
                    <a:gd name="T8" fmla="*/ 2 w 1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6">
                      <a:moveTo>
                        <a:pt x="2" y="6"/>
                      </a:move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4"/>
                        <a:pt x="6" y="0"/>
                        <a:pt x="12" y="1"/>
                      </a:cubicBez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7" y="4"/>
                        <a:pt x="2" y="6"/>
                        <a:pt x="2" y="6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4" name="iṡḷíďê"/>
                <p:cNvSpPr/>
                <p:nvPr/>
              </p:nvSpPr>
              <p:spPr bwMode="auto">
                <a:xfrm>
                  <a:off x="5717224" y="2736273"/>
                  <a:ext cx="46010" cy="22212"/>
                </a:xfrm>
                <a:custGeom>
                  <a:avLst/>
                  <a:gdLst>
                    <a:gd name="T0" fmla="*/ 10 w 12"/>
                    <a:gd name="T1" fmla="*/ 6 h 6"/>
                    <a:gd name="T2" fmla="*/ 0 w 12"/>
                    <a:gd name="T3" fmla="*/ 3 h 6"/>
                    <a:gd name="T4" fmla="*/ 0 w 12"/>
                    <a:gd name="T5" fmla="*/ 0 h 6"/>
                    <a:gd name="T6" fmla="*/ 12 w 12"/>
                    <a:gd name="T7" fmla="*/ 4 h 6"/>
                    <a:gd name="T8" fmla="*/ 10 w 1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6">
                      <a:moveTo>
                        <a:pt x="10" y="6"/>
                      </a:moveTo>
                      <a:cubicBezTo>
                        <a:pt x="9" y="6"/>
                        <a:pt x="6" y="3"/>
                        <a:pt x="0" y="3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7" y="0"/>
                        <a:pt x="11" y="4"/>
                        <a:pt x="12" y="4"/>
                      </a:cubicBezTo>
                      <a:lnTo>
                        <a:pt x="10" y="6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1" name="îŝļidè"/>
              <p:cNvGrpSpPr/>
              <p:nvPr/>
            </p:nvGrpSpPr>
            <p:grpSpPr>
              <a:xfrm>
                <a:off x="3272257" y="5170037"/>
                <a:ext cx="309377" cy="414088"/>
                <a:chOff x="3957743" y="5628549"/>
                <a:chExt cx="309377" cy="414088"/>
              </a:xfrm>
            </p:grpSpPr>
            <p:sp>
              <p:nvSpPr>
                <p:cNvPr id="75" name="ïšḻíḓê"/>
                <p:cNvSpPr/>
                <p:nvPr/>
              </p:nvSpPr>
              <p:spPr bwMode="auto">
                <a:xfrm>
                  <a:off x="3957743" y="5639654"/>
                  <a:ext cx="120578" cy="150721"/>
                </a:xfrm>
                <a:custGeom>
                  <a:avLst/>
                  <a:gdLst>
                    <a:gd name="T0" fmla="*/ 29 w 32"/>
                    <a:gd name="T1" fmla="*/ 2 h 40"/>
                    <a:gd name="T2" fmla="*/ 26 w 32"/>
                    <a:gd name="T3" fmla="*/ 1 h 40"/>
                    <a:gd name="T4" fmla="*/ 22 w 32"/>
                    <a:gd name="T5" fmla="*/ 0 h 40"/>
                    <a:gd name="T6" fmla="*/ 4 w 32"/>
                    <a:gd name="T7" fmla="*/ 14 h 40"/>
                    <a:gd name="T8" fmla="*/ 11 w 32"/>
                    <a:gd name="T9" fmla="*/ 39 h 40"/>
                    <a:gd name="T10" fmla="*/ 14 w 32"/>
                    <a:gd name="T11" fmla="*/ 40 h 40"/>
                    <a:gd name="T12" fmla="*/ 15 w 32"/>
                    <a:gd name="T13" fmla="*/ 40 h 40"/>
                    <a:gd name="T14" fmla="*/ 18 w 32"/>
                    <a:gd name="T15" fmla="*/ 40 h 40"/>
                    <a:gd name="T16" fmla="*/ 15 w 32"/>
                    <a:gd name="T17" fmla="*/ 38 h 40"/>
                    <a:gd name="T18" fmla="*/ 12 w 32"/>
                    <a:gd name="T19" fmla="*/ 37 h 40"/>
                    <a:gd name="T20" fmla="*/ 12 w 32"/>
                    <a:gd name="T21" fmla="*/ 37 h 40"/>
                    <a:gd name="T22" fmla="*/ 6 w 32"/>
                    <a:gd name="T23" fmla="*/ 15 h 40"/>
                    <a:gd name="T24" fmla="*/ 22 w 32"/>
                    <a:gd name="T25" fmla="*/ 2 h 40"/>
                    <a:gd name="T26" fmla="*/ 26 w 32"/>
                    <a:gd name="T27" fmla="*/ 2 h 40"/>
                    <a:gd name="T28" fmla="*/ 28 w 32"/>
                    <a:gd name="T29" fmla="*/ 4 h 40"/>
                    <a:gd name="T30" fmla="*/ 32 w 32"/>
                    <a:gd name="T31" fmla="*/ 5 h 40"/>
                    <a:gd name="T32" fmla="*/ 29 w 32"/>
                    <a:gd name="T33" fmla="*/ 2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2" h="40">
                      <a:moveTo>
                        <a:pt x="29" y="2"/>
                      </a:moveTo>
                      <a:cubicBezTo>
                        <a:pt x="28" y="2"/>
                        <a:pt x="27" y="1"/>
                        <a:pt x="26" y="1"/>
                      </a:cubicBezTo>
                      <a:cubicBezTo>
                        <a:pt x="25" y="0"/>
                        <a:pt x="23" y="0"/>
                        <a:pt x="22" y="0"/>
                      </a:cubicBezTo>
                      <a:cubicBezTo>
                        <a:pt x="15" y="0"/>
                        <a:pt x="8" y="5"/>
                        <a:pt x="4" y="14"/>
                      </a:cubicBezTo>
                      <a:cubicBezTo>
                        <a:pt x="0" y="25"/>
                        <a:pt x="3" y="36"/>
                        <a:pt x="11" y="39"/>
                      </a:cubicBezTo>
                      <a:cubicBezTo>
                        <a:pt x="12" y="39"/>
                        <a:pt x="13" y="40"/>
                        <a:pt x="14" y="40"/>
                      </a:cubicBezTo>
                      <a:cubicBezTo>
                        <a:pt x="15" y="40"/>
                        <a:pt x="15" y="40"/>
                        <a:pt x="15" y="40"/>
                      </a:cubicBezTo>
                      <a:cubicBezTo>
                        <a:pt x="16" y="40"/>
                        <a:pt x="17" y="40"/>
                        <a:pt x="18" y="40"/>
                      </a:cubicBezTo>
                      <a:cubicBezTo>
                        <a:pt x="17" y="39"/>
                        <a:pt x="16" y="39"/>
                        <a:pt x="15" y="38"/>
                      </a:cubicBezTo>
                      <a:cubicBezTo>
                        <a:pt x="14" y="38"/>
                        <a:pt x="13" y="38"/>
                        <a:pt x="12" y="37"/>
                      </a:cubicBezTo>
                      <a:cubicBezTo>
                        <a:pt x="12" y="37"/>
                        <a:pt x="12" y="37"/>
                        <a:pt x="12" y="37"/>
                      </a:cubicBezTo>
                      <a:cubicBezTo>
                        <a:pt x="5" y="34"/>
                        <a:pt x="2" y="24"/>
                        <a:pt x="6" y="15"/>
                      </a:cubicBezTo>
                      <a:cubicBezTo>
                        <a:pt x="9" y="7"/>
                        <a:pt x="16" y="2"/>
                        <a:pt x="22" y="2"/>
                      </a:cubicBezTo>
                      <a:cubicBezTo>
                        <a:pt x="23" y="2"/>
                        <a:pt x="24" y="2"/>
                        <a:pt x="26" y="2"/>
                      </a:cubicBezTo>
                      <a:cubicBezTo>
                        <a:pt x="27" y="3"/>
                        <a:pt x="28" y="4"/>
                        <a:pt x="28" y="4"/>
                      </a:cubicBezTo>
                      <a:cubicBezTo>
                        <a:pt x="30" y="4"/>
                        <a:pt x="31" y="5"/>
                        <a:pt x="32" y="5"/>
                      </a:cubicBezTo>
                      <a:cubicBezTo>
                        <a:pt x="31" y="4"/>
                        <a:pt x="30" y="3"/>
                        <a:pt x="29" y="2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6" name="išlïḍè"/>
                <p:cNvSpPr/>
                <p:nvPr/>
              </p:nvSpPr>
              <p:spPr bwMode="auto">
                <a:xfrm>
                  <a:off x="3987888" y="5647588"/>
                  <a:ext cx="134857" cy="150721"/>
                </a:xfrm>
                <a:custGeom>
                  <a:avLst/>
                  <a:gdLst>
                    <a:gd name="T0" fmla="*/ 25 w 36"/>
                    <a:gd name="T1" fmla="*/ 1 h 40"/>
                    <a:gd name="T2" fmla="*/ 21 w 36"/>
                    <a:gd name="T3" fmla="*/ 0 h 40"/>
                    <a:gd name="T4" fmla="*/ 20 w 36"/>
                    <a:gd name="T5" fmla="*/ 0 h 40"/>
                    <a:gd name="T6" fmla="*/ 18 w 36"/>
                    <a:gd name="T7" fmla="*/ 0 h 40"/>
                    <a:gd name="T8" fmla="*/ 3 w 36"/>
                    <a:gd name="T9" fmla="*/ 15 h 40"/>
                    <a:gd name="T10" fmla="*/ 4 w 36"/>
                    <a:gd name="T11" fmla="*/ 35 h 40"/>
                    <a:gd name="T12" fmla="*/ 6 w 36"/>
                    <a:gd name="T13" fmla="*/ 38 h 40"/>
                    <a:gd name="T14" fmla="*/ 9 w 36"/>
                    <a:gd name="T15" fmla="*/ 40 h 40"/>
                    <a:gd name="T16" fmla="*/ 14 w 36"/>
                    <a:gd name="T17" fmla="*/ 40 h 40"/>
                    <a:gd name="T18" fmla="*/ 31 w 36"/>
                    <a:gd name="T19" fmla="*/ 26 h 40"/>
                    <a:gd name="T20" fmla="*/ 25 w 36"/>
                    <a:gd name="T21" fmla="*/ 1 h 40"/>
                    <a:gd name="T22" fmla="*/ 29 w 36"/>
                    <a:gd name="T23" fmla="*/ 25 h 40"/>
                    <a:gd name="T24" fmla="*/ 14 w 36"/>
                    <a:gd name="T25" fmla="*/ 38 h 40"/>
                    <a:gd name="T26" fmla="*/ 10 w 36"/>
                    <a:gd name="T27" fmla="*/ 38 h 40"/>
                    <a:gd name="T28" fmla="*/ 10 w 36"/>
                    <a:gd name="T29" fmla="*/ 38 h 40"/>
                    <a:gd name="T30" fmla="*/ 7 w 36"/>
                    <a:gd name="T31" fmla="*/ 36 h 40"/>
                    <a:gd name="T32" fmla="*/ 4 w 36"/>
                    <a:gd name="T33" fmla="*/ 15 h 40"/>
                    <a:gd name="T34" fmla="*/ 20 w 36"/>
                    <a:gd name="T35" fmla="*/ 2 h 40"/>
                    <a:gd name="T36" fmla="*/ 20 w 36"/>
                    <a:gd name="T37" fmla="*/ 2 h 40"/>
                    <a:gd name="T38" fmla="*/ 24 w 36"/>
                    <a:gd name="T39" fmla="*/ 3 h 40"/>
                    <a:gd name="T40" fmla="*/ 24 w 36"/>
                    <a:gd name="T41" fmla="*/ 3 h 40"/>
                    <a:gd name="T42" fmla="*/ 29 w 36"/>
                    <a:gd name="T43" fmla="*/ 25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" h="40">
                      <a:moveTo>
                        <a:pt x="25" y="1"/>
                      </a:moveTo>
                      <a:cubicBezTo>
                        <a:pt x="24" y="1"/>
                        <a:pt x="22" y="0"/>
                        <a:pt x="21" y="0"/>
                      </a:cubicBezTo>
                      <a:cubicBezTo>
                        <a:pt x="21" y="0"/>
                        <a:pt x="21" y="0"/>
                        <a:pt x="20" y="0"/>
                      </a:cubicBezTo>
                      <a:cubicBezTo>
                        <a:pt x="19" y="0"/>
                        <a:pt x="18" y="0"/>
                        <a:pt x="18" y="0"/>
                      </a:cubicBezTo>
                      <a:cubicBezTo>
                        <a:pt x="11" y="2"/>
                        <a:pt x="6" y="7"/>
                        <a:pt x="3" y="15"/>
                      </a:cubicBezTo>
                      <a:cubicBezTo>
                        <a:pt x="0" y="22"/>
                        <a:pt x="0" y="30"/>
                        <a:pt x="4" y="35"/>
                      </a:cubicBezTo>
                      <a:cubicBezTo>
                        <a:pt x="4" y="36"/>
                        <a:pt x="5" y="37"/>
                        <a:pt x="6" y="38"/>
                      </a:cubicBezTo>
                      <a:cubicBezTo>
                        <a:pt x="7" y="39"/>
                        <a:pt x="8" y="39"/>
                        <a:pt x="9" y="40"/>
                      </a:cubicBezTo>
                      <a:cubicBezTo>
                        <a:pt x="11" y="40"/>
                        <a:pt x="12" y="40"/>
                        <a:pt x="14" y="40"/>
                      </a:cubicBezTo>
                      <a:cubicBezTo>
                        <a:pt x="21" y="40"/>
                        <a:pt x="28" y="35"/>
                        <a:pt x="31" y="26"/>
                      </a:cubicBezTo>
                      <a:cubicBezTo>
                        <a:pt x="36" y="15"/>
                        <a:pt x="33" y="4"/>
                        <a:pt x="25" y="1"/>
                      </a:cubicBezTo>
                      <a:close/>
                      <a:moveTo>
                        <a:pt x="29" y="25"/>
                      </a:moveTo>
                      <a:cubicBezTo>
                        <a:pt x="26" y="33"/>
                        <a:pt x="20" y="38"/>
                        <a:pt x="14" y="38"/>
                      </a:cubicBezTo>
                      <a:cubicBezTo>
                        <a:pt x="12" y="38"/>
                        <a:pt x="11" y="38"/>
                        <a:pt x="10" y="38"/>
                      </a:cubicBezTo>
                      <a:cubicBezTo>
                        <a:pt x="10" y="38"/>
                        <a:pt x="10" y="38"/>
                        <a:pt x="10" y="38"/>
                      </a:cubicBezTo>
                      <a:cubicBezTo>
                        <a:pt x="9" y="37"/>
                        <a:pt x="8" y="37"/>
                        <a:pt x="7" y="36"/>
                      </a:cubicBezTo>
                      <a:cubicBezTo>
                        <a:pt x="3" y="32"/>
                        <a:pt x="1" y="23"/>
                        <a:pt x="4" y="15"/>
                      </a:cubicBezTo>
                      <a:cubicBezTo>
                        <a:pt x="8" y="8"/>
                        <a:pt x="14" y="2"/>
                        <a:pt x="20" y="2"/>
                      </a:cubicBezTo>
                      <a:cubicBezTo>
                        <a:pt x="20" y="2"/>
                        <a:pt x="20" y="2"/>
                        <a:pt x="20" y="2"/>
                      </a:cubicBezTo>
                      <a:cubicBezTo>
                        <a:pt x="22" y="2"/>
                        <a:pt x="23" y="3"/>
                        <a:pt x="24" y="3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31" y="6"/>
                        <a:pt x="33" y="16"/>
                        <a:pt x="29" y="25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7" name="ïṡḷiďê"/>
                <p:cNvSpPr/>
                <p:nvPr/>
              </p:nvSpPr>
              <p:spPr bwMode="auto">
                <a:xfrm>
                  <a:off x="4105292" y="5883982"/>
                  <a:ext cx="120578" cy="150721"/>
                </a:xfrm>
                <a:custGeom>
                  <a:avLst/>
                  <a:gdLst>
                    <a:gd name="T0" fmla="*/ 29 w 32"/>
                    <a:gd name="T1" fmla="*/ 2 h 40"/>
                    <a:gd name="T2" fmla="*/ 26 w 32"/>
                    <a:gd name="T3" fmla="*/ 1 h 40"/>
                    <a:gd name="T4" fmla="*/ 22 w 32"/>
                    <a:gd name="T5" fmla="*/ 0 h 40"/>
                    <a:gd name="T6" fmla="*/ 4 w 32"/>
                    <a:gd name="T7" fmla="*/ 14 h 40"/>
                    <a:gd name="T8" fmla="*/ 11 w 32"/>
                    <a:gd name="T9" fmla="*/ 39 h 40"/>
                    <a:gd name="T10" fmla="*/ 14 w 32"/>
                    <a:gd name="T11" fmla="*/ 40 h 40"/>
                    <a:gd name="T12" fmla="*/ 15 w 32"/>
                    <a:gd name="T13" fmla="*/ 40 h 40"/>
                    <a:gd name="T14" fmla="*/ 18 w 32"/>
                    <a:gd name="T15" fmla="*/ 40 h 40"/>
                    <a:gd name="T16" fmla="*/ 15 w 32"/>
                    <a:gd name="T17" fmla="*/ 38 h 40"/>
                    <a:gd name="T18" fmla="*/ 12 w 32"/>
                    <a:gd name="T19" fmla="*/ 37 h 40"/>
                    <a:gd name="T20" fmla="*/ 12 w 32"/>
                    <a:gd name="T21" fmla="*/ 37 h 40"/>
                    <a:gd name="T22" fmla="*/ 6 w 32"/>
                    <a:gd name="T23" fmla="*/ 15 h 40"/>
                    <a:gd name="T24" fmla="*/ 22 w 32"/>
                    <a:gd name="T25" fmla="*/ 2 h 40"/>
                    <a:gd name="T26" fmla="*/ 25 w 32"/>
                    <a:gd name="T27" fmla="*/ 3 h 40"/>
                    <a:gd name="T28" fmla="*/ 28 w 32"/>
                    <a:gd name="T29" fmla="*/ 4 h 40"/>
                    <a:gd name="T30" fmla="*/ 32 w 32"/>
                    <a:gd name="T31" fmla="*/ 5 h 40"/>
                    <a:gd name="T32" fmla="*/ 29 w 32"/>
                    <a:gd name="T33" fmla="*/ 2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2" h="40">
                      <a:moveTo>
                        <a:pt x="29" y="2"/>
                      </a:moveTo>
                      <a:cubicBezTo>
                        <a:pt x="28" y="2"/>
                        <a:pt x="27" y="1"/>
                        <a:pt x="26" y="1"/>
                      </a:cubicBezTo>
                      <a:cubicBezTo>
                        <a:pt x="25" y="0"/>
                        <a:pt x="23" y="0"/>
                        <a:pt x="22" y="0"/>
                      </a:cubicBezTo>
                      <a:cubicBezTo>
                        <a:pt x="15" y="0"/>
                        <a:pt x="8" y="6"/>
                        <a:pt x="4" y="14"/>
                      </a:cubicBezTo>
                      <a:cubicBezTo>
                        <a:pt x="0" y="25"/>
                        <a:pt x="3" y="36"/>
                        <a:pt x="11" y="39"/>
                      </a:cubicBezTo>
                      <a:cubicBezTo>
                        <a:pt x="12" y="40"/>
                        <a:pt x="13" y="40"/>
                        <a:pt x="14" y="40"/>
                      </a:cubicBezTo>
                      <a:cubicBezTo>
                        <a:pt x="15" y="40"/>
                        <a:pt x="15" y="40"/>
                        <a:pt x="15" y="40"/>
                      </a:cubicBezTo>
                      <a:cubicBezTo>
                        <a:pt x="16" y="40"/>
                        <a:pt x="17" y="40"/>
                        <a:pt x="18" y="40"/>
                      </a:cubicBezTo>
                      <a:cubicBezTo>
                        <a:pt x="17" y="39"/>
                        <a:pt x="16" y="39"/>
                        <a:pt x="15" y="38"/>
                      </a:cubicBezTo>
                      <a:cubicBezTo>
                        <a:pt x="14" y="38"/>
                        <a:pt x="13" y="38"/>
                        <a:pt x="12" y="37"/>
                      </a:cubicBezTo>
                      <a:cubicBezTo>
                        <a:pt x="12" y="37"/>
                        <a:pt x="12" y="37"/>
                        <a:pt x="12" y="37"/>
                      </a:cubicBezTo>
                      <a:cubicBezTo>
                        <a:pt x="5" y="34"/>
                        <a:pt x="2" y="24"/>
                        <a:pt x="6" y="15"/>
                      </a:cubicBezTo>
                      <a:cubicBezTo>
                        <a:pt x="9" y="7"/>
                        <a:pt x="16" y="2"/>
                        <a:pt x="22" y="2"/>
                      </a:cubicBezTo>
                      <a:cubicBezTo>
                        <a:pt x="23" y="2"/>
                        <a:pt x="24" y="2"/>
                        <a:pt x="25" y="3"/>
                      </a:cubicBezTo>
                      <a:cubicBezTo>
                        <a:pt x="27" y="3"/>
                        <a:pt x="27" y="4"/>
                        <a:pt x="28" y="4"/>
                      </a:cubicBezTo>
                      <a:cubicBezTo>
                        <a:pt x="30" y="4"/>
                        <a:pt x="31" y="5"/>
                        <a:pt x="32" y="5"/>
                      </a:cubicBezTo>
                      <a:cubicBezTo>
                        <a:pt x="31" y="4"/>
                        <a:pt x="30" y="3"/>
                        <a:pt x="29" y="2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8" name="iŝľiḍê"/>
                <p:cNvSpPr/>
                <p:nvPr/>
              </p:nvSpPr>
              <p:spPr bwMode="auto">
                <a:xfrm>
                  <a:off x="4130677" y="5891916"/>
                  <a:ext cx="136443" cy="150721"/>
                </a:xfrm>
                <a:custGeom>
                  <a:avLst/>
                  <a:gdLst>
                    <a:gd name="T0" fmla="*/ 26 w 36"/>
                    <a:gd name="T1" fmla="*/ 1 h 40"/>
                    <a:gd name="T2" fmla="*/ 22 w 36"/>
                    <a:gd name="T3" fmla="*/ 0 h 40"/>
                    <a:gd name="T4" fmla="*/ 21 w 36"/>
                    <a:gd name="T5" fmla="*/ 0 h 40"/>
                    <a:gd name="T6" fmla="*/ 18 w 36"/>
                    <a:gd name="T7" fmla="*/ 1 h 40"/>
                    <a:gd name="T8" fmla="*/ 3 w 36"/>
                    <a:gd name="T9" fmla="*/ 15 h 40"/>
                    <a:gd name="T10" fmla="*/ 5 w 36"/>
                    <a:gd name="T11" fmla="*/ 35 h 40"/>
                    <a:gd name="T12" fmla="*/ 7 w 36"/>
                    <a:gd name="T13" fmla="*/ 38 h 40"/>
                    <a:gd name="T14" fmla="*/ 10 w 36"/>
                    <a:gd name="T15" fmla="*/ 40 h 40"/>
                    <a:gd name="T16" fmla="*/ 15 w 36"/>
                    <a:gd name="T17" fmla="*/ 40 h 40"/>
                    <a:gd name="T18" fmla="*/ 32 w 36"/>
                    <a:gd name="T19" fmla="*/ 26 h 40"/>
                    <a:gd name="T20" fmla="*/ 26 w 36"/>
                    <a:gd name="T21" fmla="*/ 1 h 40"/>
                    <a:gd name="T22" fmla="*/ 30 w 36"/>
                    <a:gd name="T23" fmla="*/ 25 h 40"/>
                    <a:gd name="T24" fmla="*/ 15 w 36"/>
                    <a:gd name="T25" fmla="*/ 38 h 40"/>
                    <a:gd name="T26" fmla="*/ 11 w 36"/>
                    <a:gd name="T27" fmla="*/ 38 h 40"/>
                    <a:gd name="T28" fmla="*/ 11 w 36"/>
                    <a:gd name="T29" fmla="*/ 38 h 40"/>
                    <a:gd name="T30" fmla="*/ 8 w 36"/>
                    <a:gd name="T31" fmla="*/ 36 h 40"/>
                    <a:gd name="T32" fmla="*/ 5 w 36"/>
                    <a:gd name="T33" fmla="*/ 15 h 40"/>
                    <a:gd name="T34" fmla="*/ 21 w 36"/>
                    <a:gd name="T35" fmla="*/ 2 h 40"/>
                    <a:gd name="T36" fmla="*/ 21 w 36"/>
                    <a:gd name="T37" fmla="*/ 2 h 40"/>
                    <a:gd name="T38" fmla="*/ 25 w 36"/>
                    <a:gd name="T39" fmla="*/ 3 h 40"/>
                    <a:gd name="T40" fmla="*/ 25 w 36"/>
                    <a:gd name="T41" fmla="*/ 3 h 40"/>
                    <a:gd name="T42" fmla="*/ 30 w 36"/>
                    <a:gd name="T43" fmla="*/ 25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" h="40">
                      <a:moveTo>
                        <a:pt x="26" y="1"/>
                      </a:moveTo>
                      <a:cubicBezTo>
                        <a:pt x="25" y="1"/>
                        <a:pt x="23" y="0"/>
                        <a:pt x="22" y="0"/>
                      </a:cubicBezTo>
                      <a:cubicBezTo>
                        <a:pt x="22" y="0"/>
                        <a:pt x="21" y="0"/>
                        <a:pt x="21" y="0"/>
                      </a:cubicBezTo>
                      <a:cubicBezTo>
                        <a:pt x="20" y="0"/>
                        <a:pt x="19" y="0"/>
                        <a:pt x="18" y="1"/>
                      </a:cubicBezTo>
                      <a:cubicBezTo>
                        <a:pt x="12" y="2"/>
                        <a:pt x="6" y="7"/>
                        <a:pt x="3" y="15"/>
                      </a:cubicBezTo>
                      <a:cubicBezTo>
                        <a:pt x="0" y="22"/>
                        <a:pt x="1" y="30"/>
                        <a:pt x="5" y="35"/>
                      </a:cubicBezTo>
                      <a:cubicBezTo>
                        <a:pt x="5" y="36"/>
                        <a:pt x="6" y="37"/>
                        <a:pt x="7" y="38"/>
                      </a:cubicBezTo>
                      <a:cubicBezTo>
                        <a:pt x="8" y="39"/>
                        <a:pt x="9" y="39"/>
                        <a:pt x="10" y="40"/>
                      </a:cubicBezTo>
                      <a:cubicBezTo>
                        <a:pt x="12" y="40"/>
                        <a:pt x="13" y="40"/>
                        <a:pt x="15" y="40"/>
                      </a:cubicBezTo>
                      <a:cubicBezTo>
                        <a:pt x="22" y="40"/>
                        <a:pt x="29" y="35"/>
                        <a:pt x="32" y="26"/>
                      </a:cubicBezTo>
                      <a:cubicBezTo>
                        <a:pt x="36" y="16"/>
                        <a:pt x="33" y="4"/>
                        <a:pt x="26" y="1"/>
                      </a:cubicBezTo>
                      <a:close/>
                      <a:moveTo>
                        <a:pt x="30" y="25"/>
                      </a:moveTo>
                      <a:cubicBezTo>
                        <a:pt x="27" y="33"/>
                        <a:pt x="21" y="38"/>
                        <a:pt x="15" y="38"/>
                      </a:cubicBezTo>
                      <a:cubicBezTo>
                        <a:pt x="13" y="38"/>
                        <a:pt x="12" y="38"/>
                        <a:pt x="11" y="38"/>
                      </a:cubicBezTo>
                      <a:cubicBezTo>
                        <a:pt x="11" y="38"/>
                        <a:pt x="11" y="38"/>
                        <a:pt x="11" y="38"/>
                      </a:cubicBezTo>
                      <a:cubicBezTo>
                        <a:pt x="10" y="37"/>
                        <a:pt x="9" y="37"/>
                        <a:pt x="8" y="36"/>
                      </a:cubicBezTo>
                      <a:cubicBezTo>
                        <a:pt x="3" y="32"/>
                        <a:pt x="2" y="23"/>
                        <a:pt x="5" y="15"/>
                      </a:cubicBezTo>
                      <a:cubicBezTo>
                        <a:pt x="8" y="8"/>
                        <a:pt x="15" y="2"/>
                        <a:pt x="21" y="2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23" y="2"/>
                        <a:pt x="24" y="3"/>
                        <a:pt x="25" y="3"/>
                      </a:cubicBezTo>
                      <a:cubicBezTo>
                        <a:pt x="25" y="3"/>
                        <a:pt x="25" y="3"/>
                        <a:pt x="25" y="3"/>
                      </a:cubicBezTo>
                      <a:cubicBezTo>
                        <a:pt x="32" y="6"/>
                        <a:pt x="34" y="16"/>
                        <a:pt x="30" y="25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9" name="i$ļïḓe"/>
                <p:cNvSpPr/>
                <p:nvPr/>
              </p:nvSpPr>
              <p:spPr bwMode="auto">
                <a:xfrm>
                  <a:off x="3984715" y="5647588"/>
                  <a:ext cx="274473" cy="395049"/>
                </a:xfrm>
                <a:custGeom>
                  <a:avLst/>
                  <a:gdLst>
                    <a:gd name="T0" fmla="*/ 125 w 173"/>
                    <a:gd name="T1" fmla="*/ 0 h 249"/>
                    <a:gd name="T2" fmla="*/ 2 w 173"/>
                    <a:gd name="T3" fmla="*/ 244 h 249"/>
                    <a:gd name="T4" fmla="*/ 0 w 173"/>
                    <a:gd name="T5" fmla="*/ 249 h 249"/>
                    <a:gd name="T6" fmla="*/ 0 w 173"/>
                    <a:gd name="T7" fmla="*/ 249 h 249"/>
                    <a:gd name="T8" fmla="*/ 47 w 173"/>
                    <a:gd name="T9" fmla="*/ 249 h 249"/>
                    <a:gd name="T10" fmla="*/ 173 w 173"/>
                    <a:gd name="T11" fmla="*/ 0 h 249"/>
                    <a:gd name="T12" fmla="*/ 125 w 173"/>
                    <a:gd name="T13" fmla="*/ 0 h 249"/>
                    <a:gd name="T14" fmla="*/ 45 w 173"/>
                    <a:gd name="T15" fmla="*/ 244 h 249"/>
                    <a:gd name="T16" fmla="*/ 7 w 173"/>
                    <a:gd name="T17" fmla="*/ 244 h 249"/>
                    <a:gd name="T18" fmla="*/ 128 w 173"/>
                    <a:gd name="T19" fmla="*/ 5 h 249"/>
                    <a:gd name="T20" fmla="*/ 166 w 173"/>
                    <a:gd name="T21" fmla="*/ 5 h 249"/>
                    <a:gd name="T22" fmla="*/ 130 w 173"/>
                    <a:gd name="T23" fmla="*/ 73 h 249"/>
                    <a:gd name="T24" fmla="*/ 45 w 173"/>
                    <a:gd name="T25" fmla="*/ 244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3" h="249">
                      <a:moveTo>
                        <a:pt x="125" y="0"/>
                      </a:moveTo>
                      <a:lnTo>
                        <a:pt x="2" y="244"/>
                      </a:lnTo>
                      <a:lnTo>
                        <a:pt x="0" y="249"/>
                      </a:lnTo>
                      <a:lnTo>
                        <a:pt x="0" y="249"/>
                      </a:lnTo>
                      <a:lnTo>
                        <a:pt x="47" y="249"/>
                      </a:lnTo>
                      <a:lnTo>
                        <a:pt x="173" y="0"/>
                      </a:lnTo>
                      <a:lnTo>
                        <a:pt x="125" y="0"/>
                      </a:lnTo>
                      <a:close/>
                      <a:moveTo>
                        <a:pt x="45" y="244"/>
                      </a:moveTo>
                      <a:lnTo>
                        <a:pt x="7" y="244"/>
                      </a:lnTo>
                      <a:lnTo>
                        <a:pt x="128" y="5"/>
                      </a:lnTo>
                      <a:lnTo>
                        <a:pt x="166" y="5"/>
                      </a:lnTo>
                      <a:lnTo>
                        <a:pt x="130" y="73"/>
                      </a:lnTo>
                      <a:lnTo>
                        <a:pt x="45" y="244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0" name="ïṧļíďê"/>
                <p:cNvSpPr/>
                <p:nvPr/>
              </p:nvSpPr>
              <p:spPr bwMode="auto">
                <a:xfrm>
                  <a:off x="3968849" y="5628549"/>
                  <a:ext cx="290338" cy="414088"/>
                </a:xfrm>
                <a:custGeom>
                  <a:avLst/>
                  <a:gdLst>
                    <a:gd name="T0" fmla="*/ 166 w 183"/>
                    <a:gd name="T1" fmla="*/ 0 h 261"/>
                    <a:gd name="T2" fmla="*/ 126 w 183"/>
                    <a:gd name="T3" fmla="*/ 0 h 261"/>
                    <a:gd name="T4" fmla="*/ 0 w 183"/>
                    <a:gd name="T5" fmla="*/ 246 h 261"/>
                    <a:gd name="T6" fmla="*/ 0 w 183"/>
                    <a:gd name="T7" fmla="*/ 246 h 261"/>
                    <a:gd name="T8" fmla="*/ 10 w 183"/>
                    <a:gd name="T9" fmla="*/ 261 h 261"/>
                    <a:gd name="T10" fmla="*/ 10 w 183"/>
                    <a:gd name="T11" fmla="*/ 261 h 261"/>
                    <a:gd name="T12" fmla="*/ 40 w 183"/>
                    <a:gd name="T13" fmla="*/ 261 h 261"/>
                    <a:gd name="T14" fmla="*/ 43 w 183"/>
                    <a:gd name="T15" fmla="*/ 256 h 261"/>
                    <a:gd name="T16" fmla="*/ 12 w 183"/>
                    <a:gd name="T17" fmla="*/ 256 h 261"/>
                    <a:gd name="T18" fmla="*/ 12 w 183"/>
                    <a:gd name="T19" fmla="*/ 256 h 261"/>
                    <a:gd name="T20" fmla="*/ 5 w 183"/>
                    <a:gd name="T21" fmla="*/ 246 h 261"/>
                    <a:gd name="T22" fmla="*/ 128 w 183"/>
                    <a:gd name="T23" fmla="*/ 5 h 261"/>
                    <a:gd name="T24" fmla="*/ 164 w 183"/>
                    <a:gd name="T25" fmla="*/ 5 h 261"/>
                    <a:gd name="T26" fmla="*/ 173 w 183"/>
                    <a:gd name="T27" fmla="*/ 12 h 261"/>
                    <a:gd name="T28" fmla="*/ 176 w 183"/>
                    <a:gd name="T29" fmla="*/ 14 h 261"/>
                    <a:gd name="T30" fmla="*/ 173 w 183"/>
                    <a:gd name="T31" fmla="*/ 17 h 261"/>
                    <a:gd name="T32" fmla="*/ 176 w 183"/>
                    <a:gd name="T33" fmla="*/ 17 h 261"/>
                    <a:gd name="T34" fmla="*/ 140 w 183"/>
                    <a:gd name="T35" fmla="*/ 85 h 261"/>
                    <a:gd name="T36" fmla="*/ 183 w 183"/>
                    <a:gd name="T37" fmla="*/ 12 h 261"/>
                    <a:gd name="T38" fmla="*/ 183 w 183"/>
                    <a:gd name="T39" fmla="*/ 12 h 261"/>
                    <a:gd name="T40" fmla="*/ 166 w 183"/>
                    <a:gd name="T41" fmla="*/ 0 h 2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83" h="261">
                      <a:moveTo>
                        <a:pt x="166" y="0"/>
                      </a:moveTo>
                      <a:lnTo>
                        <a:pt x="126" y="0"/>
                      </a:lnTo>
                      <a:lnTo>
                        <a:pt x="0" y="246"/>
                      </a:lnTo>
                      <a:lnTo>
                        <a:pt x="0" y="246"/>
                      </a:lnTo>
                      <a:lnTo>
                        <a:pt x="10" y="261"/>
                      </a:lnTo>
                      <a:lnTo>
                        <a:pt x="10" y="261"/>
                      </a:lnTo>
                      <a:lnTo>
                        <a:pt x="40" y="261"/>
                      </a:lnTo>
                      <a:lnTo>
                        <a:pt x="43" y="256"/>
                      </a:lnTo>
                      <a:lnTo>
                        <a:pt x="12" y="256"/>
                      </a:lnTo>
                      <a:lnTo>
                        <a:pt x="12" y="256"/>
                      </a:lnTo>
                      <a:lnTo>
                        <a:pt x="5" y="246"/>
                      </a:lnTo>
                      <a:lnTo>
                        <a:pt x="128" y="5"/>
                      </a:lnTo>
                      <a:lnTo>
                        <a:pt x="164" y="5"/>
                      </a:lnTo>
                      <a:lnTo>
                        <a:pt x="173" y="12"/>
                      </a:lnTo>
                      <a:lnTo>
                        <a:pt x="176" y="14"/>
                      </a:lnTo>
                      <a:lnTo>
                        <a:pt x="173" y="17"/>
                      </a:lnTo>
                      <a:lnTo>
                        <a:pt x="176" y="17"/>
                      </a:lnTo>
                      <a:lnTo>
                        <a:pt x="140" y="85"/>
                      </a:lnTo>
                      <a:lnTo>
                        <a:pt x="183" y="12"/>
                      </a:lnTo>
                      <a:lnTo>
                        <a:pt x="183" y="12"/>
                      </a:lnTo>
                      <a:lnTo>
                        <a:pt x="166" y="0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2" name="íṣ1îďé"/>
              <p:cNvGrpSpPr/>
              <p:nvPr/>
            </p:nvGrpSpPr>
            <p:grpSpPr>
              <a:xfrm>
                <a:off x="1882274" y="3689768"/>
                <a:ext cx="414088" cy="488656"/>
                <a:chOff x="4711354" y="5301720"/>
                <a:chExt cx="414088" cy="488656"/>
              </a:xfrm>
            </p:grpSpPr>
            <p:sp>
              <p:nvSpPr>
                <p:cNvPr id="71" name="îṡḻíḓê"/>
                <p:cNvSpPr/>
                <p:nvPr/>
              </p:nvSpPr>
              <p:spPr bwMode="auto">
                <a:xfrm>
                  <a:off x="4801786" y="5301720"/>
                  <a:ext cx="323656" cy="323656"/>
                </a:xfrm>
                <a:custGeom>
                  <a:avLst/>
                  <a:gdLst>
                    <a:gd name="T0" fmla="*/ 43 w 86"/>
                    <a:gd name="T1" fmla="*/ 86 h 86"/>
                    <a:gd name="T2" fmla="*/ 0 w 86"/>
                    <a:gd name="T3" fmla="*/ 43 h 86"/>
                    <a:gd name="T4" fmla="*/ 43 w 86"/>
                    <a:gd name="T5" fmla="*/ 0 h 86"/>
                    <a:gd name="T6" fmla="*/ 86 w 86"/>
                    <a:gd name="T7" fmla="*/ 43 h 86"/>
                    <a:gd name="T8" fmla="*/ 43 w 86"/>
                    <a:gd name="T9" fmla="*/ 86 h 86"/>
                    <a:gd name="T10" fmla="*/ 43 w 86"/>
                    <a:gd name="T11" fmla="*/ 3 h 86"/>
                    <a:gd name="T12" fmla="*/ 3 w 86"/>
                    <a:gd name="T13" fmla="*/ 43 h 86"/>
                    <a:gd name="T14" fmla="*/ 43 w 86"/>
                    <a:gd name="T15" fmla="*/ 83 h 86"/>
                    <a:gd name="T16" fmla="*/ 83 w 86"/>
                    <a:gd name="T17" fmla="*/ 43 h 86"/>
                    <a:gd name="T18" fmla="*/ 43 w 86"/>
                    <a:gd name="T19" fmla="*/ 3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6" h="86">
                      <a:moveTo>
                        <a:pt x="43" y="86"/>
                      </a:moveTo>
                      <a:cubicBezTo>
                        <a:pt x="19" y="86"/>
                        <a:pt x="0" y="67"/>
                        <a:pt x="0" y="43"/>
                      </a:cubicBezTo>
                      <a:cubicBezTo>
                        <a:pt x="0" y="20"/>
                        <a:pt x="19" y="0"/>
                        <a:pt x="43" y="0"/>
                      </a:cubicBezTo>
                      <a:cubicBezTo>
                        <a:pt x="67" y="0"/>
                        <a:pt x="86" y="20"/>
                        <a:pt x="86" y="43"/>
                      </a:cubicBezTo>
                      <a:cubicBezTo>
                        <a:pt x="86" y="67"/>
                        <a:pt x="67" y="86"/>
                        <a:pt x="43" y="86"/>
                      </a:cubicBezTo>
                      <a:close/>
                      <a:moveTo>
                        <a:pt x="43" y="3"/>
                      </a:moveTo>
                      <a:cubicBezTo>
                        <a:pt x="21" y="3"/>
                        <a:pt x="3" y="21"/>
                        <a:pt x="3" y="43"/>
                      </a:cubicBezTo>
                      <a:cubicBezTo>
                        <a:pt x="3" y="65"/>
                        <a:pt x="21" y="83"/>
                        <a:pt x="43" y="83"/>
                      </a:cubicBezTo>
                      <a:cubicBezTo>
                        <a:pt x="65" y="83"/>
                        <a:pt x="83" y="65"/>
                        <a:pt x="83" y="43"/>
                      </a:cubicBezTo>
                      <a:cubicBezTo>
                        <a:pt x="83" y="21"/>
                        <a:pt x="65" y="3"/>
                        <a:pt x="43" y="3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2" name="iṡḷiḑe"/>
                <p:cNvSpPr/>
                <p:nvPr/>
              </p:nvSpPr>
              <p:spPr bwMode="auto">
                <a:xfrm>
                  <a:off x="4835104" y="5335037"/>
                  <a:ext cx="257020" cy="260193"/>
                </a:xfrm>
                <a:custGeom>
                  <a:avLst/>
                  <a:gdLst>
                    <a:gd name="T0" fmla="*/ 34 w 68"/>
                    <a:gd name="T1" fmla="*/ 69 h 69"/>
                    <a:gd name="T2" fmla="*/ 0 w 68"/>
                    <a:gd name="T3" fmla="*/ 34 h 69"/>
                    <a:gd name="T4" fmla="*/ 34 w 68"/>
                    <a:gd name="T5" fmla="*/ 0 h 69"/>
                    <a:gd name="T6" fmla="*/ 68 w 68"/>
                    <a:gd name="T7" fmla="*/ 34 h 69"/>
                    <a:gd name="T8" fmla="*/ 34 w 68"/>
                    <a:gd name="T9" fmla="*/ 69 h 69"/>
                    <a:gd name="T10" fmla="*/ 34 w 68"/>
                    <a:gd name="T11" fmla="*/ 3 h 69"/>
                    <a:gd name="T12" fmla="*/ 3 w 68"/>
                    <a:gd name="T13" fmla="*/ 34 h 69"/>
                    <a:gd name="T14" fmla="*/ 34 w 68"/>
                    <a:gd name="T15" fmla="*/ 66 h 69"/>
                    <a:gd name="T16" fmla="*/ 65 w 68"/>
                    <a:gd name="T17" fmla="*/ 34 h 69"/>
                    <a:gd name="T18" fmla="*/ 34 w 68"/>
                    <a:gd name="T19" fmla="*/ 3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8" h="69">
                      <a:moveTo>
                        <a:pt x="34" y="69"/>
                      </a:moveTo>
                      <a:cubicBezTo>
                        <a:pt x="15" y="69"/>
                        <a:pt x="0" y="53"/>
                        <a:pt x="0" y="34"/>
                      </a:cubicBezTo>
                      <a:cubicBezTo>
                        <a:pt x="0" y="15"/>
                        <a:pt x="15" y="0"/>
                        <a:pt x="34" y="0"/>
                      </a:cubicBezTo>
                      <a:cubicBezTo>
                        <a:pt x="53" y="0"/>
                        <a:pt x="68" y="15"/>
                        <a:pt x="68" y="34"/>
                      </a:cubicBezTo>
                      <a:cubicBezTo>
                        <a:pt x="68" y="53"/>
                        <a:pt x="53" y="69"/>
                        <a:pt x="34" y="69"/>
                      </a:cubicBezTo>
                      <a:close/>
                      <a:moveTo>
                        <a:pt x="34" y="3"/>
                      </a:moveTo>
                      <a:cubicBezTo>
                        <a:pt x="17" y="3"/>
                        <a:pt x="3" y="17"/>
                        <a:pt x="3" y="34"/>
                      </a:cubicBezTo>
                      <a:cubicBezTo>
                        <a:pt x="3" y="51"/>
                        <a:pt x="17" y="66"/>
                        <a:pt x="34" y="66"/>
                      </a:cubicBezTo>
                      <a:cubicBezTo>
                        <a:pt x="51" y="66"/>
                        <a:pt x="65" y="51"/>
                        <a:pt x="65" y="34"/>
                      </a:cubicBezTo>
                      <a:cubicBezTo>
                        <a:pt x="65" y="17"/>
                        <a:pt x="51" y="3"/>
                        <a:pt x="34" y="3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3" name="ïšľïde"/>
                <p:cNvSpPr/>
                <p:nvPr/>
              </p:nvSpPr>
              <p:spPr bwMode="auto">
                <a:xfrm>
                  <a:off x="4711354" y="5584125"/>
                  <a:ext cx="199905" cy="206251"/>
                </a:xfrm>
                <a:custGeom>
                  <a:avLst/>
                  <a:gdLst>
                    <a:gd name="T0" fmla="*/ 8 w 53"/>
                    <a:gd name="T1" fmla="*/ 55 h 55"/>
                    <a:gd name="T2" fmla="*/ 8 w 53"/>
                    <a:gd name="T3" fmla="*/ 55 h 55"/>
                    <a:gd name="T4" fmla="*/ 4 w 53"/>
                    <a:gd name="T5" fmla="*/ 53 h 55"/>
                    <a:gd name="T6" fmla="*/ 40 w 53"/>
                    <a:gd name="T7" fmla="*/ 0 h 55"/>
                    <a:gd name="T8" fmla="*/ 42 w 53"/>
                    <a:gd name="T9" fmla="*/ 2 h 55"/>
                    <a:gd name="T10" fmla="*/ 6 w 53"/>
                    <a:gd name="T11" fmla="*/ 51 h 55"/>
                    <a:gd name="T12" fmla="*/ 8 w 53"/>
                    <a:gd name="T13" fmla="*/ 52 h 55"/>
                    <a:gd name="T14" fmla="*/ 50 w 53"/>
                    <a:gd name="T15" fmla="*/ 6 h 55"/>
                    <a:gd name="T16" fmla="*/ 53 w 53"/>
                    <a:gd name="T17" fmla="*/ 8 h 55"/>
                    <a:gd name="T18" fmla="*/ 8 w 53"/>
                    <a:gd name="T19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3" h="55">
                      <a:moveTo>
                        <a:pt x="8" y="55"/>
                      </a:moveTo>
                      <a:cubicBezTo>
                        <a:pt x="8" y="55"/>
                        <a:pt x="8" y="55"/>
                        <a:pt x="8" y="55"/>
                      </a:cubicBezTo>
                      <a:cubicBezTo>
                        <a:pt x="6" y="55"/>
                        <a:pt x="5" y="54"/>
                        <a:pt x="4" y="53"/>
                      </a:cubicBezTo>
                      <a:cubicBezTo>
                        <a:pt x="0" y="45"/>
                        <a:pt x="31" y="10"/>
                        <a:pt x="40" y="0"/>
                      </a:cubicBezTo>
                      <a:cubicBezTo>
                        <a:pt x="42" y="2"/>
                        <a:pt x="42" y="2"/>
                        <a:pt x="42" y="2"/>
                      </a:cubicBezTo>
                      <a:cubicBezTo>
                        <a:pt x="23" y="23"/>
                        <a:pt x="4" y="47"/>
                        <a:pt x="6" y="51"/>
                      </a:cubicBezTo>
                      <a:cubicBezTo>
                        <a:pt x="7" y="52"/>
                        <a:pt x="7" y="52"/>
                        <a:pt x="8" y="52"/>
                      </a:cubicBezTo>
                      <a:cubicBezTo>
                        <a:pt x="15" y="52"/>
                        <a:pt x="32" y="38"/>
                        <a:pt x="50" y="6"/>
                      </a:cubicBezTo>
                      <a:cubicBezTo>
                        <a:pt x="53" y="8"/>
                        <a:pt x="53" y="8"/>
                        <a:pt x="53" y="8"/>
                      </a:cubicBezTo>
                      <a:cubicBezTo>
                        <a:pt x="35" y="39"/>
                        <a:pt x="17" y="55"/>
                        <a:pt x="8" y="55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4" name="íṧľïḋè"/>
                <p:cNvSpPr/>
                <p:nvPr/>
              </p:nvSpPr>
              <p:spPr bwMode="auto">
                <a:xfrm>
                  <a:off x="5009624" y="5376288"/>
                  <a:ext cx="52356" cy="82500"/>
                </a:xfrm>
                <a:custGeom>
                  <a:avLst/>
                  <a:gdLst>
                    <a:gd name="T0" fmla="*/ 11 w 14"/>
                    <a:gd name="T1" fmla="*/ 22 h 22"/>
                    <a:gd name="T2" fmla="*/ 0 w 14"/>
                    <a:gd name="T3" fmla="*/ 3 h 22"/>
                    <a:gd name="T4" fmla="*/ 1 w 14"/>
                    <a:gd name="T5" fmla="*/ 0 h 22"/>
                    <a:gd name="T6" fmla="*/ 14 w 14"/>
                    <a:gd name="T7" fmla="*/ 21 h 22"/>
                    <a:gd name="T8" fmla="*/ 11 w 14"/>
                    <a:gd name="T9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22">
                      <a:moveTo>
                        <a:pt x="11" y="22"/>
                      </a:moveTo>
                      <a:cubicBezTo>
                        <a:pt x="9" y="7"/>
                        <a:pt x="0" y="3"/>
                        <a:pt x="0" y="3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2" y="0"/>
                        <a:pt x="12" y="5"/>
                        <a:pt x="14" y="21"/>
                      </a:cubicBezTo>
                      <a:lnTo>
                        <a:pt x="11" y="22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3" name="îŝľïḋé"/>
              <p:cNvGrpSpPr/>
              <p:nvPr/>
            </p:nvGrpSpPr>
            <p:grpSpPr>
              <a:xfrm>
                <a:off x="2627909" y="1485488"/>
                <a:ext cx="339521" cy="337934"/>
                <a:chOff x="5698186" y="4535417"/>
                <a:chExt cx="339521" cy="337934"/>
              </a:xfrm>
            </p:grpSpPr>
            <p:sp>
              <p:nvSpPr>
                <p:cNvPr id="66" name="íś1iḋé"/>
                <p:cNvSpPr/>
                <p:nvPr/>
              </p:nvSpPr>
              <p:spPr bwMode="auto">
                <a:xfrm>
                  <a:off x="5698186" y="4535417"/>
                  <a:ext cx="339521" cy="337934"/>
                </a:xfrm>
                <a:custGeom>
                  <a:avLst/>
                  <a:gdLst>
                    <a:gd name="T0" fmla="*/ 45 w 90"/>
                    <a:gd name="T1" fmla="*/ 90 h 90"/>
                    <a:gd name="T2" fmla="*/ 0 w 90"/>
                    <a:gd name="T3" fmla="*/ 45 h 90"/>
                    <a:gd name="T4" fmla="*/ 45 w 90"/>
                    <a:gd name="T5" fmla="*/ 0 h 90"/>
                    <a:gd name="T6" fmla="*/ 90 w 90"/>
                    <a:gd name="T7" fmla="*/ 45 h 90"/>
                    <a:gd name="T8" fmla="*/ 45 w 90"/>
                    <a:gd name="T9" fmla="*/ 90 h 90"/>
                    <a:gd name="T10" fmla="*/ 45 w 90"/>
                    <a:gd name="T11" fmla="*/ 3 h 90"/>
                    <a:gd name="T12" fmla="*/ 3 w 90"/>
                    <a:gd name="T13" fmla="*/ 45 h 90"/>
                    <a:gd name="T14" fmla="*/ 45 w 90"/>
                    <a:gd name="T15" fmla="*/ 87 h 90"/>
                    <a:gd name="T16" fmla="*/ 87 w 90"/>
                    <a:gd name="T17" fmla="*/ 45 h 90"/>
                    <a:gd name="T18" fmla="*/ 45 w 90"/>
                    <a:gd name="T19" fmla="*/ 3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0" h="90">
                      <a:moveTo>
                        <a:pt x="45" y="90"/>
                      </a:moveTo>
                      <a:cubicBezTo>
                        <a:pt x="20" y="90"/>
                        <a:pt x="0" y="70"/>
                        <a:pt x="0" y="45"/>
                      </a:cubicBezTo>
                      <a:cubicBezTo>
                        <a:pt x="0" y="21"/>
                        <a:pt x="20" y="0"/>
                        <a:pt x="45" y="0"/>
                      </a:cubicBezTo>
                      <a:cubicBezTo>
                        <a:pt x="70" y="0"/>
                        <a:pt x="90" y="21"/>
                        <a:pt x="90" y="45"/>
                      </a:cubicBezTo>
                      <a:cubicBezTo>
                        <a:pt x="90" y="70"/>
                        <a:pt x="70" y="90"/>
                        <a:pt x="45" y="90"/>
                      </a:cubicBezTo>
                      <a:close/>
                      <a:moveTo>
                        <a:pt x="45" y="3"/>
                      </a:moveTo>
                      <a:cubicBezTo>
                        <a:pt x="22" y="3"/>
                        <a:pt x="3" y="22"/>
                        <a:pt x="3" y="45"/>
                      </a:cubicBezTo>
                      <a:cubicBezTo>
                        <a:pt x="3" y="69"/>
                        <a:pt x="22" y="87"/>
                        <a:pt x="45" y="87"/>
                      </a:cubicBezTo>
                      <a:cubicBezTo>
                        <a:pt x="68" y="87"/>
                        <a:pt x="87" y="69"/>
                        <a:pt x="87" y="45"/>
                      </a:cubicBezTo>
                      <a:cubicBezTo>
                        <a:pt x="87" y="22"/>
                        <a:pt x="68" y="3"/>
                        <a:pt x="45" y="3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7" name="ïṥļïḑé"/>
                <p:cNvSpPr/>
                <p:nvPr/>
              </p:nvSpPr>
              <p:spPr bwMode="auto">
                <a:xfrm>
                  <a:off x="5733090" y="4573495"/>
                  <a:ext cx="271300" cy="266540"/>
                </a:xfrm>
                <a:custGeom>
                  <a:avLst/>
                  <a:gdLst>
                    <a:gd name="T0" fmla="*/ 36 w 72"/>
                    <a:gd name="T1" fmla="*/ 71 h 71"/>
                    <a:gd name="T2" fmla="*/ 0 w 72"/>
                    <a:gd name="T3" fmla="*/ 35 h 71"/>
                    <a:gd name="T4" fmla="*/ 36 w 72"/>
                    <a:gd name="T5" fmla="*/ 0 h 71"/>
                    <a:gd name="T6" fmla="*/ 72 w 72"/>
                    <a:gd name="T7" fmla="*/ 35 h 71"/>
                    <a:gd name="T8" fmla="*/ 36 w 72"/>
                    <a:gd name="T9" fmla="*/ 71 h 71"/>
                    <a:gd name="T10" fmla="*/ 36 w 72"/>
                    <a:gd name="T11" fmla="*/ 3 h 71"/>
                    <a:gd name="T12" fmla="*/ 3 w 72"/>
                    <a:gd name="T13" fmla="*/ 35 h 71"/>
                    <a:gd name="T14" fmla="*/ 36 w 72"/>
                    <a:gd name="T15" fmla="*/ 68 h 71"/>
                    <a:gd name="T16" fmla="*/ 69 w 72"/>
                    <a:gd name="T17" fmla="*/ 35 h 71"/>
                    <a:gd name="T18" fmla="*/ 36 w 72"/>
                    <a:gd name="T19" fmla="*/ 3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2" h="71">
                      <a:moveTo>
                        <a:pt x="36" y="71"/>
                      </a:moveTo>
                      <a:cubicBezTo>
                        <a:pt x="16" y="71"/>
                        <a:pt x="0" y="55"/>
                        <a:pt x="0" y="35"/>
                      </a:cubicBez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56" y="0"/>
                        <a:pt x="72" y="16"/>
                        <a:pt x="72" y="35"/>
                      </a:cubicBezTo>
                      <a:cubicBezTo>
                        <a:pt x="72" y="55"/>
                        <a:pt x="56" y="71"/>
                        <a:pt x="36" y="71"/>
                      </a:cubicBezTo>
                      <a:close/>
                      <a:moveTo>
                        <a:pt x="36" y="3"/>
                      </a:moveTo>
                      <a:cubicBezTo>
                        <a:pt x="18" y="3"/>
                        <a:pt x="3" y="17"/>
                        <a:pt x="3" y="35"/>
                      </a:cubicBezTo>
                      <a:cubicBezTo>
                        <a:pt x="3" y="53"/>
                        <a:pt x="18" y="68"/>
                        <a:pt x="36" y="68"/>
                      </a:cubicBezTo>
                      <a:cubicBezTo>
                        <a:pt x="54" y="68"/>
                        <a:pt x="69" y="53"/>
                        <a:pt x="69" y="35"/>
                      </a:cubicBezTo>
                      <a:cubicBezTo>
                        <a:pt x="69" y="17"/>
                        <a:pt x="54" y="3"/>
                        <a:pt x="36" y="3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8" name="ïšḻíde"/>
                <p:cNvSpPr/>
                <p:nvPr/>
              </p:nvSpPr>
              <p:spPr bwMode="auto">
                <a:xfrm>
                  <a:off x="5845734" y="4686140"/>
                  <a:ext cx="41250" cy="41250"/>
                </a:xfrm>
                <a:custGeom>
                  <a:avLst/>
                  <a:gdLst>
                    <a:gd name="T0" fmla="*/ 6 w 11"/>
                    <a:gd name="T1" fmla="*/ 11 h 11"/>
                    <a:gd name="T2" fmla="*/ 0 w 11"/>
                    <a:gd name="T3" fmla="*/ 5 h 11"/>
                    <a:gd name="T4" fmla="*/ 6 w 11"/>
                    <a:gd name="T5" fmla="*/ 0 h 11"/>
                    <a:gd name="T6" fmla="*/ 11 w 11"/>
                    <a:gd name="T7" fmla="*/ 5 h 11"/>
                    <a:gd name="T8" fmla="*/ 6 w 11"/>
                    <a:gd name="T9" fmla="*/ 11 h 11"/>
                    <a:gd name="T10" fmla="*/ 6 w 11"/>
                    <a:gd name="T11" fmla="*/ 3 h 11"/>
                    <a:gd name="T12" fmla="*/ 3 w 11"/>
                    <a:gd name="T13" fmla="*/ 5 h 11"/>
                    <a:gd name="T14" fmla="*/ 6 w 11"/>
                    <a:gd name="T15" fmla="*/ 8 h 11"/>
                    <a:gd name="T16" fmla="*/ 8 w 11"/>
                    <a:gd name="T17" fmla="*/ 5 h 11"/>
                    <a:gd name="T18" fmla="*/ 6 w 11"/>
                    <a:gd name="T19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" h="11">
                      <a:moveTo>
                        <a:pt x="6" y="11"/>
                      </a:moveTo>
                      <a:cubicBezTo>
                        <a:pt x="3" y="11"/>
                        <a:pt x="0" y="9"/>
                        <a:pt x="0" y="5"/>
                      </a:cubicBezTo>
                      <a:cubicBezTo>
                        <a:pt x="0" y="2"/>
                        <a:pt x="3" y="0"/>
                        <a:pt x="6" y="0"/>
                      </a:cubicBezTo>
                      <a:cubicBezTo>
                        <a:pt x="9" y="0"/>
                        <a:pt x="11" y="2"/>
                        <a:pt x="11" y="5"/>
                      </a:cubicBezTo>
                      <a:cubicBezTo>
                        <a:pt x="11" y="9"/>
                        <a:pt x="9" y="11"/>
                        <a:pt x="6" y="11"/>
                      </a:cubicBezTo>
                      <a:close/>
                      <a:moveTo>
                        <a:pt x="6" y="3"/>
                      </a:moveTo>
                      <a:cubicBezTo>
                        <a:pt x="4" y="3"/>
                        <a:pt x="3" y="4"/>
                        <a:pt x="3" y="5"/>
                      </a:cubicBezTo>
                      <a:cubicBezTo>
                        <a:pt x="3" y="7"/>
                        <a:pt x="4" y="8"/>
                        <a:pt x="6" y="8"/>
                      </a:cubicBezTo>
                      <a:cubicBezTo>
                        <a:pt x="7" y="8"/>
                        <a:pt x="8" y="7"/>
                        <a:pt x="8" y="5"/>
                      </a:cubicBezTo>
                      <a:cubicBezTo>
                        <a:pt x="8" y="4"/>
                        <a:pt x="7" y="3"/>
                        <a:pt x="6" y="3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9" name="isļíďê"/>
                <p:cNvSpPr/>
                <p:nvPr/>
              </p:nvSpPr>
              <p:spPr bwMode="auto">
                <a:xfrm>
                  <a:off x="5853667" y="4598880"/>
                  <a:ext cx="30145" cy="98366"/>
                </a:xfrm>
                <a:custGeom>
                  <a:avLst/>
                  <a:gdLst>
                    <a:gd name="T0" fmla="*/ 5 w 8"/>
                    <a:gd name="T1" fmla="*/ 26 h 26"/>
                    <a:gd name="T2" fmla="*/ 4 w 8"/>
                    <a:gd name="T3" fmla="*/ 6 h 26"/>
                    <a:gd name="T4" fmla="*/ 3 w 8"/>
                    <a:gd name="T5" fmla="*/ 24 h 26"/>
                    <a:gd name="T6" fmla="*/ 0 w 8"/>
                    <a:gd name="T7" fmla="*/ 24 h 26"/>
                    <a:gd name="T8" fmla="*/ 3 w 8"/>
                    <a:gd name="T9" fmla="*/ 1 h 26"/>
                    <a:gd name="T10" fmla="*/ 5 w 8"/>
                    <a:gd name="T11" fmla="*/ 1 h 26"/>
                    <a:gd name="T12" fmla="*/ 8 w 8"/>
                    <a:gd name="T13" fmla="*/ 26 h 26"/>
                    <a:gd name="T14" fmla="*/ 5 w 8"/>
                    <a:gd name="T15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" h="26">
                      <a:moveTo>
                        <a:pt x="5" y="26"/>
                      </a:moveTo>
                      <a:cubicBezTo>
                        <a:pt x="5" y="18"/>
                        <a:pt x="5" y="10"/>
                        <a:pt x="4" y="6"/>
                      </a:cubicBezTo>
                      <a:cubicBezTo>
                        <a:pt x="3" y="10"/>
                        <a:pt x="3" y="17"/>
                        <a:pt x="3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15"/>
                        <a:pt x="0" y="3"/>
                        <a:pt x="3" y="1"/>
                      </a:cubicBezTo>
                      <a:cubicBezTo>
                        <a:pt x="4" y="0"/>
                        <a:pt x="4" y="0"/>
                        <a:pt x="5" y="1"/>
                      </a:cubicBezTo>
                      <a:cubicBezTo>
                        <a:pt x="6" y="1"/>
                        <a:pt x="8" y="2"/>
                        <a:pt x="8" y="26"/>
                      </a:cubicBezTo>
                      <a:lnTo>
                        <a:pt x="5" y="26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0" name="îšḷíďe"/>
                <p:cNvSpPr/>
                <p:nvPr/>
              </p:nvSpPr>
              <p:spPr bwMode="auto">
                <a:xfrm>
                  <a:off x="5763233" y="4689313"/>
                  <a:ext cx="93606" cy="44423"/>
                </a:xfrm>
                <a:custGeom>
                  <a:avLst/>
                  <a:gdLst>
                    <a:gd name="T0" fmla="*/ 5 w 25"/>
                    <a:gd name="T1" fmla="*/ 12 h 12"/>
                    <a:gd name="T2" fmla="*/ 1 w 25"/>
                    <a:gd name="T3" fmla="*/ 11 h 12"/>
                    <a:gd name="T4" fmla="*/ 0 w 25"/>
                    <a:gd name="T5" fmla="*/ 9 h 12"/>
                    <a:gd name="T6" fmla="*/ 24 w 25"/>
                    <a:gd name="T7" fmla="*/ 0 h 12"/>
                    <a:gd name="T8" fmla="*/ 25 w 25"/>
                    <a:gd name="T9" fmla="*/ 3 h 12"/>
                    <a:gd name="T10" fmla="*/ 6 w 25"/>
                    <a:gd name="T11" fmla="*/ 9 h 12"/>
                    <a:gd name="T12" fmla="*/ 24 w 25"/>
                    <a:gd name="T13" fmla="*/ 6 h 12"/>
                    <a:gd name="T14" fmla="*/ 24 w 25"/>
                    <a:gd name="T15" fmla="*/ 8 h 12"/>
                    <a:gd name="T16" fmla="*/ 5 w 25"/>
                    <a:gd name="T17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" h="12">
                      <a:moveTo>
                        <a:pt x="5" y="12"/>
                      </a:moveTo>
                      <a:cubicBezTo>
                        <a:pt x="3" y="12"/>
                        <a:pt x="2" y="11"/>
                        <a:pt x="1" y="11"/>
                      </a:cubicBezTo>
                      <a:cubicBezTo>
                        <a:pt x="0" y="10"/>
                        <a:pt x="0" y="9"/>
                        <a:pt x="0" y="9"/>
                      </a:cubicBezTo>
                      <a:cubicBezTo>
                        <a:pt x="1" y="8"/>
                        <a:pt x="1" y="6"/>
                        <a:pt x="24" y="0"/>
                      </a:cubicBezTo>
                      <a:cubicBezTo>
                        <a:pt x="25" y="3"/>
                        <a:pt x="25" y="3"/>
                        <a:pt x="25" y="3"/>
                      </a:cubicBezTo>
                      <a:cubicBezTo>
                        <a:pt x="18" y="5"/>
                        <a:pt x="10" y="7"/>
                        <a:pt x="6" y="9"/>
                      </a:cubicBezTo>
                      <a:cubicBezTo>
                        <a:pt x="10" y="8"/>
                        <a:pt x="17" y="7"/>
                        <a:pt x="24" y="6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18" y="10"/>
                        <a:pt x="10" y="12"/>
                        <a:pt x="5" y="12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4" name="îṡľíďè"/>
              <p:cNvGrpSpPr/>
              <p:nvPr/>
            </p:nvGrpSpPr>
            <p:grpSpPr>
              <a:xfrm>
                <a:off x="3272006" y="1596959"/>
                <a:ext cx="425193" cy="425194"/>
                <a:chOff x="5623618" y="3915078"/>
                <a:chExt cx="425193" cy="425194"/>
              </a:xfrm>
            </p:grpSpPr>
            <p:sp>
              <p:nvSpPr>
                <p:cNvPr id="61" name="îṣ1íďé"/>
                <p:cNvSpPr/>
                <p:nvPr/>
              </p:nvSpPr>
              <p:spPr bwMode="auto">
                <a:xfrm>
                  <a:off x="5653762" y="3942049"/>
                  <a:ext cx="11106" cy="376011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2" name="ïşliḋe"/>
                <p:cNvSpPr/>
                <p:nvPr/>
              </p:nvSpPr>
              <p:spPr bwMode="auto">
                <a:xfrm>
                  <a:off x="5623618" y="3915078"/>
                  <a:ext cx="60288" cy="82500"/>
                </a:xfrm>
                <a:custGeom>
                  <a:avLst/>
                  <a:gdLst>
                    <a:gd name="T0" fmla="*/ 7 w 38"/>
                    <a:gd name="T1" fmla="*/ 52 h 52"/>
                    <a:gd name="T2" fmla="*/ 0 w 38"/>
                    <a:gd name="T3" fmla="*/ 48 h 52"/>
                    <a:gd name="T4" fmla="*/ 21 w 38"/>
                    <a:gd name="T5" fmla="*/ 0 h 52"/>
                    <a:gd name="T6" fmla="*/ 38 w 38"/>
                    <a:gd name="T7" fmla="*/ 45 h 52"/>
                    <a:gd name="T8" fmla="*/ 31 w 38"/>
                    <a:gd name="T9" fmla="*/ 48 h 52"/>
                    <a:gd name="T10" fmla="*/ 21 w 38"/>
                    <a:gd name="T11" fmla="*/ 19 h 52"/>
                    <a:gd name="T12" fmla="*/ 7 w 38"/>
                    <a:gd name="T13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8" h="52">
                      <a:moveTo>
                        <a:pt x="7" y="52"/>
                      </a:moveTo>
                      <a:lnTo>
                        <a:pt x="0" y="48"/>
                      </a:lnTo>
                      <a:lnTo>
                        <a:pt x="21" y="0"/>
                      </a:lnTo>
                      <a:lnTo>
                        <a:pt x="38" y="45"/>
                      </a:lnTo>
                      <a:lnTo>
                        <a:pt x="31" y="48"/>
                      </a:lnTo>
                      <a:lnTo>
                        <a:pt x="21" y="19"/>
                      </a:lnTo>
                      <a:lnTo>
                        <a:pt x="7" y="52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3" name="îslïďè"/>
                <p:cNvSpPr/>
                <p:nvPr/>
              </p:nvSpPr>
              <p:spPr bwMode="auto">
                <a:xfrm>
                  <a:off x="5653762" y="4305369"/>
                  <a:ext cx="369666" cy="126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4" name="íšḷíḑe"/>
                <p:cNvSpPr/>
                <p:nvPr/>
              </p:nvSpPr>
              <p:spPr bwMode="auto">
                <a:xfrm>
                  <a:off x="5969484" y="4279984"/>
                  <a:ext cx="79327" cy="60288"/>
                </a:xfrm>
                <a:custGeom>
                  <a:avLst/>
                  <a:gdLst>
                    <a:gd name="T0" fmla="*/ 5 w 50"/>
                    <a:gd name="T1" fmla="*/ 38 h 38"/>
                    <a:gd name="T2" fmla="*/ 3 w 50"/>
                    <a:gd name="T3" fmla="*/ 31 h 38"/>
                    <a:gd name="T4" fmla="*/ 31 w 50"/>
                    <a:gd name="T5" fmla="*/ 21 h 38"/>
                    <a:gd name="T6" fmla="*/ 0 w 50"/>
                    <a:gd name="T7" fmla="*/ 7 h 38"/>
                    <a:gd name="T8" fmla="*/ 3 w 50"/>
                    <a:gd name="T9" fmla="*/ 0 h 38"/>
                    <a:gd name="T10" fmla="*/ 50 w 50"/>
                    <a:gd name="T11" fmla="*/ 21 h 38"/>
                    <a:gd name="T12" fmla="*/ 5 w 50"/>
                    <a:gd name="T13" fmla="*/ 3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0" h="38">
                      <a:moveTo>
                        <a:pt x="5" y="38"/>
                      </a:moveTo>
                      <a:lnTo>
                        <a:pt x="3" y="31"/>
                      </a:lnTo>
                      <a:lnTo>
                        <a:pt x="31" y="21"/>
                      </a:lnTo>
                      <a:lnTo>
                        <a:pt x="0" y="7"/>
                      </a:lnTo>
                      <a:lnTo>
                        <a:pt x="3" y="0"/>
                      </a:lnTo>
                      <a:lnTo>
                        <a:pt x="50" y="21"/>
                      </a:lnTo>
                      <a:lnTo>
                        <a:pt x="5" y="38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5" name="ïşliḍè"/>
                <p:cNvSpPr/>
                <p:nvPr/>
              </p:nvSpPr>
              <p:spPr bwMode="auto">
                <a:xfrm>
                  <a:off x="5653762" y="4084838"/>
                  <a:ext cx="304617" cy="228463"/>
                </a:xfrm>
                <a:custGeom>
                  <a:avLst/>
                  <a:gdLst>
                    <a:gd name="T0" fmla="*/ 78 w 81"/>
                    <a:gd name="T1" fmla="*/ 61 h 61"/>
                    <a:gd name="T2" fmla="*/ 63 w 81"/>
                    <a:gd name="T3" fmla="*/ 5 h 61"/>
                    <a:gd name="T4" fmla="*/ 55 w 81"/>
                    <a:gd name="T5" fmla="*/ 4 h 61"/>
                    <a:gd name="T6" fmla="*/ 48 w 81"/>
                    <a:gd name="T7" fmla="*/ 23 h 61"/>
                    <a:gd name="T8" fmla="*/ 39 w 81"/>
                    <a:gd name="T9" fmla="*/ 44 h 61"/>
                    <a:gd name="T10" fmla="*/ 23 w 81"/>
                    <a:gd name="T11" fmla="*/ 37 h 61"/>
                    <a:gd name="T12" fmla="*/ 15 w 81"/>
                    <a:gd name="T13" fmla="*/ 28 h 61"/>
                    <a:gd name="T14" fmla="*/ 13 w 81"/>
                    <a:gd name="T15" fmla="*/ 29 h 61"/>
                    <a:gd name="T16" fmla="*/ 3 w 81"/>
                    <a:gd name="T17" fmla="*/ 59 h 61"/>
                    <a:gd name="T18" fmla="*/ 0 w 81"/>
                    <a:gd name="T19" fmla="*/ 58 h 61"/>
                    <a:gd name="T20" fmla="*/ 11 w 81"/>
                    <a:gd name="T21" fmla="*/ 26 h 61"/>
                    <a:gd name="T22" fmla="*/ 16 w 81"/>
                    <a:gd name="T23" fmla="*/ 26 h 61"/>
                    <a:gd name="T24" fmla="*/ 26 w 81"/>
                    <a:gd name="T25" fmla="*/ 35 h 61"/>
                    <a:gd name="T26" fmla="*/ 38 w 81"/>
                    <a:gd name="T27" fmla="*/ 41 h 61"/>
                    <a:gd name="T28" fmla="*/ 45 w 81"/>
                    <a:gd name="T29" fmla="*/ 23 h 61"/>
                    <a:gd name="T30" fmla="*/ 54 w 81"/>
                    <a:gd name="T31" fmla="*/ 2 h 61"/>
                    <a:gd name="T32" fmla="*/ 64 w 81"/>
                    <a:gd name="T33" fmla="*/ 3 h 61"/>
                    <a:gd name="T34" fmla="*/ 81 w 81"/>
                    <a:gd name="T35" fmla="*/ 61 h 61"/>
                    <a:gd name="T36" fmla="*/ 78 w 81"/>
                    <a:gd name="T37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81" h="61">
                      <a:moveTo>
                        <a:pt x="78" y="61"/>
                      </a:moveTo>
                      <a:cubicBezTo>
                        <a:pt x="78" y="47"/>
                        <a:pt x="75" y="11"/>
                        <a:pt x="63" y="5"/>
                      </a:cubicBezTo>
                      <a:cubicBezTo>
                        <a:pt x="60" y="4"/>
                        <a:pt x="57" y="3"/>
                        <a:pt x="55" y="4"/>
                      </a:cubicBezTo>
                      <a:cubicBezTo>
                        <a:pt x="51" y="7"/>
                        <a:pt x="50" y="15"/>
                        <a:pt x="48" y="23"/>
                      </a:cubicBezTo>
                      <a:cubicBezTo>
                        <a:pt x="47" y="33"/>
                        <a:pt x="45" y="41"/>
                        <a:pt x="39" y="44"/>
                      </a:cubicBezTo>
                      <a:cubicBezTo>
                        <a:pt x="31" y="48"/>
                        <a:pt x="27" y="42"/>
                        <a:pt x="23" y="37"/>
                      </a:cubicBezTo>
                      <a:cubicBezTo>
                        <a:pt x="21" y="33"/>
                        <a:pt x="19" y="30"/>
                        <a:pt x="15" y="28"/>
                      </a:cubicBezTo>
                      <a:cubicBezTo>
                        <a:pt x="14" y="28"/>
                        <a:pt x="13" y="28"/>
                        <a:pt x="13" y="29"/>
                      </a:cubicBezTo>
                      <a:cubicBezTo>
                        <a:pt x="7" y="32"/>
                        <a:pt x="4" y="51"/>
                        <a:pt x="3" y="59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55"/>
                        <a:pt x="3" y="30"/>
                        <a:pt x="11" y="26"/>
                      </a:cubicBezTo>
                      <a:cubicBezTo>
                        <a:pt x="13" y="25"/>
                        <a:pt x="14" y="25"/>
                        <a:pt x="16" y="26"/>
                      </a:cubicBezTo>
                      <a:cubicBezTo>
                        <a:pt x="21" y="28"/>
                        <a:pt x="23" y="32"/>
                        <a:pt x="26" y="35"/>
                      </a:cubicBezTo>
                      <a:cubicBezTo>
                        <a:pt x="30" y="41"/>
                        <a:pt x="32" y="44"/>
                        <a:pt x="38" y="41"/>
                      </a:cubicBezTo>
                      <a:cubicBezTo>
                        <a:pt x="42" y="39"/>
                        <a:pt x="44" y="31"/>
                        <a:pt x="45" y="23"/>
                      </a:cubicBezTo>
                      <a:cubicBezTo>
                        <a:pt x="47" y="13"/>
                        <a:pt x="48" y="5"/>
                        <a:pt x="54" y="2"/>
                      </a:cubicBezTo>
                      <a:cubicBezTo>
                        <a:pt x="57" y="0"/>
                        <a:pt x="60" y="1"/>
                        <a:pt x="64" y="3"/>
                      </a:cubicBezTo>
                      <a:cubicBezTo>
                        <a:pt x="80" y="10"/>
                        <a:pt x="81" y="59"/>
                        <a:pt x="81" y="61"/>
                      </a:cubicBezTo>
                      <a:lnTo>
                        <a:pt x="78" y="61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5" name="íṧļïḑê"/>
              <p:cNvGrpSpPr/>
              <p:nvPr/>
            </p:nvGrpSpPr>
            <p:grpSpPr>
              <a:xfrm>
                <a:off x="4263837" y="2865836"/>
                <a:ext cx="380772" cy="341108"/>
                <a:chOff x="5100057" y="4749602"/>
                <a:chExt cx="380772" cy="341108"/>
              </a:xfrm>
            </p:grpSpPr>
            <p:sp>
              <p:nvSpPr>
                <p:cNvPr id="59" name="ïṩļíḋe"/>
                <p:cNvSpPr/>
                <p:nvPr/>
              </p:nvSpPr>
              <p:spPr bwMode="auto">
                <a:xfrm>
                  <a:off x="5100057" y="4809891"/>
                  <a:ext cx="282405" cy="280819"/>
                </a:xfrm>
                <a:custGeom>
                  <a:avLst/>
                  <a:gdLst>
                    <a:gd name="T0" fmla="*/ 72 w 75"/>
                    <a:gd name="T1" fmla="*/ 72 h 75"/>
                    <a:gd name="T2" fmla="*/ 3 w 75"/>
                    <a:gd name="T3" fmla="*/ 72 h 75"/>
                    <a:gd name="T4" fmla="*/ 3 w 75"/>
                    <a:gd name="T5" fmla="*/ 3 h 75"/>
                    <a:gd name="T6" fmla="*/ 16 w 75"/>
                    <a:gd name="T7" fmla="*/ 3 h 75"/>
                    <a:gd name="T8" fmla="*/ 15 w 75"/>
                    <a:gd name="T9" fmla="*/ 0 h 75"/>
                    <a:gd name="T10" fmla="*/ 0 w 75"/>
                    <a:gd name="T11" fmla="*/ 0 h 75"/>
                    <a:gd name="T12" fmla="*/ 0 w 75"/>
                    <a:gd name="T13" fmla="*/ 75 h 75"/>
                    <a:gd name="T14" fmla="*/ 75 w 75"/>
                    <a:gd name="T15" fmla="*/ 75 h 75"/>
                    <a:gd name="T16" fmla="*/ 75 w 75"/>
                    <a:gd name="T17" fmla="*/ 27 h 75"/>
                    <a:gd name="T18" fmla="*/ 72 w 75"/>
                    <a:gd name="T19" fmla="*/ 29 h 75"/>
                    <a:gd name="T20" fmla="*/ 72 w 75"/>
                    <a:gd name="T21" fmla="*/ 72 h 75"/>
                    <a:gd name="T22" fmla="*/ 28 w 75"/>
                    <a:gd name="T23" fmla="*/ 0 h 75"/>
                    <a:gd name="T24" fmla="*/ 29 w 75"/>
                    <a:gd name="T25" fmla="*/ 3 h 75"/>
                    <a:gd name="T26" fmla="*/ 72 w 75"/>
                    <a:gd name="T27" fmla="*/ 3 h 75"/>
                    <a:gd name="T28" fmla="*/ 72 w 75"/>
                    <a:gd name="T29" fmla="*/ 13 h 75"/>
                    <a:gd name="T30" fmla="*/ 75 w 75"/>
                    <a:gd name="T31" fmla="*/ 11 h 75"/>
                    <a:gd name="T32" fmla="*/ 75 w 75"/>
                    <a:gd name="T33" fmla="*/ 0 h 75"/>
                    <a:gd name="T34" fmla="*/ 28 w 75"/>
                    <a:gd name="T3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5" h="75">
                      <a:moveTo>
                        <a:pt x="72" y="72"/>
                      </a:moveTo>
                      <a:cubicBezTo>
                        <a:pt x="3" y="72"/>
                        <a:pt x="3" y="72"/>
                        <a:pt x="3" y="72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5" y="2"/>
                        <a:pt x="15" y="1"/>
                        <a:pt x="1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75" y="75"/>
                        <a:pt x="75" y="75"/>
                        <a:pt x="75" y="75"/>
                      </a:cubicBezTo>
                      <a:cubicBezTo>
                        <a:pt x="75" y="27"/>
                        <a:pt x="75" y="27"/>
                        <a:pt x="75" y="27"/>
                      </a:cubicBezTo>
                      <a:cubicBezTo>
                        <a:pt x="74" y="28"/>
                        <a:pt x="73" y="29"/>
                        <a:pt x="72" y="29"/>
                      </a:cubicBezTo>
                      <a:lnTo>
                        <a:pt x="72" y="72"/>
                      </a:lnTo>
                      <a:close/>
                      <a:moveTo>
                        <a:pt x="28" y="0"/>
                      </a:moveTo>
                      <a:cubicBezTo>
                        <a:pt x="28" y="1"/>
                        <a:pt x="29" y="2"/>
                        <a:pt x="29" y="3"/>
                      </a:cubicBezTo>
                      <a:cubicBezTo>
                        <a:pt x="72" y="3"/>
                        <a:pt x="72" y="3"/>
                        <a:pt x="72" y="3"/>
                      </a:cubicBezTo>
                      <a:cubicBezTo>
                        <a:pt x="72" y="13"/>
                        <a:pt x="72" y="13"/>
                        <a:pt x="72" y="13"/>
                      </a:cubicBezTo>
                      <a:cubicBezTo>
                        <a:pt x="73" y="13"/>
                        <a:pt x="74" y="12"/>
                        <a:pt x="75" y="11"/>
                      </a:cubicBezTo>
                      <a:cubicBezTo>
                        <a:pt x="75" y="0"/>
                        <a:pt x="75" y="0"/>
                        <a:pt x="75" y="0"/>
                      </a:cubicBezTo>
                      <a:lnTo>
                        <a:pt x="28" y="0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0" name="îṩḻíḑe"/>
                <p:cNvSpPr/>
                <p:nvPr/>
              </p:nvSpPr>
              <p:spPr bwMode="auto">
                <a:xfrm>
                  <a:off x="5133375" y="4749602"/>
                  <a:ext cx="347454" cy="258607"/>
                </a:xfrm>
                <a:custGeom>
                  <a:avLst/>
                  <a:gdLst>
                    <a:gd name="T0" fmla="*/ 91 w 92"/>
                    <a:gd name="T1" fmla="*/ 22 h 69"/>
                    <a:gd name="T2" fmla="*/ 83 w 92"/>
                    <a:gd name="T3" fmla="*/ 17 h 69"/>
                    <a:gd name="T4" fmla="*/ 66 w 92"/>
                    <a:gd name="T5" fmla="*/ 24 h 69"/>
                    <a:gd name="T6" fmla="*/ 63 w 92"/>
                    <a:gd name="T7" fmla="*/ 26 h 69"/>
                    <a:gd name="T8" fmla="*/ 44 w 92"/>
                    <a:gd name="T9" fmla="*/ 39 h 69"/>
                    <a:gd name="T10" fmla="*/ 35 w 92"/>
                    <a:gd name="T11" fmla="*/ 46 h 69"/>
                    <a:gd name="T12" fmla="*/ 29 w 92"/>
                    <a:gd name="T13" fmla="*/ 31 h 69"/>
                    <a:gd name="T14" fmla="*/ 23 w 92"/>
                    <a:gd name="T15" fmla="*/ 19 h 69"/>
                    <a:gd name="T16" fmla="*/ 22 w 92"/>
                    <a:gd name="T17" fmla="*/ 16 h 69"/>
                    <a:gd name="T18" fmla="*/ 8 w 92"/>
                    <a:gd name="T19" fmla="*/ 0 h 69"/>
                    <a:gd name="T20" fmla="*/ 0 w 92"/>
                    <a:gd name="T21" fmla="*/ 7 h 69"/>
                    <a:gd name="T22" fmla="*/ 0 w 92"/>
                    <a:gd name="T23" fmla="*/ 8 h 69"/>
                    <a:gd name="T24" fmla="*/ 0 w 92"/>
                    <a:gd name="T25" fmla="*/ 8 h 69"/>
                    <a:gd name="T26" fmla="*/ 2 w 92"/>
                    <a:gd name="T27" fmla="*/ 16 h 69"/>
                    <a:gd name="T28" fmla="*/ 3 w 92"/>
                    <a:gd name="T29" fmla="*/ 19 h 69"/>
                    <a:gd name="T30" fmla="*/ 28 w 92"/>
                    <a:gd name="T31" fmla="*/ 69 h 69"/>
                    <a:gd name="T32" fmla="*/ 63 w 92"/>
                    <a:gd name="T33" fmla="*/ 49 h 69"/>
                    <a:gd name="T34" fmla="*/ 66 w 92"/>
                    <a:gd name="T35" fmla="*/ 47 h 69"/>
                    <a:gd name="T36" fmla="*/ 90 w 92"/>
                    <a:gd name="T37" fmla="*/ 26 h 69"/>
                    <a:gd name="T38" fmla="*/ 91 w 92"/>
                    <a:gd name="T39" fmla="*/ 22 h 69"/>
                    <a:gd name="T40" fmla="*/ 85 w 92"/>
                    <a:gd name="T41" fmla="*/ 27 h 69"/>
                    <a:gd name="T42" fmla="*/ 66 w 92"/>
                    <a:gd name="T43" fmla="*/ 43 h 69"/>
                    <a:gd name="T44" fmla="*/ 63 w 92"/>
                    <a:gd name="T45" fmla="*/ 45 h 69"/>
                    <a:gd name="T46" fmla="*/ 28 w 92"/>
                    <a:gd name="T47" fmla="*/ 66 h 69"/>
                    <a:gd name="T48" fmla="*/ 7 w 92"/>
                    <a:gd name="T49" fmla="*/ 19 h 69"/>
                    <a:gd name="T50" fmla="*/ 6 w 92"/>
                    <a:gd name="T51" fmla="*/ 16 h 69"/>
                    <a:gd name="T52" fmla="*/ 3 w 92"/>
                    <a:gd name="T53" fmla="*/ 8 h 69"/>
                    <a:gd name="T54" fmla="*/ 8 w 92"/>
                    <a:gd name="T55" fmla="*/ 3 h 69"/>
                    <a:gd name="T56" fmla="*/ 19 w 92"/>
                    <a:gd name="T57" fmla="*/ 16 h 69"/>
                    <a:gd name="T58" fmla="*/ 20 w 92"/>
                    <a:gd name="T59" fmla="*/ 19 h 69"/>
                    <a:gd name="T60" fmla="*/ 26 w 92"/>
                    <a:gd name="T61" fmla="*/ 33 h 69"/>
                    <a:gd name="T62" fmla="*/ 35 w 92"/>
                    <a:gd name="T63" fmla="*/ 49 h 69"/>
                    <a:gd name="T64" fmla="*/ 36 w 92"/>
                    <a:gd name="T65" fmla="*/ 49 h 69"/>
                    <a:gd name="T66" fmla="*/ 46 w 92"/>
                    <a:gd name="T67" fmla="*/ 41 h 69"/>
                    <a:gd name="T68" fmla="*/ 63 w 92"/>
                    <a:gd name="T69" fmla="*/ 29 h 69"/>
                    <a:gd name="T70" fmla="*/ 66 w 92"/>
                    <a:gd name="T71" fmla="*/ 27 h 69"/>
                    <a:gd name="T72" fmla="*/ 83 w 92"/>
                    <a:gd name="T73" fmla="*/ 20 h 69"/>
                    <a:gd name="T74" fmla="*/ 88 w 92"/>
                    <a:gd name="T75" fmla="*/ 23 h 69"/>
                    <a:gd name="T76" fmla="*/ 85 w 92"/>
                    <a:gd name="T77" fmla="*/ 27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92" h="69">
                      <a:moveTo>
                        <a:pt x="91" y="22"/>
                      </a:moveTo>
                      <a:cubicBezTo>
                        <a:pt x="89" y="19"/>
                        <a:pt x="87" y="17"/>
                        <a:pt x="83" y="17"/>
                      </a:cubicBezTo>
                      <a:cubicBezTo>
                        <a:pt x="78" y="17"/>
                        <a:pt x="72" y="20"/>
                        <a:pt x="66" y="24"/>
                      </a:cubicBezTo>
                      <a:cubicBezTo>
                        <a:pt x="65" y="24"/>
                        <a:pt x="64" y="25"/>
                        <a:pt x="63" y="26"/>
                      </a:cubicBezTo>
                      <a:cubicBezTo>
                        <a:pt x="56" y="30"/>
                        <a:pt x="50" y="35"/>
                        <a:pt x="44" y="39"/>
                      </a:cubicBezTo>
                      <a:cubicBezTo>
                        <a:pt x="41" y="42"/>
                        <a:pt x="37" y="45"/>
                        <a:pt x="35" y="46"/>
                      </a:cubicBezTo>
                      <a:cubicBezTo>
                        <a:pt x="34" y="44"/>
                        <a:pt x="31" y="37"/>
                        <a:pt x="29" y="31"/>
                      </a:cubicBezTo>
                      <a:cubicBezTo>
                        <a:pt x="27" y="27"/>
                        <a:pt x="25" y="23"/>
                        <a:pt x="23" y="19"/>
                      </a:cubicBezTo>
                      <a:cubicBezTo>
                        <a:pt x="23" y="18"/>
                        <a:pt x="23" y="17"/>
                        <a:pt x="22" y="16"/>
                      </a:cubicBezTo>
                      <a:cubicBezTo>
                        <a:pt x="17" y="6"/>
                        <a:pt x="13" y="0"/>
                        <a:pt x="8" y="0"/>
                      </a:cubicBezTo>
                      <a:cubicBezTo>
                        <a:pt x="5" y="0"/>
                        <a:pt x="2" y="2"/>
                        <a:pt x="0" y="7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1" y="10"/>
                        <a:pt x="1" y="13"/>
                        <a:pt x="2" y="16"/>
                      </a:cubicBezTo>
                      <a:cubicBezTo>
                        <a:pt x="3" y="17"/>
                        <a:pt x="3" y="18"/>
                        <a:pt x="3" y="19"/>
                      </a:cubicBezTo>
                      <a:cubicBezTo>
                        <a:pt x="10" y="38"/>
                        <a:pt x="21" y="69"/>
                        <a:pt x="28" y="69"/>
                      </a:cubicBezTo>
                      <a:cubicBezTo>
                        <a:pt x="32" y="69"/>
                        <a:pt x="48" y="59"/>
                        <a:pt x="63" y="49"/>
                      </a:cubicBezTo>
                      <a:cubicBezTo>
                        <a:pt x="64" y="48"/>
                        <a:pt x="65" y="48"/>
                        <a:pt x="66" y="47"/>
                      </a:cubicBezTo>
                      <a:cubicBezTo>
                        <a:pt x="77" y="39"/>
                        <a:pt x="88" y="30"/>
                        <a:pt x="90" y="26"/>
                      </a:cubicBezTo>
                      <a:cubicBezTo>
                        <a:pt x="91" y="25"/>
                        <a:pt x="92" y="23"/>
                        <a:pt x="91" y="22"/>
                      </a:cubicBezTo>
                      <a:close/>
                      <a:moveTo>
                        <a:pt x="85" y="27"/>
                      </a:moveTo>
                      <a:cubicBezTo>
                        <a:pt x="81" y="32"/>
                        <a:pt x="74" y="37"/>
                        <a:pt x="66" y="43"/>
                      </a:cubicBezTo>
                      <a:cubicBezTo>
                        <a:pt x="65" y="44"/>
                        <a:pt x="64" y="45"/>
                        <a:pt x="63" y="45"/>
                      </a:cubicBezTo>
                      <a:cubicBezTo>
                        <a:pt x="48" y="56"/>
                        <a:pt x="31" y="66"/>
                        <a:pt x="28" y="66"/>
                      </a:cubicBezTo>
                      <a:cubicBezTo>
                        <a:pt x="24" y="66"/>
                        <a:pt x="15" y="43"/>
                        <a:pt x="7" y="19"/>
                      </a:cubicBezTo>
                      <a:cubicBezTo>
                        <a:pt x="6" y="18"/>
                        <a:pt x="6" y="17"/>
                        <a:pt x="6" y="16"/>
                      </a:cubicBezTo>
                      <a:cubicBezTo>
                        <a:pt x="5" y="13"/>
                        <a:pt x="4" y="11"/>
                        <a:pt x="3" y="8"/>
                      </a:cubicBezTo>
                      <a:cubicBezTo>
                        <a:pt x="4" y="6"/>
                        <a:pt x="6" y="3"/>
                        <a:pt x="8" y="3"/>
                      </a:cubicBezTo>
                      <a:cubicBezTo>
                        <a:pt x="11" y="3"/>
                        <a:pt x="15" y="9"/>
                        <a:pt x="19" y="16"/>
                      </a:cubicBezTo>
                      <a:cubicBezTo>
                        <a:pt x="19" y="17"/>
                        <a:pt x="20" y="18"/>
                        <a:pt x="20" y="19"/>
                      </a:cubicBezTo>
                      <a:cubicBezTo>
                        <a:pt x="22" y="24"/>
                        <a:pt x="24" y="28"/>
                        <a:pt x="26" y="33"/>
                      </a:cubicBezTo>
                      <a:cubicBezTo>
                        <a:pt x="31" y="45"/>
                        <a:pt x="33" y="49"/>
                        <a:pt x="35" y="49"/>
                      </a:cubicBezTo>
                      <a:cubicBezTo>
                        <a:pt x="36" y="49"/>
                        <a:pt x="36" y="49"/>
                        <a:pt x="36" y="49"/>
                      </a:cubicBezTo>
                      <a:cubicBezTo>
                        <a:pt x="37" y="48"/>
                        <a:pt x="40" y="46"/>
                        <a:pt x="46" y="41"/>
                      </a:cubicBezTo>
                      <a:cubicBezTo>
                        <a:pt x="51" y="38"/>
                        <a:pt x="57" y="33"/>
                        <a:pt x="63" y="29"/>
                      </a:cubicBezTo>
                      <a:cubicBezTo>
                        <a:pt x="64" y="29"/>
                        <a:pt x="65" y="28"/>
                        <a:pt x="66" y="27"/>
                      </a:cubicBezTo>
                      <a:cubicBezTo>
                        <a:pt x="72" y="23"/>
                        <a:pt x="79" y="20"/>
                        <a:pt x="83" y="20"/>
                      </a:cubicBezTo>
                      <a:cubicBezTo>
                        <a:pt x="86" y="20"/>
                        <a:pt x="87" y="21"/>
                        <a:pt x="88" y="23"/>
                      </a:cubicBezTo>
                      <a:cubicBezTo>
                        <a:pt x="88" y="23"/>
                        <a:pt x="88" y="24"/>
                        <a:pt x="85" y="27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6" name="ïŝ1íďé"/>
              <p:cNvGrpSpPr/>
              <p:nvPr/>
            </p:nvGrpSpPr>
            <p:grpSpPr>
              <a:xfrm>
                <a:off x="4006816" y="3479570"/>
                <a:ext cx="447407" cy="322069"/>
                <a:chOff x="5141307" y="4268878"/>
                <a:chExt cx="447407" cy="322069"/>
              </a:xfrm>
            </p:grpSpPr>
            <p:sp>
              <p:nvSpPr>
                <p:cNvPr id="57" name="ïsḻîḓê"/>
                <p:cNvSpPr/>
                <p:nvPr/>
              </p:nvSpPr>
              <p:spPr bwMode="auto">
                <a:xfrm>
                  <a:off x="5141307" y="4268878"/>
                  <a:ext cx="339521" cy="225290"/>
                </a:xfrm>
                <a:custGeom>
                  <a:avLst/>
                  <a:gdLst>
                    <a:gd name="T0" fmla="*/ 5 w 90"/>
                    <a:gd name="T1" fmla="*/ 60 h 60"/>
                    <a:gd name="T2" fmla="*/ 10 w 90"/>
                    <a:gd name="T3" fmla="*/ 43 h 60"/>
                    <a:gd name="T4" fmla="*/ 0 w 90"/>
                    <a:gd name="T5" fmla="*/ 26 h 60"/>
                    <a:gd name="T6" fmla="*/ 45 w 90"/>
                    <a:gd name="T7" fmla="*/ 0 h 60"/>
                    <a:gd name="T8" fmla="*/ 90 w 90"/>
                    <a:gd name="T9" fmla="*/ 26 h 60"/>
                    <a:gd name="T10" fmla="*/ 45 w 90"/>
                    <a:gd name="T11" fmla="*/ 52 h 60"/>
                    <a:gd name="T12" fmla="*/ 35 w 90"/>
                    <a:gd name="T13" fmla="*/ 52 h 60"/>
                    <a:gd name="T14" fmla="*/ 5 w 90"/>
                    <a:gd name="T15" fmla="*/ 60 h 60"/>
                    <a:gd name="T16" fmla="*/ 45 w 90"/>
                    <a:gd name="T17" fmla="*/ 3 h 60"/>
                    <a:gd name="T18" fmla="*/ 3 w 90"/>
                    <a:gd name="T19" fmla="*/ 26 h 60"/>
                    <a:gd name="T20" fmla="*/ 13 w 90"/>
                    <a:gd name="T21" fmla="*/ 41 h 60"/>
                    <a:gd name="T22" fmla="*/ 13 w 90"/>
                    <a:gd name="T23" fmla="*/ 42 h 60"/>
                    <a:gd name="T24" fmla="*/ 9 w 90"/>
                    <a:gd name="T25" fmla="*/ 56 h 60"/>
                    <a:gd name="T26" fmla="*/ 32 w 90"/>
                    <a:gd name="T27" fmla="*/ 49 h 60"/>
                    <a:gd name="T28" fmla="*/ 31 w 90"/>
                    <a:gd name="T29" fmla="*/ 48 h 60"/>
                    <a:gd name="T30" fmla="*/ 35 w 90"/>
                    <a:gd name="T31" fmla="*/ 49 h 60"/>
                    <a:gd name="T32" fmla="*/ 45 w 90"/>
                    <a:gd name="T33" fmla="*/ 49 h 60"/>
                    <a:gd name="T34" fmla="*/ 87 w 90"/>
                    <a:gd name="T35" fmla="*/ 26 h 60"/>
                    <a:gd name="T36" fmla="*/ 45 w 90"/>
                    <a:gd name="T37" fmla="*/ 3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0" h="60">
                      <a:moveTo>
                        <a:pt x="5" y="60"/>
                      </a:moveTo>
                      <a:cubicBezTo>
                        <a:pt x="10" y="43"/>
                        <a:pt x="10" y="43"/>
                        <a:pt x="10" y="43"/>
                      </a:cubicBezTo>
                      <a:cubicBezTo>
                        <a:pt x="3" y="38"/>
                        <a:pt x="0" y="32"/>
                        <a:pt x="0" y="26"/>
                      </a:cubicBezTo>
                      <a:cubicBezTo>
                        <a:pt x="0" y="12"/>
                        <a:pt x="20" y="0"/>
                        <a:pt x="45" y="0"/>
                      </a:cubicBezTo>
                      <a:cubicBezTo>
                        <a:pt x="70" y="0"/>
                        <a:pt x="90" y="12"/>
                        <a:pt x="90" y="26"/>
                      </a:cubicBezTo>
                      <a:cubicBezTo>
                        <a:pt x="90" y="41"/>
                        <a:pt x="70" y="52"/>
                        <a:pt x="45" y="52"/>
                      </a:cubicBezTo>
                      <a:cubicBezTo>
                        <a:pt x="42" y="52"/>
                        <a:pt x="38" y="52"/>
                        <a:pt x="35" y="52"/>
                      </a:cubicBezTo>
                      <a:lnTo>
                        <a:pt x="5" y="60"/>
                      </a:lnTo>
                      <a:close/>
                      <a:moveTo>
                        <a:pt x="45" y="3"/>
                      </a:moveTo>
                      <a:cubicBezTo>
                        <a:pt x="22" y="3"/>
                        <a:pt x="3" y="13"/>
                        <a:pt x="3" y="26"/>
                      </a:cubicBezTo>
                      <a:cubicBezTo>
                        <a:pt x="3" y="31"/>
                        <a:pt x="6" y="37"/>
                        <a:pt x="13" y="41"/>
                      </a:cubicBezTo>
                      <a:cubicBezTo>
                        <a:pt x="13" y="42"/>
                        <a:pt x="13" y="42"/>
                        <a:pt x="13" y="42"/>
                      </a:cubicBezTo>
                      <a:cubicBezTo>
                        <a:pt x="9" y="56"/>
                        <a:pt x="9" y="56"/>
                        <a:pt x="9" y="56"/>
                      </a:cubicBezTo>
                      <a:cubicBezTo>
                        <a:pt x="32" y="49"/>
                        <a:pt x="32" y="49"/>
                        <a:pt x="32" y="49"/>
                      </a:cubicBezTo>
                      <a:cubicBezTo>
                        <a:pt x="31" y="48"/>
                        <a:pt x="31" y="48"/>
                        <a:pt x="31" y="48"/>
                      </a:cubicBezTo>
                      <a:cubicBezTo>
                        <a:pt x="35" y="49"/>
                        <a:pt x="35" y="49"/>
                        <a:pt x="35" y="49"/>
                      </a:cubicBezTo>
                      <a:cubicBezTo>
                        <a:pt x="38" y="49"/>
                        <a:pt x="42" y="49"/>
                        <a:pt x="45" y="49"/>
                      </a:cubicBezTo>
                      <a:cubicBezTo>
                        <a:pt x="68" y="49"/>
                        <a:pt x="87" y="39"/>
                        <a:pt x="87" y="26"/>
                      </a:cubicBezTo>
                      <a:cubicBezTo>
                        <a:pt x="87" y="13"/>
                        <a:pt x="68" y="3"/>
                        <a:pt x="45" y="3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8" name="ïŝḻíde"/>
                <p:cNvSpPr/>
                <p:nvPr/>
              </p:nvSpPr>
              <p:spPr bwMode="auto">
                <a:xfrm>
                  <a:off x="5250779" y="4362484"/>
                  <a:ext cx="337935" cy="228463"/>
                </a:xfrm>
                <a:custGeom>
                  <a:avLst/>
                  <a:gdLst>
                    <a:gd name="T0" fmla="*/ 5 w 90"/>
                    <a:gd name="T1" fmla="*/ 61 h 61"/>
                    <a:gd name="T2" fmla="*/ 10 w 90"/>
                    <a:gd name="T3" fmla="*/ 44 h 61"/>
                    <a:gd name="T4" fmla="*/ 0 w 90"/>
                    <a:gd name="T5" fmla="*/ 27 h 61"/>
                    <a:gd name="T6" fmla="*/ 45 w 90"/>
                    <a:gd name="T7" fmla="*/ 0 h 61"/>
                    <a:gd name="T8" fmla="*/ 90 w 90"/>
                    <a:gd name="T9" fmla="*/ 27 h 61"/>
                    <a:gd name="T10" fmla="*/ 45 w 90"/>
                    <a:gd name="T11" fmla="*/ 53 h 61"/>
                    <a:gd name="T12" fmla="*/ 35 w 90"/>
                    <a:gd name="T13" fmla="*/ 53 h 61"/>
                    <a:gd name="T14" fmla="*/ 5 w 90"/>
                    <a:gd name="T15" fmla="*/ 61 h 61"/>
                    <a:gd name="T16" fmla="*/ 45 w 90"/>
                    <a:gd name="T17" fmla="*/ 3 h 61"/>
                    <a:gd name="T18" fmla="*/ 3 w 90"/>
                    <a:gd name="T19" fmla="*/ 27 h 61"/>
                    <a:gd name="T20" fmla="*/ 12 w 90"/>
                    <a:gd name="T21" fmla="*/ 42 h 61"/>
                    <a:gd name="T22" fmla="*/ 13 w 90"/>
                    <a:gd name="T23" fmla="*/ 42 h 61"/>
                    <a:gd name="T24" fmla="*/ 9 w 90"/>
                    <a:gd name="T25" fmla="*/ 57 h 61"/>
                    <a:gd name="T26" fmla="*/ 32 w 90"/>
                    <a:gd name="T27" fmla="*/ 50 h 61"/>
                    <a:gd name="T28" fmla="*/ 30 w 90"/>
                    <a:gd name="T29" fmla="*/ 49 h 61"/>
                    <a:gd name="T30" fmla="*/ 35 w 90"/>
                    <a:gd name="T31" fmla="*/ 49 h 61"/>
                    <a:gd name="T32" fmla="*/ 45 w 90"/>
                    <a:gd name="T33" fmla="*/ 50 h 61"/>
                    <a:gd name="T34" fmla="*/ 87 w 90"/>
                    <a:gd name="T35" fmla="*/ 27 h 61"/>
                    <a:gd name="T36" fmla="*/ 45 w 90"/>
                    <a:gd name="T37" fmla="*/ 3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0" h="61">
                      <a:moveTo>
                        <a:pt x="5" y="61"/>
                      </a:moveTo>
                      <a:cubicBezTo>
                        <a:pt x="10" y="44"/>
                        <a:pt x="10" y="44"/>
                        <a:pt x="10" y="44"/>
                      </a:cubicBezTo>
                      <a:cubicBezTo>
                        <a:pt x="3" y="39"/>
                        <a:pt x="0" y="33"/>
                        <a:pt x="0" y="27"/>
                      </a:cubicBezTo>
                      <a:cubicBezTo>
                        <a:pt x="0" y="12"/>
                        <a:pt x="20" y="0"/>
                        <a:pt x="45" y="0"/>
                      </a:cubicBezTo>
                      <a:cubicBezTo>
                        <a:pt x="70" y="0"/>
                        <a:pt x="90" y="12"/>
                        <a:pt x="90" y="27"/>
                      </a:cubicBezTo>
                      <a:cubicBezTo>
                        <a:pt x="90" y="41"/>
                        <a:pt x="70" y="53"/>
                        <a:pt x="45" y="53"/>
                      </a:cubicBezTo>
                      <a:cubicBezTo>
                        <a:pt x="42" y="53"/>
                        <a:pt x="38" y="53"/>
                        <a:pt x="35" y="53"/>
                      </a:cubicBezTo>
                      <a:lnTo>
                        <a:pt x="5" y="61"/>
                      </a:lnTo>
                      <a:close/>
                      <a:moveTo>
                        <a:pt x="45" y="3"/>
                      </a:moveTo>
                      <a:cubicBezTo>
                        <a:pt x="22" y="3"/>
                        <a:pt x="3" y="14"/>
                        <a:pt x="3" y="27"/>
                      </a:cubicBezTo>
                      <a:cubicBezTo>
                        <a:pt x="3" y="32"/>
                        <a:pt x="6" y="37"/>
                        <a:pt x="12" y="42"/>
                      </a:cubicBezTo>
                      <a:cubicBezTo>
                        <a:pt x="13" y="42"/>
                        <a:pt x="13" y="42"/>
                        <a:pt x="13" y="42"/>
                      </a:cubicBezTo>
                      <a:cubicBezTo>
                        <a:pt x="9" y="57"/>
                        <a:pt x="9" y="57"/>
                        <a:pt x="9" y="57"/>
                      </a:cubicBezTo>
                      <a:cubicBezTo>
                        <a:pt x="32" y="50"/>
                        <a:pt x="32" y="50"/>
                        <a:pt x="32" y="50"/>
                      </a:cubicBezTo>
                      <a:cubicBezTo>
                        <a:pt x="30" y="49"/>
                        <a:pt x="30" y="49"/>
                        <a:pt x="30" y="49"/>
                      </a:cubicBezTo>
                      <a:cubicBezTo>
                        <a:pt x="35" y="49"/>
                        <a:pt x="35" y="49"/>
                        <a:pt x="35" y="49"/>
                      </a:cubicBezTo>
                      <a:cubicBezTo>
                        <a:pt x="38" y="50"/>
                        <a:pt x="42" y="50"/>
                        <a:pt x="45" y="50"/>
                      </a:cubicBezTo>
                      <a:cubicBezTo>
                        <a:pt x="68" y="50"/>
                        <a:pt x="87" y="40"/>
                        <a:pt x="87" y="27"/>
                      </a:cubicBezTo>
                      <a:cubicBezTo>
                        <a:pt x="87" y="14"/>
                        <a:pt x="68" y="3"/>
                        <a:pt x="45" y="3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7" name="íS1iďè"/>
              <p:cNvGrpSpPr/>
              <p:nvPr/>
            </p:nvGrpSpPr>
            <p:grpSpPr>
              <a:xfrm>
                <a:off x="3748713" y="3953154"/>
                <a:ext cx="285578" cy="412502"/>
                <a:chOff x="4651064" y="4359311"/>
                <a:chExt cx="285578" cy="412502"/>
              </a:xfrm>
            </p:grpSpPr>
            <p:sp>
              <p:nvSpPr>
                <p:cNvPr id="52" name="í$1ïḑê"/>
                <p:cNvSpPr/>
                <p:nvPr/>
              </p:nvSpPr>
              <p:spPr bwMode="auto">
                <a:xfrm>
                  <a:off x="4738324" y="4456090"/>
                  <a:ext cx="55530" cy="315723"/>
                </a:xfrm>
                <a:custGeom>
                  <a:avLst/>
                  <a:gdLst>
                    <a:gd name="T0" fmla="*/ 8 w 15"/>
                    <a:gd name="T1" fmla="*/ 84 h 84"/>
                    <a:gd name="T2" fmla="*/ 0 w 15"/>
                    <a:gd name="T3" fmla="*/ 76 h 84"/>
                    <a:gd name="T4" fmla="*/ 0 w 15"/>
                    <a:gd name="T5" fmla="*/ 8 h 84"/>
                    <a:gd name="T6" fmla="*/ 8 w 15"/>
                    <a:gd name="T7" fmla="*/ 0 h 84"/>
                    <a:gd name="T8" fmla="*/ 15 w 15"/>
                    <a:gd name="T9" fmla="*/ 8 h 84"/>
                    <a:gd name="T10" fmla="*/ 15 w 15"/>
                    <a:gd name="T11" fmla="*/ 76 h 84"/>
                    <a:gd name="T12" fmla="*/ 8 w 15"/>
                    <a:gd name="T13" fmla="*/ 84 h 84"/>
                    <a:gd name="T14" fmla="*/ 8 w 15"/>
                    <a:gd name="T15" fmla="*/ 3 h 84"/>
                    <a:gd name="T16" fmla="*/ 3 w 15"/>
                    <a:gd name="T17" fmla="*/ 8 h 84"/>
                    <a:gd name="T18" fmla="*/ 3 w 15"/>
                    <a:gd name="T19" fmla="*/ 76 h 84"/>
                    <a:gd name="T20" fmla="*/ 8 w 15"/>
                    <a:gd name="T21" fmla="*/ 81 h 84"/>
                    <a:gd name="T22" fmla="*/ 12 w 15"/>
                    <a:gd name="T23" fmla="*/ 76 h 84"/>
                    <a:gd name="T24" fmla="*/ 12 w 15"/>
                    <a:gd name="T25" fmla="*/ 8 h 84"/>
                    <a:gd name="T26" fmla="*/ 8 w 15"/>
                    <a:gd name="T27" fmla="*/ 3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5" h="84">
                      <a:moveTo>
                        <a:pt x="8" y="84"/>
                      </a:moveTo>
                      <a:cubicBezTo>
                        <a:pt x="4" y="84"/>
                        <a:pt x="0" y="80"/>
                        <a:pt x="0" y="76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3"/>
                        <a:pt x="4" y="0"/>
                        <a:pt x="8" y="0"/>
                      </a:cubicBezTo>
                      <a:cubicBezTo>
                        <a:pt x="12" y="0"/>
                        <a:pt x="15" y="3"/>
                        <a:pt x="15" y="8"/>
                      </a:cubicBezTo>
                      <a:cubicBezTo>
                        <a:pt x="15" y="76"/>
                        <a:pt x="15" y="76"/>
                        <a:pt x="15" y="76"/>
                      </a:cubicBezTo>
                      <a:cubicBezTo>
                        <a:pt x="15" y="80"/>
                        <a:pt x="12" y="84"/>
                        <a:pt x="8" y="84"/>
                      </a:cubicBezTo>
                      <a:close/>
                      <a:moveTo>
                        <a:pt x="8" y="3"/>
                      </a:moveTo>
                      <a:cubicBezTo>
                        <a:pt x="5" y="3"/>
                        <a:pt x="3" y="5"/>
                        <a:pt x="3" y="8"/>
                      </a:cubicBezTo>
                      <a:cubicBezTo>
                        <a:pt x="3" y="76"/>
                        <a:pt x="3" y="76"/>
                        <a:pt x="3" y="76"/>
                      </a:cubicBezTo>
                      <a:cubicBezTo>
                        <a:pt x="3" y="79"/>
                        <a:pt x="5" y="81"/>
                        <a:pt x="8" y="81"/>
                      </a:cubicBezTo>
                      <a:cubicBezTo>
                        <a:pt x="10" y="81"/>
                        <a:pt x="12" y="79"/>
                        <a:pt x="12" y="76"/>
                      </a:cubicBezTo>
                      <a:cubicBezTo>
                        <a:pt x="12" y="8"/>
                        <a:pt x="12" y="8"/>
                        <a:pt x="12" y="8"/>
                      </a:cubicBezTo>
                      <a:cubicBezTo>
                        <a:pt x="12" y="5"/>
                        <a:pt x="10" y="3"/>
                        <a:pt x="8" y="3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3" name="íŝľïḋê"/>
                <p:cNvSpPr/>
                <p:nvPr/>
              </p:nvSpPr>
              <p:spPr bwMode="auto">
                <a:xfrm>
                  <a:off x="4820824" y="4524312"/>
                  <a:ext cx="55530" cy="247501"/>
                </a:xfrm>
                <a:custGeom>
                  <a:avLst/>
                  <a:gdLst>
                    <a:gd name="T0" fmla="*/ 7 w 15"/>
                    <a:gd name="T1" fmla="*/ 66 h 66"/>
                    <a:gd name="T2" fmla="*/ 0 w 15"/>
                    <a:gd name="T3" fmla="*/ 58 h 66"/>
                    <a:gd name="T4" fmla="*/ 0 w 15"/>
                    <a:gd name="T5" fmla="*/ 8 h 66"/>
                    <a:gd name="T6" fmla="*/ 7 w 15"/>
                    <a:gd name="T7" fmla="*/ 0 h 66"/>
                    <a:gd name="T8" fmla="*/ 15 w 15"/>
                    <a:gd name="T9" fmla="*/ 8 h 66"/>
                    <a:gd name="T10" fmla="*/ 15 w 15"/>
                    <a:gd name="T11" fmla="*/ 58 h 66"/>
                    <a:gd name="T12" fmla="*/ 7 w 15"/>
                    <a:gd name="T13" fmla="*/ 66 h 66"/>
                    <a:gd name="T14" fmla="*/ 7 w 15"/>
                    <a:gd name="T15" fmla="*/ 3 h 66"/>
                    <a:gd name="T16" fmla="*/ 3 w 15"/>
                    <a:gd name="T17" fmla="*/ 8 h 66"/>
                    <a:gd name="T18" fmla="*/ 3 w 15"/>
                    <a:gd name="T19" fmla="*/ 58 h 66"/>
                    <a:gd name="T20" fmla="*/ 7 w 15"/>
                    <a:gd name="T21" fmla="*/ 63 h 66"/>
                    <a:gd name="T22" fmla="*/ 12 w 15"/>
                    <a:gd name="T23" fmla="*/ 58 h 66"/>
                    <a:gd name="T24" fmla="*/ 12 w 15"/>
                    <a:gd name="T25" fmla="*/ 8 h 66"/>
                    <a:gd name="T26" fmla="*/ 7 w 15"/>
                    <a:gd name="T27" fmla="*/ 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5" h="66">
                      <a:moveTo>
                        <a:pt x="7" y="66"/>
                      </a:moveTo>
                      <a:cubicBezTo>
                        <a:pt x="3" y="66"/>
                        <a:pt x="0" y="62"/>
                        <a:pt x="0" y="5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11" y="0"/>
                        <a:pt x="15" y="3"/>
                        <a:pt x="15" y="8"/>
                      </a:cubicBezTo>
                      <a:cubicBezTo>
                        <a:pt x="15" y="58"/>
                        <a:pt x="15" y="58"/>
                        <a:pt x="15" y="58"/>
                      </a:cubicBezTo>
                      <a:cubicBezTo>
                        <a:pt x="15" y="62"/>
                        <a:pt x="11" y="66"/>
                        <a:pt x="7" y="66"/>
                      </a:cubicBezTo>
                      <a:close/>
                      <a:moveTo>
                        <a:pt x="7" y="3"/>
                      </a:moveTo>
                      <a:cubicBezTo>
                        <a:pt x="5" y="3"/>
                        <a:pt x="3" y="5"/>
                        <a:pt x="3" y="8"/>
                      </a:cubicBezTo>
                      <a:cubicBezTo>
                        <a:pt x="3" y="58"/>
                        <a:pt x="3" y="58"/>
                        <a:pt x="3" y="58"/>
                      </a:cubicBezTo>
                      <a:cubicBezTo>
                        <a:pt x="3" y="61"/>
                        <a:pt x="5" y="63"/>
                        <a:pt x="7" y="63"/>
                      </a:cubicBezTo>
                      <a:cubicBezTo>
                        <a:pt x="10" y="63"/>
                        <a:pt x="12" y="61"/>
                        <a:pt x="12" y="58"/>
                      </a:cubicBezTo>
                      <a:cubicBezTo>
                        <a:pt x="12" y="8"/>
                        <a:pt x="12" y="8"/>
                        <a:pt x="12" y="8"/>
                      </a:cubicBezTo>
                      <a:cubicBezTo>
                        <a:pt x="12" y="5"/>
                        <a:pt x="10" y="3"/>
                        <a:pt x="7" y="3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4" name="íśḻiḍè"/>
                <p:cNvSpPr/>
                <p:nvPr/>
              </p:nvSpPr>
              <p:spPr bwMode="auto">
                <a:xfrm>
                  <a:off x="4651064" y="4636957"/>
                  <a:ext cx="52356" cy="134856"/>
                </a:xfrm>
                <a:custGeom>
                  <a:avLst/>
                  <a:gdLst>
                    <a:gd name="T0" fmla="*/ 7 w 14"/>
                    <a:gd name="T1" fmla="*/ 36 h 36"/>
                    <a:gd name="T2" fmla="*/ 0 w 14"/>
                    <a:gd name="T3" fmla="*/ 28 h 36"/>
                    <a:gd name="T4" fmla="*/ 0 w 14"/>
                    <a:gd name="T5" fmla="*/ 7 h 36"/>
                    <a:gd name="T6" fmla="*/ 7 w 14"/>
                    <a:gd name="T7" fmla="*/ 0 h 36"/>
                    <a:gd name="T8" fmla="*/ 14 w 14"/>
                    <a:gd name="T9" fmla="*/ 7 h 36"/>
                    <a:gd name="T10" fmla="*/ 14 w 14"/>
                    <a:gd name="T11" fmla="*/ 28 h 36"/>
                    <a:gd name="T12" fmla="*/ 7 w 14"/>
                    <a:gd name="T13" fmla="*/ 36 h 36"/>
                    <a:gd name="T14" fmla="*/ 7 w 14"/>
                    <a:gd name="T15" fmla="*/ 3 h 36"/>
                    <a:gd name="T16" fmla="*/ 3 w 14"/>
                    <a:gd name="T17" fmla="*/ 7 h 36"/>
                    <a:gd name="T18" fmla="*/ 3 w 14"/>
                    <a:gd name="T19" fmla="*/ 28 h 36"/>
                    <a:gd name="T20" fmla="*/ 7 w 14"/>
                    <a:gd name="T21" fmla="*/ 33 h 36"/>
                    <a:gd name="T22" fmla="*/ 11 w 14"/>
                    <a:gd name="T23" fmla="*/ 28 h 36"/>
                    <a:gd name="T24" fmla="*/ 11 w 14"/>
                    <a:gd name="T25" fmla="*/ 7 h 36"/>
                    <a:gd name="T26" fmla="*/ 7 w 14"/>
                    <a:gd name="T27" fmla="*/ 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" h="36">
                      <a:moveTo>
                        <a:pt x="7" y="36"/>
                      </a:moveTo>
                      <a:cubicBezTo>
                        <a:pt x="3" y="36"/>
                        <a:pt x="0" y="32"/>
                        <a:pt x="0" y="28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11" y="0"/>
                        <a:pt x="14" y="3"/>
                        <a:pt x="14" y="7"/>
                      </a:cubicBezTo>
                      <a:cubicBezTo>
                        <a:pt x="14" y="28"/>
                        <a:pt x="14" y="28"/>
                        <a:pt x="14" y="28"/>
                      </a:cubicBezTo>
                      <a:cubicBezTo>
                        <a:pt x="14" y="32"/>
                        <a:pt x="11" y="36"/>
                        <a:pt x="7" y="36"/>
                      </a:cubicBezTo>
                      <a:close/>
                      <a:moveTo>
                        <a:pt x="7" y="3"/>
                      </a:moveTo>
                      <a:cubicBezTo>
                        <a:pt x="5" y="3"/>
                        <a:pt x="3" y="5"/>
                        <a:pt x="3" y="7"/>
                      </a:cubicBezTo>
                      <a:cubicBezTo>
                        <a:pt x="3" y="28"/>
                        <a:pt x="3" y="28"/>
                        <a:pt x="3" y="28"/>
                      </a:cubicBezTo>
                      <a:cubicBezTo>
                        <a:pt x="3" y="31"/>
                        <a:pt x="5" y="33"/>
                        <a:pt x="7" y="33"/>
                      </a:cubicBezTo>
                      <a:cubicBezTo>
                        <a:pt x="9" y="33"/>
                        <a:pt x="11" y="31"/>
                        <a:pt x="11" y="28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1" y="5"/>
                        <a:pt x="9" y="3"/>
                        <a:pt x="7" y="3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5" name="íSlîḍé"/>
                <p:cNvSpPr/>
                <p:nvPr/>
              </p:nvSpPr>
              <p:spPr bwMode="auto">
                <a:xfrm>
                  <a:off x="4651064" y="4359311"/>
                  <a:ext cx="285578" cy="118991"/>
                </a:xfrm>
                <a:custGeom>
                  <a:avLst/>
                  <a:gdLst>
                    <a:gd name="T0" fmla="*/ 2 w 180"/>
                    <a:gd name="T1" fmla="*/ 75 h 75"/>
                    <a:gd name="T2" fmla="*/ 0 w 180"/>
                    <a:gd name="T3" fmla="*/ 68 h 75"/>
                    <a:gd name="T4" fmla="*/ 97 w 180"/>
                    <a:gd name="T5" fmla="*/ 19 h 75"/>
                    <a:gd name="T6" fmla="*/ 114 w 180"/>
                    <a:gd name="T7" fmla="*/ 42 h 75"/>
                    <a:gd name="T8" fmla="*/ 159 w 180"/>
                    <a:gd name="T9" fmla="*/ 7 h 75"/>
                    <a:gd name="T10" fmla="*/ 152 w 180"/>
                    <a:gd name="T11" fmla="*/ 7 h 75"/>
                    <a:gd name="T12" fmla="*/ 152 w 180"/>
                    <a:gd name="T13" fmla="*/ 0 h 75"/>
                    <a:gd name="T14" fmla="*/ 180 w 180"/>
                    <a:gd name="T15" fmla="*/ 0 h 75"/>
                    <a:gd name="T16" fmla="*/ 112 w 180"/>
                    <a:gd name="T17" fmla="*/ 52 h 75"/>
                    <a:gd name="T18" fmla="*/ 95 w 180"/>
                    <a:gd name="T19" fmla="*/ 28 h 75"/>
                    <a:gd name="T20" fmla="*/ 2 w 180"/>
                    <a:gd name="T21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80" h="75">
                      <a:moveTo>
                        <a:pt x="2" y="75"/>
                      </a:moveTo>
                      <a:lnTo>
                        <a:pt x="0" y="68"/>
                      </a:lnTo>
                      <a:lnTo>
                        <a:pt x="97" y="19"/>
                      </a:lnTo>
                      <a:lnTo>
                        <a:pt x="114" y="42"/>
                      </a:lnTo>
                      <a:lnTo>
                        <a:pt x="159" y="7"/>
                      </a:lnTo>
                      <a:lnTo>
                        <a:pt x="152" y="7"/>
                      </a:lnTo>
                      <a:lnTo>
                        <a:pt x="152" y="0"/>
                      </a:lnTo>
                      <a:lnTo>
                        <a:pt x="180" y="0"/>
                      </a:lnTo>
                      <a:lnTo>
                        <a:pt x="112" y="52"/>
                      </a:lnTo>
                      <a:lnTo>
                        <a:pt x="95" y="28"/>
                      </a:lnTo>
                      <a:lnTo>
                        <a:pt x="2" y="75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6" name="íślíḍé"/>
                <p:cNvSpPr/>
                <p:nvPr/>
              </p:nvSpPr>
              <p:spPr bwMode="auto">
                <a:xfrm>
                  <a:off x="4906498" y="4362484"/>
                  <a:ext cx="23799" cy="30144"/>
                </a:xfrm>
                <a:custGeom>
                  <a:avLst/>
                  <a:gdLst>
                    <a:gd name="T0" fmla="*/ 8 w 15"/>
                    <a:gd name="T1" fmla="*/ 19 h 19"/>
                    <a:gd name="T2" fmla="*/ 0 w 15"/>
                    <a:gd name="T3" fmla="*/ 17 h 19"/>
                    <a:gd name="T4" fmla="*/ 8 w 15"/>
                    <a:gd name="T5" fmla="*/ 0 h 19"/>
                    <a:gd name="T6" fmla="*/ 15 w 15"/>
                    <a:gd name="T7" fmla="*/ 2 h 19"/>
                    <a:gd name="T8" fmla="*/ 8 w 15"/>
                    <a:gd name="T9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9">
                      <a:moveTo>
                        <a:pt x="8" y="19"/>
                      </a:moveTo>
                      <a:lnTo>
                        <a:pt x="0" y="17"/>
                      </a:lnTo>
                      <a:lnTo>
                        <a:pt x="8" y="0"/>
                      </a:lnTo>
                      <a:lnTo>
                        <a:pt x="15" y="2"/>
                      </a:lnTo>
                      <a:lnTo>
                        <a:pt x="8" y="19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8" name="íś1íḍé"/>
              <p:cNvGrpSpPr/>
              <p:nvPr/>
            </p:nvGrpSpPr>
            <p:grpSpPr>
              <a:xfrm>
                <a:off x="3835973" y="2208213"/>
                <a:ext cx="490243" cy="463271"/>
                <a:chOff x="5607752" y="3426422"/>
                <a:chExt cx="490243" cy="463271"/>
              </a:xfrm>
            </p:grpSpPr>
            <p:sp>
              <p:nvSpPr>
                <p:cNvPr id="44" name="íṩľîde"/>
                <p:cNvSpPr/>
                <p:nvPr/>
              </p:nvSpPr>
              <p:spPr bwMode="auto">
                <a:xfrm>
                  <a:off x="5607752" y="3426422"/>
                  <a:ext cx="490243" cy="463271"/>
                </a:xfrm>
                <a:custGeom>
                  <a:avLst/>
                  <a:gdLst>
                    <a:gd name="T0" fmla="*/ 86 w 130"/>
                    <a:gd name="T1" fmla="*/ 123 h 123"/>
                    <a:gd name="T2" fmla="*/ 0 w 130"/>
                    <a:gd name="T3" fmla="*/ 102 h 123"/>
                    <a:gd name="T4" fmla="*/ 3 w 130"/>
                    <a:gd name="T5" fmla="*/ 100 h 123"/>
                    <a:gd name="T6" fmla="*/ 54 w 130"/>
                    <a:gd name="T7" fmla="*/ 1 h 123"/>
                    <a:gd name="T8" fmla="*/ 54 w 130"/>
                    <a:gd name="T9" fmla="*/ 0 h 123"/>
                    <a:gd name="T10" fmla="*/ 130 w 130"/>
                    <a:gd name="T11" fmla="*/ 18 h 123"/>
                    <a:gd name="T12" fmla="*/ 130 w 130"/>
                    <a:gd name="T13" fmla="*/ 20 h 123"/>
                    <a:gd name="T14" fmla="*/ 86 w 130"/>
                    <a:gd name="T15" fmla="*/ 123 h 123"/>
                    <a:gd name="T16" fmla="*/ 7 w 130"/>
                    <a:gd name="T17" fmla="*/ 101 h 123"/>
                    <a:gd name="T18" fmla="*/ 86 w 130"/>
                    <a:gd name="T19" fmla="*/ 120 h 123"/>
                    <a:gd name="T20" fmla="*/ 127 w 130"/>
                    <a:gd name="T21" fmla="*/ 20 h 123"/>
                    <a:gd name="T22" fmla="*/ 56 w 130"/>
                    <a:gd name="T23" fmla="*/ 4 h 123"/>
                    <a:gd name="T24" fmla="*/ 7 w 130"/>
                    <a:gd name="T25" fmla="*/ 101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0" h="123">
                      <a:moveTo>
                        <a:pt x="86" y="123"/>
                      </a:moveTo>
                      <a:cubicBezTo>
                        <a:pt x="0" y="102"/>
                        <a:pt x="0" y="102"/>
                        <a:pt x="0" y="102"/>
                      </a:cubicBezTo>
                      <a:cubicBezTo>
                        <a:pt x="3" y="100"/>
                        <a:pt x="3" y="100"/>
                        <a:pt x="3" y="100"/>
                      </a:cubicBezTo>
                      <a:cubicBezTo>
                        <a:pt x="28" y="85"/>
                        <a:pt x="53" y="2"/>
                        <a:pt x="54" y="1"/>
                      </a:cubicBez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130" y="18"/>
                        <a:pt x="130" y="18"/>
                        <a:pt x="130" y="18"/>
                      </a:cubicBezTo>
                      <a:cubicBezTo>
                        <a:pt x="130" y="20"/>
                        <a:pt x="130" y="20"/>
                        <a:pt x="130" y="20"/>
                      </a:cubicBezTo>
                      <a:cubicBezTo>
                        <a:pt x="117" y="108"/>
                        <a:pt x="88" y="122"/>
                        <a:pt x="86" y="123"/>
                      </a:cubicBezTo>
                      <a:close/>
                      <a:moveTo>
                        <a:pt x="7" y="101"/>
                      </a:moveTo>
                      <a:cubicBezTo>
                        <a:pt x="86" y="120"/>
                        <a:pt x="86" y="120"/>
                        <a:pt x="86" y="120"/>
                      </a:cubicBezTo>
                      <a:cubicBezTo>
                        <a:pt x="89" y="117"/>
                        <a:pt x="115" y="100"/>
                        <a:pt x="127" y="20"/>
                      </a:cubicBezTo>
                      <a:cubicBezTo>
                        <a:pt x="56" y="4"/>
                        <a:pt x="56" y="4"/>
                        <a:pt x="56" y="4"/>
                      </a:cubicBezTo>
                      <a:cubicBezTo>
                        <a:pt x="53" y="14"/>
                        <a:pt x="30" y="82"/>
                        <a:pt x="7" y="101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5" name="ïŝḻïdê"/>
                <p:cNvSpPr/>
                <p:nvPr/>
              </p:nvSpPr>
              <p:spPr bwMode="auto">
                <a:xfrm>
                  <a:off x="5829869" y="3516854"/>
                  <a:ext cx="193559" cy="57115"/>
                </a:xfrm>
                <a:custGeom>
                  <a:avLst/>
                  <a:gdLst>
                    <a:gd name="T0" fmla="*/ 122 w 122"/>
                    <a:gd name="T1" fmla="*/ 36 h 36"/>
                    <a:gd name="T2" fmla="*/ 0 w 122"/>
                    <a:gd name="T3" fmla="*/ 7 h 36"/>
                    <a:gd name="T4" fmla="*/ 3 w 122"/>
                    <a:gd name="T5" fmla="*/ 0 h 36"/>
                    <a:gd name="T6" fmla="*/ 122 w 122"/>
                    <a:gd name="T7" fmla="*/ 29 h 36"/>
                    <a:gd name="T8" fmla="*/ 122 w 122"/>
                    <a:gd name="T9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2" h="36">
                      <a:moveTo>
                        <a:pt x="122" y="36"/>
                      </a:moveTo>
                      <a:lnTo>
                        <a:pt x="0" y="7"/>
                      </a:lnTo>
                      <a:lnTo>
                        <a:pt x="3" y="0"/>
                      </a:lnTo>
                      <a:lnTo>
                        <a:pt x="122" y="29"/>
                      </a:lnTo>
                      <a:lnTo>
                        <a:pt x="122" y="36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6" name="îSḻiḋè"/>
                <p:cNvSpPr/>
                <p:nvPr/>
              </p:nvSpPr>
              <p:spPr bwMode="auto">
                <a:xfrm>
                  <a:off x="5823523" y="3558104"/>
                  <a:ext cx="176108" cy="52355"/>
                </a:xfrm>
                <a:custGeom>
                  <a:avLst/>
                  <a:gdLst>
                    <a:gd name="T0" fmla="*/ 111 w 111"/>
                    <a:gd name="T1" fmla="*/ 33 h 33"/>
                    <a:gd name="T2" fmla="*/ 0 w 111"/>
                    <a:gd name="T3" fmla="*/ 7 h 33"/>
                    <a:gd name="T4" fmla="*/ 0 w 111"/>
                    <a:gd name="T5" fmla="*/ 0 h 33"/>
                    <a:gd name="T6" fmla="*/ 111 w 111"/>
                    <a:gd name="T7" fmla="*/ 26 h 33"/>
                    <a:gd name="T8" fmla="*/ 111 w 111"/>
                    <a:gd name="T9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33">
                      <a:moveTo>
                        <a:pt x="111" y="33"/>
                      </a:moveTo>
                      <a:lnTo>
                        <a:pt x="0" y="7"/>
                      </a:lnTo>
                      <a:lnTo>
                        <a:pt x="0" y="0"/>
                      </a:lnTo>
                      <a:lnTo>
                        <a:pt x="111" y="26"/>
                      </a:lnTo>
                      <a:lnTo>
                        <a:pt x="111" y="33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7" name="ïṥľídê"/>
                <p:cNvSpPr/>
                <p:nvPr/>
              </p:nvSpPr>
              <p:spPr bwMode="auto">
                <a:xfrm>
                  <a:off x="5812417" y="3604115"/>
                  <a:ext cx="176108" cy="52355"/>
                </a:xfrm>
                <a:custGeom>
                  <a:avLst/>
                  <a:gdLst>
                    <a:gd name="T0" fmla="*/ 111 w 111"/>
                    <a:gd name="T1" fmla="*/ 33 h 33"/>
                    <a:gd name="T2" fmla="*/ 0 w 111"/>
                    <a:gd name="T3" fmla="*/ 7 h 33"/>
                    <a:gd name="T4" fmla="*/ 0 w 111"/>
                    <a:gd name="T5" fmla="*/ 0 h 33"/>
                    <a:gd name="T6" fmla="*/ 111 w 111"/>
                    <a:gd name="T7" fmla="*/ 26 h 33"/>
                    <a:gd name="T8" fmla="*/ 111 w 111"/>
                    <a:gd name="T9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33">
                      <a:moveTo>
                        <a:pt x="111" y="33"/>
                      </a:moveTo>
                      <a:lnTo>
                        <a:pt x="0" y="7"/>
                      </a:lnTo>
                      <a:lnTo>
                        <a:pt x="0" y="0"/>
                      </a:lnTo>
                      <a:lnTo>
                        <a:pt x="111" y="26"/>
                      </a:lnTo>
                      <a:lnTo>
                        <a:pt x="111" y="33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8" name="ïŝḷíḍè"/>
                <p:cNvSpPr/>
                <p:nvPr/>
              </p:nvSpPr>
              <p:spPr bwMode="auto">
                <a:xfrm>
                  <a:off x="5788618" y="3634259"/>
                  <a:ext cx="177693" cy="52355"/>
                </a:xfrm>
                <a:custGeom>
                  <a:avLst/>
                  <a:gdLst>
                    <a:gd name="T0" fmla="*/ 112 w 112"/>
                    <a:gd name="T1" fmla="*/ 33 h 33"/>
                    <a:gd name="T2" fmla="*/ 0 w 112"/>
                    <a:gd name="T3" fmla="*/ 7 h 33"/>
                    <a:gd name="T4" fmla="*/ 0 w 112"/>
                    <a:gd name="T5" fmla="*/ 0 h 33"/>
                    <a:gd name="T6" fmla="*/ 112 w 112"/>
                    <a:gd name="T7" fmla="*/ 26 h 33"/>
                    <a:gd name="T8" fmla="*/ 112 w 112"/>
                    <a:gd name="T9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2" h="33">
                      <a:moveTo>
                        <a:pt x="112" y="33"/>
                      </a:moveTo>
                      <a:lnTo>
                        <a:pt x="0" y="7"/>
                      </a:lnTo>
                      <a:lnTo>
                        <a:pt x="0" y="0"/>
                      </a:lnTo>
                      <a:lnTo>
                        <a:pt x="112" y="26"/>
                      </a:lnTo>
                      <a:lnTo>
                        <a:pt x="112" y="33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9" name="ïšľïḍê"/>
                <p:cNvSpPr/>
                <p:nvPr/>
              </p:nvSpPr>
              <p:spPr bwMode="auto">
                <a:xfrm>
                  <a:off x="5769579" y="3675509"/>
                  <a:ext cx="180866" cy="52355"/>
                </a:xfrm>
                <a:custGeom>
                  <a:avLst/>
                  <a:gdLst>
                    <a:gd name="T0" fmla="*/ 112 w 114"/>
                    <a:gd name="T1" fmla="*/ 33 h 33"/>
                    <a:gd name="T2" fmla="*/ 0 w 114"/>
                    <a:gd name="T3" fmla="*/ 7 h 33"/>
                    <a:gd name="T4" fmla="*/ 3 w 114"/>
                    <a:gd name="T5" fmla="*/ 0 h 33"/>
                    <a:gd name="T6" fmla="*/ 114 w 114"/>
                    <a:gd name="T7" fmla="*/ 28 h 33"/>
                    <a:gd name="T8" fmla="*/ 112 w 114"/>
                    <a:gd name="T9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4" h="33">
                      <a:moveTo>
                        <a:pt x="112" y="33"/>
                      </a:moveTo>
                      <a:lnTo>
                        <a:pt x="0" y="7"/>
                      </a:lnTo>
                      <a:lnTo>
                        <a:pt x="3" y="0"/>
                      </a:lnTo>
                      <a:lnTo>
                        <a:pt x="114" y="28"/>
                      </a:lnTo>
                      <a:lnTo>
                        <a:pt x="112" y="33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0" name="íšlïḋé"/>
                <p:cNvSpPr/>
                <p:nvPr/>
              </p:nvSpPr>
              <p:spPr bwMode="auto">
                <a:xfrm>
                  <a:off x="5980591" y="3434354"/>
                  <a:ext cx="76154" cy="90433"/>
                </a:xfrm>
                <a:custGeom>
                  <a:avLst/>
                  <a:gdLst>
                    <a:gd name="T0" fmla="*/ 0 w 48"/>
                    <a:gd name="T1" fmla="*/ 38 h 57"/>
                    <a:gd name="T2" fmla="*/ 29 w 48"/>
                    <a:gd name="T3" fmla="*/ 0 h 57"/>
                    <a:gd name="T4" fmla="*/ 48 w 48"/>
                    <a:gd name="T5" fmla="*/ 12 h 57"/>
                    <a:gd name="T6" fmla="*/ 12 w 48"/>
                    <a:gd name="T7" fmla="*/ 57 h 57"/>
                    <a:gd name="T8" fmla="*/ 0 w 48"/>
                    <a:gd name="T9" fmla="*/ 38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57">
                      <a:moveTo>
                        <a:pt x="0" y="38"/>
                      </a:moveTo>
                      <a:lnTo>
                        <a:pt x="29" y="0"/>
                      </a:lnTo>
                      <a:lnTo>
                        <a:pt x="48" y="12"/>
                      </a:lnTo>
                      <a:lnTo>
                        <a:pt x="12" y="57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1" name="îṡ1íďè"/>
                <p:cNvSpPr/>
                <p:nvPr/>
              </p:nvSpPr>
              <p:spPr bwMode="auto">
                <a:xfrm>
                  <a:off x="5974244" y="3426422"/>
                  <a:ext cx="93606" cy="106298"/>
                </a:xfrm>
                <a:custGeom>
                  <a:avLst/>
                  <a:gdLst>
                    <a:gd name="T0" fmla="*/ 14 w 59"/>
                    <a:gd name="T1" fmla="*/ 67 h 67"/>
                    <a:gd name="T2" fmla="*/ 0 w 59"/>
                    <a:gd name="T3" fmla="*/ 43 h 67"/>
                    <a:gd name="T4" fmla="*/ 33 w 59"/>
                    <a:gd name="T5" fmla="*/ 0 h 67"/>
                    <a:gd name="T6" fmla="*/ 59 w 59"/>
                    <a:gd name="T7" fmla="*/ 15 h 67"/>
                    <a:gd name="T8" fmla="*/ 14 w 59"/>
                    <a:gd name="T9" fmla="*/ 67 h 67"/>
                    <a:gd name="T10" fmla="*/ 9 w 59"/>
                    <a:gd name="T11" fmla="*/ 45 h 67"/>
                    <a:gd name="T12" fmla="*/ 16 w 59"/>
                    <a:gd name="T13" fmla="*/ 55 h 67"/>
                    <a:gd name="T14" fmla="*/ 47 w 59"/>
                    <a:gd name="T15" fmla="*/ 17 h 67"/>
                    <a:gd name="T16" fmla="*/ 35 w 59"/>
                    <a:gd name="T17" fmla="*/ 10 h 67"/>
                    <a:gd name="T18" fmla="*/ 9 w 59"/>
                    <a:gd name="T19" fmla="*/ 45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9" h="67">
                      <a:moveTo>
                        <a:pt x="14" y="67"/>
                      </a:moveTo>
                      <a:lnTo>
                        <a:pt x="0" y="43"/>
                      </a:lnTo>
                      <a:lnTo>
                        <a:pt x="33" y="0"/>
                      </a:lnTo>
                      <a:lnTo>
                        <a:pt x="59" y="15"/>
                      </a:lnTo>
                      <a:lnTo>
                        <a:pt x="14" y="67"/>
                      </a:lnTo>
                      <a:close/>
                      <a:moveTo>
                        <a:pt x="9" y="45"/>
                      </a:moveTo>
                      <a:lnTo>
                        <a:pt x="16" y="55"/>
                      </a:lnTo>
                      <a:lnTo>
                        <a:pt x="47" y="17"/>
                      </a:lnTo>
                      <a:lnTo>
                        <a:pt x="35" y="10"/>
                      </a:lnTo>
                      <a:lnTo>
                        <a:pt x="9" y="45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9" name="îṧľiḍè"/>
              <p:cNvGrpSpPr/>
              <p:nvPr/>
            </p:nvGrpSpPr>
            <p:grpSpPr>
              <a:xfrm>
                <a:off x="4009701" y="3982239"/>
                <a:ext cx="547357" cy="255434"/>
                <a:chOff x="5057221" y="3151948"/>
                <a:chExt cx="547357" cy="255434"/>
              </a:xfrm>
            </p:grpSpPr>
            <p:sp>
              <p:nvSpPr>
                <p:cNvPr id="39" name="îś1îḍê"/>
                <p:cNvSpPr/>
                <p:nvPr/>
              </p:nvSpPr>
              <p:spPr bwMode="auto">
                <a:xfrm>
                  <a:off x="5220634" y="3151948"/>
                  <a:ext cx="383944" cy="255434"/>
                </a:xfrm>
                <a:custGeom>
                  <a:avLst/>
                  <a:gdLst>
                    <a:gd name="T0" fmla="*/ 53 w 102"/>
                    <a:gd name="T1" fmla="*/ 68 h 68"/>
                    <a:gd name="T2" fmla="*/ 53 w 102"/>
                    <a:gd name="T3" fmla="*/ 68 h 68"/>
                    <a:gd name="T4" fmla="*/ 19 w 102"/>
                    <a:gd name="T5" fmla="*/ 67 h 68"/>
                    <a:gd name="T6" fmla="*/ 6 w 102"/>
                    <a:gd name="T7" fmla="*/ 4 h 68"/>
                    <a:gd name="T8" fmla="*/ 6 w 102"/>
                    <a:gd name="T9" fmla="*/ 3 h 68"/>
                    <a:gd name="T10" fmla="*/ 11 w 102"/>
                    <a:gd name="T11" fmla="*/ 2 h 68"/>
                    <a:gd name="T12" fmla="*/ 62 w 102"/>
                    <a:gd name="T13" fmla="*/ 0 h 68"/>
                    <a:gd name="T14" fmla="*/ 89 w 102"/>
                    <a:gd name="T15" fmla="*/ 3 h 68"/>
                    <a:gd name="T16" fmla="*/ 94 w 102"/>
                    <a:gd name="T17" fmla="*/ 66 h 68"/>
                    <a:gd name="T18" fmla="*/ 94 w 102"/>
                    <a:gd name="T19" fmla="*/ 67 h 68"/>
                    <a:gd name="T20" fmla="*/ 93 w 102"/>
                    <a:gd name="T21" fmla="*/ 67 h 68"/>
                    <a:gd name="T22" fmla="*/ 53 w 102"/>
                    <a:gd name="T23" fmla="*/ 68 h 68"/>
                    <a:gd name="T24" fmla="*/ 9 w 102"/>
                    <a:gd name="T25" fmla="*/ 6 h 68"/>
                    <a:gd name="T26" fmla="*/ 19 w 102"/>
                    <a:gd name="T27" fmla="*/ 64 h 68"/>
                    <a:gd name="T28" fmla="*/ 53 w 102"/>
                    <a:gd name="T29" fmla="*/ 65 h 68"/>
                    <a:gd name="T30" fmla="*/ 91 w 102"/>
                    <a:gd name="T31" fmla="*/ 64 h 68"/>
                    <a:gd name="T32" fmla="*/ 88 w 102"/>
                    <a:gd name="T33" fmla="*/ 6 h 68"/>
                    <a:gd name="T34" fmla="*/ 62 w 102"/>
                    <a:gd name="T35" fmla="*/ 3 h 68"/>
                    <a:gd name="T36" fmla="*/ 12 w 102"/>
                    <a:gd name="T37" fmla="*/ 5 h 68"/>
                    <a:gd name="T38" fmla="*/ 9 w 102"/>
                    <a:gd name="T39" fmla="*/ 6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02" h="68">
                      <a:moveTo>
                        <a:pt x="53" y="68"/>
                      </a:moveTo>
                      <a:cubicBezTo>
                        <a:pt x="53" y="68"/>
                        <a:pt x="53" y="68"/>
                        <a:pt x="53" y="68"/>
                      </a:cubicBezTo>
                      <a:cubicBezTo>
                        <a:pt x="36" y="68"/>
                        <a:pt x="25" y="67"/>
                        <a:pt x="19" y="67"/>
                      </a:cubicBezTo>
                      <a:cubicBezTo>
                        <a:pt x="0" y="64"/>
                        <a:pt x="5" y="10"/>
                        <a:pt x="6" y="4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20" y="2"/>
                        <a:pt x="43" y="0"/>
                        <a:pt x="62" y="0"/>
                      </a:cubicBezTo>
                      <a:cubicBezTo>
                        <a:pt x="76" y="0"/>
                        <a:pt x="85" y="1"/>
                        <a:pt x="89" y="3"/>
                      </a:cubicBezTo>
                      <a:cubicBezTo>
                        <a:pt x="102" y="10"/>
                        <a:pt x="95" y="60"/>
                        <a:pt x="94" y="66"/>
                      </a:cubicBezTo>
                      <a:cubicBezTo>
                        <a:pt x="94" y="67"/>
                        <a:pt x="94" y="67"/>
                        <a:pt x="94" y="67"/>
                      </a:cubicBezTo>
                      <a:cubicBezTo>
                        <a:pt x="93" y="67"/>
                        <a:pt x="93" y="67"/>
                        <a:pt x="93" y="67"/>
                      </a:cubicBezTo>
                      <a:cubicBezTo>
                        <a:pt x="93" y="67"/>
                        <a:pt x="72" y="68"/>
                        <a:pt x="53" y="68"/>
                      </a:cubicBezTo>
                      <a:close/>
                      <a:moveTo>
                        <a:pt x="9" y="6"/>
                      </a:moveTo>
                      <a:cubicBezTo>
                        <a:pt x="7" y="22"/>
                        <a:pt x="6" y="62"/>
                        <a:pt x="19" y="64"/>
                      </a:cubicBezTo>
                      <a:cubicBezTo>
                        <a:pt x="25" y="64"/>
                        <a:pt x="37" y="65"/>
                        <a:pt x="53" y="65"/>
                      </a:cubicBezTo>
                      <a:cubicBezTo>
                        <a:pt x="70" y="65"/>
                        <a:pt x="87" y="64"/>
                        <a:pt x="91" y="64"/>
                      </a:cubicBezTo>
                      <a:cubicBezTo>
                        <a:pt x="93" y="48"/>
                        <a:pt x="96" y="10"/>
                        <a:pt x="88" y="6"/>
                      </a:cubicBezTo>
                      <a:cubicBezTo>
                        <a:pt x="85" y="4"/>
                        <a:pt x="79" y="3"/>
                        <a:pt x="62" y="3"/>
                      </a:cubicBezTo>
                      <a:cubicBezTo>
                        <a:pt x="43" y="3"/>
                        <a:pt x="20" y="5"/>
                        <a:pt x="12" y="5"/>
                      </a:cubicBezTo>
                      <a:lnTo>
                        <a:pt x="9" y="6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0" name="íşľíḑè"/>
                <p:cNvSpPr/>
                <p:nvPr/>
              </p:nvSpPr>
              <p:spPr bwMode="auto">
                <a:xfrm>
                  <a:off x="5242846" y="3164641"/>
                  <a:ext cx="312550" cy="123751"/>
                </a:xfrm>
                <a:custGeom>
                  <a:avLst/>
                  <a:gdLst>
                    <a:gd name="T0" fmla="*/ 46 w 83"/>
                    <a:gd name="T1" fmla="*/ 33 h 33"/>
                    <a:gd name="T2" fmla="*/ 44 w 83"/>
                    <a:gd name="T3" fmla="*/ 32 h 33"/>
                    <a:gd name="T4" fmla="*/ 0 w 83"/>
                    <a:gd name="T5" fmla="*/ 2 h 33"/>
                    <a:gd name="T6" fmla="*/ 2 w 83"/>
                    <a:gd name="T7" fmla="*/ 0 h 33"/>
                    <a:gd name="T8" fmla="*/ 45 w 83"/>
                    <a:gd name="T9" fmla="*/ 30 h 33"/>
                    <a:gd name="T10" fmla="*/ 81 w 83"/>
                    <a:gd name="T11" fmla="*/ 0 h 33"/>
                    <a:gd name="T12" fmla="*/ 83 w 83"/>
                    <a:gd name="T13" fmla="*/ 2 h 33"/>
                    <a:gd name="T14" fmla="*/ 46 w 83"/>
                    <a:gd name="T15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3" h="33">
                      <a:moveTo>
                        <a:pt x="46" y="33"/>
                      </a:moveTo>
                      <a:cubicBezTo>
                        <a:pt x="45" y="33"/>
                        <a:pt x="45" y="33"/>
                        <a:pt x="44" y="32"/>
                      </a:cubicBezTo>
                      <a:cubicBezTo>
                        <a:pt x="36" y="29"/>
                        <a:pt x="2" y="3"/>
                        <a:pt x="0" y="2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37" y="26"/>
                        <a:pt x="45" y="30"/>
                      </a:cubicBezTo>
                      <a:cubicBezTo>
                        <a:pt x="50" y="32"/>
                        <a:pt x="69" y="14"/>
                        <a:pt x="81" y="0"/>
                      </a:cubicBezTo>
                      <a:cubicBezTo>
                        <a:pt x="83" y="2"/>
                        <a:pt x="83" y="2"/>
                        <a:pt x="83" y="2"/>
                      </a:cubicBezTo>
                      <a:cubicBezTo>
                        <a:pt x="79" y="8"/>
                        <a:pt x="56" y="33"/>
                        <a:pt x="46" y="33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1" name="íṩlîde"/>
                <p:cNvSpPr/>
                <p:nvPr/>
              </p:nvSpPr>
              <p:spPr bwMode="auto">
                <a:xfrm>
                  <a:off x="5100057" y="3220170"/>
                  <a:ext cx="93606" cy="1110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2" name="îšļiḑè"/>
                <p:cNvSpPr/>
                <p:nvPr/>
              </p:nvSpPr>
              <p:spPr bwMode="auto">
                <a:xfrm>
                  <a:off x="5111163" y="3332815"/>
                  <a:ext cx="98366" cy="1110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3" name="íSlîďé"/>
                <p:cNvSpPr/>
                <p:nvPr/>
              </p:nvSpPr>
              <p:spPr bwMode="auto">
                <a:xfrm>
                  <a:off x="5057221" y="3277286"/>
                  <a:ext cx="136443" cy="1110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30" name="isḷiḑè"/>
              <p:cNvGrpSpPr/>
              <p:nvPr/>
            </p:nvGrpSpPr>
            <p:grpSpPr>
              <a:xfrm>
                <a:off x="3859160" y="4537310"/>
                <a:ext cx="325243" cy="337935"/>
                <a:chOff x="5125442" y="3615221"/>
                <a:chExt cx="325243" cy="337935"/>
              </a:xfrm>
            </p:grpSpPr>
            <p:sp>
              <p:nvSpPr>
                <p:cNvPr id="35" name="ïṣḷíḓe"/>
                <p:cNvSpPr/>
                <p:nvPr/>
              </p:nvSpPr>
              <p:spPr bwMode="auto">
                <a:xfrm>
                  <a:off x="5204769" y="3615221"/>
                  <a:ext cx="166588" cy="165001"/>
                </a:xfrm>
                <a:custGeom>
                  <a:avLst/>
                  <a:gdLst>
                    <a:gd name="T0" fmla="*/ 22 w 44"/>
                    <a:gd name="T1" fmla="*/ 44 h 44"/>
                    <a:gd name="T2" fmla="*/ 0 w 44"/>
                    <a:gd name="T3" fmla="*/ 22 h 44"/>
                    <a:gd name="T4" fmla="*/ 22 w 44"/>
                    <a:gd name="T5" fmla="*/ 0 h 44"/>
                    <a:gd name="T6" fmla="*/ 44 w 44"/>
                    <a:gd name="T7" fmla="*/ 22 h 44"/>
                    <a:gd name="T8" fmla="*/ 22 w 44"/>
                    <a:gd name="T9" fmla="*/ 44 h 44"/>
                    <a:gd name="T10" fmla="*/ 22 w 44"/>
                    <a:gd name="T11" fmla="*/ 3 h 44"/>
                    <a:gd name="T12" fmla="*/ 3 w 44"/>
                    <a:gd name="T13" fmla="*/ 22 h 44"/>
                    <a:gd name="T14" fmla="*/ 22 w 44"/>
                    <a:gd name="T15" fmla="*/ 41 h 44"/>
                    <a:gd name="T16" fmla="*/ 41 w 44"/>
                    <a:gd name="T17" fmla="*/ 22 h 44"/>
                    <a:gd name="T18" fmla="*/ 22 w 44"/>
                    <a:gd name="T19" fmla="*/ 3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4" h="44">
                      <a:moveTo>
                        <a:pt x="22" y="44"/>
                      </a:moveTo>
                      <a:cubicBezTo>
                        <a:pt x="10" y="44"/>
                        <a:pt x="0" y="34"/>
                        <a:pt x="0" y="22"/>
                      </a:cubicBezTo>
                      <a:cubicBezTo>
                        <a:pt x="0" y="10"/>
                        <a:pt x="10" y="0"/>
                        <a:pt x="22" y="0"/>
                      </a:cubicBezTo>
                      <a:cubicBezTo>
                        <a:pt x="34" y="0"/>
                        <a:pt x="44" y="10"/>
                        <a:pt x="44" y="22"/>
                      </a:cubicBezTo>
                      <a:cubicBezTo>
                        <a:pt x="44" y="34"/>
                        <a:pt x="34" y="44"/>
                        <a:pt x="22" y="44"/>
                      </a:cubicBezTo>
                      <a:close/>
                      <a:moveTo>
                        <a:pt x="22" y="3"/>
                      </a:moveTo>
                      <a:cubicBezTo>
                        <a:pt x="11" y="3"/>
                        <a:pt x="3" y="12"/>
                        <a:pt x="3" y="22"/>
                      </a:cubicBezTo>
                      <a:cubicBezTo>
                        <a:pt x="3" y="33"/>
                        <a:pt x="11" y="41"/>
                        <a:pt x="22" y="41"/>
                      </a:cubicBezTo>
                      <a:cubicBezTo>
                        <a:pt x="32" y="41"/>
                        <a:pt x="41" y="33"/>
                        <a:pt x="41" y="22"/>
                      </a:cubicBezTo>
                      <a:cubicBezTo>
                        <a:pt x="41" y="12"/>
                        <a:pt x="32" y="3"/>
                        <a:pt x="22" y="3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" name="isľîḍè"/>
                <p:cNvSpPr/>
                <p:nvPr/>
              </p:nvSpPr>
              <p:spPr bwMode="auto">
                <a:xfrm>
                  <a:off x="5125442" y="3783394"/>
                  <a:ext cx="325243" cy="169760"/>
                </a:xfrm>
                <a:custGeom>
                  <a:avLst/>
                  <a:gdLst>
                    <a:gd name="T0" fmla="*/ 86 w 86"/>
                    <a:gd name="T1" fmla="*/ 45 h 45"/>
                    <a:gd name="T2" fmla="*/ 0 w 86"/>
                    <a:gd name="T3" fmla="*/ 45 h 45"/>
                    <a:gd name="T4" fmla="*/ 0 w 86"/>
                    <a:gd name="T5" fmla="*/ 44 h 45"/>
                    <a:gd name="T6" fmla="*/ 43 w 86"/>
                    <a:gd name="T7" fmla="*/ 0 h 45"/>
                    <a:gd name="T8" fmla="*/ 86 w 86"/>
                    <a:gd name="T9" fmla="*/ 44 h 45"/>
                    <a:gd name="T10" fmla="*/ 86 w 86"/>
                    <a:gd name="T11" fmla="*/ 45 h 45"/>
                    <a:gd name="T12" fmla="*/ 3 w 86"/>
                    <a:gd name="T13" fmla="*/ 42 h 45"/>
                    <a:gd name="T14" fmla="*/ 83 w 86"/>
                    <a:gd name="T15" fmla="*/ 42 h 45"/>
                    <a:gd name="T16" fmla="*/ 43 w 86"/>
                    <a:gd name="T17" fmla="*/ 3 h 45"/>
                    <a:gd name="T18" fmla="*/ 3 w 86"/>
                    <a:gd name="T19" fmla="*/ 42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6" h="45">
                      <a:moveTo>
                        <a:pt x="86" y="45"/>
                      </a:moveTo>
                      <a:cubicBezTo>
                        <a:pt x="0" y="45"/>
                        <a:pt x="0" y="45"/>
                        <a:pt x="0" y="45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0" y="20"/>
                        <a:pt x="19" y="0"/>
                        <a:pt x="43" y="0"/>
                      </a:cubicBezTo>
                      <a:cubicBezTo>
                        <a:pt x="67" y="0"/>
                        <a:pt x="86" y="20"/>
                        <a:pt x="86" y="44"/>
                      </a:cubicBezTo>
                      <a:lnTo>
                        <a:pt x="86" y="45"/>
                      </a:lnTo>
                      <a:close/>
                      <a:moveTo>
                        <a:pt x="3" y="42"/>
                      </a:moveTo>
                      <a:cubicBezTo>
                        <a:pt x="83" y="42"/>
                        <a:pt x="83" y="42"/>
                        <a:pt x="83" y="42"/>
                      </a:cubicBezTo>
                      <a:cubicBezTo>
                        <a:pt x="82" y="21"/>
                        <a:pt x="64" y="3"/>
                        <a:pt x="43" y="3"/>
                      </a:cubicBezTo>
                      <a:cubicBezTo>
                        <a:pt x="21" y="3"/>
                        <a:pt x="4" y="21"/>
                        <a:pt x="3" y="42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7" name="íşlïḑé"/>
                <p:cNvSpPr/>
                <p:nvPr/>
              </p:nvSpPr>
              <p:spPr bwMode="auto">
                <a:xfrm>
                  <a:off x="5250779" y="3791327"/>
                  <a:ext cx="71395" cy="49182"/>
                </a:xfrm>
                <a:custGeom>
                  <a:avLst/>
                  <a:gdLst>
                    <a:gd name="T0" fmla="*/ 10 w 19"/>
                    <a:gd name="T1" fmla="*/ 13 h 13"/>
                    <a:gd name="T2" fmla="*/ 0 w 19"/>
                    <a:gd name="T3" fmla="*/ 1 h 13"/>
                    <a:gd name="T4" fmla="*/ 3 w 19"/>
                    <a:gd name="T5" fmla="*/ 0 h 13"/>
                    <a:gd name="T6" fmla="*/ 10 w 19"/>
                    <a:gd name="T7" fmla="*/ 10 h 13"/>
                    <a:gd name="T8" fmla="*/ 16 w 19"/>
                    <a:gd name="T9" fmla="*/ 0 h 13"/>
                    <a:gd name="T10" fmla="*/ 19 w 19"/>
                    <a:gd name="T11" fmla="*/ 1 h 13"/>
                    <a:gd name="T12" fmla="*/ 10 w 19"/>
                    <a:gd name="T1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13">
                      <a:moveTo>
                        <a:pt x="10" y="13"/>
                      </a:moveTo>
                      <a:cubicBezTo>
                        <a:pt x="4" y="13"/>
                        <a:pt x="1" y="3"/>
                        <a:pt x="0" y="1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4" y="4"/>
                        <a:pt x="7" y="10"/>
                        <a:pt x="10" y="10"/>
                      </a:cubicBezTo>
                      <a:cubicBezTo>
                        <a:pt x="12" y="10"/>
                        <a:pt x="15" y="4"/>
                        <a:pt x="16" y="0"/>
                      </a:cubicBezTo>
                      <a:cubicBezTo>
                        <a:pt x="19" y="1"/>
                        <a:pt x="19" y="1"/>
                        <a:pt x="19" y="1"/>
                      </a:cubicBezTo>
                      <a:cubicBezTo>
                        <a:pt x="19" y="3"/>
                        <a:pt x="15" y="13"/>
                        <a:pt x="10" y="13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8" name="íşlïḓe"/>
                <p:cNvSpPr/>
                <p:nvPr/>
              </p:nvSpPr>
              <p:spPr bwMode="auto">
                <a:xfrm>
                  <a:off x="5250779" y="3829405"/>
                  <a:ext cx="79327" cy="123751"/>
                </a:xfrm>
                <a:custGeom>
                  <a:avLst/>
                  <a:gdLst>
                    <a:gd name="T0" fmla="*/ 21 w 21"/>
                    <a:gd name="T1" fmla="*/ 33 h 33"/>
                    <a:gd name="T2" fmla="*/ 0 w 21"/>
                    <a:gd name="T3" fmla="*/ 33 h 33"/>
                    <a:gd name="T4" fmla="*/ 0 w 21"/>
                    <a:gd name="T5" fmla="*/ 32 h 33"/>
                    <a:gd name="T6" fmla="*/ 10 w 21"/>
                    <a:gd name="T7" fmla="*/ 0 h 33"/>
                    <a:gd name="T8" fmla="*/ 21 w 21"/>
                    <a:gd name="T9" fmla="*/ 32 h 33"/>
                    <a:gd name="T10" fmla="*/ 21 w 21"/>
                    <a:gd name="T11" fmla="*/ 33 h 33"/>
                    <a:gd name="T12" fmla="*/ 3 w 21"/>
                    <a:gd name="T13" fmla="*/ 30 h 33"/>
                    <a:gd name="T14" fmla="*/ 17 w 21"/>
                    <a:gd name="T15" fmla="*/ 30 h 33"/>
                    <a:gd name="T16" fmla="*/ 10 w 21"/>
                    <a:gd name="T17" fmla="*/ 3 h 33"/>
                    <a:gd name="T18" fmla="*/ 3 w 21"/>
                    <a:gd name="T19" fmla="*/ 3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" h="33">
                      <a:moveTo>
                        <a:pt x="21" y="33"/>
                      </a:moveTo>
                      <a:cubicBezTo>
                        <a:pt x="0" y="33"/>
                        <a:pt x="0" y="33"/>
                        <a:pt x="0" y="33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1" y="22"/>
                        <a:pt x="3" y="0"/>
                        <a:pt x="10" y="0"/>
                      </a:cubicBezTo>
                      <a:cubicBezTo>
                        <a:pt x="17" y="0"/>
                        <a:pt x="20" y="22"/>
                        <a:pt x="21" y="32"/>
                      </a:cubicBezTo>
                      <a:lnTo>
                        <a:pt x="21" y="33"/>
                      </a:lnTo>
                      <a:close/>
                      <a:moveTo>
                        <a:pt x="3" y="30"/>
                      </a:moveTo>
                      <a:cubicBezTo>
                        <a:pt x="17" y="30"/>
                        <a:pt x="17" y="30"/>
                        <a:pt x="17" y="30"/>
                      </a:cubicBezTo>
                      <a:cubicBezTo>
                        <a:pt x="16" y="15"/>
                        <a:pt x="12" y="3"/>
                        <a:pt x="10" y="3"/>
                      </a:cubicBezTo>
                      <a:cubicBezTo>
                        <a:pt x="7" y="3"/>
                        <a:pt x="4" y="15"/>
                        <a:pt x="3" y="30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31" name="ïṥ1iḓe"/>
              <p:cNvGrpSpPr/>
              <p:nvPr/>
            </p:nvGrpSpPr>
            <p:grpSpPr>
              <a:xfrm>
                <a:off x="1682532" y="3174341"/>
                <a:ext cx="214184" cy="315721"/>
                <a:chOff x="5303135" y="5279509"/>
                <a:chExt cx="214184" cy="315721"/>
              </a:xfrm>
            </p:grpSpPr>
            <p:sp>
              <p:nvSpPr>
                <p:cNvPr id="32" name="ïṣḷîḍè"/>
                <p:cNvSpPr/>
                <p:nvPr/>
              </p:nvSpPr>
              <p:spPr bwMode="auto">
                <a:xfrm>
                  <a:off x="5303135" y="5323932"/>
                  <a:ext cx="214184" cy="236395"/>
                </a:xfrm>
                <a:custGeom>
                  <a:avLst/>
                  <a:gdLst>
                    <a:gd name="T0" fmla="*/ 34 w 57"/>
                    <a:gd name="T1" fmla="*/ 63 h 63"/>
                    <a:gd name="T2" fmla="*/ 5 w 57"/>
                    <a:gd name="T3" fmla="*/ 54 h 63"/>
                    <a:gd name="T4" fmla="*/ 5 w 57"/>
                    <a:gd name="T5" fmla="*/ 54 h 63"/>
                    <a:gd name="T6" fmla="*/ 7 w 57"/>
                    <a:gd name="T7" fmla="*/ 45 h 63"/>
                    <a:gd name="T8" fmla="*/ 9 w 57"/>
                    <a:gd name="T9" fmla="*/ 44 h 63"/>
                    <a:gd name="T10" fmla="*/ 12 w 57"/>
                    <a:gd name="T11" fmla="*/ 44 h 63"/>
                    <a:gd name="T12" fmla="*/ 22 w 57"/>
                    <a:gd name="T13" fmla="*/ 44 h 63"/>
                    <a:gd name="T14" fmla="*/ 32 w 57"/>
                    <a:gd name="T15" fmla="*/ 43 h 63"/>
                    <a:gd name="T16" fmla="*/ 24 w 57"/>
                    <a:gd name="T17" fmla="*/ 40 h 63"/>
                    <a:gd name="T18" fmla="*/ 16 w 57"/>
                    <a:gd name="T19" fmla="*/ 38 h 63"/>
                    <a:gd name="T20" fmla="*/ 0 w 57"/>
                    <a:gd name="T21" fmla="*/ 18 h 63"/>
                    <a:gd name="T22" fmla="*/ 22 w 57"/>
                    <a:gd name="T23" fmla="*/ 0 h 63"/>
                    <a:gd name="T24" fmla="*/ 50 w 57"/>
                    <a:gd name="T25" fmla="*/ 9 h 63"/>
                    <a:gd name="T26" fmla="*/ 50 w 57"/>
                    <a:gd name="T27" fmla="*/ 10 h 63"/>
                    <a:gd name="T28" fmla="*/ 50 w 57"/>
                    <a:gd name="T29" fmla="*/ 23 h 63"/>
                    <a:gd name="T30" fmla="*/ 47 w 57"/>
                    <a:gd name="T31" fmla="*/ 23 h 63"/>
                    <a:gd name="T32" fmla="*/ 47 w 57"/>
                    <a:gd name="T33" fmla="*/ 23 h 63"/>
                    <a:gd name="T34" fmla="*/ 27 w 57"/>
                    <a:gd name="T35" fmla="*/ 16 h 63"/>
                    <a:gd name="T36" fmla="*/ 24 w 57"/>
                    <a:gd name="T37" fmla="*/ 19 h 63"/>
                    <a:gd name="T38" fmla="*/ 33 w 57"/>
                    <a:gd name="T39" fmla="*/ 23 h 63"/>
                    <a:gd name="T40" fmla="*/ 38 w 57"/>
                    <a:gd name="T41" fmla="*/ 24 h 63"/>
                    <a:gd name="T42" fmla="*/ 57 w 57"/>
                    <a:gd name="T43" fmla="*/ 44 h 63"/>
                    <a:gd name="T44" fmla="*/ 34 w 57"/>
                    <a:gd name="T45" fmla="*/ 63 h 63"/>
                    <a:gd name="T46" fmla="*/ 8 w 57"/>
                    <a:gd name="T47" fmla="*/ 53 h 63"/>
                    <a:gd name="T48" fmla="*/ 34 w 57"/>
                    <a:gd name="T49" fmla="*/ 60 h 63"/>
                    <a:gd name="T50" fmla="*/ 54 w 57"/>
                    <a:gd name="T51" fmla="*/ 44 h 63"/>
                    <a:gd name="T52" fmla="*/ 37 w 57"/>
                    <a:gd name="T53" fmla="*/ 27 h 63"/>
                    <a:gd name="T54" fmla="*/ 32 w 57"/>
                    <a:gd name="T55" fmla="*/ 26 h 63"/>
                    <a:gd name="T56" fmla="*/ 21 w 57"/>
                    <a:gd name="T57" fmla="*/ 19 h 63"/>
                    <a:gd name="T58" fmla="*/ 27 w 57"/>
                    <a:gd name="T59" fmla="*/ 13 h 63"/>
                    <a:gd name="T60" fmla="*/ 47 w 57"/>
                    <a:gd name="T61" fmla="*/ 19 h 63"/>
                    <a:gd name="T62" fmla="*/ 47 w 57"/>
                    <a:gd name="T63" fmla="*/ 10 h 63"/>
                    <a:gd name="T64" fmla="*/ 22 w 57"/>
                    <a:gd name="T65" fmla="*/ 3 h 63"/>
                    <a:gd name="T66" fmla="*/ 3 w 57"/>
                    <a:gd name="T67" fmla="*/ 18 h 63"/>
                    <a:gd name="T68" fmla="*/ 17 w 57"/>
                    <a:gd name="T69" fmla="*/ 35 h 63"/>
                    <a:gd name="T70" fmla="*/ 25 w 57"/>
                    <a:gd name="T71" fmla="*/ 37 h 63"/>
                    <a:gd name="T72" fmla="*/ 35 w 57"/>
                    <a:gd name="T73" fmla="*/ 43 h 63"/>
                    <a:gd name="T74" fmla="*/ 22 w 57"/>
                    <a:gd name="T75" fmla="*/ 47 h 63"/>
                    <a:gd name="T76" fmla="*/ 11 w 57"/>
                    <a:gd name="T77" fmla="*/ 47 h 63"/>
                    <a:gd name="T78" fmla="*/ 9 w 57"/>
                    <a:gd name="T79" fmla="*/ 47 h 63"/>
                    <a:gd name="T80" fmla="*/ 8 w 57"/>
                    <a:gd name="T81" fmla="*/ 53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7" h="63">
                      <a:moveTo>
                        <a:pt x="34" y="63"/>
                      </a:moveTo>
                      <a:cubicBezTo>
                        <a:pt x="26" y="63"/>
                        <a:pt x="9" y="59"/>
                        <a:pt x="5" y="54"/>
                      </a:cubicBezTo>
                      <a:cubicBezTo>
                        <a:pt x="5" y="54"/>
                        <a:pt x="5" y="54"/>
                        <a:pt x="5" y="54"/>
                      </a:cubicBezTo>
                      <a:cubicBezTo>
                        <a:pt x="5" y="52"/>
                        <a:pt x="5" y="47"/>
                        <a:pt x="7" y="45"/>
                      </a:cubicBezTo>
                      <a:cubicBezTo>
                        <a:pt x="7" y="44"/>
                        <a:pt x="8" y="44"/>
                        <a:pt x="9" y="44"/>
                      </a:cubicBezTo>
                      <a:cubicBezTo>
                        <a:pt x="10" y="44"/>
                        <a:pt x="10" y="44"/>
                        <a:pt x="12" y="44"/>
                      </a:cubicBezTo>
                      <a:cubicBezTo>
                        <a:pt x="14" y="44"/>
                        <a:pt x="18" y="44"/>
                        <a:pt x="22" y="44"/>
                      </a:cubicBezTo>
                      <a:cubicBezTo>
                        <a:pt x="29" y="44"/>
                        <a:pt x="31" y="43"/>
                        <a:pt x="32" y="43"/>
                      </a:cubicBezTo>
                      <a:cubicBezTo>
                        <a:pt x="31" y="42"/>
                        <a:pt x="27" y="41"/>
                        <a:pt x="24" y="40"/>
                      </a:cubicBezTo>
                      <a:cubicBezTo>
                        <a:pt x="22" y="39"/>
                        <a:pt x="19" y="39"/>
                        <a:pt x="16" y="38"/>
                      </a:cubicBezTo>
                      <a:cubicBezTo>
                        <a:pt x="5" y="34"/>
                        <a:pt x="0" y="27"/>
                        <a:pt x="0" y="18"/>
                      </a:cubicBezTo>
                      <a:cubicBezTo>
                        <a:pt x="0" y="5"/>
                        <a:pt x="13" y="0"/>
                        <a:pt x="22" y="0"/>
                      </a:cubicBezTo>
                      <a:cubicBezTo>
                        <a:pt x="29" y="0"/>
                        <a:pt x="47" y="3"/>
                        <a:pt x="50" y="9"/>
                      </a:cubicBezTo>
                      <a:cubicBezTo>
                        <a:pt x="50" y="10"/>
                        <a:pt x="50" y="10"/>
                        <a:pt x="50" y="10"/>
                      </a:cubicBezTo>
                      <a:cubicBezTo>
                        <a:pt x="50" y="23"/>
                        <a:pt x="50" y="23"/>
                        <a:pt x="50" y="23"/>
                      </a:cubicBezTo>
                      <a:cubicBezTo>
                        <a:pt x="47" y="23"/>
                        <a:pt x="47" y="23"/>
                        <a:pt x="47" y="23"/>
                      </a:cubicBezTo>
                      <a:cubicBezTo>
                        <a:pt x="47" y="23"/>
                        <a:pt x="47" y="23"/>
                        <a:pt x="47" y="23"/>
                      </a:cubicBezTo>
                      <a:cubicBezTo>
                        <a:pt x="47" y="20"/>
                        <a:pt x="34" y="16"/>
                        <a:pt x="27" y="16"/>
                      </a:cubicBezTo>
                      <a:cubicBezTo>
                        <a:pt x="26" y="16"/>
                        <a:pt x="24" y="16"/>
                        <a:pt x="24" y="19"/>
                      </a:cubicBezTo>
                      <a:cubicBezTo>
                        <a:pt x="24" y="20"/>
                        <a:pt x="29" y="22"/>
                        <a:pt x="33" y="23"/>
                      </a:cubicBezTo>
                      <a:cubicBezTo>
                        <a:pt x="35" y="23"/>
                        <a:pt x="36" y="24"/>
                        <a:pt x="38" y="24"/>
                      </a:cubicBezTo>
                      <a:cubicBezTo>
                        <a:pt x="46" y="27"/>
                        <a:pt x="57" y="31"/>
                        <a:pt x="57" y="44"/>
                      </a:cubicBezTo>
                      <a:cubicBezTo>
                        <a:pt x="57" y="57"/>
                        <a:pt x="45" y="63"/>
                        <a:pt x="34" y="63"/>
                      </a:cubicBezTo>
                      <a:close/>
                      <a:moveTo>
                        <a:pt x="8" y="53"/>
                      </a:moveTo>
                      <a:cubicBezTo>
                        <a:pt x="11" y="56"/>
                        <a:pt x="26" y="60"/>
                        <a:pt x="34" y="60"/>
                      </a:cubicBezTo>
                      <a:cubicBezTo>
                        <a:pt x="44" y="60"/>
                        <a:pt x="54" y="55"/>
                        <a:pt x="54" y="44"/>
                      </a:cubicBezTo>
                      <a:cubicBezTo>
                        <a:pt x="54" y="33"/>
                        <a:pt x="45" y="30"/>
                        <a:pt x="37" y="27"/>
                      </a:cubicBezTo>
                      <a:cubicBezTo>
                        <a:pt x="35" y="27"/>
                        <a:pt x="34" y="26"/>
                        <a:pt x="32" y="26"/>
                      </a:cubicBezTo>
                      <a:cubicBezTo>
                        <a:pt x="26" y="24"/>
                        <a:pt x="21" y="22"/>
                        <a:pt x="21" y="19"/>
                      </a:cubicBezTo>
                      <a:cubicBezTo>
                        <a:pt x="21" y="15"/>
                        <a:pt x="24" y="13"/>
                        <a:pt x="27" y="13"/>
                      </a:cubicBezTo>
                      <a:cubicBezTo>
                        <a:pt x="31" y="13"/>
                        <a:pt x="42" y="15"/>
                        <a:pt x="47" y="19"/>
                      </a:cubicBezTo>
                      <a:cubicBezTo>
                        <a:pt x="47" y="10"/>
                        <a:pt x="47" y="10"/>
                        <a:pt x="47" y="10"/>
                      </a:cubicBezTo>
                      <a:cubicBezTo>
                        <a:pt x="45" y="7"/>
                        <a:pt x="30" y="3"/>
                        <a:pt x="22" y="3"/>
                      </a:cubicBezTo>
                      <a:cubicBezTo>
                        <a:pt x="14" y="3"/>
                        <a:pt x="3" y="7"/>
                        <a:pt x="3" y="18"/>
                      </a:cubicBezTo>
                      <a:cubicBezTo>
                        <a:pt x="3" y="26"/>
                        <a:pt x="7" y="32"/>
                        <a:pt x="17" y="35"/>
                      </a:cubicBezTo>
                      <a:cubicBezTo>
                        <a:pt x="20" y="36"/>
                        <a:pt x="23" y="37"/>
                        <a:pt x="25" y="37"/>
                      </a:cubicBezTo>
                      <a:cubicBezTo>
                        <a:pt x="31" y="39"/>
                        <a:pt x="35" y="40"/>
                        <a:pt x="35" y="43"/>
                      </a:cubicBezTo>
                      <a:cubicBezTo>
                        <a:pt x="35" y="46"/>
                        <a:pt x="32" y="47"/>
                        <a:pt x="22" y="47"/>
                      </a:cubicBezTo>
                      <a:cubicBezTo>
                        <a:pt x="18" y="47"/>
                        <a:pt x="14" y="47"/>
                        <a:pt x="11" y="47"/>
                      </a:cubicBezTo>
                      <a:cubicBezTo>
                        <a:pt x="10" y="47"/>
                        <a:pt x="10" y="47"/>
                        <a:pt x="9" y="47"/>
                      </a:cubicBezTo>
                      <a:cubicBezTo>
                        <a:pt x="8" y="48"/>
                        <a:pt x="8" y="51"/>
                        <a:pt x="8" y="53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3" name="íŝ1ïḑe"/>
                <p:cNvSpPr/>
                <p:nvPr/>
              </p:nvSpPr>
              <p:spPr bwMode="auto">
                <a:xfrm>
                  <a:off x="5371357" y="5279509"/>
                  <a:ext cx="82500" cy="60288"/>
                </a:xfrm>
                <a:custGeom>
                  <a:avLst/>
                  <a:gdLst>
                    <a:gd name="T0" fmla="*/ 45 w 52"/>
                    <a:gd name="T1" fmla="*/ 38 h 38"/>
                    <a:gd name="T2" fmla="*/ 38 w 52"/>
                    <a:gd name="T3" fmla="*/ 35 h 38"/>
                    <a:gd name="T4" fmla="*/ 42 w 52"/>
                    <a:gd name="T5" fmla="*/ 14 h 38"/>
                    <a:gd name="T6" fmla="*/ 7 w 52"/>
                    <a:gd name="T7" fmla="*/ 9 h 38"/>
                    <a:gd name="T8" fmla="*/ 12 w 52"/>
                    <a:gd name="T9" fmla="*/ 31 h 38"/>
                    <a:gd name="T10" fmla="*/ 4 w 52"/>
                    <a:gd name="T11" fmla="*/ 31 h 38"/>
                    <a:gd name="T12" fmla="*/ 0 w 52"/>
                    <a:gd name="T13" fmla="*/ 0 h 38"/>
                    <a:gd name="T14" fmla="*/ 52 w 52"/>
                    <a:gd name="T15" fmla="*/ 9 h 38"/>
                    <a:gd name="T16" fmla="*/ 45 w 52"/>
                    <a:gd name="T17" fmla="*/ 3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2" h="38">
                      <a:moveTo>
                        <a:pt x="45" y="38"/>
                      </a:moveTo>
                      <a:lnTo>
                        <a:pt x="38" y="35"/>
                      </a:lnTo>
                      <a:lnTo>
                        <a:pt x="42" y="14"/>
                      </a:lnTo>
                      <a:lnTo>
                        <a:pt x="7" y="9"/>
                      </a:lnTo>
                      <a:lnTo>
                        <a:pt x="12" y="31"/>
                      </a:lnTo>
                      <a:lnTo>
                        <a:pt x="4" y="31"/>
                      </a:lnTo>
                      <a:lnTo>
                        <a:pt x="0" y="0"/>
                      </a:lnTo>
                      <a:lnTo>
                        <a:pt x="52" y="9"/>
                      </a:lnTo>
                      <a:lnTo>
                        <a:pt x="45" y="38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4" name="îşḷiḋê"/>
                <p:cNvSpPr/>
                <p:nvPr/>
              </p:nvSpPr>
              <p:spPr bwMode="auto">
                <a:xfrm>
                  <a:off x="5377703" y="5549221"/>
                  <a:ext cx="84087" cy="46009"/>
                </a:xfrm>
                <a:custGeom>
                  <a:avLst/>
                  <a:gdLst>
                    <a:gd name="T0" fmla="*/ 53 w 53"/>
                    <a:gd name="T1" fmla="*/ 29 h 29"/>
                    <a:gd name="T2" fmla="*/ 0 w 53"/>
                    <a:gd name="T3" fmla="*/ 29 h 29"/>
                    <a:gd name="T4" fmla="*/ 0 w 53"/>
                    <a:gd name="T5" fmla="*/ 0 h 29"/>
                    <a:gd name="T6" fmla="*/ 8 w 53"/>
                    <a:gd name="T7" fmla="*/ 0 h 29"/>
                    <a:gd name="T8" fmla="*/ 8 w 53"/>
                    <a:gd name="T9" fmla="*/ 22 h 29"/>
                    <a:gd name="T10" fmla="*/ 43 w 53"/>
                    <a:gd name="T11" fmla="*/ 22 h 29"/>
                    <a:gd name="T12" fmla="*/ 38 w 53"/>
                    <a:gd name="T13" fmla="*/ 5 h 29"/>
                    <a:gd name="T14" fmla="*/ 46 w 53"/>
                    <a:gd name="T15" fmla="*/ 3 h 29"/>
                    <a:gd name="T16" fmla="*/ 53 w 53"/>
                    <a:gd name="T17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3" h="29">
                      <a:moveTo>
                        <a:pt x="53" y="29"/>
                      </a:moveTo>
                      <a:lnTo>
                        <a:pt x="0" y="29"/>
                      </a:lnTo>
                      <a:lnTo>
                        <a:pt x="0" y="0"/>
                      </a:lnTo>
                      <a:lnTo>
                        <a:pt x="8" y="0"/>
                      </a:lnTo>
                      <a:lnTo>
                        <a:pt x="8" y="22"/>
                      </a:lnTo>
                      <a:lnTo>
                        <a:pt x="43" y="22"/>
                      </a:lnTo>
                      <a:lnTo>
                        <a:pt x="38" y="5"/>
                      </a:lnTo>
                      <a:lnTo>
                        <a:pt x="46" y="3"/>
                      </a:lnTo>
                      <a:lnTo>
                        <a:pt x="53" y="29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6" name="íśḷïḑe"/>
            <p:cNvGrpSpPr/>
            <p:nvPr/>
          </p:nvGrpSpPr>
          <p:grpSpPr>
            <a:xfrm>
              <a:off x="1811797" y="1791124"/>
              <a:ext cx="2339288" cy="3761336"/>
              <a:chOff x="8253415" y="755650"/>
              <a:chExt cx="1125538" cy="1809750"/>
            </a:xfrm>
          </p:grpSpPr>
          <p:sp>
            <p:nvSpPr>
              <p:cNvPr id="9" name="ïSļiḓé"/>
              <p:cNvSpPr/>
              <p:nvPr/>
            </p:nvSpPr>
            <p:spPr bwMode="auto">
              <a:xfrm>
                <a:off x="8253415" y="755650"/>
                <a:ext cx="1125538" cy="1350963"/>
              </a:xfrm>
              <a:custGeom>
                <a:avLst/>
                <a:gdLst>
                  <a:gd name="T0" fmla="*/ 212 w 423"/>
                  <a:gd name="T1" fmla="*/ 0 h 508"/>
                  <a:gd name="T2" fmla="*/ 0 w 423"/>
                  <a:gd name="T3" fmla="*/ 212 h 508"/>
                  <a:gd name="T4" fmla="*/ 58 w 423"/>
                  <a:gd name="T5" fmla="*/ 360 h 508"/>
                  <a:gd name="T6" fmla="*/ 122 w 423"/>
                  <a:gd name="T7" fmla="*/ 508 h 508"/>
                  <a:gd name="T8" fmla="*/ 212 w 423"/>
                  <a:gd name="T9" fmla="*/ 508 h 508"/>
                  <a:gd name="T10" fmla="*/ 302 w 423"/>
                  <a:gd name="T11" fmla="*/ 508 h 508"/>
                  <a:gd name="T12" fmla="*/ 366 w 423"/>
                  <a:gd name="T13" fmla="*/ 360 h 508"/>
                  <a:gd name="T14" fmla="*/ 423 w 423"/>
                  <a:gd name="T15" fmla="*/ 213 h 508"/>
                  <a:gd name="T16" fmla="*/ 212 w 423"/>
                  <a:gd name="T17" fmla="*/ 0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3" h="508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268"/>
                      <a:pt x="29" y="316"/>
                      <a:pt x="58" y="360"/>
                    </a:cubicBezTo>
                    <a:cubicBezTo>
                      <a:pt x="122" y="456"/>
                      <a:pt x="85" y="508"/>
                      <a:pt x="122" y="508"/>
                    </a:cubicBezTo>
                    <a:cubicBezTo>
                      <a:pt x="212" y="508"/>
                      <a:pt x="212" y="508"/>
                      <a:pt x="212" y="508"/>
                    </a:cubicBezTo>
                    <a:cubicBezTo>
                      <a:pt x="302" y="508"/>
                      <a:pt x="302" y="508"/>
                      <a:pt x="302" y="508"/>
                    </a:cubicBezTo>
                    <a:cubicBezTo>
                      <a:pt x="339" y="508"/>
                      <a:pt x="302" y="456"/>
                      <a:pt x="366" y="360"/>
                    </a:cubicBezTo>
                    <a:cubicBezTo>
                      <a:pt x="395" y="316"/>
                      <a:pt x="423" y="269"/>
                      <a:pt x="423" y="213"/>
                    </a:cubicBezTo>
                    <a:cubicBezTo>
                      <a:pt x="423" y="97"/>
                      <a:pt x="329" y="0"/>
                      <a:pt x="212" y="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" name="iṡľîḋê"/>
              <p:cNvSpPr/>
              <p:nvPr/>
            </p:nvSpPr>
            <p:spPr bwMode="auto">
              <a:xfrm>
                <a:off x="8494715" y="949325"/>
                <a:ext cx="884238" cy="1157288"/>
              </a:xfrm>
              <a:custGeom>
                <a:avLst/>
                <a:gdLst>
                  <a:gd name="T0" fmla="*/ 279 w 332"/>
                  <a:gd name="T1" fmla="*/ 0 h 435"/>
                  <a:gd name="T2" fmla="*/ 279 w 332"/>
                  <a:gd name="T3" fmla="*/ 9 h 435"/>
                  <a:gd name="T4" fmla="*/ 0 w 332"/>
                  <a:gd name="T5" fmla="*/ 355 h 435"/>
                  <a:gd name="T6" fmla="*/ 31 w 332"/>
                  <a:gd name="T7" fmla="*/ 435 h 435"/>
                  <a:gd name="T8" fmla="*/ 121 w 332"/>
                  <a:gd name="T9" fmla="*/ 435 h 435"/>
                  <a:gd name="T10" fmla="*/ 211 w 332"/>
                  <a:gd name="T11" fmla="*/ 435 h 435"/>
                  <a:gd name="T12" fmla="*/ 275 w 332"/>
                  <a:gd name="T13" fmla="*/ 287 h 435"/>
                  <a:gd name="T14" fmla="*/ 332 w 332"/>
                  <a:gd name="T15" fmla="*/ 140 h 435"/>
                  <a:gd name="T16" fmla="*/ 279 w 332"/>
                  <a:gd name="T17" fmla="*/ 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2" h="435">
                    <a:moveTo>
                      <a:pt x="279" y="0"/>
                    </a:moveTo>
                    <a:cubicBezTo>
                      <a:pt x="279" y="3"/>
                      <a:pt x="279" y="6"/>
                      <a:pt x="279" y="9"/>
                    </a:cubicBezTo>
                    <a:cubicBezTo>
                      <a:pt x="279" y="179"/>
                      <a:pt x="160" y="321"/>
                      <a:pt x="0" y="355"/>
                    </a:cubicBezTo>
                    <a:cubicBezTo>
                      <a:pt x="16" y="407"/>
                      <a:pt x="5" y="435"/>
                      <a:pt x="31" y="435"/>
                    </a:cubicBezTo>
                    <a:cubicBezTo>
                      <a:pt x="121" y="435"/>
                      <a:pt x="121" y="435"/>
                      <a:pt x="121" y="435"/>
                    </a:cubicBezTo>
                    <a:cubicBezTo>
                      <a:pt x="211" y="435"/>
                      <a:pt x="211" y="435"/>
                      <a:pt x="211" y="435"/>
                    </a:cubicBezTo>
                    <a:cubicBezTo>
                      <a:pt x="248" y="435"/>
                      <a:pt x="211" y="383"/>
                      <a:pt x="275" y="287"/>
                    </a:cubicBezTo>
                    <a:cubicBezTo>
                      <a:pt x="304" y="243"/>
                      <a:pt x="332" y="196"/>
                      <a:pt x="332" y="140"/>
                    </a:cubicBezTo>
                    <a:cubicBezTo>
                      <a:pt x="332" y="87"/>
                      <a:pt x="312" y="37"/>
                      <a:pt x="279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" name="íSḻïḍe"/>
              <p:cNvSpPr/>
              <p:nvPr/>
            </p:nvSpPr>
            <p:spPr bwMode="auto">
              <a:xfrm>
                <a:off x="8509003" y="1428750"/>
                <a:ext cx="615950" cy="715963"/>
              </a:xfrm>
              <a:custGeom>
                <a:avLst/>
                <a:gdLst>
                  <a:gd name="T0" fmla="*/ 13 w 232"/>
                  <a:gd name="T1" fmla="*/ 38 h 269"/>
                  <a:gd name="T2" fmla="*/ 4 w 232"/>
                  <a:gd name="T3" fmla="*/ 37 h 269"/>
                  <a:gd name="T4" fmla="*/ 3 w 232"/>
                  <a:gd name="T5" fmla="*/ 46 h 269"/>
                  <a:gd name="T6" fmla="*/ 6 w 232"/>
                  <a:gd name="T7" fmla="*/ 51 h 269"/>
                  <a:gd name="T8" fmla="*/ 77 w 232"/>
                  <a:gd name="T9" fmla="*/ 265 h 269"/>
                  <a:gd name="T10" fmla="*/ 83 w 232"/>
                  <a:gd name="T11" fmla="*/ 269 h 269"/>
                  <a:gd name="T12" fmla="*/ 85 w 232"/>
                  <a:gd name="T13" fmla="*/ 269 h 269"/>
                  <a:gd name="T14" fmla="*/ 89 w 232"/>
                  <a:gd name="T15" fmla="*/ 260 h 269"/>
                  <a:gd name="T16" fmla="*/ 24 w 232"/>
                  <a:gd name="T17" fmla="*/ 63 h 269"/>
                  <a:gd name="T18" fmla="*/ 76 w 232"/>
                  <a:gd name="T19" fmla="*/ 69 h 269"/>
                  <a:gd name="T20" fmla="*/ 85 w 232"/>
                  <a:gd name="T21" fmla="*/ 64 h 269"/>
                  <a:gd name="T22" fmla="*/ 113 w 232"/>
                  <a:gd name="T23" fmla="*/ 73 h 269"/>
                  <a:gd name="T24" fmla="*/ 145 w 232"/>
                  <a:gd name="T25" fmla="*/ 62 h 269"/>
                  <a:gd name="T26" fmla="*/ 161 w 232"/>
                  <a:gd name="T27" fmla="*/ 68 h 269"/>
                  <a:gd name="T28" fmla="*/ 210 w 232"/>
                  <a:gd name="T29" fmla="*/ 65 h 269"/>
                  <a:gd name="T30" fmla="*/ 146 w 232"/>
                  <a:gd name="T31" fmla="*/ 260 h 269"/>
                  <a:gd name="T32" fmla="*/ 150 w 232"/>
                  <a:gd name="T33" fmla="*/ 269 h 269"/>
                  <a:gd name="T34" fmla="*/ 152 w 232"/>
                  <a:gd name="T35" fmla="*/ 269 h 269"/>
                  <a:gd name="T36" fmla="*/ 158 w 232"/>
                  <a:gd name="T37" fmla="*/ 265 h 269"/>
                  <a:gd name="T38" fmla="*/ 228 w 232"/>
                  <a:gd name="T39" fmla="*/ 50 h 269"/>
                  <a:gd name="T40" fmla="*/ 230 w 232"/>
                  <a:gd name="T41" fmla="*/ 48 h 269"/>
                  <a:gd name="T42" fmla="*/ 229 w 232"/>
                  <a:gd name="T43" fmla="*/ 39 h 269"/>
                  <a:gd name="T44" fmla="*/ 220 w 232"/>
                  <a:gd name="T45" fmla="*/ 40 h 269"/>
                  <a:gd name="T46" fmla="*/ 165 w 232"/>
                  <a:gd name="T47" fmla="*/ 55 h 269"/>
                  <a:gd name="T48" fmla="*/ 154 w 232"/>
                  <a:gd name="T49" fmla="*/ 52 h 269"/>
                  <a:gd name="T50" fmla="*/ 160 w 232"/>
                  <a:gd name="T51" fmla="*/ 31 h 269"/>
                  <a:gd name="T52" fmla="*/ 146 w 232"/>
                  <a:gd name="T53" fmla="*/ 3 h 269"/>
                  <a:gd name="T54" fmla="*/ 132 w 232"/>
                  <a:gd name="T55" fmla="*/ 3 h 269"/>
                  <a:gd name="T56" fmla="*/ 123 w 232"/>
                  <a:gd name="T57" fmla="*/ 32 h 269"/>
                  <a:gd name="T58" fmla="*/ 134 w 232"/>
                  <a:gd name="T59" fmla="*/ 54 h 269"/>
                  <a:gd name="T60" fmla="*/ 95 w 232"/>
                  <a:gd name="T61" fmla="*/ 55 h 269"/>
                  <a:gd name="T62" fmla="*/ 103 w 232"/>
                  <a:gd name="T63" fmla="*/ 32 h 269"/>
                  <a:gd name="T64" fmla="*/ 92 w 232"/>
                  <a:gd name="T65" fmla="*/ 4 h 269"/>
                  <a:gd name="T66" fmla="*/ 77 w 232"/>
                  <a:gd name="T67" fmla="*/ 4 h 269"/>
                  <a:gd name="T68" fmla="*/ 66 w 232"/>
                  <a:gd name="T69" fmla="*/ 32 h 269"/>
                  <a:gd name="T70" fmla="*/ 75 w 232"/>
                  <a:gd name="T71" fmla="*/ 55 h 269"/>
                  <a:gd name="T72" fmla="*/ 72 w 232"/>
                  <a:gd name="T73" fmla="*/ 56 h 269"/>
                  <a:gd name="T74" fmla="*/ 13 w 232"/>
                  <a:gd name="T75" fmla="*/ 38 h 269"/>
                  <a:gd name="T76" fmla="*/ 140 w 232"/>
                  <a:gd name="T77" fmla="*/ 14 h 269"/>
                  <a:gd name="T78" fmla="*/ 140 w 232"/>
                  <a:gd name="T79" fmla="*/ 14 h 269"/>
                  <a:gd name="T80" fmla="*/ 140 w 232"/>
                  <a:gd name="T81" fmla="*/ 14 h 269"/>
                  <a:gd name="T82" fmla="*/ 147 w 232"/>
                  <a:gd name="T83" fmla="*/ 32 h 269"/>
                  <a:gd name="T84" fmla="*/ 143 w 232"/>
                  <a:gd name="T85" fmla="*/ 45 h 269"/>
                  <a:gd name="T86" fmla="*/ 136 w 232"/>
                  <a:gd name="T87" fmla="*/ 31 h 269"/>
                  <a:gd name="T88" fmla="*/ 140 w 232"/>
                  <a:gd name="T89" fmla="*/ 14 h 269"/>
                  <a:gd name="T90" fmla="*/ 84 w 232"/>
                  <a:gd name="T91" fmla="*/ 15 h 269"/>
                  <a:gd name="T92" fmla="*/ 84 w 232"/>
                  <a:gd name="T93" fmla="*/ 15 h 269"/>
                  <a:gd name="T94" fmla="*/ 85 w 232"/>
                  <a:gd name="T95" fmla="*/ 16 h 269"/>
                  <a:gd name="T96" fmla="*/ 89 w 232"/>
                  <a:gd name="T97" fmla="*/ 31 h 269"/>
                  <a:gd name="T98" fmla="*/ 85 w 232"/>
                  <a:gd name="T99" fmla="*/ 47 h 269"/>
                  <a:gd name="T100" fmla="*/ 79 w 232"/>
                  <a:gd name="T101" fmla="*/ 31 h 269"/>
                  <a:gd name="T102" fmla="*/ 84 w 232"/>
                  <a:gd name="T103" fmla="*/ 15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32" h="269">
                    <a:moveTo>
                      <a:pt x="13" y="38"/>
                    </a:moveTo>
                    <a:cubicBezTo>
                      <a:pt x="11" y="35"/>
                      <a:pt x="6" y="35"/>
                      <a:pt x="4" y="37"/>
                    </a:cubicBezTo>
                    <a:cubicBezTo>
                      <a:pt x="1" y="39"/>
                      <a:pt x="0" y="44"/>
                      <a:pt x="3" y="46"/>
                    </a:cubicBezTo>
                    <a:cubicBezTo>
                      <a:pt x="4" y="48"/>
                      <a:pt x="5" y="49"/>
                      <a:pt x="6" y="51"/>
                    </a:cubicBezTo>
                    <a:cubicBezTo>
                      <a:pt x="77" y="265"/>
                      <a:pt x="77" y="265"/>
                      <a:pt x="77" y="265"/>
                    </a:cubicBezTo>
                    <a:cubicBezTo>
                      <a:pt x="77" y="267"/>
                      <a:pt x="80" y="269"/>
                      <a:pt x="83" y="269"/>
                    </a:cubicBezTo>
                    <a:cubicBezTo>
                      <a:pt x="83" y="269"/>
                      <a:pt x="84" y="269"/>
                      <a:pt x="85" y="269"/>
                    </a:cubicBezTo>
                    <a:cubicBezTo>
                      <a:pt x="88" y="268"/>
                      <a:pt x="90" y="264"/>
                      <a:pt x="89" y="260"/>
                    </a:cubicBezTo>
                    <a:cubicBezTo>
                      <a:pt x="24" y="63"/>
                      <a:pt x="24" y="63"/>
                      <a:pt x="24" y="63"/>
                    </a:cubicBezTo>
                    <a:cubicBezTo>
                      <a:pt x="40" y="70"/>
                      <a:pt x="60" y="74"/>
                      <a:pt x="76" y="69"/>
                    </a:cubicBezTo>
                    <a:cubicBezTo>
                      <a:pt x="79" y="68"/>
                      <a:pt x="82" y="66"/>
                      <a:pt x="85" y="64"/>
                    </a:cubicBezTo>
                    <a:cubicBezTo>
                      <a:pt x="93" y="70"/>
                      <a:pt x="103" y="73"/>
                      <a:pt x="113" y="73"/>
                    </a:cubicBezTo>
                    <a:cubicBezTo>
                      <a:pt x="125" y="73"/>
                      <a:pt x="136" y="69"/>
                      <a:pt x="145" y="62"/>
                    </a:cubicBezTo>
                    <a:cubicBezTo>
                      <a:pt x="150" y="64"/>
                      <a:pt x="155" y="67"/>
                      <a:pt x="161" y="68"/>
                    </a:cubicBezTo>
                    <a:cubicBezTo>
                      <a:pt x="180" y="73"/>
                      <a:pt x="196" y="72"/>
                      <a:pt x="210" y="65"/>
                    </a:cubicBezTo>
                    <a:cubicBezTo>
                      <a:pt x="146" y="260"/>
                      <a:pt x="146" y="260"/>
                      <a:pt x="146" y="260"/>
                    </a:cubicBezTo>
                    <a:cubicBezTo>
                      <a:pt x="144" y="264"/>
                      <a:pt x="146" y="268"/>
                      <a:pt x="150" y="269"/>
                    </a:cubicBezTo>
                    <a:cubicBezTo>
                      <a:pt x="150" y="269"/>
                      <a:pt x="151" y="269"/>
                      <a:pt x="152" y="269"/>
                    </a:cubicBezTo>
                    <a:cubicBezTo>
                      <a:pt x="155" y="269"/>
                      <a:pt x="157" y="267"/>
                      <a:pt x="158" y="265"/>
                    </a:cubicBezTo>
                    <a:cubicBezTo>
                      <a:pt x="228" y="50"/>
                      <a:pt x="228" y="50"/>
                      <a:pt x="228" y="50"/>
                    </a:cubicBezTo>
                    <a:cubicBezTo>
                      <a:pt x="229" y="50"/>
                      <a:pt x="230" y="49"/>
                      <a:pt x="230" y="48"/>
                    </a:cubicBezTo>
                    <a:cubicBezTo>
                      <a:pt x="232" y="45"/>
                      <a:pt x="232" y="41"/>
                      <a:pt x="229" y="39"/>
                    </a:cubicBezTo>
                    <a:cubicBezTo>
                      <a:pt x="226" y="37"/>
                      <a:pt x="222" y="37"/>
                      <a:pt x="220" y="40"/>
                    </a:cubicBezTo>
                    <a:cubicBezTo>
                      <a:pt x="207" y="56"/>
                      <a:pt x="189" y="62"/>
                      <a:pt x="165" y="55"/>
                    </a:cubicBezTo>
                    <a:cubicBezTo>
                      <a:pt x="162" y="55"/>
                      <a:pt x="158" y="54"/>
                      <a:pt x="154" y="52"/>
                    </a:cubicBezTo>
                    <a:cubicBezTo>
                      <a:pt x="158" y="46"/>
                      <a:pt x="160" y="38"/>
                      <a:pt x="160" y="31"/>
                    </a:cubicBezTo>
                    <a:cubicBezTo>
                      <a:pt x="159" y="17"/>
                      <a:pt x="154" y="7"/>
                      <a:pt x="146" y="3"/>
                    </a:cubicBezTo>
                    <a:cubicBezTo>
                      <a:pt x="142" y="0"/>
                      <a:pt x="137" y="0"/>
                      <a:pt x="132" y="3"/>
                    </a:cubicBezTo>
                    <a:cubicBezTo>
                      <a:pt x="125" y="8"/>
                      <a:pt x="122" y="18"/>
                      <a:pt x="123" y="32"/>
                    </a:cubicBezTo>
                    <a:cubicBezTo>
                      <a:pt x="124" y="40"/>
                      <a:pt x="127" y="48"/>
                      <a:pt x="134" y="54"/>
                    </a:cubicBezTo>
                    <a:cubicBezTo>
                      <a:pt x="123" y="61"/>
                      <a:pt x="107" y="61"/>
                      <a:pt x="95" y="55"/>
                    </a:cubicBezTo>
                    <a:cubicBezTo>
                      <a:pt x="99" y="49"/>
                      <a:pt x="102" y="41"/>
                      <a:pt x="103" y="32"/>
                    </a:cubicBezTo>
                    <a:cubicBezTo>
                      <a:pt x="103" y="19"/>
                      <a:pt x="99" y="9"/>
                      <a:pt x="92" y="4"/>
                    </a:cubicBezTo>
                    <a:cubicBezTo>
                      <a:pt x="87" y="1"/>
                      <a:pt x="82" y="1"/>
                      <a:pt x="77" y="4"/>
                    </a:cubicBezTo>
                    <a:cubicBezTo>
                      <a:pt x="70" y="8"/>
                      <a:pt x="65" y="18"/>
                      <a:pt x="66" y="32"/>
                    </a:cubicBezTo>
                    <a:cubicBezTo>
                      <a:pt x="66" y="40"/>
                      <a:pt x="69" y="48"/>
                      <a:pt x="75" y="55"/>
                    </a:cubicBezTo>
                    <a:cubicBezTo>
                      <a:pt x="74" y="56"/>
                      <a:pt x="73" y="56"/>
                      <a:pt x="72" y="56"/>
                    </a:cubicBezTo>
                    <a:cubicBezTo>
                      <a:pt x="52" y="63"/>
                      <a:pt x="23" y="52"/>
                      <a:pt x="13" y="38"/>
                    </a:cubicBezTo>
                    <a:close/>
                    <a:moveTo>
                      <a:pt x="140" y="14"/>
                    </a:moveTo>
                    <a:cubicBezTo>
                      <a:pt x="140" y="14"/>
                      <a:pt x="140" y="14"/>
                      <a:pt x="140" y="14"/>
                    </a:cubicBezTo>
                    <a:cubicBezTo>
                      <a:pt x="140" y="14"/>
                      <a:pt x="140" y="14"/>
                      <a:pt x="140" y="14"/>
                    </a:cubicBezTo>
                    <a:cubicBezTo>
                      <a:pt x="142" y="15"/>
                      <a:pt x="146" y="20"/>
                      <a:pt x="147" y="32"/>
                    </a:cubicBezTo>
                    <a:cubicBezTo>
                      <a:pt x="147" y="36"/>
                      <a:pt x="145" y="41"/>
                      <a:pt x="143" y="45"/>
                    </a:cubicBezTo>
                    <a:cubicBezTo>
                      <a:pt x="139" y="41"/>
                      <a:pt x="137" y="37"/>
                      <a:pt x="136" y="31"/>
                    </a:cubicBezTo>
                    <a:cubicBezTo>
                      <a:pt x="135" y="21"/>
                      <a:pt x="138" y="15"/>
                      <a:pt x="140" y="14"/>
                    </a:cubicBezTo>
                    <a:close/>
                    <a:moveTo>
                      <a:pt x="84" y="15"/>
                    </a:moveTo>
                    <a:cubicBezTo>
                      <a:pt x="84" y="15"/>
                      <a:pt x="84" y="15"/>
                      <a:pt x="84" y="15"/>
                    </a:cubicBezTo>
                    <a:cubicBezTo>
                      <a:pt x="84" y="15"/>
                      <a:pt x="85" y="15"/>
                      <a:pt x="85" y="16"/>
                    </a:cubicBezTo>
                    <a:cubicBezTo>
                      <a:pt x="87" y="17"/>
                      <a:pt x="90" y="21"/>
                      <a:pt x="89" y="31"/>
                    </a:cubicBezTo>
                    <a:cubicBezTo>
                      <a:pt x="89" y="37"/>
                      <a:pt x="88" y="43"/>
                      <a:pt x="85" y="47"/>
                    </a:cubicBezTo>
                    <a:cubicBezTo>
                      <a:pt x="81" y="42"/>
                      <a:pt x="79" y="37"/>
                      <a:pt x="79" y="31"/>
                    </a:cubicBezTo>
                    <a:cubicBezTo>
                      <a:pt x="79" y="21"/>
                      <a:pt x="82" y="16"/>
                      <a:pt x="84" y="15"/>
                    </a:cubicBezTo>
                    <a:close/>
                  </a:path>
                </a:pathLst>
              </a:custGeom>
              <a:solidFill>
                <a:srgbClr val="3B59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" name="íṥḷïdé"/>
              <p:cNvSpPr/>
              <p:nvPr/>
            </p:nvSpPr>
            <p:spPr bwMode="auto">
              <a:xfrm>
                <a:off x="8902703" y="1527175"/>
                <a:ext cx="222250" cy="579438"/>
              </a:xfrm>
              <a:custGeom>
                <a:avLst/>
                <a:gdLst>
                  <a:gd name="T0" fmla="*/ 62 w 84"/>
                  <a:gd name="T1" fmla="*/ 28 h 218"/>
                  <a:gd name="T2" fmla="*/ 0 w 84"/>
                  <a:gd name="T3" fmla="*/ 218 h 218"/>
                  <a:gd name="T4" fmla="*/ 13 w 84"/>
                  <a:gd name="T5" fmla="*/ 218 h 218"/>
                  <a:gd name="T6" fmla="*/ 80 w 84"/>
                  <a:gd name="T7" fmla="*/ 13 h 218"/>
                  <a:gd name="T8" fmla="*/ 82 w 84"/>
                  <a:gd name="T9" fmla="*/ 11 h 218"/>
                  <a:gd name="T10" fmla="*/ 81 w 84"/>
                  <a:gd name="T11" fmla="*/ 2 h 218"/>
                  <a:gd name="T12" fmla="*/ 72 w 84"/>
                  <a:gd name="T13" fmla="*/ 3 h 218"/>
                  <a:gd name="T14" fmla="*/ 43 w 84"/>
                  <a:gd name="T15" fmla="*/ 20 h 218"/>
                  <a:gd name="T16" fmla="*/ 31 w 84"/>
                  <a:gd name="T17" fmla="*/ 34 h 218"/>
                  <a:gd name="T18" fmla="*/ 62 w 84"/>
                  <a:gd name="T19" fmla="*/ 2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4" h="218">
                    <a:moveTo>
                      <a:pt x="62" y="28"/>
                    </a:moveTo>
                    <a:cubicBezTo>
                      <a:pt x="0" y="218"/>
                      <a:pt x="0" y="218"/>
                      <a:pt x="0" y="218"/>
                    </a:cubicBezTo>
                    <a:cubicBezTo>
                      <a:pt x="13" y="218"/>
                      <a:pt x="13" y="218"/>
                      <a:pt x="13" y="218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1" y="13"/>
                      <a:pt x="82" y="12"/>
                      <a:pt x="82" y="11"/>
                    </a:cubicBezTo>
                    <a:cubicBezTo>
                      <a:pt x="84" y="8"/>
                      <a:pt x="84" y="4"/>
                      <a:pt x="81" y="2"/>
                    </a:cubicBezTo>
                    <a:cubicBezTo>
                      <a:pt x="78" y="0"/>
                      <a:pt x="74" y="0"/>
                      <a:pt x="72" y="3"/>
                    </a:cubicBezTo>
                    <a:cubicBezTo>
                      <a:pt x="64" y="13"/>
                      <a:pt x="55" y="18"/>
                      <a:pt x="43" y="20"/>
                    </a:cubicBezTo>
                    <a:cubicBezTo>
                      <a:pt x="39" y="25"/>
                      <a:pt x="35" y="29"/>
                      <a:pt x="31" y="34"/>
                    </a:cubicBezTo>
                    <a:cubicBezTo>
                      <a:pt x="42" y="34"/>
                      <a:pt x="53" y="33"/>
                      <a:pt x="62" y="28"/>
                    </a:cubicBezTo>
                    <a:close/>
                  </a:path>
                </a:pathLst>
              </a:custGeom>
              <a:solidFill>
                <a:srgbClr val="2547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" name="íṥľiḍé"/>
              <p:cNvSpPr/>
              <p:nvPr/>
            </p:nvSpPr>
            <p:spPr bwMode="auto">
              <a:xfrm>
                <a:off x="8623303" y="1846263"/>
                <a:ext cx="115888" cy="260350"/>
              </a:xfrm>
              <a:custGeom>
                <a:avLst/>
                <a:gdLst>
                  <a:gd name="T0" fmla="*/ 44 w 44"/>
                  <a:gd name="T1" fmla="*/ 98 h 98"/>
                  <a:gd name="T2" fmla="*/ 12 w 44"/>
                  <a:gd name="T3" fmla="*/ 0 h 98"/>
                  <a:gd name="T4" fmla="*/ 0 w 44"/>
                  <a:gd name="T5" fmla="*/ 5 h 98"/>
                  <a:gd name="T6" fmla="*/ 30 w 44"/>
                  <a:gd name="T7" fmla="*/ 98 h 98"/>
                  <a:gd name="T8" fmla="*/ 44 w 44"/>
                  <a:gd name="T9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98">
                    <a:moveTo>
                      <a:pt x="44" y="98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8" y="1"/>
                      <a:pt x="4" y="3"/>
                      <a:pt x="0" y="5"/>
                    </a:cubicBezTo>
                    <a:cubicBezTo>
                      <a:pt x="30" y="98"/>
                      <a:pt x="30" y="98"/>
                      <a:pt x="30" y="98"/>
                    </a:cubicBezTo>
                    <a:lnTo>
                      <a:pt x="44" y="98"/>
                    </a:lnTo>
                    <a:close/>
                  </a:path>
                </a:pathLst>
              </a:custGeom>
              <a:solidFill>
                <a:srgbClr val="2547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" name="i$ļídé"/>
              <p:cNvSpPr/>
              <p:nvPr/>
            </p:nvSpPr>
            <p:spPr bwMode="auto">
              <a:xfrm>
                <a:off x="8572503" y="2106613"/>
                <a:ext cx="485775" cy="223838"/>
              </a:xfrm>
              <a:custGeom>
                <a:avLst/>
                <a:gdLst>
                  <a:gd name="T0" fmla="*/ 166 w 183"/>
                  <a:gd name="T1" fmla="*/ 0 h 84"/>
                  <a:gd name="T2" fmla="*/ 17 w 183"/>
                  <a:gd name="T3" fmla="*/ 0 h 84"/>
                  <a:gd name="T4" fmla="*/ 2 w 183"/>
                  <a:gd name="T5" fmla="*/ 24 h 84"/>
                  <a:gd name="T6" fmla="*/ 17 w 183"/>
                  <a:gd name="T7" fmla="*/ 49 h 84"/>
                  <a:gd name="T8" fmla="*/ 67 w 183"/>
                  <a:gd name="T9" fmla="*/ 49 h 84"/>
                  <a:gd name="T10" fmla="*/ 13 w 183"/>
                  <a:gd name="T11" fmla="*/ 59 h 84"/>
                  <a:gd name="T12" fmla="*/ 3 w 183"/>
                  <a:gd name="T13" fmla="*/ 75 h 84"/>
                  <a:gd name="T14" fmla="*/ 17 w 183"/>
                  <a:gd name="T15" fmla="*/ 84 h 84"/>
                  <a:gd name="T16" fmla="*/ 22 w 183"/>
                  <a:gd name="T17" fmla="*/ 82 h 84"/>
                  <a:gd name="T18" fmla="*/ 171 w 183"/>
                  <a:gd name="T19" fmla="*/ 33 h 84"/>
                  <a:gd name="T20" fmla="*/ 182 w 183"/>
                  <a:gd name="T21" fmla="*/ 14 h 84"/>
                  <a:gd name="T22" fmla="*/ 166 w 183"/>
                  <a:gd name="T2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3" h="84">
                    <a:moveTo>
                      <a:pt x="166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9" y="0"/>
                      <a:pt x="2" y="16"/>
                      <a:pt x="2" y="24"/>
                    </a:cubicBezTo>
                    <a:cubicBezTo>
                      <a:pt x="2" y="33"/>
                      <a:pt x="9" y="49"/>
                      <a:pt x="17" y="49"/>
                    </a:cubicBezTo>
                    <a:cubicBezTo>
                      <a:pt x="67" y="49"/>
                      <a:pt x="67" y="49"/>
                      <a:pt x="67" y="49"/>
                    </a:cubicBezTo>
                    <a:cubicBezTo>
                      <a:pt x="13" y="59"/>
                      <a:pt x="13" y="59"/>
                      <a:pt x="13" y="59"/>
                    </a:cubicBezTo>
                    <a:cubicBezTo>
                      <a:pt x="4" y="62"/>
                      <a:pt x="0" y="67"/>
                      <a:pt x="3" y="75"/>
                    </a:cubicBezTo>
                    <a:cubicBezTo>
                      <a:pt x="5" y="82"/>
                      <a:pt x="11" y="84"/>
                      <a:pt x="17" y="84"/>
                    </a:cubicBezTo>
                    <a:cubicBezTo>
                      <a:pt x="19" y="84"/>
                      <a:pt x="21" y="83"/>
                      <a:pt x="22" y="82"/>
                    </a:cubicBezTo>
                    <a:cubicBezTo>
                      <a:pt x="171" y="33"/>
                      <a:pt x="171" y="33"/>
                      <a:pt x="171" y="33"/>
                    </a:cubicBezTo>
                    <a:cubicBezTo>
                      <a:pt x="178" y="31"/>
                      <a:pt x="183" y="22"/>
                      <a:pt x="182" y="14"/>
                    </a:cubicBezTo>
                    <a:cubicBezTo>
                      <a:pt x="181" y="7"/>
                      <a:pt x="174" y="0"/>
                      <a:pt x="166" y="0"/>
                    </a:cubicBezTo>
                    <a:close/>
                  </a:path>
                </a:pathLst>
              </a:custGeom>
              <a:solidFill>
                <a:srgbClr val="2547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" name="îŝḷïḑe"/>
              <p:cNvSpPr/>
              <p:nvPr/>
            </p:nvSpPr>
            <p:spPr bwMode="auto">
              <a:xfrm>
                <a:off x="8575678" y="2235200"/>
                <a:ext cx="485775" cy="330200"/>
              </a:xfrm>
              <a:custGeom>
                <a:avLst/>
                <a:gdLst>
                  <a:gd name="T0" fmla="*/ 165 w 183"/>
                  <a:gd name="T1" fmla="*/ 62 h 124"/>
                  <a:gd name="T2" fmla="*/ 115 w 183"/>
                  <a:gd name="T3" fmla="*/ 62 h 124"/>
                  <a:gd name="T4" fmla="*/ 170 w 183"/>
                  <a:gd name="T5" fmla="*/ 38 h 124"/>
                  <a:gd name="T6" fmla="*/ 180 w 183"/>
                  <a:gd name="T7" fmla="*/ 14 h 124"/>
                  <a:gd name="T8" fmla="*/ 160 w 183"/>
                  <a:gd name="T9" fmla="*/ 3 h 124"/>
                  <a:gd name="T10" fmla="*/ 12 w 183"/>
                  <a:gd name="T11" fmla="*/ 50 h 124"/>
                  <a:gd name="T12" fmla="*/ 1 w 183"/>
                  <a:gd name="T13" fmla="*/ 70 h 124"/>
                  <a:gd name="T14" fmla="*/ 16 w 183"/>
                  <a:gd name="T15" fmla="*/ 87 h 124"/>
                  <a:gd name="T16" fmla="*/ 30 w 183"/>
                  <a:gd name="T17" fmla="*/ 87 h 124"/>
                  <a:gd name="T18" fmla="*/ 54 w 183"/>
                  <a:gd name="T19" fmla="*/ 124 h 124"/>
                  <a:gd name="T20" fmla="*/ 127 w 183"/>
                  <a:gd name="T21" fmla="*/ 124 h 124"/>
                  <a:gd name="T22" fmla="*/ 151 w 183"/>
                  <a:gd name="T23" fmla="*/ 87 h 124"/>
                  <a:gd name="T24" fmla="*/ 165 w 183"/>
                  <a:gd name="T25" fmla="*/ 87 h 124"/>
                  <a:gd name="T26" fmla="*/ 181 w 183"/>
                  <a:gd name="T27" fmla="*/ 75 h 124"/>
                  <a:gd name="T28" fmla="*/ 165 w 183"/>
                  <a:gd name="T29" fmla="*/ 6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3" h="124">
                    <a:moveTo>
                      <a:pt x="165" y="62"/>
                    </a:moveTo>
                    <a:cubicBezTo>
                      <a:pt x="115" y="62"/>
                      <a:pt x="115" y="62"/>
                      <a:pt x="115" y="62"/>
                    </a:cubicBezTo>
                    <a:cubicBezTo>
                      <a:pt x="170" y="38"/>
                      <a:pt x="170" y="38"/>
                      <a:pt x="170" y="38"/>
                    </a:cubicBezTo>
                    <a:cubicBezTo>
                      <a:pt x="178" y="35"/>
                      <a:pt x="183" y="23"/>
                      <a:pt x="180" y="14"/>
                    </a:cubicBezTo>
                    <a:cubicBezTo>
                      <a:pt x="177" y="6"/>
                      <a:pt x="169" y="0"/>
                      <a:pt x="160" y="3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4" y="52"/>
                      <a:pt x="0" y="63"/>
                      <a:pt x="1" y="70"/>
                    </a:cubicBezTo>
                    <a:cubicBezTo>
                      <a:pt x="2" y="78"/>
                      <a:pt x="9" y="87"/>
                      <a:pt x="16" y="87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54" y="124"/>
                      <a:pt x="54" y="124"/>
                      <a:pt x="54" y="124"/>
                    </a:cubicBezTo>
                    <a:cubicBezTo>
                      <a:pt x="127" y="124"/>
                      <a:pt x="127" y="124"/>
                      <a:pt x="127" y="124"/>
                    </a:cubicBezTo>
                    <a:cubicBezTo>
                      <a:pt x="151" y="87"/>
                      <a:pt x="151" y="87"/>
                      <a:pt x="151" y="87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74" y="87"/>
                      <a:pt x="181" y="83"/>
                      <a:pt x="181" y="75"/>
                    </a:cubicBezTo>
                    <a:cubicBezTo>
                      <a:pt x="181" y="66"/>
                      <a:pt x="174" y="62"/>
                      <a:pt x="165" y="62"/>
                    </a:cubicBezTo>
                    <a:close/>
                  </a:path>
                </a:pathLst>
              </a:custGeom>
              <a:solidFill>
                <a:srgbClr val="2547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  <p:sp>
        <p:nvSpPr>
          <p:cNvPr id="108" name="išľiḍé"/>
          <p:cNvSpPr/>
          <p:nvPr/>
        </p:nvSpPr>
        <p:spPr>
          <a:xfrm rot="5400000">
            <a:off x="978759" y="1504973"/>
            <a:ext cx="4464496" cy="4464496"/>
          </a:xfrm>
          <a:prstGeom prst="blockArc">
            <a:avLst>
              <a:gd name="adj1" fmla="val 10800000"/>
              <a:gd name="adj2" fmla="val 523590"/>
              <a:gd name="adj3" fmla="val 2300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7000">
                <a:schemeClr val="accent1">
                  <a:alpha val="23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cxnSp>
        <p:nvCxnSpPr>
          <p:cNvPr id="109" name="直接连接符 108"/>
          <p:cNvCxnSpPr/>
          <p:nvPr/>
        </p:nvCxnSpPr>
        <p:spPr>
          <a:xfrm>
            <a:off x="5529618" y="3047691"/>
            <a:ext cx="5989220" cy="0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îṣļiďé"/>
          <p:cNvGrpSpPr/>
          <p:nvPr/>
        </p:nvGrpSpPr>
        <p:grpSpPr>
          <a:xfrm>
            <a:off x="4516922" y="1778455"/>
            <a:ext cx="540000" cy="540000"/>
            <a:chOff x="824229" y="5280877"/>
            <a:chExt cx="347557" cy="347557"/>
          </a:xfrm>
          <a:solidFill>
            <a:schemeClr val="accent1"/>
          </a:solidFill>
        </p:grpSpPr>
        <p:sp>
          <p:nvSpPr>
            <p:cNvPr id="111" name="iṧļîḓê"/>
            <p:cNvSpPr/>
            <p:nvPr/>
          </p:nvSpPr>
          <p:spPr>
            <a:xfrm>
              <a:off x="824229" y="5280877"/>
              <a:ext cx="347557" cy="347557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dirty="0"/>
            </a:p>
          </p:txBody>
        </p:sp>
        <p:sp>
          <p:nvSpPr>
            <p:cNvPr id="112" name="íşḻïďè"/>
            <p:cNvSpPr/>
            <p:nvPr/>
          </p:nvSpPr>
          <p:spPr>
            <a:xfrm>
              <a:off x="911682" y="5372326"/>
              <a:ext cx="172652" cy="164657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</a:p>
          </p:txBody>
        </p:sp>
      </p:grpSp>
      <p:cxnSp>
        <p:nvCxnSpPr>
          <p:cNvPr id="113" name="直接连接符 112"/>
          <p:cNvCxnSpPr/>
          <p:nvPr/>
        </p:nvCxnSpPr>
        <p:spPr>
          <a:xfrm>
            <a:off x="5529618" y="4549262"/>
            <a:ext cx="5989220" cy="0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4" name="íşľïḋê"/>
          <p:cNvGrpSpPr/>
          <p:nvPr/>
        </p:nvGrpSpPr>
        <p:grpSpPr>
          <a:xfrm>
            <a:off x="5145142" y="3269094"/>
            <a:ext cx="540000" cy="540000"/>
            <a:chOff x="824229" y="5280877"/>
            <a:chExt cx="347557" cy="347557"/>
          </a:xfrm>
          <a:solidFill>
            <a:schemeClr val="accent1"/>
          </a:solidFill>
        </p:grpSpPr>
        <p:sp>
          <p:nvSpPr>
            <p:cNvPr id="115" name="íşḻîḑe"/>
            <p:cNvSpPr/>
            <p:nvPr/>
          </p:nvSpPr>
          <p:spPr>
            <a:xfrm>
              <a:off x="824229" y="5280877"/>
              <a:ext cx="347557" cy="347557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dirty="0"/>
            </a:p>
          </p:txBody>
        </p:sp>
        <p:sp>
          <p:nvSpPr>
            <p:cNvPr id="116" name="işḻiḋé"/>
            <p:cNvSpPr/>
            <p:nvPr/>
          </p:nvSpPr>
          <p:spPr>
            <a:xfrm>
              <a:off x="911682" y="5372326"/>
              <a:ext cx="172652" cy="164657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</a:p>
          </p:txBody>
        </p:sp>
      </p:grpSp>
      <p:grpSp>
        <p:nvGrpSpPr>
          <p:cNvPr id="117" name="íṧlïḋê"/>
          <p:cNvGrpSpPr/>
          <p:nvPr/>
        </p:nvGrpSpPr>
        <p:grpSpPr>
          <a:xfrm>
            <a:off x="4754150" y="4686002"/>
            <a:ext cx="540000" cy="540000"/>
            <a:chOff x="824229" y="5280877"/>
            <a:chExt cx="347557" cy="347557"/>
          </a:xfrm>
          <a:solidFill>
            <a:schemeClr val="accent1"/>
          </a:solidFill>
        </p:grpSpPr>
        <p:sp>
          <p:nvSpPr>
            <p:cNvPr id="118" name="íṩḻîḓe"/>
            <p:cNvSpPr/>
            <p:nvPr/>
          </p:nvSpPr>
          <p:spPr>
            <a:xfrm>
              <a:off x="824229" y="5280877"/>
              <a:ext cx="347557" cy="347557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dirty="0"/>
            </a:p>
          </p:txBody>
        </p:sp>
        <p:sp>
          <p:nvSpPr>
            <p:cNvPr id="119" name="íS1ïdé"/>
            <p:cNvSpPr/>
            <p:nvPr/>
          </p:nvSpPr>
          <p:spPr>
            <a:xfrm>
              <a:off x="911682" y="5372326"/>
              <a:ext cx="172652" cy="164657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</a:p>
          </p:txBody>
        </p:sp>
      </p:grpSp>
      <p:sp>
        <p:nvSpPr>
          <p:cNvPr id="120" name="Rectangle 63"/>
          <p:cNvSpPr/>
          <p:nvPr/>
        </p:nvSpPr>
        <p:spPr>
          <a:xfrm>
            <a:off x="5957146" y="1562995"/>
            <a:ext cx="4588944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1" name="TextBox 34"/>
          <p:cNvSpPr txBox="1"/>
          <p:nvPr/>
        </p:nvSpPr>
        <p:spPr>
          <a:xfrm>
            <a:off x="5957146" y="2121842"/>
            <a:ext cx="3579427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2" name="Rectangle 63"/>
          <p:cNvSpPr/>
          <p:nvPr/>
        </p:nvSpPr>
        <p:spPr>
          <a:xfrm>
            <a:off x="5957146" y="3191648"/>
            <a:ext cx="4588944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3" name="TextBox 34"/>
          <p:cNvSpPr txBox="1"/>
          <p:nvPr/>
        </p:nvSpPr>
        <p:spPr>
          <a:xfrm>
            <a:off x="5957146" y="3750495"/>
            <a:ext cx="3579427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4" name="Rectangle 63"/>
          <p:cNvSpPr/>
          <p:nvPr/>
        </p:nvSpPr>
        <p:spPr>
          <a:xfrm>
            <a:off x="5957146" y="4720127"/>
            <a:ext cx="4588944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5" name="TextBox 34"/>
          <p:cNvSpPr txBox="1"/>
          <p:nvPr/>
        </p:nvSpPr>
        <p:spPr>
          <a:xfrm>
            <a:off x="5957146" y="5278974"/>
            <a:ext cx="3579427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0" grpId="0"/>
      <p:bldP spid="121" grpId="0"/>
      <p:bldP spid="122" grpId="0"/>
      <p:bldP spid="123" grpId="0"/>
      <p:bldP spid="124" grpId="0"/>
      <p:bldP spid="1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761771" y="447879"/>
            <a:ext cx="31171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spc="600" dirty="0">
                <a:solidFill>
                  <a:schemeClr val="accent1">
                    <a:lumMod val="50000"/>
                  </a:schemeClr>
                </a:solidFill>
                <a:latin typeface="文鼎习" panose="020B0602010101010101" pitchFamily="33" charset="-122"/>
                <a:ea typeface="文鼎习" panose="020B0602010101010101" pitchFamily="33" charset="-122"/>
                <a:cs typeface="+mn-ea"/>
                <a:sym typeface="+mn-lt"/>
              </a:rPr>
              <a:t>小标题</a:t>
            </a:r>
            <a:endParaRPr lang="zh-CN" altLang="en-US" sz="4000" spc="600" dirty="0">
              <a:solidFill>
                <a:schemeClr val="accent1">
                  <a:lumMod val="50000"/>
                </a:schemeClr>
              </a:solidFill>
              <a:latin typeface="文鼎习" panose="020B0602010101010101" pitchFamily="33" charset="-122"/>
              <a:ea typeface="文鼎习" panose="020B0602010101010101" pitchFamily="33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17048" y="759469"/>
            <a:ext cx="1882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pc="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HEADINGS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ísľíḑê"/>
          <p:cNvSpPr/>
          <p:nvPr/>
        </p:nvSpPr>
        <p:spPr>
          <a:xfrm>
            <a:off x="0" y="1357188"/>
            <a:ext cx="12192000" cy="4929299"/>
          </a:xfrm>
          <a:prstGeom prst="rect">
            <a:avLst/>
          </a:prstGeom>
          <a:blipFill>
            <a:blip r:embed="rId1" cstate="screen"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5" name="îSľîḋe"/>
          <p:cNvSpPr/>
          <p:nvPr/>
        </p:nvSpPr>
        <p:spPr>
          <a:xfrm>
            <a:off x="0" y="1332472"/>
            <a:ext cx="12192000" cy="2414164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zh-CN" altLang="en-US" sz="2000" b="1" dirty="0"/>
          </a:p>
        </p:txBody>
      </p:sp>
      <p:sp>
        <p:nvSpPr>
          <p:cNvPr id="6" name="iṡliḋê"/>
          <p:cNvSpPr/>
          <p:nvPr/>
        </p:nvSpPr>
        <p:spPr>
          <a:xfrm>
            <a:off x="1019049" y="3455398"/>
            <a:ext cx="2232248" cy="22322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endParaRPr lang="en-US" altLang="zh-CN" sz="11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endParaRPr lang="en-US" altLang="zh-CN" sz="1100" dirty="0">
              <a:solidFill>
                <a:schemeClr val="tx1"/>
              </a:solidFill>
            </a:endParaRPr>
          </a:p>
        </p:txBody>
      </p:sp>
      <p:sp>
        <p:nvSpPr>
          <p:cNvPr id="9" name="îṡľïde"/>
          <p:cNvSpPr/>
          <p:nvPr/>
        </p:nvSpPr>
        <p:spPr>
          <a:xfrm>
            <a:off x="1775133" y="3166255"/>
            <a:ext cx="720080" cy="7200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0" name="îṡḻíḍe"/>
          <p:cNvSpPr/>
          <p:nvPr/>
        </p:nvSpPr>
        <p:spPr>
          <a:xfrm>
            <a:off x="1840118" y="3232658"/>
            <a:ext cx="590110" cy="581669"/>
          </a:xfrm>
          <a:prstGeom prst="ellipse">
            <a:avLst/>
          </a:prstGeom>
          <a:solidFill>
            <a:schemeClr val="accent1"/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92500" lnSpcReduction="20000"/>
          </a:bodyPr>
          <a:lstStyle/>
          <a:p>
            <a:pPr algn="ctr"/>
            <a:r>
              <a:rPr lang="en-US" altLang="zh-CN" sz="2800" dirty="0">
                <a:latin typeface="Impact" panose="020B0806030902050204" pitchFamily="34" charset="0"/>
              </a:rPr>
              <a:t>1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11" name="îšḷïde"/>
          <p:cNvSpPr txBox="1"/>
          <p:nvPr/>
        </p:nvSpPr>
        <p:spPr bwMode="auto">
          <a:xfrm>
            <a:off x="1163065" y="3884731"/>
            <a:ext cx="1944216" cy="43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/>
              <a:t>Text here</a:t>
            </a:r>
            <a:endParaRPr lang="en-US" altLang="zh-CN" sz="2000" b="1" dirty="0"/>
          </a:p>
        </p:txBody>
      </p:sp>
      <p:sp>
        <p:nvSpPr>
          <p:cNvPr id="12" name="îŝľïḑè"/>
          <p:cNvSpPr/>
          <p:nvPr/>
        </p:nvSpPr>
        <p:spPr>
          <a:xfrm>
            <a:off x="3664890" y="3451120"/>
            <a:ext cx="2232248" cy="22322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endParaRPr lang="en-US" altLang="zh-CN" sz="11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endParaRPr lang="en-US" altLang="zh-CN" sz="1100" dirty="0">
              <a:solidFill>
                <a:schemeClr val="tx1"/>
              </a:solidFill>
            </a:endParaRPr>
          </a:p>
        </p:txBody>
      </p:sp>
      <p:sp>
        <p:nvSpPr>
          <p:cNvPr id="13" name="ïşḻïḓé"/>
          <p:cNvSpPr/>
          <p:nvPr/>
        </p:nvSpPr>
        <p:spPr>
          <a:xfrm>
            <a:off x="4420974" y="3161977"/>
            <a:ext cx="720080" cy="7200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4" name="îṧļiḓè"/>
          <p:cNvSpPr/>
          <p:nvPr/>
        </p:nvSpPr>
        <p:spPr>
          <a:xfrm>
            <a:off x="4485959" y="3228380"/>
            <a:ext cx="590110" cy="581669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92500" lnSpcReduction="20000"/>
          </a:bodyPr>
          <a:lstStyle/>
          <a:p>
            <a:pPr algn="ctr"/>
            <a:r>
              <a:rPr lang="en-US" altLang="zh-CN" sz="2800" dirty="0">
                <a:latin typeface="Impact" panose="020B0806030902050204" pitchFamily="34" charset="0"/>
              </a:rPr>
              <a:t>2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15" name="iṩ1iḑe"/>
          <p:cNvSpPr txBox="1"/>
          <p:nvPr/>
        </p:nvSpPr>
        <p:spPr bwMode="auto">
          <a:xfrm>
            <a:off x="3808906" y="3880453"/>
            <a:ext cx="1944216" cy="43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/>
              <a:t>Text here</a:t>
            </a:r>
            <a:endParaRPr lang="en-US" altLang="zh-CN" sz="2000" b="1" dirty="0"/>
          </a:p>
        </p:txBody>
      </p:sp>
      <p:sp>
        <p:nvSpPr>
          <p:cNvPr id="16" name="ï$ļíďè"/>
          <p:cNvSpPr/>
          <p:nvPr/>
        </p:nvSpPr>
        <p:spPr>
          <a:xfrm>
            <a:off x="6312024" y="3451120"/>
            <a:ext cx="2232248" cy="22322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endParaRPr lang="en-US" altLang="zh-CN" sz="11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endParaRPr lang="en-US" altLang="zh-CN" sz="1100" dirty="0">
              <a:solidFill>
                <a:schemeClr val="tx1"/>
              </a:solidFill>
            </a:endParaRPr>
          </a:p>
        </p:txBody>
      </p:sp>
      <p:sp>
        <p:nvSpPr>
          <p:cNvPr id="17" name="íśliḍé"/>
          <p:cNvSpPr/>
          <p:nvPr/>
        </p:nvSpPr>
        <p:spPr>
          <a:xfrm>
            <a:off x="7068108" y="3161977"/>
            <a:ext cx="720080" cy="7200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8" name="îṧḷïde"/>
          <p:cNvSpPr/>
          <p:nvPr/>
        </p:nvSpPr>
        <p:spPr>
          <a:xfrm>
            <a:off x="7133093" y="3228380"/>
            <a:ext cx="590110" cy="581669"/>
          </a:xfrm>
          <a:prstGeom prst="ellipse">
            <a:avLst/>
          </a:prstGeom>
          <a:solidFill>
            <a:schemeClr val="accent1"/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92500" lnSpcReduction="20000"/>
          </a:bodyPr>
          <a:lstStyle/>
          <a:p>
            <a:pPr algn="ctr"/>
            <a:r>
              <a:rPr lang="en-US" altLang="zh-CN" sz="2800" dirty="0">
                <a:latin typeface="Impact" panose="020B0806030902050204" pitchFamily="34" charset="0"/>
              </a:rPr>
              <a:t>3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19" name="íṧļíďé"/>
          <p:cNvSpPr txBox="1"/>
          <p:nvPr/>
        </p:nvSpPr>
        <p:spPr bwMode="auto">
          <a:xfrm>
            <a:off x="6456040" y="3880453"/>
            <a:ext cx="1944216" cy="43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/>
              <a:t>Text here</a:t>
            </a:r>
            <a:endParaRPr lang="en-US" altLang="zh-CN" sz="2000" b="1" dirty="0"/>
          </a:p>
        </p:txBody>
      </p:sp>
      <p:sp>
        <p:nvSpPr>
          <p:cNvPr id="20" name="íṣ1íḑé"/>
          <p:cNvSpPr/>
          <p:nvPr/>
        </p:nvSpPr>
        <p:spPr>
          <a:xfrm>
            <a:off x="8959158" y="3451120"/>
            <a:ext cx="2232248" cy="22322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endParaRPr lang="en-US" altLang="zh-CN" sz="11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endParaRPr lang="en-US" altLang="zh-CN" sz="11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.</a:t>
            </a:r>
            <a:endParaRPr lang="zh-CN" altLang="en-US" sz="1100" dirty="0">
              <a:solidFill>
                <a:schemeClr val="tx1"/>
              </a:solidFill>
            </a:endParaRPr>
          </a:p>
        </p:txBody>
      </p:sp>
      <p:sp>
        <p:nvSpPr>
          <p:cNvPr id="21" name="iṩ1ídè"/>
          <p:cNvSpPr/>
          <p:nvPr/>
        </p:nvSpPr>
        <p:spPr>
          <a:xfrm>
            <a:off x="9715242" y="3161977"/>
            <a:ext cx="720080" cy="7200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22" name="ïṩ1íḑè"/>
          <p:cNvSpPr/>
          <p:nvPr/>
        </p:nvSpPr>
        <p:spPr>
          <a:xfrm>
            <a:off x="9780227" y="3228380"/>
            <a:ext cx="590110" cy="581669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92500" lnSpcReduction="20000"/>
          </a:bodyPr>
          <a:lstStyle/>
          <a:p>
            <a:pPr algn="ctr"/>
            <a:r>
              <a:rPr lang="en-US" altLang="zh-CN" sz="2800" dirty="0">
                <a:latin typeface="Impact" panose="020B0806030902050204" pitchFamily="34" charset="0"/>
              </a:rPr>
              <a:t>4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23" name="íṥľiḑe"/>
          <p:cNvSpPr txBox="1"/>
          <p:nvPr/>
        </p:nvSpPr>
        <p:spPr bwMode="auto">
          <a:xfrm>
            <a:off x="9103174" y="3880453"/>
            <a:ext cx="1944216" cy="43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/>
              <a:t>Text here</a:t>
            </a:r>
            <a:endParaRPr lang="en-US" altLang="zh-CN" sz="2000" b="1" dirty="0"/>
          </a:p>
        </p:txBody>
      </p:sp>
      <p:sp>
        <p:nvSpPr>
          <p:cNvPr id="24" name="Rectangle 63"/>
          <p:cNvSpPr/>
          <p:nvPr/>
        </p:nvSpPr>
        <p:spPr>
          <a:xfrm>
            <a:off x="2753013" y="1568304"/>
            <a:ext cx="7159337" cy="743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spc="300" dirty="0">
                <a:solidFill>
                  <a:schemeClr val="bg1"/>
                </a:solidFill>
                <a:latin typeface="+mj-ea"/>
                <a:ea typeface="+mj-ea"/>
              </a:rPr>
              <a:t>输入你的标题</a:t>
            </a:r>
            <a:endParaRPr lang="id-ID" sz="3200" b="1" spc="3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5" name="TextBox 34"/>
          <p:cNvSpPr txBox="1"/>
          <p:nvPr/>
        </p:nvSpPr>
        <p:spPr>
          <a:xfrm>
            <a:off x="3898337" y="2378693"/>
            <a:ext cx="4868688" cy="548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50" spc="600" dirty="0">
                <a:solidFill>
                  <a:schemeClr val="bg1">
                    <a:lumMod val="7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050" spc="600" dirty="0">
                <a:solidFill>
                  <a:schemeClr val="bg1">
                    <a:lumMod val="7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050" spc="600" dirty="0">
                <a:solidFill>
                  <a:schemeClr val="bg1">
                    <a:lumMod val="7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1050" spc="600" dirty="0">
              <a:solidFill>
                <a:schemeClr val="bg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TextBox 34"/>
          <p:cNvSpPr txBox="1"/>
          <p:nvPr/>
        </p:nvSpPr>
        <p:spPr>
          <a:xfrm>
            <a:off x="1163065" y="4391602"/>
            <a:ext cx="1836951" cy="898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7" name="TextBox 34"/>
          <p:cNvSpPr txBox="1"/>
          <p:nvPr/>
        </p:nvSpPr>
        <p:spPr>
          <a:xfrm>
            <a:off x="3829150" y="4436048"/>
            <a:ext cx="1836951" cy="898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8" name="TextBox 34"/>
          <p:cNvSpPr txBox="1"/>
          <p:nvPr/>
        </p:nvSpPr>
        <p:spPr>
          <a:xfrm>
            <a:off x="6495235" y="4418957"/>
            <a:ext cx="1836951" cy="898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9" name="TextBox 34"/>
          <p:cNvSpPr txBox="1"/>
          <p:nvPr/>
        </p:nvSpPr>
        <p:spPr>
          <a:xfrm>
            <a:off x="9161320" y="4450737"/>
            <a:ext cx="1836951" cy="898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761771" y="447879"/>
            <a:ext cx="31171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spc="600" dirty="0">
                <a:solidFill>
                  <a:schemeClr val="accent1">
                    <a:lumMod val="50000"/>
                  </a:schemeClr>
                </a:solidFill>
                <a:latin typeface="文鼎习" panose="020B0602010101010101" pitchFamily="33" charset="-122"/>
                <a:ea typeface="文鼎习" panose="020B0602010101010101" pitchFamily="33" charset="-122"/>
                <a:cs typeface="+mn-ea"/>
                <a:sym typeface="+mn-lt"/>
              </a:rPr>
              <a:t>小标题</a:t>
            </a:r>
            <a:endParaRPr lang="zh-CN" altLang="en-US" sz="4000" spc="600" dirty="0">
              <a:solidFill>
                <a:schemeClr val="accent1">
                  <a:lumMod val="50000"/>
                </a:schemeClr>
              </a:solidFill>
              <a:latin typeface="文鼎习" panose="020B0602010101010101" pitchFamily="33" charset="-122"/>
              <a:ea typeface="文鼎习" panose="020B0602010101010101" pitchFamily="33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17048" y="759469"/>
            <a:ext cx="1882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pc="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HEADINGS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" name="îS1îḍe"/>
          <p:cNvGrpSpPr/>
          <p:nvPr/>
        </p:nvGrpSpPr>
        <p:grpSpPr>
          <a:xfrm>
            <a:off x="4186071" y="1714500"/>
            <a:ext cx="3819858" cy="5143500"/>
            <a:chOff x="4186071" y="1714500"/>
            <a:chExt cx="3819858" cy="5143500"/>
          </a:xfrm>
        </p:grpSpPr>
        <p:grpSp>
          <p:nvGrpSpPr>
            <p:cNvPr id="5" name="íṧ1iḑé"/>
            <p:cNvGrpSpPr/>
            <p:nvPr/>
          </p:nvGrpSpPr>
          <p:grpSpPr>
            <a:xfrm>
              <a:off x="4186071" y="1714500"/>
              <a:ext cx="3819858" cy="5143500"/>
              <a:chOff x="4656000" y="2298045"/>
              <a:chExt cx="2880000" cy="3877968"/>
            </a:xfrm>
            <a:solidFill>
              <a:schemeClr val="bg1">
                <a:lumMod val="95000"/>
              </a:schemeClr>
            </a:solidFill>
          </p:grpSpPr>
          <p:sp>
            <p:nvSpPr>
              <p:cNvPr id="22" name="iṥļîdé"/>
              <p:cNvSpPr/>
              <p:nvPr/>
            </p:nvSpPr>
            <p:spPr>
              <a:xfrm>
                <a:off x="4656000" y="2298045"/>
                <a:ext cx="2880000" cy="2880000"/>
              </a:xfrm>
              <a:prstGeom prst="ellipse">
                <a:avLst/>
              </a:prstGeom>
              <a:grpFill/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" name="iŝļíḑé"/>
              <p:cNvSpPr/>
              <p:nvPr/>
            </p:nvSpPr>
            <p:spPr>
              <a:xfrm>
                <a:off x="5775960" y="5548877"/>
                <a:ext cx="640080" cy="62713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" name="ïSľîḍe"/>
              <p:cNvSpPr/>
              <p:nvPr/>
            </p:nvSpPr>
            <p:spPr>
              <a:xfrm>
                <a:off x="5934000" y="5178045"/>
                <a:ext cx="324000" cy="44251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6" name="iSļíde"/>
            <p:cNvSpPr/>
            <p:nvPr/>
          </p:nvSpPr>
          <p:spPr bwMode="auto">
            <a:xfrm flipH="1">
              <a:off x="6097670" y="2030810"/>
              <a:ext cx="1802498" cy="1901438"/>
            </a:xfrm>
            <a:custGeom>
              <a:avLst/>
              <a:gdLst>
                <a:gd name="T0" fmla="*/ 1063 w 1063"/>
                <a:gd name="T1" fmla="*/ 360 h 1121"/>
                <a:gd name="T2" fmla="*/ 568 w 1063"/>
                <a:gd name="T3" fmla="*/ 0 h 1121"/>
                <a:gd name="T4" fmla="*/ 0 w 1063"/>
                <a:gd name="T5" fmla="*/ 941 h 1121"/>
                <a:gd name="T6" fmla="*/ 15 w 1063"/>
                <a:gd name="T7" fmla="*/ 1121 h 1121"/>
                <a:gd name="T8" fmla="*/ 510 w 1063"/>
                <a:gd name="T9" fmla="*/ 761 h 1121"/>
                <a:gd name="T10" fmla="*/ 1063 w 1063"/>
                <a:gd name="T11" fmla="*/ 36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3" h="1121">
                  <a:moveTo>
                    <a:pt x="1063" y="360"/>
                  </a:moveTo>
                  <a:cubicBezTo>
                    <a:pt x="568" y="0"/>
                    <a:pt x="568" y="0"/>
                    <a:pt x="568" y="0"/>
                  </a:cubicBezTo>
                  <a:cubicBezTo>
                    <a:pt x="230" y="178"/>
                    <a:pt x="0" y="533"/>
                    <a:pt x="0" y="941"/>
                  </a:cubicBezTo>
                  <a:cubicBezTo>
                    <a:pt x="0" y="1002"/>
                    <a:pt x="5" y="1062"/>
                    <a:pt x="15" y="1121"/>
                  </a:cubicBezTo>
                  <a:cubicBezTo>
                    <a:pt x="510" y="761"/>
                    <a:pt x="510" y="761"/>
                    <a:pt x="510" y="761"/>
                  </a:cubicBezTo>
                  <a:cubicBezTo>
                    <a:pt x="1063" y="360"/>
                    <a:pt x="1063" y="360"/>
                    <a:pt x="1063" y="360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rm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ï$ļïḑé"/>
            <p:cNvSpPr/>
            <p:nvPr/>
          </p:nvSpPr>
          <p:spPr bwMode="auto">
            <a:xfrm flipH="1">
              <a:off x="4840796" y="1824319"/>
              <a:ext cx="2096462" cy="1497060"/>
            </a:xfrm>
            <a:custGeom>
              <a:avLst/>
              <a:gdLst>
                <a:gd name="T0" fmla="*/ 1048 w 1236"/>
                <a:gd name="T1" fmla="*/ 883 h 883"/>
                <a:gd name="T2" fmla="*/ 1236 w 1236"/>
                <a:gd name="T3" fmla="*/ 302 h 883"/>
                <a:gd name="T4" fmla="*/ 495 w 1236"/>
                <a:gd name="T5" fmla="*/ 0 h 883"/>
                <a:gd name="T6" fmla="*/ 0 w 1236"/>
                <a:gd name="T7" fmla="*/ 122 h 883"/>
                <a:gd name="T8" fmla="*/ 495 w 1236"/>
                <a:gd name="T9" fmla="*/ 482 h 883"/>
                <a:gd name="T10" fmla="*/ 1048 w 1236"/>
                <a:gd name="T11" fmla="*/ 883 h 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6" h="883">
                  <a:moveTo>
                    <a:pt x="1048" y="883"/>
                  </a:moveTo>
                  <a:cubicBezTo>
                    <a:pt x="1236" y="302"/>
                    <a:pt x="1236" y="302"/>
                    <a:pt x="1236" y="302"/>
                  </a:cubicBezTo>
                  <a:cubicBezTo>
                    <a:pt x="1045" y="115"/>
                    <a:pt x="783" y="0"/>
                    <a:pt x="495" y="0"/>
                  </a:cubicBezTo>
                  <a:cubicBezTo>
                    <a:pt x="316" y="0"/>
                    <a:pt x="148" y="45"/>
                    <a:pt x="0" y="122"/>
                  </a:cubicBezTo>
                  <a:cubicBezTo>
                    <a:pt x="495" y="482"/>
                    <a:pt x="495" y="482"/>
                    <a:pt x="495" y="482"/>
                  </a:cubicBezTo>
                  <a:cubicBezTo>
                    <a:pt x="1048" y="883"/>
                    <a:pt x="1048" y="883"/>
                    <a:pt x="1048" y="883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rm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îṡľïḑé"/>
            <p:cNvSpPr/>
            <p:nvPr/>
          </p:nvSpPr>
          <p:spPr bwMode="auto">
            <a:xfrm flipH="1">
              <a:off x="4296606" y="2336245"/>
              <a:ext cx="1222457" cy="2087854"/>
            </a:xfrm>
            <a:custGeom>
              <a:avLst/>
              <a:gdLst>
                <a:gd name="T0" fmla="*/ 400 w 721"/>
                <a:gd name="T1" fmla="*/ 0 h 1231"/>
                <a:gd name="T2" fmla="*/ 212 w 721"/>
                <a:gd name="T3" fmla="*/ 581 h 1231"/>
                <a:gd name="T4" fmla="*/ 0 w 721"/>
                <a:gd name="T5" fmla="*/ 1231 h 1231"/>
                <a:gd name="T6" fmla="*/ 612 w 721"/>
                <a:gd name="T7" fmla="*/ 1231 h 1231"/>
                <a:gd name="T8" fmla="*/ 721 w 721"/>
                <a:gd name="T9" fmla="*/ 761 h 1231"/>
                <a:gd name="T10" fmla="*/ 400 w 721"/>
                <a:gd name="T11" fmla="*/ 0 h 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1" h="1231">
                  <a:moveTo>
                    <a:pt x="400" y="0"/>
                  </a:moveTo>
                  <a:cubicBezTo>
                    <a:pt x="212" y="581"/>
                    <a:pt x="212" y="581"/>
                    <a:pt x="212" y="581"/>
                  </a:cubicBezTo>
                  <a:cubicBezTo>
                    <a:pt x="0" y="1231"/>
                    <a:pt x="0" y="1231"/>
                    <a:pt x="0" y="1231"/>
                  </a:cubicBezTo>
                  <a:cubicBezTo>
                    <a:pt x="612" y="1231"/>
                    <a:pt x="612" y="1231"/>
                    <a:pt x="612" y="1231"/>
                  </a:cubicBezTo>
                  <a:cubicBezTo>
                    <a:pt x="682" y="1090"/>
                    <a:pt x="721" y="930"/>
                    <a:pt x="721" y="761"/>
                  </a:cubicBezTo>
                  <a:cubicBezTo>
                    <a:pt x="721" y="463"/>
                    <a:pt x="598" y="193"/>
                    <a:pt x="400" y="0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rm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îšḷidé"/>
            <p:cNvSpPr/>
            <p:nvPr/>
          </p:nvSpPr>
          <p:spPr bwMode="auto">
            <a:xfrm flipH="1">
              <a:off x="6357217" y="3321379"/>
              <a:ext cx="1517855" cy="2089288"/>
            </a:xfrm>
            <a:custGeom>
              <a:avLst/>
              <a:gdLst>
                <a:gd name="T0" fmla="*/ 706 w 895"/>
                <a:gd name="T1" fmla="*/ 650 h 1232"/>
                <a:gd name="T2" fmla="*/ 495 w 895"/>
                <a:gd name="T3" fmla="*/ 0 h 1232"/>
                <a:gd name="T4" fmla="*/ 0 w 895"/>
                <a:gd name="T5" fmla="*/ 360 h 1232"/>
                <a:gd name="T6" fmla="*/ 895 w 895"/>
                <a:gd name="T7" fmla="*/ 1232 h 1232"/>
                <a:gd name="T8" fmla="*/ 706 w 895"/>
                <a:gd name="T9" fmla="*/ 650 h 1232"/>
                <a:gd name="T10" fmla="*/ 706 w 895"/>
                <a:gd name="T11" fmla="*/ 650 h 1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5" h="1232">
                  <a:moveTo>
                    <a:pt x="706" y="650"/>
                  </a:moveTo>
                  <a:cubicBezTo>
                    <a:pt x="495" y="0"/>
                    <a:pt x="495" y="0"/>
                    <a:pt x="495" y="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77" y="812"/>
                    <a:pt x="439" y="1166"/>
                    <a:pt x="895" y="1232"/>
                  </a:cubicBezTo>
                  <a:cubicBezTo>
                    <a:pt x="706" y="650"/>
                    <a:pt x="706" y="650"/>
                    <a:pt x="706" y="650"/>
                  </a:cubicBezTo>
                  <a:cubicBezTo>
                    <a:pt x="706" y="650"/>
                    <a:pt x="706" y="650"/>
                    <a:pt x="706" y="65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rm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iSlïḍè"/>
            <p:cNvSpPr/>
            <p:nvPr/>
          </p:nvSpPr>
          <p:spPr bwMode="auto">
            <a:xfrm flipH="1">
              <a:off x="4481589" y="4424098"/>
              <a:ext cx="2196121" cy="1005210"/>
            </a:xfrm>
            <a:custGeom>
              <a:avLst/>
              <a:gdLst>
                <a:gd name="T0" fmla="*/ 0 w 1295"/>
                <a:gd name="T1" fmla="*/ 0 h 593"/>
                <a:gd name="T2" fmla="*/ 0 w 1295"/>
                <a:gd name="T3" fmla="*/ 0 h 593"/>
                <a:gd name="T4" fmla="*/ 189 w 1295"/>
                <a:gd name="T5" fmla="*/ 582 h 593"/>
                <a:gd name="T6" fmla="*/ 342 w 1295"/>
                <a:gd name="T7" fmla="*/ 593 h 593"/>
                <a:gd name="T8" fmla="*/ 1295 w 1295"/>
                <a:gd name="T9" fmla="*/ 0 h 593"/>
                <a:gd name="T10" fmla="*/ 683 w 1295"/>
                <a:gd name="T11" fmla="*/ 0 h 593"/>
                <a:gd name="T12" fmla="*/ 0 w 1295"/>
                <a:gd name="T13" fmla="*/ 0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5" h="59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89" y="582"/>
                    <a:pt x="189" y="582"/>
                    <a:pt x="189" y="582"/>
                  </a:cubicBezTo>
                  <a:cubicBezTo>
                    <a:pt x="239" y="589"/>
                    <a:pt x="290" y="593"/>
                    <a:pt x="342" y="593"/>
                  </a:cubicBezTo>
                  <a:cubicBezTo>
                    <a:pt x="760" y="593"/>
                    <a:pt x="1121" y="351"/>
                    <a:pt x="1295" y="0"/>
                  </a:cubicBezTo>
                  <a:cubicBezTo>
                    <a:pt x="683" y="0"/>
                    <a:pt x="683" y="0"/>
                    <a:pt x="683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rm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îśľîḓe"/>
            <p:cNvSpPr/>
            <p:nvPr/>
          </p:nvSpPr>
          <p:spPr bwMode="auto">
            <a:xfrm>
              <a:off x="5165399" y="2134068"/>
              <a:ext cx="604909" cy="611725"/>
            </a:xfrm>
            <a:custGeom>
              <a:avLst/>
              <a:gdLst>
                <a:gd name="T0" fmla="*/ 102 w 150"/>
                <a:gd name="T1" fmla="*/ 22 h 151"/>
                <a:gd name="T2" fmla="*/ 22 w 150"/>
                <a:gd name="T3" fmla="*/ 22 h 151"/>
                <a:gd name="T4" fmla="*/ 22 w 150"/>
                <a:gd name="T5" fmla="*/ 101 h 151"/>
                <a:gd name="T6" fmla="*/ 93 w 150"/>
                <a:gd name="T7" fmla="*/ 108 h 151"/>
                <a:gd name="T8" fmla="*/ 97 w 150"/>
                <a:gd name="T9" fmla="*/ 114 h 151"/>
                <a:gd name="T10" fmla="*/ 128 w 150"/>
                <a:gd name="T11" fmla="*/ 146 h 151"/>
                <a:gd name="T12" fmla="*/ 145 w 150"/>
                <a:gd name="T13" fmla="*/ 146 h 151"/>
                <a:gd name="T14" fmla="*/ 145 w 150"/>
                <a:gd name="T15" fmla="*/ 129 h 151"/>
                <a:gd name="T16" fmla="*/ 114 w 150"/>
                <a:gd name="T17" fmla="*/ 97 h 151"/>
                <a:gd name="T18" fmla="*/ 108 w 150"/>
                <a:gd name="T19" fmla="*/ 94 h 151"/>
                <a:gd name="T20" fmla="*/ 102 w 150"/>
                <a:gd name="T21" fmla="*/ 22 h 151"/>
                <a:gd name="T22" fmla="*/ 91 w 150"/>
                <a:gd name="T23" fmla="*/ 92 h 151"/>
                <a:gd name="T24" fmla="*/ 32 w 150"/>
                <a:gd name="T25" fmla="*/ 91 h 151"/>
                <a:gd name="T26" fmla="*/ 32 w 150"/>
                <a:gd name="T27" fmla="*/ 32 h 151"/>
                <a:gd name="T28" fmla="*/ 91 w 150"/>
                <a:gd name="T29" fmla="*/ 32 h 151"/>
                <a:gd name="T30" fmla="*/ 91 w 150"/>
                <a:gd name="T31" fmla="*/ 92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0" h="151">
                  <a:moveTo>
                    <a:pt x="102" y="22"/>
                  </a:moveTo>
                  <a:cubicBezTo>
                    <a:pt x="80" y="0"/>
                    <a:pt x="44" y="0"/>
                    <a:pt x="22" y="22"/>
                  </a:cubicBezTo>
                  <a:cubicBezTo>
                    <a:pt x="0" y="44"/>
                    <a:pt x="0" y="79"/>
                    <a:pt x="22" y="101"/>
                  </a:cubicBezTo>
                  <a:cubicBezTo>
                    <a:pt x="41" y="121"/>
                    <a:pt x="71" y="123"/>
                    <a:pt x="93" y="108"/>
                  </a:cubicBezTo>
                  <a:cubicBezTo>
                    <a:pt x="94" y="110"/>
                    <a:pt x="95" y="112"/>
                    <a:pt x="97" y="114"/>
                  </a:cubicBezTo>
                  <a:cubicBezTo>
                    <a:pt x="128" y="146"/>
                    <a:pt x="128" y="146"/>
                    <a:pt x="128" y="146"/>
                  </a:cubicBezTo>
                  <a:cubicBezTo>
                    <a:pt x="133" y="151"/>
                    <a:pt x="141" y="151"/>
                    <a:pt x="145" y="146"/>
                  </a:cubicBezTo>
                  <a:cubicBezTo>
                    <a:pt x="150" y="142"/>
                    <a:pt x="150" y="134"/>
                    <a:pt x="145" y="129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2" y="96"/>
                    <a:pt x="110" y="94"/>
                    <a:pt x="108" y="94"/>
                  </a:cubicBezTo>
                  <a:cubicBezTo>
                    <a:pt x="123" y="72"/>
                    <a:pt x="121" y="42"/>
                    <a:pt x="102" y="22"/>
                  </a:cubicBezTo>
                  <a:close/>
                  <a:moveTo>
                    <a:pt x="91" y="92"/>
                  </a:moveTo>
                  <a:cubicBezTo>
                    <a:pt x="75" y="108"/>
                    <a:pt x="48" y="108"/>
                    <a:pt x="32" y="91"/>
                  </a:cubicBezTo>
                  <a:cubicBezTo>
                    <a:pt x="15" y="75"/>
                    <a:pt x="16" y="48"/>
                    <a:pt x="32" y="32"/>
                  </a:cubicBezTo>
                  <a:cubicBezTo>
                    <a:pt x="48" y="16"/>
                    <a:pt x="75" y="16"/>
                    <a:pt x="91" y="32"/>
                  </a:cubicBezTo>
                  <a:cubicBezTo>
                    <a:pt x="108" y="49"/>
                    <a:pt x="108" y="75"/>
                    <a:pt x="91" y="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grpSp>
          <p:nvGrpSpPr>
            <p:cNvPr id="14" name="îṥļiďè"/>
            <p:cNvGrpSpPr/>
            <p:nvPr/>
          </p:nvGrpSpPr>
          <p:grpSpPr>
            <a:xfrm>
              <a:off x="7007808" y="3932250"/>
              <a:ext cx="613430" cy="620245"/>
              <a:chOff x="9349366" y="2935970"/>
              <a:chExt cx="857717" cy="867247"/>
            </a:xfrm>
            <a:solidFill>
              <a:schemeClr val="bg1"/>
            </a:solidFill>
          </p:grpSpPr>
          <p:sp>
            <p:nvSpPr>
              <p:cNvPr id="19" name="îṧľíḓê"/>
              <p:cNvSpPr/>
              <p:nvPr/>
            </p:nvSpPr>
            <p:spPr bwMode="auto">
              <a:xfrm>
                <a:off x="9349366" y="2935970"/>
                <a:ext cx="857717" cy="867247"/>
              </a:xfrm>
              <a:custGeom>
                <a:avLst/>
                <a:gdLst>
                  <a:gd name="T0" fmla="*/ 76 w 152"/>
                  <a:gd name="T1" fmla="*/ 0 h 153"/>
                  <a:gd name="T2" fmla="*/ 0 w 152"/>
                  <a:gd name="T3" fmla="*/ 77 h 153"/>
                  <a:gd name="T4" fmla="*/ 76 w 152"/>
                  <a:gd name="T5" fmla="*/ 153 h 153"/>
                  <a:gd name="T6" fmla="*/ 152 w 152"/>
                  <a:gd name="T7" fmla="*/ 77 h 153"/>
                  <a:gd name="T8" fmla="*/ 76 w 152"/>
                  <a:gd name="T9" fmla="*/ 0 h 153"/>
                  <a:gd name="T10" fmla="*/ 76 w 152"/>
                  <a:gd name="T11" fmla="*/ 137 h 153"/>
                  <a:gd name="T12" fmla="*/ 16 w 152"/>
                  <a:gd name="T13" fmla="*/ 77 h 153"/>
                  <a:gd name="T14" fmla="*/ 76 w 152"/>
                  <a:gd name="T15" fmla="*/ 16 h 153"/>
                  <a:gd name="T16" fmla="*/ 136 w 152"/>
                  <a:gd name="T17" fmla="*/ 77 h 153"/>
                  <a:gd name="T18" fmla="*/ 76 w 152"/>
                  <a:gd name="T19" fmla="*/ 137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2" h="153">
                    <a:moveTo>
                      <a:pt x="76" y="0"/>
                    </a:moveTo>
                    <a:cubicBezTo>
                      <a:pt x="34" y="0"/>
                      <a:pt x="0" y="34"/>
                      <a:pt x="0" y="77"/>
                    </a:cubicBezTo>
                    <a:cubicBezTo>
                      <a:pt x="0" y="119"/>
                      <a:pt x="34" y="153"/>
                      <a:pt x="76" y="153"/>
                    </a:cubicBezTo>
                    <a:cubicBezTo>
                      <a:pt x="118" y="153"/>
                      <a:pt x="152" y="119"/>
                      <a:pt x="152" y="77"/>
                    </a:cubicBezTo>
                    <a:cubicBezTo>
                      <a:pt x="152" y="34"/>
                      <a:pt x="118" y="0"/>
                      <a:pt x="76" y="0"/>
                    </a:cubicBezTo>
                    <a:close/>
                    <a:moveTo>
                      <a:pt x="76" y="137"/>
                    </a:moveTo>
                    <a:cubicBezTo>
                      <a:pt x="43" y="137"/>
                      <a:pt x="16" y="110"/>
                      <a:pt x="16" y="77"/>
                    </a:cubicBezTo>
                    <a:cubicBezTo>
                      <a:pt x="16" y="43"/>
                      <a:pt x="43" y="16"/>
                      <a:pt x="76" y="16"/>
                    </a:cubicBezTo>
                    <a:cubicBezTo>
                      <a:pt x="109" y="16"/>
                      <a:pt x="136" y="43"/>
                      <a:pt x="136" y="77"/>
                    </a:cubicBezTo>
                    <a:cubicBezTo>
                      <a:pt x="136" y="110"/>
                      <a:pt x="109" y="137"/>
                      <a:pt x="76" y="13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" name="ïṡliḓe"/>
              <p:cNvSpPr/>
              <p:nvPr/>
            </p:nvSpPr>
            <p:spPr bwMode="auto">
              <a:xfrm>
                <a:off x="9704366" y="3326707"/>
                <a:ext cx="140570" cy="312114"/>
              </a:xfrm>
              <a:custGeom>
                <a:avLst/>
                <a:gdLst>
                  <a:gd name="T0" fmla="*/ 21 w 25"/>
                  <a:gd name="T1" fmla="*/ 0 h 55"/>
                  <a:gd name="T2" fmla="*/ 5 w 25"/>
                  <a:gd name="T3" fmla="*/ 0 h 55"/>
                  <a:gd name="T4" fmla="*/ 0 w 25"/>
                  <a:gd name="T5" fmla="*/ 5 h 55"/>
                  <a:gd name="T6" fmla="*/ 0 w 25"/>
                  <a:gd name="T7" fmla="*/ 51 h 55"/>
                  <a:gd name="T8" fmla="*/ 5 w 25"/>
                  <a:gd name="T9" fmla="*/ 55 h 55"/>
                  <a:gd name="T10" fmla="*/ 21 w 25"/>
                  <a:gd name="T11" fmla="*/ 55 h 55"/>
                  <a:gd name="T12" fmla="*/ 25 w 25"/>
                  <a:gd name="T13" fmla="*/ 51 h 55"/>
                  <a:gd name="T14" fmla="*/ 25 w 25"/>
                  <a:gd name="T15" fmla="*/ 5 h 55"/>
                  <a:gd name="T16" fmla="*/ 21 w 25"/>
                  <a:gd name="T17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55">
                    <a:moveTo>
                      <a:pt x="2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53"/>
                      <a:pt x="2" y="55"/>
                      <a:pt x="5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3" y="55"/>
                      <a:pt x="25" y="53"/>
                      <a:pt x="25" y="51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2"/>
                      <a:pt x="23" y="0"/>
                      <a:pt x="2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 fontScale="47500" lnSpcReduction="20000"/>
              </a:bodyPr>
              <a:lstStyle/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" name="íSļïďè"/>
              <p:cNvSpPr/>
              <p:nvPr/>
            </p:nvSpPr>
            <p:spPr bwMode="auto">
              <a:xfrm>
                <a:off x="9699601" y="3100365"/>
                <a:ext cx="157248" cy="152483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/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5" name="íṧ1ïḍe"/>
            <p:cNvSpPr/>
            <p:nvPr/>
          </p:nvSpPr>
          <p:spPr bwMode="auto">
            <a:xfrm>
              <a:off x="4481589" y="3499441"/>
              <a:ext cx="746338" cy="742930"/>
            </a:xfrm>
            <a:custGeom>
              <a:avLst/>
              <a:gdLst>
                <a:gd name="connsiteX0" fmla="*/ 291143 w 738457"/>
                <a:gd name="connsiteY0" fmla="*/ 534154 h 735085"/>
                <a:gd name="connsiteX1" fmla="*/ 239201 w 738457"/>
                <a:gd name="connsiteY1" fmla="*/ 586396 h 735085"/>
                <a:gd name="connsiteX2" fmla="*/ 287147 w 738457"/>
                <a:gd name="connsiteY2" fmla="*/ 638638 h 735085"/>
                <a:gd name="connsiteX3" fmla="*/ 343084 w 738457"/>
                <a:gd name="connsiteY3" fmla="*/ 586396 h 735085"/>
                <a:gd name="connsiteX4" fmla="*/ 291143 w 738457"/>
                <a:gd name="connsiteY4" fmla="*/ 534154 h 735085"/>
                <a:gd name="connsiteX5" fmla="*/ 283151 w 738457"/>
                <a:gd name="connsiteY5" fmla="*/ 441725 h 735085"/>
                <a:gd name="connsiteX6" fmla="*/ 303129 w 738457"/>
                <a:gd name="connsiteY6" fmla="*/ 441725 h 735085"/>
                <a:gd name="connsiteX7" fmla="*/ 319111 w 738457"/>
                <a:gd name="connsiteY7" fmla="*/ 457800 h 735085"/>
                <a:gd name="connsiteX8" fmla="*/ 323107 w 738457"/>
                <a:gd name="connsiteY8" fmla="*/ 473874 h 735085"/>
                <a:gd name="connsiteX9" fmla="*/ 351075 w 738457"/>
                <a:gd name="connsiteY9" fmla="*/ 485930 h 735085"/>
                <a:gd name="connsiteX10" fmla="*/ 359066 w 738457"/>
                <a:gd name="connsiteY10" fmla="*/ 477893 h 735085"/>
                <a:gd name="connsiteX11" fmla="*/ 387035 w 738457"/>
                <a:gd name="connsiteY11" fmla="*/ 477893 h 735085"/>
                <a:gd name="connsiteX12" fmla="*/ 399022 w 738457"/>
                <a:gd name="connsiteY12" fmla="*/ 493967 h 735085"/>
                <a:gd name="connsiteX13" fmla="*/ 403017 w 738457"/>
                <a:gd name="connsiteY13" fmla="*/ 518079 h 735085"/>
                <a:gd name="connsiteX14" fmla="*/ 395026 w 738457"/>
                <a:gd name="connsiteY14" fmla="*/ 530135 h 735085"/>
                <a:gd name="connsiteX15" fmla="*/ 403017 w 738457"/>
                <a:gd name="connsiteY15" fmla="*/ 558265 h 735085"/>
                <a:gd name="connsiteX16" fmla="*/ 418999 w 738457"/>
                <a:gd name="connsiteY16" fmla="*/ 558265 h 735085"/>
                <a:gd name="connsiteX17" fmla="*/ 434981 w 738457"/>
                <a:gd name="connsiteY17" fmla="*/ 578359 h 735085"/>
                <a:gd name="connsiteX18" fmla="*/ 434981 w 738457"/>
                <a:gd name="connsiteY18" fmla="*/ 598452 h 735085"/>
                <a:gd name="connsiteX19" fmla="*/ 415004 w 738457"/>
                <a:gd name="connsiteY19" fmla="*/ 618545 h 735085"/>
                <a:gd name="connsiteX20" fmla="*/ 403017 w 738457"/>
                <a:gd name="connsiteY20" fmla="*/ 618545 h 735085"/>
                <a:gd name="connsiteX21" fmla="*/ 391031 w 738457"/>
                <a:gd name="connsiteY21" fmla="*/ 646675 h 735085"/>
                <a:gd name="connsiteX22" fmla="*/ 399022 w 738457"/>
                <a:gd name="connsiteY22" fmla="*/ 658731 h 735085"/>
                <a:gd name="connsiteX23" fmla="*/ 399022 w 738457"/>
                <a:gd name="connsiteY23" fmla="*/ 686862 h 735085"/>
                <a:gd name="connsiteX24" fmla="*/ 383039 w 738457"/>
                <a:gd name="connsiteY24" fmla="*/ 698918 h 735085"/>
                <a:gd name="connsiteX25" fmla="*/ 359066 w 738457"/>
                <a:gd name="connsiteY25" fmla="*/ 702936 h 735085"/>
                <a:gd name="connsiteX26" fmla="*/ 347080 w 738457"/>
                <a:gd name="connsiteY26" fmla="*/ 690880 h 735085"/>
                <a:gd name="connsiteX27" fmla="*/ 319111 w 738457"/>
                <a:gd name="connsiteY27" fmla="*/ 702936 h 735085"/>
                <a:gd name="connsiteX28" fmla="*/ 315116 w 738457"/>
                <a:gd name="connsiteY28" fmla="*/ 719011 h 735085"/>
                <a:gd name="connsiteX29" fmla="*/ 295138 w 738457"/>
                <a:gd name="connsiteY29" fmla="*/ 735085 h 735085"/>
                <a:gd name="connsiteX30" fmla="*/ 275160 w 738457"/>
                <a:gd name="connsiteY30" fmla="*/ 735085 h 735085"/>
                <a:gd name="connsiteX31" fmla="*/ 255183 w 738457"/>
                <a:gd name="connsiteY31" fmla="*/ 719011 h 735085"/>
                <a:gd name="connsiteX32" fmla="*/ 255183 w 738457"/>
                <a:gd name="connsiteY32" fmla="*/ 702936 h 735085"/>
                <a:gd name="connsiteX33" fmla="*/ 227214 w 738457"/>
                <a:gd name="connsiteY33" fmla="*/ 690880 h 735085"/>
                <a:gd name="connsiteX34" fmla="*/ 215228 w 738457"/>
                <a:gd name="connsiteY34" fmla="*/ 698918 h 735085"/>
                <a:gd name="connsiteX35" fmla="*/ 191254 w 738457"/>
                <a:gd name="connsiteY35" fmla="*/ 698918 h 735085"/>
                <a:gd name="connsiteX36" fmla="*/ 175272 w 738457"/>
                <a:gd name="connsiteY36" fmla="*/ 682843 h 735085"/>
                <a:gd name="connsiteX37" fmla="*/ 175272 w 738457"/>
                <a:gd name="connsiteY37" fmla="*/ 654713 h 735085"/>
                <a:gd name="connsiteX38" fmla="*/ 183263 w 738457"/>
                <a:gd name="connsiteY38" fmla="*/ 646675 h 735085"/>
                <a:gd name="connsiteX39" fmla="*/ 175272 w 738457"/>
                <a:gd name="connsiteY39" fmla="*/ 618545 h 735085"/>
                <a:gd name="connsiteX40" fmla="*/ 159290 w 738457"/>
                <a:gd name="connsiteY40" fmla="*/ 618545 h 735085"/>
                <a:gd name="connsiteX41" fmla="*/ 143308 w 738457"/>
                <a:gd name="connsiteY41" fmla="*/ 598452 h 735085"/>
                <a:gd name="connsiteX42" fmla="*/ 143308 w 738457"/>
                <a:gd name="connsiteY42" fmla="*/ 578359 h 735085"/>
                <a:gd name="connsiteX43" fmla="*/ 159290 w 738457"/>
                <a:gd name="connsiteY43" fmla="*/ 558265 h 735085"/>
                <a:gd name="connsiteX44" fmla="*/ 175272 w 738457"/>
                <a:gd name="connsiteY44" fmla="*/ 554247 h 735085"/>
                <a:gd name="connsiteX45" fmla="*/ 187259 w 738457"/>
                <a:gd name="connsiteY45" fmla="*/ 526116 h 735085"/>
                <a:gd name="connsiteX46" fmla="*/ 179268 w 738457"/>
                <a:gd name="connsiteY46" fmla="*/ 518079 h 735085"/>
                <a:gd name="connsiteX47" fmla="*/ 179268 w 738457"/>
                <a:gd name="connsiteY47" fmla="*/ 489949 h 735085"/>
                <a:gd name="connsiteX48" fmla="*/ 195250 w 738457"/>
                <a:gd name="connsiteY48" fmla="*/ 477893 h 735085"/>
                <a:gd name="connsiteX49" fmla="*/ 219223 w 738457"/>
                <a:gd name="connsiteY49" fmla="*/ 473874 h 735085"/>
                <a:gd name="connsiteX50" fmla="*/ 231210 w 738457"/>
                <a:gd name="connsiteY50" fmla="*/ 481911 h 735085"/>
                <a:gd name="connsiteX51" fmla="*/ 259178 w 738457"/>
                <a:gd name="connsiteY51" fmla="*/ 469856 h 735085"/>
                <a:gd name="connsiteX52" fmla="*/ 263174 w 738457"/>
                <a:gd name="connsiteY52" fmla="*/ 457800 h 735085"/>
                <a:gd name="connsiteX53" fmla="*/ 283151 w 738457"/>
                <a:gd name="connsiteY53" fmla="*/ 441725 h 735085"/>
                <a:gd name="connsiteX54" fmla="*/ 550369 w 738457"/>
                <a:gd name="connsiteY54" fmla="*/ 341975 h 735085"/>
                <a:gd name="connsiteX55" fmla="*/ 494343 w 738457"/>
                <a:gd name="connsiteY55" fmla="*/ 410007 h 735085"/>
                <a:gd name="connsiteX56" fmla="*/ 562375 w 738457"/>
                <a:gd name="connsiteY56" fmla="*/ 470036 h 735085"/>
                <a:gd name="connsiteX57" fmla="*/ 622403 w 738457"/>
                <a:gd name="connsiteY57" fmla="*/ 402004 h 735085"/>
                <a:gd name="connsiteX58" fmla="*/ 550369 w 738457"/>
                <a:gd name="connsiteY58" fmla="*/ 341975 h 735085"/>
                <a:gd name="connsiteX59" fmla="*/ 558373 w 738457"/>
                <a:gd name="connsiteY59" fmla="*/ 225921 h 735085"/>
                <a:gd name="connsiteX60" fmla="*/ 578382 w 738457"/>
                <a:gd name="connsiteY60" fmla="*/ 241928 h 735085"/>
                <a:gd name="connsiteX61" fmla="*/ 582384 w 738457"/>
                <a:gd name="connsiteY61" fmla="*/ 261938 h 735085"/>
                <a:gd name="connsiteX62" fmla="*/ 622403 w 738457"/>
                <a:gd name="connsiteY62" fmla="*/ 273943 h 735085"/>
                <a:gd name="connsiteX63" fmla="*/ 634408 w 738457"/>
                <a:gd name="connsiteY63" fmla="*/ 261938 h 735085"/>
                <a:gd name="connsiteX64" fmla="*/ 662422 w 738457"/>
                <a:gd name="connsiteY64" fmla="*/ 257936 h 735085"/>
                <a:gd name="connsiteX65" fmla="*/ 686433 w 738457"/>
                <a:gd name="connsiteY65" fmla="*/ 281947 h 735085"/>
                <a:gd name="connsiteX66" fmla="*/ 690435 w 738457"/>
                <a:gd name="connsiteY66" fmla="*/ 305958 h 735085"/>
                <a:gd name="connsiteX67" fmla="*/ 678429 w 738457"/>
                <a:gd name="connsiteY67" fmla="*/ 321966 h 735085"/>
                <a:gd name="connsiteX68" fmla="*/ 694437 w 738457"/>
                <a:gd name="connsiteY68" fmla="*/ 357983 h 735085"/>
                <a:gd name="connsiteX69" fmla="*/ 714446 w 738457"/>
                <a:gd name="connsiteY69" fmla="*/ 357983 h 735085"/>
                <a:gd name="connsiteX70" fmla="*/ 734455 w 738457"/>
                <a:gd name="connsiteY70" fmla="*/ 373990 h 735085"/>
                <a:gd name="connsiteX71" fmla="*/ 738457 w 738457"/>
                <a:gd name="connsiteY71" fmla="*/ 406005 h 735085"/>
                <a:gd name="connsiteX72" fmla="*/ 722450 w 738457"/>
                <a:gd name="connsiteY72" fmla="*/ 430017 h 735085"/>
                <a:gd name="connsiteX73" fmla="*/ 702440 w 738457"/>
                <a:gd name="connsiteY73" fmla="*/ 434019 h 735085"/>
                <a:gd name="connsiteX74" fmla="*/ 690435 w 738457"/>
                <a:gd name="connsiteY74" fmla="*/ 470036 h 735085"/>
                <a:gd name="connsiteX75" fmla="*/ 702440 w 738457"/>
                <a:gd name="connsiteY75" fmla="*/ 482041 h 735085"/>
                <a:gd name="connsiteX76" fmla="*/ 706442 w 738457"/>
                <a:gd name="connsiteY76" fmla="*/ 510055 h 735085"/>
                <a:gd name="connsiteX77" fmla="*/ 682431 w 738457"/>
                <a:gd name="connsiteY77" fmla="*/ 534066 h 735085"/>
                <a:gd name="connsiteX78" fmla="*/ 658420 w 738457"/>
                <a:gd name="connsiteY78" fmla="*/ 538068 h 735085"/>
                <a:gd name="connsiteX79" fmla="*/ 638410 w 738457"/>
                <a:gd name="connsiteY79" fmla="*/ 526062 h 735085"/>
                <a:gd name="connsiteX80" fmla="*/ 606395 w 738457"/>
                <a:gd name="connsiteY80" fmla="*/ 542070 h 735085"/>
                <a:gd name="connsiteX81" fmla="*/ 606395 w 738457"/>
                <a:gd name="connsiteY81" fmla="*/ 566081 h 735085"/>
                <a:gd name="connsiteX82" fmla="*/ 586386 w 738457"/>
                <a:gd name="connsiteY82" fmla="*/ 586090 h 735085"/>
                <a:gd name="connsiteX83" fmla="*/ 554371 w 738457"/>
                <a:gd name="connsiteY83" fmla="*/ 586090 h 735085"/>
                <a:gd name="connsiteX84" fmla="*/ 534361 w 738457"/>
                <a:gd name="connsiteY84" fmla="*/ 570083 h 735085"/>
                <a:gd name="connsiteX85" fmla="*/ 530360 w 738457"/>
                <a:gd name="connsiteY85" fmla="*/ 550073 h 735085"/>
                <a:gd name="connsiteX86" fmla="*/ 494343 w 738457"/>
                <a:gd name="connsiteY86" fmla="*/ 538068 h 735085"/>
                <a:gd name="connsiteX87" fmla="*/ 478335 w 738457"/>
                <a:gd name="connsiteY87" fmla="*/ 554075 h 735085"/>
                <a:gd name="connsiteX88" fmla="*/ 454324 w 738457"/>
                <a:gd name="connsiteY88" fmla="*/ 554075 h 735085"/>
                <a:gd name="connsiteX89" fmla="*/ 426311 w 738457"/>
                <a:gd name="connsiteY89" fmla="*/ 534066 h 735085"/>
                <a:gd name="connsiteX90" fmla="*/ 422309 w 738457"/>
                <a:gd name="connsiteY90" fmla="*/ 506053 h 735085"/>
                <a:gd name="connsiteX91" fmla="*/ 438316 w 738457"/>
                <a:gd name="connsiteY91" fmla="*/ 490045 h 735085"/>
                <a:gd name="connsiteX92" fmla="*/ 422309 w 738457"/>
                <a:gd name="connsiteY92" fmla="*/ 458030 h 735085"/>
                <a:gd name="connsiteX93" fmla="*/ 398298 w 738457"/>
                <a:gd name="connsiteY93" fmla="*/ 458030 h 735085"/>
                <a:gd name="connsiteX94" fmla="*/ 378288 w 738457"/>
                <a:gd name="connsiteY94" fmla="*/ 438020 h 735085"/>
                <a:gd name="connsiteX95" fmla="*/ 374286 w 738457"/>
                <a:gd name="connsiteY95" fmla="*/ 406005 h 735085"/>
                <a:gd name="connsiteX96" fmla="*/ 390294 w 738457"/>
                <a:gd name="connsiteY96" fmla="*/ 385996 h 735085"/>
                <a:gd name="connsiteX97" fmla="*/ 414305 w 738457"/>
                <a:gd name="connsiteY97" fmla="*/ 381994 h 735085"/>
                <a:gd name="connsiteX98" fmla="*/ 422309 w 738457"/>
                <a:gd name="connsiteY98" fmla="*/ 345977 h 735085"/>
                <a:gd name="connsiteX99" fmla="*/ 410303 w 738457"/>
                <a:gd name="connsiteY99" fmla="*/ 329970 h 735085"/>
                <a:gd name="connsiteX100" fmla="*/ 410303 w 738457"/>
                <a:gd name="connsiteY100" fmla="*/ 305958 h 735085"/>
                <a:gd name="connsiteX101" fmla="*/ 430313 w 738457"/>
                <a:gd name="connsiteY101" fmla="*/ 277945 h 735085"/>
                <a:gd name="connsiteX102" fmla="*/ 454324 w 738457"/>
                <a:gd name="connsiteY102" fmla="*/ 273943 h 735085"/>
                <a:gd name="connsiteX103" fmla="*/ 470331 w 738457"/>
                <a:gd name="connsiteY103" fmla="*/ 285949 h 735085"/>
                <a:gd name="connsiteX104" fmla="*/ 506348 w 738457"/>
                <a:gd name="connsiteY104" fmla="*/ 265940 h 735085"/>
                <a:gd name="connsiteX105" fmla="*/ 506348 w 738457"/>
                <a:gd name="connsiteY105" fmla="*/ 249932 h 735085"/>
                <a:gd name="connsiteX106" fmla="*/ 526358 w 738457"/>
                <a:gd name="connsiteY106" fmla="*/ 229923 h 735085"/>
                <a:gd name="connsiteX107" fmla="*/ 558373 w 738457"/>
                <a:gd name="connsiteY107" fmla="*/ 225921 h 735085"/>
                <a:gd name="connsiteX108" fmla="*/ 219487 w 738457"/>
                <a:gd name="connsiteY108" fmla="*/ 140549 h 735085"/>
                <a:gd name="connsiteX109" fmla="*/ 139673 w 738457"/>
                <a:gd name="connsiteY109" fmla="*/ 216847 h 735085"/>
                <a:gd name="connsiteX110" fmla="*/ 219487 w 738457"/>
                <a:gd name="connsiteY110" fmla="*/ 297160 h 735085"/>
                <a:gd name="connsiteX111" fmla="*/ 295309 w 738457"/>
                <a:gd name="connsiteY111" fmla="*/ 216847 h 735085"/>
                <a:gd name="connsiteX112" fmla="*/ 219487 w 738457"/>
                <a:gd name="connsiteY112" fmla="*/ 140549 h 735085"/>
                <a:gd name="connsiteX113" fmla="*/ 195543 w 738457"/>
                <a:gd name="connsiteY113" fmla="*/ 0 h 735085"/>
                <a:gd name="connsiteX114" fmla="*/ 243431 w 738457"/>
                <a:gd name="connsiteY114" fmla="*/ 0 h 735085"/>
                <a:gd name="connsiteX115" fmla="*/ 263384 w 738457"/>
                <a:gd name="connsiteY115" fmla="*/ 16063 h 735085"/>
                <a:gd name="connsiteX116" fmla="*/ 263384 w 738457"/>
                <a:gd name="connsiteY116" fmla="*/ 44172 h 735085"/>
                <a:gd name="connsiteX117" fmla="*/ 307281 w 738457"/>
                <a:gd name="connsiteY117" fmla="*/ 64251 h 735085"/>
                <a:gd name="connsiteX118" fmla="*/ 331225 w 738457"/>
                <a:gd name="connsiteY118" fmla="*/ 48188 h 735085"/>
                <a:gd name="connsiteX119" fmla="*/ 355169 w 738457"/>
                <a:gd name="connsiteY119" fmla="*/ 48188 h 735085"/>
                <a:gd name="connsiteX120" fmla="*/ 391085 w 738457"/>
                <a:gd name="connsiteY120" fmla="*/ 80314 h 735085"/>
                <a:gd name="connsiteX121" fmla="*/ 391085 w 738457"/>
                <a:gd name="connsiteY121" fmla="*/ 108423 h 735085"/>
                <a:gd name="connsiteX122" fmla="*/ 375122 w 738457"/>
                <a:gd name="connsiteY122" fmla="*/ 128502 h 735085"/>
                <a:gd name="connsiteX123" fmla="*/ 391085 w 738457"/>
                <a:gd name="connsiteY123" fmla="*/ 172674 h 735085"/>
                <a:gd name="connsiteX124" fmla="*/ 419020 w 738457"/>
                <a:gd name="connsiteY124" fmla="*/ 176690 h 735085"/>
                <a:gd name="connsiteX125" fmla="*/ 434982 w 738457"/>
                <a:gd name="connsiteY125" fmla="*/ 196768 h 735085"/>
                <a:gd name="connsiteX126" fmla="*/ 434982 w 738457"/>
                <a:gd name="connsiteY126" fmla="*/ 240941 h 735085"/>
                <a:gd name="connsiteX127" fmla="*/ 419020 w 738457"/>
                <a:gd name="connsiteY127" fmla="*/ 261019 h 735085"/>
                <a:gd name="connsiteX128" fmla="*/ 391085 w 738457"/>
                <a:gd name="connsiteY128" fmla="*/ 265035 h 735085"/>
                <a:gd name="connsiteX129" fmla="*/ 371132 w 738457"/>
                <a:gd name="connsiteY129" fmla="*/ 309207 h 735085"/>
                <a:gd name="connsiteX130" fmla="*/ 391085 w 738457"/>
                <a:gd name="connsiteY130" fmla="*/ 333301 h 735085"/>
                <a:gd name="connsiteX131" fmla="*/ 391085 w 738457"/>
                <a:gd name="connsiteY131" fmla="*/ 357396 h 735085"/>
                <a:gd name="connsiteX132" fmla="*/ 355169 w 738457"/>
                <a:gd name="connsiteY132" fmla="*/ 393537 h 735085"/>
                <a:gd name="connsiteX133" fmla="*/ 331225 w 738457"/>
                <a:gd name="connsiteY133" fmla="*/ 393537 h 735085"/>
                <a:gd name="connsiteX134" fmla="*/ 307281 w 738457"/>
                <a:gd name="connsiteY134" fmla="*/ 373458 h 735085"/>
                <a:gd name="connsiteX135" fmla="*/ 263384 w 738457"/>
                <a:gd name="connsiteY135" fmla="*/ 393537 h 735085"/>
                <a:gd name="connsiteX136" fmla="*/ 259393 w 738457"/>
                <a:gd name="connsiteY136" fmla="*/ 421646 h 735085"/>
                <a:gd name="connsiteX137" fmla="*/ 239440 w 738457"/>
                <a:gd name="connsiteY137" fmla="*/ 441725 h 735085"/>
                <a:gd name="connsiteX138" fmla="*/ 191552 w 738457"/>
                <a:gd name="connsiteY138" fmla="*/ 441725 h 735085"/>
                <a:gd name="connsiteX139" fmla="*/ 171599 w 738457"/>
                <a:gd name="connsiteY139" fmla="*/ 421646 h 735085"/>
                <a:gd name="connsiteX140" fmla="*/ 167608 w 738457"/>
                <a:gd name="connsiteY140" fmla="*/ 389521 h 735085"/>
                <a:gd name="connsiteX141" fmla="*/ 127701 w 738457"/>
                <a:gd name="connsiteY141" fmla="*/ 373458 h 735085"/>
                <a:gd name="connsiteX142" fmla="*/ 103757 w 738457"/>
                <a:gd name="connsiteY142" fmla="*/ 393537 h 735085"/>
                <a:gd name="connsiteX143" fmla="*/ 79813 w 738457"/>
                <a:gd name="connsiteY143" fmla="*/ 393537 h 735085"/>
                <a:gd name="connsiteX144" fmla="*/ 43897 w 738457"/>
                <a:gd name="connsiteY144" fmla="*/ 357396 h 735085"/>
                <a:gd name="connsiteX145" fmla="*/ 43897 w 738457"/>
                <a:gd name="connsiteY145" fmla="*/ 329286 h 735085"/>
                <a:gd name="connsiteX146" fmla="*/ 63850 w 738457"/>
                <a:gd name="connsiteY146" fmla="*/ 305192 h 735085"/>
                <a:gd name="connsiteX147" fmla="*/ 47888 w 738457"/>
                <a:gd name="connsiteY147" fmla="*/ 269051 h 735085"/>
                <a:gd name="connsiteX148" fmla="*/ 15962 w 738457"/>
                <a:gd name="connsiteY148" fmla="*/ 265035 h 735085"/>
                <a:gd name="connsiteX149" fmla="*/ 0 w 738457"/>
                <a:gd name="connsiteY149" fmla="*/ 244956 h 735085"/>
                <a:gd name="connsiteX150" fmla="*/ 0 w 738457"/>
                <a:gd name="connsiteY150" fmla="*/ 196768 h 735085"/>
                <a:gd name="connsiteX151" fmla="*/ 15962 w 738457"/>
                <a:gd name="connsiteY151" fmla="*/ 176690 h 735085"/>
                <a:gd name="connsiteX152" fmla="*/ 43897 w 738457"/>
                <a:gd name="connsiteY152" fmla="*/ 172674 h 735085"/>
                <a:gd name="connsiteX153" fmla="*/ 63850 w 738457"/>
                <a:gd name="connsiteY153" fmla="*/ 132517 h 735085"/>
                <a:gd name="connsiteX154" fmla="*/ 43897 w 738457"/>
                <a:gd name="connsiteY154" fmla="*/ 108423 h 735085"/>
                <a:gd name="connsiteX155" fmla="*/ 43897 w 738457"/>
                <a:gd name="connsiteY155" fmla="*/ 80314 h 735085"/>
                <a:gd name="connsiteX156" fmla="*/ 79813 w 738457"/>
                <a:gd name="connsiteY156" fmla="*/ 48188 h 735085"/>
                <a:gd name="connsiteX157" fmla="*/ 103757 w 738457"/>
                <a:gd name="connsiteY157" fmla="*/ 48188 h 735085"/>
                <a:gd name="connsiteX158" fmla="*/ 127701 w 738457"/>
                <a:gd name="connsiteY158" fmla="*/ 64251 h 735085"/>
                <a:gd name="connsiteX159" fmla="*/ 171599 w 738457"/>
                <a:gd name="connsiteY159" fmla="*/ 44172 h 735085"/>
                <a:gd name="connsiteX160" fmla="*/ 175589 w 738457"/>
                <a:gd name="connsiteY160" fmla="*/ 16063 h 735085"/>
                <a:gd name="connsiteX161" fmla="*/ 195543 w 738457"/>
                <a:gd name="connsiteY161" fmla="*/ 0 h 735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</a:cxnLst>
              <a:rect l="l" t="t" r="r" b="b"/>
              <a:pathLst>
                <a:path w="738457" h="735085">
                  <a:moveTo>
                    <a:pt x="291143" y="534154"/>
                  </a:moveTo>
                  <a:cubicBezTo>
                    <a:pt x="263174" y="534154"/>
                    <a:pt x="239201" y="558265"/>
                    <a:pt x="239201" y="586396"/>
                  </a:cubicBezTo>
                  <a:cubicBezTo>
                    <a:pt x="235205" y="614526"/>
                    <a:pt x="259178" y="638638"/>
                    <a:pt x="287147" y="638638"/>
                  </a:cubicBezTo>
                  <a:cubicBezTo>
                    <a:pt x="319111" y="638638"/>
                    <a:pt x="343084" y="618545"/>
                    <a:pt x="343084" y="586396"/>
                  </a:cubicBezTo>
                  <a:cubicBezTo>
                    <a:pt x="343084" y="558265"/>
                    <a:pt x="319111" y="534154"/>
                    <a:pt x="291143" y="534154"/>
                  </a:cubicBezTo>
                  <a:close/>
                  <a:moveTo>
                    <a:pt x="283151" y="441725"/>
                  </a:moveTo>
                  <a:cubicBezTo>
                    <a:pt x="283151" y="441725"/>
                    <a:pt x="283151" y="441725"/>
                    <a:pt x="303129" y="441725"/>
                  </a:cubicBezTo>
                  <a:cubicBezTo>
                    <a:pt x="311120" y="441725"/>
                    <a:pt x="319111" y="449762"/>
                    <a:pt x="319111" y="457800"/>
                  </a:cubicBezTo>
                  <a:cubicBezTo>
                    <a:pt x="319111" y="457800"/>
                    <a:pt x="319111" y="457800"/>
                    <a:pt x="323107" y="473874"/>
                  </a:cubicBezTo>
                  <a:cubicBezTo>
                    <a:pt x="331098" y="473874"/>
                    <a:pt x="343084" y="477893"/>
                    <a:pt x="351075" y="485930"/>
                  </a:cubicBezTo>
                  <a:cubicBezTo>
                    <a:pt x="351075" y="485930"/>
                    <a:pt x="351075" y="485930"/>
                    <a:pt x="359066" y="477893"/>
                  </a:cubicBezTo>
                  <a:cubicBezTo>
                    <a:pt x="367057" y="469856"/>
                    <a:pt x="379044" y="469856"/>
                    <a:pt x="387035" y="477893"/>
                  </a:cubicBezTo>
                  <a:cubicBezTo>
                    <a:pt x="387035" y="477893"/>
                    <a:pt x="387035" y="477893"/>
                    <a:pt x="399022" y="493967"/>
                  </a:cubicBezTo>
                  <a:cubicBezTo>
                    <a:pt x="407013" y="502005"/>
                    <a:pt x="407013" y="510042"/>
                    <a:pt x="403017" y="518079"/>
                  </a:cubicBezTo>
                  <a:cubicBezTo>
                    <a:pt x="403017" y="518079"/>
                    <a:pt x="403017" y="518079"/>
                    <a:pt x="395026" y="530135"/>
                  </a:cubicBezTo>
                  <a:cubicBezTo>
                    <a:pt x="399022" y="538172"/>
                    <a:pt x="403017" y="546210"/>
                    <a:pt x="403017" y="558265"/>
                  </a:cubicBezTo>
                  <a:cubicBezTo>
                    <a:pt x="403017" y="558265"/>
                    <a:pt x="403017" y="558265"/>
                    <a:pt x="418999" y="558265"/>
                  </a:cubicBezTo>
                  <a:cubicBezTo>
                    <a:pt x="426990" y="562284"/>
                    <a:pt x="434981" y="570321"/>
                    <a:pt x="434981" y="578359"/>
                  </a:cubicBezTo>
                  <a:cubicBezTo>
                    <a:pt x="434981" y="578359"/>
                    <a:pt x="434981" y="578359"/>
                    <a:pt x="434981" y="598452"/>
                  </a:cubicBezTo>
                  <a:cubicBezTo>
                    <a:pt x="434981" y="610508"/>
                    <a:pt x="426990" y="618545"/>
                    <a:pt x="415004" y="618545"/>
                  </a:cubicBezTo>
                  <a:cubicBezTo>
                    <a:pt x="415004" y="618545"/>
                    <a:pt x="415004" y="618545"/>
                    <a:pt x="403017" y="618545"/>
                  </a:cubicBezTo>
                  <a:cubicBezTo>
                    <a:pt x="403017" y="630601"/>
                    <a:pt x="399022" y="638638"/>
                    <a:pt x="391031" y="646675"/>
                  </a:cubicBezTo>
                  <a:cubicBezTo>
                    <a:pt x="391031" y="646675"/>
                    <a:pt x="391031" y="646675"/>
                    <a:pt x="399022" y="658731"/>
                  </a:cubicBezTo>
                  <a:cubicBezTo>
                    <a:pt x="407013" y="666769"/>
                    <a:pt x="407013" y="678824"/>
                    <a:pt x="399022" y="686862"/>
                  </a:cubicBezTo>
                  <a:cubicBezTo>
                    <a:pt x="399022" y="686862"/>
                    <a:pt x="399022" y="686862"/>
                    <a:pt x="383039" y="698918"/>
                  </a:cubicBezTo>
                  <a:cubicBezTo>
                    <a:pt x="375048" y="706955"/>
                    <a:pt x="367057" y="706955"/>
                    <a:pt x="359066" y="702936"/>
                  </a:cubicBezTo>
                  <a:cubicBezTo>
                    <a:pt x="359066" y="702936"/>
                    <a:pt x="359066" y="702936"/>
                    <a:pt x="347080" y="690880"/>
                  </a:cubicBezTo>
                  <a:cubicBezTo>
                    <a:pt x="339089" y="698918"/>
                    <a:pt x="327102" y="698918"/>
                    <a:pt x="319111" y="702936"/>
                  </a:cubicBezTo>
                  <a:cubicBezTo>
                    <a:pt x="319111" y="702936"/>
                    <a:pt x="319111" y="702936"/>
                    <a:pt x="315116" y="719011"/>
                  </a:cubicBezTo>
                  <a:cubicBezTo>
                    <a:pt x="315116" y="727048"/>
                    <a:pt x="307125" y="735085"/>
                    <a:pt x="295138" y="735085"/>
                  </a:cubicBezTo>
                  <a:cubicBezTo>
                    <a:pt x="295138" y="735085"/>
                    <a:pt x="295138" y="735085"/>
                    <a:pt x="275160" y="735085"/>
                  </a:cubicBezTo>
                  <a:cubicBezTo>
                    <a:pt x="267169" y="735085"/>
                    <a:pt x="259178" y="727048"/>
                    <a:pt x="255183" y="719011"/>
                  </a:cubicBezTo>
                  <a:cubicBezTo>
                    <a:pt x="255183" y="719011"/>
                    <a:pt x="255183" y="719011"/>
                    <a:pt x="255183" y="702936"/>
                  </a:cubicBezTo>
                  <a:cubicBezTo>
                    <a:pt x="247192" y="698918"/>
                    <a:pt x="239201" y="694899"/>
                    <a:pt x="227214" y="690880"/>
                  </a:cubicBezTo>
                  <a:cubicBezTo>
                    <a:pt x="227214" y="690880"/>
                    <a:pt x="227214" y="690880"/>
                    <a:pt x="215228" y="698918"/>
                  </a:cubicBezTo>
                  <a:cubicBezTo>
                    <a:pt x="207237" y="706955"/>
                    <a:pt x="199246" y="702936"/>
                    <a:pt x="191254" y="698918"/>
                  </a:cubicBezTo>
                  <a:cubicBezTo>
                    <a:pt x="191254" y="698918"/>
                    <a:pt x="191254" y="698918"/>
                    <a:pt x="175272" y="682843"/>
                  </a:cubicBezTo>
                  <a:cubicBezTo>
                    <a:pt x="171277" y="674806"/>
                    <a:pt x="171277" y="662750"/>
                    <a:pt x="175272" y="654713"/>
                  </a:cubicBezTo>
                  <a:cubicBezTo>
                    <a:pt x="175272" y="654713"/>
                    <a:pt x="175272" y="654713"/>
                    <a:pt x="183263" y="646675"/>
                  </a:cubicBezTo>
                  <a:cubicBezTo>
                    <a:pt x="179268" y="638638"/>
                    <a:pt x="175272" y="626582"/>
                    <a:pt x="175272" y="618545"/>
                  </a:cubicBezTo>
                  <a:cubicBezTo>
                    <a:pt x="175272" y="618545"/>
                    <a:pt x="175272" y="618545"/>
                    <a:pt x="159290" y="618545"/>
                  </a:cubicBezTo>
                  <a:cubicBezTo>
                    <a:pt x="151299" y="614526"/>
                    <a:pt x="143308" y="606489"/>
                    <a:pt x="143308" y="598452"/>
                  </a:cubicBezTo>
                  <a:cubicBezTo>
                    <a:pt x="143308" y="598452"/>
                    <a:pt x="143308" y="598452"/>
                    <a:pt x="143308" y="578359"/>
                  </a:cubicBezTo>
                  <a:cubicBezTo>
                    <a:pt x="143308" y="566303"/>
                    <a:pt x="151299" y="558265"/>
                    <a:pt x="159290" y="558265"/>
                  </a:cubicBezTo>
                  <a:lnTo>
                    <a:pt x="175272" y="554247"/>
                  </a:lnTo>
                  <a:cubicBezTo>
                    <a:pt x="175272" y="546210"/>
                    <a:pt x="179268" y="538172"/>
                    <a:pt x="187259" y="526116"/>
                  </a:cubicBezTo>
                  <a:cubicBezTo>
                    <a:pt x="187259" y="526116"/>
                    <a:pt x="187259" y="526116"/>
                    <a:pt x="179268" y="518079"/>
                  </a:cubicBezTo>
                  <a:cubicBezTo>
                    <a:pt x="171277" y="510042"/>
                    <a:pt x="171277" y="497986"/>
                    <a:pt x="179268" y="489949"/>
                  </a:cubicBezTo>
                  <a:cubicBezTo>
                    <a:pt x="179268" y="489949"/>
                    <a:pt x="179268" y="489949"/>
                    <a:pt x="195250" y="477893"/>
                  </a:cubicBezTo>
                  <a:cubicBezTo>
                    <a:pt x="199246" y="469856"/>
                    <a:pt x="211232" y="469856"/>
                    <a:pt x="219223" y="473874"/>
                  </a:cubicBezTo>
                  <a:cubicBezTo>
                    <a:pt x="219223" y="473874"/>
                    <a:pt x="219223" y="473874"/>
                    <a:pt x="231210" y="481911"/>
                  </a:cubicBezTo>
                  <a:cubicBezTo>
                    <a:pt x="239201" y="477893"/>
                    <a:pt x="251187" y="473874"/>
                    <a:pt x="259178" y="469856"/>
                  </a:cubicBezTo>
                  <a:cubicBezTo>
                    <a:pt x="259178" y="469856"/>
                    <a:pt x="259178" y="469856"/>
                    <a:pt x="263174" y="457800"/>
                  </a:cubicBezTo>
                  <a:cubicBezTo>
                    <a:pt x="263174" y="449762"/>
                    <a:pt x="271165" y="441725"/>
                    <a:pt x="283151" y="441725"/>
                  </a:cubicBezTo>
                  <a:close/>
                  <a:moveTo>
                    <a:pt x="550369" y="341975"/>
                  </a:moveTo>
                  <a:cubicBezTo>
                    <a:pt x="518354" y="345977"/>
                    <a:pt x="490341" y="373990"/>
                    <a:pt x="494343" y="410007"/>
                  </a:cubicBezTo>
                  <a:cubicBezTo>
                    <a:pt x="494343" y="446024"/>
                    <a:pt x="526358" y="474038"/>
                    <a:pt x="562375" y="470036"/>
                  </a:cubicBezTo>
                  <a:cubicBezTo>
                    <a:pt x="598391" y="466034"/>
                    <a:pt x="622403" y="434019"/>
                    <a:pt x="622403" y="402004"/>
                  </a:cubicBezTo>
                  <a:cubicBezTo>
                    <a:pt x="618401" y="365987"/>
                    <a:pt x="586386" y="337973"/>
                    <a:pt x="550369" y="341975"/>
                  </a:cubicBezTo>
                  <a:close/>
                  <a:moveTo>
                    <a:pt x="558373" y="225921"/>
                  </a:moveTo>
                  <a:cubicBezTo>
                    <a:pt x="570378" y="225921"/>
                    <a:pt x="578382" y="233925"/>
                    <a:pt x="578382" y="241928"/>
                  </a:cubicBezTo>
                  <a:cubicBezTo>
                    <a:pt x="578382" y="241928"/>
                    <a:pt x="578382" y="241928"/>
                    <a:pt x="582384" y="261938"/>
                  </a:cubicBezTo>
                  <a:cubicBezTo>
                    <a:pt x="598391" y="261938"/>
                    <a:pt x="610397" y="265940"/>
                    <a:pt x="622403" y="273943"/>
                  </a:cubicBezTo>
                  <a:cubicBezTo>
                    <a:pt x="622403" y="273943"/>
                    <a:pt x="622403" y="273943"/>
                    <a:pt x="634408" y="261938"/>
                  </a:cubicBezTo>
                  <a:cubicBezTo>
                    <a:pt x="642412" y="253934"/>
                    <a:pt x="654418" y="253934"/>
                    <a:pt x="662422" y="257936"/>
                  </a:cubicBezTo>
                  <a:cubicBezTo>
                    <a:pt x="662422" y="257936"/>
                    <a:pt x="662422" y="257936"/>
                    <a:pt x="686433" y="281947"/>
                  </a:cubicBezTo>
                  <a:cubicBezTo>
                    <a:pt x="694437" y="285949"/>
                    <a:pt x="694437" y="297955"/>
                    <a:pt x="690435" y="305958"/>
                  </a:cubicBezTo>
                  <a:cubicBezTo>
                    <a:pt x="690435" y="305958"/>
                    <a:pt x="690435" y="305958"/>
                    <a:pt x="678429" y="321966"/>
                  </a:cubicBezTo>
                  <a:cubicBezTo>
                    <a:pt x="686433" y="333972"/>
                    <a:pt x="690435" y="345977"/>
                    <a:pt x="694437" y="357983"/>
                  </a:cubicBezTo>
                  <a:cubicBezTo>
                    <a:pt x="694437" y="357983"/>
                    <a:pt x="694437" y="357983"/>
                    <a:pt x="714446" y="357983"/>
                  </a:cubicBezTo>
                  <a:cubicBezTo>
                    <a:pt x="726452" y="357983"/>
                    <a:pt x="734455" y="365987"/>
                    <a:pt x="734455" y="373990"/>
                  </a:cubicBezTo>
                  <a:cubicBezTo>
                    <a:pt x="734455" y="373990"/>
                    <a:pt x="734455" y="373990"/>
                    <a:pt x="738457" y="406005"/>
                  </a:cubicBezTo>
                  <a:cubicBezTo>
                    <a:pt x="738457" y="418011"/>
                    <a:pt x="730453" y="426015"/>
                    <a:pt x="722450" y="430017"/>
                  </a:cubicBezTo>
                  <a:cubicBezTo>
                    <a:pt x="722450" y="430017"/>
                    <a:pt x="722450" y="430017"/>
                    <a:pt x="702440" y="434019"/>
                  </a:cubicBezTo>
                  <a:cubicBezTo>
                    <a:pt x="698438" y="446024"/>
                    <a:pt x="694437" y="458030"/>
                    <a:pt x="690435" y="470036"/>
                  </a:cubicBezTo>
                  <a:cubicBezTo>
                    <a:pt x="690435" y="470036"/>
                    <a:pt x="690435" y="470036"/>
                    <a:pt x="702440" y="482041"/>
                  </a:cubicBezTo>
                  <a:cubicBezTo>
                    <a:pt x="710444" y="490045"/>
                    <a:pt x="710444" y="502051"/>
                    <a:pt x="706442" y="510055"/>
                  </a:cubicBezTo>
                  <a:cubicBezTo>
                    <a:pt x="706442" y="510055"/>
                    <a:pt x="706442" y="510055"/>
                    <a:pt x="682431" y="534066"/>
                  </a:cubicBezTo>
                  <a:cubicBezTo>
                    <a:pt x="678429" y="542070"/>
                    <a:pt x="666423" y="546071"/>
                    <a:pt x="658420" y="538068"/>
                  </a:cubicBezTo>
                  <a:cubicBezTo>
                    <a:pt x="658420" y="538068"/>
                    <a:pt x="658420" y="538068"/>
                    <a:pt x="638410" y="526062"/>
                  </a:cubicBezTo>
                  <a:cubicBezTo>
                    <a:pt x="630407" y="534066"/>
                    <a:pt x="618401" y="538068"/>
                    <a:pt x="606395" y="542070"/>
                  </a:cubicBezTo>
                  <a:cubicBezTo>
                    <a:pt x="606395" y="542070"/>
                    <a:pt x="606395" y="542070"/>
                    <a:pt x="606395" y="566081"/>
                  </a:cubicBezTo>
                  <a:cubicBezTo>
                    <a:pt x="606395" y="574085"/>
                    <a:pt x="598391" y="582088"/>
                    <a:pt x="586386" y="586090"/>
                  </a:cubicBezTo>
                  <a:cubicBezTo>
                    <a:pt x="586386" y="586090"/>
                    <a:pt x="586386" y="586090"/>
                    <a:pt x="554371" y="586090"/>
                  </a:cubicBezTo>
                  <a:cubicBezTo>
                    <a:pt x="546367" y="590092"/>
                    <a:pt x="534361" y="582088"/>
                    <a:pt x="534361" y="570083"/>
                  </a:cubicBezTo>
                  <a:cubicBezTo>
                    <a:pt x="534361" y="570083"/>
                    <a:pt x="534361" y="570083"/>
                    <a:pt x="530360" y="550073"/>
                  </a:cubicBezTo>
                  <a:cubicBezTo>
                    <a:pt x="518354" y="546071"/>
                    <a:pt x="506348" y="542070"/>
                    <a:pt x="494343" y="538068"/>
                  </a:cubicBezTo>
                  <a:cubicBezTo>
                    <a:pt x="494343" y="538068"/>
                    <a:pt x="494343" y="538068"/>
                    <a:pt x="478335" y="554075"/>
                  </a:cubicBezTo>
                  <a:cubicBezTo>
                    <a:pt x="470331" y="562079"/>
                    <a:pt x="458326" y="562079"/>
                    <a:pt x="454324" y="554075"/>
                  </a:cubicBezTo>
                  <a:cubicBezTo>
                    <a:pt x="454324" y="554075"/>
                    <a:pt x="454324" y="554075"/>
                    <a:pt x="426311" y="534066"/>
                  </a:cubicBezTo>
                  <a:cubicBezTo>
                    <a:pt x="418307" y="526062"/>
                    <a:pt x="418307" y="514056"/>
                    <a:pt x="422309" y="506053"/>
                  </a:cubicBezTo>
                  <a:cubicBezTo>
                    <a:pt x="422309" y="506053"/>
                    <a:pt x="422309" y="506053"/>
                    <a:pt x="438316" y="490045"/>
                  </a:cubicBezTo>
                  <a:cubicBezTo>
                    <a:pt x="430313" y="478040"/>
                    <a:pt x="426311" y="470036"/>
                    <a:pt x="422309" y="458030"/>
                  </a:cubicBezTo>
                  <a:cubicBezTo>
                    <a:pt x="422309" y="458030"/>
                    <a:pt x="422309" y="458030"/>
                    <a:pt x="398298" y="458030"/>
                  </a:cubicBezTo>
                  <a:cubicBezTo>
                    <a:pt x="386292" y="458030"/>
                    <a:pt x="378288" y="450026"/>
                    <a:pt x="378288" y="438020"/>
                  </a:cubicBezTo>
                  <a:cubicBezTo>
                    <a:pt x="378288" y="438020"/>
                    <a:pt x="378288" y="438020"/>
                    <a:pt x="374286" y="406005"/>
                  </a:cubicBezTo>
                  <a:cubicBezTo>
                    <a:pt x="374286" y="398002"/>
                    <a:pt x="382290" y="385996"/>
                    <a:pt x="390294" y="385996"/>
                  </a:cubicBezTo>
                  <a:cubicBezTo>
                    <a:pt x="390294" y="385996"/>
                    <a:pt x="390294" y="385996"/>
                    <a:pt x="414305" y="381994"/>
                  </a:cubicBezTo>
                  <a:cubicBezTo>
                    <a:pt x="414305" y="369989"/>
                    <a:pt x="418307" y="357983"/>
                    <a:pt x="422309" y="345977"/>
                  </a:cubicBezTo>
                  <a:cubicBezTo>
                    <a:pt x="422309" y="345977"/>
                    <a:pt x="422309" y="345977"/>
                    <a:pt x="410303" y="329970"/>
                  </a:cubicBezTo>
                  <a:cubicBezTo>
                    <a:pt x="402299" y="321966"/>
                    <a:pt x="402299" y="309960"/>
                    <a:pt x="410303" y="305958"/>
                  </a:cubicBezTo>
                  <a:cubicBezTo>
                    <a:pt x="410303" y="305958"/>
                    <a:pt x="410303" y="305958"/>
                    <a:pt x="430313" y="277945"/>
                  </a:cubicBezTo>
                  <a:cubicBezTo>
                    <a:pt x="434314" y="269942"/>
                    <a:pt x="446320" y="269942"/>
                    <a:pt x="454324" y="273943"/>
                  </a:cubicBezTo>
                  <a:cubicBezTo>
                    <a:pt x="454324" y="273943"/>
                    <a:pt x="454324" y="273943"/>
                    <a:pt x="470331" y="285949"/>
                  </a:cubicBezTo>
                  <a:cubicBezTo>
                    <a:pt x="482337" y="277945"/>
                    <a:pt x="494343" y="273943"/>
                    <a:pt x="506348" y="265940"/>
                  </a:cubicBezTo>
                  <a:cubicBezTo>
                    <a:pt x="506348" y="265940"/>
                    <a:pt x="506348" y="265940"/>
                    <a:pt x="506348" y="249932"/>
                  </a:cubicBezTo>
                  <a:cubicBezTo>
                    <a:pt x="506348" y="237927"/>
                    <a:pt x="514352" y="229923"/>
                    <a:pt x="526358" y="229923"/>
                  </a:cubicBezTo>
                  <a:cubicBezTo>
                    <a:pt x="526358" y="229923"/>
                    <a:pt x="526358" y="229923"/>
                    <a:pt x="558373" y="225921"/>
                  </a:cubicBezTo>
                  <a:close/>
                  <a:moveTo>
                    <a:pt x="219487" y="140549"/>
                  </a:moveTo>
                  <a:cubicBezTo>
                    <a:pt x="175589" y="140549"/>
                    <a:pt x="139673" y="176690"/>
                    <a:pt x="139673" y="216847"/>
                  </a:cubicBezTo>
                  <a:cubicBezTo>
                    <a:pt x="139673" y="261019"/>
                    <a:pt x="175589" y="297160"/>
                    <a:pt x="219487" y="297160"/>
                  </a:cubicBezTo>
                  <a:cubicBezTo>
                    <a:pt x="263384" y="297160"/>
                    <a:pt x="295309" y="261019"/>
                    <a:pt x="295309" y="216847"/>
                  </a:cubicBezTo>
                  <a:cubicBezTo>
                    <a:pt x="295309" y="176690"/>
                    <a:pt x="263384" y="140549"/>
                    <a:pt x="219487" y="140549"/>
                  </a:cubicBezTo>
                  <a:close/>
                  <a:moveTo>
                    <a:pt x="195543" y="0"/>
                  </a:moveTo>
                  <a:cubicBezTo>
                    <a:pt x="195543" y="0"/>
                    <a:pt x="195543" y="0"/>
                    <a:pt x="243431" y="0"/>
                  </a:cubicBezTo>
                  <a:cubicBezTo>
                    <a:pt x="251412" y="0"/>
                    <a:pt x="259393" y="8031"/>
                    <a:pt x="263384" y="16063"/>
                  </a:cubicBezTo>
                  <a:cubicBezTo>
                    <a:pt x="263384" y="16063"/>
                    <a:pt x="263384" y="16063"/>
                    <a:pt x="263384" y="44172"/>
                  </a:cubicBezTo>
                  <a:cubicBezTo>
                    <a:pt x="279346" y="48188"/>
                    <a:pt x="295309" y="56219"/>
                    <a:pt x="307281" y="64251"/>
                  </a:cubicBezTo>
                  <a:cubicBezTo>
                    <a:pt x="307281" y="64251"/>
                    <a:pt x="307281" y="64251"/>
                    <a:pt x="331225" y="48188"/>
                  </a:cubicBezTo>
                  <a:cubicBezTo>
                    <a:pt x="339206" y="40157"/>
                    <a:pt x="347188" y="40157"/>
                    <a:pt x="355169" y="48188"/>
                  </a:cubicBezTo>
                  <a:cubicBezTo>
                    <a:pt x="355169" y="48188"/>
                    <a:pt x="355169" y="48188"/>
                    <a:pt x="391085" y="80314"/>
                  </a:cubicBezTo>
                  <a:cubicBezTo>
                    <a:pt x="395076" y="88345"/>
                    <a:pt x="399066" y="100392"/>
                    <a:pt x="391085" y="108423"/>
                  </a:cubicBezTo>
                  <a:cubicBezTo>
                    <a:pt x="391085" y="108423"/>
                    <a:pt x="391085" y="108423"/>
                    <a:pt x="375122" y="128502"/>
                  </a:cubicBezTo>
                  <a:cubicBezTo>
                    <a:pt x="379113" y="144564"/>
                    <a:pt x="387094" y="156611"/>
                    <a:pt x="391085" y="172674"/>
                  </a:cubicBezTo>
                  <a:cubicBezTo>
                    <a:pt x="391085" y="172674"/>
                    <a:pt x="391085" y="172674"/>
                    <a:pt x="419020" y="176690"/>
                  </a:cubicBezTo>
                  <a:cubicBezTo>
                    <a:pt x="427001" y="176690"/>
                    <a:pt x="434982" y="184721"/>
                    <a:pt x="434982" y="196768"/>
                  </a:cubicBezTo>
                  <a:cubicBezTo>
                    <a:pt x="434982" y="196768"/>
                    <a:pt x="434982" y="196768"/>
                    <a:pt x="434982" y="240941"/>
                  </a:cubicBezTo>
                  <a:cubicBezTo>
                    <a:pt x="434982" y="252988"/>
                    <a:pt x="427001" y="261019"/>
                    <a:pt x="419020" y="261019"/>
                  </a:cubicBezTo>
                  <a:cubicBezTo>
                    <a:pt x="419020" y="261019"/>
                    <a:pt x="419020" y="261019"/>
                    <a:pt x="391085" y="265035"/>
                  </a:cubicBezTo>
                  <a:cubicBezTo>
                    <a:pt x="387094" y="281098"/>
                    <a:pt x="379113" y="293145"/>
                    <a:pt x="371132" y="309207"/>
                  </a:cubicBezTo>
                  <a:cubicBezTo>
                    <a:pt x="371132" y="309207"/>
                    <a:pt x="371132" y="309207"/>
                    <a:pt x="391085" y="333301"/>
                  </a:cubicBezTo>
                  <a:cubicBezTo>
                    <a:pt x="399066" y="341333"/>
                    <a:pt x="395076" y="349364"/>
                    <a:pt x="391085" y="357396"/>
                  </a:cubicBezTo>
                  <a:cubicBezTo>
                    <a:pt x="391085" y="357396"/>
                    <a:pt x="391085" y="357396"/>
                    <a:pt x="355169" y="393537"/>
                  </a:cubicBezTo>
                  <a:cubicBezTo>
                    <a:pt x="347188" y="397552"/>
                    <a:pt x="339206" y="401568"/>
                    <a:pt x="331225" y="393537"/>
                  </a:cubicBezTo>
                  <a:cubicBezTo>
                    <a:pt x="331225" y="393537"/>
                    <a:pt x="331225" y="393537"/>
                    <a:pt x="307281" y="373458"/>
                  </a:cubicBezTo>
                  <a:cubicBezTo>
                    <a:pt x="291318" y="381490"/>
                    <a:pt x="279346" y="389521"/>
                    <a:pt x="263384" y="393537"/>
                  </a:cubicBezTo>
                  <a:cubicBezTo>
                    <a:pt x="263384" y="393537"/>
                    <a:pt x="263384" y="393537"/>
                    <a:pt x="259393" y="421646"/>
                  </a:cubicBezTo>
                  <a:cubicBezTo>
                    <a:pt x="259393" y="433693"/>
                    <a:pt x="251412" y="441725"/>
                    <a:pt x="239440" y="441725"/>
                  </a:cubicBezTo>
                  <a:cubicBezTo>
                    <a:pt x="239440" y="441725"/>
                    <a:pt x="239440" y="441725"/>
                    <a:pt x="191552" y="441725"/>
                  </a:cubicBezTo>
                  <a:cubicBezTo>
                    <a:pt x="183571" y="441725"/>
                    <a:pt x="175589" y="433693"/>
                    <a:pt x="171599" y="421646"/>
                  </a:cubicBezTo>
                  <a:cubicBezTo>
                    <a:pt x="171599" y="421646"/>
                    <a:pt x="171599" y="421646"/>
                    <a:pt x="167608" y="389521"/>
                  </a:cubicBezTo>
                  <a:cubicBezTo>
                    <a:pt x="155636" y="385505"/>
                    <a:pt x="143664" y="381490"/>
                    <a:pt x="127701" y="373458"/>
                  </a:cubicBezTo>
                  <a:cubicBezTo>
                    <a:pt x="127701" y="373458"/>
                    <a:pt x="127701" y="373458"/>
                    <a:pt x="103757" y="393537"/>
                  </a:cubicBezTo>
                  <a:cubicBezTo>
                    <a:pt x="95776" y="397552"/>
                    <a:pt x="87794" y="397552"/>
                    <a:pt x="79813" y="393537"/>
                  </a:cubicBezTo>
                  <a:cubicBezTo>
                    <a:pt x="79813" y="393537"/>
                    <a:pt x="79813" y="393537"/>
                    <a:pt x="43897" y="357396"/>
                  </a:cubicBezTo>
                  <a:cubicBezTo>
                    <a:pt x="39906" y="349364"/>
                    <a:pt x="35916" y="337317"/>
                    <a:pt x="43897" y="329286"/>
                  </a:cubicBezTo>
                  <a:cubicBezTo>
                    <a:pt x="43897" y="329286"/>
                    <a:pt x="43897" y="329286"/>
                    <a:pt x="63850" y="305192"/>
                  </a:cubicBezTo>
                  <a:cubicBezTo>
                    <a:pt x="55869" y="293145"/>
                    <a:pt x="51878" y="281098"/>
                    <a:pt x="47888" y="269051"/>
                  </a:cubicBezTo>
                  <a:lnTo>
                    <a:pt x="15962" y="265035"/>
                  </a:lnTo>
                  <a:cubicBezTo>
                    <a:pt x="7981" y="265035"/>
                    <a:pt x="0" y="252988"/>
                    <a:pt x="0" y="244956"/>
                  </a:cubicBezTo>
                  <a:cubicBezTo>
                    <a:pt x="0" y="244956"/>
                    <a:pt x="0" y="244956"/>
                    <a:pt x="0" y="196768"/>
                  </a:cubicBezTo>
                  <a:cubicBezTo>
                    <a:pt x="0" y="188737"/>
                    <a:pt x="7981" y="176690"/>
                    <a:pt x="15962" y="176690"/>
                  </a:cubicBezTo>
                  <a:cubicBezTo>
                    <a:pt x="15962" y="176690"/>
                    <a:pt x="15962" y="176690"/>
                    <a:pt x="43897" y="172674"/>
                  </a:cubicBezTo>
                  <a:cubicBezTo>
                    <a:pt x="47888" y="160627"/>
                    <a:pt x="55869" y="144564"/>
                    <a:pt x="63850" y="132517"/>
                  </a:cubicBezTo>
                  <a:cubicBezTo>
                    <a:pt x="63850" y="132517"/>
                    <a:pt x="63850" y="132517"/>
                    <a:pt x="43897" y="108423"/>
                  </a:cubicBezTo>
                  <a:cubicBezTo>
                    <a:pt x="35916" y="100392"/>
                    <a:pt x="39906" y="88345"/>
                    <a:pt x="43897" y="80314"/>
                  </a:cubicBezTo>
                  <a:cubicBezTo>
                    <a:pt x="43897" y="80314"/>
                    <a:pt x="43897" y="80314"/>
                    <a:pt x="79813" y="48188"/>
                  </a:cubicBezTo>
                  <a:cubicBezTo>
                    <a:pt x="87794" y="40157"/>
                    <a:pt x="95776" y="40157"/>
                    <a:pt x="103757" y="48188"/>
                  </a:cubicBezTo>
                  <a:cubicBezTo>
                    <a:pt x="103757" y="48188"/>
                    <a:pt x="103757" y="48188"/>
                    <a:pt x="127701" y="64251"/>
                  </a:cubicBezTo>
                  <a:cubicBezTo>
                    <a:pt x="139673" y="56219"/>
                    <a:pt x="155636" y="48188"/>
                    <a:pt x="171599" y="44172"/>
                  </a:cubicBezTo>
                  <a:cubicBezTo>
                    <a:pt x="171599" y="44172"/>
                    <a:pt x="171599" y="44172"/>
                    <a:pt x="175589" y="16063"/>
                  </a:cubicBezTo>
                  <a:cubicBezTo>
                    <a:pt x="175589" y="8031"/>
                    <a:pt x="183571" y="0"/>
                    <a:pt x="1955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ïşḻidè"/>
            <p:cNvSpPr/>
            <p:nvPr/>
          </p:nvSpPr>
          <p:spPr bwMode="auto">
            <a:xfrm>
              <a:off x="6751645" y="2336245"/>
              <a:ext cx="451552" cy="661141"/>
            </a:xfrm>
            <a:custGeom>
              <a:avLst/>
              <a:gdLst>
                <a:gd name="T0" fmla="*/ 109 w 112"/>
                <a:gd name="T1" fmla="*/ 41 h 163"/>
                <a:gd name="T2" fmla="*/ 107 w 112"/>
                <a:gd name="T3" fmla="*/ 34 h 163"/>
                <a:gd name="T4" fmla="*/ 55 w 112"/>
                <a:gd name="T5" fmla="*/ 0 h 163"/>
                <a:gd name="T6" fmla="*/ 0 w 112"/>
                <a:gd name="T7" fmla="*/ 51 h 163"/>
                <a:gd name="T8" fmla="*/ 0 w 112"/>
                <a:gd name="T9" fmla="*/ 57 h 163"/>
                <a:gd name="T10" fmla="*/ 0 w 112"/>
                <a:gd name="T11" fmla="*/ 62 h 163"/>
                <a:gd name="T12" fmla="*/ 24 w 112"/>
                <a:gd name="T13" fmla="*/ 111 h 163"/>
                <a:gd name="T14" fmla="*/ 56 w 112"/>
                <a:gd name="T15" fmla="*/ 163 h 163"/>
                <a:gd name="T16" fmla="*/ 75 w 112"/>
                <a:gd name="T17" fmla="*/ 130 h 163"/>
                <a:gd name="T18" fmla="*/ 81 w 112"/>
                <a:gd name="T19" fmla="*/ 120 h 163"/>
                <a:gd name="T20" fmla="*/ 85 w 112"/>
                <a:gd name="T21" fmla="*/ 114 h 163"/>
                <a:gd name="T22" fmla="*/ 112 w 112"/>
                <a:gd name="T23" fmla="*/ 58 h 163"/>
                <a:gd name="T24" fmla="*/ 112 w 112"/>
                <a:gd name="T25" fmla="*/ 50 h 163"/>
                <a:gd name="T26" fmla="*/ 109 w 112"/>
                <a:gd name="T27" fmla="*/ 41 h 163"/>
                <a:gd name="T28" fmla="*/ 56 w 112"/>
                <a:gd name="T29" fmla="*/ 75 h 163"/>
                <a:gd name="T30" fmla="*/ 36 w 112"/>
                <a:gd name="T31" fmla="*/ 62 h 163"/>
                <a:gd name="T32" fmla="*/ 36 w 112"/>
                <a:gd name="T33" fmla="*/ 57 h 163"/>
                <a:gd name="T34" fmla="*/ 36 w 112"/>
                <a:gd name="T35" fmla="*/ 52 h 163"/>
                <a:gd name="T36" fmla="*/ 56 w 112"/>
                <a:gd name="T37" fmla="*/ 34 h 163"/>
                <a:gd name="T38" fmla="*/ 77 w 112"/>
                <a:gd name="T39" fmla="*/ 55 h 163"/>
                <a:gd name="T40" fmla="*/ 56 w 112"/>
                <a:gd name="T41" fmla="*/ 7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2" h="163">
                  <a:moveTo>
                    <a:pt x="109" y="41"/>
                  </a:moveTo>
                  <a:cubicBezTo>
                    <a:pt x="109" y="38"/>
                    <a:pt x="108" y="36"/>
                    <a:pt x="107" y="34"/>
                  </a:cubicBezTo>
                  <a:cubicBezTo>
                    <a:pt x="96" y="9"/>
                    <a:pt x="74" y="0"/>
                    <a:pt x="55" y="0"/>
                  </a:cubicBezTo>
                  <a:cubicBezTo>
                    <a:pt x="30" y="0"/>
                    <a:pt x="3" y="16"/>
                    <a:pt x="0" y="51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60"/>
                    <a:pt x="0" y="62"/>
                  </a:cubicBezTo>
                  <a:cubicBezTo>
                    <a:pt x="2" y="78"/>
                    <a:pt x="15" y="95"/>
                    <a:pt x="24" y="111"/>
                  </a:cubicBezTo>
                  <a:cubicBezTo>
                    <a:pt x="35" y="129"/>
                    <a:pt x="45" y="146"/>
                    <a:pt x="56" y="163"/>
                  </a:cubicBezTo>
                  <a:cubicBezTo>
                    <a:pt x="62" y="152"/>
                    <a:pt x="69" y="141"/>
                    <a:pt x="75" y="130"/>
                  </a:cubicBezTo>
                  <a:cubicBezTo>
                    <a:pt x="77" y="127"/>
                    <a:pt x="79" y="123"/>
                    <a:pt x="81" y="120"/>
                  </a:cubicBezTo>
                  <a:cubicBezTo>
                    <a:pt x="82" y="118"/>
                    <a:pt x="84" y="116"/>
                    <a:pt x="85" y="114"/>
                  </a:cubicBezTo>
                  <a:cubicBezTo>
                    <a:pt x="96" y="96"/>
                    <a:pt x="112" y="76"/>
                    <a:pt x="112" y="58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12" y="48"/>
                    <a:pt x="110" y="41"/>
                    <a:pt x="109" y="41"/>
                  </a:cubicBezTo>
                  <a:close/>
                  <a:moveTo>
                    <a:pt x="56" y="75"/>
                  </a:moveTo>
                  <a:cubicBezTo>
                    <a:pt x="48" y="75"/>
                    <a:pt x="40" y="72"/>
                    <a:pt x="36" y="62"/>
                  </a:cubicBezTo>
                  <a:cubicBezTo>
                    <a:pt x="36" y="60"/>
                    <a:pt x="36" y="57"/>
                    <a:pt x="36" y="57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40"/>
                    <a:pt x="47" y="34"/>
                    <a:pt x="56" y="34"/>
                  </a:cubicBezTo>
                  <a:cubicBezTo>
                    <a:pt x="68" y="34"/>
                    <a:pt x="77" y="43"/>
                    <a:pt x="77" y="55"/>
                  </a:cubicBezTo>
                  <a:cubicBezTo>
                    <a:pt x="77" y="66"/>
                    <a:pt x="67" y="75"/>
                    <a:pt x="56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işļíḋé"/>
            <p:cNvSpPr/>
            <p:nvPr/>
          </p:nvSpPr>
          <p:spPr bwMode="auto">
            <a:xfrm>
              <a:off x="5519062" y="4599684"/>
              <a:ext cx="557199" cy="564015"/>
            </a:xfrm>
            <a:custGeom>
              <a:avLst/>
              <a:gdLst>
                <a:gd name="connsiteX0" fmla="*/ 184459 w 551315"/>
                <a:gd name="connsiteY0" fmla="*/ 375973 h 558059"/>
                <a:gd name="connsiteX1" fmla="*/ 366857 w 551315"/>
                <a:gd name="connsiteY1" fmla="*/ 375973 h 558059"/>
                <a:gd name="connsiteX2" fmla="*/ 382717 w 551315"/>
                <a:gd name="connsiteY2" fmla="*/ 392459 h 558059"/>
                <a:gd name="connsiteX3" fmla="*/ 366857 w 551315"/>
                <a:gd name="connsiteY3" fmla="*/ 413065 h 558059"/>
                <a:gd name="connsiteX4" fmla="*/ 184459 w 551315"/>
                <a:gd name="connsiteY4" fmla="*/ 413065 h 558059"/>
                <a:gd name="connsiteX5" fmla="*/ 168598 w 551315"/>
                <a:gd name="connsiteY5" fmla="*/ 392459 h 558059"/>
                <a:gd name="connsiteX6" fmla="*/ 184459 w 551315"/>
                <a:gd name="connsiteY6" fmla="*/ 375973 h 558059"/>
                <a:gd name="connsiteX7" fmla="*/ 147524 w 551315"/>
                <a:gd name="connsiteY7" fmla="*/ 300104 h 558059"/>
                <a:gd name="connsiteX8" fmla="*/ 403792 w 551315"/>
                <a:gd name="connsiteY8" fmla="*/ 300104 h 558059"/>
                <a:gd name="connsiteX9" fmla="*/ 419809 w 551315"/>
                <a:gd name="connsiteY9" fmla="*/ 320336 h 558059"/>
                <a:gd name="connsiteX10" fmla="*/ 403792 w 551315"/>
                <a:gd name="connsiteY10" fmla="*/ 340567 h 558059"/>
                <a:gd name="connsiteX11" fmla="*/ 147524 w 551315"/>
                <a:gd name="connsiteY11" fmla="*/ 340567 h 558059"/>
                <a:gd name="connsiteX12" fmla="*/ 131507 w 551315"/>
                <a:gd name="connsiteY12" fmla="*/ 320336 h 558059"/>
                <a:gd name="connsiteX13" fmla="*/ 147524 w 551315"/>
                <a:gd name="connsiteY13" fmla="*/ 300104 h 558059"/>
                <a:gd name="connsiteX14" fmla="*/ 115856 w 551315"/>
                <a:gd name="connsiteY14" fmla="*/ 256948 h 558059"/>
                <a:gd name="connsiteX15" fmla="*/ 83896 w 551315"/>
                <a:gd name="connsiteY15" fmla="*/ 285052 h 558059"/>
                <a:gd name="connsiteX16" fmla="*/ 83896 w 551315"/>
                <a:gd name="connsiteY16" fmla="*/ 441630 h 558059"/>
                <a:gd name="connsiteX17" fmla="*/ 115856 w 551315"/>
                <a:gd name="connsiteY17" fmla="*/ 469733 h 558059"/>
                <a:gd name="connsiteX18" fmla="*/ 435459 w 551315"/>
                <a:gd name="connsiteY18" fmla="*/ 469733 h 558059"/>
                <a:gd name="connsiteX19" fmla="*/ 467419 w 551315"/>
                <a:gd name="connsiteY19" fmla="*/ 441630 h 558059"/>
                <a:gd name="connsiteX20" fmla="*/ 467419 w 551315"/>
                <a:gd name="connsiteY20" fmla="*/ 285052 h 558059"/>
                <a:gd name="connsiteX21" fmla="*/ 435459 w 551315"/>
                <a:gd name="connsiteY21" fmla="*/ 256948 h 558059"/>
                <a:gd name="connsiteX22" fmla="*/ 115856 w 551315"/>
                <a:gd name="connsiteY22" fmla="*/ 256948 h 558059"/>
                <a:gd name="connsiteX23" fmla="*/ 160168 w 551315"/>
                <a:gd name="connsiteY23" fmla="*/ 0 h 558059"/>
                <a:gd name="connsiteX24" fmla="*/ 391147 w 551315"/>
                <a:gd name="connsiteY24" fmla="*/ 0 h 558059"/>
                <a:gd name="connsiteX25" fmla="*/ 391147 w 551315"/>
                <a:gd name="connsiteY25" fmla="*/ 92470 h 558059"/>
                <a:gd name="connsiteX26" fmla="*/ 379200 w 551315"/>
                <a:gd name="connsiteY26" fmla="*/ 104531 h 558059"/>
                <a:gd name="connsiteX27" fmla="*/ 172115 w 551315"/>
                <a:gd name="connsiteY27" fmla="*/ 104531 h 558059"/>
                <a:gd name="connsiteX28" fmla="*/ 160168 w 551315"/>
                <a:gd name="connsiteY28" fmla="*/ 92470 h 558059"/>
                <a:gd name="connsiteX29" fmla="*/ 160168 w 551315"/>
                <a:gd name="connsiteY29" fmla="*/ 0 h 558059"/>
                <a:gd name="connsiteX30" fmla="*/ 51935 w 551315"/>
                <a:gd name="connsiteY30" fmla="*/ 0 h 558059"/>
                <a:gd name="connsiteX31" fmla="*/ 123846 w 551315"/>
                <a:gd name="connsiteY31" fmla="*/ 0 h 558059"/>
                <a:gd name="connsiteX32" fmla="*/ 123846 w 551315"/>
                <a:gd name="connsiteY32" fmla="*/ 92341 h 558059"/>
                <a:gd name="connsiteX33" fmla="*/ 171787 w 551315"/>
                <a:gd name="connsiteY33" fmla="*/ 140519 h 558059"/>
                <a:gd name="connsiteX34" fmla="*/ 379529 w 551315"/>
                <a:gd name="connsiteY34" fmla="*/ 140519 h 558059"/>
                <a:gd name="connsiteX35" fmla="*/ 427469 w 551315"/>
                <a:gd name="connsiteY35" fmla="*/ 92341 h 558059"/>
                <a:gd name="connsiteX36" fmla="*/ 427469 w 551315"/>
                <a:gd name="connsiteY36" fmla="*/ 24089 h 558059"/>
                <a:gd name="connsiteX37" fmla="*/ 543325 w 551315"/>
                <a:gd name="connsiteY37" fmla="*/ 140519 h 558059"/>
                <a:gd name="connsiteX38" fmla="*/ 551315 w 551315"/>
                <a:gd name="connsiteY38" fmla="*/ 160593 h 558059"/>
                <a:gd name="connsiteX39" fmla="*/ 551315 w 551315"/>
                <a:gd name="connsiteY39" fmla="*/ 505867 h 558059"/>
                <a:gd name="connsiteX40" fmla="*/ 499380 w 551315"/>
                <a:gd name="connsiteY40" fmla="*/ 558059 h 558059"/>
                <a:gd name="connsiteX41" fmla="*/ 51935 w 551315"/>
                <a:gd name="connsiteY41" fmla="*/ 558059 h 558059"/>
                <a:gd name="connsiteX42" fmla="*/ 0 w 551315"/>
                <a:gd name="connsiteY42" fmla="*/ 505867 h 558059"/>
                <a:gd name="connsiteX43" fmla="*/ 0 w 551315"/>
                <a:gd name="connsiteY43" fmla="*/ 52193 h 558059"/>
                <a:gd name="connsiteX44" fmla="*/ 51935 w 551315"/>
                <a:gd name="connsiteY44" fmla="*/ 0 h 558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51315" h="558059">
                  <a:moveTo>
                    <a:pt x="184459" y="375973"/>
                  </a:moveTo>
                  <a:cubicBezTo>
                    <a:pt x="184459" y="375973"/>
                    <a:pt x="184459" y="375973"/>
                    <a:pt x="366857" y="375973"/>
                  </a:cubicBezTo>
                  <a:cubicBezTo>
                    <a:pt x="374787" y="375973"/>
                    <a:pt x="382717" y="384216"/>
                    <a:pt x="382717" y="392459"/>
                  </a:cubicBezTo>
                  <a:cubicBezTo>
                    <a:pt x="382717" y="404823"/>
                    <a:pt x="374787" y="413065"/>
                    <a:pt x="366857" y="413065"/>
                  </a:cubicBezTo>
                  <a:cubicBezTo>
                    <a:pt x="366857" y="413065"/>
                    <a:pt x="366857" y="413065"/>
                    <a:pt x="184459" y="413065"/>
                  </a:cubicBezTo>
                  <a:cubicBezTo>
                    <a:pt x="176529" y="413065"/>
                    <a:pt x="168598" y="404823"/>
                    <a:pt x="168598" y="392459"/>
                  </a:cubicBezTo>
                  <a:cubicBezTo>
                    <a:pt x="168598" y="384216"/>
                    <a:pt x="176529" y="375973"/>
                    <a:pt x="184459" y="375973"/>
                  </a:cubicBezTo>
                  <a:close/>
                  <a:moveTo>
                    <a:pt x="147524" y="300104"/>
                  </a:moveTo>
                  <a:cubicBezTo>
                    <a:pt x="147524" y="300104"/>
                    <a:pt x="147524" y="300104"/>
                    <a:pt x="403792" y="300104"/>
                  </a:cubicBezTo>
                  <a:cubicBezTo>
                    <a:pt x="411801" y="300104"/>
                    <a:pt x="419809" y="308197"/>
                    <a:pt x="419809" y="320336"/>
                  </a:cubicBezTo>
                  <a:cubicBezTo>
                    <a:pt x="419809" y="332475"/>
                    <a:pt x="411801" y="340567"/>
                    <a:pt x="403792" y="340567"/>
                  </a:cubicBezTo>
                  <a:cubicBezTo>
                    <a:pt x="403792" y="340567"/>
                    <a:pt x="403792" y="340567"/>
                    <a:pt x="147524" y="340567"/>
                  </a:cubicBezTo>
                  <a:cubicBezTo>
                    <a:pt x="139515" y="340567"/>
                    <a:pt x="131507" y="332475"/>
                    <a:pt x="131507" y="320336"/>
                  </a:cubicBezTo>
                  <a:cubicBezTo>
                    <a:pt x="131507" y="308197"/>
                    <a:pt x="139515" y="300104"/>
                    <a:pt x="147524" y="300104"/>
                  </a:cubicBezTo>
                  <a:close/>
                  <a:moveTo>
                    <a:pt x="115856" y="256948"/>
                  </a:moveTo>
                  <a:cubicBezTo>
                    <a:pt x="99876" y="256948"/>
                    <a:pt x="83896" y="268993"/>
                    <a:pt x="83896" y="285052"/>
                  </a:cubicBezTo>
                  <a:cubicBezTo>
                    <a:pt x="83896" y="285052"/>
                    <a:pt x="83896" y="285052"/>
                    <a:pt x="83896" y="441630"/>
                  </a:cubicBezTo>
                  <a:cubicBezTo>
                    <a:pt x="83896" y="457689"/>
                    <a:pt x="99876" y="469733"/>
                    <a:pt x="115856" y="469733"/>
                  </a:cubicBezTo>
                  <a:cubicBezTo>
                    <a:pt x="115856" y="469733"/>
                    <a:pt x="115856" y="469733"/>
                    <a:pt x="435459" y="469733"/>
                  </a:cubicBezTo>
                  <a:cubicBezTo>
                    <a:pt x="451439" y="469733"/>
                    <a:pt x="467419" y="457689"/>
                    <a:pt x="467419" y="441630"/>
                  </a:cubicBezTo>
                  <a:lnTo>
                    <a:pt x="467419" y="285052"/>
                  </a:lnTo>
                  <a:cubicBezTo>
                    <a:pt x="467419" y="268993"/>
                    <a:pt x="451439" y="256948"/>
                    <a:pt x="435459" y="256948"/>
                  </a:cubicBezTo>
                  <a:cubicBezTo>
                    <a:pt x="435459" y="256948"/>
                    <a:pt x="435459" y="256948"/>
                    <a:pt x="115856" y="256948"/>
                  </a:cubicBezTo>
                  <a:close/>
                  <a:moveTo>
                    <a:pt x="160168" y="0"/>
                  </a:moveTo>
                  <a:cubicBezTo>
                    <a:pt x="160168" y="0"/>
                    <a:pt x="160168" y="0"/>
                    <a:pt x="391147" y="0"/>
                  </a:cubicBezTo>
                  <a:cubicBezTo>
                    <a:pt x="391147" y="0"/>
                    <a:pt x="391147" y="0"/>
                    <a:pt x="391147" y="92470"/>
                  </a:cubicBezTo>
                  <a:cubicBezTo>
                    <a:pt x="391147" y="100511"/>
                    <a:pt x="383182" y="104531"/>
                    <a:pt x="379200" y="104531"/>
                  </a:cubicBezTo>
                  <a:cubicBezTo>
                    <a:pt x="379200" y="104531"/>
                    <a:pt x="379200" y="104531"/>
                    <a:pt x="172115" y="104531"/>
                  </a:cubicBezTo>
                  <a:cubicBezTo>
                    <a:pt x="168133" y="104531"/>
                    <a:pt x="160168" y="100511"/>
                    <a:pt x="160168" y="92470"/>
                  </a:cubicBezTo>
                  <a:cubicBezTo>
                    <a:pt x="160168" y="92470"/>
                    <a:pt x="160168" y="92470"/>
                    <a:pt x="160168" y="0"/>
                  </a:cubicBezTo>
                  <a:close/>
                  <a:moveTo>
                    <a:pt x="51935" y="0"/>
                  </a:moveTo>
                  <a:cubicBezTo>
                    <a:pt x="51935" y="0"/>
                    <a:pt x="51935" y="0"/>
                    <a:pt x="123846" y="0"/>
                  </a:cubicBezTo>
                  <a:cubicBezTo>
                    <a:pt x="123846" y="0"/>
                    <a:pt x="123846" y="0"/>
                    <a:pt x="123846" y="92341"/>
                  </a:cubicBezTo>
                  <a:cubicBezTo>
                    <a:pt x="123846" y="120445"/>
                    <a:pt x="147816" y="140519"/>
                    <a:pt x="171787" y="140519"/>
                  </a:cubicBezTo>
                  <a:cubicBezTo>
                    <a:pt x="171787" y="140519"/>
                    <a:pt x="171787" y="140519"/>
                    <a:pt x="379529" y="140519"/>
                  </a:cubicBezTo>
                  <a:cubicBezTo>
                    <a:pt x="403499" y="140519"/>
                    <a:pt x="427469" y="120445"/>
                    <a:pt x="427469" y="92341"/>
                  </a:cubicBezTo>
                  <a:cubicBezTo>
                    <a:pt x="427469" y="92341"/>
                    <a:pt x="427469" y="92341"/>
                    <a:pt x="427469" y="24089"/>
                  </a:cubicBezTo>
                  <a:cubicBezTo>
                    <a:pt x="427469" y="24089"/>
                    <a:pt x="427469" y="24089"/>
                    <a:pt x="543325" y="140519"/>
                  </a:cubicBezTo>
                  <a:cubicBezTo>
                    <a:pt x="547320" y="148548"/>
                    <a:pt x="551315" y="152563"/>
                    <a:pt x="551315" y="160593"/>
                  </a:cubicBezTo>
                  <a:cubicBezTo>
                    <a:pt x="551315" y="160593"/>
                    <a:pt x="551315" y="160593"/>
                    <a:pt x="551315" y="505867"/>
                  </a:cubicBezTo>
                  <a:cubicBezTo>
                    <a:pt x="551315" y="533970"/>
                    <a:pt x="527345" y="558059"/>
                    <a:pt x="499380" y="558059"/>
                  </a:cubicBezTo>
                  <a:cubicBezTo>
                    <a:pt x="499380" y="558059"/>
                    <a:pt x="499380" y="558059"/>
                    <a:pt x="51935" y="558059"/>
                  </a:cubicBezTo>
                  <a:cubicBezTo>
                    <a:pt x="23970" y="558059"/>
                    <a:pt x="0" y="533970"/>
                    <a:pt x="0" y="505867"/>
                  </a:cubicBezTo>
                  <a:cubicBezTo>
                    <a:pt x="0" y="505867"/>
                    <a:pt x="0" y="505867"/>
                    <a:pt x="0" y="52193"/>
                  </a:cubicBezTo>
                  <a:cubicBezTo>
                    <a:pt x="0" y="24089"/>
                    <a:pt x="23970" y="0"/>
                    <a:pt x="519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iś1ïḋé"/>
            <p:cNvSpPr txBox="1"/>
            <p:nvPr/>
          </p:nvSpPr>
          <p:spPr>
            <a:xfrm>
              <a:off x="5170589" y="3375501"/>
              <a:ext cx="1855595" cy="50262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normAutofit/>
            </a:bodyPr>
            <a:lstStyle/>
            <a:p>
              <a:pPr marL="0" marR="0" lvl="0" indent="0" algn="ctr" defTabSz="913765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</a:rPr>
                <a:t>Text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5" name="Rectangle 63"/>
          <p:cNvSpPr/>
          <p:nvPr/>
        </p:nvSpPr>
        <p:spPr>
          <a:xfrm>
            <a:off x="8362596" y="1825580"/>
            <a:ext cx="4588944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TextBox 34"/>
          <p:cNvSpPr txBox="1"/>
          <p:nvPr/>
        </p:nvSpPr>
        <p:spPr>
          <a:xfrm>
            <a:off x="8362596" y="2659876"/>
            <a:ext cx="3153782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7" name="Rectangle 63"/>
          <p:cNvSpPr/>
          <p:nvPr/>
        </p:nvSpPr>
        <p:spPr>
          <a:xfrm>
            <a:off x="8362596" y="4322464"/>
            <a:ext cx="4588944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8" name="TextBox 34"/>
          <p:cNvSpPr txBox="1"/>
          <p:nvPr/>
        </p:nvSpPr>
        <p:spPr>
          <a:xfrm>
            <a:off x="8362596" y="5156760"/>
            <a:ext cx="3153782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9" name="Rectangle 63"/>
          <p:cNvSpPr/>
          <p:nvPr/>
        </p:nvSpPr>
        <p:spPr>
          <a:xfrm>
            <a:off x="-711415" y="1900874"/>
            <a:ext cx="4588944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0" name="TextBox 34"/>
          <p:cNvSpPr txBox="1"/>
          <p:nvPr/>
        </p:nvSpPr>
        <p:spPr>
          <a:xfrm>
            <a:off x="723747" y="2735170"/>
            <a:ext cx="3153782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1" name="Rectangle 63"/>
          <p:cNvSpPr/>
          <p:nvPr/>
        </p:nvSpPr>
        <p:spPr>
          <a:xfrm>
            <a:off x="-711415" y="4327571"/>
            <a:ext cx="4588944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2" name="TextBox 34"/>
          <p:cNvSpPr txBox="1"/>
          <p:nvPr/>
        </p:nvSpPr>
        <p:spPr>
          <a:xfrm>
            <a:off x="723747" y="5161867"/>
            <a:ext cx="3153782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761771" y="447879"/>
            <a:ext cx="31171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spc="600" dirty="0">
                <a:solidFill>
                  <a:schemeClr val="accent1">
                    <a:lumMod val="50000"/>
                  </a:schemeClr>
                </a:solidFill>
                <a:latin typeface="文鼎习" panose="020B0602010101010101" pitchFamily="33" charset="-122"/>
                <a:ea typeface="文鼎习" panose="020B0602010101010101" pitchFamily="33" charset="-122"/>
                <a:cs typeface="+mn-ea"/>
                <a:sym typeface="+mn-lt"/>
              </a:rPr>
              <a:t>小标题</a:t>
            </a:r>
            <a:endParaRPr lang="zh-CN" altLang="en-US" sz="4000" spc="600" dirty="0">
              <a:solidFill>
                <a:schemeClr val="accent1">
                  <a:lumMod val="50000"/>
                </a:schemeClr>
              </a:solidFill>
              <a:latin typeface="文鼎习" panose="020B0602010101010101" pitchFamily="33" charset="-122"/>
              <a:ea typeface="文鼎习" panose="020B0602010101010101" pitchFamily="33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17048" y="759469"/>
            <a:ext cx="1882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pc="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HEADINGS</a:t>
            </a:r>
            <a:endParaRPr lang="zh-CN" altLang="en-US" spc="600" dirty="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î$ľïdê"/>
          <p:cNvSpPr/>
          <p:nvPr/>
        </p:nvSpPr>
        <p:spPr bwMode="auto">
          <a:xfrm flipV="1">
            <a:off x="716224" y="1121984"/>
            <a:ext cx="10850563" cy="5168904"/>
          </a:xfrm>
          <a:prstGeom prst="rtTriangl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 defTabSz="913765"/>
            <a:endParaRPr lang="zh-CN" altLang="en-US" sz="2000" b="1" dirty="0">
              <a:solidFill>
                <a:schemeClr val="lt1"/>
              </a:solidFill>
            </a:endParaRPr>
          </a:p>
        </p:txBody>
      </p:sp>
      <p:sp>
        <p:nvSpPr>
          <p:cNvPr id="5" name="îṧľïdè"/>
          <p:cNvSpPr/>
          <p:nvPr/>
        </p:nvSpPr>
        <p:spPr bwMode="auto">
          <a:xfrm>
            <a:off x="716224" y="1117226"/>
            <a:ext cx="10636703" cy="5114925"/>
          </a:xfrm>
          <a:custGeom>
            <a:avLst/>
            <a:gdLst>
              <a:gd name="T0" fmla="*/ 0 w 3547"/>
              <a:gd name="T1" fmla="*/ 0 h 3232"/>
              <a:gd name="T2" fmla="*/ 3547 w 3547"/>
              <a:gd name="T3" fmla="*/ 0 h 3232"/>
              <a:gd name="T4" fmla="*/ 0 w 3547"/>
              <a:gd name="T5" fmla="*/ 3232 h 3232"/>
              <a:gd name="T6" fmla="*/ 0 w 3547"/>
              <a:gd name="T7" fmla="*/ 0 h 3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47" h="3232">
                <a:moveTo>
                  <a:pt x="0" y="0"/>
                </a:moveTo>
                <a:lnTo>
                  <a:pt x="3547" y="0"/>
                </a:lnTo>
                <a:lnTo>
                  <a:pt x="0" y="3232"/>
                </a:lnTo>
                <a:lnTo>
                  <a:pt x="0" y="0"/>
                </a:lnTo>
                <a:close/>
              </a:path>
            </a:pathLst>
          </a:custGeom>
          <a:blipFill>
            <a:blip r:embed="rId1" cstate="screen"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 defTabSz="913765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" name="îṩḷíďe"/>
          <p:cNvSpPr/>
          <p:nvPr/>
        </p:nvSpPr>
        <p:spPr bwMode="auto">
          <a:xfrm flipV="1">
            <a:off x="694319" y="1128801"/>
            <a:ext cx="10636704" cy="5006975"/>
          </a:xfrm>
          <a:prstGeom prst="rtTriangle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 defTabSz="913765"/>
            <a:endParaRPr lang="zh-CN" altLang="en-US" sz="2000" b="1" dirty="0">
              <a:solidFill>
                <a:schemeClr val="lt1"/>
              </a:solidFill>
            </a:endParaRPr>
          </a:p>
        </p:txBody>
      </p:sp>
      <p:grpSp>
        <p:nvGrpSpPr>
          <p:cNvPr id="9" name="îş1îďè"/>
          <p:cNvGrpSpPr/>
          <p:nvPr/>
        </p:nvGrpSpPr>
        <p:grpSpPr>
          <a:xfrm>
            <a:off x="10821422" y="3259086"/>
            <a:ext cx="675011" cy="675015"/>
            <a:chOff x="7209746" y="4153276"/>
            <a:chExt cx="675000" cy="675005"/>
          </a:xfrm>
        </p:grpSpPr>
        <p:sp>
          <p:nvSpPr>
            <p:cNvPr id="10" name="íṩľîḓê"/>
            <p:cNvSpPr/>
            <p:nvPr/>
          </p:nvSpPr>
          <p:spPr>
            <a:xfrm>
              <a:off x="7209746" y="4153276"/>
              <a:ext cx="675000" cy="675005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11" name="iŝḻiḋê"/>
            <p:cNvSpPr/>
            <p:nvPr/>
          </p:nvSpPr>
          <p:spPr bwMode="auto">
            <a:xfrm>
              <a:off x="7375153" y="4322040"/>
              <a:ext cx="344185" cy="337474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 sz="7200" dirty="0"/>
            </a:p>
          </p:txBody>
        </p:sp>
      </p:grpSp>
      <p:sp>
        <p:nvSpPr>
          <p:cNvPr id="12" name="išḻîḓe"/>
          <p:cNvSpPr txBox="1"/>
          <p:nvPr/>
        </p:nvSpPr>
        <p:spPr>
          <a:xfrm>
            <a:off x="1078217" y="1313050"/>
            <a:ext cx="5206875" cy="8521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/>
          </a:bodyPr>
          <a:lstStyle/>
          <a:p>
            <a:pPr>
              <a:buSzPct val="25000"/>
            </a:pPr>
            <a:r>
              <a:rPr lang="en-US" sz="2000" b="1" dirty="0">
                <a:solidFill>
                  <a:schemeClr val="bg1"/>
                </a:solidFill>
              </a:rPr>
              <a:t>Unified fonts make</a:t>
            </a:r>
            <a:endParaRPr lang="en-US" sz="2000" b="1" dirty="0">
              <a:solidFill>
                <a:schemeClr val="bg1"/>
              </a:solidFill>
            </a:endParaRPr>
          </a:p>
          <a:p>
            <a:pPr>
              <a:buSzPct val="25000"/>
            </a:pPr>
            <a:r>
              <a:rPr lang="en-US" sz="2000" b="1" dirty="0">
                <a:solidFill>
                  <a:schemeClr val="bg1"/>
                </a:solidFill>
              </a:rPr>
              <a:t>reading more fluent.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3" name="íšḷïḍê"/>
          <p:cNvSpPr txBox="1"/>
          <p:nvPr/>
        </p:nvSpPr>
        <p:spPr>
          <a:xfrm>
            <a:off x="1078216" y="2165211"/>
            <a:ext cx="5206876" cy="10421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sz="1200" dirty="0">
                <a:solidFill>
                  <a:schemeClr val="bg1"/>
                </a:solidFill>
              </a:rPr>
              <a:t>Theme color makes PPT more convenient to change.</a:t>
            </a:r>
            <a:endParaRPr lang="en-US" sz="12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buSzPct val="25000"/>
            </a:pPr>
            <a:r>
              <a:rPr lang="en-US" sz="1200" dirty="0">
                <a:solidFill>
                  <a:schemeClr val="bg1"/>
                </a:solidFill>
              </a:rPr>
              <a:t>Adjust the spacing to adapt to Chinese typesetting, use the reference line in PPT.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4" name="Rectangle 63"/>
          <p:cNvSpPr/>
          <p:nvPr/>
        </p:nvSpPr>
        <p:spPr>
          <a:xfrm>
            <a:off x="6615606" y="3918044"/>
            <a:ext cx="6579533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" name="TextBox 34"/>
          <p:cNvSpPr txBox="1"/>
          <p:nvPr/>
        </p:nvSpPr>
        <p:spPr>
          <a:xfrm>
            <a:off x="6615607" y="4569739"/>
            <a:ext cx="4474393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6" name="Rectangle 63"/>
          <p:cNvSpPr/>
          <p:nvPr/>
        </p:nvSpPr>
        <p:spPr>
          <a:xfrm>
            <a:off x="6615606" y="5214409"/>
            <a:ext cx="6579533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输入你的标题</a:t>
            </a:r>
            <a:endParaRPr lang="id-ID" sz="2400" b="1" spc="3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7" name="TextBox 34"/>
          <p:cNvSpPr txBox="1"/>
          <p:nvPr/>
        </p:nvSpPr>
        <p:spPr>
          <a:xfrm>
            <a:off x="6615607" y="5877679"/>
            <a:ext cx="4474393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4" grpId="0"/>
      <p:bldP spid="15" grpId="0"/>
      <p:bldP spid="16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628177" y="1606756"/>
            <a:ext cx="898194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500" spc="1000" dirty="0">
                <a:solidFill>
                  <a:srgbClr val="92D050"/>
                </a:solidFill>
                <a:latin typeface="文鼎习" panose="020B0602010101010101" pitchFamily="33" charset="-122"/>
                <a:ea typeface="文鼎习" panose="020B0602010101010101" pitchFamily="33" charset="-122"/>
              </a:rPr>
              <a:t>黑板风</a:t>
            </a:r>
            <a:r>
              <a:rPr lang="zh-CN" altLang="en-US" sz="8500" spc="1000" dirty="0">
                <a:solidFill>
                  <a:schemeClr val="bg1"/>
                </a:solidFill>
                <a:latin typeface="文鼎习" panose="020B0602010101010101" pitchFamily="33" charset="-122"/>
                <a:ea typeface="文鼎习" panose="020B0602010101010101" pitchFamily="33" charset="-122"/>
              </a:rPr>
              <a:t>教学模板</a:t>
            </a:r>
            <a:endParaRPr lang="zh-CN" altLang="en-US" sz="8500" spc="1000" dirty="0">
              <a:solidFill>
                <a:schemeClr val="bg1"/>
              </a:solidFill>
              <a:latin typeface="文鼎习" panose="020B0602010101010101" pitchFamily="33" charset="-122"/>
              <a:ea typeface="文鼎习" panose="020B0602010101010101" pitchFamily="33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695343" y="1260646"/>
            <a:ext cx="48013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spc="300" dirty="0">
                <a:solidFill>
                  <a:schemeClr val="bg1">
                    <a:lumMod val="75000"/>
                  </a:schemeClr>
                </a:solidFill>
              </a:rPr>
              <a:t>BLACKBOARD WIND TEACHING TEMPLATE</a:t>
            </a:r>
            <a:endParaRPr lang="zh-CN" altLang="en-US" sz="1400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671060" y="3237436"/>
            <a:ext cx="2849880" cy="306705"/>
          </a:xfrm>
          <a:prstGeom prst="rect">
            <a:avLst/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>
            <a:spAutoFit/>
          </a:bodyPr>
          <a:lstStyle/>
          <a:p>
            <a:pPr algn="ctr" defTabSz="815975"/>
            <a:r>
              <a:rPr lang="zh-CN" altLang="en-US" sz="1400" spc="300" dirty="0">
                <a:solidFill>
                  <a:schemeClr val="bg1"/>
                </a:solidFill>
                <a:latin typeface="方正美黑简体" panose="02010601030101010101" pitchFamily="2" charset="-122"/>
                <a:ea typeface="方正美黑简体" panose="02010601030101010101" pitchFamily="2" charset="-122"/>
                <a:cs typeface="+mn-ea"/>
                <a:sym typeface="+mn-lt"/>
              </a:rPr>
              <a:t>将课人：</a:t>
            </a:r>
            <a:r>
              <a:rPr lang="en-US" altLang="zh-CN" sz="1400" spc="300" dirty="0">
                <a:solidFill>
                  <a:schemeClr val="bg1"/>
                </a:solidFill>
                <a:latin typeface="方正美黑简体" panose="02010601030101010101" pitchFamily="2" charset="-122"/>
                <a:ea typeface="方正美黑简体" panose="02010601030101010101" pitchFamily="2" charset="-122"/>
                <a:cs typeface="+mn-ea"/>
                <a:sym typeface="+mn-lt"/>
              </a:rPr>
              <a:t>XXX</a:t>
            </a:r>
            <a:r>
              <a:rPr lang="zh-CN" altLang="en-US" sz="1400" spc="300" dirty="0">
                <a:solidFill>
                  <a:schemeClr val="bg1"/>
                </a:solidFill>
                <a:latin typeface="方正美黑简体" panose="02010601030101010101" pitchFamily="2" charset="-122"/>
                <a:ea typeface="方正美黑简体" panose="02010601030101010101" pitchFamily="2" charset="-122"/>
                <a:cs typeface="+mn-ea"/>
                <a:sym typeface="+mn-lt"/>
              </a:rPr>
              <a:t> 部门：教师组</a:t>
            </a:r>
            <a:endParaRPr lang="zh-CN" altLang="en-US" sz="1400" spc="300" dirty="0">
              <a:solidFill>
                <a:schemeClr val="bg1"/>
              </a:solidFill>
              <a:latin typeface="方正美黑简体" panose="02010601030101010101" pitchFamily="2" charset="-122"/>
              <a:ea typeface="方正美黑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3" name="TextBox 34"/>
          <p:cNvSpPr txBox="1"/>
          <p:nvPr/>
        </p:nvSpPr>
        <p:spPr>
          <a:xfrm>
            <a:off x="3641040" y="3609433"/>
            <a:ext cx="4909921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11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点击输入本栏的具体文字，简明扼要的说明分项内容，此为概念图解。</a:t>
            </a:r>
            <a:endParaRPr lang="zh-CN" altLang="en-US" sz="1100" spc="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58000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58000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1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2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 bldLvl="0" animBg="1"/>
          <p:bldP spid="1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58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58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 bldLvl="0" animBg="1"/>
          <p:bldP spid="13" grpId="0"/>
        </p:bldLst>
      </p:timing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0C719"/>
      </a:accent1>
      <a:accent2>
        <a:srgbClr val="005555"/>
      </a:accent2>
      <a:accent3>
        <a:srgbClr val="A0C209"/>
      </a:accent3>
      <a:accent4>
        <a:srgbClr val="089A2F"/>
      </a:accent4>
      <a:accent5>
        <a:srgbClr val="008F8F"/>
      </a:accent5>
      <a:accent6>
        <a:srgbClr val="4E8A00"/>
      </a:accent6>
      <a:hlink>
        <a:srgbClr val="00C719"/>
      </a:hlink>
      <a:folHlink>
        <a:srgbClr val="BFBFBF"/>
      </a:folHlink>
    </a:clrScheme>
    <a:fontScheme name="微软雅黑">
      <a:majorFont>
        <a:latin typeface="等线 Light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0C719"/>
    </a:accent1>
    <a:accent2>
      <a:srgbClr val="005555"/>
    </a:accent2>
    <a:accent3>
      <a:srgbClr val="A0C209"/>
    </a:accent3>
    <a:accent4>
      <a:srgbClr val="089A2F"/>
    </a:accent4>
    <a:accent5>
      <a:srgbClr val="008F8F"/>
    </a:accent5>
    <a:accent6>
      <a:srgbClr val="4E8A00"/>
    </a:accent6>
    <a:hlink>
      <a:srgbClr val="00C719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0C719"/>
    </a:accent1>
    <a:accent2>
      <a:srgbClr val="005555"/>
    </a:accent2>
    <a:accent3>
      <a:srgbClr val="A0C209"/>
    </a:accent3>
    <a:accent4>
      <a:srgbClr val="089A2F"/>
    </a:accent4>
    <a:accent5>
      <a:srgbClr val="008F8F"/>
    </a:accent5>
    <a:accent6>
      <a:srgbClr val="4E8A00"/>
    </a:accent6>
    <a:hlink>
      <a:srgbClr val="00C719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0C719"/>
    </a:accent1>
    <a:accent2>
      <a:srgbClr val="005555"/>
    </a:accent2>
    <a:accent3>
      <a:srgbClr val="A0C209"/>
    </a:accent3>
    <a:accent4>
      <a:srgbClr val="089A2F"/>
    </a:accent4>
    <a:accent5>
      <a:srgbClr val="008F8F"/>
    </a:accent5>
    <a:accent6>
      <a:srgbClr val="4E8A00"/>
    </a:accent6>
    <a:hlink>
      <a:srgbClr val="00C719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0C719"/>
    </a:accent1>
    <a:accent2>
      <a:srgbClr val="005555"/>
    </a:accent2>
    <a:accent3>
      <a:srgbClr val="A0C209"/>
    </a:accent3>
    <a:accent4>
      <a:srgbClr val="089A2F"/>
    </a:accent4>
    <a:accent5>
      <a:srgbClr val="008F8F"/>
    </a:accent5>
    <a:accent6>
      <a:srgbClr val="4E8A00"/>
    </a:accent6>
    <a:hlink>
      <a:srgbClr val="00C719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2757</Words>
  <Application>WPS 演示</Application>
  <PresentationFormat>宽屏</PresentationFormat>
  <Paragraphs>364</Paragraphs>
  <Slides>20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3" baseType="lpstr">
      <vt:lpstr>Arial</vt:lpstr>
      <vt:lpstr>宋体</vt:lpstr>
      <vt:lpstr>Wingdings</vt:lpstr>
      <vt:lpstr>文鼎习</vt:lpstr>
      <vt:lpstr>方正美黑简体</vt:lpstr>
      <vt:lpstr>Impact</vt:lpstr>
      <vt:lpstr>Agency FB</vt:lpstr>
      <vt:lpstr>微软雅黑</vt:lpstr>
      <vt:lpstr>等线</vt:lpstr>
      <vt:lpstr>黑体</vt:lpstr>
      <vt:lpstr>Arial Unicode MS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喻 维成</dc:creator>
  <cp:lastModifiedBy>admin</cp:lastModifiedBy>
  <cp:revision>12</cp:revision>
  <dcterms:created xsi:type="dcterms:W3CDTF">2018-09-26T02:51:00Z</dcterms:created>
  <dcterms:modified xsi:type="dcterms:W3CDTF">2018-09-29T01:35:37Z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2052-10.1.0.7566</vt:lpwstr>
  </property>
</Properties>
</file>