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8.xml" ContentType="application/vnd.openxmlformats-officedocument.presentationml.notesSlide+xml"/>
  <Override PartName="/ppt/tags/tag23.xml" ContentType="application/vnd.openxmlformats-officedocument.presentationml.tags+xml"/>
  <Override PartName="/ppt/notesSlides/notesSlide9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notesSlides/notesSlide1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6.xml" ContentType="application/vnd.openxmlformats-officedocument.presentationml.notesSlide+xml"/>
  <Override PartName="/ppt/tags/tag43.xml" ContentType="application/vnd.openxmlformats-officedocument.presentationml.tags+xml"/>
  <Override PartName="/ppt/notesSlides/notesSlide17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8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9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20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1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22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23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24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25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26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27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28.xml" ContentType="application/vnd.openxmlformats-officedocument.presentationml.notesSlide+xml"/>
  <Override PartName="/ppt/tags/tag75.xml" ContentType="application/vnd.openxmlformats-officedocument.presentationml.tags+xml"/>
  <Override PartName="/ppt/notesSlides/notesSlide29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30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31.xml" ContentType="application/vnd.openxmlformats-officedocument.presentationml.notesSlid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32.xml" ContentType="application/vnd.openxmlformats-officedocument.presentationml.notesSlide+xml"/>
  <Override PartName="/ppt/tags/tag85.xml" ContentType="application/vnd.openxmlformats-officedocument.presentationml.tags+xml"/>
  <Override PartName="/ppt/notesSlides/notesSlide33.xml" ContentType="application/vnd.openxmlformats-officedocument.presentationml.notesSlide+xml"/>
  <Override PartName="/ppt/tags/tag86.xml" ContentType="application/vnd.openxmlformats-officedocument.presentationml.tags+xml"/>
  <Override PartName="/ppt/notesSlides/notesSlide34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35.xml" ContentType="application/vnd.openxmlformats-officedocument.presentationml.notesSlide+xml"/>
  <Override PartName="/ppt/tags/tag89.xml" ContentType="application/vnd.openxmlformats-officedocument.presentationml.tags+xml"/>
  <Override PartName="/ppt/notesSlides/notesSlide36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7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38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39.xml" ContentType="application/vnd.openxmlformats-officedocument.presentationml.notesSlide+xml"/>
  <Override PartName="/ppt/tags/tag96.xml" ContentType="application/vnd.openxmlformats-officedocument.presentationml.tags+xml"/>
  <Override PartName="/ppt/notesSlides/notesSlide40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41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42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43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44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45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46.xml" ContentType="application/vnd.openxmlformats-officedocument.presentationml.notesSl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47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48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49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50.xml" ContentType="application/vnd.openxmlformats-officedocument.presentationml.notesSlide+xml"/>
  <Override PartName="/ppt/tags/tag129.xml" ContentType="application/vnd.openxmlformats-officedocument.presentationml.tags+xml"/>
  <Override PartName="/ppt/notesSlides/notesSlide51.xml" ContentType="application/vnd.openxmlformats-officedocument.presentationml.notesSlide+xml"/>
  <Override PartName="/ppt/tags/tag130.xml" ContentType="application/vnd.openxmlformats-officedocument.presentationml.tags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08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2192000" cy="6858000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8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196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4A80F-11CE-4033-805F-91145112A92F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5E77A-2782-4404-B4AC-E48A6FA0FD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356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8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118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574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759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766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702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150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438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604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653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832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220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261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21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4843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417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932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8151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886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733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1811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483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0995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0125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3545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0316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8415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7729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9681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0683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558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0775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2163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3962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0684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6650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0609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6611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8056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4357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6278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300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6611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7859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7157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0850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77404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033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311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300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96676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当前页面由口袋动画“一键快闪”特效，一键生成。
更多动画特效、福利、资源，请搜索、关注访问口袋动画</a:t>
            </a:r>
            <a:r>
              <a:rPr lang="en-US" altLang="zh-CN"/>
              <a:t>.</a:t>
            </a:r>
          </a:p>
          <a:p>
            <a:r>
              <a:rPr lang="zh-CN" altLang="en-US"/>
              <a:t>官网主页：</a:t>
            </a:r>
            <a:r>
              <a:rPr lang="en-US" altLang="zh-CN"/>
              <a:t>www.papocket.com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E77A-2782-4404-B4AC-E48A6FA0FD9D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434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1BE02A-5128-4B88-B3E4-A463BBA06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419E77-5624-4D64-9276-F1D904A389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8A6843-0B57-4897-A5D8-5A3CC9BEB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114C80-FEAA-4131-AD51-48F24E188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B1CC31-039F-421E-A3D8-5F7380087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359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6BBE3-F10F-453C-B1AA-0B2071DB0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90697F-D960-440E-AD35-3C0F4DF69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FD6F15-C789-4146-AB70-EF05A63AE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827580-5C9B-4268-B85B-358F871F7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713846-6655-4037-8CEA-375FCD39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520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89A155-A9C6-4071-80D8-B4E458273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B5F023-6EFC-4C73-ACB2-508E7ACE6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942AE7-CFBC-47A6-89E3-E8A7C8D5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776736-35B5-4C02-A94C-9C79F5ECB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E77DDD-C91C-4FFC-A88C-68D892B22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842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622AFE-08F5-4466-99AC-C08B868CB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4825FC-E5A9-444E-8204-E6AE5EA699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FC09954-5B0B-40B5-9242-01028C948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676296D-B67E-4BF6-81A6-1C432022C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CCA2805-D5B4-4184-8381-B1A95F704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3BB56A2-F990-4277-836A-E3B34F7F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91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AEB8A9-E042-451C-A46F-F32EC623B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15703A4-BFC2-40F4-BD24-B3E08591D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7FFAB13-75EC-4F7B-A23A-4D703581C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430E8A0-D78D-4A6E-A06F-DA0D677E84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4D303BE-9A91-4C7B-BAFF-2B142ED11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5091E62-6DCB-4482-BA38-DFA1D6090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E0439F8-60B9-45FF-BE24-6CCFD48E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459A14-B047-4494-A501-D4A4282B6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815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0F9C60-E49E-4896-8EF9-838E44A23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7ABEB0B-AF40-422D-87E6-1B1862B9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450FEB9-9B48-49F9-8612-0D321AC7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641ECF-D942-4F1B-851E-650A095FD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601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4A23D91-E205-43C4-B8A1-F27829E91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EEDE24B-D8D3-4C26-AE1D-4013F595A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1D16E7-BABA-4168-963E-6A34A2680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24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F6D1F-D29D-4BFE-B391-0871459B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93CDC9-0CDD-4A8E-ABD8-F17F7FCD9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EB2389-0B6D-4C81-A4CD-F710F81F6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B840D6F-F71C-4C04-B00B-620CEC8E1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0B5C3D-828D-49A8-BC0F-8E79467AD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60BA09-968C-4BA3-9B99-A6FEFB58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50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E8B2B8-9C0B-4907-8C6C-C01688723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4AB9865-EA36-4560-A6EF-8D6857CAB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A6E01DD-053C-4B88-A9B5-D416522E0A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C55942F-FDC7-4793-AA19-8713D61EA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6F1333-B17E-4B92-8546-DF5D32E52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43B67D-4EB5-495C-AF11-362F1E15E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10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514A50-6C9A-48E3-8E91-1FF8665FB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67A0159-F004-44A9-8665-6664C7BFA4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F2C39-B52A-45F0-9228-F408A512A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79B642-D84C-4116-A8AA-F17C6D702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891383-5D47-4768-A273-86D9A01FF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41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924177D-D20A-4FAF-81A0-840C4E6C01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3BBAD21-ECD5-431B-9D3E-C6F73FA572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993BD7-0442-4E95-857D-2ACFD9BB9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27CF62-5C5D-4D92-99B7-0AD1CFB8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BCCB03-DED4-4833-976F-E78BEB50D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40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232AE14-7F0C-48A3-9281-B2466A33C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FD76DB-D3A3-439E-BFB0-5EA81F81E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17D1CD-0273-44E3-A7E3-8AE4E44D98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46A64-1509-4A8C-82D9-5F2EC67AD4A6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A8C51A-CC49-41F1-A2A6-AC7A98FE7F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B3A14C-CCD0-4AD9-9AEE-5BE6BAC69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0938C-0167-46C6-BE33-FE4CFDDD64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96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audio" Target="../media/media1.m4a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microsoft.com/office/2007/relationships/media" Target="../media/media1.m4a"/><Relationship Id="rId16" Type="http://schemas.openxmlformats.org/officeDocument/2006/relationships/image" Target="../media/image10.png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tags" Target="../tags/tag3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6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microsoft.com/office/2007/relationships/hdphoto" Target="../media/hdphoto3.wdp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7" Type="http://schemas.openxmlformats.org/officeDocument/2006/relationships/notesSlide" Target="../notesSlides/notesSlide31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2.xml"/><Relationship Id="rId4" Type="http://schemas.openxmlformats.org/officeDocument/2006/relationships/tags" Target="../tags/tag8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7" Type="http://schemas.openxmlformats.org/officeDocument/2006/relationships/notesSlide" Target="../notesSlides/notesSlide42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3.xml"/><Relationship Id="rId4" Type="http://schemas.openxmlformats.org/officeDocument/2006/relationships/tags" Target="../tags/tag10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notesSlide" Target="../notesSlides/notesSlide44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7" Type="http://schemas.openxmlformats.org/officeDocument/2006/relationships/notesSlide" Target="../notesSlides/notesSlide48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1.xml"/><Relationship Id="rId4" Type="http://schemas.openxmlformats.org/officeDocument/2006/relationships/tags" Target="../tags/tag1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7" Type="http://schemas.openxmlformats.org/officeDocument/2006/relationships/notesSlide" Target="../notesSlides/notesSlide49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F48654C8-C786-44F7-B089-354765434ED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6" r="155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F1370FF-6A57-432A-9673-6E77167497F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3"/>
          <a:stretch/>
        </p:blipFill>
        <p:spPr>
          <a:xfrm>
            <a:off x="3716722" y="3485542"/>
            <a:ext cx="4572000" cy="1890671"/>
          </a:xfrm>
          <a:custGeom>
            <a:avLst/>
            <a:gdLst>
              <a:gd name="connsiteX0" fmla="*/ 0 w 4572000"/>
              <a:gd name="connsiteY0" fmla="*/ 0 h 1890671"/>
              <a:gd name="connsiteX1" fmla="*/ 4572000 w 4572000"/>
              <a:gd name="connsiteY1" fmla="*/ 0 h 1890671"/>
              <a:gd name="connsiteX2" fmla="*/ 4572000 w 4572000"/>
              <a:gd name="connsiteY2" fmla="*/ 1890671 h 1890671"/>
              <a:gd name="connsiteX3" fmla="*/ 228600 w 4572000"/>
              <a:gd name="connsiteY3" fmla="*/ 1890671 h 1890671"/>
              <a:gd name="connsiteX4" fmla="*/ 228600 w 4572000"/>
              <a:gd name="connsiteY4" fmla="*/ 1589061 h 1890671"/>
              <a:gd name="connsiteX5" fmla="*/ 0 w 4572000"/>
              <a:gd name="connsiteY5" fmla="*/ 1589061 h 1890671"/>
              <a:gd name="connsiteX6" fmla="*/ 0 w 4572000"/>
              <a:gd name="connsiteY6" fmla="*/ 1055132 h 1890671"/>
              <a:gd name="connsiteX7" fmla="*/ 110976 w 4572000"/>
              <a:gd name="connsiteY7" fmla="*/ 1055132 h 1890671"/>
              <a:gd name="connsiteX8" fmla="*/ 110976 w 4572000"/>
              <a:gd name="connsiteY8" fmla="*/ 597932 h 1890671"/>
              <a:gd name="connsiteX9" fmla="*/ 0 w 4572000"/>
              <a:gd name="connsiteY9" fmla="*/ 597932 h 189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2000" h="1890671">
                <a:moveTo>
                  <a:pt x="0" y="0"/>
                </a:moveTo>
                <a:lnTo>
                  <a:pt x="4572000" y="0"/>
                </a:lnTo>
                <a:lnTo>
                  <a:pt x="4572000" y="1890671"/>
                </a:lnTo>
                <a:lnTo>
                  <a:pt x="228600" y="1890671"/>
                </a:lnTo>
                <a:lnTo>
                  <a:pt x="228600" y="1589061"/>
                </a:lnTo>
                <a:lnTo>
                  <a:pt x="0" y="1589061"/>
                </a:lnTo>
                <a:lnTo>
                  <a:pt x="0" y="1055132"/>
                </a:lnTo>
                <a:lnTo>
                  <a:pt x="110976" y="1055132"/>
                </a:lnTo>
                <a:lnTo>
                  <a:pt x="110976" y="597932"/>
                </a:lnTo>
                <a:lnTo>
                  <a:pt x="0" y="597932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C80D23A-655B-41C6-A3BE-AC3A351B89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15200" y="922330"/>
            <a:ext cx="5075604" cy="507560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CD482C5-30CC-4EB2-BBA5-0F658FE4B7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360" y="3111536"/>
            <a:ext cx="4680857" cy="383532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5488EED-5287-4388-8151-1886BADD48A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73525" b="65555"/>
          <a:stretch/>
        </p:blipFill>
        <p:spPr>
          <a:xfrm flipH="1">
            <a:off x="8417725" y="7930"/>
            <a:ext cx="3834581" cy="18288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09E0043-5E44-499E-A7F6-848367FCA5F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" t="56134" r="61836"/>
          <a:stretch/>
        </p:blipFill>
        <p:spPr>
          <a:xfrm flipH="1">
            <a:off x="0" y="4453014"/>
            <a:ext cx="4876800" cy="22098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B47F8E9-70D5-458D-82BE-49E13AA4065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849" y="4222571"/>
            <a:ext cx="2199024" cy="2199024"/>
          </a:xfrm>
          <a:prstGeom prst="rect">
            <a:avLst/>
          </a:prstGeom>
        </p:spPr>
      </p:pic>
      <p:pic>
        <p:nvPicPr>
          <p:cNvPr id="2" name="pocket_flash_musice_636596665164768160">
            <a:hlinkClick r:id="" action="ppaction://media"/>
            <a:extLst>
              <a:ext uri="{FF2B5EF4-FFF2-40B4-BE49-F238E27FC236}">
                <a16:creationId xmlns:a16="http://schemas.microsoft.com/office/drawing/2014/main" id="{6120DB49-E0F9-4780-933E-6B88B91866B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0" y="0"/>
            <a:ext cx="127000" cy="127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BC42935-6272-4122-A39F-C441CD4E506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6" r="38747" b="53490"/>
          <a:stretch/>
        </p:blipFill>
        <p:spPr>
          <a:xfrm>
            <a:off x="2226939" y="338409"/>
            <a:ext cx="7642826" cy="392133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A3FE1D4-A2D2-4690-9928-B9299886A57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3" b="14073"/>
          <a:stretch/>
        </p:blipFill>
        <p:spPr>
          <a:xfrm>
            <a:off x="7079787" y="173127"/>
            <a:ext cx="3714873" cy="40386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166C7E5-9758-41C9-8202-F85BEC5615D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992" y="2844449"/>
            <a:ext cx="4559074" cy="455907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F2038FC-0929-417D-A32F-B2F40AFA6EA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568" y="5014941"/>
            <a:ext cx="3399722" cy="2266481"/>
          </a:xfrm>
          <a:prstGeom prst="rect">
            <a:avLst/>
          </a:prstGeom>
        </p:spPr>
      </p:pic>
      <p:sp>
        <p:nvSpPr>
          <p:cNvPr id="22" name="PA-文本框 1">
            <a:extLst>
              <a:ext uri="{FF2B5EF4-FFF2-40B4-BE49-F238E27FC236}">
                <a16:creationId xmlns:a16="http://schemas.microsoft.com/office/drawing/2014/main" id="{A6D75E15-8A6B-435A-9A21-49158EB1CC1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4211727"/>
            <a:ext cx="12192000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328D5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国庆快闪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150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id="{60A6D125-7C3F-4744-B21E-9C7BB1363AF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267143"/>
            <a:ext cx="12192000" cy="23237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500">
                <a:solidFill>
                  <a:srgbClr val="FFFFFF"/>
                </a:solidFill>
                <a:cs typeface="+mn-ea"/>
                <a:sym typeface="+mn-lt"/>
              </a:rPr>
              <a:t>热烈庆祝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id="{C0C6BDF1-6FD7-43D9-94C6-947BF87F3D3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267143"/>
            <a:ext cx="12192000" cy="23237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500">
                <a:solidFill>
                  <a:srgbClr val="FFFFFF"/>
                </a:solidFill>
                <a:cs typeface="+mn-ea"/>
                <a:sym typeface="+mn-lt"/>
              </a:rPr>
              <a:t>热烈庆祝</a:t>
            </a:r>
          </a:p>
        </p:txBody>
      </p:sp>
      <p:sp>
        <p:nvSpPr>
          <p:cNvPr id="4" name="PA-文本框 1">
            <a:extLst>
              <a:ext uri="{FF2B5EF4-FFF2-40B4-BE49-F238E27FC236}">
                <a16:creationId xmlns:a16="http://schemas.microsoft.com/office/drawing/2014/main" id="{8BA93CC9-864D-4EC0-8896-FCCB45B1B16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267143"/>
            <a:ext cx="12192000" cy="23237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500">
                <a:solidFill>
                  <a:srgbClr val="FFFFFF"/>
                </a:solidFill>
                <a:cs typeface="+mn-ea"/>
                <a:sym typeface="+mn-lt"/>
              </a:rPr>
              <a:t>热烈庆祝</a:t>
            </a:r>
          </a:p>
        </p:txBody>
      </p:sp>
      <p:sp>
        <p:nvSpPr>
          <p:cNvPr id="5" name="PA-文本框 1">
            <a:extLst>
              <a:ext uri="{FF2B5EF4-FFF2-40B4-BE49-F238E27FC236}">
                <a16:creationId xmlns:a16="http://schemas.microsoft.com/office/drawing/2014/main" id="{87F3E411-ED9A-4051-9DA2-A652C4BB209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2267143"/>
            <a:ext cx="12192000" cy="23237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500" dirty="0">
                <a:solidFill>
                  <a:srgbClr val="FFFFFF"/>
                </a:solidFill>
                <a:cs typeface="+mn-ea"/>
                <a:sym typeface="+mn-lt"/>
              </a:rPr>
              <a:t>热烈庆祝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4402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Effect transition="out" filter="fade">
                                      <p:cBhvr>
                                        <p:cTn id="15" dur="7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Effect transition="out" filter="fade">
                                      <p:cBhvr>
                                        <p:cTn id="20" dur="7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Effect transition="out" filter="fade">
                                      <p:cBhvr>
                                        <p:cTn id="25" dur="7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">
            <a:extLst>
              <a:ext uri="{FF2B5EF4-FFF2-40B4-BE49-F238E27FC236}">
                <a16:creationId xmlns:a16="http://schemas.microsoft.com/office/drawing/2014/main" id="{02017D9B-DD66-4973-881E-EAE4456769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267143"/>
            <a:ext cx="12192000" cy="23237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500">
                <a:solidFill>
                  <a:srgbClr val="24F4ED"/>
                </a:solidFill>
                <a:cs typeface="+mn-ea"/>
                <a:sym typeface="+mn-lt"/>
              </a:rPr>
              <a:t>热烈庆祝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id="{C095C145-8125-4384-B269-A8C53302428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267143"/>
            <a:ext cx="12192000" cy="23237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500">
                <a:solidFill>
                  <a:srgbClr val="FB2B52"/>
                </a:solidFill>
                <a:cs typeface="+mn-ea"/>
                <a:sym typeface="+mn-lt"/>
              </a:rPr>
              <a:t>热烈庆祝</a:t>
            </a:r>
          </a:p>
        </p:txBody>
      </p:sp>
      <p:sp>
        <p:nvSpPr>
          <p:cNvPr id="2" name="PA-文本框 1">
            <a:extLst>
              <a:ext uri="{FF2B5EF4-FFF2-40B4-BE49-F238E27FC236}">
                <a16:creationId xmlns:a16="http://schemas.microsoft.com/office/drawing/2014/main" id="{E2AD24B0-8990-4803-B734-26A751C5912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267143"/>
            <a:ext cx="12192000" cy="23237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500" dirty="0">
                <a:solidFill>
                  <a:srgbClr val="FFFFFF"/>
                </a:solidFill>
                <a:cs typeface="+mn-ea"/>
                <a:sym typeface="+mn-lt"/>
              </a:rPr>
              <a:t>热烈庆祝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184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58025E-6 L 0.00382 0.00617 L -2.77778E-6 3.58025E-6" pathEditMode="relative" ptsTypes="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0313 -0.00493 L 3.33333E-6 -4.44444E-6" pathEditMode="relative" ptsTypes="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id="{91BA1295-A5D9-4BFE-A348-9610BDB6DB4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267143"/>
            <a:ext cx="12192000" cy="23237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500">
                <a:solidFill>
                  <a:srgbClr val="000000"/>
                </a:solidFill>
                <a:cs typeface="+mn-ea"/>
                <a:sym typeface="+mn-lt"/>
              </a:rPr>
              <a:t>热烈庆祝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499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id="{81177D34-3040-46C6-87F2-97AF809997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267143"/>
            <a:ext cx="12192000" cy="232371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500">
                <a:solidFill>
                  <a:srgbClr val="FFFFFF"/>
                </a:solidFill>
                <a:cs typeface="+mn-ea"/>
                <a:sym typeface="+mn-lt"/>
              </a:rPr>
              <a:t>热烈庆祝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4395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C47FC62-A59C-4909-8A8C-DBD5C02ACAF2}"/>
              </a:ext>
            </a:extLst>
          </p:cNvPr>
          <p:cNvSpPr txBox="1"/>
          <p:nvPr/>
        </p:nvSpPr>
        <p:spPr>
          <a:xfrm>
            <a:off x="457104" y="2528753"/>
            <a:ext cx="4934046" cy="180049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1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中华人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FF737F7-FD87-4BF5-8294-D063A44F8C8B}"/>
              </a:ext>
            </a:extLst>
          </p:cNvPr>
          <p:cNvSpPr txBox="1"/>
          <p:nvPr/>
        </p:nvSpPr>
        <p:spPr>
          <a:xfrm>
            <a:off x="5391150" y="2528753"/>
            <a:ext cx="6343746" cy="180049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1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民共和国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0311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6760EEE7-8DAD-42C8-BA44-98543116CDB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08026" y="2497976"/>
            <a:ext cx="4756150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成立六</a:t>
            </a:r>
          </a:p>
        </p:txBody>
      </p:sp>
      <p:sp>
        <p:nvSpPr>
          <p:cNvPr id="3" name="PA-文本框 3">
            <a:extLst>
              <a:ext uri="{FF2B5EF4-FFF2-40B4-BE49-F238E27FC236}">
                <a16:creationId xmlns:a16="http://schemas.microsoft.com/office/drawing/2014/main" id="{2C820B6A-72E5-4419-A702-8827B3CBD6A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657725" y="2497976"/>
            <a:ext cx="7534275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十九周年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788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99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9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9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99"/>
                            </p:stCondLst>
                            <p:childTnLst>
                              <p:par>
                                <p:cTn id="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>
            <a:extLst>
              <a:ext uri="{FF2B5EF4-FFF2-40B4-BE49-F238E27FC236}">
                <a16:creationId xmlns:a16="http://schemas.microsoft.com/office/drawing/2014/main" id="{83260BF1-54C0-4A6E-900C-3EB19D1184F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13392"/>
            <a:ext cx="12192000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000">
                <a:solidFill>
                  <a:srgbClr val="FFFFFF"/>
                </a:solidFill>
                <a:cs typeface="+mn-ea"/>
                <a:sym typeface="+mn-lt"/>
              </a:rPr>
              <a:t>祖国人杰地灵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6928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F1D8AA0-54E6-447C-AD1B-1DA7FD7070E3}"/>
              </a:ext>
            </a:extLst>
          </p:cNvPr>
          <p:cNvSpPr txBox="1"/>
          <p:nvPr/>
        </p:nvSpPr>
        <p:spPr>
          <a:xfrm>
            <a:off x="2358913" y="2559531"/>
            <a:ext cx="1358964" cy="17389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7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56F7086-8328-4669-B7D1-CEAE9C9F915C}"/>
              </a:ext>
            </a:extLst>
          </p:cNvPr>
          <p:cNvSpPr txBox="1"/>
          <p:nvPr/>
        </p:nvSpPr>
        <p:spPr>
          <a:xfrm>
            <a:off x="3717877" y="2559531"/>
            <a:ext cx="1358964" cy="17389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7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D8752DE-E046-4937-B476-28799995412F}"/>
              </a:ext>
            </a:extLst>
          </p:cNvPr>
          <p:cNvSpPr txBox="1"/>
          <p:nvPr/>
        </p:nvSpPr>
        <p:spPr>
          <a:xfrm>
            <a:off x="5076841" y="2559531"/>
            <a:ext cx="4756246" cy="17389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7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年发展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1945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6">
            <a:extLst>
              <a:ext uri="{FF2B5EF4-FFF2-40B4-BE49-F238E27FC236}">
                <a16:creationId xmlns:a16="http://schemas.microsoft.com/office/drawing/2014/main" id="{B6EAB27B-D76E-4F6A-9398-CE7BF4CC20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51837"/>
            <a:ext cx="12192000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800">
                <a:solidFill>
                  <a:srgbClr val="FFFFFF"/>
                </a:solidFill>
                <a:cs typeface="+mn-ea"/>
                <a:sym typeface="+mn-lt"/>
              </a:rPr>
              <a:t>现今国力雄厚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59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">
            <a:extLst>
              <a:ext uri="{FF2B5EF4-FFF2-40B4-BE49-F238E27FC236}">
                <a16:creationId xmlns:a16="http://schemas.microsoft.com/office/drawing/2014/main" id="{01075FAA-6FB8-47ED-9990-2E4D1A3018A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13364"/>
            <a:ext cx="12192000" cy="18312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300">
                <a:solidFill>
                  <a:srgbClr val="FFFFFF"/>
                </a:solidFill>
                <a:cs typeface="+mn-ea"/>
                <a:sym typeface="+mn-lt"/>
              </a:rPr>
              <a:t>在国际舞台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6706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8">
            <a:extLst>
              <a:ext uri="{FF2B5EF4-FFF2-40B4-BE49-F238E27FC236}">
                <a16:creationId xmlns:a16="http://schemas.microsoft.com/office/drawing/2014/main" id="{3BCDFEFF-9729-4061-9000-E981090E7B5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59531"/>
            <a:ext cx="12192000" cy="17389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700">
                <a:solidFill>
                  <a:srgbClr val="24F4ED"/>
                </a:solidFill>
                <a:cs typeface="+mn-ea"/>
                <a:sym typeface="+mn-lt"/>
              </a:rPr>
              <a:t>举足轻重</a:t>
            </a:r>
          </a:p>
        </p:txBody>
      </p:sp>
      <p:sp>
        <p:nvSpPr>
          <p:cNvPr id="5" name="PA-文本框 8">
            <a:extLst>
              <a:ext uri="{FF2B5EF4-FFF2-40B4-BE49-F238E27FC236}">
                <a16:creationId xmlns:a16="http://schemas.microsoft.com/office/drawing/2014/main" id="{0592D357-5197-481D-B655-30D0A0ED0BD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559531"/>
            <a:ext cx="12192000" cy="17389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700">
                <a:solidFill>
                  <a:srgbClr val="FFFFFF"/>
                </a:solidFill>
                <a:cs typeface="+mn-ea"/>
                <a:sym typeface="+mn-lt"/>
              </a:rPr>
              <a:t>举足轻重</a:t>
            </a:r>
          </a:p>
        </p:txBody>
      </p:sp>
      <p:sp>
        <p:nvSpPr>
          <p:cNvPr id="3" name="PA-文本框 8">
            <a:extLst>
              <a:ext uri="{FF2B5EF4-FFF2-40B4-BE49-F238E27FC236}">
                <a16:creationId xmlns:a16="http://schemas.microsoft.com/office/drawing/2014/main" id="{77849739-6259-4B18-A02C-A0251F6926A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559531"/>
            <a:ext cx="12192000" cy="17389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700">
                <a:solidFill>
                  <a:srgbClr val="FB2B52"/>
                </a:solidFill>
                <a:cs typeface="+mn-ea"/>
                <a:sym typeface="+mn-lt"/>
              </a:rPr>
              <a:t>举足轻重</a:t>
            </a:r>
          </a:p>
        </p:txBody>
      </p:sp>
      <p:sp>
        <p:nvSpPr>
          <p:cNvPr id="2" name="PA-文本框 8">
            <a:extLst>
              <a:ext uri="{FF2B5EF4-FFF2-40B4-BE49-F238E27FC236}">
                <a16:creationId xmlns:a16="http://schemas.microsoft.com/office/drawing/2014/main" id="{FBC73D4D-5613-429D-80B5-787974EBA8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2559531"/>
            <a:ext cx="12192000" cy="17389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700">
                <a:solidFill>
                  <a:srgbClr val="FFFFFF"/>
                </a:solidFill>
                <a:cs typeface="+mn-ea"/>
                <a:sym typeface="+mn-lt"/>
              </a:rPr>
              <a:t>举足轻重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5986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11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22" fill="hold">
                                          <p:stCondLst>
                                            <p:cond delay="11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7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7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7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56" fill="hold">
                                          <p:stCondLst>
                                            <p:cond delay="27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33" fill="hold">
                                          <p:stCondLst>
                                            <p:cond delay="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33" fill="hold">
                                          <p:stCondLst>
                                            <p:cond delay="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33" fill="hold">
                                          <p:stCondLst>
                                            <p:cond delay="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3" fill="hold">
                                          <p:stCondLst>
                                            <p:cond delay="14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33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33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33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36BCD58-F7FF-4564-9DED-45C6BBD9D232}"/>
              </a:ext>
            </a:extLst>
          </p:cNvPr>
          <p:cNvSpPr txBox="1"/>
          <p:nvPr/>
        </p:nvSpPr>
        <p:spPr>
          <a:xfrm>
            <a:off x="2917745" y="2282533"/>
            <a:ext cx="1816164" cy="229293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8B0B55F-3B0C-46AD-84D6-47953115B7DC}"/>
              </a:ext>
            </a:extLst>
          </p:cNvPr>
          <p:cNvSpPr txBox="1"/>
          <p:nvPr/>
        </p:nvSpPr>
        <p:spPr>
          <a:xfrm>
            <a:off x="4733909" y="2282533"/>
            <a:ext cx="4540346" cy="229293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43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现出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3642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0">
            <a:extLst>
              <a:ext uri="{FF2B5EF4-FFF2-40B4-BE49-F238E27FC236}">
                <a16:creationId xmlns:a16="http://schemas.microsoft.com/office/drawing/2014/main" id="{BC5411F0-705E-4CAD-AAFC-4F5CDFBEC2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490282"/>
            <a:ext cx="12192000" cy="187743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600">
                <a:solidFill>
                  <a:srgbClr val="FFFFFF"/>
                </a:solidFill>
                <a:cs typeface="+mn-ea"/>
                <a:sym typeface="+mn-lt"/>
              </a:rPr>
              <a:t>泱泱大国的风范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8579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2AD1ADC8-5D99-4B82-9972-BF84D606C7D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340302" y="751344"/>
            <a:ext cx="1511396" cy="53553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让我们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7094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3">
            <a:extLst>
              <a:ext uri="{FF2B5EF4-FFF2-40B4-BE49-F238E27FC236}">
                <a16:creationId xmlns:a16="http://schemas.microsoft.com/office/drawing/2014/main" id="{E12BE163-570C-4C2D-BDD0-C129A2FCC9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124402" y="-125819"/>
            <a:ext cx="1943196" cy="71096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4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中华儿女</a:t>
            </a:r>
          </a:p>
        </p:txBody>
      </p:sp>
      <p:sp>
        <p:nvSpPr>
          <p:cNvPr id="5" name="PA-文本框 3">
            <a:extLst>
              <a:ext uri="{FF2B5EF4-FFF2-40B4-BE49-F238E27FC236}">
                <a16:creationId xmlns:a16="http://schemas.microsoft.com/office/drawing/2014/main" id="{509D86FD-F1BF-48AE-8D9C-0A3583FDCA5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124402" y="-125819"/>
            <a:ext cx="1943196" cy="71096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中华儿女</a:t>
            </a:r>
          </a:p>
        </p:txBody>
      </p:sp>
      <p:sp>
        <p:nvSpPr>
          <p:cNvPr id="3" name="PA-文本框 3">
            <a:extLst>
              <a:ext uri="{FF2B5EF4-FFF2-40B4-BE49-F238E27FC236}">
                <a16:creationId xmlns:a16="http://schemas.microsoft.com/office/drawing/2014/main" id="{DAF79E40-71C4-47A7-8392-47FB57818CA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124402" y="-125819"/>
            <a:ext cx="1943196" cy="71096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4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中华儿女</a:t>
            </a:r>
          </a:p>
        </p:txBody>
      </p:sp>
      <p:sp>
        <p:nvSpPr>
          <p:cNvPr id="2" name="PA-文本框 3">
            <a:extLst>
              <a:ext uri="{FF2B5EF4-FFF2-40B4-BE49-F238E27FC236}">
                <a16:creationId xmlns:a16="http://schemas.microsoft.com/office/drawing/2014/main" id="{08B067B8-4692-4AAC-A4F0-265C5C8CD4D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124402" y="-125819"/>
            <a:ext cx="1943196" cy="710963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4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中华儿女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6783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8BB6255-AA5C-42B3-AB45-56DC4CA6F307}"/>
              </a:ext>
            </a:extLst>
          </p:cNvPr>
          <p:cNvSpPr txBox="1"/>
          <p:nvPr/>
        </p:nvSpPr>
        <p:spPr>
          <a:xfrm>
            <a:off x="2838338" y="2505670"/>
            <a:ext cx="1447864" cy="18466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深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7057824-CCC8-4A74-9C10-AB4C41A86013}"/>
              </a:ext>
            </a:extLst>
          </p:cNvPr>
          <p:cNvSpPr txBox="1"/>
          <p:nvPr/>
        </p:nvSpPr>
        <p:spPr>
          <a:xfrm>
            <a:off x="4286202" y="2505670"/>
            <a:ext cx="1447864" cy="18466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D0E11B-B5CC-4488-8426-EA10E8A922C6}"/>
              </a:ext>
            </a:extLst>
          </p:cNvPr>
          <p:cNvSpPr txBox="1"/>
          <p:nvPr/>
        </p:nvSpPr>
        <p:spPr>
          <a:xfrm>
            <a:off x="5734066" y="2505670"/>
            <a:ext cx="3619596" cy="18466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自豪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819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4AF391CE-AC64-4817-AC3C-B601BA5B3F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40327" y="1613119"/>
            <a:ext cx="1111346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国庆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0684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3">
            <a:extLst>
              <a:ext uri="{FF2B5EF4-FFF2-40B4-BE49-F238E27FC236}">
                <a16:creationId xmlns:a16="http://schemas.microsoft.com/office/drawing/2014/main" id="{547DAB21-69EA-4416-8F0D-1799C37377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318077" y="728261"/>
            <a:ext cx="1555846" cy="54014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纪念日</a:t>
            </a:r>
          </a:p>
        </p:txBody>
      </p:sp>
      <p:sp>
        <p:nvSpPr>
          <p:cNvPr id="5" name="PA-文本框 3">
            <a:extLst>
              <a:ext uri="{FF2B5EF4-FFF2-40B4-BE49-F238E27FC236}">
                <a16:creationId xmlns:a16="http://schemas.microsoft.com/office/drawing/2014/main" id="{24CCAE79-8650-454B-B207-E8A452731B9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318077" y="728261"/>
            <a:ext cx="1555846" cy="54014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latin typeface="+mn-lt"/>
                <a:ea typeface="+mn-ea"/>
                <a:cs typeface="+mn-ea"/>
                <a:sym typeface="+mn-lt"/>
              </a:rPr>
              <a:t>纪念日</a:t>
            </a:r>
          </a:p>
        </p:txBody>
      </p:sp>
      <p:sp>
        <p:nvSpPr>
          <p:cNvPr id="3" name="PA-文本框 3">
            <a:extLst>
              <a:ext uri="{FF2B5EF4-FFF2-40B4-BE49-F238E27FC236}">
                <a16:creationId xmlns:a16="http://schemas.microsoft.com/office/drawing/2014/main" id="{44A55228-5E64-462A-8F32-4665C6736A1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318077" y="728261"/>
            <a:ext cx="1555846" cy="54014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纪念日</a:t>
            </a:r>
          </a:p>
        </p:txBody>
      </p:sp>
      <p:sp>
        <p:nvSpPr>
          <p:cNvPr id="2" name="PA-文本框 3">
            <a:extLst>
              <a:ext uri="{FF2B5EF4-FFF2-40B4-BE49-F238E27FC236}">
                <a16:creationId xmlns:a16="http://schemas.microsoft.com/office/drawing/2014/main" id="{19BB4ACA-5D55-4411-BBBC-4B2107FB6DE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18077" y="728261"/>
            <a:ext cx="1555846" cy="540147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latin typeface="+mn-lt"/>
                <a:ea typeface="+mn-ea"/>
                <a:cs typeface="+mn-ea"/>
                <a:sym typeface="+mn-lt"/>
              </a:rPr>
              <a:t>纪念日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7585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4">
            <a:extLst>
              <a:ext uri="{FF2B5EF4-FFF2-40B4-BE49-F238E27FC236}">
                <a16:creationId xmlns:a16="http://schemas.microsoft.com/office/drawing/2014/main" id="{A8160424-B9CE-4EB6-907D-DDBB0D90FA2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05671"/>
            <a:ext cx="12192000" cy="18466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400">
                <a:solidFill>
                  <a:srgbClr val="FFFFFF"/>
                </a:solidFill>
                <a:cs typeface="+mn-ea"/>
                <a:sym typeface="+mn-lt"/>
              </a:rPr>
              <a:t>是近代民族国家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5441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5">
            <a:extLst>
              <a:ext uri="{FF2B5EF4-FFF2-40B4-BE49-F238E27FC236}">
                <a16:creationId xmlns:a16="http://schemas.microsoft.com/office/drawing/2014/main" id="{6C01A001-BE49-44A8-BB61-5A742235E81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82614"/>
            <a:ext cx="12192000" cy="16927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400">
                <a:solidFill>
                  <a:srgbClr val="24F4ED"/>
                </a:solidFill>
                <a:cs typeface="+mn-ea"/>
                <a:sym typeface="+mn-lt"/>
              </a:rPr>
              <a:t>一种特征</a:t>
            </a:r>
          </a:p>
        </p:txBody>
      </p:sp>
      <p:sp>
        <p:nvSpPr>
          <p:cNvPr id="5" name="PA-文本框 15">
            <a:extLst>
              <a:ext uri="{FF2B5EF4-FFF2-40B4-BE49-F238E27FC236}">
                <a16:creationId xmlns:a16="http://schemas.microsoft.com/office/drawing/2014/main" id="{BE780C84-CB46-48F4-8E42-F12A2C5D2F3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582614"/>
            <a:ext cx="12192000" cy="16927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400">
                <a:solidFill>
                  <a:srgbClr val="FFFFFF"/>
                </a:solidFill>
                <a:cs typeface="+mn-ea"/>
                <a:sym typeface="+mn-lt"/>
              </a:rPr>
              <a:t>一种特征</a:t>
            </a:r>
          </a:p>
        </p:txBody>
      </p:sp>
      <p:sp>
        <p:nvSpPr>
          <p:cNvPr id="3" name="PA-文本框 15">
            <a:extLst>
              <a:ext uri="{FF2B5EF4-FFF2-40B4-BE49-F238E27FC236}">
                <a16:creationId xmlns:a16="http://schemas.microsoft.com/office/drawing/2014/main" id="{F2FC13B5-B03E-427E-84A0-36DE052824B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582614"/>
            <a:ext cx="12192000" cy="16927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400">
                <a:solidFill>
                  <a:srgbClr val="FB2B52"/>
                </a:solidFill>
                <a:cs typeface="+mn-ea"/>
                <a:sym typeface="+mn-lt"/>
              </a:rPr>
              <a:t>一种特征</a:t>
            </a:r>
          </a:p>
        </p:txBody>
      </p:sp>
      <p:sp>
        <p:nvSpPr>
          <p:cNvPr id="2" name="PA-文本框 15">
            <a:extLst>
              <a:ext uri="{FF2B5EF4-FFF2-40B4-BE49-F238E27FC236}">
                <a16:creationId xmlns:a16="http://schemas.microsoft.com/office/drawing/2014/main" id="{5466CE73-DDDD-4B03-944B-00EFE7D2601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2582614"/>
            <a:ext cx="12192000" cy="16927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400">
                <a:solidFill>
                  <a:srgbClr val="FFFFFF"/>
                </a:solidFill>
                <a:cs typeface="+mn-ea"/>
                <a:sym typeface="+mn-lt"/>
              </a:rPr>
              <a:t>一种特征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432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2">
            <a:extLst>
              <a:ext uri="{FF2B5EF4-FFF2-40B4-BE49-F238E27FC236}">
                <a16:creationId xmlns:a16="http://schemas.microsoft.com/office/drawing/2014/main" id="{3ACCA949-E549-423A-BE7F-00134F14AB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492702" y="1566952"/>
            <a:ext cx="1206596" cy="37240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8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是伴</a:t>
            </a:r>
          </a:p>
        </p:txBody>
      </p:sp>
      <p:sp>
        <p:nvSpPr>
          <p:cNvPr id="5" name="PA-文本框 2">
            <a:extLst>
              <a:ext uri="{FF2B5EF4-FFF2-40B4-BE49-F238E27FC236}">
                <a16:creationId xmlns:a16="http://schemas.microsoft.com/office/drawing/2014/main" id="{48ACA58C-1555-4D96-BBA5-CF16A9DA17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492702" y="1566952"/>
            <a:ext cx="1206596" cy="37240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是伴</a:t>
            </a:r>
          </a:p>
        </p:txBody>
      </p:sp>
      <p:sp>
        <p:nvSpPr>
          <p:cNvPr id="3" name="PA-文本框 2">
            <a:extLst>
              <a:ext uri="{FF2B5EF4-FFF2-40B4-BE49-F238E27FC236}">
                <a16:creationId xmlns:a16="http://schemas.microsoft.com/office/drawing/2014/main" id="{4CC6EFB2-DF3B-4A35-A132-41B63680B9D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92702" y="1566952"/>
            <a:ext cx="1206596" cy="37240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8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是伴</a:t>
            </a:r>
          </a:p>
        </p:txBody>
      </p:sp>
      <p:sp>
        <p:nvSpPr>
          <p:cNvPr id="2" name="PA-文本框 2">
            <a:extLst>
              <a:ext uri="{FF2B5EF4-FFF2-40B4-BE49-F238E27FC236}">
                <a16:creationId xmlns:a16="http://schemas.microsoft.com/office/drawing/2014/main" id="{813D52EC-8CAF-4797-A122-D7B76E887CD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92702" y="1566952"/>
            <a:ext cx="1206596" cy="37240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是伴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632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C3ECE249-CD29-40F3-88AB-A91ADA7ACF1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492702" y="1566952"/>
            <a:ext cx="1206596" cy="37240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随着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8403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7">
            <a:extLst>
              <a:ext uri="{FF2B5EF4-FFF2-40B4-BE49-F238E27FC236}">
                <a16:creationId xmlns:a16="http://schemas.microsoft.com/office/drawing/2014/main" id="{EEADB21E-E8E7-4498-BC61-169928B5A05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1674674"/>
            <a:ext cx="12192000" cy="35086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100">
                <a:solidFill>
                  <a:srgbClr val="FFFFFF"/>
                </a:solidFill>
                <a:cs typeface="+mn-ea"/>
                <a:sym typeface="+mn-lt"/>
              </a:rPr>
              <a:t>近代民族国家的出现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8606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8">
            <a:extLst>
              <a:ext uri="{FF2B5EF4-FFF2-40B4-BE49-F238E27FC236}">
                <a16:creationId xmlns:a16="http://schemas.microsoft.com/office/drawing/2014/main" id="{7078F79F-E360-45F2-A324-8BB22150EAB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13392"/>
            <a:ext cx="12192000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000">
                <a:solidFill>
                  <a:srgbClr val="FFFFFF"/>
                </a:solidFill>
                <a:cs typeface="+mn-ea"/>
                <a:sym typeface="+mn-lt"/>
              </a:rPr>
              <a:t>而出现的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8666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9">
            <a:extLst>
              <a:ext uri="{FF2B5EF4-FFF2-40B4-BE49-F238E27FC236}">
                <a16:creationId xmlns:a16="http://schemas.microsoft.com/office/drawing/2014/main" id="{876AF07F-1353-4CBD-A576-2E066966FA1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1551563"/>
            <a:ext cx="12192000" cy="37548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900">
                <a:solidFill>
                  <a:srgbClr val="000000"/>
                </a:solidFill>
                <a:cs typeface="+mn-ea"/>
                <a:sym typeface="+mn-lt"/>
              </a:rPr>
              <a:t>并且变得尤为重要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4851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>
            <a:extLst>
              <a:ext uri="{FF2B5EF4-FFF2-40B4-BE49-F238E27FC236}">
                <a16:creationId xmlns:a16="http://schemas.microsoft.com/office/drawing/2014/main" id="{7E8C0956-FD33-44A2-91CA-B923BE6D9EC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714968" y="2305615"/>
            <a:ext cx="762064" cy="224676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0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4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它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502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FD81141D-A939-440C-9301-4A663B4FFFD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143452" y="1228398"/>
            <a:ext cx="1905096" cy="440120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0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4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成为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9406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204E9E3-0ED7-4D59-9668-3B8D7E9DE815}"/>
              </a:ext>
            </a:extLst>
          </p:cNvPr>
          <p:cNvSpPr txBox="1"/>
          <p:nvPr/>
        </p:nvSpPr>
        <p:spPr>
          <a:xfrm>
            <a:off x="-2362344" y="2528753"/>
            <a:ext cx="4934046" cy="180049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1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一个独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988329-3245-4DFB-B6BF-39B275DDD2E6}"/>
              </a:ext>
            </a:extLst>
          </p:cNvPr>
          <p:cNvSpPr txBox="1"/>
          <p:nvPr/>
        </p:nvSpPr>
        <p:spPr>
          <a:xfrm>
            <a:off x="2571702" y="2528753"/>
            <a:ext cx="4934046" cy="180049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1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立国家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48B5B2D-AFC4-42B7-A23C-57728CC9796F}"/>
              </a:ext>
            </a:extLst>
          </p:cNvPr>
          <p:cNvSpPr txBox="1"/>
          <p:nvPr/>
        </p:nvSpPr>
        <p:spPr>
          <a:xfrm>
            <a:off x="7505748" y="2528753"/>
            <a:ext cx="7048596" cy="180049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1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的标志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9118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2">
            <a:extLst>
              <a:ext uri="{FF2B5EF4-FFF2-40B4-BE49-F238E27FC236}">
                <a16:creationId xmlns:a16="http://schemas.microsoft.com/office/drawing/2014/main" id="{4049AD8D-A603-41AC-98A8-A036E8DD41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74920"/>
            <a:ext cx="12192000" cy="17081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500">
                <a:solidFill>
                  <a:srgbClr val="000000"/>
                </a:solidFill>
                <a:cs typeface="+mn-ea"/>
                <a:sym typeface="+mn-lt"/>
              </a:rPr>
              <a:t>反映这个国家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8337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23">
            <a:extLst>
              <a:ext uri="{FF2B5EF4-FFF2-40B4-BE49-F238E27FC236}">
                <a16:creationId xmlns:a16="http://schemas.microsoft.com/office/drawing/2014/main" id="{4F2A7A05-7FC5-4A5F-A42A-174E94C0499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36448"/>
            <a:ext cx="12192000" cy="178510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000">
                <a:solidFill>
                  <a:srgbClr val="24F4ED"/>
                </a:solidFill>
                <a:cs typeface="+mn-ea"/>
                <a:sym typeface="+mn-lt"/>
              </a:rPr>
              <a:t>国体和政体</a:t>
            </a:r>
          </a:p>
        </p:txBody>
      </p:sp>
      <p:sp>
        <p:nvSpPr>
          <p:cNvPr id="5" name="PA-文本框 23">
            <a:extLst>
              <a:ext uri="{FF2B5EF4-FFF2-40B4-BE49-F238E27FC236}">
                <a16:creationId xmlns:a16="http://schemas.microsoft.com/office/drawing/2014/main" id="{D98E07E2-8E52-4EDD-89A8-EC4DFF4F813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536448"/>
            <a:ext cx="12192000" cy="178510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000">
                <a:solidFill>
                  <a:srgbClr val="FFFFFF"/>
                </a:solidFill>
                <a:cs typeface="+mn-ea"/>
                <a:sym typeface="+mn-lt"/>
              </a:rPr>
              <a:t>国体和政体</a:t>
            </a:r>
          </a:p>
        </p:txBody>
      </p:sp>
      <p:sp>
        <p:nvSpPr>
          <p:cNvPr id="3" name="PA-文本框 23">
            <a:extLst>
              <a:ext uri="{FF2B5EF4-FFF2-40B4-BE49-F238E27FC236}">
                <a16:creationId xmlns:a16="http://schemas.microsoft.com/office/drawing/2014/main" id="{24547F6C-39D4-4FB0-8F86-7FB480D2147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536448"/>
            <a:ext cx="12192000" cy="178510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000">
                <a:solidFill>
                  <a:srgbClr val="FB2B52"/>
                </a:solidFill>
                <a:cs typeface="+mn-ea"/>
                <a:sym typeface="+mn-lt"/>
              </a:rPr>
              <a:t>国体和政体</a:t>
            </a:r>
          </a:p>
        </p:txBody>
      </p:sp>
      <p:sp>
        <p:nvSpPr>
          <p:cNvPr id="2" name="PA-文本框 23">
            <a:extLst>
              <a:ext uri="{FF2B5EF4-FFF2-40B4-BE49-F238E27FC236}">
                <a16:creationId xmlns:a16="http://schemas.microsoft.com/office/drawing/2014/main" id="{3DCA8677-92FF-48FC-BFF8-EDAA4114925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2536448"/>
            <a:ext cx="12192000" cy="178510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000">
                <a:solidFill>
                  <a:srgbClr val="FFFFFF"/>
                </a:solidFill>
                <a:cs typeface="+mn-ea"/>
                <a:sym typeface="+mn-lt"/>
              </a:rPr>
              <a:t>国体和政体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0072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4">
            <a:extLst>
              <a:ext uri="{FF2B5EF4-FFF2-40B4-BE49-F238E27FC236}">
                <a16:creationId xmlns:a16="http://schemas.microsoft.com/office/drawing/2014/main" id="{D0FE0D34-58D6-4856-8A77-5304ED0D02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1690063"/>
            <a:ext cx="12192000" cy="347787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000">
                <a:solidFill>
                  <a:srgbClr val="FFFFFF"/>
                </a:solidFill>
                <a:cs typeface="+mn-ea"/>
                <a:sym typeface="+mn-lt"/>
              </a:rPr>
              <a:t>国庆这种特殊纪念方式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462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6E6F7D1-4D97-498D-9E57-8FA24B9D27C4}"/>
              </a:ext>
            </a:extLst>
          </p:cNvPr>
          <p:cNvSpPr txBox="1"/>
          <p:nvPr/>
        </p:nvSpPr>
        <p:spPr>
          <a:xfrm>
            <a:off x="1339754" y="2559531"/>
            <a:ext cx="4756246" cy="17389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7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一旦成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F2F84BC-0EBD-402A-9984-FCDBE62CCFB7}"/>
              </a:ext>
            </a:extLst>
          </p:cNvPr>
          <p:cNvSpPr txBox="1"/>
          <p:nvPr/>
        </p:nvSpPr>
        <p:spPr>
          <a:xfrm>
            <a:off x="6096000" y="2559531"/>
            <a:ext cx="4756246" cy="17389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7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为新的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6677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46581AC-6D14-45CE-87CD-03289A6DF838}"/>
              </a:ext>
            </a:extLst>
          </p:cNvPr>
          <p:cNvSpPr txBox="1"/>
          <p:nvPr/>
        </p:nvSpPr>
        <p:spPr>
          <a:xfrm>
            <a:off x="5410200" y="104566"/>
            <a:ext cx="13716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4600FCD-C910-48F8-8CD2-61752B434A4F}"/>
              </a:ext>
            </a:extLst>
          </p:cNvPr>
          <p:cNvSpPr txBox="1"/>
          <p:nvPr/>
        </p:nvSpPr>
        <p:spPr>
          <a:xfrm>
            <a:off x="5410200" y="1750486"/>
            <a:ext cx="13716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民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0BA5A9C-FC8E-4265-A85E-9B8EFCD415A4}"/>
              </a:ext>
            </a:extLst>
          </p:cNvPr>
          <p:cNvSpPr txBox="1"/>
          <p:nvPr/>
        </p:nvSpPr>
        <p:spPr>
          <a:xfrm>
            <a:off x="6781800" y="3396406"/>
            <a:ext cx="2057464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8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性的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4395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2E437F71-BE5A-4DBB-B971-6C20F9405E4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295852" y="58846"/>
            <a:ext cx="1600296" cy="674030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0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节日形式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046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E13AE57-74C9-49E3-9CD0-06FDFAB42DC7}"/>
              </a:ext>
            </a:extLst>
          </p:cNvPr>
          <p:cNvSpPr txBox="1"/>
          <p:nvPr/>
        </p:nvSpPr>
        <p:spPr>
          <a:xfrm>
            <a:off x="3238388" y="2613392"/>
            <a:ext cx="1270064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0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便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5B4F248-6535-4B48-A677-CACA3B347D6D}"/>
              </a:ext>
            </a:extLst>
          </p:cNvPr>
          <p:cNvSpPr txBox="1"/>
          <p:nvPr/>
        </p:nvSpPr>
        <p:spPr>
          <a:xfrm>
            <a:off x="4508452" y="2613392"/>
            <a:ext cx="1270064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0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承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7C2140C-ABE0-45F4-B1F2-166BA6F0A135}"/>
              </a:ext>
            </a:extLst>
          </p:cNvPr>
          <p:cNvSpPr txBox="1"/>
          <p:nvPr/>
        </p:nvSpPr>
        <p:spPr>
          <a:xfrm>
            <a:off x="5778516" y="2613392"/>
            <a:ext cx="3175096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0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载了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0772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8">
            <a:extLst>
              <a:ext uri="{FF2B5EF4-FFF2-40B4-BE49-F238E27FC236}">
                <a16:creationId xmlns:a16="http://schemas.microsoft.com/office/drawing/2014/main" id="{F71ED809-12B9-4CBF-8EC9-AA36B3FD4F6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36448"/>
            <a:ext cx="12192000" cy="178510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000">
                <a:solidFill>
                  <a:srgbClr val="FFFFFF"/>
                </a:solidFill>
                <a:cs typeface="+mn-ea"/>
                <a:sym typeface="+mn-lt"/>
              </a:rPr>
              <a:t>反映这个国家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1710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9">
            <a:extLst>
              <a:ext uri="{FF2B5EF4-FFF2-40B4-BE49-F238E27FC236}">
                <a16:creationId xmlns:a16="http://schemas.microsoft.com/office/drawing/2014/main" id="{57E77381-9B50-4197-9621-CC61C238E7E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1566952"/>
            <a:ext cx="12192000" cy="37240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800">
                <a:solidFill>
                  <a:srgbClr val="FFFFFF"/>
                </a:solidFill>
                <a:cs typeface="+mn-ea"/>
                <a:sym typeface="+mn-lt"/>
              </a:rPr>
              <a:t>民族的凝聚力的功能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876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0">
            <a:extLst>
              <a:ext uri="{FF2B5EF4-FFF2-40B4-BE49-F238E27FC236}">
                <a16:creationId xmlns:a16="http://schemas.microsoft.com/office/drawing/2014/main" id="{75E02751-329A-44B6-9468-4F00808447E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13392"/>
            <a:ext cx="12192000" cy="163121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000">
                <a:solidFill>
                  <a:srgbClr val="FFFFFF"/>
                </a:solidFill>
                <a:cs typeface="+mn-ea"/>
                <a:sym typeface="+mn-lt"/>
              </a:rPr>
              <a:t>同时国庆日上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4397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AA27465-1CC5-498C-A539-1A5FCD4F4210}"/>
              </a:ext>
            </a:extLst>
          </p:cNvPr>
          <p:cNvSpPr txBox="1"/>
          <p:nvPr/>
        </p:nvSpPr>
        <p:spPr>
          <a:xfrm>
            <a:off x="-57294" y="2505670"/>
            <a:ext cx="3619596" cy="18466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大规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5FE27A2-C26D-4AC4-AFE1-E4D2DDAD9957}"/>
              </a:ext>
            </a:extLst>
          </p:cNvPr>
          <p:cNvSpPr txBox="1"/>
          <p:nvPr/>
        </p:nvSpPr>
        <p:spPr>
          <a:xfrm>
            <a:off x="3562302" y="2505670"/>
            <a:ext cx="3619596" cy="18466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模庆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7AF431-D267-4E59-B980-C3AA36336BE4}"/>
              </a:ext>
            </a:extLst>
          </p:cNvPr>
          <p:cNvSpPr txBox="1"/>
          <p:nvPr/>
        </p:nvSpPr>
        <p:spPr>
          <a:xfrm>
            <a:off x="7181898" y="2505670"/>
            <a:ext cx="5067396" cy="184665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4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典活动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3192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2">
            <a:extLst>
              <a:ext uri="{FF2B5EF4-FFF2-40B4-BE49-F238E27FC236}">
                <a16:creationId xmlns:a16="http://schemas.microsoft.com/office/drawing/2014/main" id="{6B9DB849-22B7-4668-972B-760E21D7D9C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44142"/>
            <a:ext cx="12192000" cy="176971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900">
                <a:solidFill>
                  <a:srgbClr val="000000"/>
                </a:solidFill>
                <a:cs typeface="+mn-ea"/>
                <a:sym typeface="+mn-lt"/>
              </a:rPr>
              <a:t>也是政府动员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3053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33">
            <a:extLst>
              <a:ext uri="{FF2B5EF4-FFF2-40B4-BE49-F238E27FC236}">
                <a16:creationId xmlns:a16="http://schemas.microsoft.com/office/drawing/2014/main" id="{1AEAB479-97E0-41CF-9B66-9917E77BDEB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1597729"/>
            <a:ext cx="12192000" cy="36625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600">
                <a:solidFill>
                  <a:srgbClr val="24F4ED"/>
                </a:solidFill>
                <a:cs typeface="+mn-ea"/>
                <a:sym typeface="+mn-lt"/>
              </a:rPr>
              <a:t>与号召力的具体体现</a:t>
            </a:r>
          </a:p>
        </p:txBody>
      </p:sp>
      <p:sp>
        <p:nvSpPr>
          <p:cNvPr id="5" name="PA-文本框 33">
            <a:extLst>
              <a:ext uri="{FF2B5EF4-FFF2-40B4-BE49-F238E27FC236}">
                <a16:creationId xmlns:a16="http://schemas.microsoft.com/office/drawing/2014/main" id="{F37D2AEA-CD08-40A4-9854-28035E9021C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1597729"/>
            <a:ext cx="12192000" cy="36625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600">
                <a:solidFill>
                  <a:srgbClr val="FFFFFF"/>
                </a:solidFill>
                <a:cs typeface="+mn-ea"/>
                <a:sym typeface="+mn-lt"/>
              </a:rPr>
              <a:t>与号召力的具体体现</a:t>
            </a:r>
          </a:p>
        </p:txBody>
      </p:sp>
      <p:sp>
        <p:nvSpPr>
          <p:cNvPr id="3" name="PA-文本框 33">
            <a:extLst>
              <a:ext uri="{FF2B5EF4-FFF2-40B4-BE49-F238E27FC236}">
                <a16:creationId xmlns:a16="http://schemas.microsoft.com/office/drawing/2014/main" id="{06F15190-DD50-4E20-A03F-0B1503EEE06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1597729"/>
            <a:ext cx="12192000" cy="36625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600">
                <a:solidFill>
                  <a:srgbClr val="FB2B52"/>
                </a:solidFill>
                <a:cs typeface="+mn-ea"/>
                <a:sym typeface="+mn-lt"/>
              </a:rPr>
              <a:t>与号召力的具体体现</a:t>
            </a:r>
          </a:p>
        </p:txBody>
      </p:sp>
      <p:sp>
        <p:nvSpPr>
          <p:cNvPr id="2" name="PA-文本框 33">
            <a:extLst>
              <a:ext uri="{FF2B5EF4-FFF2-40B4-BE49-F238E27FC236}">
                <a16:creationId xmlns:a16="http://schemas.microsoft.com/office/drawing/2014/main" id="{09C5B1CA-33FB-4FA4-AF5E-E472408E053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1597729"/>
            <a:ext cx="12192000" cy="36625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600">
                <a:solidFill>
                  <a:srgbClr val="FFFFFF"/>
                </a:solidFill>
                <a:cs typeface="+mn-ea"/>
                <a:sym typeface="+mn-lt"/>
              </a:rPr>
              <a:t>与号召力的具体体现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768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4">
            <a:extLst>
              <a:ext uri="{FF2B5EF4-FFF2-40B4-BE49-F238E27FC236}">
                <a16:creationId xmlns:a16="http://schemas.microsoft.com/office/drawing/2014/main" id="{2CEAB3CE-1966-4E22-96E3-1E4BCBB6358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598003"/>
            <a:ext cx="12192000" cy="166199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200">
                <a:solidFill>
                  <a:srgbClr val="FFFFFF"/>
                </a:solidFill>
                <a:cs typeface="+mn-ea"/>
                <a:sym typeface="+mn-lt"/>
              </a:rPr>
              <a:t>显示力量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6570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2">
            <a:extLst>
              <a:ext uri="{FF2B5EF4-FFF2-40B4-BE49-F238E27FC236}">
                <a16:creationId xmlns:a16="http://schemas.microsoft.com/office/drawing/2014/main" id="{04033970-3C08-432C-BFC0-1D323D27868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40327" y="1613119"/>
            <a:ext cx="1111346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增强</a:t>
            </a:r>
          </a:p>
        </p:txBody>
      </p:sp>
      <p:sp>
        <p:nvSpPr>
          <p:cNvPr id="5" name="PA-文本框 2">
            <a:extLst>
              <a:ext uri="{FF2B5EF4-FFF2-40B4-BE49-F238E27FC236}">
                <a16:creationId xmlns:a16="http://schemas.microsoft.com/office/drawing/2014/main" id="{0771B700-E08A-4E91-AC84-EAB4E15696E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40327" y="1613119"/>
            <a:ext cx="1111346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增强</a:t>
            </a:r>
          </a:p>
        </p:txBody>
      </p:sp>
      <p:sp>
        <p:nvSpPr>
          <p:cNvPr id="3" name="PA-文本框 2">
            <a:extLst>
              <a:ext uri="{FF2B5EF4-FFF2-40B4-BE49-F238E27FC236}">
                <a16:creationId xmlns:a16="http://schemas.microsoft.com/office/drawing/2014/main" id="{2AD6175F-3BF2-4224-8612-37BF79C0D2C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40327" y="1613119"/>
            <a:ext cx="1111346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增强</a:t>
            </a:r>
          </a:p>
        </p:txBody>
      </p:sp>
      <p:sp>
        <p:nvSpPr>
          <p:cNvPr id="2" name="PA-文本框 2">
            <a:extLst>
              <a:ext uri="{FF2B5EF4-FFF2-40B4-BE49-F238E27FC236}">
                <a16:creationId xmlns:a16="http://schemas.microsoft.com/office/drawing/2014/main" id="{C12D9DFA-B9A7-442C-9853-6E68B260828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0327" y="1613119"/>
            <a:ext cx="1111346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增强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8761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81579423-80DF-4D07-B09C-703D800B29F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40327" y="1613119"/>
            <a:ext cx="1111346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国民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278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>
            <a:extLst>
              <a:ext uri="{FF2B5EF4-FFF2-40B4-BE49-F238E27FC236}">
                <a16:creationId xmlns:a16="http://schemas.microsoft.com/office/drawing/2014/main" id="{3E1C1E91-2586-47AE-AC31-D3664AFABDB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40327" y="1613119"/>
            <a:ext cx="1111346" cy="363176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5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500">
                <a:latin typeface="+mn-lt"/>
                <a:ea typeface="+mn-ea"/>
                <a:cs typeface="+mn-ea"/>
                <a:sym typeface="+mn-lt"/>
              </a:rPr>
              <a:t>信心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8170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6">
            <a:extLst>
              <a:ext uri="{FF2B5EF4-FFF2-40B4-BE49-F238E27FC236}">
                <a16:creationId xmlns:a16="http://schemas.microsoft.com/office/drawing/2014/main" id="{DA42256B-411C-426B-8877-7B13FCD9514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474893"/>
            <a:ext cx="12192000" cy="190821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800">
                <a:solidFill>
                  <a:srgbClr val="FFFFFF"/>
                </a:solidFill>
                <a:cs typeface="+mn-ea"/>
                <a:sym typeface="+mn-lt"/>
              </a:rPr>
              <a:t>体现凝聚力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6049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37">
            <a:extLst>
              <a:ext uri="{FF2B5EF4-FFF2-40B4-BE49-F238E27FC236}">
                <a16:creationId xmlns:a16="http://schemas.microsoft.com/office/drawing/2014/main" id="{BD8C5F59-1122-4991-93D2-7480447B5B0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2605698"/>
            <a:ext cx="12192000" cy="164660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100">
                <a:solidFill>
                  <a:srgbClr val="24F4ED"/>
                </a:solidFill>
                <a:cs typeface="+mn-ea"/>
                <a:sym typeface="+mn-lt"/>
              </a:rPr>
              <a:t>发挥号召力</a:t>
            </a:r>
          </a:p>
        </p:txBody>
      </p:sp>
      <p:sp>
        <p:nvSpPr>
          <p:cNvPr id="5" name="PA-文本框 37">
            <a:extLst>
              <a:ext uri="{FF2B5EF4-FFF2-40B4-BE49-F238E27FC236}">
                <a16:creationId xmlns:a16="http://schemas.microsoft.com/office/drawing/2014/main" id="{EAF7B050-460C-4DAD-AD03-E07E634615D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2605698"/>
            <a:ext cx="12192000" cy="164660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100">
                <a:solidFill>
                  <a:srgbClr val="000000"/>
                </a:solidFill>
                <a:cs typeface="+mn-ea"/>
                <a:sym typeface="+mn-lt"/>
              </a:rPr>
              <a:t>发挥号召力</a:t>
            </a:r>
          </a:p>
        </p:txBody>
      </p:sp>
      <p:sp>
        <p:nvSpPr>
          <p:cNvPr id="3" name="PA-文本框 37">
            <a:extLst>
              <a:ext uri="{FF2B5EF4-FFF2-40B4-BE49-F238E27FC236}">
                <a16:creationId xmlns:a16="http://schemas.microsoft.com/office/drawing/2014/main" id="{9C65B3A1-A29B-47BD-BD92-1976A6F69B2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2605698"/>
            <a:ext cx="12192000" cy="164660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100">
                <a:solidFill>
                  <a:srgbClr val="FB2B52"/>
                </a:solidFill>
                <a:cs typeface="+mn-ea"/>
                <a:sym typeface="+mn-lt"/>
              </a:rPr>
              <a:t>发挥号召力</a:t>
            </a:r>
          </a:p>
        </p:txBody>
      </p:sp>
      <p:sp>
        <p:nvSpPr>
          <p:cNvPr id="2" name="PA-文本框 37">
            <a:extLst>
              <a:ext uri="{FF2B5EF4-FFF2-40B4-BE49-F238E27FC236}">
                <a16:creationId xmlns:a16="http://schemas.microsoft.com/office/drawing/2014/main" id="{1769AD84-92B9-4E31-8B0D-EBF317C5755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0" y="2605698"/>
            <a:ext cx="12192000" cy="164660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100">
                <a:solidFill>
                  <a:srgbClr val="000000"/>
                </a:solidFill>
                <a:cs typeface="+mn-ea"/>
                <a:sym typeface="+mn-lt"/>
              </a:rPr>
              <a:t>发挥号召力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2321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2">
            <a:extLst>
              <a:ext uri="{FF2B5EF4-FFF2-40B4-BE49-F238E27FC236}">
                <a16:creationId xmlns:a16="http://schemas.microsoft.com/office/drawing/2014/main" id="{A1983010-43B2-409D-A7DC-D459F11487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476827" y="1551563"/>
            <a:ext cx="1238346" cy="37548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900">
                <a:solidFill>
                  <a:srgbClr val="24F4ED"/>
                </a:solidFill>
                <a:latin typeface="+mn-lt"/>
                <a:ea typeface="+mn-ea"/>
                <a:cs typeface="+mn-ea"/>
                <a:sym typeface="+mn-lt"/>
              </a:rPr>
              <a:t>即为</a:t>
            </a:r>
          </a:p>
        </p:txBody>
      </p:sp>
      <p:sp>
        <p:nvSpPr>
          <p:cNvPr id="5" name="PA-文本框 2">
            <a:extLst>
              <a:ext uri="{FF2B5EF4-FFF2-40B4-BE49-F238E27FC236}">
                <a16:creationId xmlns:a16="http://schemas.microsoft.com/office/drawing/2014/main" id="{9FA66E58-2D3F-4EDF-B77D-E70E9B557F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476827" y="1551563"/>
            <a:ext cx="1238346" cy="37548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9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即为</a:t>
            </a:r>
          </a:p>
        </p:txBody>
      </p:sp>
      <p:sp>
        <p:nvSpPr>
          <p:cNvPr id="3" name="PA-文本框 2">
            <a:extLst>
              <a:ext uri="{FF2B5EF4-FFF2-40B4-BE49-F238E27FC236}">
                <a16:creationId xmlns:a16="http://schemas.microsoft.com/office/drawing/2014/main" id="{1E4955A5-725C-46B8-90BF-F58103687E3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76827" y="1551563"/>
            <a:ext cx="1238346" cy="37548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900">
                <a:solidFill>
                  <a:srgbClr val="FB2B52"/>
                </a:solidFill>
                <a:latin typeface="+mn-lt"/>
                <a:ea typeface="+mn-ea"/>
                <a:cs typeface="+mn-ea"/>
                <a:sym typeface="+mn-lt"/>
              </a:rPr>
              <a:t>即为</a:t>
            </a:r>
          </a:p>
        </p:txBody>
      </p:sp>
      <p:sp>
        <p:nvSpPr>
          <p:cNvPr id="2" name="PA-文本框 2">
            <a:extLst>
              <a:ext uri="{FF2B5EF4-FFF2-40B4-BE49-F238E27FC236}">
                <a16:creationId xmlns:a16="http://schemas.microsoft.com/office/drawing/2014/main" id="{D2E51A3D-47CC-4289-819C-5AC73EEA76D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476827" y="1551563"/>
            <a:ext cx="1238346" cy="37548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9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即为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0168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0.00398 -0.00023 L 1.45833E-6 1.11111E-6" pathEditMode="relative" ptsTypes="">
                                      <p:cBhvr>
                                        <p:cTn id="6" dur="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 from="visible" to="visible" calcmode="discrete" valueType="num">
                                      <p:cBhvr>
                                        <p:cTn id="7" dur="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2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42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" fill="hold">
                                          <p:stCondLst>
                                            <p:cond delay="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10" fill="hold">
                                          <p:stCondLst>
                                            <p:cond delay="1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id="{A992E99D-25DD-499C-8570-E563947903D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476827" y="1551563"/>
            <a:ext cx="1238346" cy="37548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39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11900">
                <a:latin typeface="+mn-lt"/>
                <a:ea typeface="+mn-ea"/>
                <a:cs typeface="+mn-ea"/>
                <a:sym typeface="+mn-lt"/>
              </a:rPr>
              <a:t>国庆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0682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1345F00-3C7A-48F7-91A6-F532018B9A9F}"/>
              </a:ext>
            </a:extLst>
          </p:cNvPr>
          <p:cNvSpPr txBox="1"/>
          <p:nvPr/>
        </p:nvSpPr>
        <p:spPr>
          <a:xfrm>
            <a:off x="5340350" y="681647"/>
            <a:ext cx="15113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9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庆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E154684-3CD8-4381-A04D-43F8ED78197E}"/>
              </a:ext>
            </a:extLst>
          </p:cNvPr>
          <p:cNvSpPr txBox="1"/>
          <p:nvPr/>
        </p:nvSpPr>
        <p:spPr>
          <a:xfrm>
            <a:off x="6851650" y="2495207"/>
            <a:ext cx="2267014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9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典的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4503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C0D3B48-D644-47F2-88C1-C558A148284C}"/>
              </a:ext>
            </a:extLst>
          </p:cNvPr>
          <p:cNvSpPr txBox="1"/>
          <p:nvPr/>
        </p:nvSpPr>
        <p:spPr>
          <a:xfrm>
            <a:off x="1250854" y="2544142"/>
            <a:ext cx="4845146" cy="176971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9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三个基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BDC99D4-60BA-410F-A51B-73ABFA4E3EB4}"/>
              </a:ext>
            </a:extLst>
          </p:cNvPr>
          <p:cNvSpPr txBox="1"/>
          <p:nvPr/>
        </p:nvSpPr>
        <p:spPr>
          <a:xfrm>
            <a:off x="6096000" y="2544142"/>
            <a:ext cx="4845146" cy="176971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9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本特征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2750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PRE" val="574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ANEADDTIONSP" val="true"/>
  <p:tag name="SCENESHAPETYPE" val="SceneShape"/>
  <p:tag name="SCENESHAPESUBTYPE" val="ScenePicShape"/>
  <p:tag name="SCENESHAPENAME" val="幻影图形"/>
  <p:tag name="LOOPID" val="636735769506936075"/>
  <p:tag name="RESOURCEID" val="636735769506976078"/>
  <p:tag name="SCENEID" val="Unkown"/>
  <p:tag name="SCENELINKIDS" val="2|3|4|5"/>
  <p:tag name="ANIMSTRING" val="97dc195e9db14a91331b8d825796bfd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REPLACED" val="True"/>
  <p:tag name="RESOURCELIBID_LIB" val="5740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Shape"/>
  <p:tag name="SCENESHAPESUBTYPE" val="ScenePicShape"/>
  <p:tag name="SCENESHAPENAME" val="幻影图形"/>
  <p:tag name="LOOPID" val="636735769506936075"/>
  <p:tag name="SCANEADDTIONSP" val="false"/>
  <p:tag name="RESOURCEID" val="636735769506976078"/>
  <p:tag name="SCENEID" val="Unkown"/>
  <p:tag name="SCENELINKIDS" val="2|3|4|5"/>
  <p:tag name="ANIMSTRING" val="97dc195e9db14a91331b8d825796bfd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ANEADDTIONSP" val="true"/>
  <p:tag name="SCENESHAPETYPE" val="SceneShape"/>
  <p:tag name="SCENESHAPESUBTYPE" val="ScenePicShape"/>
  <p:tag name="SCENESHAPENAME" val="幻影图形"/>
  <p:tag name="LOOPID" val="636735769506936075"/>
  <p:tag name="RESOURCEID" val="636735769506976078"/>
  <p:tag name="SCENEID" val="Unkown"/>
  <p:tag name="SCENELINKIDS" val="2|3|4|5"/>
  <p:tag name="ANIMSTRING" val="97dc195e9db14a91331b8d825796bfd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ANEADDTIONSP" val="true"/>
  <p:tag name="SCENESHAPETYPE" val="SceneShape"/>
  <p:tag name="SCENESHAPESUBTYPE" val="ScenePicShape"/>
  <p:tag name="SCENESHAPENAME" val="幻影图形"/>
  <p:tag name="LOOPID" val="636735769506936075"/>
  <p:tag name="RESOURCEID" val="636735769506976078"/>
  <p:tag name="SCENEID" val="Unkown"/>
  <p:tag name="SCENELINKIDS" val="2|3|4|5"/>
  <p:tag name="ANIMSTRING" val="97dc195e9db14a91331b8d825796bfd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ANEADDTIONSP" val="true"/>
  <p:tag name="SCENESHAPETYPE" val="SceneShape"/>
  <p:tag name="SCENESHAPESUBTYPE" val="ScenePicShape"/>
  <p:tag name="SCENESHAPENAME" val="幻影图形"/>
  <p:tag name="LOOPID" val="636735769506936075"/>
  <p:tag name="RESOURCEID" val="636735769506976078"/>
  <p:tag name="SCENEID" val="Unkown"/>
  <p:tag name="SCENELINKIDS" val="2|3|4|5"/>
  <p:tag name="ANIMSTRING" val="97dc195e9db14a91331b8d825796bfd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  <p:tag name="RESOURCELIBID_LIB" val="5740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LOOPID" val="636735768636736303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07376101"/>
  <p:tag name="SCENECOLOR-TEXT" val="Color_Theme"/>
  <p:tag name="SCENECOLOR-TEXT-VALUE" val="3"/>
  <p:tag name="RESOURCEID" val="636735769507496107"/>
  <p:tag name="SCENEID" val="Unkown"/>
  <p:tag name="SCENELINKIDS" val="2|3|4"/>
  <p:tag name="ANIMSTRING" val="294b7bf317c2d9e0d18e1bd24cbfd04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LOOPID" val="636735768636736303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07376101"/>
  <p:tag name="SCENECOLOR-TEXT" val="Color_Theme"/>
  <p:tag name="SCENECOLOR-TEXT-VALUE" val="2"/>
  <p:tag name="RESOURCEID" val="636735769507496107"/>
  <p:tag name="SCENEID" val="Unkown"/>
  <p:tag name="SCENELINKIDS" val="2|3|4"/>
  <p:tag name="ANIMSTRING" val="294b7bf317c2d9e0d18e1bd24cbfd04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LOOPID" val="636735768636736303"/>
  <p:tag name="SHADOWSRC" val="true"/>
  <p:tag name="SCENESHAPETYPE" val="SceneText"/>
  <p:tag name="SCENESHAPESUBTYPE" val="SceneTitleText"/>
  <p:tag name="SCENESHAPENAME" val="抖音文本"/>
  <p:tag name="TXTGRP" val="636735769507376101"/>
  <p:tag name="SCENECOLOR-TEXT" val="Color_Theme"/>
  <p:tag name="SCENECOLOR-TEXT-VALUE" val="1"/>
  <p:tag name="SCANEADDTIONSP" val="false"/>
  <p:tag name="RESOURCEID" val="636735769507496107"/>
  <p:tag name="SCENEID" val="Unkown"/>
  <p:tag name="SCENELINKIDS" val="2|3|4"/>
  <p:tag name="ANIMSTRING" val="294b7bf317c2d9e0d18e1bd24cbfd04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Shape"/>
  <p:tag name="SCENESHAPESUBTYPE" val="ScenePicShape"/>
  <p:tag name="SCENESHAPENAME" val="幻影图形"/>
  <p:tag name="LOOPID" val="636735768636736303"/>
  <p:tag name="RESOURCEID" val="636735768636796306"/>
  <p:tag name="SCENEID" val="Unkown"/>
  <p:tag name="SCENELINKIDS" val="2|3|4|5"/>
  <p:tag name="ANIMSTRING" val="97dc195e9db14a91331b8d825796bfd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Shape"/>
  <p:tag name="SCENESHAPESUBTYPE" val="ScenePicShape"/>
  <p:tag name="SCENESHAPENAME" val="幻影图形"/>
  <p:tag name="LOOPID" val="636735768636736303"/>
  <p:tag name="RESOURCEID" val="636735768636796306"/>
  <p:tag name="SCENEID" val="Unkown"/>
  <p:tag name="SCENELINKIDS" val="2|3|4|5"/>
  <p:tag name="ANIMSTRING" val="97dc195e9db14a91331b8d825796bfd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  <p:tag name="RESOURCELIBID_LIB" val="5740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09856242"/>
  <p:tag name="SCENECOLOR-TEXT" val="Color_Theme"/>
  <p:tag name="SCENECOLOR-TEXT-VALUE" val="3"/>
  <p:tag name="RESOURCEID" val="636735769509906245"/>
  <p:tag name="SCENEID" val="Unkown"/>
  <p:tag name="SCENELINKIDS" val="2|3|4|5"/>
  <p:tag name="ANIMSTRING" val="bd1cf8d96bd1daa01138426dbf6166d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09856242"/>
  <p:tag name="SCENECOLOR-TEXT" val="Color_Theme"/>
  <p:tag name="SCENECOLOR-TEXT-VALUE" val="1"/>
  <p:tag name="RESOURCEID" val="636735769509906245"/>
  <p:tag name="SCENEID" val="Unkown"/>
  <p:tag name="SCENELINKIDS" val="2|3|4|5"/>
  <p:tag name="ANIMSTRING" val="bd1cf8d96bd1daa01138426dbf6166d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09856242"/>
  <p:tag name="SCENECOLOR-TEXT" val="Color_Theme"/>
  <p:tag name="SCENECOLOR-TEXT-VALUE" val="2"/>
  <p:tag name="RESOURCEID" val="636735769509906245"/>
  <p:tag name="SCENEID" val="Unkown"/>
  <p:tag name="SCENELINKIDS" val="2|3|4|5"/>
  <p:tag name="ANIMSTRING" val="bd1cf8d96bd1daa01138426dbf6166d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09856242"/>
  <p:tag name="SCENECOLOR-TEXT" val="Color_Theme"/>
  <p:tag name="SCENECOLOR-TEXT-VALUE" val="1"/>
  <p:tag name="SCANEADDTIONSP" val="false"/>
  <p:tag name="RESOURCEID" val="636735769509906245"/>
  <p:tag name="SCENEID" val="Unkown"/>
  <p:tag name="SCENELINKIDS" val="2|3|4|5"/>
  <p:tag name="ANIMSTRING" val="bd1cf8d96bd1daa01138426dbf6166dd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  <p:tag name="RESOURCELIBID_LIB" val="5740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10916303"/>
  <p:tag name="SCENECOLOR-TEXT" val="Color_Theme"/>
  <p:tag name="SCENECOLOR-TEXT-VALUE" val="3"/>
  <p:tag name="RESOURCEID" val="636735769510976306"/>
  <p:tag name="SCENEID" val="Unkown"/>
  <p:tag name="SCENELINKIDS" val="2|3|4|5"/>
  <p:tag name="ANIMSTRING" val="bd1cf8d96bd1daa01138426dbf6166d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10916303"/>
  <p:tag name="SCENECOLOR-TEXT" val="Color_Theme"/>
  <p:tag name="SCENECOLOR-TEXT-VALUE" val="1"/>
  <p:tag name="RESOURCEID" val="636735769510976306"/>
  <p:tag name="SCENEID" val="Unkown"/>
  <p:tag name="SCENELINKIDS" val="2|3|4|5"/>
  <p:tag name="ANIMSTRING" val="bd1cf8d96bd1daa01138426dbf6166dd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10916303"/>
  <p:tag name="SCENECOLOR-TEXT" val="Color_Theme"/>
  <p:tag name="SCENECOLOR-TEXT-VALUE" val="2"/>
  <p:tag name="RESOURCEID" val="636735769510976306"/>
  <p:tag name="SCENEID" val="Unkown"/>
  <p:tag name="SCENELINKIDS" val="2|3|4|5"/>
  <p:tag name="ANIMSTRING" val="bd1cf8d96bd1daa01138426dbf6166d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10916303"/>
  <p:tag name="SCENECOLOR-TEXT" val="Color_Theme"/>
  <p:tag name="SCENECOLOR-TEXT-VALUE" val="1"/>
  <p:tag name="SCANEADDTIONSP" val="false"/>
  <p:tag name="RESOURCEID" val="636735769510976306"/>
  <p:tag name="SCENEID" val="Unkown"/>
  <p:tag name="SCENELINKIDS" val="2|3|4|5"/>
  <p:tag name="ANIMSTRING" val="bd1cf8d96bd1daa01138426dbf6166dd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  <p:tag name="RESOURCELIBID_LIB" val="5740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11966363"/>
  <p:tag name="SCENECOLOR-TEXT" val="Color_Theme"/>
  <p:tag name="SCENECOLOR-TEXT-VALUE" val="3"/>
  <p:tag name="RESOURCEID" val="636735769512016366"/>
  <p:tag name="SCENEID" val="Unkown"/>
  <p:tag name="SCENELINKIDS" val="2|3|4|5"/>
  <p:tag name="ANIMSTRING" val="bd1cf8d96bd1daa01138426dbf6166dd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11966363"/>
  <p:tag name="SCENECOLOR-TEXT" val="Color_Theme"/>
  <p:tag name="SCENECOLOR-TEXT-VALUE" val="1"/>
  <p:tag name="RESOURCEID" val="636735769512016366"/>
  <p:tag name="SCENEID" val="Unkown"/>
  <p:tag name="SCENELINKIDS" val="2|3|4|5"/>
  <p:tag name="ANIMSTRING" val="bd1cf8d96bd1daa01138426dbf6166dd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11966363"/>
  <p:tag name="SCENECOLOR-TEXT" val="Color_Theme"/>
  <p:tag name="SCENECOLOR-TEXT-VALUE" val="2"/>
  <p:tag name="RESOURCEID" val="636735769512016366"/>
  <p:tag name="SCENEID" val="Unkown"/>
  <p:tag name="SCENELINKIDS" val="2|3|4|5"/>
  <p:tag name="ANIMSTRING" val="bd1cf8d96bd1daa01138426dbf6166d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11966363"/>
  <p:tag name="SCENECOLOR-TEXT" val="Color_Theme"/>
  <p:tag name="SCENECOLOR-TEXT-VALUE" val="1"/>
  <p:tag name="SCANEADDTIONSP" val="false"/>
  <p:tag name="RESOURCEID" val="636735769512016366"/>
  <p:tag name="SCENEID" val="Unkown"/>
  <p:tag name="SCENELINKIDS" val="2|3|4|5"/>
  <p:tag name="ANIMSTRING" val="bd1cf8d96bd1daa01138426dbf6166dd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  <p:tag name="RESOURCELIBID_LIB" val="5740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12836413"/>
  <p:tag name="SCENECOLOR-TEXT" val="Color_Theme"/>
  <p:tag name="SCENECOLOR-TEXT-VALUE" val="3"/>
  <p:tag name="RESOURCEID" val="636735769512896416"/>
  <p:tag name="SCENEID" val="Unkown"/>
  <p:tag name="SCENELINKIDS" val="2|3|4|5"/>
  <p:tag name="ANIMSTRING" val="bd1cf8d96bd1daa01138426dbf6166dd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12836413"/>
  <p:tag name="SCENECOLOR-TEXT" val="Color_Theme"/>
  <p:tag name="SCENECOLOR-TEXT-VALUE" val="1"/>
  <p:tag name="RESOURCEID" val="636735769512896416"/>
  <p:tag name="SCENEID" val="Unkown"/>
  <p:tag name="SCENELINKIDS" val="2|3|4|5"/>
  <p:tag name="ANIMSTRING" val="bd1cf8d96bd1daa01138426dbf6166d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12836413"/>
  <p:tag name="SCENECOLOR-TEXT" val="Color_Theme"/>
  <p:tag name="SCENECOLOR-TEXT-VALUE" val="2"/>
  <p:tag name="RESOURCEID" val="636735769512896416"/>
  <p:tag name="SCENEID" val="Unkown"/>
  <p:tag name="SCENELINKIDS" val="2|3|4|5"/>
  <p:tag name="ANIMSTRING" val="bd1cf8d96bd1daa01138426dbf6166dd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12836413"/>
  <p:tag name="SCENECOLOR-TEXT" val="Color_Theme"/>
  <p:tag name="SCENECOLOR-TEXT-VALUE" val="1"/>
  <p:tag name="SCANEADDTIONSP" val="false"/>
  <p:tag name="RESOURCEID" val="636735769512896416"/>
  <p:tag name="SCENEID" val="Unkown"/>
  <p:tag name="SCENELINKIDS" val="2|3|4|5"/>
  <p:tag name="ANIMSTRING" val="bd1cf8d96bd1daa01138426dbf6166dd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0|2,5385211|3,15594532"/>
  <p:tag name="LINKREPLACED" val="True"/>
  <p:tag name="RESOURCELIBID_LIB" val="5740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13586456"/>
  <p:tag name="SCENECOLOR-TEXT" val="Color_Theme"/>
  <p:tag name="SCENECOLOR-TEXT-VALUE" val="3"/>
  <p:tag name="RESOURCEID" val="636735769513646459"/>
  <p:tag name="SCENEID" val="Unkown"/>
  <p:tag name="SCENELINKIDS" val="2|3|4|5"/>
  <p:tag name="ANIMSTRING" val="bd1cf8d96bd1daa01138426dbf6166d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13586456"/>
  <p:tag name="SCENECOLOR-TEXT" val="Color_Theme"/>
  <p:tag name="SCENECOLOR-TEXT-VALUE" val="1"/>
  <p:tag name="RESOURCEID" val="636735769513646459"/>
  <p:tag name="SCENEID" val="Unkown"/>
  <p:tag name="SCENELINKIDS" val="2|3|4|5"/>
  <p:tag name="ANIMSTRING" val="bd1cf8d96bd1daa01138426dbf6166dd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13586456"/>
  <p:tag name="SCENECOLOR-TEXT" val="Color_Theme"/>
  <p:tag name="SCENECOLOR-TEXT-VALUE" val="2"/>
  <p:tag name="RESOURCEID" val="636735769513646459"/>
  <p:tag name="SCENEID" val="Unkown"/>
  <p:tag name="SCENELINKIDS" val="2|3|4|5"/>
  <p:tag name="ANIMSTRING" val="bd1cf8d96bd1daa01138426dbf6166dd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13586456"/>
  <p:tag name="SCENECOLOR-TEXT" val="Color_Theme"/>
  <p:tag name="SCENECOLOR-TEXT-VALUE" val="1"/>
  <p:tag name="SCANEADDTIONSP" val="false"/>
  <p:tag name="RESOURCEID" val="636735769513646459"/>
  <p:tag name="SCENEID" val="Unkown"/>
  <p:tag name="SCENELINKIDS" val="2|3|4|5"/>
  <p:tag name="ANIMSTRING" val="bd1cf8d96bd1daa01138426dbf6166dd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  <p:tag name="RESOURCELIBID_LIB" val="5740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15046539"/>
  <p:tag name="SCENECOLOR-TEXT" val="Color_Theme"/>
  <p:tag name="SCENECOLOR-TEXT-VALUE" val="3"/>
  <p:tag name="RESOURCEID" val="636735769515106543"/>
  <p:tag name="SCENEID" val="Unkown"/>
  <p:tag name="SCENELINKIDS" val="2|3|4|5"/>
  <p:tag name="ANIMSTRING" val="bd1cf8d96bd1daa01138426dbf6166d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15046539"/>
  <p:tag name="SCENECOLOR-TEXT" val="Color_Theme"/>
  <p:tag name="SCENECOLOR-TEXT-VALUE" val="1"/>
  <p:tag name="RESOURCEID" val="636735769515106543"/>
  <p:tag name="SCENEID" val="Unkown"/>
  <p:tag name="SCENELINKIDS" val="2|3|4|5"/>
  <p:tag name="ANIMSTRING" val="bd1cf8d96bd1daa01138426dbf6166d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15046539"/>
  <p:tag name="SCENECOLOR-TEXT" val="Color_Theme"/>
  <p:tag name="SCENECOLOR-TEXT-VALUE" val="2"/>
  <p:tag name="RESOURCEID" val="636735769515106543"/>
  <p:tag name="SCENEID" val="Unkown"/>
  <p:tag name="SCENELINKIDS" val="2|3|4|5"/>
  <p:tag name="ANIMSTRING" val="bd1cf8d96bd1daa01138426dbf6166dd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15046539"/>
  <p:tag name="SCENECOLOR-TEXT" val="Color_Theme"/>
  <p:tag name="SCENECOLOR-TEXT-VALUE" val="1"/>
  <p:tag name="SCANEADDTIONSP" val="false"/>
  <p:tag name="RESOURCEID" val="636735769515106543"/>
  <p:tag name="SCENEID" val="Unkown"/>
  <p:tag name="SCENELINKIDS" val="2|3|4|5"/>
  <p:tag name="ANIMSTRING" val="bd1cf8d96bd1daa01138426dbf6166dd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  <p:tag name="RESOURCELIBID_LIB" val="5740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17226664"/>
  <p:tag name="SCENECOLOR-TEXT" val="Color_Theme"/>
  <p:tag name="SCENECOLOR-TEXT-VALUE" val="3"/>
  <p:tag name="RESOURCEID" val="636735769517276667"/>
  <p:tag name="SCENEID" val="Unkown"/>
  <p:tag name="SCENELINKIDS" val="2|3|4|5"/>
  <p:tag name="ANIMSTRING" val="bd1cf8d96bd1daa01138426dbf6166dd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17226664"/>
  <p:tag name="SCENECOLOR-TEXT" val="Color_Theme"/>
  <p:tag name="SCENECOLOR-TEXT-VALUE" val="1"/>
  <p:tag name="RESOURCEID" val="636735769517276667"/>
  <p:tag name="SCENEID" val="Unkown"/>
  <p:tag name="SCENELINKIDS" val="2|3|4|5"/>
  <p:tag name="ANIMSTRING" val="bd1cf8d96bd1daa01138426dbf6166dd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17226664"/>
  <p:tag name="SCENECOLOR-TEXT" val="Color_Theme"/>
  <p:tag name="SCENECOLOR-TEXT-VALUE" val="2"/>
  <p:tag name="RESOURCEID" val="636735769517276667"/>
  <p:tag name="SCENEID" val="Unkown"/>
  <p:tag name="SCENELINKIDS" val="2|3|4|5"/>
  <p:tag name="ANIMSTRING" val="bd1cf8d96bd1daa01138426dbf6166dd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17226664"/>
  <p:tag name="SCENECOLOR-TEXT" val="Color_Theme"/>
  <p:tag name="SCENECOLOR-TEXT-VALUE" val="1"/>
  <p:tag name="SCANEADDTIONSP" val="false"/>
  <p:tag name="RESOURCEID" val="636735769517276667"/>
  <p:tag name="SCENEID" val="Unkown"/>
  <p:tag name="SCENELINKIDS" val="2|3|4|5"/>
  <p:tag name="ANIMSTRING" val="bd1cf8d96bd1daa01138426dbf6166dd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0|2,5385211|3,15594532"/>
  <p:tag name="LINKREPLACED" val="True"/>
  <p:tag name="RESOURCELIBID_LIB" val="5740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18116715"/>
  <p:tag name="SCENECOLOR-TEXT" val="Color_Theme"/>
  <p:tag name="SCENECOLOR-TEXT-VALUE" val="3"/>
  <p:tag name="RESOURCEID" val="636735769518156717"/>
  <p:tag name="SCENEID" val="Unkown"/>
  <p:tag name="SCENELINKIDS" val="2|3|4|5"/>
  <p:tag name="ANIMSTRING" val="bd1cf8d96bd1daa01138426dbf6166dd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18116715"/>
  <p:tag name="SCENECOLOR-TEXT" val="Color_Theme"/>
  <p:tag name="SCENECOLOR-TEXT-VALUE" val="1"/>
  <p:tag name="RESOURCEID" val="636735769518156717"/>
  <p:tag name="SCENEID" val="Unkown"/>
  <p:tag name="SCENELINKIDS" val="2|3|4|5"/>
  <p:tag name="ANIMSTRING" val="bd1cf8d96bd1daa01138426dbf6166dd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18116715"/>
  <p:tag name="SCENECOLOR-TEXT" val="Color_Theme"/>
  <p:tag name="SCENECOLOR-TEXT-VALUE" val="2"/>
  <p:tag name="RESOURCEID" val="636735769518156717"/>
  <p:tag name="SCENEID" val="Unkown"/>
  <p:tag name="SCENELINKIDS" val="2|3|4|5"/>
  <p:tag name="ANIMSTRING" val="bd1cf8d96bd1daa01138426dbf6166dd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18116715"/>
  <p:tag name="SCENECOLOR-TEXT" val="Color_Theme"/>
  <p:tag name="SCENECOLOR-TEXT-VALUE" val="1"/>
  <p:tag name="SCANEADDTIONSP" val="false"/>
  <p:tag name="RESOURCEID" val="636735769518156717"/>
  <p:tag name="SCENEID" val="Unkown"/>
  <p:tag name="SCENELINKIDS" val="2|3|4|5"/>
  <p:tag name="ANIMSTRING" val="bd1cf8d96bd1daa01138426dbf6166dd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  <p:tag name="RESOURCELIBID_LIB" val="5740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19186776"/>
  <p:tag name="SCENECOLOR-TEXT" val="Color_Theme"/>
  <p:tag name="SCENECOLOR-TEXT-VALUE" val="3"/>
  <p:tag name="RESOURCEID" val="636735769519256780"/>
  <p:tag name="SCENEID" val="Unkown"/>
  <p:tag name="SCENELINKIDS" val="2|3|4|5"/>
  <p:tag name="ANIMSTRING" val="bd1cf8d96bd1daa01138426dbf6166dd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19186776"/>
  <p:tag name="SCENECOLOR-TEXT" val="Color_Theme"/>
  <p:tag name="SCENECOLOR-TEXT-VALUE" val="1"/>
  <p:tag name="RESOURCEID" val="636735769519256780"/>
  <p:tag name="SCENEID" val="Unkown"/>
  <p:tag name="SCENELINKIDS" val="2|3|4|5"/>
  <p:tag name="ANIMSTRING" val="bd1cf8d96bd1daa01138426dbf6166dd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19186776"/>
  <p:tag name="SCENECOLOR-TEXT" val="Color_Theme"/>
  <p:tag name="SCENECOLOR-TEXT-VALUE" val="2"/>
  <p:tag name="RESOURCEID" val="636735769519256780"/>
  <p:tag name="SCENEID" val="Unkown"/>
  <p:tag name="SCENELINKIDS" val="2|3|4|5"/>
  <p:tag name="ANIMSTRING" val="bd1cf8d96bd1daa01138426dbf6166dd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19186776"/>
  <p:tag name="SCENECOLOR-TEXT" val="Color_Theme"/>
  <p:tag name="SCENECOLOR-TEXT-VALUE" val="1"/>
  <p:tag name="SCANEADDTIONSP" val="false"/>
  <p:tag name="RESOURCEID" val="636735769519256780"/>
  <p:tag name="SCENEID" val="Unkown"/>
  <p:tag name="SCENELINKIDS" val="2|3|4|5"/>
  <p:tag name="ANIMSTRING" val="bd1cf8d96bd1daa01138426dbf6166dd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16777215|2,5385211|3,15594532"/>
  <p:tag name="LINKREPLACED" val="True"/>
  <p:tag name="RESOURCELIBID_LIB" val="5740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15594532"/>
  <p:tag name="SCANEADDTIONSP" val="true"/>
  <p:tag name="SCENESHAPETYPE" val="SceneText"/>
  <p:tag name="SCENESHAPESUBTYPE" val="SceneTitleText"/>
  <p:tag name="SCENESHAPENAME" val="抖音文本"/>
  <p:tag name="TXTGRP" val="636735769519896817"/>
  <p:tag name="SCENECOLOR-TEXT" val="Color_Theme"/>
  <p:tag name="SCENECOLOR-TEXT-VALUE" val="3"/>
  <p:tag name="RESOURCEID" val="636735769519946820"/>
  <p:tag name="SCENEID" val="Unkown"/>
  <p:tag name="SCENELINKIDS" val="2|3|4|5"/>
  <p:tag name="ANIMSTRING" val="bd1cf8d96bd1daa01138426dbf6166dd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CANEADDTIONSP" val="true"/>
  <p:tag name="SCENESHAPETYPE" val="SceneText"/>
  <p:tag name="SCENESHAPESUBTYPE" val="SceneTitleText"/>
  <p:tag name="SCENESHAPENAME" val="抖音文本"/>
  <p:tag name="TXTGRP" val="636735769519896817"/>
  <p:tag name="SCENECOLOR-TEXT" val="Color_Theme"/>
  <p:tag name="SCENECOLOR-TEXT-VALUE" val="1"/>
  <p:tag name="RESOURCEID" val="636735769519946820"/>
  <p:tag name="SCENEID" val="Unkown"/>
  <p:tag name="SCENELINKIDS" val="2|3|4|5"/>
  <p:tag name="ANIMSTRING" val="bd1cf8d96bd1daa01138426dbf6166dd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FIXEDCOLORSHADOW" val="5385211"/>
  <p:tag name="SCANEADDTIONSP" val="true"/>
  <p:tag name="SCENESHAPETYPE" val="SceneText"/>
  <p:tag name="SCENESHAPESUBTYPE" val="SceneTitleText"/>
  <p:tag name="SCENESHAPENAME" val="抖音文本"/>
  <p:tag name="TXTGRP" val="636735769519896817"/>
  <p:tag name="SCENECOLOR-TEXT" val="Color_Theme"/>
  <p:tag name="SCENECOLOR-TEXT-VALUE" val="2"/>
  <p:tag name="RESOURCEID" val="636735769519946820"/>
  <p:tag name="SCENEID" val="Unkown"/>
  <p:tag name="SCENELINKIDS" val="2|3|4|5"/>
  <p:tag name="ANIMSTRING" val="bd1cf8d96bd1daa01138426dbf6166dd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  <p:tag name="SHADOWSRC" val="true"/>
  <p:tag name="SCENESHAPETYPE" val="SceneText"/>
  <p:tag name="SCENESHAPESUBTYPE" val="SceneTitleText"/>
  <p:tag name="SCENESHAPENAME" val="抖音文本"/>
  <p:tag name="TXTGRP" val="636735769519896817"/>
  <p:tag name="SCENECOLOR-TEXT" val="Color_Theme"/>
  <p:tag name="SCENECOLOR-TEXT-VALUE" val="1"/>
  <p:tag name="SCANEADDTIONSP" val="false"/>
  <p:tag name="RESOURCEID" val="636735769519946820"/>
  <p:tag name="SCENEID" val="Unkown"/>
  <p:tag name="SCENELINKIDS" val="2|3|4|5"/>
  <p:tag name="ANIMSTRING" val="bd1cf8d96bd1daa01138426dbf6166dd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LIB" val="5740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xja02fm2">
      <a:majorFont>
        <a:latin typeface="Arial" panose="020F0302020204030204"/>
        <a:ea typeface="HYShangWeiShouShuW"/>
        <a:cs typeface=""/>
      </a:majorFont>
      <a:minorFont>
        <a:latin typeface="Arial" panose="020F0502020204030204"/>
        <a:ea typeface="HYShangWeiShouShu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1161</Words>
  <Application>Microsoft Office PowerPoint</Application>
  <PresentationFormat>自定义</PresentationFormat>
  <Paragraphs>261</Paragraphs>
  <Slides>52</Slides>
  <Notes>52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57" baseType="lpstr">
      <vt:lpstr>HYShangWeiShouShuW</vt:lpstr>
      <vt:lpstr>Arial</vt:lpstr>
      <vt:lpstr>等线</vt:lpstr>
      <vt:lpstr>微软雅黑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22</cp:revision>
  <dcterms:created xsi:type="dcterms:W3CDTF">2018-09-26T08:43:08Z</dcterms:created>
  <dcterms:modified xsi:type="dcterms:W3CDTF">2018-09-26T09:07:05Z</dcterms:modified>
</cp:coreProperties>
</file>