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4" r:id="rId3"/>
    <p:sldId id="265" r:id="rId4"/>
    <p:sldId id="258" r:id="rId5"/>
    <p:sldId id="259" r:id="rId6"/>
    <p:sldId id="260" r:id="rId7"/>
    <p:sldId id="266" r:id="rId8"/>
    <p:sldId id="267" r:id="rId9"/>
    <p:sldId id="270" r:id="rId10"/>
    <p:sldId id="261" r:id="rId11"/>
    <p:sldId id="271" r:id="rId12"/>
    <p:sldId id="268" r:id="rId13"/>
    <p:sldId id="262" r:id="rId14"/>
    <p:sldId id="269" r:id="rId15"/>
    <p:sldId id="263" r:id="rId16"/>
    <p:sldId id="257" r:id="rId17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4344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794" autoAdjust="0"/>
    <p:restoredTop sz="94660"/>
  </p:normalViewPr>
  <p:slideViewPr>
    <p:cSldViewPr snapToGrid="0">
      <p:cViewPr varScale="1">
        <p:scale>
          <a:sx n="72" d="100"/>
          <a:sy n="72" d="100"/>
        </p:scale>
        <p:origin x="546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2.1058127970108011E-2"/>
          <c:y val="3.4407587304018987E-2"/>
          <c:w val="0.97511312148987239"/>
          <c:h val="0.93118482539196201"/>
        </c:manualLayout>
      </c:layout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ln w="3175" cap="rnd">
              <a:solidFill>
                <a:srgbClr val="C00000"/>
              </a:solidFill>
              <a:prstDash val="solid"/>
              <a:round/>
            </a:ln>
            <a:effectLst/>
          </c:spPr>
          <c:marker>
            <c:symbol val="none"/>
          </c:marker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0-8F23-48FD-9D77-2EA1DB37A94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系列 2</c:v>
                </c:pt>
              </c:strCache>
            </c:strRef>
          </c:tx>
          <c:spPr>
            <a:ln w="12700" cap="rnd">
              <a:solidFill>
                <a:srgbClr val="B9AE9D"/>
              </a:solidFill>
              <a:round/>
            </a:ln>
            <a:effectLst/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zh-CN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1-8F23-48FD-9D77-2EA1DB37A94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系列 3</c:v>
                </c:pt>
              </c:strCache>
            </c:strRef>
          </c:tx>
          <c:spPr>
            <a:ln w="3175" cap="rnd">
              <a:solidFill>
                <a:srgbClr val="594529"/>
              </a:solidFill>
              <a:round/>
            </a:ln>
            <a:effectLst/>
          </c:spPr>
          <c:marker>
            <c:symbol val="none"/>
          </c:marker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2-8F23-48FD-9D77-2EA1DB37A94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60032440"/>
        <c:axId val="260032048"/>
      </c:lineChart>
      <c:catAx>
        <c:axId val="260032440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260032048"/>
        <c:crosses val="autoZero"/>
        <c:auto val="1"/>
        <c:lblAlgn val="ctr"/>
        <c:lblOffset val="100"/>
        <c:noMultiLvlLbl val="0"/>
      </c:catAx>
      <c:valAx>
        <c:axId val="260032048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26003244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2018/9/19/Wed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518276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2018/9/19/Wed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986539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2018/9/19/Wed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121841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2018/9/19/Wed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058257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2018/9/19/Wed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81170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2018/9/19/Wed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644060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2018/9/19/Wed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65230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2018/9/19/Wed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947583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2018/9/19/Wed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778056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2018/9/19/Wed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887177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2018/9/19/Wed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255014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  <a:t>2018/9/19/Wed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030940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:a16="http://schemas.microsoft.com/office/drawing/2014/main" id="{805D4655-8EFD-42E2-A9E1-D751DE055C8E}"/>
              </a:ext>
            </a:extLst>
          </p:cNvPr>
          <p:cNvSpPr/>
          <p:nvPr/>
        </p:nvSpPr>
        <p:spPr>
          <a:xfrm>
            <a:off x="9179001" y="0"/>
            <a:ext cx="3012999" cy="2451652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852C751C-0163-4D64-A532-90F1697AFFE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41" r="1570"/>
          <a:stretch/>
        </p:blipFill>
        <p:spPr>
          <a:xfrm>
            <a:off x="5473148" y="1000825"/>
            <a:ext cx="6732104" cy="4856350"/>
          </a:xfrm>
          <a:prstGeom prst="rect">
            <a:avLst/>
          </a:prstGeom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id="{D2493E49-7B97-4929-A9DA-BBE8361FBF64}"/>
              </a:ext>
            </a:extLst>
          </p:cNvPr>
          <p:cNvSpPr txBox="1"/>
          <p:nvPr/>
        </p:nvSpPr>
        <p:spPr>
          <a:xfrm>
            <a:off x="3900895" y="1016464"/>
            <a:ext cx="1015663" cy="4320209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5400" b="1" dirty="0"/>
              <a:t>和 梦 想 旅 行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14C3B8A7-F4F1-43E5-B732-9984A8103A70}"/>
              </a:ext>
            </a:extLst>
          </p:cNvPr>
          <p:cNvSpPr txBox="1"/>
          <p:nvPr/>
        </p:nvSpPr>
        <p:spPr>
          <a:xfrm>
            <a:off x="2399940" y="2676938"/>
            <a:ext cx="1292662" cy="3451348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1200" dirty="0">
                <a:latin typeface="全字库正楷体" panose="02010604000101010101" pitchFamily="2" charset="-122"/>
                <a:ea typeface="全字库正楷体" panose="02010604000101010101" pitchFamily="2" charset="-122"/>
                <a:cs typeface="全字库正楷体" panose="02010604000101010101" pitchFamily="2" charset="-122"/>
              </a:rPr>
              <a:t>您的内容打在这里，或者通过复制您的文本后，在此框中选择粘贴，并选择只保留文字。您的内容打在这里，</a:t>
            </a:r>
            <a:endParaRPr lang="zh-CN" altLang="en-US" sz="1200" dirty="0"/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0DAE4BFE-289C-45D1-8CB2-AFD40AB87F2D}"/>
              </a:ext>
            </a:extLst>
          </p:cNvPr>
          <p:cNvSpPr/>
          <p:nvPr/>
        </p:nvSpPr>
        <p:spPr>
          <a:xfrm rot="16200000">
            <a:off x="1751707" y="196859"/>
            <a:ext cx="186124" cy="3695666"/>
          </a:xfrm>
          <a:prstGeom prst="rect">
            <a:avLst/>
          </a:prstGeom>
          <a:solidFill>
            <a:srgbClr val="32424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665834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>
            <a:extLst>
              <a:ext uri="{FF2B5EF4-FFF2-40B4-BE49-F238E27FC236}">
                <a16:creationId xmlns:a16="http://schemas.microsoft.com/office/drawing/2014/main" id="{14359F43-3C70-4946-A07E-8FCB9103DF15}"/>
              </a:ext>
            </a:extLst>
          </p:cNvPr>
          <p:cNvGrpSpPr/>
          <p:nvPr/>
        </p:nvGrpSpPr>
        <p:grpSpPr>
          <a:xfrm>
            <a:off x="711763" y="2810290"/>
            <a:ext cx="2500574" cy="2442346"/>
            <a:chOff x="710010" y="3276600"/>
            <a:chExt cx="2500574" cy="2442346"/>
          </a:xfrm>
        </p:grpSpPr>
        <p:sp>
          <p:nvSpPr>
            <p:cNvPr id="5" name="椭圆 4">
              <a:extLst>
                <a:ext uri="{FF2B5EF4-FFF2-40B4-BE49-F238E27FC236}">
                  <a16:creationId xmlns:a16="http://schemas.microsoft.com/office/drawing/2014/main" id="{2711EABF-93D0-4879-A6BB-D52858D1F06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70038" y="3276600"/>
              <a:ext cx="884237" cy="884238"/>
            </a:xfrm>
            <a:prstGeom prst="ellipse">
              <a:avLst/>
            </a:prstGeom>
            <a:solidFill>
              <a:srgbClr val="E2E2DA"/>
            </a:solidFill>
            <a:ln w="38100">
              <a:noFill/>
              <a:bevel/>
              <a:headEnd/>
              <a:tailEnd/>
            </a:ln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zh-CN" dirty="0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sp>
          <p:nvSpPr>
            <p:cNvPr id="6" name="文本框 10">
              <a:extLst>
                <a:ext uri="{FF2B5EF4-FFF2-40B4-BE49-F238E27FC236}">
                  <a16:creationId xmlns:a16="http://schemas.microsoft.com/office/drawing/2014/main" id="{E16814A9-351A-462E-AF23-B007D5BD4A2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70038" y="3473448"/>
              <a:ext cx="884237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en-US" altLang="zh-CN" sz="2400" b="1" dirty="0">
                  <a:solidFill>
                    <a:schemeClr val="bg1"/>
                  </a:solidFill>
                  <a:latin typeface="楷体" panose="02010609060101010101" pitchFamily="49" charset="-122"/>
                  <a:ea typeface="楷体" panose="02010609060101010101" pitchFamily="49" charset="-122"/>
                  <a:sym typeface="Arial" panose="020B0604020202020204" pitchFamily="34" charset="0"/>
                </a:rPr>
                <a:t>01</a:t>
              </a:r>
              <a:endParaRPr lang="zh-CN" altLang="en-US" sz="2400" b="1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  <a:sym typeface="Arial" panose="020B0604020202020204" pitchFamily="34" charset="0"/>
              </a:endParaRPr>
            </a:p>
          </p:txBody>
        </p:sp>
        <p:sp>
          <p:nvSpPr>
            <p:cNvPr id="7" name="文本框 65">
              <a:extLst>
                <a:ext uri="{FF2B5EF4-FFF2-40B4-BE49-F238E27FC236}">
                  <a16:creationId xmlns:a16="http://schemas.microsoft.com/office/drawing/2014/main" id="{14B4DC80-9503-4DB5-BF0C-A9B22F4C7ED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13728" y="4572225"/>
              <a:ext cx="2396856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/>
              <a:lvl2pPr marL="742950" indent="-285750"/>
              <a:lvl3pPr/>
              <a:lvl4pPr/>
              <a:lvl5pPr/>
              <a:lvl6pPr/>
              <a:lvl7pPr/>
              <a:lvl8pPr/>
              <a:lvl9pPr/>
            </a:lstStyle>
            <a:p>
              <a:pPr algn="ctr" eaLnBrk="1" hangingPunct="1"/>
              <a:r>
                <a:rPr lang="en-US" sz="2000" b="1" dirty="0">
                  <a:latin typeface="楷体" panose="02010609060101010101" pitchFamily="49" charset="-122"/>
                  <a:ea typeface="楷体" panose="02010609060101010101" pitchFamily="49" charset="-122"/>
                  <a:cs typeface="Arial" pitchFamily="34" charset="0"/>
                </a:rPr>
                <a:t>YOUR TITLE</a:t>
              </a:r>
              <a:endPara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  <a:cs typeface="Arial" pitchFamily="34" charset="0"/>
              </a:endParaRPr>
            </a:p>
          </p:txBody>
        </p:sp>
        <p:sp>
          <p:nvSpPr>
            <p:cNvPr id="8" name="矩形 7">
              <a:extLst>
                <a:ext uri="{FF2B5EF4-FFF2-40B4-BE49-F238E27FC236}">
                  <a16:creationId xmlns:a16="http://schemas.microsoft.com/office/drawing/2014/main" id="{AA4431D1-2001-439D-BA37-A56C367650A7}"/>
                </a:ext>
              </a:extLst>
            </p:cNvPr>
            <p:cNvSpPr/>
            <p:nvPr/>
          </p:nvSpPr>
          <p:spPr>
            <a:xfrm>
              <a:off x="710010" y="5030744"/>
              <a:ext cx="2500574" cy="68820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50000"/>
                </a:lnSpc>
                <a:buClr>
                  <a:srgbClr val="CC0099"/>
                </a:buClr>
              </a:pPr>
              <a:r>
                <a:rPr lang="zh-CN" altLang="en-US" sz="1400" kern="0" dirty="0">
                  <a:latin typeface="楷体" panose="02010609060101010101" pitchFamily="49" charset="-122"/>
                  <a:ea typeface="楷体" panose="02010609060101010101" pitchFamily="49" charset="-122"/>
                </a:rPr>
                <a:t>点击输入本栏的具体文字，简明扼要的说明分项内容</a:t>
              </a:r>
              <a:endParaRPr lang="en-US" altLang="zh-CN" sz="1400" dirty="0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  <p:grpSp>
        <p:nvGrpSpPr>
          <p:cNvPr id="9" name="组合 8">
            <a:extLst>
              <a:ext uri="{FF2B5EF4-FFF2-40B4-BE49-F238E27FC236}">
                <a16:creationId xmlns:a16="http://schemas.microsoft.com/office/drawing/2014/main" id="{F4033B46-36EA-4F61-8237-6CA647324056}"/>
              </a:ext>
            </a:extLst>
          </p:cNvPr>
          <p:cNvGrpSpPr/>
          <p:nvPr/>
        </p:nvGrpSpPr>
        <p:grpSpPr>
          <a:xfrm>
            <a:off x="3418724" y="2810290"/>
            <a:ext cx="2500574" cy="2425606"/>
            <a:chOff x="3459835" y="3276600"/>
            <a:chExt cx="2500574" cy="2425606"/>
          </a:xfrm>
        </p:grpSpPr>
        <p:sp>
          <p:nvSpPr>
            <p:cNvPr id="10" name="椭圆 9">
              <a:extLst>
                <a:ext uri="{FF2B5EF4-FFF2-40B4-BE49-F238E27FC236}">
                  <a16:creationId xmlns:a16="http://schemas.microsoft.com/office/drawing/2014/main" id="{41F1E3EA-3BD9-418D-A270-C3E4D169183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87838" y="3276600"/>
              <a:ext cx="884237" cy="884238"/>
            </a:xfrm>
            <a:prstGeom prst="ellipse">
              <a:avLst/>
            </a:prstGeom>
            <a:solidFill>
              <a:srgbClr val="E2E2DA"/>
            </a:solidFill>
            <a:ln w="38100">
              <a:noFill/>
              <a:bevel/>
              <a:headEnd/>
              <a:tailEnd/>
            </a:ln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zh-CN" dirty="0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sp>
          <p:nvSpPr>
            <p:cNvPr id="11" name="文本框 10">
              <a:extLst>
                <a:ext uri="{FF2B5EF4-FFF2-40B4-BE49-F238E27FC236}">
                  <a16:creationId xmlns:a16="http://schemas.microsoft.com/office/drawing/2014/main" id="{C2EAAD76-F267-4F5E-8E4C-337EBFFC13E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87043" y="3473447"/>
              <a:ext cx="884237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en-US" altLang="zh-CN" sz="2400" b="1" dirty="0">
                  <a:solidFill>
                    <a:schemeClr val="bg1"/>
                  </a:solidFill>
                  <a:latin typeface="楷体" panose="02010609060101010101" pitchFamily="49" charset="-122"/>
                  <a:ea typeface="楷体" panose="02010609060101010101" pitchFamily="49" charset="-122"/>
                  <a:sym typeface="Arial" panose="020B0604020202020204" pitchFamily="34" charset="0"/>
                </a:rPr>
                <a:t>02</a:t>
              </a:r>
              <a:endParaRPr lang="zh-CN" altLang="en-US" sz="2400" b="1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  <a:sym typeface="Arial" panose="020B0604020202020204" pitchFamily="34" charset="0"/>
              </a:endParaRPr>
            </a:p>
          </p:txBody>
        </p:sp>
        <p:sp>
          <p:nvSpPr>
            <p:cNvPr id="12" name="文本框 65">
              <a:extLst>
                <a:ext uri="{FF2B5EF4-FFF2-40B4-BE49-F238E27FC236}">
                  <a16:creationId xmlns:a16="http://schemas.microsoft.com/office/drawing/2014/main" id="{1A8B31D4-536C-4A43-8EFF-E0EA1F93C00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563553" y="4555485"/>
              <a:ext cx="2396856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/>
              <a:lvl2pPr marL="742950" indent="-285750"/>
              <a:lvl3pPr/>
              <a:lvl4pPr/>
              <a:lvl5pPr/>
              <a:lvl6pPr/>
              <a:lvl7pPr/>
              <a:lvl8pPr/>
              <a:lvl9pPr/>
            </a:lstStyle>
            <a:p>
              <a:pPr algn="ctr" eaLnBrk="1" hangingPunct="1"/>
              <a:r>
                <a:rPr lang="en-US" sz="2000" b="1" dirty="0">
                  <a:latin typeface="楷体" panose="02010609060101010101" pitchFamily="49" charset="-122"/>
                  <a:ea typeface="楷体" panose="02010609060101010101" pitchFamily="49" charset="-122"/>
                  <a:cs typeface="Arial" pitchFamily="34" charset="0"/>
                </a:rPr>
                <a:t>YOUR TITLE</a:t>
              </a:r>
              <a:endPara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  <a:cs typeface="Arial" pitchFamily="34" charset="0"/>
              </a:endParaRPr>
            </a:p>
          </p:txBody>
        </p:sp>
        <p:sp>
          <p:nvSpPr>
            <p:cNvPr id="13" name="矩形 12">
              <a:extLst>
                <a:ext uri="{FF2B5EF4-FFF2-40B4-BE49-F238E27FC236}">
                  <a16:creationId xmlns:a16="http://schemas.microsoft.com/office/drawing/2014/main" id="{DFA2C367-24F2-448A-BAEF-14F1BB00C297}"/>
                </a:ext>
              </a:extLst>
            </p:cNvPr>
            <p:cNvSpPr/>
            <p:nvPr/>
          </p:nvSpPr>
          <p:spPr>
            <a:xfrm>
              <a:off x="3459835" y="5014004"/>
              <a:ext cx="2500574" cy="68820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50000"/>
                </a:lnSpc>
                <a:buClr>
                  <a:srgbClr val="CC0099"/>
                </a:buClr>
              </a:pPr>
              <a:r>
                <a:rPr lang="zh-CN" altLang="en-US" sz="1400" kern="0" dirty="0">
                  <a:latin typeface="楷体" panose="02010609060101010101" pitchFamily="49" charset="-122"/>
                  <a:ea typeface="楷体" panose="02010609060101010101" pitchFamily="49" charset="-122"/>
                </a:rPr>
                <a:t>点击输入本栏的具体文字，简明扼要的说明分项内容</a:t>
              </a:r>
              <a:endParaRPr lang="en-US" altLang="zh-CN" sz="1400" dirty="0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  <p:grpSp>
        <p:nvGrpSpPr>
          <p:cNvPr id="14" name="组合 13">
            <a:extLst>
              <a:ext uri="{FF2B5EF4-FFF2-40B4-BE49-F238E27FC236}">
                <a16:creationId xmlns:a16="http://schemas.microsoft.com/office/drawing/2014/main" id="{6B2AA2C7-22C6-450D-9D08-85D12107D6A7}"/>
              </a:ext>
            </a:extLst>
          </p:cNvPr>
          <p:cNvGrpSpPr/>
          <p:nvPr/>
        </p:nvGrpSpPr>
        <p:grpSpPr>
          <a:xfrm>
            <a:off x="6229403" y="2810290"/>
            <a:ext cx="2500574" cy="2378878"/>
            <a:chOff x="6207362" y="3276600"/>
            <a:chExt cx="2500574" cy="2378878"/>
          </a:xfrm>
        </p:grpSpPr>
        <p:sp>
          <p:nvSpPr>
            <p:cNvPr id="15" name="椭圆 8">
              <a:extLst>
                <a:ext uri="{FF2B5EF4-FFF2-40B4-BE49-F238E27FC236}">
                  <a16:creationId xmlns:a16="http://schemas.microsoft.com/office/drawing/2014/main" id="{D8638576-EB9F-41FD-AA70-95673DDC58B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005638" y="3276600"/>
              <a:ext cx="884237" cy="884238"/>
            </a:xfrm>
            <a:prstGeom prst="ellipse">
              <a:avLst/>
            </a:prstGeom>
            <a:solidFill>
              <a:srgbClr val="E2E2DA"/>
            </a:solidFill>
            <a:ln w="38100">
              <a:noFill/>
              <a:bevel/>
              <a:headEnd/>
              <a:tailEnd/>
            </a:ln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zh-CN" dirty="0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sp>
          <p:nvSpPr>
            <p:cNvPr id="16" name="文本框 10">
              <a:extLst>
                <a:ext uri="{FF2B5EF4-FFF2-40B4-BE49-F238E27FC236}">
                  <a16:creationId xmlns:a16="http://schemas.microsoft.com/office/drawing/2014/main" id="{90FF5F7C-F594-430F-AF99-6CAE6AA14B1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007466" y="3473447"/>
              <a:ext cx="884237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en-US" altLang="zh-CN" sz="2400" b="1" dirty="0">
                  <a:solidFill>
                    <a:schemeClr val="bg1"/>
                  </a:solidFill>
                  <a:latin typeface="楷体" panose="02010609060101010101" pitchFamily="49" charset="-122"/>
                  <a:ea typeface="楷体" panose="02010609060101010101" pitchFamily="49" charset="-122"/>
                  <a:sym typeface="Arial" panose="020B0604020202020204" pitchFamily="34" charset="0"/>
                </a:rPr>
                <a:t>03</a:t>
              </a:r>
              <a:endParaRPr lang="zh-CN" altLang="en-US" sz="2400" b="1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  <a:sym typeface="Arial" panose="020B0604020202020204" pitchFamily="34" charset="0"/>
              </a:endParaRPr>
            </a:p>
          </p:txBody>
        </p:sp>
        <p:sp>
          <p:nvSpPr>
            <p:cNvPr id="17" name="文本框 65">
              <a:extLst>
                <a:ext uri="{FF2B5EF4-FFF2-40B4-BE49-F238E27FC236}">
                  <a16:creationId xmlns:a16="http://schemas.microsoft.com/office/drawing/2014/main" id="{8146B0EF-7BCC-4AAA-8717-BF0C6594DF5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311080" y="4508757"/>
              <a:ext cx="2396856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/>
              <a:lvl2pPr marL="742950" indent="-285750"/>
              <a:lvl3pPr/>
              <a:lvl4pPr/>
              <a:lvl5pPr/>
              <a:lvl6pPr/>
              <a:lvl7pPr/>
              <a:lvl8pPr/>
              <a:lvl9pPr/>
            </a:lstStyle>
            <a:p>
              <a:pPr algn="ctr" eaLnBrk="1" hangingPunct="1"/>
              <a:r>
                <a:rPr lang="en-US" sz="2000" b="1" dirty="0">
                  <a:latin typeface="楷体" panose="02010609060101010101" pitchFamily="49" charset="-122"/>
                  <a:ea typeface="楷体" panose="02010609060101010101" pitchFamily="49" charset="-122"/>
                  <a:cs typeface="Arial" pitchFamily="34" charset="0"/>
                </a:rPr>
                <a:t>YOUR TITLE</a:t>
              </a:r>
              <a:endPara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  <a:cs typeface="Arial" pitchFamily="34" charset="0"/>
              </a:endParaRPr>
            </a:p>
          </p:txBody>
        </p:sp>
        <p:sp>
          <p:nvSpPr>
            <p:cNvPr id="18" name="矩形 17">
              <a:extLst>
                <a:ext uri="{FF2B5EF4-FFF2-40B4-BE49-F238E27FC236}">
                  <a16:creationId xmlns:a16="http://schemas.microsoft.com/office/drawing/2014/main" id="{1109DF85-A1BA-4038-BFDC-525D11562DBF}"/>
                </a:ext>
              </a:extLst>
            </p:cNvPr>
            <p:cNvSpPr/>
            <p:nvPr/>
          </p:nvSpPr>
          <p:spPr>
            <a:xfrm>
              <a:off x="6207362" y="4967276"/>
              <a:ext cx="2500574" cy="68820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50000"/>
                </a:lnSpc>
                <a:buClr>
                  <a:srgbClr val="CC0099"/>
                </a:buClr>
              </a:pPr>
              <a:r>
                <a:rPr lang="zh-CN" altLang="en-US" sz="1400" kern="0" dirty="0">
                  <a:latin typeface="楷体" panose="02010609060101010101" pitchFamily="49" charset="-122"/>
                  <a:ea typeface="楷体" panose="02010609060101010101" pitchFamily="49" charset="-122"/>
                </a:rPr>
                <a:t>点击输入本栏的具体文字，简明扼要的说明分项内容</a:t>
              </a:r>
              <a:endParaRPr lang="en-US" altLang="zh-CN" sz="1400" dirty="0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  <p:grpSp>
        <p:nvGrpSpPr>
          <p:cNvPr id="19" name="组合 18">
            <a:extLst>
              <a:ext uri="{FF2B5EF4-FFF2-40B4-BE49-F238E27FC236}">
                <a16:creationId xmlns:a16="http://schemas.microsoft.com/office/drawing/2014/main" id="{A52E7831-4A1B-4740-8702-ED91C9D60C9A}"/>
              </a:ext>
            </a:extLst>
          </p:cNvPr>
          <p:cNvGrpSpPr/>
          <p:nvPr/>
        </p:nvGrpSpPr>
        <p:grpSpPr>
          <a:xfrm>
            <a:off x="9106912" y="2810290"/>
            <a:ext cx="2500574" cy="2378878"/>
            <a:chOff x="6207362" y="3276600"/>
            <a:chExt cx="2500574" cy="2378878"/>
          </a:xfrm>
        </p:grpSpPr>
        <p:sp>
          <p:nvSpPr>
            <p:cNvPr id="20" name="椭圆 8">
              <a:extLst>
                <a:ext uri="{FF2B5EF4-FFF2-40B4-BE49-F238E27FC236}">
                  <a16:creationId xmlns:a16="http://schemas.microsoft.com/office/drawing/2014/main" id="{317DECE0-2373-4B3D-AB51-F3AC499A7FA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005638" y="3276600"/>
              <a:ext cx="884237" cy="884238"/>
            </a:xfrm>
            <a:prstGeom prst="ellipse">
              <a:avLst/>
            </a:prstGeom>
            <a:solidFill>
              <a:srgbClr val="E2E2DA"/>
            </a:solidFill>
            <a:ln w="38100">
              <a:noFill/>
              <a:bevel/>
              <a:headEnd/>
              <a:tailEnd/>
            </a:ln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zh-CN" dirty="0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sp>
          <p:nvSpPr>
            <p:cNvPr id="21" name="文本框 10">
              <a:extLst>
                <a:ext uri="{FF2B5EF4-FFF2-40B4-BE49-F238E27FC236}">
                  <a16:creationId xmlns:a16="http://schemas.microsoft.com/office/drawing/2014/main" id="{AE1308FA-3CBC-4A40-93F6-E82D9BCA70B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007466" y="3473447"/>
              <a:ext cx="884237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en-US" altLang="zh-CN" sz="2400" b="1" dirty="0">
                  <a:solidFill>
                    <a:schemeClr val="bg1"/>
                  </a:solidFill>
                  <a:latin typeface="楷体" panose="02010609060101010101" pitchFamily="49" charset="-122"/>
                  <a:ea typeface="楷体" panose="02010609060101010101" pitchFamily="49" charset="-122"/>
                  <a:sym typeface="Arial" panose="020B0604020202020204" pitchFamily="34" charset="0"/>
                </a:rPr>
                <a:t>04</a:t>
              </a:r>
              <a:endParaRPr lang="zh-CN" altLang="en-US" sz="2400" b="1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  <a:sym typeface="Arial" panose="020B0604020202020204" pitchFamily="34" charset="0"/>
              </a:endParaRPr>
            </a:p>
          </p:txBody>
        </p:sp>
        <p:sp>
          <p:nvSpPr>
            <p:cNvPr id="22" name="文本框 65">
              <a:extLst>
                <a:ext uri="{FF2B5EF4-FFF2-40B4-BE49-F238E27FC236}">
                  <a16:creationId xmlns:a16="http://schemas.microsoft.com/office/drawing/2014/main" id="{03534CB2-B8A4-41E2-9A9C-EAD41048BFC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311080" y="4508757"/>
              <a:ext cx="2396856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/>
              <a:lvl2pPr marL="742950" indent="-285750"/>
              <a:lvl3pPr/>
              <a:lvl4pPr/>
              <a:lvl5pPr/>
              <a:lvl6pPr/>
              <a:lvl7pPr/>
              <a:lvl8pPr/>
              <a:lvl9pPr/>
            </a:lstStyle>
            <a:p>
              <a:pPr algn="ctr" eaLnBrk="1" hangingPunct="1"/>
              <a:r>
                <a:rPr lang="en-US" sz="2000" b="1" dirty="0">
                  <a:latin typeface="楷体" panose="02010609060101010101" pitchFamily="49" charset="-122"/>
                  <a:ea typeface="楷体" panose="02010609060101010101" pitchFamily="49" charset="-122"/>
                  <a:cs typeface="Arial" pitchFamily="34" charset="0"/>
                </a:rPr>
                <a:t>YOUR TITLE</a:t>
              </a:r>
              <a:endPara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  <a:cs typeface="Arial" pitchFamily="34" charset="0"/>
              </a:endParaRPr>
            </a:p>
          </p:txBody>
        </p:sp>
        <p:sp>
          <p:nvSpPr>
            <p:cNvPr id="23" name="矩形 22">
              <a:extLst>
                <a:ext uri="{FF2B5EF4-FFF2-40B4-BE49-F238E27FC236}">
                  <a16:creationId xmlns:a16="http://schemas.microsoft.com/office/drawing/2014/main" id="{986BFEA6-ACB1-4274-92FA-D085390DAF6C}"/>
                </a:ext>
              </a:extLst>
            </p:cNvPr>
            <p:cNvSpPr/>
            <p:nvPr/>
          </p:nvSpPr>
          <p:spPr>
            <a:xfrm>
              <a:off x="6207362" y="4967276"/>
              <a:ext cx="2500574" cy="68820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50000"/>
                </a:lnSpc>
                <a:buClr>
                  <a:srgbClr val="CC0099"/>
                </a:buClr>
              </a:pPr>
              <a:r>
                <a:rPr lang="zh-CN" altLang="en-US" sz="1400" kern="0" dirty="0">
                  <a:latin typeface="楷体" panose="02010609060101010101" pitchFamily="49" charset="-122"/>
                  <a:ea typeface="楷体" panose="02010609060101010101" pitchFamily="49" charset="-122"/>
                </a:rPr>
                <a:t>点击输入本栏的具体文字，简明扼要的说明分项内容</a:t>
              </a:r>
              <a:endParaRPr lang="en-US" altLang="zh-CN" sz="1400" dirty="0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  <p:sp>
        <p:nvSpPr>
          <p:cNvPr id="24" name="矩形 23">
            <a:extLst>
              <a:ext uri="{FF2B5EF4-FFF2-40B4-BE49-F238E27FC236}">
                <a16:creationId xmlns:a16="http://schemas.microsoft.com/office/drawing/2014/main" id="{A0193A5B-682A-4B54-867D-59B33A6C936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05297" y="1383050"/>
            <a:ext cx="3981405" cy="707886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</a:bodyPr>
          <a:lstStyle/>
          <a:p>
            <a:pPr algn="ctr"/>
            <a:r>
              <a:rPr lang="zh-CN" altLang="en-US" sz="4000" dirty="0">
                <a:solidFill>
                  <a:schemeClr val="bg2">
                    <a:lumMod val="50000"/>
                  </a:schemeClr>
                </a:solidFill>
                <a:latin typeface="文悦古典明朝体 (非商业使用) W5" pitchFamily="50" charset="-122"/>
                <a:ea typeface="文悦古典明朝体 (非商业使用) W5" pitchFamily="50" charset="-122"/>
              </a:rPr>
              <a:t>目录</a:t>
            </a:r>
            <a:r>
              <a:rPr lang="en-US" altLang="zh-CN" sz="4000" dirty="0">
                <a:solidFill>
                  <a:schemeClr val="bg2">
                    <a:lumMod val="50000"/>
                  </a:schemeClr>
                </a:solidFill>
                <a:latin typeface="文悦古典明朝体 (非商业使用) W5" pitchFamily="50" charset="-122"/>
                <a:ea typeface="文悦古典明朝体 (非商业使用) W5" pitchFamily="50" charset="-122"/>
              </a:rPr>
              <a:t>/</a:t>
            </a:r>
            <a:r>
              <a:rPr lang="en-US" altLang="zh-CN" sz="3200" dirty="0">
                <a:solidFill>
                  <a:schemeClr val="bg2">
                    <a:lumMod val="50000"/>
                  </a:schemeClr>
                </a:solidFill>
                <a:latin typeface="文悦古典明朝体 (非商业使用) W5" pitchFamily="50" charset="-122"/>
                <a:ea typeface="文悦古典明朝体 (非商业使用) W5" pitchFamily="50" charset="-122"/>
              </a:rPr>
              <a:t>connect</a:t>
            </a:r>
            <a:endParaRPr lang="zh-CN" altLang="en-US" sz="4000" dirty="0">
              <a:solidFill>
                <a:schemeClr val="bg2">
                  <a:lumMod val="50000"/>
                </a:schemeClr>
              </a:solidFill>
              <a:latin typeface="文悦古典明朝体 (非商业使用) W5" pitchFamily="50" charset="-122"/>
              <a:ea typeface="文悦古典明朝体 (非商业使用) W5" pitchFamily="50" charset="-122"/>
            </a:endParaRPr>
          </a:p>
        </p:txBody>
      </p:sp>
      <p:pic>
        <p:nvPicPr>
          <p:cNvPr id="25" name="图片 24">
            <a:extLst>
              <a:ext uri="{FF2B5EF4-FFF2-40B4-BE49-F238E27FC236}">
                <a16:creationId xmlns:a16="http://schemas.microsoft.com/office/drawing/2014/main" id="{4E13A482-0535-4DB0-8EDF-364872A537BA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1485" b="35414"/>
          <a:stretch/>
        </p:blipFill>
        <p:spPr>
          <a:xfrm>
            <a:off x="2352260" y="2133460"/>
            <a:ext cx="7487478" cy="154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05433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:a16="http://schemas.microsoft.com/office/drawing/2014/main" id="{D24E5868-3B7B-4F29-A510-257589C368CE}"/>
              </a:ext>
            </a:extLst>
          </p:cNvPr>
          <p:cNvSpPr/>
          <p:nvPr/>
        </p:nvSpPr>
        <p:spPr>
          <a:xfrm>
            <a:off x="5844208" y="337930"/>
            <a:ext cx="5857461" cy="618213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1A099512-3DAE-4909-84F6-9DB67647E0F8}"/>
              </a:ext>
            </a:extLst>
          </p:cNvPr>
          <p:cNvSpPr txBox="1"/>
          <p:nvPr/>
        </p:nvSpPr>
        <p:spPr>
          <a:xfrm>
            <a:off x="6096000" y="1330627"/>
            <a:ext cx="1015663" cy="3754255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ctr"/>
            <a:r>
              <a:rPr lang="zh-CN" altLang="en-US" sz="5400" b="1" dirty="0"/>
              <a:t>第  一  部  分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F7F1D03B-493B-4614-A71C-C1304375C75D}"/>
              </a:ext>
            </a:extLst>
          </p:cNvPr>
          <p:cNvSpPr txBox="1"/>
          <p:nvPr/>
        </p:nvSpPr>
        <p:spPr>
          <a:xfrm>
            <a:off x="4806433" y="2199860"/>
            <a:ext cx="923330" cy="4253949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1200" dirty="0">
                <a:latin typeface="全字库正楷体" panose="02010604000101010101" pitchFamily="2" charset="-122"/>
                <a:ea typeface="全字库正楷体" panose="02010604000101010101" pitchFamily="2" charset="-122"/>
                <a:cs typeface="全字库正楷体" panose="02010604000101010101" pitchFamily="2" charset="-122"/>
              </a:rPr>
              <a:t>您的内容打在这里，或者通过复制您的文本后，在此框中选择粘贴，并选择只保留文字。您的内容打在这里，</a:t>
            </a:r>
            <a:endParaRPr lang="zh-CN" altLang="en-US" sz="1200" dirty="0"/>
          </a:p>
        </p:txBody>
      </p:sp>
    </p:spTree>
    <p:extLst>
      <p:ext uri="{BB962C8B-B14F-4D97-AF65-F5344CB8AC3E}">
        <p14:creationId xmlns:p14="http://schemas.microsoft.com/office/powerpoint/2010/main" val="7270414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36ABFCE1-79AC-4942-9D50-794E0C05CCF5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972"/>
          <a:stretch/>
        </p:blipFill>
        <p:spPr>
          <a:xfrm>
            <a:off x="410818" y="436480"/>
            <a:ext cx="5393635" cy="6249241"/>
          </a:xfrm>
          <a:prstGeom prst="rect">
            <a:avLst/>
          </a:prstGeom>
        </p:spPr>
      </p:pic>
      <p:sp>
        <p:nvSpPr>
          <p:cNvPr id="5" name="文本框 4">
            <a:extLst>
              <a:ext uri="{FF2B5EF4-FFF2-40B4-BE49-F238E27FC236}">
                <a16:creationId xmlns:a16="http://schemas.microsoft.com/office/drawing/2014/main" id="{8F40C7A9-6400-4A9C-8E1E-14DC97D26571}"/>
              </a:ext>
            </a:extLst>
          </p:cNvPr>
          <p:cNvSpPr txBox="1"/>
          <p:nvPr/>
        </p:nvSpPr>
        <p:spPr>
          <a:xfrm>
            <a:off x="8992273" y="1109230"/>
            <a:ext cx="615553" cy="3451348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2800" b="1" dirty="0"/>
              <a:t>和 梦 想 旅 行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4C4322A7-B904-4677-A27F-B6612A23C6F4}"/>
              </a:ext>
            </a:extLst>
          </p:cNvPr>
          <p:cNvSpPr txBox="1"/>
          <p:nvPr/>
        </p:nvSpPr>
        <p:spPr>
          <a:xfrm>
            <a:off x="8125427" y="2117532"/>
            <a:ext cx="800219" cy="3451348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1000" dirty="0">
                <a:latin typeface="全字库正楷体" panose="02010604000101010101" pitchFamily="2" charset="-122"/>
                <a:ea typeface="全字库正楷体" panose="02010604000101010101" pitchFamily="2" charset="-122"/>
                <a:cs typeface="全字库正楷体" panose="02010604000101010101" pitchFamily="2" charset="-122"/>
              </a:rPr>
              <a:t>您的内容打在这里，或者通过复制您的文本后，在此框中选择粘贴，并选择只保留文字。您的内容打在这里，</a:t>
            </a:r>
            <a:endParaRPr lang="zh-CN" altLang="en-US" sz="1000" dirty="0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648AF1DB-F96D-4206-AA6F-5D6A4DB653E4}"/>
              </a:ext>
            </a:extLst>
          </p:cNvPr>
          <p:cNvSpPr txBox="1"/>
          <p:nvPr/>
        </p:nvSpPr>
        <p:spPr>
          <a:xfrm>
            <a:off x="7185221" y="2117532"/>
            <a:ext cx="800219" cy="3451348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1000" dirty="0">
                <a:latin typeface="全字库正楷体" panose="02010604000101010101" pitchFamily="2" charset="-122"/>
                <a:ea typeface="全字库正楷体" panose="02010604000101010101" pitchFamily="2" charset="-122"/>
                <a:cs typeface="全字库正楷体" panose="02010604000101010101" pitchFamily="2" charset="-122"/>
              </a:rPr>
              <a:t>您的内容打在这里，或者通过复制您的文本后，在此框中选择粘贴，并选择只保留文字。您的内容打在这里，</a:t>
            </a:r>
            <a:endParaRPr lang="zh-CN" altLang="en-US" sz="1000" dirty="0"/>
          </a:p>
        </p:txBody>
      </p:sp>
    </p:spTree>
    <p:extLst>
      <p:ext uri="{BB962C8B-B14F-4D97-AF65-F5344CB8AC3E}">
        <p14:creationId xmlns:p14="http://schemas.microsoft.com/office/powerpoint/2010/main" val="27203767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六边形 1">
            <a:extLst>
              <a:ext uri="{FF2B5EF4-FFF2-40B4-BE49-F238E27FC236}">
                <a16:creationId xmlns:a16="http://schemas.microsoft.com/office/drawing/2014/main" id="{736A13CB-A4E9-4AC4-99BB-63C529FED078}"/>
              </a:ext>
            </a:extLst>
          </p:cNvPr>
          <p:cNvSpPr/>
          <p:nvPr/>
        </p:nvSpPr>
        <p:spPr>
          <a:xfrm rot="16200000">
            <a:off x="2196728" y="1844631"/>
            <a:ext cx="1372945" cy="1183573"/>
          </a:xfrm>
          <a:prstGeom prst="hexagon">
            <a:avLst/>
          </a:prstGeom>
          <a:noFill/>
          <a:ln w="285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" name="六边形 2">
            <a:extLst>
              <a:ext uri="{FF2B5EF4-FFF2-40B4-BE49-F238E27FC236}">
                <a16:creationId xmlns:a16="http://schemas.microsoft.com/office/drawing/2014/main" id="{0C079007-DC96-4363-9905-FDEE3B0D0D7B}"/>
              </a:ext>
            </a:extLst>
          </p:cNvPr>
          <p:cNvSpPr/>
          <p:nvPr/>
        </p:nvSpPr>
        <p:spPr>
          <a:xfrm rot="16200000">
            <a:off x="5569406" y="1844631"/>
            <a:ext cx="1372945" cy="1183573"/>
          </a:xfrm>
          <a:prstGeom prst="hexagon">
            <a:avLst/>
          </a:prstGeom>
          <a:noFill/>
          <a:ln w="285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" name="六边形 3">
            <a:extLst>
              <a:ext uri="{FF2B5EF4-FFF2-40B4-BE49-F238E27FC236}">
                <a16:creationId xmlns:a16="http://schemas.microsoft.com/office/drawing/2014/main" id="{8DA468E0-73E7-4712-B304-AF8B3E5A6D4B}"/>
              </a:ext>
            </a:extLst>
          </p:cNvPr>
          <p:cNvSpPr/>
          <p:nvPr/>
        </p:nvSpPr>
        <p:spPr>
          <a:xfrm rot="16200000">
            <a:off x="8951213" y="1844631"/>
            <a:ext cx="1372945" cy="1183573"/>
          </a:xfrm>
          <a:prstGeom prst="hexagon">
            <a:avLst/>
          </a:prstGeom>
          <a:noFill/>
          <a:ln w="285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A6329ADD-1F35-4A51-9436-8BEAB41A2C85}"/>
              </a:ext>
            </a:extLst>
          </p:cNvPr>
          <p:cNvSpPr txBox="1"/>
          <p:nvPr/>
        </p:nvSpPr>
        <p:spPr>
          <a:xfrm>
            <a:off x="2107948" y="2020918"/>
            <a:ext cx="1550504" cy="830997"/>
          </a:xfrm>
          <a:prstGeom prst="rect">
            <a:avLst/>
          </a:prstGeom>
          <a:noFill/>
          <a:effectLst>
            <a:outerShdw blurRad="50800" dist="25400" dir="5400000" algn="ctr" rotWithShape="0">
              <a:srgbClr val="000000">
                <a:alpha val="43137"/>
              </a:srgb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altLang="zh-CN" sz="4800" b="1" dirty="0">
                <a:latin typeface="楷体" panose="02010609060101010101" pitchFamily="49" charset="-122"/>
                <a:ea typeface="楷体" panose="02010609060101010101" pitchFamily="49" charset="-122"/>
              </a:rPr>
              <a:t>01</a:t>
            </a:r>
            <a:endParaRPr lang="zh-CN" altLang="en-US" sz="4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075F6522-5173-404D-9384-E8015A128950}"/>
              </a:ext>
            </a:extLst>
          </p:cNvPr>
          <p:cNvSpPr txBox="1"/>
          <p:nvPr/>
        </p:nvSpPr>
        <p:spPr>
          <a:xfrm>
            <a:off x="5478565" y="2020917"/>
            <a:ext cx="1550504" cy="830997"/>
          </a:xfrm>
          <a:prstGeom prst="rect">
            <a:avLst/>
          </a:prstGeom>
          <a:noFill/>
          <a:effectLst>
            <a:outerShdw blurRad="50800" dist="25400" dir="5400000" algn="ctr" rotWithShape="0">
              <a:srgbClr val="000000">
                <a:alpha val="43137"/>
              </a:srgb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altLang="zh-CN" sz="4800" b="1" dirty="0">
                <a:latin typeface="楷体" panose="02010609060101010101" pitchFamily="49" charset="-122"/>
                <a:ea typeface="楷体" panose="02010609060101010101" pitchFamily="49" charset="-122"/>
              </a:rPr>
              <a:t>02</a:t>
            </a:r>
            <a:endParaRPr lang="zh-CN" altLang="en-US" sz="4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8EFE5DBC-90B7-4CC2-B16B-4984058AA76A}"/>
              </a:ext>
            </a:extLst>
          </p:cNvPr>
          <p:cNvSpPr txBox="1"/>
          <p:nvPr/>
        </p:nvSpPr>
        <p:spPr>
          <a:xfrm>
            <a:off x="8862433" y="2020916"/>
            <a:ext cx="1550504" cy="830997"/>
          </a:xfrm>
          <a:prstGeom prst="rect">
            <a:avLst/>
          </a:prstGeom>
          <a:noFill/>
          <a:effectLst>
            <a:outerShdw blurRad="50800" dist="25400" dir="5400000" algn="ctr" rotWithShape="0">
              <a:srgbClr val="000000">
                <a:alpha val="43137"/>
              </a:srgb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altLang="zh-CN" sz="4800" b="1" dirty="0">
                <a:latin typeface="楷体" panose="02010609060101010101" pitchFamily="49" charset="-122"/>
                <a:ea typeface="楷体" panose="02010609060101010101" pitchFamily="49" charset="-122"/>
              </a:rPr>
              <a:t>03</a:t>
            </a:r>
            <a:endParaRPr lang="zh-CN" altLang="en-US" sz="4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F2C27FA2-E2CA-41E1-93F6-8F7CF69D852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70391" y="3624349"/>
            <a:ext cx="2103206" cy="400110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</a:bodyPr>
          <a:lstStyle>
            <a:lvl1pPr/>
            <a:lvl2pPr marL="742950" indent="-285750"/>
            <a:lvl3pPr/>
            <a:lvl4pPr/>
            <a:lvl5pPr/>
            <a:lvl6pPr/>
            <a:lvl7pPr/>
            <a:lvl8pPr/>
            <a:lvl9pPr/>
          </a:lstStyle>
          <a:p>
            <a:pPr algn="ctr"/>
            <a:r>
              <a:rPr lang="en-US" altLang="zh-CN" sz="2000" b="1" dirty="0">
                <a:latin typeface="楷体" panose="02010609060101010101" pitchFamily="49" charset="-122"/>
                <a:ea typeface="楷体" panose="02010609060101010101" pitchFamily="49" charset="-122"/>
                <a:cs typeface="Open Sans" panose="020B0606030504020204" pitchFamily="34" charset="0"/>
              </a:rPr>
              <a:t>ADD YOUR TITLE</a:t>
            </a:r>
            <a:endParaRPr lang="zh-CN" altLang="en-US" sz="2000" b="1" dirty="0">
              <a:latin typeface="楷体" panose="02010609060101010101" pitchFamily="49" charset="-122"/>
              <a:ea typeface="楷体" panose="02010609060101010101" pitchFamily="49" charset="-122"/>
              <a:cs typeface="Open Sans" panose="020B0606030504020204" pitchFamily="34" charset="0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47BAD833-8511-4BD8-841B-984A7C6D4E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32113" y="3595773"/>
            <a:ext cx="2103206" cy="400110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</a:bodyPr>
          <a:lstStyle>
            <a:lvl1pPr/>
            <a:lvl2pPr marL="742950" indent="-285750"/>
            <a:lvl3pPr/>
            <a:lvl4pPr/>
            <a:lvl5pPr/>
            <a:lvl6pPr/>
            <a:lvl7pPr/>
            <a:lvl8pPr/>
            <a:lvl9pPr/>
          </a:lstStyle>
          <a:p>
            <a:pPr algn="ctr"/>
            <a:r>
              <a:rPr lang="en-US" altLang="zh-CN" sz="2000" b="1" dirty="0">
                <a:latin typeface="楷体" panose="02010609060101010101" pitchFamily="49" charset="-122"/>
                <a:ea typeface="楷体" panose="02010609060101010101" pitchFamily="49" charset="-122"/>
                <a:cs typeface="Open Sans" panose="020B0606030504020204" pitchFamily="34" charset="0"/>
              </a:rPr>
              <a:t>ADD YOUR TITLE</a:t>
            </a:r>
            <a:endParaRPr lang="zh-CN" altLang="en-US" sz="2000" b="1" dirty="0">
              <a:latin typeface="楷体" panose="02010609060101010101" pitchFamily="49" charset="-122"/>
              <a:ea typeface="楷体" panose="02010609060101010101" pitchFamily="49" charset="-122"/>
              <a:cs typeface="Open Sans" panose="020B0606030504020204" pitchFamily="34" charset="0"/>
            </a:endParaRPr>
          </a:p>
        </p:txBody>
      </p:sp>
      <p:sp>
        <p:nvSpPr>
          <p:cNvPr id="10" name="TextBox 13">
            <a:extLst>
              <a:ext uri="{FF2B5EF4-FFF2-40B4-BE49-F238E27FC236}">
                <a16:creationId xmlns:a16="http://schemas.microsoft.com/office/drawing/2014/main" id="{08E61C0C-A71C-447E-9B8B-84CA80C323A5}"/>
              </a:ext>
            </a:extLst>
          </p:cNvPr>
          <p:cNvSpPr txBox="1"/>
          <p:nvPr/>
        </p:nvSpPr>
        <p:spPr>
          <a:xfrm>
            <a:off x="8193588" y="4129859"/>
            <a:ext cx="2896009" cy="10471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zh-CN" altLang="en-US" sz="1100" dirty="0">
                <a:latin typeface="楷体" panose="02010609060101010101" pitchFamily="49" charset="-122"/>
                <a:ea typeface="楷体" panose="02010609060101010101" pitchFamily="49" charset="-122"/>
                <a:cs typeface="全字库正楷体" panose="02010604000101010101" pitchFamily="2" charset="-122"/>
              </a:rPr>
              <a:t>您的内容打在这里，或者通过复制您的文本后，在此框中选择粘贴，并选择只保留文字。您的内容打在这里</a:t>
            </a:r>
            <a:endParaRPr lang="en-US" altLang="zh-CN" sz="1100" dirty="0">
              <a:solidFill>
                <a:schemeClr val="tx1">
                  <a:lumMod val="85000"/>
                  <a:lumOff val="15000"/>
                </a:schemeClr>
              </a:solidFill>
              <a:latin typeface="楷体" panose="02010609060101010101" pitchFamily="49" charset="-122"/>
              <a:ea typeface="楷体" panose="02010609060101010101" pitchFamily="49" charset="-122"/>
              <a:cs typeface="全字库正楷体" panose="02010604000101010101" pitchFamily="2" charset="-122"/>
            </a:endParaRPr>
          </a:p>
        </p:txBody>
      </p:sp>
      <p:sp>
        <p:nvSpPr>
          <p:cNvPr id="11" name="TextBox 13">
            <a:extLst>
              <a:ext uri="{FF2B5EF4-FFF2-40B4-BE49-F238E27FC236}">
                <a16:creationId xmlns:a16="http://schemas.microsoft.com/office/drawing/2014/main" id="{726EC3DF-F859-4613-B467-35AA05BEF3C7}"/>
              </a:ext>
            </a:extLst>
          </p:cNvPr>
          <p:cNvSpPr txBox="1"/>
          <p:nvPr/>
        </p:nvSpPr>
        <p:spPr>
          <a:xfrm>
            <a:off x="1380572" y="4148478"/>
            <a:ext cx="2896009" cy="10471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zh-CN" altLang="en-US" sz="1100" dirty="0">
                <a:latin typeface="楷体" panose="02010609060101010101" pitchFamily="49" charset="-122"/>
                <a:ea typeface="楷体" panose="02010609060101010101" pitchFamily="49" charset="-122"/>
                <a:cs typeface="全字库正楷体" panose="02010604000101010101" pitchFamily="2" charset="-122"/>
              </a:rPr>
              <a:t>您的内容打在这里，或者通过复制您的文本后，在此框中选择粘贴，并选择只保留文字。您的内容打在这里</a:t>
            </a:r>
            <a:endParaRPr lang="en-US" altLang="zh-CN" sz="1100" dirty="0">
              <a:solidFill>
                <a:schemeClr val="tx1">
                  <a:lumMod val="85000"/>
                  <a:lumOff val="15000"/>
                </a:schemeClr>
              </a:solidFill>
              <a:latin typeface="楷体" panose="02010609060101010101" pitchFamily="49" charset="-122"/>
              <a:ea typeface="楷体" panose="02010609060101010101" pitchFamily="49" charset="-122"/>
              <a:cs typeface="全字库正楷体" panose="02010604000101010101" pitchFamily="2" charset="-122"/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30E3AC54-0DC7-48E9-B991-646CADA54AC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02480" y="3608904"/>
            <a:ext cx="2103206" cy="400110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</a:bodyPr>
          <a:lstStyle>
            <a:lvl1pPr/>
            <a:lvl2pPr marL="742950" indent="-285750"/>
            <a:lvl3pPr/>
            <a:lvl4pPr/>
            <a:lvl5pPr/>
            <a:lvl6pPr/>
            <a:lvl7pPr/>
            <a:lvl8pPr/>
            <a:lvl9pPr/>
          </a:lstStyle>
          <a:p>
            <a:pPr algn="ctr"/>
            <a:r>
              <a:rPr lang="en-US" altLang="zh-CN" sz="2000" b="1" dirty="0">
                <a:latin typeface="楷体" panose="02010609060101010101" pitchFamily="49" charset="-122"/>
                <a:ea typeface="楷体" panose="02010609060101010101" pitchFamily="49" charset="-122"/>
                <a:cs typeface="Open Sans" panose="020B0606030504020204" pitchFamily="34" charset="0"/>
              </a:rPr>
              <a:t>ADD YOUR TITLE</a:t>
            </a:r>
            <a:endParaRPr lang="zh-CN" altLang="en-US" sz="2000" b="1" dirty="0">
              <a:latin typeface="楷体" panose="02010609060101010101" pitchFamily="49" charset="-122"/>
              <a:ea typeface="楷体" panose="02010609060101010101" pitchFamily="49" charset="-122"/>
              <a:cs typeface="Open Sans" panose="020B0606030504020204" pitchFamily="34" charset="0"/>
            </a:endParaRPr>
          </a:p>
        </p:txBody>
      </p:sp>
      <p:sp>
        <p:nvSpPr>
          <p:cNvPr id="13" name="TextBox 13">
            <a:extLst>
              <a:ext uri="{FF2B5EF4-FFF2-40B4-BE49-F238E27FC236}">
                <a16:creationId xmlns:a16="http://schemas.microsoft.com/office/drawing/2014/main" id="{7C8C7532-BDAC-434C-AB7E-645F7159BBB9}"/>
              </a:ext>
            </a:extLst>
          </p:cNvPr>
          <p:cNvSpPr txBox="1"/>
          <p:nvPr/>
        </p:nvSpPr>
        <p:spPr>
          <a:xfrm>
            <a:off x="4763955" y="4142990"/>
            <a:ext cx="2896009" cy="10471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zh-CN" altLang="en-US" sz="1100" dirty="0">
                <a:latin typeface="楷体" panose="02010609060101010101" pitchFamily="49" charset="-122"/>
                <a:ea typeface="楷体" panose="02010609060101010101" pitchFamily="49" charset="-122"/>
                <a:cs typeface="全字库正楷体" panose="02010604000101010101" pitchFamily="2" charset="-122"/>
              </a:rPr>
              <a:t>您的内容打在这里，或者通过复制您的文本后，在此框中选择粘贴，并选择只保留文字。您的内容打在这里</a:t>
            </a:r>
            <a:endParaRPr lang="en-US" altLang="zh-CN" sz="1100" dirty="0">
              <a:solidFill>
                <a:schemeClr val="tx1">
                  <a:lumMod val="85000"/>
                  <a:lumOff val="15000"/>
                </a:schemeClr>
              </a:solidFill>
              <a:latin typeface="楷体" panose="02010609060101010101" pitchFamily="49" charset="-122"/>
              <a:ea typeface="楷体" panose="02010609060101010101" pitchFamily="49" charset="-122"/>
              <a:cs typeface="全字库正楷体" panose="0201060400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7919679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4000"/>
                            </p:stCondLst>
                            <p:childTnLst>
                              <p:par>
                                <p:cTn id="2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0"/>
                            </p:stCondLst>
                            <p:childTnLst>
                              <p:par>
                                <p:cTn id="29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6000"/>
                            </p:stCondLst>
                            <p:childTnLst>
                              <p:par>
                                <p:cTn id="36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7000"/>
                            </p:stCondLst>
                            <p:childTnLst>
                              <p:par>
                                <p:cTn id="43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7500"/>
                            </p:stCondLst>
                            <p:childTnLst>
                              <p:par>
                                <p:cTn id="47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8" grpId="0"/>
      <p:bldP spid="9" grpId="0"/>
      <p:bldP spid="10" grpId="0"/>
      <p:bldP spid="11" grpId="0"/>
      <p:bldP spid="12" grpId="0"/>
      <p:bldP spid="1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流程图: 可选过程 1">
            <a:extLst>
              <a:ext uri="{FF2B5EF4-FFF2-40B4-BE49-F238E27FC236}">
                <a16:creationId xmlns:a16="http://schemas.microsoft.com/office/drawing/2014/main" id="{A96474C6-3032-4ED4-B31B-BF80A3CB66E9}"/>
              </a:ext>
            </a:extLst>
          </p:cNvPr>
          <p:cNvSpPr/>
          <p:nvPr/>
        </p:nvSpPr>
        <p:spPr>
          <a:xfrm>
            <a:off x="1597358" y="4227123"/>
            <a:ext cx="3132306" cy="610210"/>
          </a:xfrm>
          <a:prstGeom prst="flowChartAlternateProcess">
            <a:avLst/>
          </a:prstGeom>
          <a:noFill/>
          <a:ln w="285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F98CD54C-6B48-44B6-BD90-A2562F777FD1}"/>
              </a:ext>
            </a:extLst>
          </p:cNvPr>
          <p:cNvSpPr txBox="1"/>
          <p:nvPr/>
        </p:nvSpPr>
        <p:spPr>
          <a:xfrm>
            <a:off x="1716435" y="4296155"/>
            <a:ext cx="297036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dirty="0">
                <a:latin typeface="楷体" panose="02010609060101010101" pitchFamily="49" charset="-122"/>
                <a:ea typeface="楷体" panose="02010609060101010101" pitchFamily="49" charset="-122"/>
              </a:rPr>
              <a:t>TITTLE  HERE</a:t>
            </a:r>
            <a:endParaRPr lang="zh-CN" altLang="en-US" sz="24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" name="矩形 23">
            <a:extLst>
              <a:ext uri="{FF2B5EF4-FFF2-40B4-BE49-F238E27FC236}">
                <a16:creationId xmlns:a16="http://schemas.microsoft.com/office/drawing/2014/main" id="{7297DB42-1CA2-49D0-A2ED-8FC3B88667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890042" y="4969510"/>
            <a:ext cx="4636568" cy="773417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>
              <a:lnSpc>
                <a:spcPct val="200000"/>
              </a:lnSpc>
            </a:pPr>
            <a:r>
              <a:rPr lang="zh-CN" altLang="en-US" sz="1200" dirty="0">
                <a:latin typeface="楷体" panose="02010609060101010101" pitchFamily="49" charset="-122"/>
                <a:ea typeface="楷体" panose="02010609060101010101" pitchFamily="49" charset="-122"/>
                <a:cs typeface="全字库正楷体" panose="02010604000101010101" pitchFamily="2" charset="-122"/>
              </a:rPr>
              <a:t>您的内容打在这里，或者通过复制您的文本后，在此框中选择粘贴，并选择只保留文字。您的内容打在这里</a:t>
            </a:r>
            <a:endParaRPr lang="en-US" altLang="zh-CN" sz="1200" dirty="0">
              <a:solidFill>
                <a:schemeClr val="tx1">
                  <a:lumMod val="85000"/>
                  <a:lumOff val="15000"/>
                </a:schemeClr>
              </a:solidFill>
              <a:latin typeface="楷体" panose="02010609060101010101" pitchFamily="49" charset="-122"/>
              <a:ea typeface="楷体" panose="02010609060101010101" pitchFamily="49" charset="-122"/>
              <a:cs typeface="全字库正楷体" panose="02010604000101010101" pitchFamily="2" charset="-122"/>
            </a:endParaRP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1090670B-D78D-43DE-9D8A-8125D1CC584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7682" y="1521975"/>
            <a:ext cx="3621289" cy="2070924"/>
          </a:xfrm>
          <a:prstGeom prst="rect">
            <a:avLst/>
          </a:prstGeom>
        </p:spPr>
      </p:pic>
      <p:sp>
        <p:nvSpPr>
          <p:cNvPr id="6" name="椭圆 5">
            <a:extLst>
              <a:ext uri="{FF2B5EF4-FFF2-40B4-BE49-F238E27FC236}">
                <a16:creationId xmlns:a16="http://schemas.microsoft.com/office/drawing/2014/main" id="{D0D476DF-C38C-4B56-A08B-85F3547FE171}"/>
              </a:ext>
            </a:extLst>
          </p:cNvPr>
          <p:cNvSpPr/>
          <p:nvPr/>
        </p:nvSpPr>
        <p:spPr>
          <a:xfrm>
            <a:off x="5887064" y="2001773"/>
            <a:ext cx="300037" cy="300037"/>
          </a:xfrm>
          <a:prstGeom prst="ellipse">
            <a:avLst/>
          </a:prstGeom>
          <a:solidFill>
            <a:srgbClr val="E9ECF3"/>
          </a:solidFill>
          <a:ln w="381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7" name="矩形 23">
            <a:extLst>
              <a:ext uri="{FF2B5EF4-FFF2-40B4-BE49-F238E27FC236}">
                <a16:creationId xmlns:a16="http://schemas.microsoft.com/office/drawing/2014/main" id="{39E7246F-FF14-444A-AD16-E84079B20E9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93340" y="1862898"/>
            <a:ext cx="4637237" cy="106471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1200" dirty="0">
                <a:latin typeface="楷体" panose="02010609060101010101" pitchFamily="49" charset="-122"/>
                <a:ea typeface="楷体" panose="02010609060101010101" pitchFamily="49" charset="-122"/>
                <a:cs typeface="全字库正楷体" panose="02010604000101010101" pitchFamily="2" charset="-122"/>
              </a:rPr>
              <a:t>您的内容打在这里，或者通过复制您的文本后，在此框中选择粘贴，并选择只保留文字。您的内容打在这里</a:t>
            </a:r>
            <a:endParaRPr lang="en-US" altLang="zh-CN" sz="1200" dirty="0">
              <a:solidFill>
                <a:schemeClr val="tx1">
                  <a:lumMod val="85000"/>
                  <a:lumOff val="15000"/>
                </a:schemeClr>
              </a:solidFill>
              <a:latin typeface="楷体" panose="02010609060101010101" pitchFamily="49" charset="-122"/>
              <a:ea typeface="楷体" panose="02010609060101010101" pitchFamily="49" charset="-122"/>
              <a:cs typeface="全字库正楷体" panose="02010604000101010101" pitchFamily="2" charset="-122"/>
            </a:endParaRPr>
          </a:p>
          <a:p>
            <a:pPr>
              <a:lnSpc>
                <a:spcPct val="150000"/>
              </a:lnSpc>
              <a:buClr>
                <a:srgbClr val="CC0099"/>
              </a:buClr>
            </a:pPr>
            <a:endParaRPr lang="en-US" altLang="zh-CN" sz="12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8" name="椭圆 7">
            <a:extLst>
              <a:ext uri="{FF2B5EF4-FFF2-40B4-BE49-F238E27FC236}">
                <a16:creationId xmlns:a16="http://schemas.microsoft.com/office/drawing/2014/main" id="{D07D5957-69BB-4F9D-B263-DB338C985915}"/>
              </a:ext>
            </a:extLst>
          </p:cNvPr>
          <p:cNvSpPr/>
          <p:nvPr/>
        </p:nvSpPr>
        <p:spPr>
          <a:xfrm>
            <a:off x="5887064" y="4133855"/>
            <a:ext cx="300037" cy="300037"/>
          </a:xfrm>
          <a:prstGeom prst="ellipse">
            <a:avLst/>
          </a:prstGeom>
          <a:solidFill>
            <a:srgbClr val="E9ECF3"/>
          </a:solidFill>
          <a:ln w="381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9" name="矩形 23">
            <a:extLst>
              <a:ext uri="{FF2B5EF4-FFF2-40B4-BE49-F238E27FC236}">
                <a16:creationId xmlns:a16="http://schemas.microsoft.com/office/drawing/2014/main" id="{4CF385CD-8BC5-4465-B4DA-9648812D024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93340" y="3994980"/>
            <a:ext cx="4637237" cy="773417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1200" dirty="0">
                <a:latin typeface="楷体" panose="02010609060101010101" pitchFamily="49" charset="-122"/>
                <a:ea typeface="楷体" panose="02010609060101010101" pitchFamily="49" charset="-122"/>
                <a:cs typeface="全字库正楷体" panose="02010604000101010101" pitchFamily="2" charset="-122"/>
              </a:rPr>
              <a:t>您的内容打在这里，或者通过复制您的文本后，在此框中选择粘贴，并选择只保留文字。您的内容打在这里</a:t>
            </a:r>
            <a:endParaRPr lang="en-US" altLang="zh-CN" sz="1200" dirty="0">
              <a:solidFill>
                <a:schemeClr val="tx1">
                  <a:lumMod val="85000"/>
                  <a:lumOff val="15000"/>
                </a:schemeClr>
              </a:solidFill>
              <a:latin typeface="楷体" panose="02010609060101010101" pitchFamily="49" charset="-122"/>
              <a:ea typeface="楷体" panose="02010609060101010101" pitchFamily="49" charset="-122"/>
              <a:cs typeface="全字库正楷体" panose="0201060400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5497091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6" grpId="0" animBg="1"/>
      <p:bldP spid="7" grpId="0"/>
      <p:bldP spid="8" grpId="0" animBg="1"/>
      <p:bldP spid="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20AF23CD-71CF-4E28-8D47-01A9A3EF7E5C}"/>
              </a:ext>
            </a:extLst>
          </p:cNvPr>
          <p:cNvSpPr txBox="1"/>
          <p:nvPr/>
        </p:nvSpPr>
        <p:spPr>
          <a:xfrm>
            <a:off x="1526485" y="1738242"/>
            <a:ext cx="99059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800" dirty="0">
                <a:latin typeface="文悦古典明朝体 (非商业使用) W5" pitchFamily="50" charset="-122"/>
                <a:ea typeface="文悦古典明朝体 (非商业使用) W5" pitchFamily="50" charset="-122"/>
                <a:cs typeface="全字库正楷体" panose="02010604000101010101" pitchFamily="2" charset="-122"/>
              </a:rPr>
              <a:t>0 1</a:t>
            </a:r>
            <a:endParaRPr lang="zh-CN" altLang="en-US" sz="4800" dirty="0">
              <a:latin typeface="文悦古典明朝体 (非商业使用) W5" pitchFamily="50" charset="-122"/>
              <a:ea typeface="文悦古典明朝体 (非商业使用) W5" pitchFamily="50" charset="-122"/>
              <a:cs typeface="全字库正楷体" panose="02010604000101010101" pitchFamily="2" charset="-122"/>
            </a:endParaRPr>
          </a:p>
        </p:txBody>
      </p:sp>
      <p:cxnSp>
        <p:nvCxnSpPr>
          <p:cNvPr id="3" name="直接连接符 2">
            <a:extLst>
              <a:ext uri="{FF2B5EF4-FFF2-40B4-BE49-F238E27FC236}">
                <a16:creationId xmlns:a16="http://schemas.microsoft.com/office/drawing/2014/main" id="{7711094F-78E7-461C-A8B3-039880E58DCF}"/>
              </a:ext>
            </a:extLst>
          </p:cNvPr>
          <p:cNvCxnSpPr/>
          <p:nvPr/>
        </p:nvCxnSpPr>
        <p:spPr>
          <a:xfrm>
            <a:off x="2649604" y="1738242"/>
            <a:ext cx="0" cy="1550504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文本框 3">
            <a:extLst>
              <a:ext uri="{FF2B5EF4-FFF2-40B4-BE49-F238E27FC236}">
                <a16:creationId xmlns:a16="http://schemas.microsoft.com/office/drawing/2014/main" id="{9F9644B5-B15C-4245-9FF8-FD3C3E23FD50}"/>
              </a:ext>
            </a:extLst>
          </p:cNvPr>
          <p:cNvSpPr txBox="1"/>
          <p:nvPr/>
        </p:nvSpPr>
        <p:spPr>
          <a:xfrm>
            <a:off x="2782130" y="1853095"/>
            <a:ext cx="1246495" cy="3151810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1200" dirty="0">
                <a:latin typeface="全字库正楷体" panose="02010604000101010101" pitchFamily="2" charset="-122"/>
                <a:ea typeface="全字库正楷体" panose="02010604000101010101" pitchFamily="2" charset="-122"/>
                <a:cs typeface="全字库正楷体" panose="02010604000101010101" pitchFamily="2" charset="-122"/>
              </a:rPr>
              <a:t>您的内容打在这里，或者通过复制您的文本后，在此框中选择粘贴，并选择只保留文字。您的内容打在这里</a:t>
            </a:r>
            <a:endParaRPr lang="en-US" altLang="zh-CN" sz="1200" dirty="0">
              <a:solidFill>
                <a:schemeClr val="tx1">
                  <a:lumMod val="85000"/>
                  <a:lumOff val="15000"/>
                </a:schemeClr>
              </a:solidFill>
              <a:latin typeface="楷体" panose="02010609060101010101" pitchFamily="49" charset="-122"/>
              <a:ea typeface="楷体" panose="02010609060101010101" pitchFamily="49" charset="-122"/>
              <a:cs typeface="全字库正楷体" panose="02010604000101010101" pitchFamily="2" charset="-122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D23D12C3-BF8E-4EE3-B386-083C805D078C}"/>
              </a:ext>
            </a:extLst>
          </p:cNvPr>
          <p:cNvSpPr txBox="1"/>
          <p:nvPr/>
        </p:nvSpPr>
        <p:spPr>
          <a:xfrm>
            <a:off x="4660624" y="1738242"/>
            <a:ext cx="99059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800" dirty="0">
                <a:latin typeface="文悦古典明朝体 (非商业使用) W5" pitchFamily="50" charset="-122"/>
                <a:ea typeface="文悦古典明朝体 (非商业使用) W5" pitchFamily="50" charset="-122"/>
                <a:cs typeface="全字库正楷体" panose="02010604000101010101" pitchFamily="2" charset="-122"/>
              </a:rPr>
              <a:t>0 2</a:t>
            </a:r>
            <a:endParaRPr lang="zh-CN" altLang="en-US" sz="4800" dirty="0">
              <a:latin typeface="文悦古典明朝体 (非商业使用) W5" pitchFamily="50" charset="-122"/>
              <a:ea typeface="文悦古典明朝体 (非商业使用) W5" pitchFamily="50" charset="-122"/>
              <a:cs typeface="全字库正楷体" panose="02010604000101010101" pitchFamily="2" charset="-122"/>
            </a:endParaRPr>
          </a:p>
        </p:txBody>
      </p:sp>
      <p:cxnSp>
        <p:nvCxnSpPr>
          <p:cNvPr id="6" name="直接连接符 5">
            <a:extLst>
              <a:ext uri="{FF2B5EF4-FFF2-40B4-BE49-F238E27FC236}">
                <a16:creationId xmlns:a16="http://schemas.microsoft.com/office/drawing/2014/main" id="{2D1DECD2-F6C2-4B7E-B57D-CE0F6A24C97F}"/>
              </a:ext>
            </a:extLst>
          </p:cNvPr>
          <p:cNvCxnSpPr/>
          <p:nvPr/>
        </p:nvCxnSpPr>
        <p:spPr>
          <a:xfrm>
            <a:off x="5783743" y="1738242"/>
            <a:ext cx="0" cy="1550504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文本框 6">
            <a:extLst>
              <a:ext uri="{FF2B5EF4-FFF2-40B4-BE49-F238E27FC236}">
                <a16:creationId xmlns:a16="http://schemas.microsoft.com/office/drawing/2014/main" id="{1EED9C7A-61A3-448E-8201-135FE0A03966}"/>
              </a:ext>
            </a:extLst>
          </p:cNvPr>
          <p:cNvSpPr txBox="1"/>
          <p:nvPr/>
        </p:nvSpPr>
        <p:spPr>
          <a:xfrm>
            <a:off x="5916269" y="1853095"/>
            <a:ext cx="1246495" cy="3151810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1200" dirty="0">
                <a:latin typeface="全字库正楷体" panose="02010604000101010101" pitchFamily="2" charset="-122"/>
                <a:ea typeface="全字库正楷体" panose="02010604000101010101" pitchFamily="2" charset="-122"/>
                <a:cs typeface="全字库正楷体" panose="02010604000101010101" pitchFamily="2" charset="-122"/>
              </a:rPr>
              <a:t>您的内容打在这里，或者通过复制您的文本后，在此框中选择粘贴，并选择只保留文字。您的内容打在这里</a:t>
            </a:r>
            <a:endParaRPr lang="en-US" altLang="zh-CN" sz="1200" dirty="0">
              <a:solidFill>
                <a:schemeClr val="tx1">
                  <a:lumMod val="85000"/>
                  <a:lumOff val="15000"/>
                </a:schemeClr>
              </a:solidFill>
              <a:latin typeface="楷体" panose="02010609060101010101" pitchFamily="49" charset="-122"/>
              <a:ea typeface="楷体" panose="02010609060101010101" pitchFamily="49" charset="-122"/>
              <a:cs typeface="全字库正楷体" panose="02010604000101010101" pitchFamily="2" charset="-122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A6FDF3A8-F9EA-4365-AAB8-5B20A5CDB354}"/>
              </a:ext>
            </a:extLst>
          </p:cNvPr>
          <p:cNvSpPr txBox="1"/>
          <p:nvPr/>
        </p:nvSpPr>
        <p:spPr>
          <a:xfrm>
            <a:off x="7794763" y="1738242"/>
            <a:ext cx="99059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800" dirty="0">
                <a:latin typeface="文悦古典明朝体 (非商业使用) W5" pitchFamily="50" charset="-122"/>
                <a:ea typeface="文悦古典明朝体 (非商业使用) W5" pitchFamily="50" charset="-122"/>
                <a:cs typeface="全字库正楷体" panose="02010604000101010101" pitchFamily="2" charset="-122"/>
              </a:rPr>
              <a:t>0 3</a:t>
            </a:r>
            <a:endParaRPr lang="zh-CN" altLang="en-US" sz="4800" dirty="0">
              <a:latin typeface="文悦古典明朝体 (非商业使用) W5" pitchFamily="50" charset="-122"/>
              <a:ea typeface="文悦古典明朝体 (非商业使用) W5" pitchFamily="50" charset="-122"/>
              <a:cs typeface="全字库正楷体" panose="02010604000101010101" pitchFamily="2" charset="-122"/>
            </a:endParaRPr>
          </a:p>
        </p:txBody>
      </p:sp>
      <p:cxnSp>
        <p:nvCxnSpPr>
          <p:cNvPr id="9" name="直接连接符 8">
            <a:extLst>
              <a:ext uri="{FF2B5EF4-FFF2-40B4-BE49-F238E27FC236}">
                <a16:creationId xmlns:a16="http://schemas.microsoft.com/office/drawing/2014/main" id="{C128A963-7073-4D07-B4D1-A429FF46B560}"/>
              </a:ext>
            </a:extLst>
          </p:cNvPr>
          <p:cNvCxnSpPr/>
          <p:nvPr/>
        </p:nvCxnSpPr>
        <p:spPr>
          <a:xfrm>
            <a:off x="8917882" y="1738242"/>
            <a:ext cx="0" cy="1550504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文本框 9">
            <a:extLst>
              <a:ext uri="{FF2B5EF4-FFF2-40B4-BE49-F238E27FC236}">
                <a16:creationId xmlns:a16="http://schemas.microsoft.com/office/drawing/2014/main" id="{F0DCDDFE-1C6D-4F86-A22A-D22667636220}"/>
              </a:ext>
            </a:extLst>
          </p:cNvPr>
          <p:cNvSpPr txBox="1"/>
          <p:nvPr/>
        </p:nvSpPr>
        <p:spPr>
          <a:xfrm>
            <a:off x="9050408" y="1853095"/>
            <a:ext cx="1246495" cy="3151810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1200" dirty="0">
                <a:latin typeface="全字库正楷体" panose="02010604000101010101" pitchFamily="2" charset="-122"/>
                <a:ea typeface="全字库正楷体" panose="02010604000101010101" pitchFamily="2" charset="-122"/>
                <a:cs typeface="全字库正楷体" panose="02010604000101010101" pitchFamily="2" charset="-122"/>
              </a:rPr>
              <a:t>您的内容打在这里，或者通过复制您的文本后，在此框中选择粘贴，并选择只保留文字。您的内容打在这里</a:t>
            </a:r>
            <a:endParaRPr lang="en-US" altLang="zh-CN" sz="1200" dirty="0">
              <a:solidFill>
                <a:schemeClr val="tx1">
                  <a:lumMod val="85000"/>
                  <a:lumOff val="15000"/>
                </a:schemeClr>
              </a:solidFill>
              <a:latin typeface="楷体" panose="02010609060101010101" pitchFamily="49" charset="-122"/>
              <a:ea typeface="楷体" panose="02010609060101010101" pitchFamily="49" charset="-122"/>
              <a:cs typeface="全字库正楷体" panose="0201060400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0371804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500"/>
                            </p:stCondLst>
                            <p:childTnLst>
                              <p:par>
                                <p:cTn id="42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0"/>
                            </p:stCondLst>
                            <p:childTnLst>
                              <p:par>
                                <p:cTn id="4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5" grpId="0"/>
      <p:bldP spid="7" grpId="0"/>
      <p:bldP spid="8" grpId="0"/>
      <p:bldP spid="1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:a16="http://schemas.microsoft.com/office/drawing/2014/main" id="{D24E5868-3B7B-4F29-A510-257589C368CE}"/>
              </a:ext>
            </a:extLst>
          </p:cNvPr>
          <p:cNvSpPr/>
          <p:nvPr/>
        </p:nvSpPr>
        <p:spPr>
          <a:xfrm>
            <a:off x="5844208" y="337930"/>
            <a:ext cx="5857461" cy="618213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1A099512-3DAE-4909-84F6-9DB67647E0F8}"/>
              </a:ext>
            </a:extLst>
          </p:cNvPr>
          <p:cNvSpPr txBox="1"/>
          <p:nvPr/>
        </p:nvSpPr>
        <p:spPr>
          <a:xfrm>
            <a:off x="6096000" y="1330627"/>
            <a:ext cx="1015663" cy="3754255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ctr"/>
            <a:r>
              <a:rPr lang="zh-CN" altLang="en-US" sz="5400" b="1" dirty="0"/>
              <a:t>第  二  部  分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F7F1D03B-493B-4614-A71C-C1304375C75D}"/>
              </a:ext>
            </a:extLst>
          </p:cNvPr>
          <p:cNvSpPr txBox="1"/>
          <p:nvPr/>
        </p:nvSpPr>
        <p:spPr>
          <a:xfrm>
            <a:off x="4806433" y="2199860"/>
            <a:ext cx="923330" cy="4253949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1200" dirty="0">
                <a:latin typeface="全字库正楷体" panose="02010604000101010101" pitchFamily="2" charset="-122"/>
                <a:ea typeface="全字库正楷体" panose="02010604000101010101" pitchFamily="2" charset="-122"/>
                <a:cs typeface="全字库正楷体" panose="02010604000101010101" pitchFamily="2" charset="-122"/>
              </a:rPr>
              <a:t>您的内容打在这里，或者通过复制您的文本后，在此框中选择粘贴，并选择只保留文字。您的内容打在这里，</a:t>
            </a:r>
            <a:endParaRPr lang="zh-CN" altLang="en-US" sz="1200" dirty="0"/>
          </a:p>
        </p:txBody>
      </p:sp>
    </p:spTree>
    <p:extLst>
      <p:ext uri="{BB962C8B-B14F-4D97-AF65-F5344CB8AC3E}">
        <p14:creationId xmlns:p14="http://schemas.microsoft.com/office/powerpoint/2010/main" val="20565753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774F98F1-7063-484C-9093-3678D0116A8F}"/>
              </a:ext>
            </a:extLst>
          </p:cNvPr>
          <p:cNvSpPr txBox="1"/>
          <p:nvPr/>
        </p:nvSpPr>
        <p:spPr>
          <a:xfrm>
            <a:off x="3399856" y="1109230"/>
            <a:ext cx="615553" cy="3451348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2800" b="1" dirty="0"/>
              <a:t>和 梦 想 旅 行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AFDA9942-0B64-40E2-9B2C-7A2495A8A14B}"/>
              </a:ext>
            </a:extLst>
          </p:cNvPr>
          <p:cNvSpPr txBox="1"/>
          <p:nvPr/>
        </p:nvSpPr>
        <p:spPr>
          <a:xfrm>
            <a:off x="2533010" y="2117532"/>
            <a:ext cx="800219" cy="3451348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1000" dirty="0">
                <a:latin typeface="全字库正楷体" panose="02010604000101010101" pitchFamily="2" charset="-122"/>
                <a:ea typeface="全字库正楷体" panose="02010604000101010101" pitchFamily="2" charset="-122"/>
                <a:cs typeface="全字库正楷体" panose="02010604000101010101" pitchFamily="2" charset="-122"/>
              </a:rPr>
              <a:t>您的内容打在这里，或者通过复制您的文本后，在此框中选择粘贴，并选择只保留文字。您的内容打在这里，</a:t>
            </a:r>
            <a:endParaRPr lang="zh-CN" altLang="en-US" sz="1000" dirty="0"/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C45AE3A9-2A09-41C8-B6CE-57DB0A985E01}"/>
              </a:ext>
            </a:extLst>
          </p:cNvPr>
          <p:cNvSpPr txBox="1"/>
          <p:nvPr/>
        </p:nvSpPr>
        <p:spPr>
          <a:xfrm>
            <a:off x="1592804" y="2117532"/>
            <a:ext cx="800219" cy="3451348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1000" dirty="0">
                <a:latin typeface="全字库正楷体" panose="02010604000101010101" pitchFamily="2" charset="-122"/>
                <a:ea typeface="全字库正楷体" panose="02010604000101010101" pitchFamily="2" charset="-122"/>
                <a:cs typeface="全字库正楷体" panose="02010604000101010101" pitchFamily="2" charset="-122"/>
              </a:rPr>
              <a:t>您的内容打在这里，或者通过复制您的文本后，在此框中选择粘贴，并选择只保留文字。您的内容打在这里，</a:t>
            </a:r>
            <a:endParaRPr lang="zh-CN" altLang="en-US" sz="1000" dirty="0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EEA3199D-243E-486E-A61F-D29DC00CD10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1448" y="1487671"/>
            <a:ext cx="7560552" cy="3882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27297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4BCBE61E-6822-4DA5-BF86-AC5C6982479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6996" y="1993116"/>
            <a:ext cx="4759989" cy="3173326"/>
          </a:xfrm>
          <a:prstGeom prst="rect">
            <a:avLst/>
          </a:prstGeom>
        </p:spPr>
      </p:pic>
      <p:sp>
        <p:nvSpPr>
          <p:cNvPr id="3" name="Oval 38">
            <a:extLst>
              <a:ext uri="{FF2B5EF4-FFF2-40B4-BE49-F238E27FC236}">
                <a16:creationId xmlns:a16="http://schemas.microsoft.com/office/drawing/2014/main" id="{09FA762B-08F0-4749-9E1A-5DAECCC3776F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3257" y="2108705"/>
            <a:ext cx="508072" cy="512271"/>
          </a:xfrm>
          <a:prstGeom prst="ellipse">
            <a:avLst/>
          </a:prstGeom>
          <a:solidFill>
            <a:srgbClr val="EAB9B1"/>
          </a:solidFill>
          <a:ln>
            <a:noFill/>
          </a:ln>
        </p:spPr>
        <p:txBody>
          <a:bodyPr lIns="0" tIns="0" rIns="0" bIns="0" anchor="ctr" anchorCtr="0"/>
          <a:lstStyle/>
          <a:p>
            <a:pPr algn="ctr"/>
            <a:r>
              <a:rPr lang="en-US" altLang="zh-CN" sz="1400" b="1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01</a:t>
            </a:r>
            <a:endParaRPr lang="zh-CN" altLang="en-US" sz="1400" b="1" dirty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" name="Line 39">
            <a:extLst>
              <a:ext uri="{FF2B5EF4-FFF2-40B4-BE49-F238E27FC236}">
                <a16:creationId xmlns:a16="http://schemas.microsoft.com/office/drawing/2014/main" id="{4F979A8F-5BE3-48E6-80BB-A7216CC842C2}"/>
              </a:ext>
            </a:extLst>
          </p:cNvPr>
          <p:cNvSpPr>
            <a:spLocks noChangeShapeType="1"/>
          </p:cNvSpPr>
          <p:nvPr/>
        </p:nvSpPr>
        <p:spPr bwMode="auto">
          <a:xfrm>
            <a:off x="833257" y="2791034"/>
            <a:ext cx="3936511" cy="0"/>
          </a:xfrm>
          <a:prstGeom prst="line">
            <a:avLst/>
          </a:prstGeom>
          <a:noFill/>
          <a:ln w="6350">
            <a:solidFill>
              <a:schemeClr val="bg1">
                <a:lumMod val="50000"/>
              </a:schemeClr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sz="160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" name="Oval 40">
            <a:extLst>
              <a:ext uri="{FF2B5EF4-FFF2-40B4-BE49-F238E27FC236}">
                <a16:creationId xmlns:a16="http://schemas.microsoft.com/office/drawing/2014/main" id="{748E9032-EC7B-4FD3-8D39-1D1143A4D674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3257" y="3332698"/>
            <a:ext cx="508072" cy="510171"/>
          </a:xfrm>
          <a:prstGeom prst="ellipse">
            <a:avLst/>
          </a:prstGeom>
          <a:noFill/>
          <a:ln w="6350">
            <a:solidFill>
              <a:schemeClr val="tx1">
                <a:lumMod val="50000"/>
                <a:lumOff val="50000"/>
              </a:schemeClr>
            </a:solidFill>
          </a:ln>
        </p:spPr>
        <p:txBody>
          <a:bodyPr lIns="0" tIns="0" rIns="0" bIns="0" anchor="ctr" anchorCtr="0"/>
          <a:lstStyle/>
          <a:p>
            <a:pPr algn="ctr"/>
            <a:r>
              <a:rPr lang="en-US" altLang="zh-CN" sz="1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02</a:t>
            </a:r>
            <a:endParaRPr lang="zh-CN" altLang="en-US" sz="1400" b="1" dirty="0">
              <a:solidFill>
                <a:schemeClr val="tx1">
                  <a:lumMod val="50000"/>
                  <a:lumOff val="50000"/>
                </a:schemeClr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6" name="Line 41">
            <a:extLst>
              <a:ext uri="{FF2B5EF4-FFF2-40B4-BE49-F238E27FC236}">
                <a16:creationId xmlns:a16="http://schemas.microsoft.com/office/drawing/2014/main" id="{37E0CCCC-65A7-4BE2-99B0-D23556AA1352}"/>
              </a:ext>
            </a:extLst>
          </p:cNvPr>
          <p:cNvSpPr>
            <a:spLocks noChangeShapeType="1"/>
          </p:cNvSpPr>
          <p:nvPr/>
        </p:nvSpPr>
        <p:spPr bwMode="auto">
          <a:xfrm>
            <a:off x="833257" y="4012927"/>
            <a:ext cx="3936511" cy="0"/>
          </a:xfrm>
          <a:prstGeom prst="line">
            <a:avLst/>
          </a:prstGeom>
          <a:noFill/>
          <a:ln w="6350">
            <a:solidFill>
              <a:schemeClr val="bg1">
                <a:lumMod val="50000"/>
              </a:schemeClr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sz="160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7" name="Oval 42">
            <a:extLst>
              <a:ext uri="{FF2B5EF4-FFF2-40B4-BE49-F238E27FC236}">
                <a16:creationId xmlns:a16="http://schemas.microsoft.com/office/drawing/2014/main" id="{436F2A20-7CDC-4940-8B56-A9FA8AB4B033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3257" y="4554590"/>
            <a:ext cx="508072" cy="510171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txBody>
          <a:bodyPr lIns="0" tIns="0" rIns="0" bIns="0" anchor="ctr" anchorCtr="0"/>
          <a:lstStyle/>
          <a:p>
            <a:pPr algn="ctr"/>
            <a:r>
              <a:rPr lang="en-US" altLang="zh-CN" sz="1400" b="1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03</a:t>
            </a:r>
            <a:endParaRPr lang="zh-CN" altLang="en-US" sz="1400" b="1" dirty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2BB2C18C-6F48-443A-B9EF-6DEBBF934A0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64208" y="1973248"/>
            <a:ext cx="1717525" cy="338554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/>
            <a:lvl2pPr marL="742950" indent="-285750"/>
            <a:lvl3pPr/>
            <a:lvl4pPr/>
            <a:lvl5pPr/>
            <a:lvl6pPr/>
            <a:lvl7pPr/>
            <a:lvl8pPr/>
            <a:lvl9pPr/>
          </a:lstStyle>
          <a:p>
            <a:r>
              <a:rPr lang="en-US" altLang="zh-CN" sz="1600" b="1" dirty="0">
                <a:latin typeface="楷体" panose="02010609060101010101" pitchFamily="49" charset="-122"/>
                <a:ea typeface="楷体" panose="02010609060101010101" pitchFamily="49" charset="-122"/>
                <a:sym typeface="微软雅黑" panose="020B0503020204020204" pitchFamily="34" charset="-122"/>
              </a:rPr>
              <a:t>YOUR TITTLE</a:t>
            </a:r>
            <a:endParaRPr lang="zh-CN" altLang="en-US" sz="16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BECF33E2-3E6B-4651-AAEA-87147E4191A3}"/>
              </a:ext>
            </a:extLst>
          </p:cNvPr>
          <p:cNvSpPr/>
          <p:nvPr/>
        </p:nvSpPr>
        <p:spPr>
          <a:xfrm>
            <a:off x="1369357" y="2345106"/>
            <a:ext cx="4084467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100" dirty="0">
                <a:latin typeface="楷体" panose="02010609060101010101" pitchFamily="49" charset="-122"/>
                <a:ea typeface="楷体" panose="02010609060101010101" pitchFamily="49" charset="-122"/>
                <a:cs typeface="全字库正楷体" panose="02010604000101010101" pitchFamily="2" charset="-122"/>
              </a:rPr>
              <a:t>您的内容打在这里，或者通过复制您的文本后，在此框中选择粘贴，并选择只保留文字。</a:t>
            </a:r>
            <a:endParaRPr lang="en-US" altLang="zh-CN" sz="1100" dirty="0">
              <a:solidFill>
                <a:schemeClr val="tx1">
                  <a:lumMod val="85000"/>
                  <a:lumOff val="15000"/>
                </a:schemeClr>
              </a:solidFill>
              <a:latin typeface="楷体" panose="02010609060101010101" pitchFamily="49" charset="-122"/>
              <a:ea typeface="楷体" panose="02010609060101010101" pitchFamily="49" charset="-122"/>
              <a:cs typeface="全字库正楷体" panose="02010604000101010101" pitchFamily="2" charset="-122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83B5CA4A-FB62-458B-BD06-69406B31F37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41329" y="3161994"/>
            <a:ext cx="1717525" cy="338554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/>
            <a:lvl2pPr marL="742950" indent="-285750"/>
            <a:lvl3pPr/>
            <a:lvl4pPr/>
            <a:lvl5pPr/>
            <a:lvl6pPr/>
            <a:lvl7pPr/>
            <a:lvl8pPr/>
            <a:lvl9pPr/>
          </a:lstStyle>
          <a:p>
            <a:r>
              <a:rPr lang="en-US" altLang="zh-CN" sz="1600" b="1" dirty="0">
                <a:latin typeface="楷体" panose="02010609060101010101" pitchFamily="49" charset="-122"/>
                <a:ea typeface="楷体" panose="02010609060101010101" pitchFamily="49" charset="-122"/>
                <a:sym typeface="微软雅黑" panose="020B0503020204020204" pitchFamily="34" charset="-122"/>
              </a:rPr>
              <a:t>YOUR TITTLE</a:t>
            </a:r>
            <a:endParaRPr lang="zh-CN" altLang="en-US" sz="16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3EAFB579-7E66-4788-B443-7DC614841571}"/>
              </a:ext>
            </a:extLst>
          </p:cNvPr>
          <p:cNvSpPr/>
          <p:nvPr/>
        </p:nvSpPr>
        <p:spPr>
          <a:xfrm>
            <a:off x="1346478" y="3533852"/>
            <a:ext cx="4084467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100" dirty="0">
                <a:latin typeface="楷体" panose="02010609060101010101" pitchFamily="49" charset="-122"/>
                <a:ea typeface="楷体" panose="02010609060101010101" pitchFamily="49" charset="-122"/>
                <a:cs typeface="全字库正楷体" panose="02010604000101010101" pitchFamily="2" charset="-122"/>
              </a:rPr>
              <a:t>您的内容打在这里，或者通过复制您的文本后，在此框中选择粘贴，并选择只保留文字。</a:t>
            </a:r>
            <a:endParaRPr lang="en-US" altLang="zh-CN" sz="1100" dirty="0">
              <a:solidFill>
                <a:schemeClr val="tx1">
                  <a:lumMod val="85000"/>
                  <a:lumOff val="15000"/>
                </a:schemeClr>
              </a:solidFill>
              <a:latin typeface="楷体" panose="02010609060101010101" pitchFamily="49" charset="-122"/>
              <a:ea typeface="楷体" panose="02010609060101010101" pitchFamily="49" charset="-122"/>
              <a:cs typeface="全字库正楷体" panose="02010604000101010101" pitchFamily="2" charset="-122"/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55EC035C-4FD7-4FB9-8A44-4AE10B6184A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41329" y="4363697"/>
            <a:ext cx="1717525" cy="338554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/>
            <a:lvl2pPr marL="742950" indent="-285750"/>
            <a:lvl3pPr/>
            <a:lvl4pPr/>
            <a:lvl5pPr/>
            <a:lvl6pPr/>
            <a:lvl7pPr/>
            <a:lvl8pPr/>
            <a:lvl9pPr/>
          </a:lstStyle>
          <a:p>
            <a:r>
              <a:rPr lang="en-US" altLang="zh-CN" sz="1600" b="1" dirty="0">
                <a:latin typeface="楷体" panose="02010609060101010101" pitchFamily="49" charset="-122"/>
                <a:ea typeface="楷体" panose="02010609060101010101" pitchFamily="49" charset="-122"/>
                <a:sym typeface="微软雅黑" panose="020B0503020204020204" pitchFamily="34" charset="-122"/>
              </a:rPr>
              <a:t>YOUR TITTLE</a:t>
            </a:r>
            <a:endParaRPr lang="zh-CN" altLang="en-US" sz="16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08FD7D63-9CC3-46B4-8144-61C82BDD796B}"/>
              </a:ext>
            </a:extLst>
          </p:cNvPr>
          <p:cNvSpPr/>
          <p:nvPr/>
        </p:nvSpPr>
        <p:spPr>
          <a:xfrm>
            <a:off x="1346478" y="4735555"/>
            <a:ext cx="4084467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100" dirty="0">
                <a:latin typeface="楷体" panose="02010609060101010101" pitchFamily="49" charset="-122"/>
                <a:ea typeface="楷体" panose="02010609060101010101" pitchFamily="49" charset="-122"/>
                <a:cs typeface="全字库正楷体" panose="02010604000101010101" pitchFamily="2" charset="-122"/>
              </a:rPr>
              <a:t>您的内容打在这里，或者通过复制您的文本后，在此框中选择粘贴，并选择只保留文字。</a:t>
            </a:r>
            <a:endParaRPr lang="en-US" altLang="zh-CN" sz="1100" dirty="0">
              <a:solidFill>
                <a:schemeClr val="tx1">
                  <a:lumMod val="85000"/>
                  <a:lumOff val="15000"/>
                </a:schemeClr>
              </a:solidFill>
              <a:latin typeface="楷体" panose="02010609060101010101" pitchFamily="49" charset="-122"/>
              <a:ea typeface="楷体" panose="02010609060101010101" pitchFamily="49" charset="-122"/>
              <a:cs typeface="全字库正楷体" panose="0201060400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06535242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31">
            <a:extLst>
              <a:ext uri="{FF2B5EF4-FFF2-40B4-BE49-F238E27FC236}">
                <a16:creationId xmlns:a16="http://schemas.microsoft.com/office/drawing/2014/main" id="{DD67ADAC-DA81-47A4-86F4-FEAD921A85B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44028" y="3944989"/>
            <a:ext cx="320719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  <a:cs typeface="全字库正楷体" panose="02010604000101010101" pitchFamily="2" charset="-122"/>
              </a:rPr>
              <a:t>此处</a:t>
            </a:r>
            <a:r>
              <a:rPr lang="zh-CN" altLang="zh-CN" sz="2000" b="1" dirty="0">
                <a:latin typeface="楷体" panose="02010609060101010101" pitchFamily="49" charset="-122"/>
                <a:ea typeface="楷体" panose="02010609060101010101" pitchFamily="49" charset="-122"/>
                <a:cs typeface="全字库正楷体" panose="02010604000101010101" pitchFamily="2" charset="-122"/>
              </a:rPr>
              <a:t>添加标题</a:t>
            </a:r>
          </a:p>
        </p:txBody>
      </p:sp>
      <p:sp>
        <p:nvSpPr>
          <p:cNvPr id="3" name="文本框 26">
            <a:extLst>
              <a:ext uri="{FF2B5EF4-FFF2-40B4-BE49-F238E27FC236}">
                <a16:creationId xmlns:a16="http://schemas.microsoft.com/office/drawing/2014/main" id="{0FC14CB7-F549-47A3-AFFA-1C2A9831B1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90821" y="4468209"/>
            <a:ext cx="2831799" cy="8908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>
              <a:lnSpc>
                <a:spcPct val="150000"/>
              </a:lnSpc>
              <a:defRPr/>
            </a:pPr>
            <a:r>
              <a:rPr lang="zh-CN" altLang="en-US" sz="1200" kern="0" dirty="0">
                <a:solidFill>
                  <a:srgbClr val="000000">
                    <a:lumMod val="65000"/>
                    <a:lumOff val="35000"/>
                  </a:srgbClr>
                </a:solidFill>
                <a:latin typeface="楷体" panose="02010609060101010101" pitchFamily="49" charset="-122"/>
                <a:ea typeface="楷体" panose="02010609060101010101" pitchFamily="49" charset="-122"/>
                <a:cs typeface="全字库正楷体" panose="02010604000101010101" pitchFamily="2" charset="-122"/>
              </a:rPr>
              <a:t>点击输入本栏的具体文字，简明扼要的说明分项内容，此为概念图解，请根据您的具体内容酌情修改。</a:t>
            </a:r>
            <a:endParaRPr lang="en-US" altLang="zh-CN" sz="1200" kern="0" dirty="0">
              <a:solidFill>
                <a:srgbClr val="000000">
                  <a:lumMod val="65000"/>
                  <a:lumOff val="35000"/>
                </a:srgbClr>
              </a:solidFill>
              <a:latin typeface="楷体" panose="02010609060101010101" pitchFamily="49" charset="-122"/>
              <a:ea typeface="楷体" panose="02010609060101010101" pitchFamily="49" charset="-122"/>
              <a:cs typeface="全字库正楷体" panose="02010604000101010101" pitchFamily="2" charset="-122"/>
            </a:endParaRPr>
          </a:p>
        </p:txBody>
      </p:sp>
      <p:sp>
        <p:nvSpPr>
          <p:cNvPr id="4" name="文本框 31">
            <a:extLst>
              <a:ext uri="{FF2B5EF4-FFF2-40B4-BE49-F238E27FC236}">
                <a16:creationId xmlns:a16="http://schemas.microsoft.com/office/drawing/2014/main" id="{250495B3-0717-4CC2-B4BD-CEE48ACD14B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32099" y="3944989"/>
            <a:ext cx="320719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  <a:cs typeface="全字库正楷体" panose="02010604000101010101" pitchFamily="2" charset="-122"/>
              </a:rPr>
              <a:t>此处</a:t>
            </a:r>
            <a:r>
              <a:rPr lang="zh-CN" altLang="zh-CN" sz="2000" b="1" dirty="0">
                <a:latin typeface="楷体" panose="02010609060101010101" pitchFamily="49" charset="-122"/>
                <a:ea typeface="楷体" panose="02010609060101010101" pitchFamily="49" charset="-122"/>
                <a:cs typeface="全字库正楷体" panose="02010604000101010101" pitchFamily="2" charset="-122"/>
              </a:rPr>
              <a:t>添加标题</a:t>
            </a:r>
          </a:p>
        </p:txBody>
      </p:sp>
      <p:sp>
        <p:nvSpPr>
          <p:cNvPr id="5" name="文本框 26">
            <a:extLst>
              <a:ext uri="{FF2B5EF4-FFF2-40B4-BE49-F238E27FC236}">
                <a16:creationId xmlns:a16="http://schemas.microsoft.com/office/drawing/2014/main" id="{5699DD5D-61D9-4B3B-8648-E0E99344279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8892" y="4468209"/>
            <a:ext cx="2831799" cy="8908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>
              <a:lnSpc>
                <a:spcPct val="150000"/>
              </a:lnSpc>
              <a:defRPr/>
            </a:pPr>
            <a:r>
              <a:rPr lang="zh-CN" altLang="en-US" sz="1200" kern="0" dirty="0">
                <a:solidFill>
                  <a:srgbClr val="000000">
                    <a:lumMod val="65000"/>
                    <a:lumOff val="35000"/>
                  </a:srgbClr>
                </a:solidFill>
                <a:latin typeface="楷体" panose="02010609060101010101" pitchFamily="49" charset="-122"/>
                <a:ea typeface="楷体" panose="02010609060101010101" pitchFamily="49" charset="-122"/>
                <a:cs typeface="全字库正楷体" panose="02010604000101010101" pitchFamily="2" charset="-122"/>
              </a:rPr>
              <a:t>点击输入本栏的具体文字，简明扼要的说明分项内容，此为概念图解，请根据您的具体内容酌情修改。</a:t>
            </a:r>
            <a:endParaRPr lang="en-US" altLang="zh-CN" sz="1200" kern="0" dirty="0">
              <a:solidFill>
                <a:srgbClr val="000000">
                  <a:lumMod val="65000"/>
                  <a:lumOff val="35000"/>
                </a:srgbClr>
              </a:solidFill>
              <a:latin typeface="楷体" panose="02010609060101010101" pitchFamily="49" charset="-122"/>
              <a:ea typeface="楷体" panose="02010609060101010101" pitchFamily="49" charset="-122"/>
              <a:cs typeface="全字库正楷体" panose="02010604000101010101" pitchFamily="2" charset="-122"/>
            </a:endParaRPr>
          </a:p>
        </p:txBody>
      </p:sp>
      <p:sp>
        <p:nvSpPr>
          <p:cNvPr id="6" name="文本框 31">
            <a:extLst>
              <a:ext uri="{FF2B5EF4-FFF2-40B4-BE49-F238E27FC236}">
                <a16:creationId xmlns:a16="http://schemas.microsoft.com/office/drawing/2014/main" id="{7CDA8617-067E-443D-B836-C86E1CC7032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93987" y="3944989"/>
            <a:ext cx="320719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  <a:cs typeface="全字库正楷体" panose="02010604000101010101" pitchFamily="2" charset="-122"/>
              </a:rPr>
              <a:t>此处</a:t>
            </a:r>
            <a:r>
              <a:rPr lang="zh-CN" altLang="zh-CN" sz="2000" b="1" dirty="0">
                <a:latin typeface="楷体" panose="02010609060101010101" pitchFamily="49" charset="-122"/>
                <a:ea typeface="楷体" panose="02010609060101010101" pitchFamily="49" charset="-122"/>
                <a:cs typeface="全字库正楷体" panose="02010604000101010101" pitchFamily="2" charset="-122"/>
              </a:rPr>
              <a:t>添加标题</a:t>
            </a:r>
          </a:p>
        </p:txBody>
      </p:sp>
      <p:sp>
        <p:nvSpPr>
          <p:cNvPr id="7" name="文本框 26">
            <a:extLst>
              <a:ext uri="{FF2B5EF4-FFF2-40B4-BE49-F238E27FC236}">
                <a16:creationId xmlns:a16="http://schemas.microsoft.com/office/drawing/2014/main" id="{EAE5083E-B944-4FE1-8DC8-780173FC43B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40780" y="4468209"/>
            <a:ext cx="2831799" cy="8908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>
              <a:lnSpc>
                <a:spcPct val="150000"/>
              </a:lnSpc>
              <a:defRPr/>
            </a:pPr>
            <a:r>
              <a:rPr lang="zh-CN" altLang="en-US" sz="1200" kern="0" dirty="0">
                <a:solidFill>
                  <a:srgbClr val="000000">
                    <a:lumMod val="65000"/>
                    <a:lumOff val="35000"/>
                  </a:srgbClr>
                </a:solidFill>
                <a:latin typeface="楷体" panose="02010609060101010101" pitchFamily="49" charset="-122"/>
                <a:ea typeface="楷体" panose="02010609060101010101" pitchFamily="49" charset="-122"/>
                <a:cs typeface="全字库正楷体" panose="02010604000101010101" pitchFamily="2" charset="-122"/>
              </a:rPr>
              <a:t>点击输入本栏的具体文字，简明扼要的说明分项内容，此为概念图解，请根据您的具体内容酌情修改。</a:t>
            </a:r>
            <a:endParaRPr lang="en-US" altLang="zh-CN" sz="1200" kern="0" dirty="0">
              <a:solidFill>
                <a:srgbClr val="000000">
                  <a:lumMod val="65000"/>
                  <a:lumOff val="35000"/>
                </a:srgbClr>
              </a:solidFill>
              <a:latin typeface="楷体" panose="02010609060101010101" pitchFamily="49" charset="-122"/>
              <a:ea typeface="楷体" panose="02010609060101010101" pitchFamily="49" charset="-122"/>
              <a:cs typeface="全字库正楷体" panose="02010604000101010101" pitchFamily="2" charset="-122"/>
            </a:endParaRPr>
          </a:p>
        </p:txBody>
      </p:sp>
      <p:graphicFrame>
        <p:nvGraphicFramePr>
          <p:cNvPr id="8" name="图表 7">
            <a:extLst>
              <a:ext uri="{FF2B5EF4-FFF2-40B4-BE49-F238E27FC236}">
                <a16:creationId xmlns:a16="http://schemas.microsoft.com/office/drawing/2014/main" id="{C3AD84CF-E68B-4E55-9461-177E042CD8E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742254167"/>
              </p:ext>
            </p:extLst>
          </p:nvPr>
        </p:nvGraphicFramePr>
        <p:xfrm>
          <a:off x="1458187" y="798228"/>
          <a:ext cx="9155016" cy="306958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8144923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000"/>
                            </p:stCondLst>
                            <p:childTnLst>
                              <p:par>
                                <p:cTn id="2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500"/>
                            </p:stCondLst>
                            <p:childTnLst>
                              <p:par>
                                <p:cTn id="2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500"/>
                            </p:stCondLst>
                            <p:childTnLst>
                              <p:par>
                                <p:cTn id="3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750"/>
                                        <p:tgtEl>
                                          <p:spTgt spid="8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250"/>
                            </p:stCondLst>
                            <p:childTnLst>
                              <p:par>
                                <p:cTn id="3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750"/>
                                        <p:tgtEl>
                                          <p:spTgt spid="8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6000"/>
                            </p:stCondLst>
                            <p:childTnLst>
                              <p:par>
                                <p:cTn id="4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5" dur="750"/>
                                        <p:tgtEl>
                                          <p:spTgt spid="8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6750"/>
                            </p:stCondLst>
                            <p:childTnLst>
                              <p:par>
                                <p:cTn id="4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750"/>
                                        <p:tgtEl>
                                          <p:spTgt spid="8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  <p:bldP spid="6" grpId="0"/>
      <p:bldP spid="7" grpId="0"/>
      <p:bldGraphic spid="8" grpId="0" uiExpand="1">
        <p:bldSub>
          <a:bldChart bld="series"/>
        </p:bldSub>
      </p:bldGraphic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:a16="http://schemas.microsoft.com/office/drawing/2014/main" id="{D24E5868-3B7B-4F29-A510-257589C368CE}"/>
              </a:ext>
            </a:extLst>
          </p:cNvPr>
          <p:cNvSpPr/>
          <p:nvPr/>
        </p:nvSpPr>
        <p:spPr>
          <a:xfrm>
            <a:off x="5844208" y="337930"/>
            <a:ext cx="5857461" cy="618213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1A099512-3DAE-4909-84F6-9DB67647E0F8}"/>
              </a:ext>
            </a:extLst>
          </p:cNvPr>
          <p:cNvSpPr txBox="1"/>
          <p:nvPr/>
        </p:nvSpPr>
        <p:spPr>
          <a:xfrm>
            <a:off x="6096000" y="1330627"/>
            <a:ext cx="1015663" cy="3754255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ctr"/>
            <a:r>
              <a:rPr lang="zh-CN" altLang="en-US" sz="5400" b="1" dirty="0"/>
              <a:t>第  三  部  分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F7F1D03B-493B-4614-A71C-C1304375C75D}"/>
              </a:ext>
            </a:extLst>
          </p:cNvPr>
          <p:cNvSpPr txBox="1"/>
          <p:nvPr/>
        </p:nvSpPr>
        <p:spPr>
          <a:xfrm>
            <a:off x="4806433" y="2199860"/>
            <a:ext cx="923330" cy="4253949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1200" dirty="0">
                <a:latin typeface="全字库正楷体" panose="02010604000101010101" pitchFamily="2" charset="-122"/>
                <a:ea typeface="全字库正楷体" panose="02010604000101010101" pitchFamily="2" charset="-122"/>
                <a:cs typeface="全字库正楷体" panose="02010604000101010101" pitchFamily="2" charset="-122"/>
              </a:rPr>
              <a:t>您的内容打在这里，或者通过复制您的文本后，在此框中选择粘贴，并选择只保留文字。您的内容打在这里，</a:t>
            </a:r>
            <a:endParaRPr lang="zh-CN" altLang="en-US" sz="1200" dirty="0"/>
          </a:p>
        </p:txBody>
      </p:sp>
    </p:spTree>
    <p:extLst>
      <p:ext uri="{BB962C8B-B14F-4D97-AF65-F5344CB8AC3E}">
        <p14:creationId xmlns:p14="http://schemas.microsoft.com/office/powerpoint/2010/main" val="23170932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id="{2F081ED6-10AE-438E-A97B-EAE35BFA1ACD}"/>
              </a:ext>
            </a:extLst>
          </p:cNvPr>
          <p:cNvGrpSpPr/>
          <p:nvPr/>
        </p:nvGrpSpPr>
        <p:grpSpPr>
          <a:xfrm>
            <a:off x="1615978" y="1279477"/>
            <a:ext cx="8960042" cy="4503553"/>
            <a:chOff x="1958480" y="1943839"/>
            <a:chExt cx="8960042" cy="4503553"/>
          </a:xfrm>
        </p:grpSpPr>
        <p:sp>
          <p:nvSpPr>
            <p:cNvPr id="3" name="矩形 2">
              <a:extLst>
                <a:ext uri="{FF2B5EF4-FFF2-40B4-BE49-F238E27FC236}">
                  <a16:creationId xmlns:a16="http://schemas.microsoft.com/office/drawing/2014/main" id="{7A3E3168-D5DC-420A-A268-66E319E88049}"/>
                </a:ext>
              </a:extLst>
            </p:cNvPr>
            <p:cNvSpPr/>
            <p:nvPr/>
          </p:nvSpPr>
          <p:spPr>
            <a:xfrm>
              <a:off x="2035072" y="1948887"/>
              <a:ext cx="819825" cy="746251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全字库正楷体" panose="02010604000101010101" pitchFamily="2" charset="-122"/>
              </a:endParaRPr>
            </a:p>
          </p:txBody>
        </p:sp>
        <p:sp>
          <p:nvSpPr>
            <p:cNvPr id="4" name="矩形 3">
              <a:extLst>
                <a:ext uri="{FF2B5EF4-FFF2-40B4-BE49-F238E27FC236}">
                  <a16:creationId xmlns:a16="http://schemas.microsoft.com/office/drawing/2014/main" id="{9E0679DD-89A1-40EE-80C3-DF6D44F39C62}"/>
                </a:ext>
              </a:extLst>
            </p:cNvPr>
            <p:cNvSpPr/>
            <p:nvPr/>
          </p:nvSpPr>
          <p:spPr>
            <a:xfrm>
              <a:off x="2035070" y="3534594"/>
              <a:ext cx="819825" cy="746251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全字库正楷体" panose="02010604000101010101" pitchFamily="2" charset="-122"/>
              </a:endParaRPr>
            </a:p>
          </p:txBody>
        </p:sp>
        <p:sp>
          <p:nvSpPr>
            <p:cNvPr id="5" name="矩形 4">
              <a:extLst>
                <a:ext uri="{FF2B5EF4-FFF2-40B4-BE49-F238E27FC236}">
                  <a16:creationId xmlns:a16="http://schemas.microsoft.com/office/drawing/2014/main" id="{1D71943F-BC12-42BA-8932-618C141DF08A}"/>
                </a:ext>
              </a:extLst>
            </p:cNvPr>
            <p:cNvSpPr/>
            <p:nvPr/>
          </p:nvSpPr>
          <p:spPr>
            <a:xfrm>
              <a:off x="2035070" y="5061305"/>
              <a:ext cx="819825" cy="746251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全字库正楷体" panose="02010604000101010101" pitchFamily="2" charset="-122"/>
              </a:endParaRPr>
            </a:p>
          </p:txBody>
        </p:sp>
        <p:sp>
          <p:nvSpPr>
            <p:cNvPr id="6" name="文本框 5">
              <a:extLst>
                <a:ext uri="{FF2B5EF4-FFF2-40B4-BE49-F238E27FC236}">
                  <a16:creationId xmlns:a16="http://schemas.microsoft.com/office/drawing/2014/main" id="{4A32F057-4677-44FA-9616-8219C385E496}"/>
                </a:ext>
              </a:extLst>
            </p:cNvPr>
            <p:cNvSpPr txBox="1"/>
            <p:nvPr/>
          </p:nvSpPr>
          <p:spPr>
            <a:xfrm>
              <a:off x="1968419" y="2041962"/>
              <a:ext cx="934277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800" b="1" dirty="0">
                  <a:latin typeface="楷体" panose="02010609060101010101" pitchFamily="49" charset="-122"/>
                  <a:ea typeface="楷体" panose="02010609060101010101" pitchFamily="49" charset="-122"/>
                  <a:cs typeface="全字库正楷体" panose="02010604000101010101" pitchFamily="2" charset="-122"/>
                </a:rPr>
                <a:t>01</a:t>
              </a:r>
              <a:endPara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  <a:cs typeface="全字库正楷体" panose="02010604000101010101" pitchFamily="2" charset="-122"/>
              </a:endParaRPr>
            </a:p>
          </p:txBody>
        </p:sp>
        <p:sp>
          <p:nvSpPr>
            <p:cNvPr id="7" name="文本框 6">
              <a:extLst>
                <a:ext uri="{FF2B5EF4-FFF2-40B4-BE49-F238E27FC236}">
                  <a16:creationId xmlns:a16="http://schemas.microsoft.com/office/drawing/2014/main" id="{162FD27B-9975-4152-88A7-1AE03216FC22}"/>
                </a:ext>
              </a:extLst>
            </p:cNvPr>
            <p:cNvSpPr txBox="1"/>
            <p:nvPr/>
          </p:nvSpPr>
          <p:spPr>
            <a:xfrm>
              <a:off x="1981670" y="3657165"/>
              <a:ext cx="934277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800" b="1" dirty="0">
                  <a:latin typeface="楷体" panose="02010609060101010101" pitchFamily="49" charset="-122"/>
                  <a:ea typeface="楷体" panose="02010609060101010101" pitchFamily="49" charset="-122"/>
                  <a:cs typeface="全字库正楷体" panose="02010604000101010101" pitchFamily="2" charset="-122"/>
                </a:rPr>
                <a:t>02</a:t>
              </a:r>
              <a:endPara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  <a:cs typeface="全字库正楷体" panose="02010604000101010101" pitchFamily="2" charset="-122"/>
              </a:endParaRPr>
            </a:p>
          </p:txBody>
        </p:sp>
        <p:sp>
          <p:nvSpPr>
            <p:cNvPr id="8" name="文本框 7">
              <a:extLst>
                <a:ext uri="{FF2B5EF4-FFF2-40B4-BE49-F238E27FC236}">
                  <a16:creationId xmlns:a16="http://schemas.microsoft.com/office/drawing/2014/main" id="{A9EC57DC-A64E-43D6-A33A-EC5C20004D0D}"/>
                </a:ext>
              </a:extLst>
            </p:cNvPr>
            <p:cNvSpPr txBox="1"/>
            <p:nvPr/>
          </p:nvSpPr>
          <p:spPr>
            <a:xfrm>
              <a:off x="1958480" y="5183876"/>
              <a:ext cx="934277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800" b="1" dirty="0">
                  <a:latin typeface="楷体" panose="02010609060101010101" pitchFamily="49" charset="-122"/>
                  <a:ea typeface="楷体" panose="02010609060101010101" pitchFamily="49" charset="-122"/>
                  <a:cs typeface="全字库正楷体" panose="02010604000101010101" pitchFamily="2" charset="-122"/>
                </a:rPr>
                <a:t>03</a:t>
              </a:r>
              <a:endPara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  <a:cs typeface="全字库正楷体" panose="02010604000101010101" pitchFamily="2" charset="-122"/>
              </a:endParaRPr>
            </a:p>
          </p:txBody>
        </p:sp>
        <p:sp>
          <p:nvSpPr>
            <p:cNvPr id="9" name="矩形 8">
              <a:extLst>
                <a:ext uri="{FF2B5EF4-FFF2-40B4-BE49-F238E27FC236}">
                  <a16:creationId xmlns:a16="http://schemas.microsoft.com/office/drawing/2014/main" id="{B83C8488-DF8E-410E-8D92-D09F3EA35CC1}"/>
                </a:ext>
              </a:extLst>
            </p:cNvPr>
            <p:cNvSpPr/>
            <p:nvPr/>
          </p:nvSpPr>
          <p:spPr>
            <a:xfrm>
              <a:off x="3559229" y="2402669"/>
              <a:ext cx="7359293" cy="89088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200" dirty="0">
                  <a:latin typeface="楷体" panose="02010609060101010101" pitchFamily="49" charset="-122"/>
                  <a:ea typeface="楷体" panose="02010609060101010101" pitchFamily="49" charset="-122"/>
                  <a:cs typeface="全字库正楷体" panose="02010604000101010101" pitchFamily="2" charset="-122"/>
                </a:rPr>
                <a:t>您的内容打在这里，或者通过复制您的文本后，在此框中选择粘贴，并选择只保留文字。您的内容打在这里，或者通过复制您的文本后，在此框中选择粘贴，并选择只保留文字。</a:t>
              </a:r>
            </a:p>
            <a:p>
              <a:pPr>
                <a:lnSpc>
                  <a:spcPct val="150000"/>
                </a:lnSpc>
              </a:pPr>
              <a:endParaRPr lang="zh-CN" altLang="en-US" sz="1200" dirty="0">
                <a:latin typeface="楷体" panose="02010609060101010101" pitchFamily="49" charset="-122"/>
                <a:ea typeface="楷体" panose="02010609060101010101" pitchFamily="49" charset="-122"/>
                <a:cs typeface="全字库正楷体" panose="02010604000101010101" pitchFamily="2" charset="-122"/>
              </a:endParaRPr>
            </a:p>
          </p:txBody>
        </p:sp>
        <p:sp>
          <p:nvSpPr>
            <p:cNvPr id="10" name="文本框 65">
              <a:extLst>
                <a:ext uri="{FF2B5EF4-FFF2-40B4-BE49-F238E27FC236}">
                  <a16:creationId xmlns:a16="http://schemas.microsoft.com/office/drawing/2014/main" id="{FD955616-E34D-4997-874B-C808EC2C65F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572482" y="1943839"/>
              <a:ext cx="3194100" cy="40011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bg1"/>
              </a:solidFill>
            </a:ln>
            <a:extLst/>
          </p:spPr>
          <p:txBody>
            <a:bodyPr wrap="square">
              <a:spAutoFit/>
            </a:bodyPr>
            <a:lstStyle>
              <a:lvl1pPr/>
              <a:lvl2pPr marL="742950" indent="-285750"/>
              <a:lvl3pPr/>
              <a:lvl4pPr/>
              <a:lvl5pPr/>
              <a:lvl6pPr/>
              <a:lvl7pPr/>
              <a:lvl8pPr/>
              <a:lvl9pPr/>
            </a:lstStyle>
            <a:p>
              <a:pPr eaLnBrk="1" hangingPunct="1"/>
              <a:r>
                <a:rPr lang="zh-CN" altLang="en-US" sz="2000" b="1" dirty="0">
                  <a:latin typeface="楷体" panose="02010609060101010101" pitchFamily="49" charset="-122"/>
                  <a:ea typeface="楷体" panose="02010609060101010101" pitchFamily="49" charset="-122"/>
                  <a:cs typeface="全字库正楷体" panose="02010604000101010101" pitchFamily="2" charset="-122"/>
                </a:rPr>
                <a:t>此处添加标题</a:t>
              </a:r>
            </a:p>
          </p:txBody>
        </p:sp>
        <p:sp>
          <p:nvSpPr>
            <p:cNvPr id="11" name="矩形 10">
              <a:extLst>
                <a:ext uri="{FF2B5EF4-FFF2-40B4-BE49-F238E27FC236}">
                  <a16:creationId xmlns:a16="http://schemas.microsoft.com/office/drawing/2014/main" id="{8BF9B69B-EE93-4005-942E-2FD24629BE32}"/>
                </a:ext>
              </a:extLst>
            </p:cNvPr>
            <p:cNvSpPr/>
            <p:nvPr/>
          </p:nvSpPr>
          <p:spPr>
            <a:xfrm>
              <a:off x="3545977" y="4014880"/>
              <a:ext cx="7359293" cy="89088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200" dirty="0">
                  <a:latin typeface="楷体" panose="02010609060101010101" pitchFamily="49" charset="-122"/>
                  <a:ea typeface="楷体" panose="02010609060101010101" pitchFamily="49" charset="-122"/>
                  <a:cs typeface="全字库正楷体" panose="02010604000101010101" pitchFamily="2" charset="-122"/>
                </a:rPr>
                <a:t>您的内容打在这里，或者通过复制您的文本后，在此框中选择粘贴，并选择只保留文字。您的内容打在这里，或者通过复制您的文本后，在此框中选择粘贴，并选择只保留文字。</a:t>
              </a:r>
            </a:p>
            <a:p>
              <a:pPr>
                <a:lnSpc>
                  <a:spcPct val="150000"/>
                </a:lnSpc>
              </a:pPr>
              <a:endParaRPr lang="zh-CN" altLang="en-US" sz="1200" dirty="0">
                <a:latin typeface="楷体" panose="02010609060101010101" pitchFamily="49" charset="-122"/>
                <a:ea typeface="楷体" panose="02010609060101010101" pitchFamily="49" charset="-122"/>
                <a:cs typeface="全字库正楷体" panose="02010604000101010101" pitchFamily="2" charset="-122"/>
              </a:endParaRPr>
            </a:p>
          </p:txBody>
        </p:sp>
        <p:sp>
          <p:nvSpPr>
            <p:cNvPr id="12" name="文本框 65">
              <a:extLst>
                <a:ext uri="{FF2B5EF4-FFF2-40B4-BE49-F238E27FC236}">
                  <a16:creationId xmlns:a16="http://schemas.microsoft.com/office/drawing/2014/main" id="{FD099F6C-12B5-4764-90B0-857E4E1C87A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559230" y="3556050"/>
              <a:ext cx="3194100" cy="40011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bg1"/>
              </a:solidFill>
            </a:ln>
            <a:extLst/>
          </p:spPr>
          <p:txBody>
            <a:bodyPr wrap="square">
              <a:spAutoFit/>
            </a:bodyPr>
            <a:lstStyle>
              <a:lvl1pPr/>
              <a:lvl2pPr marL="742950" indent="-285750"/>
              <a:lvl3pPr/>
              <a:lvl4pPr/>
              <a:lvl5pPr/>
              <a:lvl6pPr/>
              <a:lvl7pPr/>
              <a:lvl8pPr/>
              <a:lvl9pPr/>
            </a:lstStyle>
            <a:p>
              <a:r>
                <a:rPr lang="zh-CN" altLang="en-US" sz="2000" b="1" dirty="0">
                  <a:latin typeface="楷体" panose="02010609060101010101" pitchFamily="49" charset="-122"/>
                  <a:ea typeface="楷体" panose="02010609060101010101" pitchFamily="49" charset="-122"/>
                  <a:cs typeface="全字库正楷体" panose="02010604000101010101" pitchFamily="2" charset="-122"/>
                </a:rPr>
                <a:t>此处添加标题</a:t>
              </a:r>
            </a:p>
          </p:txBody>
        </p:sp>
        <p:sp>
          <p:nvSpPr>
            <p:cNvPr id="13" name="矩形 12">
              <a:extLst>
                <a:ext uri="{FF2B5EF4-FFF2-40B4-BE49-F238E27FC236}">
                  <a16:creationId xmlns:a16="http://schemas.microsoft.com/office/drawing/2014/main" id="{2C0D9E60-57C2-40C3-AA7F-6019FED9C3A7}"/>
                </a:ext>
              </a:extLst>
            </p:cNvPr>
            <p:cNvSpPr/>
            <p:nvPr/>
          </p:nvSpPr>
          <p:spPr>
            <a:xfrm>
              <a:off x="3532725" y="5556507"/>
              <a:ext cx="7359293" cy="89088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200" dirty="0">
                  <a:latin typeface="楷体" panose="02010609060101010101" pitchFamily="49" charset="-122"/>
                  <a:ea typeface="楷体" panose="02010609060101010101" pitchFamily="49" charset="-122"/>
                  <a:cs typeface="全字库正楷体" panose="02010604000101010101" pitchFamily="2" charset="-122"/>
                </a:rPr>
                <a:t>您的内容打在这里，或者通过复制您的文本后，在此框中选择粘贴，并选择只保留文字。您的内容打在这里，或者通过复制您的文本后，在此框中选择粘贴，并选择只保留文字。</a:t>
              </a:r>
            </a:p>
            <a:p>
              <a:pPr>
                <a:lnSpc>
                  <a:spcPct val="150000"/>
                </a:lnSpc>
              </a:pPr>
              <a:endParaRPr lang="zh-CN" altLang="en-US" sz="1200" dirty="0">
                <a:latin typeface="楷体" panose="02010609060101010101" pitchFamily="49" charset="-122"/>
                <a:ea typeface="楷体" panose="02010609060101010101" pitchFamily="49" charset="-122"/>
                <a:cs typeface="全字库正楷体" panose="02010604000101010101" pitchFamily="2" charset="-122"/>
              </a:endParaRPr>
            </a:p>
          </p:txBody>
        </p:sp>
        <p:sp>
          <p:nvSpPr>
            <p:cNvPr id="14" name="文本框 65">
              <a:extLst>
                <a:ext uri="{FF2B5EF4-FFF2-40B4-BE49-F238E27FC236}">
                  <a16:creationId xmlns:a16="http://schemas.microsoft.com/office/drawing/2014/main" id="{BE354C4B-3084-44BD-A631-EAF29788821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545978" y="5097677"/>
              <a:ext cx="3194100" cy="40011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bg1"/>
              </a:solidFill>
            </a:ln>
            <a:extLst/>
          </p:spPr>
          <p:txBody>
            <a:bodyPr wrap="square">
              <a:spAutoFit/>
            </a:bodyPr>
            <a:lstStyle>
              <a:lvl1pPr/>
              <a:lvl2pPr marL="742950" indent="-285750"/>
              <a:lvl3pPr/>
              <a:lvl4pPr/>
              <a:lvl5pPr/>
              <a:lvl6pPr/>
              <a:lvl7pPr/>
              <a:lvl8pPr/>
              <a:lvl9pPr/>
            </a:lstStyle>
            <a:p>
              <a:r>
                <a:rPr lang="zh-CN" altLang="en-US" sz="2000" b="1" dirty="0">
                  <a:latin typeface="楷体" panose="02010609060101010101" pitchFamily="49" charset="-122"/>
                  <a:ea typeface="楷体" panose="02010609060101010101" pitchFamily="49" charset="-122"/>
                  <a:cs typeface="全字库正楷体" panose="02010604000101010101" pitchFamily="2" charset="-122"/>
                </a:rPr>
                <a:t>此处添加标题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1194980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:a16="http://schemas.microsoft.com/office/drawing/2014/main" id="{D24E5868-3B7B-4F29-A510-257589C368CE}"/>
              </a:ext>
            </a:extLst>
          </p:cNvPr>
          <p:cNvSpPr/>
          <p:nvPr/>
        </p:nvSpPr>
        <p:spPr>
          <a:xfrm>
            <a:off x="5844208" y="337930"/>
            <a:ext cx="5857461" cy="618213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1A099512-3DAE-4909-84F6-9DB67647E0F8}"/>
              </a:ext>
            </a:extLst>
          </p:cNvPr>
          <p:cNvSpPr txBox="1"/>
          <p:nvPr/>
        </p:nvSpPr>
        <p:spPr>
          <a:xfrm>
            <a:off x="6096000" y="1330627"/>
            <a:ext cx="1015663" cy="3754255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ctr"/>
            <a:r>
              <a:rPr lang="zh-CN" altLang="en-US" sz="5400" b="1" dirty="0"/>
              <a:t>第  四  部  分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F7F1D03B-493B-4614-A71C-C1304375C75D}"/>
              </a:ext>
            </a:extLst>
          </p:cNvPr>
          <p:cNvSpPr txBox="1"/>
          <p:nvPr/>
        </p:nvSpPr>
        <p:spPr>
          <a:xfrm>
            <a:off x="4806433" y="2199860"/>
            <a:ext cx="923330" cy="4253949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1200" dirty="0">
                <a:latin typeface="全字库正楷体" panose="02010604000101010101" pitchFamily="2" charset="-122"/>
                <a:ea typeface="全字库正楷体" panose="02010604000101010101" pitchFamily="2" charset="-122"/>
                <a:cs typeface="全字库正楷体" panose="02010604000101010101" pitchFamily="2" charset="-122"/>
              </a:rPr>
              <a:t>您的内容打在这里，或者通过复制您的文本后，在此框中选择粘贴，并选择只保留文字。您的内容打在这里，</a:t>
            </a:r>
            <a:endParaRPr lang="zh-CN" altLang="en-US" sz="1200" dirty="0"/>
          </a:p>
        </p:txBody>
      </p:sp>
    </p:spTree>
    <p:extLst>
      <p:ext uri="{BB962C8B-B14F-4D97-AF65-F5344CB8AC3E}">
        <p14:creationId xmlns:p14="http://schemas.microsoft.com/office/powerpoint/2010/main" val="28892359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id="{E97DEDC7-CA79-43CB-B912-92088EDE5E31}"/>
              </a:ext>
            </a:extLst>
          </p:cNvPr>
          <p:cNvGrpSpPr/>
          <p:nvPr/>
        </p:nvGrpSpPr>
        <p:grpSpPr>
          <a:xfrm>
            <a:off x="6950114" y="2604991"/>
            <a:ext cx="3910168" cy="975714"/>
            <a:chOff x="758826" y="1609672"/>
            <a:chExt cx="5397502" cy="975714"/>
          </a:xfrm>
        </p:grpSpPr>
        <p:sp>
          <p:nvSpPr>
            <p:cNvPr id="3" name="矩形 2">
              <a:extLst>
                <a:ext uri="{FF2B5EF4-FFF2-40B4-BE49-F238E27FC236}">
                  <a16:creationId xmlns:a16="http://schemas.microsoft.com/office/drawing/2014/main" id="{230BFB72-AA75-425C-9079-90D38DA0BB0C}"/>
                </a:ext>
              </a:extLst>
            </p:cNvPr>
            <p:cNvSpPr/>
            <p:nvPr/>
          </p:nvSpPr>
          <p:spPr>
            <a:xfrm>
              <a:off x="815853" y="1609672"/>
              <a:ext cx="2677867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ADD YOUR TITTLE</a:t>
              </a:r>
              <a:endParaRPr lang="zh-CN" altLang="en-US" b="1" dirty="0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sp>
          <p:nvSpPr>
            <p:cNvPr id="4" name="矩形 3">
              <a:extLst>
                <a:ext uri="{FF2B5EF4-FFF2-40B4-BE49-F238E27FC236}">
                  <a16:creationId xmlns:a16="http://schemas.microsoft.com/office/drawing/2014/main" id="{12EF7ED2-2B37-4AE2-86AB-87A4E9607D00}"/>
                </a:ext>
              </a:extLst>
            </p:cNvPr>
            <p:cNvSpPr/>
            <p:nvPr/>
          </p:nvSpPr>
          <p:spPr>
            <a:xfrm>
              <a:off x="758826" y="1982336"/>
              <a:ext cx="5397502" cy="60305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200" dirty="0">
                  <a:latin typeface="楷体" panose="02010609060101010101" pitchFamily="49" charset="-122"/>
                  <a:ea typeface="楷体" panose="02010609060101010101" pitchFamily="49" charset="-122"/>
                  <a:cs typeface="全字库正楷体" panose="02010604000101010101" pitchFamily="2" charset="-122"/>
                </a:rPr>
                <a:t>您的内容打在这里，或者通过复制您的文本后，在此框中选择粘贴，并选择只保留文字。</a:t>
              </a:r>
              <a:endParaRPr lang="zh-CN" altLang="en-US" sz="1200" dirty="0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  <p:grpSp>
        <p:nvGrpSpPr>
          <p:cNvPr id="5" name="组合 4">
            <a:extLst>
              <a:ext uri="{FF2B5EF4-FFF2-40B4-BE49-F238E27FC236}">
                <a16:creationId xmlns:a16="http://schemas.microsoft.com/office/drawing/2014/main" id="{D6355475-B8F9-4C76-A60A-70AC10AAFEB1}"/>
              </a:ext>
            </a:extLst>
          </p:cNvPr>
          <p:cNvGrpSpPr/>
          <p:nvPr/>
        </p:nvGrpSpPr>
        <p:grpSpPr>
          <a:xfrm>
            <a:off x="1422888" y="4222227"/>
            <a:ext cx="3910168" cy="1003900"/>
            <a:chOff x="758826" y="1581486"/>
            <a:chExt cx="5397502" cy="1003900"/>
          </a:xfrm>
        </p:grpSpPr>
        <p:sp>
          <p:nvSpPr>
            <p:cNvPr id="6" name="矩形 5">
              <a:extLst>
                <a:ext uri="{FF2B5EF4-FFF2-40B4-BE49-F238E27FC236}">
                  <a16:creationId xmlns:a16="http://schemas.microsoft.com/office/drawing/2014/main" id="{DD9A1FA3-43D8-4499-98CD-819762B3D715}"/>
                </a:ext>
              </a:extLst>
            </p:cNvPr>
            <p:cNvSpPr/>
            <p:nvPr/>
          </p:nvSpPr>
          <p:spPr>
            <a:xfrm>
              <a:off x="800331" y="1581486"/>
              <a:ext cx="2677867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ADD YOUR TITTLE</a:t>
              </a:r>
              <a:endParaRPr lang="zh-CN" altLang="en-US" b="1" dirty="0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sp>
          <p:nvSpPr>
            <p:cNvPr id="7" name="矩形 6">
              <a:extLst>
                <a:ext uri="{FF2B5EF4-FFF2-40B4-BE49-F238E27FC236}">
                  <a16:creationId xmlns:a16="http://schemas.microsoft.com/office/drawing/2014/main" id="{71EA45E4-0AD9-4831-9EC0-61D83A6D56A8}"/>
                </a:ext>
              </a:extLst>
            </p:cNvPr>
            <p:cNvSpPr/>
            <p:nvPr/>
          </p:nvSpPr>
          <p:spPr>
            <a:xfrm>
              <a:off x="758826" y="1982336"/>
              <a:ext cx="5397502" cy="60305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200" dirty="0">
                  <a:latin typeface="楷体" panose="02010609060101010101" pitchFamily="49" charset="-122"/>
                  <a:ea typeface="楷体" panose="02010609060101010101" pitchFamily="49" charset="-122"/>
                  <a:cs typeface="全字库正楷体" panose="02010604000101010101" pitchFamily="2" charset="-122"/>
                </a:rPr>
                <a:t>您的内容打在这里，或者通过复制您的文本后，在此框中选择粘贴，并选择只保留文字。</a:t>
              </a:r>
              <a:endParaRPr lang="zh-CN" altLang="en-US" sz="1200" dirty="0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  <p:grpSp>
        <p:nvGrpSpPr>
          <p:cNvPr id="8" name="组合 7">
            <a:extLst>
              <a:ext uri="{FF2B5EF4-FFF2-40B4-BE49-F238E27FC236}">
                <a16:creationId xmlns:a16="http://schemas.microsoft.com/office/drawing/2014/main" id="{98307E32-0467-4E0F-AE53-0E606620D7C7}"/>
              </a:ext>
            </a:extLst>
          </p:cNvPr>
          <p:cNvGrpSpPr/>
          <p:nvPr/>
        </p:nvGrpSpPr>
        <p:grpSpPr>
          <a:xfrm>
            <a:off x="6991427" y="4250413"/>
            <a:ext cx="3910168" cy="975714"/>
            <a:chOff x="758826" y="1609672"/>
            <a:chExt cx="5397502" cy="975714"/>
          </a:xfrm>
        </p:grpSpPr>
        <p:sp>
          <p:nvSpPr>
            <p:cNvPr id="9" name="矩形 8">
              <a:extLst>
                <a:ext uri="{FF2B5EF4-FFF2-40B4-BE49-F238E27FC236}">
                  <a16:creationId xmlns:a16="http://schemas.microsoft.com/office/drawing/2014/main" id="{042EB6F0-4FD7-413A-9DD1-0AC08916FF9E}"/>
                </a:ext>
              </a:extLst>
            </p:cNvPr>
            <p:cNvSpPr/>
            <p:nvPr/>
          </p:nvSpPr>
          <p:spPr>
            <a:xfrm>
              <a:off x="815853" y="1609672"/>
              <a:ext cx="2677867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ADD YOUR TITTLE</a:t>
              </a:r>
              <a:endParaRPr lang="zh-CN" altLang="en-US" b="1" dirty="0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sp>
          <p:nvSpPr>
            <p:cNvPr id="10" name="矩形 9">
              <a:extLst>
                <a:ext uri="{FF2B5EF4-FFF2-40B4-BE49-F238E27FC236}">
                  <a16:creationId xmlns:a16="http://schemas.microsoft.com/office/drawing/2014/main" id="{A9B4DEB8-A69F-4B11-9DD8-983B70E4F4E9}"/>
                </a:ext>
              </a:extLst>
            </p:cNvPr>
            <p:cNvSpPr/>
            <p:nvPr/>
          </p:nvSpPr>
          <p:spPr>
            <a:xfrm>
              <a:off x="758826" y="1982336"/>
              <a:ext cx="5397502" cy="60305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zh-CN" altLang="en-US" sz="1200" dirty="0">
                  <a:latin typeface="楷体" panose="02010609060101010101" pitchFamily="49" charset="-122"/>
                  <a:ea typeface="楷体" panose="02010609060101010101" pitchFamily="49" charset="-122"/>
                  <a:cs typeface="全字库正楷体" panose="02010604000101010101" pitchFamily="2" charset="-122"/>
                </a:rPr>
                <a:t>您的内容打在这里，或者通过复制您的文本后，在此框中选择粘贴，并选择只保留文字。</a:t>
              </a:r>
              <a:endParaRPr lang="zh-CN" altLang="en-US" sz="1200" dirty="0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  <p:grpSp>
        <p:nvGrpSpPr>
          <p:cNvPr id="11" name="组合 10">
            <a:extLst>
              <a:ext uri="{FF2B5EF4-FFF2-40B4-BE49-F238E27FC236}">
                <a16:creationId xmlns:a16="http://schemas.microsoft.com/office/drawing/2014/main" id="{7EF11025-D76E-4194-8A21-6EA4C549398B}"/>
              </a:ext>
            </a:extLst>
          </p:cNvPr>
          <p:cNvGrpSpPr/>
          <p:nvPr/>
        </p:nvGrpSpPr>
        <p:grpSpPr>
          <a:xfrm>
            <a:off x="1406558" y="2572480"/>
            <a:ext cx="3910168" cy="996959"/>
            <a:chOff x="758826" y="1588427"/>
            <a:chExt cx="5397502" cy="996959"/>
          </a:xfrm>
        </p:grpSpPr>
        <p:sp>
          <p:nvSpPr>
            <p:cNvPr id="12" name="矩形 11">
              <a:extLst>
                <a:ext uri="{FF2B5EF4-FFF2-40B4-BE49-F238E27FC236}">
                  <a16:creationId xmlns:a16="http://schemas.microsoft.com/office/drawing/2014/main" id="{FC9CEA20-3CC0-40B3-8101-CDC9447D2839}"/>
                </a:ext>
              </a:extLst>
            </p:cNvPr>
            <p:cNvSpPr/>
            <p:nvPr/>
          </p:nvSpPr>
          <p:spPr>
            <a:xfrm>
              <a:off x="799016" y="1588427"/>
              <a:ext cx="2677867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ADD YOUR TITTLE</a:t>
              </a:r>
              <a:endParaRPr lang="zh-CN" altLang="en-US" b="1" dirty="0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sp>
          <p:nvSpPr>
            <p:cNvPr id="13" name="矩形 12">
              <a:extLst>
                <a:ext uri="{FF2B5EF4-FFF2-40B4-BE49-F238E27FC236}">
                  <a16:creationId xmlns:a16="http://schemas.microsoft.com/office/drawing/2014/main" id="{2C3D4943-28F4-491F-B24C-69A51EF03863}"/>
                </a:ext>
              </a:extLst>
            </p:cNvPr>
            <p:cNvSpPr/>
            <p:nvPr/>
          </p:nvSpPr>
          <p:spPr>
            <a:xfrm>
              <a:off x="758826" y="1982336"/>
              <a:ext cx="5397502" cy="60305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200" dirty="0">
                  <a:latin typeface="楷体" panose="02010609060101010101" pitchFamily="49" charset="-122"/>
                  <a:ea typeface="楷体" panose="02010609060101010101" pitchFamily="49" charset="-122"/>
                  <a:cs typeface="全字库正楷体" panose="02010604000101010101" pitchFamily="2" charset="-122"/>
                </a:rPr>
                <a:t>您的内容打在这里，或者通过复制您的文本后，在此框中选择粘贴，并选择只保留文字。</a:t>
              </a:r>
              <a:endParaRPr lang="zh-CN" altLang="en-US" sz="1200" dirty="0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  <p:sp>
        <p:nvSpPr>
          <p:cNvPr id="14" name="矩形 13">
            <a:extLst>
              <a:ext uri="{FF2B5EF4-FFF2-40B4-BE49-F238E27FC236}">
                <a16:creationId xmlns:a16="http://schemas.microsoft.com/office/drawing/2014/main" id="{DCDA26E4-D4EC-4F61-BA1F-3D69190812FD}"/>
              </a:ext>
            </a:extLst>
          </p:cNvPr>
          <p:cNvSpPr/>
          <p:nvPr/>
        </p:nvSpPr>
        <p:spPr>
          <a:xfrm>
            <a:off x="1406558" y="1555598"/>
            <a:ext cx="171450" cy="683418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rgbClr val="A6A6A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D7ECE06A-F609-4BD5-A079-25B68F74DEC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43660" y="1642291"/>
            <a:ext cx="9156814" cy="523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buNone/>
            </a:pPr>
            <a:r>
              <a:rPr lang="zh-CN" altLang="en-US" sz="1400" dirty="0">
                <a:latin typeface="楷体" panose="02010609060101010101" pitchFamily="49" charset="-122"/>
                <a:ea typeface="楷体" panose="02010609060101010101" pitchFamily="49" charset="-122"/>
                <a:cs typeface="全字库正楷体" panose="02010604000101010101" pitchFamily="2" charset="-122"/>
              </a:rPr>
              <a:t>您的内容打在这里，或者通过复制您的文本后，在此框中选择粘贴，并选择只保留文字。您的内容打在这里，或者通过复制您的文本后，在此框中选择粘贴，并选择只保留文字。</a:t>
            </a:r>
            <a:endParaRPr lang="zh-CN" altLang="en-US" sz="1400" dirty="0">
              <a:latin typeface="楷体" panose="02010609060101010101" pitchFamily="49" charset="-122"/>
              <a:ea typeface="楷体" panose="02010609060101010101" pitchFamily="49" charset="-122"/>
              <a:cs typeface="Ebrima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01841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:a16="http://schemas.microsoft.com/office/drawing/2014/main" id="{805D4655-8EFD-42E2-A9E1-D751DE055C8E}"/>
              </a:ext>
            </a:extLst>
          </p:cNvPr>
          <p:cNvSpPr/>
          <p:nvPr/>
        </p:nvSpPr>
        <p:spPr>
          <a:xfrm>
            <a:off x="9179001" y="0"/>
            <a:ext cx="3012999" cy="2451652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852C751C-0163-4D64-A532-90F1697AFFE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41" r="1570"/>
          <a:stretch/>
        </p:blipFill>
        <p:spPr>
          <a:xfrm>
            <a:off x="5473148" y="1000825"/>
            <a:ext cx="6732104" cy="4856350"/>
          </a:xfrm>
          <a:prstGeom prst="rect">
            <a:avLst/>
          </a:prstGeom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id="{D2493E49-7B97-4929-A9DA-BBE8361FBF64}"/>
              </a:ext>
            </a:extLst>
          </p:cNvPr>
          <p:cNvSpPr txBox="1"/>
          <p:nvPr/>
        </p:nvSpPr>
        <p:spPr>
          <a:xfrm>
            <a:off x="3900895" y="1016464"/>
            <a:ext cx="1015663" cy="4320209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5400" b="1" dirty="0"/>
              <a:t>谢谢大家观看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14C3B8A7-F4F1-43E5-B732-9984A8103A70}"/>
              </a:ext>
            </a:extLst>
          </p:cNvPr>
          <p:cNvSpPr txBox="1"/>
          <p:nvPr/>
        </p:nvSpPr>
        <p:spPr>
          <a:xfrm>
            <a:off x="2399940" y="2676938"/>
            <a:ext cx="1292662" cy="3451348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1200" dirty="0">
                <a:latin typeface="全字库正楷体" panose="02010604000101010101" pitchFamily="2" charset="-122"/>
                <a:ea typeface="全字库正楷体" panose="02010604000101010101" pitchFamily="2" charset="-122"/>
                <a:cs typeface="全字库正楷体" panose="02010604000101010101" pitchFamily="2" charset="-122"/>
              </a:rPr>
              <a:t>您的内容打在这里，或者通过复制您的文本后，在此框中选择粘贴，并选择只保留文字。您的内容打在这里，</a:t>
            </a:r>
            <a:endParaRPr lang="zh-CN" altLang="en-US" sz="1200" dirty="0"/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0DAE4BFE-289C-45D1-8CB2-AFD40AB87F2D}"/>
              </a:ext>
            </a:extLst>
          </p:cNvPr>
          <p:cNvSpPr/>
          <p:nvPr/>
        </p:nvSpPr>
        <p:spPr>
          <a:xfrm rot="16200000">
            <a:off x="1751707" y="196859"/>
            <a:ext cx="186124" cy="3695666"/>
          </a:xfrm>
          <a:prstGeom prst="rect">
            <a:avLst/>
          </a:prstGeom>
          <a:solidFill>
            <a:srgbClr val="32424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665095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</TotalTime>
  <Words>1296</Words>
  <Application>Microsoft Office PowerPoint</Application>
  <PresentationFormat>宽屏</PresentationFormat>
  <Paragraphs>83</Paragraphs>
  <Slides>16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16</vt:i4>
      </vt:variant>
    </vt:vector>
  </HeadingPairs>
  <TitlesOfParts>
    <vt:vector size="27" baseType="lpstr">
      <vt:lpstr>楷体</vt:lpstr>
      <vt:lpstr>全字库正楷体</vt:lpstr>
      <vt:lpstr>宋体</vt:lpstr>
      <vt:lpstr>微软雅黑</vt:lpstr>
      <vt:lpstr>文悦古典明朝体 (非商业使用) W5</vt:lpstr>
      <vt:lpstr>Arial</vt:lpstr>
      <vt:lpstr>Calibri</vt:lpstr>
      <vt:lpstr>Calibri Light</vt:lpstr>
      <vt:lpstr>Ebrima</vt:lpstr>
      <vt:lpstr>Open Sans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Administrator</cp:lastModifiedBy>
  <cp:revision>11</cp:revision>
  <dcterms:created xsi:type="dcterms:W3CDTF">2018-09-11T02:52:35Z</dcterms:created>
  <dcterms:modified xsi:type="dcterms:W3CDTF">2018-09-19T14:33:48Z</dcterms:modified>
</cp:coreProperties>
</file>