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6"/>
  </p:handoutMasterIdLst>
  <p:sldIdLst>
    <p:sldId id="256" r:id="rId3"/>
    <p:sldId id="257" r:id="rId4"/>
    <p:sldId id="259" r:id="rId5"/>
    <p:sldId id="270" r:id="rId6"/>
    <p:sldId id="271" r:id="rId7"/>
    <p:sldId id="273" r:id="rId8"/>
    <p:sldId id="272" r:id="rId9"/>
    <p:sldId id="263" r:id="rId10"/>
    <p:sldId id="264" r:id="rId11"/>
    <p:sldId id="266" r:id="rId12"/>
    <p:sldId id="265" r:id="rId13"/>
    <p:sldId id="268" r:id="rId14"/>
    <p:sldId id="267" r:id="rId15"/>
  </p:sldIdLst>
  <p:sldSz cx="12192000" cy="6858000"/>
  <p:notesSz cx="6858000" cy="9144000"/>
  <p:embeddedFontLst>
    <p:embeddedFont>
      <p:font typeface="方正清刻本悦宋简体" panose="02000000000000000000" pitchFamily="2" charset="-122"/>
      <p:regular r:id="rId20"/>
    </p:embeddedFont>
    <p:embeddedFont>
      <p:font typeface="微软雅黑" panose="020B0503020204020204" pitchFamily="34" charset="-122"/>
      <p:regular r:id="rId21"/>
    </p:embeddedFont>
    <p:embeddedFont>
      <p:font typeface="等线" panose="02010600030101010101" charset="-122"/>
      <p:regular r:id="rId22"/>
    </p:embeddedFont>
    <p:embeddedFont>
      <p:font typeface="等线 Light" panose="02010600030101010101" charset="0"/>
      <p:regular r:id="rId2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3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91" y="749"/>
      </p:cViewPr>
      <p:guideLst>
        <p:guide orient="horz" pos="2160"/>
        <p:guide pos="3840"/>
        <p:guide pos="7446"/>
        <p:guide pos="234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952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832877358065387"/>
          <c:y val="0.0398083386643832"/>
          <c:w val="0.882793713450341"/>
          <c:h val="0.9203833226712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595959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工程1</c:v>
                </c:pt>
                <c:pt idx="1">
                  <c:v>工程2</c:v>
                </c:pt>
                <c:pt idx="2">
                  <c:v>工程3</c:v>
                </c:pt>
                <c:pt idx="3">
                  <c:v>工程4</c:v>
                </c:pt>
                <c:pt idx="4">
                  <c:v>工程5</c:v>
                </c:pt>
                <c:pt idx="5">
                  <c:v>工程6</c:v>
                </c:pt>
                <c:pt idx="6">
                  <c:v>工程7</c:v>
                </c:pt>
                <c:pt idx="7">
                  <c:v>工程8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1.92</c:v>
                </c:pt>
                <c:pt idx="1">
                  <c:v>0.5</c:v>
                </c:pt>
                <c:pt idx="2">
                  <c:v>0.88</c:v>
                </c:pt>
                <c:pt idx="3">
                  <c:v>1.8</c:v>
                </c:pt>
                <c:pt idx="4">
                  <c:v>2.2</c:v>
                </c:pt>
                <c:pt idx="5">
                  <c:v>4.1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17211296"/>
        <c:axId val="1117211624"/>
      </c:barChart>
      <c:catAx>
        <c:axId val="1117211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117211624"/>
        <c:crosses val="autoZero"/>
        <c:auto val="1"/>
        <c:lblAlgn val="ctr"/>
        <c:lblOffset val="100"/>
        <c:noMultiLvlLbl val="0"/>
      </c:catAx>
      <c:valAx>
        <c:axId val="111721162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11721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05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888B5-2765-4ACB-A537-F3F67DDC12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A2758-E51B-4A18-9BCB-3B850753668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r="733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4"/>
          <p:cNvSpPr txBox="1"/>
          <p:nvPr userDrawn="1"/>
        </p:nvSpPr>
        <p:spPr>
          <a:xfrm>
            <a:off x="11411077" y="6307137"/>
            <a:ext cx="513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EC016-FEBD-4938-9F3C-E119082D7AA0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H="1">
            <a:off x="11869774" y="6563496"/>
            <a:ext cx="108766" cy="10876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3" t="-524" r="884" b="524"/>
          <a:stretch>
            <a:fillRect/>
          </a:stretch>
        </p:blipFill>
        <p:spPr>
          <a:xfrm>
            <a:off x="0" y="0"/>
            <a:ext cx="12192000" cy="68939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6" t="27378" r="20024" b="1487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 txBox="1"/>
          <p:nvPr userDrawn="1"/>
        </p:nvSpPr>
        <p:spPr>
          <a:xfrm>
            <a:off x="11531178" y="268239"/>
            <a:ext cx="660821" cy="368369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EC016-FEBD-4938-9F3C-E119082D7AA0}" type="slidenum"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半闭框 9"/>
          <p:cNvSpPr/>
          <p:nvPr userDrawn="1"/>
        </p:nvSpPr>
        <p:spPr>
          <a:xfrm rot="7995697">
            <a:off x="11859302" y="378726"/>
            <a:ext cx="101600" cy="101600"/>
          </a:xfrm>
          <a:prstGeom prst="halfFrame">
            <a:avLst>
              <a:gd name="adj1" fmla="val 21324"/>
              <a:gd name="adj2" fmla="val 1944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B175-0875-4CBC-A298-D245F98746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EC016-FEBD-4938-9F3C-E119082D7AA0}" type="slidenum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4"/>
          <p:cNvSpPr txBox="1"/>
          <p:nvPr userDrawn="1"/>
        </p:nvSpPr>
        <p:spPr>
          <a:xfrm>
            <a:off x="11411077" y="6307137"/>
            <a:ext cx="513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EC016-FEBD-4938-9F3C-E119082D7AA0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 flipH="1">
            <a:off x="11869774" y="6563496"/>
            <a:ext cx="108766" cy="10876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41180" y="2413337"/>
            <a:ext cx="7109639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极简几何风总结计划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86247" y="3435709"/>
            <a:ext cx="4819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告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总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85521" y="4261748"/>
            <a:ext cx="138811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半闭框 41"/>
          <p:cNvSpPr/>
          <p:nvPr/>
        </p:nvSpPr>
        <p:spPr>
          <a:xfrm rot="13395697">
            <a:off x="6047379" y="3937492"/>
            <a:ext cx="101600" cy="101600"/>
          </a:xfrm>
          <a:prstGeom prst="halfFrame">
            <a:avLst>
              <a:gd name="adj1" fmla="val 21324"/>
              <a:gd name="adj2" fmla="val 1944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7577730" y="2287066"/>
            <a:ext cx="2893943" cy="2487613"/>
            <a:chOff x="605058" y="728249"/>
            <a:chExt cx="956349" cy="822071"/>
          </a:xfrm>
        </p:grpSpPr>
        <p:sp>
          <p:nvSpPr>
            <p:cNvPr id="3" name="文本框 2"/>
            <p:cNvSpPr txBox="1"/>
            <p:nvPr/>
          </p:nvSpPr>
          <p:spPr>
            <a:xfrm>
              <a:off x="684296" y="728249"/>
              <a:ext cx="645856" cy="732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目</a:t>
              </a:r>
              <a:endParaRPr lang="zh-CN" altLang="en-US" sz="13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61349" y="1112969"/>
              <a:ext cx="400058" cy="437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录</a:t>
              </a:r>
              <a:endParaRPr lang="zh-CN" altLang="en-US" sz="4000" dirty="0"/>
            </a:p>
          </p:txBody>
        </p:sp>
        <p:sp>
          <p:nvSpPr>
            <p:cNvPr id="7" name="PA-任意多边形 6"/>
            <p:cNvSpPr/>
            <p:nvPr>
              <p:custDataLst>
                <p:tags r:id="rId1"/>
              </p:custDataLst>
            </p:nvPr>
          </p:nvSpPr>
          <p:spPr>
            <a:xfrm>
              <a:off x="605058" y="1383938"/>
              <a:ext cx="594718" cy="88125"/>
            </a:xfrm>
            <a:custGeom>
              <a:avLst/>
              <a:gdLst/>
              <a:ahLst/>
              <a:cxnLst/>
              <a:rect l="l" t="t" r="r" b="b"/>
              <a:pathLst>
                <a:path w="594718" h="88125">
                  <a:moveTo>
                    <a:pt x="129425" y="13618"/>
                  </a:moveTo>
                  <a:cubicBezTo>
                    <a:pt x="125407" y="13618"/>
                    <a:pt x="121584" y="14381"/>
                    <a:pt x="117956" y="15906"/>
                  </a:cubicBezTo>
                  <a:cubicBezTo>
                    <a:pt x="114328" y="17432"/>
                    <a:pt x="111101" y="19646"/>
                    <a:pt x="108273" y="22548"/>
                  </a:cubicBezTo>
                  <a:cubicBezTo>
                    <a:pt x="105445" y="25413"/>
                    <a:pt x="103287" y="28706"/>
                    <a:pt x="101799" y="32426"/>
                  </a:cubicBezTo>
                  <a:cubicBezTo>
                    <a:pt x="100310" y="36147"/>
                    <a:pt x="99566" y="40091"/>
                    <a:pt x="99566" y="44258"/>
                  </a:cubicBezTo>
                  <a:cubicBezTo>
                    <a:pt x="99566" y="48388"/>
                    <a:pt x="100310" y="52295"/>
                    <a:pt x="101799" y="55978"/>
                  </a:cubicBezTo>
                  <a:cubicBezTo>
                    <a:pt x="103287" y="59662"/>
                    <a:pt x="105445" y="62955"/>
                    <a:pt x="108273" y="65857"/>
                  </a:cubicBezTo>
                  <a:cubicBezTo>
                    <a:pt x="111101" y="68759"/>
                    <a:pt x="114319" y="70973"/>
                    <a:pt x="117928" y="72498"/>
                  </a:cubicBezTo>
                  <a:cubicBezTo>
                    <a:pt x="121537" y="74024"/>
                    <a:pt x="125369" y="74787"/>
                    <a:pt x="129425" y="74787"/>
                  </a:cubicBezTo>
                  <a:cubicBezTo>
                    <a:pt x="133406" y="74787"/>
                    <a:pt x="137192" y="74024"/>
                    <a:pt x="140782" y="72498"/>
                  </a:cubicBezTo>
                  <a:cubicBezTo>
                    <a:pt x="144373" y="70973"/>
                    <a:pt x="147601" y="68759"/>
                    <a:pt x="150466" y="65857"/>
                  </a:cubicBezTo>
                  <a:cubicBezTo>
                    <a:pt x="153293" y="62955"/>
                    <a:pt x="155461" y="59653"/>
                    <a:pt x="156968" y="55950"/>
                  </a:cubicBezTo>
                  <a:cubicBezTo>
                    <a:pt x="158474" y="52248"/>
                    <a:pt x="159228" y="48351"/>
                    <a:pt x="159228" y="44258"/>
                  </a:cubicBezTo>
                  <a:cubicBezTo>
                    <a:pt x="159228" y="40128"/>
                    <a:pt x="158474" y="36203"/>
                    <a:pt x="156968" y="32482"/>
                  </a:cubicBezTo>
                  <a:cubicBezTo>
                    <a:pt x="155461" y="28761"/>
                    <a:pt x="153293" y="25450"/>
                    <a:pt x="150466" y="22548"/>
                  </a:cubicBezTo>
                  <a:cubicBezTo>
                    <a:pt x="147712" y="19683"/>
                    <a:pt x="144522" y="17478"/>
                    <a:pt x="140894" y="15934"/>
                  </a:cubicBezTo>
                  <a:cubicBezTo>
                    <a:pt x="137266" y="14390"/>
                    <a:pt x="133443" y="13618"/>
                    <a:pt x="129425" y="13618"/>
                  </a:cubicBezTo>
                  <a:close/>
                  <a:moveTo>
                    <a:pt x="480752" y="3237"/>
                  </a:moveTo>
                  <a:lnTo>
                    <a:pt x="537344" y="3237"/>
                  </a:lnTo>
                  <a:lnTo>
                    <a:pt x="537344" y="14511"/>
                  </a:lnTo>
                  <a:lnTo>
                    <a:pt x="515746" y="14511"/>
                  </a:lnTo>
                  <a:lnTo>
                    <a:pt x="515746" y="84944"/>
                  </a:lnTo>
                  <a:lnTo>
                    <a:pt x="502463" y="84944"/>
                  </a:lnTo>
                  <a:lnTo>
                    <a:pt x="502463" y="14511"/>
                  </a:lnTo>
                  <a:lnTo>
                    <a:pt x="480752" y="14511"/>
                  </a:lnTo>
                  <a:close/>
                  <a:moveTo>
                    <a:pt x="336947" y="3237"/>
                  </a:moveTo>
                  <a:lnTo>
                    <a:pt x="382544" y="3237"/>
                  </a:lnTo>
                  <a:lnTo>
                    <a:pt x="382544" y="14511"/>
                  </a:lnTo>
                  <a:lnTo>
                    <a:pt x="350230" y="14511"/>
                  </a:lnTo>
                  <a:lnTo>
                    <a:pt x="350230" y="34994"/>
                  </a:lnTo>
                  <a:lnTo>
                    <a:pt x="382544" y="34994"/>
                  </a:lnTo>
                  <a:lnTo>
                    <a:pt x="382544" y="46658"/>
                  </a:lnTo>
                  <a:lnTo>
                    <a:pt x="350230" y="46658"/>
                  </a:lnTo>
                  <a:lnTo>
                    <a:pt x="350230" y="73056"/>
                  </a:lnTo>
                  <a:lnTo>
                    <a:pt x="382544" y="73056"/>
                  </a:lnTo>
                  <a:lnTo>
                    <a:pt x="382544" y="84944"/>
                  </a:lnTo>
                  <a:lnTo>
                    <a:pt x="336947" y="84944"/>
                  </a:lnTo>
                  <a:close/>
                  <a:moveTo>
                    <a:pt x="271202" y="3237"/>
                  </a:moveTo>
                  <a:lnTo>
                    <a:pt x="327794" y="3237"/>
                  </a:lnTo>
                  <a:lnTo>
                    <a:pt x="327794" y="14511"/>
                  </a:lnTo>
                  <a:lnTo>
                    <a:pt x="306196" y="14511"/>
                  </a:lnTo>
                  <a:lnTo>
                    <a:pt x="306196" y="84944"/>
                  </a:lnTo>
                  <a:lnTo>
                    <a:pt x="292913" y="84944"/>
                  </a:lnTo>
                  <a:lnTo>
                    <a:pt x="292913" y="14511"/>
                  </a:lnTo>
                  <a:lnTo>
                    <a:pt x="271202" y="14511"/>
                  </a:lnTo>
                  <a:close/>
                  <a:moveTo>
                    <a:pt x="568654" y="1396"/>
                  </a:moveTo>
                  <a:cubicBezTo>
                    <a:pt x="574682" y="1396"/>
                    <a:pt x="579723" y="2558"/>
                    <a:pt x="583779" y="4884"/>
                  </a:cubicBezTo>
                  <a:cubicBezTo>
                    <a:pt x="587834" y="7209"/>
                    <a:pt x="590643" y="10549"/>
                    <a:pt x="592206" y="14902"/>
                  </a:cubicBezTo>
                  <a:lnTo>
                    <a:pt x="581825" y="20260"/>
                  </a:lnTo>
                  <a:cubicBezTo>
                    <a:pt x="580188" y="17692"/>
                    <a:pt x="578393" y="15813"/>
                    <a:pt x="576440" y="14623"/>
                  </a:cubicBezTo>
                  <a:cubicBezTo>
                    <a:pt x="574486" y="13432"/>
                    <a:pt x="572245" y="12837"/>
                    <a:pt x="569714" y="12837"/>
                  </a:cubicBezTo>
                  <a:cubicBezTo>
                    <a:pt x="566143" y="12837"/>
                    <a:pt x="563306" y="13767"/>
                    <a:pt x="561203" y="15627"/>
                  </a:cubicBezTo>
                  <a:cubicBezTo>
                    <a:pt x="559101" y="17488"/>
                    <a:pt x="558050" y="19981"/>
                    <a:pt x="558050" y="23106"/>
                  </a:cubicBezTo>
                  <a:cubicBezTo>
                    <a:pt x="558050" y="28017"/>
                    <a:pt x="562664" y="32594"/>
                    <a:pt x="571891" y="36835"/>
                  </a:cubicBezTo>
                  <a:cubicBezTo>
                    <a:pt x="572598" y="37170"/>
                    <a:pt x="573156" y="37431"/>
                    <a:pt x="573565" y="37617"/>
                  </a:cubicBezTo>
                  <a:cubicBezTo>
                    <a:pt x="581639" y="41337"/>
                    <a:pt x="587183" y="44974"/>
                    <a:pt x="590197" y="48528"/>
                  </a:cubicBezTo>
                  <a:cubicBezTo>
                    <a:pt x="593211" y="52081"/>
                    <a:pt x="594718" y="56518"/>
                    <a:pt x="594718" y="61839"/>
                  </a:cubicBezTo>
                  <a:cubicBezTo>
                    <a:pt x="594718" y="69578"/>
                    <a:pt x="592281" y="75726"/>
                    <a:pt x="587406" y="80284"/>
                  </a:cubicBezTo>
                  <a:cubicBezTo>
                    <a:pt x="582532" y="84842"/>
                    <a:pt x="575947" y="87121"/>
                    <a:pt x="567649" y="87121"/>
                  </a:cubicBezTo>
                  <a:cubicBezTo>
                    <a:pt x="560692" y="87121"/>
                    <a:pt x="554990" y="85521"/>
                    <a:pt x="550544" y="82321"/>
                  </a:cubicBezTo>
                  <a:cubicBezTo>
                    <a:pt x="546097" y="79121"/>
                    <a:pt x="543186" y="74545"/>
                    <a:pt x="541809" y="68592"/>
                  </a:cubicBezTo>
                  <a:lnTo>
                    <a:pt x="552413" y="63680"/>
                  </a:lnTo>
                  <a:cubicBezTo>
                    <a:pt x="553418" y="67327"/>
                    <a:pt x="555260" y="70108"/>
                    <a:pt x="557938" y="72024"/>
                  </a:cubicBezTo>
                  <a:cubicBezTo>
                    <a:pt x="560617" y="73940"/>
                    <a:pt x="564040" y="74898"/>
                    <a:pt x="568208" y="74898"/>
                  </a:cubicBezTo>
                  <a:cubicBezTo>
                    <a:pt x="572151" y="74898"/>
                    <a:pt x="575286" y="73801"/>
                    <a:pt x="577612" y="71605"/>
                  </a:cubicBezTo>
                  <a:cubicBezTo>
                    <a:pt x="579937" y="69410"/>
                    <a:pt x="581100" y="66471"/>
                    <a:pt x="581100" y="62787"/>
                  </a:cubicBezTo>
                  <a:cubicBezTo>
                    <a:pt x="581100" y="57988"/>
                    <a:pt x="577119" y="53709"/>
                    <a:pt x="569156" y="49951"/>
                  </a:cubicBezTo>
                  <a:cubicBezTo>
                    <a:pt x="568040" y="49393"/>
                    <a:pt x="567184" y="48983"/>
                    <a:pt x="566589" y="48723"/>
                  </a:cubicBezTo>
                  <a:cubicBezTo>
                    <a:pt x="557585" y="44333"/>
                    <a:pt x="551585" y="40361"/>
                    <a:pt x="548590" y="36807"/>
                  </a:cubicBezTo>
                  <a:cubicBezTo>
                    <a:pt x="545595" y="33254"/>
                    <a:pt x="544097" y="28910"/>
                    <a:pt x="544097" y="23776"/>
                  </a:cubicBezTo>
                  <a:cubicBezTo>
                    <a:pt x="544097" y="17116"/>
                    <a:pt x="546358" y="11721"/>
                    <a:pt x="550878" y="7591"/>
                  </a:cubicBezTo>
                  <a:cubicBezTo>
                    <a:pt x="555399" y="3461"/>
                    <a:pt x="561324" y="1396"/>
                    <a:pt x="568654" y="1396"/>
                  </a:cubicBezTo>
                  <a:close/>
                  <a:moveTo>
                    <a:pt x="129425" y="1396"/>
                  </a:moveTo>
                  <a:cubicBezTo>
                    <a:pt x="135304" y="1396"/>
                    <a:pt x="140875" y="2456"/>
                    <a:pt x="146140" y="4577"/>
                  </a:cubicBezTo>
                  <a:cubicBezTo>
                    <a:pt x="151405" y="6698"/>
                    <a:pt x="156121" y="9786"/>
                    <a:pt x="160288" y="13841"/>
                  </a:cubicBezTo>
                  <a:cubicBezTo>
                    <a:pt x="164455" y="17971"/>
                    <a:pt x="167627" y="22632"/>
                    <a:pt x="169804" y="27822"/>
                  </a:cubicBezTo>
                  <a:cubicBezTo>
                    <a:pt x="171981" y="33012"/>
                    <a:pt x="173069" y="38491"/>
                    <a:pt x="173069" y="44258"/>
                  </a:cubicBezTo>
                  <a:cubicBezTo>
                    <a:pt x="173069" y="50062"/>
                    <a:pt x="171981" y="55551"/>
                    <a:pt x="169804" y="60722"/>
                  </a:cubicBezTo>
                  <a:cubicBezTo>
                    <a:pt x="167627" y="65894"/>
                    <a:pt x="164455" y="70508"/>
                    <a:pt x="160288" y="74563"/>
                  </a:cubicBezTo>
                  <a:cubicBezTo>
                    <a:pt x="156084" y="78619"/>
                    <a:pt x="151340" y="81726"/>
                    <a:pt x="146057" y="83884"/>
                  </a:cubicBezTo>
                  <a:cubicBezTo>
                    <a:pt x="140773" y="86042"/>
                    <a:pt x="135229" y="87121"/>
                    <a:pt x="129425" y="87121"/>
                  </a:cubicBezTo>
                  <a:cubicBezTo>
                    <a:pt x="123546" y="87121"/>
                    <a:pt x="117937" y="86032"/>
                    <a:pt x="112598" y="83856"/>
                  </a:cubicBezTo>
                  <a:cubicBezTo>
                    <a:pt x="107259" y="81679"/>
                    <a:pt x="102543" y="78582"/>
                    <a:pt x="98450" y="74563"/>
                  </a:cubicBezTo>
                  <a:cubicBezTo>
                    <a:pt x="94283" y="70508"/>
                    <a:pt x="91120" y="65913"/>
                    <a:pt x="88962" y="60778"/>
                  </a:cubicBezTo>
                  <a:cubicBezTo>
                    <a:pt x="86804" y="55644"/>
                    <a:pt x="85725" y="50137"/>
                    <a:pt x="85725" y="44258"/>
                  </a:cubicBezTo>
                  <a:cubicBezTo>
                    <a:pt x="85725" y="38417"/>
                    <a:pt x="86804" y="32910"/>
                    <a:pt x="88962" y="27738"/>
                  </a:cubicBezTo>
                  <a:cubicBezTo>
                    <a:pt x="91120" y="22566"/>
                    <a:pt x="94283" y="17934"/>
                    <a:pt x="98450" y="13841"/>
                  </a:cubicBezTo>
                  <a:cubicBezTo>
                    <a:pt x="102617" y="9786"/>
                    <a:pt x="107343" y="6698"/>
                    <a:pt x="112626" y="4577"/>
                  </a:cubicBezTo>
                  <a:cubicBezTo>
                    <a:pt x="117909" y="2456"/>
                    <a:pt x="123509" y="1396"/>
                    <a:pt x="129425" y="1396"/>
                  </a:cubicBezTo>
                  <a:close/>
                  <a:moveTo>
                    <a:pt x="43477" y="1284"/>
                  </a:moveTo>
                  <a:cubicBezTo>
                    <a:pt x="48276" y="1284"/>
                    <a:pt x="52853" y="1982"/>
                    <a:pt x="57206" y="3377"/>
                  </a:cubicBezTo>
                  <a:cubicBezTo>
                    <a:pt x="61559" y="4772"/>
                    <a:pt x="65782" y="6884"/>
                    <a:pt x="69875" y="9711"/>
                  </a:cubicBezTo>
                  <a:lnTo>
                    <a:pt x="69150" y="23106"/>
                  </a:lnTo>
                  <a:cubicBezTo>
                    <a:pt x="65392" y="19906"/>
                    <a:pt x="61420" y="17506"/>
                    <a:pt x="57234" y="15906"/>
                  </a:cubicBezTo>
                  <a:cubicBezTo>
                    <a:pt x="53048" y="14307"/>
                    <a:pt x="48649" y="13507"/>
                    <a:pt x="44035" y="13507"/>
                  </a:cubicBezTo>
                  <a:cubicBezTo>
                    <a:pt x="35105" y="13507"/>
                    <a:pt x="27841" y="16372"/>
                    <a:pt x="22241" y="22101"/>
                  </a:cubicBezTo>
                  <a:cubicBezTo>
                    <a:pt x="16641" y="27831"/>
                    <a:pt x="13841" y="35254"/>
                    <a:pt x="13841" y="44370"/>
                  </a:cubicBezTo>
                  <a:cubicBezTo>
                    <a:pt x="13841" y="53188"/>
                    <a:pt x="16567" y="60462"/>
                    <a:pt x="22018" y="66192"/>
                  </a:cubicBezTo>
                  <a:cubicBezTo>
                    <a:pt x="27468" y="71922"/>
                    <a:pt x="34342" y="74787"/>
                    <a:pt x="42640" y="74787"/>
                  </a:cubicBezTo>
                  <a:cubicBezTo>
                    <a:pt x="47477" y="74787"/>
                    <a:pt x="52081" y="73931"/>
                    <a:pt x="56453" y="72219"/>
                  </a:cubicBezTo>
                  <a:cubicBezTo>
                    <a:pt x="60825" y="70508"/>
                    <a:pt x="65020" y="67922"/>
                    <a:pt x="69038" y="64462"/>
                  </a:cubicBezTo>
                  <a:lnTo>
                    <a:pt x="69038" y="79475"/>
                  </a:lnTo>
                  <a:cubicBezTo>
                    <a:pt x="65466" y="82042"/>
                    <a:pt x="61578" y="83958"/>
                    <a:pt x="57374" y="85223"/>
                  </a:cubicBezTo>
                  <a:cubicBezTo>
                    <a:pt x="53169" y="86488"/>
                    <a:pt x="48611" y="87121"/>
                    <a:pt x="43700" y="87121"/>
                  </a:cubicBezTo>
                  <a:cubicBezTo>
                    <a:pt x="37449" y="87121"/>
                    <a:pt x="31673" y="86097"/>
                    <a:pt x="26371" y="84051"/>
                  </a:cubicBezTo>
                  <a:cubicBezTo>
                    <a:pt x="21069" y="82005"/>
                    <a:pt x="16409" y="78991"/>
                    <a:pt x="12390" y="75010"/>
                  </a:cubicBezTo>
                  <a:cubicBezTo>
                    <a:pt x="8409" y="71103"/>
                    <a:pt x="5349" y="66499"/>
                    <a:pt x="3209" y="61197"/>
                  </a:cubicBezTo>
                  <a:cubicBezTo>
                    <a:pt x="1070" y="55895"/>
                    <a:pt x="0" y="50249"/>
                    <a:pt x="0" y="44258"/>
                  </a:cubicBezTo>
                  <a:cubicBezTo>
                    <a:pt x="0" y="38268"/>
                    <a:pt x="1070" y="32640"/>
                    <a:pt x="3209" y="27375"/>
                  </a:cubicBezTo>
                  <a:cubicBezTo>
                    <a:pt x="5349" y="22111"/>
                    <a:pt x="8446" y="17488"/>
                    <a:pt x="12502" y="13507"/>
                  </a:cubicBezTo>
                  <a:cubicBezTo>
                    <a:pt x="16557" y="9488"/>
                    <a:pt x="21208" y="6447"/>
                    <a:pt x="26455" y="4382"/>
                  </a:cubicBezTo>
                  <a:cubicBezTo>
                    <a:pt x="31701" y="2317"/>
                    <a:pt x="37375" y="1284"/>
                    <a:pt x="43477" y="1284"/>
                  </a:cubicBezTo>
                  <a:close/>
                  <a:moveTo>
                    <a:pt x="394097" y="0"/>
                  </a:moveTo>
                  <a:lnTo>
                    <a:pt x="446001" y="49951"/>
                  </a:lnTo>
                  <a:cubicBezTo>
                    <a:pt x="447415" y="51365"/>
                    <a:pt x="448847" y="52872"/>
                    <a:pt x="450298" y="54472"/>
                  </a:cubicBezTo>
                  <a:cubicBezTo>
                    <a:pt x="451750" y="56071"/>
                    <a:pt x="453275" y="57876"/>
                    <a:pt x="454875" y="59885"/>
                  </a:cubicBezTo>
                  <a:lnTo>
                    <a:pt x="454875" y="3237"/>
                  </a:lnTo>
                  <a:lnTo>
                    <a:pt x="467153" y="3237"/>
                  </a:lnTo>
                  <a:lnTo>
                    <a:pt x="467153" y="88125"/>
                  </a:lnTo>
                  <a:lnTo>
                    <a:pt x="414189" y="37282"/>
                  </a:lnTo>
                  <a:cubicBezTo>
                    <a:pt x="412775" y="35905"/>
                    <a:pt x="411408" y="34454"/>
                    <a:pt x="410087" y="32929"/>
                  </a:cubicBezTo>
                  <a:cubicBezTo>
                    <a:pt x="408766" y="31403"/>
                    <a:pt x="407510" y="29803"/>
                    <a:pt x="406320" y="28129"/>
                  </a:cubicBezTo>
                  <a:lnTo>
                    <a:pt x="406320" y="84944"/>
                  </a:lnTo>
                  <a:lnTo>
                    <a:pt x="394097" y="84944"/>
                  </a:lnTo>
                  <a:close/>
                  <a:moveTo>
                    <a:pt x="184547" y="0"/>
                  </a:moveTo>
                  <a:lnTo>
                    <a:pt x="236451" y="49951"/>
                  </a:lnTo>
                  <a:cubicBezTo>
                    <a:pt x="237865" y="51365"/>
                    <a:pt x="239297" y="52872"/>
                    <a:pt x="240748" y="54472"/>
                  </a:cubicBezTo>
                  <a:cubicBezTo>
                    <a:pt x="242199" y="56071"/>
                    <a:pt x="243725" y="57876"/>
                    <a:pt x="245325" y="59885"/>
                  </a:cubicBezTo>
                  <a:lnTo>
                    <a:pt x="245325" y="3237"/>
                  </a:lnTo>
                  <a:lnTo>
                    <a:pt x="257603" y="3237"/>
                  </a:lnTo>
                  <a:lnTo>
                    <a:pt x="257603" y="88125"/>
                  </a:lnTo>
                  <a:lnTo>
                    <a:pt x="204639" y="37282"/>
                  </a:lnTo>
                  <a:cubicBezTo>
                    <a:pt x="203225" y="35905"/>
                    <a:pt x="201858" y="34454"/>
                    <a:pt x="200537" y="32929"/>
                  </a:cubicBezTo>
                  <a:cubicBezTo>
                    <a:pt x="199216" y="31403"/>
                    <a:pt x="197960" y="29803"/>
                    <a:pt x="196770" y="28129"/>
                  </a:cubicBezTo>
                  <a:lnTo>
                    <a:pt x="196770" y="84944"/>
                  </a:lnTo>
                  <a:lnTo>
                    <a:pt x="184547" y="84944"/>
                  </a:lnTo>
                  <a:close/>
                </a:path>
              </a:pathLst>
            </a:custGeom>
            <a:solidFill>
              <a:prstClr val="black">
                <a:lumMod val="65000"/>
                <a:lumOff val="35000"/>
              </a:prst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100" dirty="0">
                <a:latin typeface="Futura Md BT" panose="020B0602020204020303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80309" y="1867354"/>
            <a:ext cx="2480420" cy="594718"/>
            <a:chOff x="3205192" y="1791853"/>
            <a:chExt cx="2480420" cy="594718"/>
          </a:xfrm>
        </p:grpSpPr>
        <p:sp>
          <p:nvSpPr>
            <p:cNvPr id="17" name="文本框 16"/>
            <p:cNvSpPr txBox="1"/>
            <p:nvPr/>
          </p:nvSpPr>
          <p:spPr>
            <a:xfrm>
              <a:off x="3962063" y="1908270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年中工作概述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205192" y="1791853"/>
              <a:ext cx="594718" cy="594718"/>
            </a:xfrm>
            <a:prstGeom prst="ellipse">
              <a:avLst/>
            </a:prstGeom>
            <a:noFill/>
            <a:ln>
              <a:solidFill>
                <a:srgbClr val="595959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252857" y="1839518"/>
              <a:ext cx="499388" cy="499388"/>
            </a:xfrm>
            <a:prstGeom prst="ellipse">
              <a:avLst/>
            </a:prstGeom>
            <a:noFill/>
            <a:ln w="6350">
              <a:solidFill>
                <a:srgbClr val="59595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281978" y="1908270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780309" y="2836462"/>
            <a:ext cx="2480420" cy="594718"/>
            <a:chOff x="3205192" y="1791853"/>
            <a:chExt cx="2480420" cy="594718"/>
          </a:xfrm>
        </p:grpSpPr>
        <p:sp>
          <p:nvSpPr>
            <p:cNvPr id="34" name="文本框 33"/>
            <p:cNvSpPr txBox="1"/>
            <p:nvPr/>
          </p:nvSpPr>
          <p:spPr>
            <a:xfrm>
              <a:off x="3962063" y="1908270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205192" y="1791853"/>
              <a:ext cx="594718" cy="594718"/>
            </a:xfrm>
            <a:prstGeom prst="ellipse">
              <a:avLst/>
            </a:prstGeom>
            <a:noFill/>
            <a:ln>
              <a:solidFill>
                <a:srgbClr val="595959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252857" y="1839518"/>
              <a:ext cx="499388" cy="499388"/>
            </a:xfrm>
            <a:prstGeom prst="ellipse">
              <a:avLst/>
            </a:prstGeom>
            <a:noFill/>
            <a:ln w="6350">
              <a:solidFill>
                <a:srgbClr val="59595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281978" y="1891528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780309" y="3805570"/>
            <a:ext cx="3249861" cy="594718"/>
            <a:chOff x="3205192" y="1791853"/>
            <a:chExt cx="3249861" cy="594718"/>
          </a:xfrm>
        </p:grpSpPr>
        <p:sp>
          <p:nvSpPr>
            <p:cNvPr id="40" name="文本框 39"/>
            <p:cNvSpPr txBox="1"/>
            <p:nvPr/>
          </p:nvSpPr>
          <p:spPr>
            <a:xfrm>
              <a:off x="3962063" y="1908270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工作不足及改进措施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205192" y="1791853"/>
              <a:ext cx="594718" cy="594718"/>
            </a:xfrm>
            <a:prstGeom prst="ellipse">
              <a:avLst/>
            </a:prstGeom>
            <a:noFill/>
            <a:ln>
              <a:solidFill>
                <a:srgbClr val="595959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252857" y="1839518"/>
              <a:ext cx="499388" cy="499388"/>
            </a:xfrm>
            <a:prstGeom prst="ellipse">
              <a:avLst/>
            </a:prstGeom>
            <a:noFill/>
            <a:ln w="6350">
              <a:solidFill>
                <a:srgbClr val="59595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281978" y="1908270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780309" y="4774679"/>
            <a:ext cx="2736900" cy="594718"/>
            <a:chOff x="3205192" y="1791853"/>
            <a:chExt cx="2736900" cy="594718"/>
          </a:xfrm>
        </p:grpSpPr>
        <p:sp>
          <p:nvSpPr>
            <p:cNvPr id="46" name="文本框 45"/>
            <p:cNvSpPr txBox="1"/>
            <p:nvPr/>
          </p:nvSpPr>
          <p:spPr>
            <a:xfrm>
              <a:off x="3962063" y="1908270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下半年工作计划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205192" y="1791853"/>
              <a:ext cx="594718" cy="594718"/>
            </a:xfrm>
            <a:prstGeom prst="ellipse">
              <a:avLst/>
            </a:prstGeom>
            <a:noFill/>
            <a:ln>
              <a:solidFill>
                <a:srgbClr val="595959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252857" y="1839518"/>
              <a:ext cx="499388" cy="499388"/>
            </a:xfrm>
            <a:prstGeom prst="ellipse">
              <a:avLst/>
            </a:prstGeom>
            <a:noFill/>
            <a:ln w="6350">
              <a:solidFill>
                <a:srgbClr val="59595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286294" y="1889157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424262" y="2881870"/>
            <a:ext cx="695252" cy="346311"/>
            <a:chOff x="9371537" y="2586113"/>
            <a:chExt cx="1172333" cy="583949"/>
          </a:xfrm>
        </p:grpSpPr>
        <p:sp>
          <p:nvSpPr>
            <p:cNvPr id="51" name="半闭框 50"/>
            <p:cNvSpPr/>
            <p:nvPr/>
          </p:nvSpPr>
          <p:spPr>
            <a:xfrm rot="7995697">
              <a:off x="9371537" y="2586113"/>
              <a:ext cx="583947" cy="583947"/>
            </a:xfrm>
            <a:prstGeom prst="halfFrame">
              <a:avLst>
                <a:gd name="adj1" fmla="val 21324"/>
                <a:gd name="adj2" fmla="val 1944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半闭框 51"/>
            <p:cNvSpPr/>
            <p:nvPr/>
          </p:nvSpPr>
          <p:spPr>
            <a:xfrm rot="7995697">
              <a:off x="9665730" y="2586114"/>
              <a:ext cx="583947" cy="583947"/>
            </a:xfrm>
            <a:prstGeom prst="halfFrame">
              <a:avLst>
                <a:gd name="adj1" fmla="val 21324"/>
                <a:gd name="adj2" fmla="val 19449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半闭框 52"/>
            <p:cNvSpPr/>
            <p:nvPr/>
          </p:nvSpPr>
          <p:spPr>
            <a:xfrm rot="7995697">
              <a:off x="9959923" y="2586115"/>
              <a:ext cx="583947" cy="583947"/>
            </a:xfrm>
            <a:prstGeom prst="halfFrame">
              <a:avLst>
                <a:gd name="adj1" fmla="val 21324"/>
                <a:gd name="adj2" fmla="val 19449"/>
              </a:avLst>
            </a:pr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926175" y="373848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年中工作概述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40904" y="1405360"/>
            <a:ext cx="2310193" cy="2241685"/>
            <a:chOff x="4731276" y="1141200"/>
            <a:chExt cx="2310193" cy="2241685"/>
          </a:xfrm>
        </p:grpSpPr>
        <p:grpSp>
          <p:nvGrpSpPr>
            <p:cNvPr id="2" name="组合 1"/>
            <p:cNvGrpSpPr/>
            <p:nvPr/>
          </p:nvGrpSpPr>
          <p:grpSpPr>
            <a:xfrm>
              <a:off x="4731276" y="1141200"/>
              <a:ext cx="2310193" cy="2241685"/>
              <a:chOff x="1860861" y="2272499"/>
              <a:chExt cx="2554458" cy="2478706"/>
            </a:xfrm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1896339" y="2324278"/>
                <a:ext cx="2430763" cy="2426927"/>
              </a:xfrm>
              <a:custGeom>
                <a:avLst/>
                <a:gdLst>
                  <a:gd name="T0" fmla="*/ 1302 w 2603"/>
                  <a:gd name="T1" fmla="*/ 2603 h 2603"/>
                  <a:gd name="T2" fmla="*/ 0 w 2603"/>
                  <a:gd name="T3" fmla="*/ 1302 h 2603"/>
                  <a:gd name="T4" fmla="*/ 1302 w 2603"/>
                  <a:gd name="T5" fmla="*/ 0 h 2603"/>
                  <a:gd name="T6" fmla="*/ 2603 w 2603"/>
                  <a:gd name="T7" fmla="*/ 1302 h 2603"/>
                  <a:gd name="T8" fmla="*/ 1302 w 2603"/>
                  <a:gd name="T9" fmla="*/ 2603 h 2603"/>
                  <a:gd name="T10" fmla="*/ 1302 w 2603"/>
                  <a:gd name="T11" fmla="*/ 11 h 2603"/>
                  <a:gd name="T12" fmla="*/ 11 w 2603"/>
                  <a:gd name="T13" fmla="*/ 1302 h 2603"/>
                  <a:gd name="T14" fmla="*/ 1302 w 2603"/>
                  <a:gd name="T15" fmla="*/ 2592 h 2603"/>
                  <a:gd name="T16" fmla="*/ 2592 w 2603"/>
                  <a:gd name="T17" fmla="*/ 1302 h 2603"/>
                  <a:gd name="T18" fmla="*/ 1302 w 2603"/>
                  <a:gd name="T19" fmla="*/ 11 h 2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2603">
                    <a:moveTo>
                      <a:pt x="1302" y="2603"/>
                    </a:moveTo>
                    <a:cubicBezTo>
                      <a:pt x="584" y="2603"/>
                      <a:pt x="0" y="2019"/>
                      <a:pt x="0" y="1302"/>
                    </a:cubicBezTo>
                    <a:cubicBezTo>
                      <a:pt x="0" y="584"/>
                      <a:pt x="584" y="0"/>
                      <a:pt x="1302" y="0"/>
                    </a:cubicBezTo>
                    <a:cubicBezTo>
                      <a:pt x="2019" y="0"/>
                      <a:pt x="2603" y="584"/>
                      <a:pt x="2603" y="1302"/>
                    </a:cubicBezTo>
                    <a:cubicBezTo>
                      <a:pt x="2603" y="2019"/>
                      <a:pt x="2019" y="2603"/>
                      <a:pt x="1302" y="2603"/>
                    </a:cubicBezTo>
                    <a:moveTo>
                      <a:pt x="1302" y="11"/>
                    </a:moveTo>
                    <a:cubicBezTo>
                      <a:pt x="590" y="11"/>
                      <a:pt x="11" y="590"/>
                      <a:pt x="11" y="1302"/>
                    </a:cubicBezTo>
                    <a:cubicBezTo>
                      <a:pt x="11" y="2013"/>
                      <a:pt x="590" y="2592"/>
                      <a:pt x="1302" y="2592"/>
                    </a:cubicBezTo>
                    <a:cubicBezTo>
                      <a:pt x="2013" y="2592"/>
                      <a:pt x="2592" y="2013"/>
                      <a:pt x="2592" y="1302"/>
                    </a:cubicBezTo>
                    <a:cubicBezTo>
                      <a:pt x="2592" y="590"/>
                      <a:pt x="2013" y="11"/>
                      <a:pt x="1302" y="11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1860861" y="2519890"/>
                <a:ext cx="958881" cy="2227480"/>
              </a:xfrm>
              <a:custGeom>
                <a:avLst/>
                <a:gdLst>
                  <a:gd name="T0" fmla="*/ 1005 w 1027"/>
                  <a:gd name="T1" fmla="*/ 2389 h 2389"/>
                  <a:gd name="T2" fmla="*/ 0 w 1027"/>
                  <a:gd name="T3" fmla="*/ 1092 h 2389"/>
                  <a:gd name="T4" fmla="*/ 562 w 1027"/>
                  <a:gd name="T5" fmla="*/ 0 h 2389"/>
                  <a:gd name="T6" fmla="*/ 614 w 1027"/>
                  <a:gd name="T7" fmla="*/ 73 h 2389"/>
                  <a:gd name="T8" fmla="*/ 89 w 1027"/>
                  <a:gd name="T9" fmla="*/ 1092 h 2389"/>
                  <a:gd name="T10" fmla="*/ 1027 w 1027"/>
                  <a:gd name="T11" fmla="*/ 2303 h 2389"/>
                  <a:gd name="T12" fmla="*/ 1005 w 1027"/>
                  <a:gd name="T13" fmla="*/ 2389 h 2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7" h="2389">
                    <a:moveTo>
                      <a:pt x="1005" y="2389"/>
                    </a:moveTo>
                    <a:cubicBezTo>
                      <a:pt x="413" y="2236"/>
                      <a:pt x="0" y="1703"/>
                      <a:pt x="0" y="1092"/>
                    </a:cubicBezTo>
                    <a:cubicBezTo>
                      <a:pt x="0" y="659"/>
                      <a:pt x="210" y="251"/>
                      <a:pt x="562" y="0"/>
                    </a:cubicBezTo>
                    <a:cubicBezTo>
                      <a:pt x="614" y="73"/>
                      <a:pt x="614" y="73"/>
                      <a:pt x="614" y="73"/>
                    </a:cubicBezTo>
                    <a:cubicBezTo>
                      <a:pt x="285" y="307"/>
                      <a:pt x="89" y="688"/>
                      <a:pt x="89" y="1092"/>
                    </a:cubicBezTo>
                    <a:cubicBezTo>
                      <a:pt x="89" y="1662"/>
                      <a:pt x="475" y="2160"/>
                      <a:pt x="1027" y="2303"/>
                    </a:cubicBezTo>
                    <a:lnTo>
                      <a:pt x="1005" y="238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3751774" y="2502630"/>
                <a:ext cx="539850" cy="699983"/>
              </a:xfrm>
              <a:custGeom>
                <a:avLst/>
                <a:gdLst>
                  <a:gd name="T0" fmla="*/ 536 w 578"/>
                  <a:gd name="T1" fmla="*/ 750 h 750"/>
                  <a:gd name="T2" fmla="*/ 332 w 578"/>
                  <a:gd name="T3" fmla="*/ 345 h 750"/>
                  <a:gd name="T4" fmla="*/ 0 w 578"/>
                  <a:gd name="T5" fmla="*/ 37 h 750"/>
                  <a:gd name="T6" fmla="*/ 24 w 578"/>
                  <a:gd name="T7" fmla="*/ 0 h 750"/>
                  <a:gd name="T8" fmla="*/ 368 w 578"/>
                  <a:gd name="T9" fmla="*/ 318 h 750"/>
                  <a:gd name="T10" fmla="*/ 578 w 578"/>
                  <a:gd name="T11" fmla="*/ 737 h 750"/>
                  <a:gd name="T12" fmla="*/ 536 w 578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8" h="750">
                    <a:moveTo>
                      <a:pt x="536" y="750"/>
                    </a:moveTo>
                    <a:cubicBezTo>
                      <a:pt x="492" y="603"/>
                      <a:pt x="424" y="467"/>
                      <a:pt x="332" y="345"/>
                    </a:cubicBezTo>
                    <a:cubicBezTo>
                      <a:pt x="241" y="223"/>
                      <a:pt x="129" y="119"/>
                      <a:pt x="0" y="3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7" y="85"/>
                      <a:pt x="273" y="192"/>
                      <a:pt x="368" y="318"/>
                    </a:cubicBezTo>
                    <a:cubicBezTo>
                      <a:pt x="463" y="444"/>
                      <a:pt x="534" y="585"/>
                      <a:pt x="578" y="737"/>
                    </a:cubicBezTo>
                    <a:lnTo>
                      <a:pt x="536" y="75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3830402" y="3544934"/>
                <a:ext cx="584917" cy="988606"/>
              </a:xfrm>
              <a:custGeom>
                <a:avLst/>
                <a:gdLst>
                  <a:gd name="T0" fmla="*/ 128 w 626"/>
                  <a:gd name="T1" fmla="*/ 1060 h 1060"/>
                  <a:gd name="T2" fmla="*/ 0 w 626"/>
                  <a:gd name="T3" fmla="*/ 907 h 1060"/>
                  <a:gd name="T4" fmla="*/ 312 w 626"/>
                  <a:gd name="T5" fmla="*/ 500 h 1060"/>
                  <a:gd name="T6" fmla="*/ 426 w 626"/>
                  <a:gd name="T7" fmla="*/ 0 h 1060"/>
                  <a:gd name="T8" fmla="*/ 626 w 626"/>
                  <a:gd name="T9" fmla="*/ 2 h 1060"/>
                  <a:gd name="T10" fmla="*/ 493 w 626"/>
                  <a:gd name="T11" fmla="*/ 585 h 1060"/>
                  <a:gd name="T12" fmla="*/ 128 w 626"/>
                  <a:gd name="T13" fmla="*/ 106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6" h="1060">
                    <a:moveTo>
                      <a:pt x="128" y="1060"/>
                    </a:moveTo>
                    <a:cubicBezTo>
                      <a:pt x="0" y="907"/>
                      <a:pt x="0" y="907"/>
                      <a:pt x="0" y="907"/>
                    </a:cubicBezTo>
                    <a:cubicBezTo>
                      <a:pt x="131" y="796"/>
                      <a:pt x="239" y="656"/>
                      <a:pt x="312" y="500"/>
                    </a:cubicBezTo>
                    <a:cubicBezTo>
                      <a:pt x="385" y="345"/>
                      <a:pt x="425" y="172"/>
                      <a:pt x="426" y="0"/>
                    </a:cubicBezTo>
                    <a:cubicBezTo>
                      <a:pt x="626" y="2"/>
                      <a:pt x="626" y="2"/>
                      <a:pt x="626" y="2"/>
                    </a:cubicBezTo>
                    <a:cubicBezTo>
                      <a:pt x="624" y="202"/>
                      <a:pt x="578" y="404"/>
                      <a:pt x="493" y="585"/>
                    </a:cubicBezTo>
                    <a:cubicBezTo>
                      <a:pt x="408" y="767"/>
                      <a:pt x="282" y="931"/>
                      <a:pt x="128" y="10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3217677" y="2272499"/>
                <a:ext cx="274240" cy="171640"/>
              </a:xfrm>
              <a:custGeom>
                <a:avLst/>
                <a:gdLst>
                  <a:gd name="T0" fmla="*/ 254 w 294"/>
                  <a:gd name="T1" fmla="*/ 184 h 184"/>
                  <a:gd name="T2" fmla="*/ 217 w 294"/>
                  <a:gd name="T3" fmla="*/ 173 h 184"/>
                  <a:gd name="T4" fmla="*/ 0 w 294"/>
                  <a:gd name="T5" fmla="*/ 133 h 184"/>
                  <a:gd name="T6" fmla="*/ 13 w 294"/>
                  <a:gd name="T7" fmla="*/ 0 h 184"/>
                  <a:gd name="T8" fmla="*/ 253 w 294"/>
                  <a:gd name="T9" fmla="*/ 45 h 184"/>
                  <a:gd name="T10" fmla="*/ 294 w 294"/>
                  <a:gd name="T11" fmla="*/ 57 h 184"/>
                  <a:gd name="T12" fmla="*/ 254 w 294"/>
                  <a:gd name="T13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184">
                    <a:moveTo>
                      <a:pt x="254" y="184"/>
                    </a:moveTo>
                    <a:cubicBezTo>
                      <a:pt x="242" y="180"/>
                      <a:pt x="229" y="177"/>
                      <a:pt x="217" y="173"/>
                    </a:cubicBezTo>
                    <a:cubicBezTo>
                      <a:pt x="146" y="153"/>
                      <a:pt x="73" y="140"/>
                      <a:pt x="0" y="13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4" y="8"/>
                      <a:pt x="174" y="23"/>
                      <a:pt x="253" y="45"/>
                    </a:cubicBezTo>
                    <a:cubicBezTo>
                      <a:pt x="266" y="49"/>
                      <a:pt x="280" y="53"/>
                      <a:pt x="294" y="57"/>
                    </a:cubicBezTo>
                    <a:lnTo>
                      <a:pt x="254" y="18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37"/>
              <p:cNvSpPr/>
              <p:nvPr/>
            </p:nvSpPr>
            <p:spPr bwMode="auto">
              <a:xfrm>
                <a:off x="3122749" y="2561122"/>
                <a:ext cx="324102" cy="69039"/>
              </a:xfrm>
              <a:custGeom>
                <a:avLst/>
                <a:gdLst>
                  <a:gd name="T0" fmla="*/ 0 w 347"/>
                  <a:gd name="T1" fmla="*/ 0 h 74"/>
                  <a:gd name="T2" fmla="*/ 0 w 347"/>
                  <a:gd name="T3" fmla="*/ 12 h 74"/>
                  <a:gd name="T4" fmla="*/ 343 w 347"/>
                  <a:gd name="T5" fmla="*/ 74 h 74"/>
                  <a:gd name="T6" fmla="*/ 347 w 347"/>
                  <a:gd name="T7" fmla="*/ 63 h 74"/>
                  <a:gd name="T8" fmla="*/ 0 w 347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4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20" y="13"/>
                      <a:pt x="236" y="35"/>
                      <a:pt x="343" y="74"/>
                    </a:cubicBezTo>
                    <a:cubicBezTo>
                      <a:pt x="347" y="63"/>
                      <a:pt x="347" y="63"/>
                      <a:pt x="347" y="63"/>
                    </a:cubicBezTo>
                    <a:cubicBezTo>
                      <a:pt x="238" y="24"/>
                      <a:pt x="121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38"/>
              <p:cNvSpPr/>
              <p:nvPr/>
            </p:nvSpPr>
            <p:spPr bwMode="auto">
              <a:xfrm>
                <a:off x="2133184" y="3447128"/>
                <a:ext cx="15342" cy="78628"/>
              </a:xfrm>
              <a:custGeom>
                <a:avLst/>
                <a:gdLst>
                  <a:gd name="T0" fmla="*/ 5 w 16"/>
                  <a:gd name="T1" fmla="*/ 0 h 84"/>
                  <a:gd name="T2" fmla="*/ 0 w 16"/>
                  <a:gd name="T3" fmla="*/ 84 h 84"/>
                  <a:gd name="T4" fmla="*/ 12 w 16"/>
                  <a:gd name="T5" fmla="*/ 84 h 84"/>
                  <a:gd name="T6" fmla="*/ 16 w 16"/>
                  <a:gd name="T7" fmla="*/ 1 h 84"/>
                  <a:gd name="T8" fmla="*/ 5 w 16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84">
                    <a:moveTo>
                      <a:pt x="5" y="0"/>
                    </a:moveTo>
                    <a:cubicBezTo>
                      <a:pt x="2" y="28"/>
                      <a:pt x="1" y="56"/>
                      <a:pt x="0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56"/>
                      <a:pt x="13" y="29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9"/>
              <p:cNvSpPr/>
              <p:nvPr/>
            </p:nvSpPr>
            <p:spPr bwMode="auto">
              <a:xfrm>
                <a:off x="3462193" y="2627285"/>
                <a:ext cx="105477" cy="55615"/>
              </a:xfrm>
              <a:custGeom>
                <a:avLst/>
                <a:gdLst>
                  <a:gd name="T0" fmla="*/ 4 w 113"/>
                  <a:gd name="T1" fmla="*/ 0 h 60"/>
                  <a:gd name="T2" fmla="*/ 0 w 113"/>
                  <a:gd name="T3" fmla="*/ 11 h 60"/>
                  <a:gd name="T4" fmla="*/ 108 w 113"/>
                  <a:gd name="T5" fmla="*/ 60 h 60"/>
                  <a:gd name="T6" fmla="*/ 113 w 113"/>
                  <a:gd name="T7" fmla="*/ 51 h 60"/>
                  <a:gd name="T8" fmla="*/ 4 w 11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60">
                    <a:moveTo>
                      <a:pt x="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37" y="25"/>
                      <a:pt x="73" y="42"/>
                      <a:pt x="108" y="6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78" y="32"/>
                      <a:pt x="41" y="15"/>
                      <a:pt x="4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40"/>
              <p:cNvSpPr/>
              <p:nvPr/>
            </p:nvSpPr>
            <p:spPr bwMode="auto">
              <a:xfrm>
                <a:off x="2947273" y="4489431"/>
                <a:ext cx="225337" cy="24931"/>
              </a:xfrm>
              <a:custGeom>
                <a:avLst/>
                <a:gdLst>
                  <a:gd name="T0" fmla="*/ 2 w 242"/>
                  <a:gd name="T1" fmla="*/ 0 h 26"/>
                  <a:gd name="T2" fmla="*/ 0 w 242"/>
                  <a:gd name="T3" fmla="*/ 11 h 26"/>
                  <a:gd name="T4" fmla="*/ 177 w 242"/>
                  <a:gd name="T5" fmla="*/ 26 h 26"/>
                  <a:gd name="T6" fmla="*/ 242 w 242"/>
                  <a:gd name="T7" fmla="*/ 24 h 26"/>
                  <a:gd name="T8" fmla="*/ 241 w 242"/>
                  <a:gd name="T9" fmla="*/ 13 h 26"/>
                  <a:gd name="T10" fmla="*/ 177 w 242"/>
                  <a:gd name="T11" fmla="*/ 15 h 26"/>
                  <a:gd name="T12" fmla="*/ 2 w 24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26">
                    <a:moveTo>
                      <a:pt x="2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57" y="21"/>
                      <a:pt x="116" y="26"/>
                      <a:pt x="177" y="26"/>
                    </a:cubicBezTo>
                    <a:cubicBezTo>
                      <a:pt x="198" y="26"/>
                      <a:pt x="220" y="25"/>
                      <a:pt x="242" y="24"/>
                    </a:cubicBezTo>
                    <a:cubicBezTo>
                      <a:pt x="241" y="13"/>
                      <a:pt x="241" y="13"/>
                      <a:pt x="241" y="13"/>
                    </a:cubicBezTo>
                    <a:cubicBezTo>
                      <a:pt x="220" y="14"/>
                      <a:pt x="198" y="15"/>
                      <a:pt x="177" y="15"/>
                    </a:cubicBezTo>
                    <a:cubicBezTo>
                      <a:pt x="117" y="15"/>
                      <a:pt x="58" y="9"/>
                      <a:pt x="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41"/>
              <p:cNvSpPr/>
              <p:nvPr/>
            </p:nvSpPr>
            <p:spPr bwMode="auto">
              <a:xfrm>
                <a:off x="2934808" y="2561122"/>
                <a:ext cx="165886" cy="26849"/>
              </a:xfrm>
              <a:custGeom>
                <a:avLst/>
                <a:gdLst>
                  <a:gd name="T0" fmla="*/ 178 w 178"/>
                  <a:gd name="T1" fmla="*/ 0 h 29"/>
                  <a:gd name="T2" fmla="*/ 0 w 178"/>
                  <a:gd name="T3" fmla="*/ 18 h 29"/>
                  <a:gd name="T4" fmla="*/ 2 w 178"/>
                  <a:gd name="T5" fmla="*/ 29 h 29"/>
                  <a:gd name="T6" fmla="*/ 178 w 178"/>
                  <a:gd name="T7" fmla="*/ 12 h 29"/>
                  <a:gd name="T8" fmla="*/ 178 w 17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9">
                    <a:moveTo>
                      <a:pt x="178" y="0"/>
                    </a:moveTo>
                    <a:cubicBezTo>
                      <a:pt x="117" y="1"/>
                      <a:pt x="58" y="7"/>
                      <a:pt x="0" y="1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59" y="18"/>
                      <a:pt x="118" y="12"/>
                      <a:pt x="178" y="12"/>
                    </a:cubicBezTo>
                    <a:cubicBezTo>
                      <a:pt x="178" y="0"/>
                      <a:pt x="178" y="0"/>
                      <a:pt x="17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42"/>
              <p:cNvSpPr/>
              <p:nvPr/>
            </p:nvSpPr>
            <p:spPr bwMode="auto">
              <a:xfrm>
                <a:off x="3582053" y="2683859"/>
                <a:ext cx="38355" cy="28766"/>
              </a:xfrm>
              <a:custGeom>
                <a:avLst/>
                <a:gdLst>
                  <a:gd name="T0" fmla="*/ 5 w 41"/>
                  <a:gd name="T1" fmla="*/ 0 h 31"/>
                  <a:gd name="T2" fmla="*/ 0 w 41"/>
                  <a:gd name="T3" fmla="*/ 10 h 31"/>
                  <a:gd name="T4" fmla="*/ 35 w 41"/>
                  <a:gd name="T5" fmla="*/ 31 h 31"/>
                  <a:gd name="T6" fmla="*/ 41 w 41"/>
                  <a:gd name="T7" fmla="*/ 22 h 31"/>
                  <a:gd name="T8" fmla="*/ 5 w 4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1">
                    <a:moveTo>
                      <a:pt x="5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2" y="17"/>
                      <a:pt x="24" y="24"/>
                      <a:pt x="35" y="31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29" y="14"/>
                      <a:pt x="17" y="7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3"/>
              <p:cNvSpPr/>
              <p:nvPr/>
            </p:nvSpPr>
            <p:spPr bwMode="auto">
              <a:xfrm>
                <a:off x="3944510" y="3039604"/>
                <a:ext cx="145750" cy="801624"/>
              </a:xfrm>
              <a:custGeom>
                <a:avLst/>
                <a:gdLst>
                  <a:gd name="T0" fmla="*/ 9 w 156"/>
                  <a:gd name="T1" fmla="*/ 0 h 859"/>
                  <a:gd name="T2" fmla="*/ 0 w 156"/>
                  <a:gd name="T3" fmla="*/ 6 h 859"/>
                  <a:gd name="T4" fmla="*/ 145 w 156"/>
                  <a:gd name="T5" fmla="*/ 534 h 859"/>
                  <a:gd name="T6" fmla="*/ 93 w 156"/>
                  <a:gd name="T7" fmla="*/ 855 h 859"/>
                  <a:gd name="T8" fmla="*/ 104 w 156"/>
                  <a:gd name="T9" fmla="*/ 859 h 859"/>
                  <a:gd name="T10" fmla="*/ 156 w 156"/>
                  <a:gd name="T11" fmla="*/ 534 h 859"/>
                  <a:gd name="T12" fmla="*/ 9 w 156"/>
                  <a:gd name="T13" fmla="*/ 0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859">
                    <a:moveTo>
                      <a:pt x="9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92" y="160"/>
                      <a:pt x="145" y="341"/>
                      <a:pt x="145" y="534"/>
                    </a:cubicBezTo>
                    <a:cubicBezTo>
                      <a:pt x="145" y="646"/>
                      <a:pt x="127" y="754"/>
                      <a:pt x="93" y="855"/>
                    </a:cubicBezTo>
                    <a:cubicBezTo>
                      <a:pt x="104" y="859"/>
                      <a:pt x="104" y="859"/>
                      <a:pt x="104" y="859"/>
                    </a:cubicBezTo>
                    <a:cubicBezTo>
                      <a:pt x="138" y="757"/>
                      <a:pt x="156" y="647"/>
                      <a:pt x="156" y="534"/>
                    </a:cubicBezTo>
                    <a:cubicBezTo>
                      <a:pt x="156" y="339"/>
                      <a:pt x="102" y="156"/>
                      <a:pt x="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44"/>
              <p:cNvSpPr/>
              <p:nvPr/>
            </p:nvSpPr>
            <p:spPr bwMode="auto">
              <a:xfrm>
                <a:off x="3740268" y="3996567"/>
                <a:ext cx="232049" cy="282870"/>
              </a:xfrm>
              <a:custGeom>
                <a:avLst/>
                <a:gdLst>
                  <a:gd name="T0" fmla="*/ 238 w 248"/>
                  <a:gd name="T1" fmla="*/ 0 h 303"/>
                  <a:gd name="T2" fmla="*/ 0 w 248"/>
                  <a:gd name="T3" fmla="*/ 294 h 303"/>
                  <a:gd name="T4" fmla="*/ 7 w 248"/>
                  <a:gd name="T5" fmla="*/ 303 h 303"/>
                  <a:gd name="T6" fmla="*/ 248 w 248"/>
                  <a:gd name="T7" fmla="*/ 5 h 303"/>
                  <a:gd name="T8" fmla="*/ 238 w 248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303">
                    <a:moveTo>
                      <a:pt x="238" y="0"/>
                    </a:moveTo>
                    <a:cubicBezTo>
                      <a:pt x="177" y="112"/>
                      <a:pt x="96" y="212"/>
                      <a:pt x="0" y="294"/>
                    </a:cubicBezTo>
                    <a:cubicBezTo>
                      <a:pt x="7" y="303"/>
                      <a:pt x="7" y="303"/>
                      <a:pt x="7" y="303"/>
                    </a:cubicBezTo>
                    <a:cubicBezTo>
                      <a:pt x="104" y="220"/>
                      <a:pt x="186" y="119"/>
                      <a:pt x="248" y="5"/>
                    </a:cubicBezTo>
                    <a:cubicBezTo>
                      <a:pt x="238" y="0"/>
                      <a:pt x="238" y="0"/>
                      <a:pt x="2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45"/>
              <p:cNvSpPr/>
              <p:nvPr/>
            </p:nvSpPr>
            <p:spPr bwMode="auto">
              <a:xfrm>
                <a:off x="2139896" y="3051110"/>
                <a:ext cx="133284" cy="376840"/>
              </a:xfrm>
              <a:custGeom>
                <a:avLst/>
                <a:gdLst>
                  <a:gd name="T0" fmla="*/ 133 w 143"/>
                  <a:gd name="T1" fmla="*/ 0 h 404"/>
                  <a:gd name="T2" fmla="*/ 0 w 143"/>
                  <a:gd name="T3" fmla="*/ 403 h 404"/>
                  <a:gd name="T4" fmla="*/ 11 w 143"/>
                  <a:gd name="T5" fmla="*/ 404 h 404"/>
                  <a:gd name="T6" fmla="*/ 143 w 143"/>
                  <a:gd name="T7" fmla="*/ 5 h 404"/>
                  <a:gd name="T8" fmla="*/ 133 w 143"/>
                  <a:gd name="T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404">
                    <a:moveTo>
                      <a:pt x="133" y="0"/>
                    </a:moveTo>
                    <a:cubicBezTo>
                      <a:pt x="63" y="121"/>
                      <a:pt x="17" y="257"/>
                      <a:pt x="0" y="403"/>
                    </a:cubicBezTo>
                    <a:cubicBezTo>
                      <a:pt x="11" y="404"/>
                      <a:pt x="11" y="404"/>
                      <a:pt x="11" y="404"/>
                    </a:cubicBezTo>
                    <a:cubicBezTo>
                      <a:pt x="28" y="260"/>
                      <a:pt x="73" y="125"/>
                      <a:pt x="143" y="5"/>
                    </a:cubicBezTo>
                    <a:cubicBezTo>
                      <a:pt x="133" y="0"/>
                      <a:pt x="133" y="0"/>
                      <a:pt x="133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46"/>
              <p:cNvSpPr/>
              <p:nvPr/>
            </p:nvSpPr>
            <p:spPr bwMode="auto">
              <a:xfrm>
                <a:off x="3631914" y="2714543"/>
                <a:ext cx="310677" cy="313554"/>
              </a:xfrm>
              <a:custGeom>
                <a:avLst/>
                <a:gdLst>
                  <a:gd name="T0" fmla="*/ 6 w 332"/>
                  <a:gd name="T1" fmla="*/ 0 h 336"/>
                  <a:gd name="T2" fmla="*/ 0 w 332"/>
                  <a:gd name="T3" fmla="*/ 10 h 336"/>
                  <a:gd name="T4" fmla="*/ 322 w 332"/>
                  <a:gd name="T5" fmla="*/ 336 h 336"/>
                  <a:gd name="T6" fmla="*/ 332 w 332"/>
                  <a:gd name="T7" fmla="*/ 330 h 336"/>
                  <a:gd name="T8" fmla="*/ 6 w 332"/>
                  <a:gd name="T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36">
                    <a:moveTo>
                      <a:pt x="6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30" y="93"/>
                      <a:pt x="240" y="205"/>
                      <a:pt x="322" y="336"/>
                    </a:cubicBezTo>
                    <a:cubicBezTo>
                      <a:pt x="332" y="330"/>
                      <a:pt x="332" y="330"/>
                      <a:pt x="332" y="330"/>
                    </a:cubicBezTo>
                    <a:cubicBezTo>
                      <a:pt x="249" y="197"/>
                      <a:pt x="138" y="85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7"/>
              <p:cNvSpPr/>
              <p:nvPr/>
            </p:nvSpPr>
            <p:spPr bwMode="auto">
              <a:xfrm>
                <a:off x="2274139" y="2581259"/>
                <a:ext cx="642450" cy="456427"/>
              </a:xfrm>
              <a:custGeom>
                <a:avLst/>
                <a:gdLst>
                  <a:gd name="T0" fmla="*/ 685 w 687"/>
                  <a:gd name="T1" fmla="*/ 0 h 490"/>
                  <a:gd name="T2" fmla="*/ 0 w 687"/>
                  <a:gd name="T3" fmla="*/ 484 h 490"/>
                  <a:gd name="T4" fmla="*/ 10 w 687"/>
                  <a:gd name="T5" fmla="*/ 490 h 490"/>
                  <a:gd name="T6" fmla="*/ 687 w 687"/>
                  <a:gd name="T7" fmla="*/ 11 h 490"/>
                  <a:gd name="T8" fmla="*/ 685 w 687"/>
                  <a:gd name="T9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7" h="490">
                    <a:moveTo>
                      <a:pt x="685" y="0"/>
                    </a:moveTo>
                    <a:cubicBezTo>
                      <a:pt x="395" y="60"/>
                      <a:pt x="149" y="239"/>
                      <a:pt x="0" y="484"/>
                    </a:cubicBezTo>
                    <a:cubicBezTo>
                      <a:pt x="10" y="490"/>
                      <a:pt x="10" y="490"/>
                      <a:pt x="10" y="490"/>
                    </a:cubicBezTo>
                    <a:cubicBezTo>
                      <a:pt x="157" y="248"/>
                      <a:pt x="400" y="70"/>
                      <a:pt x="687" y="11"/>
                    </a:cubicBezTo>
                    <a:cubicBezTo>
                      <a:pt x="685" y="0"/>
                      <a:pt x="685" y="0"/>
                      <a:pt x="68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48"/>
              <p:cNvSpPr/>
              <p:nvPr/>
            </p:nvSpPr>
            <p:spPr bwMode="auto">
              <a:xfrm>
                <a:off x="2189758" y="3859447"/>
                <a:ext cx="738338" cy="636697"/>
              </a:xfrm>
              <a:custGeom>
                <a:avLst/>
                <a:gdLst>
                  <a:gd name="T0" fmla="*/ 11 w 791"/>
                  <a:gd name="T1" fmla="*/ 0 h 683"/>
                  <a:gd name="T2" fmla="*/ 0 w 791"/>
                  <a:gd name="T3" fmla="*/ 4 h 683"/>
                  <a:gd name="T4" fmla="*/ 789 w 791"/>
                  <a:gd name="T5" fmla="*/ 683 h 683"/>
                  <a:gd name="T6" fmla="*/ 791 w 791"/>
                  <a:gd name="T7" fmla="*/ 672 h 683"/>
                  <a:gd name="T8" fmla="*/ 11 w 791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683">
                    <a:moveTo>
                      <a:pt x="1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23" y="349"/>
                      <a:pt x="422" y="612"/>
                      <a:pt x="789" y="683"/>
                    </a:cubicBezTo>
                    <a:cubicBezTo>
                      <a:pt x="791" y="672"/>
                      <a:pt x="791" y="672"/>
                      <a:pt x="791" y="672"/>
                    </a:cubicBezTo>
                    <a:cubicBezTo>
                      <a:pt x="428" y="602"/>
                      <a:pt x="132" y="342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49"/>
              <p:cNvSpPr/>
              <p:nvPr/>
            </p:nvSpPr>
            <p:spPr bwMode="auto">
              <a:xfrm>
                <a:off x="3972317" y="3857529"/>
                <a:ext cx="62327" cy="125613"/>
              </a:xfrm>
              <a:custGeom>
                <a:avLst/>
                <a:gdLst>
                  <a:gd name="T0" fmla="*/ 56 w 67"/>
                  <a:gd name="T1" fmla="*/ 0 h 135"/>
                  <a:gd name="T2" fmla="*/ 0 w 67"/>
                  <a:gd name="T3" fmla="*/ 129 h 135"/>
                  <a:gd name="T4" fmla="*/ 10 w 67"/>
                  <a:gd name="T5" fmla="*/ 135 h 135"/>
                  <a:gd name="T6" fmla="*/ 67 w 67"/>
                  <a:gd name="T7" fmla="*/ 3 h 135"/>
                  <a:gd name="T8" fmla="*/ 56 w 67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35">
                    <a:moveTo>
                      <a:pt x="56" y="0"/>
                    </a:moveTo>
                    <a:cubicBezTo>
                      <a:pt x="40" y="44"/>
                      <a:pt x="22" y="88"/>
                      <a:pt x="0" y="129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32" y="92"/>
                      <a:pt x="51" y="48"/>
                      <a:pt x="67" y="3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50"/>
              <p:cNvSpPr/>
              <p:nvPr/>
            </p:nvSpPr>
            <p:spPr bwMode="auto">
              <a:xfrm>
                <a:off x="2135101" y="3589042"/>
                <a:ext cx="58492" cy="255062"/>
              </a:xfrm>
              <a:custGeom>
                <a:avLst/>
                <a:gdLst>
                  <a:gd name="T0" fmla="*/ 11 w 62"/>
                  <a:gd name="T1" fmla="*/ 0 h 273"/>
                  <a:gd name="T2" fmla="*/ 0 w 62"/>
                  <a:gd name="T3" fmla="*/ 0 h 273"/>
                  <a:gd name="T4" fmla="*/ 51 w 62"/>
                  <a:gd name="T5" fmla="*/ 273 h 273"/>
                  <a:gd name="T6" fmla="*/ 62 w 62"/>
                  <a:gd name="T7" fmla="*/ 269 h 273"/>
                  <a:gd name="T8" fmla="*/ 11 w 62"/>
                  <a:gd name="T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73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95"/>
                      <a:pt x="22" y="186"/>
                      <a:pt x="51" y="273"/>
                    </a:cubicBezTo>
                    <a:cubicBezTo>
                      <a:pt x="62" y="269"/>
                      <a:pt x="62" y="269"/>
                      <a:pt x="62" y="269"/>
                    </a:cubicBezTo>
                    <a:cubicBezTo>
                      <a:pt x="33" y="184"/>
                      <a:pt x="16" y="93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51"/>
              <p:cNvSpPr/>
              <p:nvPr/>
            </p:nvSpPr>
            <p:spPr bwMode="auto">
              <a:xfrm>
                <a:off x="2133184" y="3545893"/>
                <a:ext cx="11507" cy="23013"/>
              </a:xfrm>
              <a:custGeom>
                <a:avLst/>
                <a:gdLst>
                  <a:gd name="T0" fmla="*/ 0 w 12"/>
                  <a:gd name="T1" fmla="*/ 0 h 24"/>
                  <a:gd name="T2" fmla="*/ 1 w 12"/>
                  <a:gd name="T3" fmla="*/ 24 h 24"/>
                  <a:gd name="T4" fmla="*/ 12 w 12"/>
                  <a:gd name="T5" fmla="*/ 23 h 24"/>
                  <a:gd name="T6" fmla="*/ 12 w 12"/>
                  <a:gd name="T7" fmla="*/ 0 h 24"/>
                  <a:gd name="T8" fmla="*/ 0 w 1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cubicBezTo>
                      <a:pt x="1" y="8"/>
                      <a:pt x="1" y="16"/>
                      <a:pt x="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16"/>
                      <a:pt x="12" y="8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2"/>
              <p:cNvSpPr/>
              <p:nvPr/>
            </p:nvSpPr>
            <p:spPr bwMode="auto">
              <a:xfrm>
                <a:off x="3240691" y="4284231"/>
                <a:ext cx="490947" cy="220543"/>
              </a:xfrm>
              <a:custGeom>
                <a:avLst/>
                <a:gdLst>
                  <a:gd name="T0" fmla="*/ 518 w 525"/>
                  <a:gd name="T1" fmla="*/ 0 h 236"/>
                  <a:gd name="T2" fmla="*/ 0 w 525"/>
                  <a:gd name="T3" fmla="*/ 225 h 236"/>
                  <a:gd name="T4" fmla="*/ 2 w 525"/>
                  <a:gd name="T5" fmla="*/ 236 h 236"/>
                  <a:gd name="T6" fmla="*/ 525 w 525"/>
                  <a:gd name="T7" fmla="*/ 8 h 236"/>
                  <a:gd name="T8" fmla="*/ 518 w 525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36">
                    <a:moveTo>
                      <a:pt x="518" y="0"/>
                    </a:moveTo>
                    <a:cubicBezTo>
                      <a:pt x="373" y="119"/>
                      <a:pt x="195" y="199"/>
                      <a:pt x="0" y="225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199" y="210"/>
                      <a:pt x="378" y="129"/>
                      <a:pt x="525" y="8"/>
                    </a:cubicBezTo>
                    <a:cubicBezTo>
                      <a:pt x="518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53"/>
              <p:cNvSpPr/>
              <p:nvPr/>
            </p:nvSpPr>
            <p:spPr bwMode="auto">
              <a:xfrm>
                <a:off x="3192747" y="4497102"/>
                <a:ext cx="29725" cy="13424"/>
              </a:xfrm>
              <a:custGeom>
                <a:avLst/>
                <a:gdLst>
                  <a:gd name="T0" fmla="*/ 30 w 32"/>
                  <a:gd name="T1" fmla="*/ 0 h 14"/>
                  <a:gd name="T2" fmla="*/ 0 w 32"/>
                  <a:gd name="T3" fmla="*/ 3 h 14"/>
                  <a:gd name="T4" fmla="*/ 1 w 32"/>
                  <a:gd name="T5" fmla="*/ 14 h 14"/>
                  <a:gd name="T6" fmla="*/ 32 w 32"/>
                  <a:gd name="T7" fmla="*/ 11 h 14"/>
                  <a:gd name="T8" fmla="*/ 30 w 3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4">
                    <a:moveTo>
                      <a:pt x="30" y="0"/>
                    </a:moveTo>
                    <a:cubicBezTo>
                      <a:pt x="20" y="1"/>
                      <a:pt x="10" y="2"/>
                      <a:pt x="0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1" y="13"/>
                      <a:pt x="21" y="12"/>
                      <a:pt x="32" y="11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54"/>
              <p:cNvSpPr/>
              <p:nvPr/>
            </p:nvSpPr>
            <p:spPr bwMode="auto">
              <a:xfrm>
                <a:off x="3195624" y="4533540"/>
                <a:ext cx="33561" cy="34520"/>
              </a:xfrm>
              <a:custGeom>
                <a:avLst/>
                <a:gdLst>
                  <a:gd name="T0" fmla="*/ 32 w 36"/>
                  <a:gd name="T1" fmla="*/ 0 h 37"/>
                  <a:gd name="T2" fmla="*/ 0 w 36"/>
                  <a:gd name="T3" fmla="*/ 3 h 37"/>
                  <a:gd name="T4" fmla="*/ 3 w 36"/>
                  <a:gd name="T5" fmla="*/ 37 h 37"/>
                  <a:gd name="T6" fmla="*/ 36 w 36"/>
                  <a:gd name="T7" fmla="*/ 34 h 37"/>
                  <a:gd name="T8" fmla="*/ 32 w 3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2" y="0"/>
                    </a:moveTo>
                    <a:cubicBezTo>
                      <a:pt x="21" y="2"/>
                      <a:pt x="11" y="3"/>
                      <a:pt x="0" y="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14" y="36"/>
                      <a:pt x="25" y="35"/>
                      <a:pt x="36" y="34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55"/>
              <p:cNvSpPr/>
              <p:nvPr/>
            </p:nvSpPr>
            <p:spPr bwMode="auto">
              <a:xfrm>
                <a:off x="2082363" y="3021385"/>
                <a:ext cx="158215" cy="402730"/>
              </a:xfrm>
              <a:custGeom>
                <a:avLst/>
                <a:gdLst>
                  <a:gd name="T0" fmla="*/ 0 w 170"/>
                  <a:gd name="T1" fmla="*/ 429 h 432"/>
                  <a:gd name="T2" fmla="*/ 34 w 170"/>
                  <a:gd name="T3" fmla="*/ 432 h 432"/>
                  <a:gd name="T4" fmla="*/ 170 w 170"/>
                  <a:gd name="T5" fmla="*/ 17 h 432"/>
                  <a:gd name="T6" fmla="*/ 141 w 170"/>
                  <a:gd name="T7" fmla="*/ 0 h 432"/>
                  <a:gd name="T8" fmla="*/ 0 w 170"/>
                  <a:gd name="T9" fmla="*/ 429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432">
                    <a:moveTo>
                      <a:pt x="0" y="429"/>
                    </a:moveTo>
                    <a:cubicBezTo>
                      <a:pt x="34" y="432"/>
                      <a:pt x="34" y="432"/>
                      <a:pt x="34" y="432"/>
                    </a:cubicBezTo>
                    <a:cubicBezTo>
                      <a:pt x="51" y="282"/>
                      <a:pt x="98" y="142"/>
                      <a:pt x="170" y="17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67" y="129"/>
                      <a:pt x="18" y="274"/>
                      <a:pt x="0" y="42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56"/>
              <p:cNvSpPr/>
              <p:nvPr/>
            </p:nvSpPr>
            <p:spPr bwMode="auto">
              <a:xfrm>
                <a:off x="2077569" y="3590001"/>
                <a:ext cx="80546" cy="272322"/>
              </a:xfrm>
              <a:custGeom>
                <a:avLst/>
                <a:gdLst>
                  <a:gd name="T0" fmla="*/ 86 w 86"/>
                  <a:gd name="T1" fmla="*/ 281 h 292"/>
                  <a:gd name="T2" fmla="*/ 33 w 86"/>
                  <a:gd name="T3" fmla="*/ 0 h 292"/>
                  <a:gd name="T4" fmla="*/ 0 w 86"/>
                  <a:gd name="T5" fmla="*/ 2 h 292"/>
                  <a:gd name="T6" fmla="*/ 54 w 86"/>
                  <a:gd name="T7" fmla="*/ 292 h 292"/>
                  <a:gd name="T8" fmla="*/ 86 w 86"/>
                  <a:gd name="T9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92">
                    <a:moveTo>
                      <a:pt x="86" y="281"/>
                    </a:moveTo>
                    <a:cubicBezTo>
                      <a:pt x="57" y="192"/>
                      <a:pt x="38" y="98"/>
                      <a:pt x="3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103"/>
                      <a:pt x="24" y="200"/>
                      <a:pt x="54" y="292"/>
                    </a:cubicBezTo>
                    <a:lnTo>
                      <a:pt x="86" y="28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57"/>
              <p:cNvSpPr/>
              <p:nvPr/>
            </p:nvSpPr>
            <p:spPr bwMode="auto">
              <a:xfrm>
                <a:off x="2075651" y="3545893"/>
                <a:ext cx="31643" cy="24931"/>
              </a:xfrm>
              <a:custGeom>
                <a:avLst/>
                <a:gdLst>
                  <a:gd name="T0" fmla="*/ 34 w 34"/>
                  <a:gd name="T1" fmla="*/ 25 h 26"/>
                  <a:gd name="T2" fmla="*/ 34 w 34"/>
                  <a:gd name="T3" fmla="*/ 0 h 26"/>
                  <a:gd name="T4" fmla="*/ 0 w 34"/>
                  <a:gd name="T5" fmla="*/ 0 h 26"/>
                  <a:gd name="T6" fmla="*/ 1 w 34"/>
                  <a:gd name="T7" fmla="*/ 26 h 26"/>
                  <a:gd name="T8" fmla="*/ 34 w 34"/>
                  <a:gd name="T9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6">
                    <a:moveTo>
                      <a:pt x="34" y="25"/>
                    </a:moveTo>
                    <a:cubicBezTo>
                      <a:pt x="34" y="17"/>
                      <a:pt x="34" y="8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1" y="18"/>
                      <a:pt x="1" y="26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58"/>
              <p:cNvSpPr/>
              <p:nvPr/>
            </p:nvSpPr>
            <p:spPr bwMode="auto">
              <a:xfrm>
                <a:off x="3122749" y="2502630"/>
                <a:ext cx="344238" cy="93011"/>
              </a:xfrm>
              <a:custGeom>
                <a:avLst/>
                <a:gdLst>
                  <a:gd name="T0" fmla="*/ 0 w 369"/>
                  <a:gd name="T1" fmla="*/ 0 h 99"/>
                  <a:gd name="T2" fmla="*/ 0 w 369"/>
                  <a:gd name="T3" fmla="*/ 34 h 99"/>
                  <a:gd name="T4" fmla="*/ 357 w 369"/>
                  <a:gd name="T5" fmla="*/ 99 h 99"/>
                  <a:gd name="T6" fmla="*/ 369 w 369"/>
                  <a:gd name="T7" fmla="*/ 67 h 99"/>
                  <a:gd name="T8" fmla="*/ 0 w 36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99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25" y="35"/>
                      <a:pt x="245" y="58"/>
                      <a:pt x="357" y="99"/>
                    </a:cubicBezTo>
                    <a:cubicBezTo>
                      <a:pt x="369" y="67"/>
                      <a:pt x="369" y="67"/>
                      <a:pt x="369" y="67"/>
                    </a:cubicBezTo>
                    <a:cubicBezTo>
                      <a:pt x="253" y="25"/>
                      <a:pt x="129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9"/>
              <p:cNvSpPr/>
              <p:nvPr/>
            </p:nvSpPr>
            <p:spPr bwMode="auto">
              <a:xfrm>
                <a:off x="3598354" y="2633038"/>
                <a:ext cx="52738" cy="47944"/>
              </a:xfrm>
              <a:custGeom>
                <a:avLst/>
                <a:gdLst>
                  <a:gd name="T0" fmla="*/ 17 w 56"/>
                  <a:gd name="T1" fmla="*/ 0 h 51"/>
                  <a:gd name="T2" fmla="*/ 0 w 56"/>
                  <a:gd name="T3" fmla="*/ 29 h 51"/>
                  <a:gd name="T4" fmla="*/ 38 w 56"/>
                  <a:gd name="T5" fmla="*/ 51 h 51"/>
                  <a:gd name="T6" fmla="*/ 56 w 56"/>
                  <a:gd name="T7" fmla="*/ 23 h 51"/>
                  <a:gd name="T8" fmla="*/ 17 w 5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1">
                    <a:moveTo>
                      <a:pt x="17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3" y="36"/>
                      <a:pt x="26" y="44"/>
                      <a:pt x="38" y="5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43" y="15"/>
                      <a:pt x="30" y="7"/>
                      <a:pt x="17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0"/>
              <p:cNvSpPr/>
              <p:nvPr/>
            </p:nvSpPr>
            <p:spPr bwMode="auto">
              <a:xfrm>
                <a:off x="3475617" y="2572629"/>
                <a:ext cx="120819" cy="78628"/>
              </a:xfrm>
              <a:custGeom>
                <a:avLst/>
                <a:gdLst>
                  <a:gd name="T0" fmla="*/ 12 w 129"/>
                  <a:gd name="T1" fmla="*/ 0 h 84"/>
                  <a:gd name="T2" fmla="*/ 0 w 129"/>
                  <a:gd name="T3" fmla="*/ 32 h 84"/>
                  <a:gd name="T4" fmla="*/ 113 w 129"/>
                  <a:gd name="T5" fmla="*/ 84 h 84"/>
                  <a:gd name="T6" fmla="*/ 129 w 129"/>
                  <a:gd name="T7" fmla="*/ 54 h 84"/>
                  <a:gd name="T8" fmla="*/ 12 w 129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84">
                    <a:moveTo>
                      <a:pt x="12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9" y="47"/>
                      <a:pt x="76" y="64"/>
                      <a:pt x="113" y="84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91" y="34"/>
                      <a:pt x="52" y="16"/>
                      <a:pt x="1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61"/>
              <p:cNvSpPr/>
              <p:nvPr/>
            </p:nvSpPr>
            <p:spPr bwMode="auto">
              <a:xfrm>
                <a:off x="2923301" y="2502630"/>
                <a:ext cx="177393" cy="48903"/>
              </a:xfrm>
              <a:custGeom>
                <a:avLst/>
                <a:gdLst>
                  <a:gd name="T0" fmla="*/ 190 w 190"/>
                  <a:gd name="T1" fmla="*/ 0 h 52"/>
                  <a:gd name="T2" fmla="*/ 0 w 190"/>
                  <a:gd name="T3" fmla="*/ 19 h 52"/>
                  <a:gd name="T4" fmla="*/ 6 w 190"/>
                  <a:gd name="T5" fmla="*/ 52 h 52"/>
                  <a:gd name="T6" fmla="*/ 190 w 190"/>
                  <a:gd name="T7" fmla="*/ 34 h 52"/>
                  <a:gd name="T8" fmla="*/ 190 w 19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52">
                    <a:moveTo>
                      <a:pt x="190" y="0"/>
                    </a:moveTo>
                    <a:cubicBezTo>
                      <a:pt x="125" y="1"/>
                      <a:pt x="62" y="7"/>
                      <a:pt x="0" y="1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6" y="41"/>
                      <a:pt x="128" y="35"/>
                      <a:pt x="190" y="34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62"/>
              <p:cNvSpPr/>
              <p:nvPr/>
            </p:nvSpPr>
            <p:spPr bwMode="auto">
              <a:xfrm>
                <a:off x="2075651" y="3441375"/>
                <a:ext cx="36437" cy="84382"/>
              </a:xfrm>
              <a:custGeom>
                <a:avLst/>
                <a:gdLst>
                  <a:gd name="T0" fmla="*/ 34 w 39"/>
                  <a:gd name="T1" fmla="*/ 90 h 90"/>
                  <a:gd name="T2" fmla="*/ 39 w 39"/>
                  <a:gd name="T3" fmla="*/ 3 h 90"/>
                  <a:gd name="T4" fmla="*/ 5 w 39"/>
                  <a:gd name="T5" fmla="*/ 0 h 90"/>
                  <a:gd name="T6" fmla="*/ 0 w 39"/>
                  <a:gd name="T7" fmla="*/ 90 h 90"/>
                  <a:gd name="T8" fmla="*/ 34 w 39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90">
                    <a:moveTo>
                      <a:pt x="34" y="90"/>
                    </a:moveTo>
                    <a:cubicBezTo>
                      <a:pt x="34" y="61"/>
                      <a:pt x="36" y="32"/>
                      <a:pt x="39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29"/>
                      <a:pt x="1" y="59"/>
                      <a:pt x="0" y="90"/>
                    </a:cubicBezTo>
                    <a:lnTo>
                      <a:pt x="34" y="9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63"/>
              <p:cNvSpPr/>
              <p:nvPr/>
            </p:nvSpPr>
            <p:spPr bwMode="auto">
              <a:xfrm>
                <a:off x="2936726" y="4525869"/>
                <a:ext cx="239720" cy="46026"/>
              </a:xfrm>
              <a:custGeom>
                <a:avLst/>
                <a:gdLst>
                  <a:gd name="T0" fmla="*/ 6 w 257"/>
                  <a:gd name="T1" fmla="*/ 0 h 49"/>
                  <a:gd name="T2" fmla="*/ 0 w 257"/>
                  <a:gd name="T3" fmla="*/ 33 h 49"/>
                  <a:gd name="T4" fmla="*/ 188 w 257"/>
                  <a:gd name="T5" fmla="*/ 49 h 49"/>
                  <a:gd name="T6" fmla="*/ 257 w 257"/>
                  <a:gd name="T7" fmla="*/ 47 h 49"/>
                  <a:gd name="T8" fmla="*/ 255 w 257"/>
                  <a:gd name="T9" fmla="*/ 13 h 49"/>
                  <a:gd name="T10" fmla="*/ 188 w 257"/>
                  <a:gd name="T11" fmla="*/ 15 h 49"/>
                  <a:gd name="T12" fmla="*/ 6 w 25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7" h="49">
                    <a:moveTo>
                      <a:pt x="6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61" y="43"/>
                      <a:pt x="123" y="49"/>
                      <a:pt x="188" y="49"/>
                    </a:cubicBezTo>
                    <a:cubicBezTo>
                      <a:pt x="211" y="49"/>
                      <a:pt x="234" y="48"/>
                      <a:pt x="257" y="47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32" y="14"/>
                      <a:pt x="210" y="15"/>
                      <a:pt x="188" y="15"/>
                    </a:cubicBezTo>
                    <a:cubicBezTo>
                      <a:pt x="126" y="15"/>
                      <a:pt x="65" y="10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4"/>
              <p:cNvSpPr/>
              <p:nvPr/>
            </p:nvSpPr>
            <p:spPr bwMode="auto">
              <a:xfrm>
                <a:off x="2135101" y="3871912"/>
                <a:ext cx="785323" cy="680805"/>
              </a:xfrm>
              <a:custGeom>
                <a:avLst/>
                <a:gdLst>
                  <a:gd name="T0" fmla="*/ 31 w 841"/>
                  <a:gd name="T1" fmla="*/ 0 h 731"/>
                  <a:gd name="T2" fmla="*/ 0 w 841"/>
                  <a:gd name="T3" fmla="*/ 11 h 731"/>
                  <a:gd name="T4" fmla="*/ 835 w 841"/>
                  <a:gd name="T5" fmla="*/ 731 h 731"/>
                  <a:gd name="T6" fmla="*/ 841 w 841"/>
                  <a:gd name="T7" fmla="*/ 698 h 731"/>
                  <a:gd name="T8" fmla="*/ 31 w 841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1" h="731">
                    <a:moveTo>
                      <a:pt x="3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9" y="377"/>
                      <a:pt x="447" y="656"/>
                      <a:pt x="835" y="731"/>
                    </a:cubicBezTo>
                    <a:cubicBezTo>
                      <a:pt x="841" y="698"/>
                      <a:pt x="841" y="698"/>
                      <a:pt x="841" y="698"/>
                    </a:cubicBezTo>
                    <a:cubicBezTo>
                      <a:pt x="465" y="625"/>
                      <a:pt x="157" y="355"/>
                      <a:pt x="3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65"/>
              <p:cNvSpPr/>
              <p:nvPr/>
            </p:nvSpPr>
            <p:spPr bwMode="auto">
              <a:xfrm>
                <a:off x="3245485" y="4312997"/>
                <a:ext cx="523549" cy="249309"/>
              </a:xfrm>
              <a:custGeom>
                <a:avLst/>
                <a:gdLst>
                  <a:gd name="T0" fmla="*/ 538 w 560"/>
                  <a:gd name="T1" fmla="*/ 0 h 268"/>
                  <a:gd name="T2" fmla="*/ 0 w 560"/>
                  <a:gd name="T3" fmla="*/ 235 h 268"/>
                  <a:gd name="T4" fmla="*/ 4 w 560"/>
                  <a:gd name="T5" fmla="*/ 268 h 268"/>
                  <a:gd name="T6" fmla="*/ 560 w 560"/>
                  <a:gd name="T7" fmla="*/ 26 h 268"/>
                  <a:gd name="T8" fmla="*/ 538 w 560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0" h="268">
                    <a:moveTo>
                      <a:pt x="538" y="0"/>
                    </a:moveTo>
                    <a:cubicBezTo>
                      <a:pt x="387" y="124"/>
                      <a:pt x="203" y="207"/>
                      <a:pt x="0" y="235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13" y="240"/>
                      <a:pt x="404" y="154"/>
                      <a:pt x="560" y="26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66"/>
              <p:cNvSpPr/>
              <p:nvPr/>
            </p:nvSpPr>
            <p:spPr bwMode="auto">
              <a:xfrm>
                <a:off x="2225236" y="2524685"/>
                <a:ext cx="683682" cy="494782"/>
              </a:xfrm>
              <a:custGeom>
                <a:avLst/>
                <a:gdLst>
                  <a:gd name="T0" fmla="*/ 29 w 732"/>
                  <a:gd name="T1" fmla="*/ 531 h 531"/>
                  <a:gd name="T2" fmla="*/ 732 w 732"/>
                  <a:gd name="T3" fmla="*/ 33 h 531"/>
                  <a:gd name="T4" fmla="*/ 726 w 732"/>
                  <a:gd name="T5" fmla="*/ 0 h 531"/>
                  <a:gd name="T6" fmla="*/ 0 w 732"/>
                  <a:gd name="T7" fmla="*/ 514 h 531"/>
                  <a:gd name="T8" fmla="*/ 29 w 732"/>
                  <a:gd name="T9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2" h="531">
                    <a:moveTo>
                      <a:pt x="29" y="531"/>
                    </a:moveTo>
                    <a:cubicBezTo>
                      <a:pt x="181" y="279"/>
                      <a:pt x="435" y="94"/>
                      <a:pt x="732" y="33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418" y="63"/>
                      <a:pt x="157" y="254"/>
                      <a:pt x="0" y="514"/>
                    </a:cubicBezTo>
                    <a:lnTo>
                      <a:pt x="29" y="53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67"/>
              <p:cNvSpPr/>
              <p:nvPr/>
            </p:nvSpPr>
            <p:spPr bwMode="auto">
              <a:xfrm>
                <a:off x="3764240" y="4013826"/>
                <a:ext cx="259857" cy="309718"/>
              </a:xfrm>
              <a:custGeom>
                <a:avLst/>
                <a:gdLst>
                  <a:gd name="T0" fmla="*/ 248 w 278"/>
                  <a:gd name="T1" fmla="*/ 0 h 332"/>
                  <a:gd name="T2" fmla="*/ 0 w 278"/>
                  <a:gd name="T3" fmla="*/ 306 h 332"/>
                  <a:gd name="T4" fmla="*/ 22 w 278"/>
                  <a:gd name="T5" fmla="*/ 332 h 332"/>
                  <a:gd name="T6" fmla="*/ 278 w 278"/>
                  <a:gd name="T7" fmla="*/ 15 h 332"/>
                  <a:gd name="T8" fmla="*/ 248 w 278"/>
                  <a:gd name="T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32">
                    <a:moveTo>
                      <a:pt x="248" y="0"/>
                    </a:moveTo>
                    <a:cubicBezTo>
                      <a:pt x="185" y="116"/>
                      <a:pt x="100" y="220"/>
                      <a:pt x="0" y="306"/>
                    </a:cubicBezTo>
                    <a:cubicBezTo>
                      <a:pt x="22" y="332"/>
                      <a:pt x="22" y="332"/>
                      <a:pt x="22" y="332"/>
                    </a:cubicBezTo>
                    <a:cubicBezTo>
                      <a:pt x="125" y="243"/>
                      <a:pt x="212" y="136"/>
                      <a:pt x="278" y="15"/>
                    </a:cubicBezTo>
                    <a:cubicBezTo>
                      <a:pt x="248" y="0"/>
                      <a:pt x="248" y="0"/>
                      <a:pt x="24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8"/>
              <p:cNvSpPr/>
              <p:nvPr/>
            </p:nvSpPr>
            <p:spPr bwMode="auto">
              <a:xfrm>
                <a:off x="4004919" y="3869035"/>
                <a:ext cx="85340" cy="141914"/>
              </a:xfrm>
              <a:custGeom>
                <a:avLst/>
                <a:gdLst>
                  <a:gd name="T0" fmla="*/ 59 w 91"/>
                  <a:gd name="T1" fmla="*/ 0 h 152"/>
                  <a:gd name="T2" fmla="*/ 0 w 91"/>
                  <a:gd name="T3" fmla="*/ 136 h 152"/>
                  <a:gd name="T4" fmla="*/ 30 w 91"/>
                  <a:gd name="T5" fmla="*/ 152 h 152"/>
                  <a:gd name="T6" fmla="*/ 91 w 91"/>
                  <a:gd name="T7" fmla="*/ 11 h 152"/>
                  <a:gd name="T8" fmla="*/ 59 w 91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52">
                    <a:moveTo>
                      <a:pt x="59" y="0"/>
                    </a:moveTo>
                    <a:cubicBezTo>
                      <a:pt x="42" y="47"/>
                      <a:pt x="23" y="92"/>
                      <a:pt x="0" y="136"/>
                    </a:cubicBezTo>
                    <a:cubicBezTo>
                      <a:pt x="30" y="152"/>
                      <a:pt x="30" y="152"/>
                      <a:pt x="30" y="152"/>
                    </a:cubicBezTo>
                    <a:cubicBezTo>
                      <a:pt x="53" y="106"/>
                      <a:pt x="74" y="60"/>
                      <a:pt x="91" y="11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69"/>
              <p:cNvSpPr/>
              <p:nvPr/>
            </p:nvSpPr>
            <p:spPr bwMode="auto">
              <a:xfrm>
                <a:off x="3976153" y="3009878"/>
                <a:ext cx="171640" cy="849568"/>
              </a:xfrm>
              <a:custGeom>
                <a:avLst/>
                <a:gdLst>
                  <a:gd name="T0" fmla="*/ 28 w 184"/>
                  <a:gd name="T1" fmla="*/ 0 h 911"/>
                  <a:gd name="T2" fmla="*/ 0 w 184"/>
                  <a:gd name="T3" fmla="*/ 17 h 911"/>
                  <a:gd name="T4" fmla="*/ 150 w 184"/>
                  <a:gd name="T5" fmla="*/ 566 h 911"/>
                  <a:gd name="T6" fmla="*/ 97 w 184"/>
                  <a:gd name="T7" fmla="*/ 900 h 911"/>
                  <a:gd name="T8" fmla="*/ 129 w 184"/>
                  <a:gd name="T9" fmla="*/ 911 h 911"/>
                  <a:gd name="T10" fmla="*/ 184 w 184"/>
                  <a:gd name="T11" fmla="*/ 566 h 911"/>
                  <a:gd name="T12" fmla="*/ 28 w 184"/>
                  <a:gd name="T13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911">
                    <a:moveTo>
                      <a:pt x="28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95" y="178"/>
                      <a:pt x="150" y="365"/>
                      <a:pt x="150" y="566"/>
                    </a:cubicBezTo>
                    <a:cubicBezTo>
                      <a:pt x="150" y="682"/>
                      <a:pt x="131" y="795"/>
                      <a:pt x="97" y="900"/>
                    </a:cubicBezTo>
                    <a:cubicBezTo>
                      <a:pt x="129" y="911"/>
                      <a:pt x="129" y="911"/>
                      <a:pt x="129" y="911"/>
                    </a:cubicBezTo>
                    <a:cubicBezTo>
                      <a:pt x="165" y="802"/>
                      <a:pt x="184" y="686"/>
                      <a:pt x="184" y="566"/>
                    </a:cubicBezTo>
                    <a:cubicBezTo>
                      <a:pt x="184" y="359"/>
                      <a:pt x="127" y="165"/>
                      <a:pt x="2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0"/>
              <p:cNvSpPr/>
              <p:nvPr/>
            </p:nvSpPr>
            <p:spPr bwMode="auto">
              <a:xfrm>
                <a:off x="3652051" y="2665640"/>
                <a:ext cx="339444" cy="342320"/>
              </a:xfrm>
              <a:custGeom>
                <a:avLst/>
                <a:gdLst>
                  <a:gd name="T0" fmla="*/ 18 w 364"/>
                  <a:gd name="T1" fmla="*/ 0 h 367"/>
                  <a:gd name="T2" fmla="*/ 0 w 364"/>
                  <a:gd name="T3" fmla="*/ 28 h 367"/>
                  <a:gd name="T4" fmla="*/ 335 w 364"/>
                  <a:gd name="T5" fmla="*/ 367 h 367"/>
                  <a:gd name="T6" fmla="*/ 364 w 364"/>
                  <a:gd name="T7" fmla="*/ 349 h 367"/>
                  <a:gd name="T8" fmla="*/ 18 w 364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367">
                    <a:moveTo>
                      <a:pt x="18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35" y="115"/>
                      <a:pt x="250" y="231"/>
                      <a:pt x="335" y="367"/>
                    </a:cubicBezTo>
                    <a:cubicBezTo>
                      <a:pt x="364" y="349"/>
                      <a:pt x="364" y="349"/>
                      <a:pt x="364" y="349"/>
                    </a:cubicBezTo>
                    <a:cubicBezTo>
                      <a:pt x="276" y="209"/>
                      <a:pt x="158" y="89"/>
                      <a:pt x="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1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2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3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4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5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6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7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8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79"/>
              <p:cNvSpPr>
                <a:spLocks noEditPoints="1"/>
              </p:cNvSpPr>
              <p:nvPr/>
            </p:nvSpPr>
            <p:spPr bwMode="auto">
              <a:xfrm>
                <a:off x="2255920" y="2642627"/>
                <a:ext cx="1751875" cy="1789271"/>
              </a:xfrm>
              <a:custGeom>
                <a:avLst/>
                <a:gdLst>
                  <a:gd name="T0" fmla="*/ 750 w 1876"/>
                  <a:gd name="T1" fmla="*/ 92 h 1919"/>
                  <a:gd name="T2" fmla="*/ 449 w 1876"/>
                  <a:gd name="T3" fmla="*/ 210 h 1919"/>
                  <a:gd name="T4" fmla="*/ 433 w 1876"/>
                  <a:gd name="T5" fmla="*/ 206 h 1919"/>
                  <a:gd name="T6" fmla="*/ 298 w 1876"/>
                  <a:gd name="T7" fmla="*/ 312 h 1919"/>
                  <a:gd name="T8" fmla="*/ 240 w 1876"/>
                  <a:gd name="T9" fmla="*/ 303 h 1919"/>
                  <a:gd name="T10" fmla="*/ 251 w 1876"/>
                  <a:gd name="T11" fmla="*/ 362 h 1919"/>
                  <a:gd name="T12" fmla="*/ 148 w 1876"/>
                  <a:gd name="T13" fmla="*/ 500 h 1919"/>
                  <a:gd name="T14" fmla="*/ 152 w 1876"/>
                  <a:gd name="T15" fmla="*/ 518 h 1919"/>
                  <a:gd name="T16" fmla="*/ 49 w 1876"/>
                  <a:gd name="T17" fmla="*/ 1126 h 1919"/>
                  <a:gd name="T18" fmla="*/ 1083 w 1876"/>
                  <a:gd name="T19" fmla="*/ 1827 h 1919"/>
                  <a:gd name="T20" fmla="*/ 1784 w 1876"/>
                  <a:gd name="T21" fmla="*/ 793 h 1919"/>
                  <a:gd name="T22" fmla="*/ 750 w 1876"/>
                  <a:gd name="T23" fmla="*/ 92 h 1919"/>
                  <a:gd name="T24" fmla="*/ 1082 w 1876"/>
                  <a:gd name="T25" fmla="*/ 1822 h 1919"/>
                  <a:gd name="T26" fmla="*/ 54 w 1876"/>
                  <a:gd name="T27" fmla="*/ 1125 h 1919"/>
                  <a:gd name="T28" fmla="*/ 267 w 1876"/>
                  <a:gd name="T29" fmla="*/ 370 h 1919"/>
                  <a:gd name="T30" fmla="*/ 267 w 1876"/>
                  <a:gd name="T31" fmla="*/ 369 h 1919"/>
                  <a:gd name="T32" fmla="*/ 267 w 1876"/>
                  <a:gd name="T33" fmla="*/ 369 h 1919"/>
                  <a:gd name="T34" fmla="*/ 263 w 1876"/>
                  <a:gd name="T35" fmla="*/ 349 h 1919"/>
                  <a:gd name="T36" fmla="*/ 263 w 1876"/>
                  <a:gd name="T37" fmla="*/ 349 h 1919"/>
                  <a:gd name="T38" fmla="*/ 257 w 1876"/>
                  <a:gd name="T39" fmla="*/ 320 h 1919"/>
                  <a:gd name="T40" fmla="*/ 266 w 1876"/>
                  <a:gd name="T41" fmla="*/ 322 h 1919"/>
                  <a:gd name="T42" fmla="*/ 306 w 1876"/>
                  <a:gd name="T43" fmla="*/ 328 h 1919"/>
                  <a:gd name="T44" fmla="*/ 307 w 1876"/>
                  <a:gd name="T45" fmla="*/ 328 h 1919"/>
                  <a:gd name="T46" fmla="*/ 751 w 1876"/>
                  <a:gd name="T47" fmla="*/ 97 h 1919"/>
                  <a:gd name="T48" fmla="*/ 1779 w 1876"/>
                  <a:gd name="T49" fmla="*/ 794 h 1919"/>
                  <a:gd name="T50" fmla="*/ 1082 w 1876"/>
                  <a:gd name="T51" fmla="*/ 1822 h 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76" h="1919">
                    <a:moveTo>
                      <a:pt x="750" y="92"/>
                    </a:moveTo>
                    <a:cubicBezTo>
                      <a:pt x="640" y="113"/>
                      <a:pt x="539" y="154"/>
                      <a:pt x="449" y="210"/>
                    </a:cubicBezTo>
                    <a:cubicBezTo>
                      <a:pt x="433" y="206"/>
                      <a:pt x="433" y="206"/>
                      <a:pt x="433" y="206"/>
                    </a:cubicBezTo>
                    <a:cubicBezTo>
                      <a:pt x="385" y="237"/>
                      <a:pt x="340" y="273"/>
                      <a:pt x="298" y="312"/>
                    </a:cubicBezTo>
                    <a:cubicBezTo>
                      <a:pt x="240" y="303"/>
                      <a:pt x="240" y="303"/>
                      <a:pt x="240" y="303"/>
                    </a:cubicBezTo>
                    <a:cubicBezTo>
                      <a:pt x="251" y="362"/>
                      <a:pt x="251" y="362"/>
                      <a:pt x="251" y="362"/>
                    </a:cubicBezTo>
                    <a:cubicBezTo>
                      <a:pt x="212" y="405"/>
                      <a:pt x="178" y="451"/>
                      <a:pt x="148" y="500"/>
                    </a:cubicBezTo>
                    <a:cubicBezTo>
                      <a:pt x="152" y="518"/>
                      <a:pt x="152" y="518"/>
                      <a:pt x="152" y="518"/>
                    </a:cubicBezTo>
                    <a:cubicBezTo>
                      <a:pt x="49" y="696"/>
                      <a:pt x="7" y="909"/>
                      <a:pt x="49" y="1126"/>
                    </a:cubicBezTo>
                    <a:cubicBezTo>
                      <a:pt x="141" y="1605"/>
                      <a:pt x="605" y="1919"/>
                      <a:pt x="1083" y="1827"/>
                    </a:cubicBezTo>
                    <a:cubicBezTo>
                      <a:pt x="1562" y="1735"/>
                      <a:pt x="1876" y="1271"/>
                      <a:pt x="1784" y="793"/>
                    </a:cubicBezTo>
                    <a:cubicBezTo>
                      <a:pt x="1692" y="314"/>
                      <a:pt x="1228" y="0"/>
                      <a:pt x="750" y="92"/>
                    </a:cubicBezTo>
                    <a:close/>
                    <a:moveTo>
                      <a:pt x="1082" y="1822"/>
                    </a:moveTo>
                    <a:cubicBezTo>
                      <a:pt x="607" y="1913"/>
                      <a:pt x="146" y="1601"/>
                      <a:pt x="54" y="1125"/>
                    </a:cubicBezTo>
                    <a:cubicBezTo>
                      <a:pt x="0" y="844"/>
                      <a:pt x="88" y="567"/>
                      <a:pt x="267" y="370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57" y="320"/>
                      <a:pt x="257" y="320"/>
                      <a:pt x="257" y="320"/>
                    </a:cubicBezTo>
                    <a:cubicBezTo>
                      <a:pt x="266" y="322"/>
                      <a:pt x="266" y="322"/>
                      <a:pt x="266" y="322"/>
                    </a:cubicBezTo>
                    <a:cubicBezTo>
                      <a:pt x="306" y="328"/>
                      <a:pt x="306" y="328"/>
                      <a:pt x="306" y="328"/>
                    </a:cubicBezTo>
                    <a:cubicBezTo>
                      <a:pt x="307" y="328"/>
                      <a:pt x="307" y="328"/>
                      <a:pt x="307" y="328"/>
                    </a:cubicBezTo>
                    <a:cubicBezTo>
                      <a:pt x="426" y="214"/>
                      <a:pt x="577" y="131"/>
                      <a:pt x="751" y="97"/>
                    </a:cubicBezTo>
                    <a:cubicBezTo>
                      <a:pt x="1226" y="6"/>
                      <a:pt x="1687" y="319"/>
                      <a:pt x="1779" y="794"/>
                    </a:cubicBezTo>
                    <a:cubicBezTo>
                      <a:pt x="1870" y="1269"/>
                      <a:pt x="1558" y="1730"/>
                      <a:pt x="1082" y="18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343595" y="1840142"/>
              <a:ext cx="10855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926175" y="373848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40904" y="1405360"/>
            <a:ext cx="2310193" cy="2241685"/>
            <a:chOff x="4731276" y="1141200"/>
            <a:chExt cx="2310193" cy="2241685"/>
          </a:xfrm>
        </p:grpSpPr>
        <p:grpSp>
          <p:nvGrpSpPr>
            <p:cNvPr id="2" name="组合 1"/>
            <p:cNvGrpSpPr/>
            <p:nvPr/>
          </p:nvGrpSpPr>
          <p:grpSpPr>
            <a:xfrm>
              <a:off x="4731276" y="1141200"/>
              <a:ext cx="2310193" cy="2241685"/>
              <a:chOff x="1860861" y="2272499"/>
              <a:chExt cx="2554458" cy="2478706"/>
            </a:xfrm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1896339" y="2324278"/>
                <a:ext cx="2430763" cy="2426927"/>
              </a:xfrm>
              <a:custGeom>
                <a:avLst/>
                <a:gdLst>
                  <a:gd name="T0" fmla="*/ 1302 w 2603"/>
                  <a:gd name="T1" fmla="*/ 2603 h 2603"/>
                  <a:gd name="T2" fmla="*/ 0 w 2603"/>
                  <a:gd name="T3" fmla="*/ 1302 h 2603"/>
                  <a:gd name="T4" fmla="*/ 1302 w 2603"/>
                  <a:gd name="T5" fmla="*/ 0 h 2603"/>
                  <a:gd name="T6" fmla="*/ 2603 w 2603"/>
                  <a:gd name="T7" fmla="*/ 1302 h 2603"/>
                  <a:gd name="T8" fmla="*/ 1302 w 2603"/>
                  <a:gd name="T9" fmla="*/ 2603 h 2603"/>
                  <a:gd name="T10" fmla="*/ 1302 w 2603"/>
                  <a:gd name="T11" fmla="*/ 11 h 2603"/>
                  <a:gd name="T12" fmla="*/ 11 w 2603"/>
                  <a:gd name="T13" fmla="*/ 1302 h 2603"/>
                  <a:gd name="T14" fmla="*/ 1302 w 2603"/>
                  <a:gd name="T15" fmla="*/ 2592 h 2603"/>
                  <a:gd name="T16" fmla="*/ 2592 w 2603"/>
                  <a:gd name="T17" fmla="*/ 1302 h 2603"/>
                  <a:gd name="T18" fmla="*/ 1302 w 2603"/>
                  <a:gd name="T19" fmla="*/ 11 h 2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2603">
                    <a:moveTo>
                      <a:pt x="1302" y="2603"/>
                    </a:moveTo>
                    <a:cubicBezTo>
                      <a:pt x="584" y="2603"/>
                      <a:pt x="0" y="2019"/>
                      <a:pt x="0" y="1302"/>
                    </a:cubicBezTo>
                    <a:cubicBezTo>
                      <a:pt x="0" y="584"/>
                      <a:pt x="584" y="0"/>
                      <a:pt x="1302" y="0"/>
                    </a:cubicBezTo>
                    <a:cubicBezTo>
                      <a:pt x="2019" y="0"/>
                      <a:pt x="2603" y="584"/>
                      <a:pt x="2603" y="1302"/>
                    </a:cubicBezTo>
                    <a:cubicBezTo>
                      <a:pt x="2603" y="2019"/>
                      <a:pt x="2019" y="2603"/>
                      <a:pt x="1302" y="2603"/>
                    </a:cubicBezTo>
                    <a:moveTo>
                      <a:pt x="1302" y="11"/>
                    </a:moveTo>
                    <a:cubicBezTo>
                      <a:pt x="590" y="11"/>
                      <a:pt x="11" y="590"/>
                      <a:pt x="11" y="1302"/>
                    </a:cubicBezTo>
                    <a:cubicBezTo>
                      <a:pt x="11" y="2013"/>
                      <a:pt x="590" y="2592"/>
                      <a:pt x="1302" y="2592"/>
                    </a:cubicBezTo>
                    <a:cubicBezTo>
                      <a:pt x="2013" y="2592"/>
                      <a:pt x="2592" y="2013"/>
                      <a:pt x="2592" y="1302"/>
                    </a:cubicBezTo>
                    <a:cubicBezTo>
                      <a:pt x="2592" y="590"/>
                      <a:pt x="2013" y="11"/>
                      <a:pt x="1302" y="11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1860861" y="2519890"/>
                <a:ext cx="958881" cy="2227480"/>
              </a:xfrm>
              <a:custGeom>
                <a:avLst/>
                <a:gdLst>
                  <a:gd name="T0" fmla="*/ 1005 w 1027"/>
                  <a:gd name="T1" fmla="*/ 2389 h 2389"/>
                  <a:gd name="T2" fmla="*/ 0 w 1027"/>
                  <a:gd name="T3" fmla="*/ 1092 h 2389"/>
                  <a:gd name="T4" fmla="*/ 562 w 1027"/>
                  <a:gd name="T5" fmla="*/ 0 h 2389"/>
                  <a:gd name="T6" fmla="*/ 614 w 1027"/>
                  <a:gd name="T7" fmla="*/ 73 h 2389"/>
                  <a:gd name="T8" fmla="*/ 89 w 1027"/>
                  <a:gd name="T9" fmla="*/ 1092 h 2389"/>
                  <a:gd name="T10" fmla="*/ 1027 w 1027"/>
                  <a:gd name="T11" fmla="*/ 2303 h 2389"/>
                  <a:gd name="T12" fmla="*/ 1005 w 1027"/>
                  <a:gd name="T13" fmla="*/ 2389 h 2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7" h="2389">
                    <a:moveTo>
                      <a:pt x="1005" y="2389"/>
                    </a:moveTo>
                    <a:cubicBezTo>
                      <a:pt x="413" y="2236"/>
                      <a:pt x="0" y="1703"/>
                      <a:pt x="0" y="1092"/>
                    </a:cubicBezTo>
                    <a:cubicBezTo>
                      <a:pt x="0" y="659"/>
                      <a:pt x="210" y="251"/>
                      <a:pt x="562" y="0"/>
                    </a:cubicBezTo>
                    <a:cubicBezTo>
                      <a:pt x="614" y="73"/>
                      <a:pt x="614" y="73"/>
                      <a:pt x="614" y="73"/>
                    </a:cubicBezTo>
                    <a:cubicBezTo>
                      <a:pt x="285" y="307"/>
                      <a:pt x="89" y="688"/>
                      <a:pt x="89" y="1092"/>
                    </a:cubicBezTo>
                    <a:cubicBezTo>
                      <a:pt x="89" y="1662"/>
                      <a:pt x="475" y="2160"/>
                      <a:pt x="1027" y="2303"/>
                    </a:cubicBezTo>
                    <a:lnTo>
                      <a:pt x="1005" y="238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3751774" y="2502630"/>
                <a:ext cx="539850" cy="699983"/>
              </a:xfrm>
              <a:custGeom>
                <a:avLst/>
                <a:gdLst>
                  <a:gd name="T0" fmla="*/ 536 w 578"/>
                  <a:gd name="T1" fmla="*/ 750 h 750"/>
                  <a:gd name="T2" fmla="*/ 332 w 578"/>
                  <a:gd name="T3" fmla="*/ 345 h 750"/>
                  <a:gd name="T4" fmla="*/ 0 w 578"/>
                  <a:gd name="T5" fmla="*/ 37 h 750"/>
                  <a:gd name="T6" fmla="*/ 24 w 578"/>
                  <a:gd name="T7" fmla="*/ 0 h 750"/>
                  <a:gd name="T8" fmla="*/ 368 w 578"/>
                  <a:gd name="T9" fmla="*/ 318 h 750"/>
                  <a:gd name="T10" fmla="*/ 578 w 578"/>
                  <a:gd name="T11" fmla="*/ 737 h 750"/>
                  <a:gd name="T12" fmla="*/ 536 w 578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8" h="750">
                    <a:moveTo>
                      <a:pt x="536" y="750"/>
                    </a:moveTo>
                    <a:cubicBezTo>
                      <a:pt x="492" y="603"/>
                      <a:pt x="424" y="467"/>
                      <a:pt x="332" y="345"/>
                    </a:cubicBezTo>
                    <a:cubicBezTo>
                      <a:pt x="241" y="223"/>
                      <a:pt x="129" y="119"/>
                      <a:pt x="0" y="3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7" y="85"/>
                      <a:pt x="273" y="192"/>
                      <a:pt x="368" y="318"/>
                    </a:cubicBezTo>
                    <a:cubicBezTo>
                      <a:pt x="463" y="444"/>
                      <a:pt x="534" y="585"/>
                      <a:pt x="578" y="737"/>
                    </a:cubicBezTo>
                    <a:lnTo>
                      <a:pt x="536" y="75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3830402" y="3544934"/>
                <a:ext cx="584917" cy="988606"/>
              </a:xfrm>
              <a:custGeom>
                <a:avLst/>
                <a:gdLst>
                  <a:gd name="T0" fmla="*/ 128 w 626"/>
                  <a:gd name="T1" fmla="*/ 1060 h 1060"/>
                  <a:gd name="T2" fmla="*/ 0 w 626"/>
                  <a:gd name="T3" fmla="*/ 907 h 1060"/>
                  <a:gd name="T4" fmla="*/ 312 w 626"/>
                  <a:gd name="T5" fmla="*/ 500 h 1060"/>
                  <a:gd name="T6" fmla="*/ 426 w 626"/>
                  <a:gd name="T7" fmla="*/ 0 h 1060"/>
                  <a:gd name="T8" fmla="*/ 626 w 626"/>
                  <a:gd name="T9" fmla="*/ 2 h 1060"/>
                  <a:gd name="T10" fmla="*/ 493 w 626"/>
                  <a:gd name="T11" fmla="*/ 585 h 1060"/>
                  <a:gd name="T12" fmla="*/ 128 w 626"/>
                  <a:gd name="T13" fmla="*/ 106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6" h="1060">
                    <a:moveTo>
                      <a:pt x="128" y="1060"/>
                    </a:moveTo>
                    <a:cubicBezTo>
                      <a:pt x="0" y="907"/>
                      <a:pt x="0" y="907"/>
                      <a:pt x="0" y="907"/>
                    </a:cubicBezTo>
                    <a:cubicBezTo>
                      <a:pt x="131" y="796"/>
                      <a:pt x="239" y="656"/>
                      <a:pt x="312" y="500"/>
                    </a:cubicBezTo>
                    <a:cubicBezTo>
                      <a:pt x="385" y="345"/>
                      <a:pt x="425" y="172"/>
                      <a:pt x="426" y="0"/>
                    </a:cubicBezTo>
                    <a:cubicBezTo>
                      <a:pt x="626" y="2"/>
                      <a:pt x="626" y="2"/>
                      <a:pt x="626" y="2"/>
                    </a:cubicBezTo>
                    <a:cubicBezTo>
                      <a:pt x="624" y="202"/>
                      <a:pt x="578" y="404"/>
                      <a:pt x="493" y="585"/>
                    </a:cubicBezTo>
                    <a:cubicBezTo>
                      <a:pt x="408" y="767"/>
                      <a:pt x="282" y="931"/>
                      <a:pt x="128" y="10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3217677" y="2272499"/>
                <a:ext cx="274240" cy="171640"/>
              </a:xfrm>
              <a:custGeom>
                <a:avLst/>
                <a:gdLst>
                  <a:gd name="T0" fmla="*/ 254 w 294"/>
                  <a:gd name="T1" fmla="*/ 184 h 184"/>
                  <a:gd name="T2" fmla="*/ 217 w 294"/>
                  <a:gd name="T3" fmla="*/ 173 h 184"/>
                  <a:gd name="T4" fmla="*/ 0 w 294"/>
                  <a:gd name="T5" fmla="*/ 133 h 184"/>
                  <a:gd name="T6" fmla="*/ 13 w 294"/>
                  <a:gd name="T7" fmla="*/ 0 h 184"/>
                  <a:gd name="T8" fmla="*/ 253 w 294"/>
                  <a:gd name="T9" fmla="*/ 45 h 184"/>
                  <a:gd name="T10" fmla="*/ 294 w 294"/>
                  <a:gd name="T11" fmla="*/ 57 h 184"/>
                  <a:gd name="T12" fmla="*/ 254 w 294"/>
                  <a:gd name="T13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184">
                    <a:moveTo>
                      <a:pt x="254" y="184"/>
                    </a:moveTo>
                    <a:cubicBezTo>
                      <a:pt x="242" y="180"/>
                      <a:pt x="229" y="177"/>
                      <a:pt x="217" y="173"/>
                    </a:cubicBezTo>
                    <a:cubicBezTo>
                      <a:pt x="146" y="153"/>
                      <a:pt x="73" y="140"/>
                      <a:pt x="0" y="13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4" y="8"/>
                      <a:pt x="174" y="23"/>
                      <a:pt x="253" y="45"/>
                    </a:cubicBezTo>
                    <a:cubicBezTo>
                      <a:pt x="266" y="49"/>
                      <a:pt x="280" y="53"/>
                      <a:pt x="294" y="57"/>
                    </a:cubicBezTo>
                    <a:lnTo>
                      <a:pt x="254" y="18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37"/>
              <p:cNvSpPr/>
              <p:nvPr/>
            </p:nvSpPr>
            <p:spPr bwMode="auto">
              <a:xfrm>
                <a:off x="3122749" y="2561122"/>
                <a:ext cx="324102" cy="69039"/>
              </a:xfrm>
              <a:custGeom>
                <a:avLst/>
                <a:gdLst>
                  <a:gd name="T0" fmla="*/ 0 w 347"/>
                  <a:gd name="T1" fmla="*/ 0 h 74"/>
                  <a:gd name="T2" fmla="*/ 0 w 347"/>
                  <a:gd name="T3" fmla="*/ 12 h 74"/>
                  <a:gd name="T4" fmla="*/ 343 w 347"/>
                  <a:gd name="T5" fmla="*/ 74 h 74"/>
                  <a:gd name="T6" fmla="*/ 347 w 347"/>
                  <a:gd name="T7" fmla="*/ 63 h 74"/>
                  <a:gd name="T8" fmla="*/ 0 w 347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4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20" y="13"/>
                      <a:pt x="236" y="35"/>
                      <a:pt x="343" y="74"/>
                    </a:cubicBezTo>
                    <a:cubicBezTo>
                      <a:pt x="347" y="63"/>
                      <a:pt x="347" y="63"/>
                      <a:pt x="347" y="63"/>
                    </a:cubicBezTo>
                    <a:cubicBezTo>
                      <a:pt x="238" y="24"/>
                      <a:pt x="121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38"/>
              <p:cNvSpPr/>
              <p:nvPr/>
            </p:nvSpPr>
            <p:spPr bwMode="auto">
              <a:xfrm>
                <a:off x="2133184" y="3447128"/>
                <a:ext cx="15342" cy="78628"/>
              </a:xfrm>
              <a:custGeom>
                <a:avLst/>
                <a:gdLst>
                  <a:gd name="T0" fmla="*/ 5 w 16"/>
                  <a:gd name="T1" fmla="*/ 0 h 84"/>
                  <a:gd name="T2" fmla="*/ 0 w 16"/>
                  <a:gd name="T3" fmla="*/ 84 h 84"/>
                  <a:gd name="T4" fmla="*/ 12 w 16"/>
                  <a:gd name="T5" fmla="*/ 84 h 84"/>
                  <a:gd name="T6" fmla="*/ 16 w 16"/>
                  <a:gd name="T7" fmla="*/ 1 h 84"/>
                  <a:gd name="T8" fmla="*/ 5 w 16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84">
                    <a:moveTo>
                      <a:pt x="5" y="0"/>
                    </a:moveTo>
                    <a:cubicBezTo>
                      <a:pt x="2" y="28"/>
                      <a:pt x="1" y="56"/>
                      <a:pt x="0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56"/>
                      <a:pt x="13" y="29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9"/>
              <p:cNvSpPr/>
              <p:nvPr/>
            </p:nvSpPr>
            <p:spPr bwMode="auto">
              <a:xfrm>
                <a:off x="3462193" y="2627285"/>
                <a:ext cx="105477" cy="55615"/>
              </a:xfrm>
              <a:custGeom>
                <a:avLst/>
                <a:gdLst>
                  <a:gd name="T0" fmla="*/ 4 w 113"/>
                  <a:gd name="T1" fmla="*/ 0 h 60"/>
                  <a:gd name="T2" fmla="*/ 0 w 113"/>
                  <a:gd name="T3" fmla="*/ 11 h 60"/>
                  <a:gd name="T4" fmla="*/ 108 w 113"/>
                  <a:gd name="T5" fmla="*/ 60 h 60"/>
                  <a:gd name="T6" fmla="*/ 113 w 113"/>
                  <a:gd name="T7" fmla="*/ 51 h 60"/>
                  <a:gd name="T8" fmla="*/ 4 w 11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60">
                    <a:moveTo>
                      <a:pt x="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37" y="25"/>
                      <a:pt x="73" y="42"/>
                      <a:pt x="108" y="6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78" y="32"/>
                      <a:pt x="41" y="15"/>
                      <a:pt x="4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40"/>
              <p:cNvSpPr/>
              <p:nvPr/>
            </p:nvSpPr>
            <p:spPr bwMode="auto">
              <a:xfrm>
                <a:off x="2947273" y="4489431"/>
                <a:ext cx="225337" cy="24931"/>
              </a:xfrm>
              <a:custGeom>
                <a:avLst/>
                <a:gdLst>
                  <a:gd name="T0" fmla="*/ 2 w 242"/>
                  <a:gd name="T1" fmla="*/ 0 h 26"/>
                  <a:gd name="T2" fmla="*/ 0 w 242"/>
                  <a:gd name="T3" fmla="*/ 11 h 26"/>
                  <a:gd name="T4" fmla="*/ 177 w 242"/>
                  <a:gd name="T5" fmla="*/ 26 h 26"/>
                  <a:gd name="T6" fmla="*/ 242 w 242"/>
                  <a:gd name="T7" fmla="*/ 24 h 26"/>
                  <a:gd name="T8" fmla="*/ 241 w 242"/>
                  <a:gd name="T9" fmla="*/ 13 h 26"/>
                  <a:gd name="T10" fmla="*/ 177 w 242"/>
                  <a:gd name="T11" fmla="*/ 15 h 26"/>
                  <a:gd name="T12" fmla="*/ 2 w 24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26">
                    <a:moveTo>
                      <a:pt x="2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57" y="21"/>
                      <a:pt x="116" y="26"/>
                      <a:pt x="177" y="26"/>
                    </a:cubicBezTo>
                    <a:cubicBezTo>
                      <a:pt x="198" y="26"/>
                      <a:pt x="220" y="25"/>
                      <a:pt x="242" y="24"/>
                    </a:cubicBezTo>
                    <a:cubicBezTo>
                      <a:pt x="241" y="13"/>
                      <a:pt x="241" y="13"/>
                      <a:pt x="241" y="13"/>
                    </a:cubicBezTo>
                    <a:cubicBezTo>
                      <a:pt x="220" y="14"/>
                      <a:pt x="198" y="15"/>
                      <a:pt x="177" y="15"/>
                    </a:cubicBezTo>
                    <a:cubicBezTo>
                      <a:pt x="117" y="15"/>
                      <a:pt x="58" y="9"/>
                      <a:pt x="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41"/>
              <p:cNvSpPr/>
              <p:nvPr/>
            </p:nvSpPr>
            <p:spPr bwMode="auto">
              <a:xfrm>
                <a:off x="2934808" y="2561122"/>
                <a:ext cx="165886" cy="26849"/>
              </a:xfrm>
              <a:custGeom>
                <a:avLst/>
                <a:gdLst>
                  <a:gd name="T0" fmla="*/ 178 w 178"/>
                  <a:gd name="T1" fmla="*/ 0 h 29"/>
                  <a:gd name="T2" fmla="*/ 0 w 178"/>
                  <a:gd name="T3" fmla="*/ 18 h 29"/>
                  <a:gd name="T4" fmla="*/ 2 w 178"/>
                  <a:gd name="T5" fmla="*/ 29 h 29"/>
                  <a:gd name="T6" fmla="*/ 178 w 178"/>
                  <a:gd name="T7" fmla="*/ 12 h 29"/>
                  <a:gd name="T8" fmla="*/ 178 w 17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9">
                    <a:moveTo>
                      <a:pt x="178" y="0"/>
                    </a:moveTo>
                    <a:cubicBezTo>
                      <a:pt x="117" y="1"/>
                      <a:pt x="58" y="7"/>
                      <a:pt x="0" y="1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59" y="18"/>
                      <a:pt x="118" y="12"/>
                      <a:pt x="178" y="12"/>
                    </a:cubicBezTo>
                    <a:cubicBezTo>
                      <a:pt x="178" y="0"/>
                      <a:pt x="178" y="0"/>
                      <a:pt x="17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42"/>
              <p:cNvSpPr/>
              <p:nvPr/>
            </p:nvSpPr>
            <p:spPr bwMode="auto">
              <a:xfrm>
                <a:off x="3582053" y="2683859"/>
                <a:ext cx="38355" cy="28766"/>
              </a:xfrm>
              <a:custGeom>
                <a:avLst/>
                <a:gdLst>
                  <a:gd name="T0" fmla="*/ 5 w 41"/>
                  <a:gd name="T1" fmla="*/ 0 h 31"/>
                  <a:gd name="T2" fmla="*/ 0 w 41"/>
                  <a:gd name="T3" fmla="*/ 10 h 31"/>
                  <a:gd name="T4" fmla="*/ 35 w 41"/>
                  <a:gd name="T5" fmla="*/ 31 h 31"/>
                  <a:gd name="T6" fmla="*/ 41 w 41"/>
                  <a:gd name="T7" fmla="*/ 22 h 31"/>
                  <a:gd name="T8" fmla="*/ 5 w 4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1">
                    <a:moveTo>
                      <a:pt x="5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2" y="17"/>
                      <a:pt x="24" y="24"/>
                      <a:pt x="35" y="31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29" y="14"/>
                      <a:pt x="17" y="7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3"/>
              <p:cNvSpPr/>
              <p:nvPr/>
            </p:nvSpPr>
            <p:spPr bwMode="auto">
              <a:xfrm>
                <a:off x="3944510" y="3039604"/>
                <a:ext cx="145750" cy="801624"/>
              </a:xfrm>
              <a:custGeom>
                <a:avLst/>
                <a:gdLst>
                  <a:gd name="T0" fmla="*/ 9 w 156"/>
                  <a:gd name="T1" fmla="*/ 0 h 859"/>
                  <a:gd name="T2" fmla="*/ 0 w 156"/>
                  <a:gd name="T3" fmla="*/ 6 h 859"/>
                  <a:gd name="T4" fmla="*/ 145 w 156"/>
                  <a:gd name="T5" fmla="*/ 534 h 859"/>
                  <a:gd name="T6" fmla="*/ 93 w 156"/>
                  <a:gd name="T7" fmla="*/ 855 h 859"/>
                  <a:gd name="T8" fmla="*/ 104 w 156"/>
                  <a:gd name="T9" fmla="*/ 859 h 859"/>
                  <a:gd name="T10" fmla="*/ 156 w 156"/>
                  <a:gd name="T11" fmla="*/ 534 h 859"/>
                  <a:gd name="T12" fmla="*/ 9 w 156"/>
                  <a:gd name="T13" fmla="*/ 0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859">
                    <a:moveTo>
                      <a:pt x="9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92" y="160"/>
                      <a:pt x="145" y="341"/>
                      <a:pt x="145" y="534"/>
                    </a:cubicBezTo>
                    <a:cubicBezTo>
                      <a:pt x="145" y="646"/>
                      <a:pt x="127" y="754"/>
                      <a:pt x="93" y="855"/>
                    </a:cubicBezTo>
                    <a:cubicBezTo>
                      <a:pt x="104" y="859"/>
                      <a:pt x="104" y="859"/>
                      <a:pt x="104" y="859"/>
                    </a:cubicBezTo>
                    <a:cubicBezTo>
                      <a:pt x="138" y="757"/>
                      <a:pt x="156" y="647"/>
                      <a:pt x="156" y="534"/>
                    </a:cubicBezTo>
                    <a:cubicBezTo>
                      <a:pt x="156" y="339"/>
                      <a:pt x="102" y="156"/>
                      <a:pt x="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44"/>
              <p:cNvSpPr/>
              <p:nvPr/>
            </p:nvSpPr>
            <p:spPr bwMode="auto">
              <a:xfrm>
                <a:off x="3740268" y="3996567"/>
                <a:ext cx="232049" cy="282870"/>
              </a:xfrm>
              <a:custGeom>
                <a:avLst/>
                <a:gdLst>
                  <a:gd name="T0" fmla="*/ 238 w 248"/>
                  <a:gd name="T1" fmla="*/ 0 h 303"/>
                  <a:gd name="T2" fmla="*/ 0 w 248"/>
                  <a:gd name="T3" fmla="*/ 294 h 303"/>
                  <a:gd name="T4" fmla="*/ 7 w 248"/>
                  <a:gd name="T5" fmla="*/ 303 h 303"/>
                  <a:gd name="T6" fmla="*/ 248 w 248"/>
                  <a:gd name="T7" fmla="*/ 5 h 303"/>
                  <a:gd name="T8" fmla="*/ 238 w 248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303">
                    <a:moveTo>
                      <a:pt x="238" y="0"/>
                    </a:moveTo>
                    <a:cubicBezTo>
                      <a:pt x="177" y="112"/>
                      <a:pt x="96" y="212"/>
                      <a:pt x="0" y="294"/>
                    </a:cubicBezTo>
                    <a:cubicBezTo>
                      <a:pt x="7" y="303"/>
                      <a:pt x="7" y="303"/>
                      <a:pt x="7" y="303"/>
                    </a:cubicBezTo>
                    <a:cubicBezTo>
                      <a:pt x="104" y="220"/>
                      <a:pt x="186" y="119"/>
                      <a:pt x="248" y="5"/>
                    </a:cubicBezTo>
                    <a:cubicBezTo>
                      <a:pt x="238" y="0"/>
                      <a:pt x="238" y="0"/>
                      <a:pt x="2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45"/>
              <p:cNvSpPr/>
              <p:nvPr/>
            </p:nvSpPr>
            <p:spPr bwMode="auto">
              <a:xfrm>
                <a:off x="2139896" y="3051110"/>
                <a:ext cx="133284" cy="376840"/>
              </a:xfrm>
              <a:custGeom>
                <a:avLst/>
                <a:gdLst>
                  <a:gd name="T0" fmla="*/ 133 w 143"/>
                  <a:gd name="T1" fmla="*/ 0 h 404"/>
                  <a:gd name="T2" fmla="*/ 0 w 143"/>
                  <a:gd name="T3" fmla="*/ 403 h 404"/>
                  <a:gd name="T4" fmla="*/ 11 w 143"/>
                  <a:gd name="T5" fmla="*/ 404 h 404"/>
                  <a:gd name="T6" fmla="*/ 143 w 143"/>
                  <a:gd name="T7" fmla="*/ 5 h 404"/>
                  <a:gd name="T8" fmla="*/ 133 w 143"/>
                  <a:gd name="T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404">
                    <a:moveTo>
                      <a:pt x="133" y="0"/>
                    </a:moveTo>
                    <a:cubicBezTo>
                      <a:pt x="63" y="121"/>
                      <a:pt x="17" y="257"/>
                      <a:pt x="0" y="403"/>
                    </a:cubicBezTo>
                    <a:cubicBezTo>
                      <a:pt x="11" y="404"/>
                      <a:pt x="11" y="404"/>
                      <a:pt x="11" y="404"/>
                    </a:cubicBezTo>
                    <a:cubicBezTo>
                      <a:pt x="28" y="260"/>
                      <a:pt x="73" y="125"/>
                      <a:pt x="143" y="5"/>
                    </a:cubicBezTo>
                    <a:cubicBezTo>
                      <a:pt x="133" y="0"/>
                      <a:pt x="133" y="0"/>
                      <a:pt x="133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46"/>
              <p:cNvSpPr/>
              <p:nvPr/>
            </p:nvSpPr>
            <p:spPr bwMode="auto">
              <a:xfrm>
                <a:off x="3631914" y="2714543"/>
                <a:ext cx="310677" cy="313554"/>
              </a:xfrm>
              <a:custGeom>
                <a:avLst/>
                <a:gdLst>
                  <a:gd name="T0" fmla="*/ 6 w 332"/>
                  <a:gd name="T1" fmla="*/ 0 h 336"/>
                  <a:gd name="T2" fmla="*/ 0 w 332"/>
                  <a:gd name="T3" fmla="*/ 10 h 336"/>
                  <a:gd name="T4" fmla="*/ 322 w 332"/>
                  <a:gd name="T5" fmla="*/ 336 h 336"/>
                  <a:gd name="T6" fmla="*/ 332 w 332"/>
                  <a:gd name="T7" fmla="*/ 330 h 336"/>
                  <a:gd name="T8" fmla="*/ 6 w 332"/>
                  <a:gd name="T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36">
                    <a:moveTo>
                      <a:pt x="6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30" y="93"/>
                      <a:pt x="240" y="205"/>
                      <a:pt x="322" y="336"/>
                    </a:cubicBezTo>
                    <a:cubicBezTo>
                      <a:pt x="332" y="330"/>
                      <a:pt x="332" y="330"/>
                      <a:pt x="332" y="330"/>
                    </a:cubicBezTo>
                    <a:cubicBezTo>
                      <a:pt x="249" y="197"/>
                      <a:pt x="138" y="85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7"/>
              <p:cNvSpPr/>
              <p:nvPr/>
            </p:nvSpPr>
            <p:spPr bwMode="auto">
              <a:xfrm>
                <a:off x="2274139" y="2581259"/>
                <a:ext cx="642450" cy="456427"/>
              </a:xfrm>
              <a:custGeom>
                <a:avLst/>
                <a:gdLst>
                  <a:gd name="T0" fmla="*/ 685 w 687"/>
                  <a:gd name="T1" fmla="*/ 0 h 490"/>
                  <a:gd name="T2" fmla="*/ 0 w 687"/>
                  <a:gd name="T3" fmla="*/ 484 h 490"/>
                  <a:gd name="T4" fmla="*/ 10 w 687"/>
                  <a:gd name="T5" fmla="*/ 490 h 490"/>
                  <a:gd name="T6" fmla="*/ 687 w 687"/>
                  <a:gd name="T7" fmla="*/ 11 h 490"/>
                  <a:gd name="T8" fmla="*/ 685 w 687"/>
                  <a:gd name="T9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7" h="490">
                    <a:moveTo>
                      <a:pt x="685" y="0"/>
                    </a:moveTo>
                    <a:cubicBezTo>
                      <a:pt x="395" y="60"/>
                      <a:pt x="149" y="239"/>
                      <a:pt x="0" y="484"/>
                    </a:cubicBezTo>
                    <a:cubicBezTo>
                      <a:pt x="10" y="490"/>
                      <a:pt x="10" y="490"/>
                      <a:pt x="10" y="490"/>
                    </a:cubicBezTo>
                    <a:cubicBezTo>
                      <a:pt x="157" y="248"/>
                      <a:pt x="400" y="70"/>
                      <a:pt x="687" y="11"/>
                    </a:cubicBezTo>
                    <a:cubicBezTo>
                      <a:pt x="685" y="0"/>
                      <a:pt x="685" y="0"/>
                      <a:pt x="68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48"/>
              <p:cNvSpPr/>
              <p:nvPr/>
            </p:nvSpPr>
            <p:spPr bwMode="auto">
              <a:xfrm>
                <a:off x="2189758" y="3859447"/>
                <a:ext cx="738338" cy="636697"/>
              </a:xfrm>
              <a:custGeom>
                <a:avLst/>
                <a:gdLst>
                  <a:gd name="T0" fmla="*/ 11 w 791"/>
                  <a:gd name="T1" fmla="*/ 0 h 683"/>
                  <a:gd name="T2" fmla="*/ 0 w 791"/>
                  <a:gd name="T3" fmla="*/ 4 h 683"/>
                  <a:gd name="T4" fmla="*/ 789 w 791"/>
                  <a:gd name="T5" fmla="*/ 683 h 683"/>
                  <a:gd name="T6" fmla="*/ 791 w 791"/>
                  <a:gd name="T7" fmla="*/ 672 h 683"/>
                  <a:gd name="T8" fmla="*/ 11 w 791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683">
                    <a:moveTo>
                      <a:pt x="1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23" y="349"/>
                      <a:pt x="422" y="612"/>
                      <a:pt x="789" y="683"/>
                    </a:cubicBezTo>
                    <a:cubicBezTo>
                      <a:pt x="791" y="672"/>
                      <a:pt x="791" y="672"/>
                      <a:pt x="791" y="672"/>
                    </a:cubicBezTo>
                    <a:cubicBezTo>
                      <a:pt x="428" y="602"/>
                      <a:pt x="132" y="342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49"/>
              <p:cNvSpPr/>
              <p:nvPr/>
            </p:nvSpPr>
            <p:spPr bwMode="auto">
              <a:xfrm>
                <a:off x="3972317" y="3857529"/>
                <a:ext cx="62327" cy="125613"/>
              </a:xfrm>
              <a:custGeom>
                <a:avLst/>
                <a:gdLst>
                  <a:gd name="T0" fmla="*/ 56 w 67"/>
                  <a:gd name="T1" fmla="*/ 0 h 135"/>
                  <a:gd name="T2" fmla="*/ 0 w 67"/>
                  <a:gd name="T3" fmla="*/ 129 h 135"/>
                  <a:gd name="T4" fmla="*/ 10 w 67"/>
                  <a:gd name="T5" fmla="*/ 135 h 135"/>
                  <a:gd name="T6" fmla="*/ 67 w 67"/>
                  <a:gd name="T7" fmla="*/ 3 h 135"/>
                  <a:gd name="T8" fmla="*/ 56 w 67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35">
                    <a:moveTo>
                      <a:pt x="56" y="0"/>
                    </a:moveTo>
                    <a:cubicBezTo>
                      <a:pt x="40" y="44"/>
                      <a:pt x="22" y="88"/>
                      <a:pt x="0" y="129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32" y="92"/>
                      <a:pt x="51" y="48"/>
                      <a:pt x="67" y="3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50"/>
              <p:cNvSpPr/>
              <p:nvPr/>
            </p:nvSpPr>
            <p:spPr bwMode="auto">
              <a:xfrm>
                <a:off x="2135101" y="3589042"/>
                <a:ext cx="58492" cy="255062"/>
              </a:xfrm>
              <a:custGeom>
                <a:avLst/>
                <a:gdLst>
                  <a:gd name="T0" fmla="*/ 11 w 62"/>
                  <a:gd name="T1" fmla="*/ 0 h 273"/>
                  <a:gd name="T2" fmla="*/ 0 w 62"/>
                  <a:gd name="T3" fmla="*/ 0 h 273"/>
                  <a:gd name="T4" fmla="*/ 51 w 62"/>
                  <a:gd name="T5" fmla="*/ 273 h 273"/>
                  <a:gd name="T6" fmla="*/ 62 w 62"/>
                  <a:gd name="T7" fmla="*/ 269 h 273"/>
                  <a:gd name="T8" fmla="*/ 11 w 62"/>
                  <a:gd name="T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73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95"/>
                      <a:pt x="22" y="186"/>
                      <a:pt x="51" y="273"/>
                    </a:cubicBezTo>
                    <a:cubicBezTo>
                      <a:pt x="62" y="269"/>
                      <a:pt x="62" y="269"/>
                      <a:pt x="62" y="269"/>
                    </a:cubicBezTo>
                    <a:cubicBezTo>
                      <a:pt x="33" y="184"/>
                      <a:pt x="16" y="93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51"/>
              <p:cNvSpPr/>
              <p:nvPr/>
            </p:nvSpPr>
            <p:spPr bwMode="auto">
              <a:xfrm>
                <a:off x="2133184" y="3545893"/>
                <a:ext cx="11507" cy="23013"/>
              </a:xfrm>
              <a:custGeom>
                <a:avLst/>
                <a:gdLst>
                  <a:gd name="T0" fmla="*/ 0 w 12"/>
                  <a:gd name="T1" fmla="*/ 0 h 24"/>
                  <a:gd name="T2" fmla="*/ 1 w 12"/>
                  <a:gd name="T3" fmla="*/ 24 h 24"/>
                  <a:gd name="T4" fmla="*/ 12 w 12"/>
                  <a:gd name="T5" fmla="*/ 23 h 24"/>
                  <a:gd name="T6" fmla="*/ 12 w 12"/>
                  <a:gd name="T7" fmla="*/ 0 h 24"/>
                  <a:gd name="T8" fmla="*/ 0 w 1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cubicBezTo>
                      <a:pt x="1" y="8"/>
                      <a:pt x="1" y="16"/>
                      <a:pt x="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16"/>
                      <a:pt x="12" y="8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2"/>
              <p:cNvSpPr/>
              <p:nvPr/>
            </p:nvSpPr>
            <p:spPr bwMode="auto">
              <a:xfrm>
                <a:off x="3240691" y="4284231"/>
                <a:ext cx="490947" cy="220543"/>
              </a:xfrm>
              <a:custGeom>
                <a:avLst/>
                <a:gdLst>
                  <a:gd name="T0" fmla="*/ 518 w 525"/>
                  <a:gd name="T1" fmla="*/ 0 h 236"/>
                  <a:gd name="T2" fmla="*/ 0 w 525"/>
                  <a:gd name="T3" fmla="*/ 225 h 236"/>
                  <a:gd name="T4" fmla="*/ 2 w 525"/>
                  <a:gd name="T5" fmla="*/ 236 h 236"/>
                  <a:gd name="T6" fmla="*/ 525 w 525"/>
                  <a:gd name="T7" fmla="*/ 8 h 236"/>
                  <a:gd name="T8" fmla="*/ 518 w 525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36">
                    <a:moveTo>
                      <a:pt x="518" y="0"/>
                    </a:moveTo>
                    <a:cubicBezTo>
                      <a:pt x="373" y="119"/>
                      <a:pt x="195" y="199"/>
                      <a:pt x="0" y="225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199" y="210"/>
                      <a:pt x="378" y="129"/>
                      <a:pt x="525" y="8"/>
                    </a:cubicBezTo>
                    <a:cubicBezTo>
                      <a:pt x="518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53"/>
              <p:cNvSpPr/>
              <p:nvPr/>
            </p:nvSpPr>
            <p:spPr bwMode="auto">
              <a:xfrm>
                <a:off x="3192747" y="4497102"/>
                <a:ext cx="29725" cy="13424"/>
              </a:xfrm>
              <a:custGeom>
                <a:avLst/>
                <a:gdLst>
                  <a:gd name="T0" fmla="*/ 30 w 32"/>
                  <a:gd name="T1" fmla="*/ 0 h 14"/>
                  <a:gd name="T2" fmla="*/ 0 w 32"/>
                  <a:gd name="T3" fmla="*/ 3 h 14"/>
                  <a:gd name="T4" fmla="*/ 1 w 32"/>
                  <a:gd name="T5" fmla="*/ 14 h 14"/>
                  <a:gd name="T6" fmla="*/ 32 w 32"/>
                  <a:gd name="T7" fmla="*/ 11 h 14"/>
                  <a:gd name="T8" fmla="*/ 30 w 3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4">
                    <a:moveTo>
                      <a:pt x="30" y="0"/>
                    </a:moveTo>
                    <a:cubicBezTo>
                      <a:pt x="20" y="1"/>
                      <a:pt x="10" y="2"/>
                      <a:pt x="0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1" y="13"/>
                      <a:pt x="21" y="12"/>
                      <a:pt x="32" y="11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54"/>
              <p:cNvSpPr/>
              <p:nvPr/>
            </p:nvSpPr>
            <p:spPr bwMode="auto">
              <a:xfrm>
                <a:off x="3195624" y="4533540"/>
                <a:ext cx="33561" cy="34520"/>
              </a:xfrm>
              <a:custGeom>
                <a:avLst/>
                <a:gdLst>
                  <a:gd name="T0" fmla="*/ 32 w 36"/>
                  <a:gd name="T1" fmla="*/ 0 h 37"/>
                  <a:gd name="T2" fmla="*/ 0 w 36"/>
                  <a:gd name="T3" fmla="*/ 3 h 37"/>
                  <a:gd name="T4" fmla="*/ 3 w 36"/>
                  <a:gd name="T5" fmla="*/ 37 h 37"/>
                  <a:gd name="T6" fmla="*/ 36 w 36"/>
                  <a:gd name="T7" fmla="*/ 34 h 37"/>
                  <a:gd name="T8" fmla="*/ 32 w 3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2" y="0"/>
                    </a:moveTo>
                    <a:cubicBezTo>
                      <a:pt x="21" y="2"/>
                      <a:pt x="11" y="3"/>
                      <a:pt x="0" y="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14" y="36"/>
                      <a:pt x="25" y="35"/>
                      <a:pt x="36" y="34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55"/>
              <p:cNvSpPr/>
              <p:nvPr/>
            </p:nvSpPr>
            <p:spPr bwMode="auto">
              <a:xfrm>
                <a:off x="2082363" y="3021385"/>
                <a:ext cx="158215" cy="402730"/>
              </a:xfrm>
              <a:custGeom>
                <a:avLst/>
                <a:gdLst>
                  <a:gd name="T0" fmla="*/ 0 w 170"/>
                  <a:gd name="T1" fmla="*/ 429 h 432"/>
                  <a:gd name="T2" fmla="*/ 34 w 170"/>
                  <a:gd name="T3" fmla="*/ 432 h 432"/>
                  <a:gd name="T4" fmla="*/ 170 w 170"/>
                  <a:gd name="T5" fmla="*/ 17 h 432"/>
                  <a:gd name="T6" fmla="*/ 141 w 170"/>
                  <a:gd name="T7" fmla="*/ 0 h 432"/>
                  <a:gd name="T8" fmla="*/ 0 w 170"/>
                  <a:gd name="T9" fmla="*/ 429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432">
                    <a:moveTo>
                      <a:pt x="0" y="429"/>
                    </a:moveTo>
                    <a:cubicBezTo>
                      <a:pt x="34" y="432"/>
                      <a:pt x="34" y="432"/>
                      <a:pt x="34" y="432"/>
                    </a:cubicBezTo>
                    <a:cubicBezTo>
                      <a:pt x="51" y="282"/>
                      <a:pt x="98" y="142"/>
                      <a:pt x="170" y="17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67" y="129"/>
                      <a:pt x="18" y="274"/>
                      <a:pt x="0" y="42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56"/>
              <p:cNvSpPr/>
              <p:nvPr/>
            </p:nvSpPr>
            <p:spPr bwMode="auto">
              <a:xfrm>
                <a:off x="2077569" y="3590001"/>
                <a:ext cx="80546" cy="272322"/>
              </a:xfrm>
              <a:custGeom>
                <a:avLst/>
                <a:gdLst>
                  <a:gd name="T0" fmla="*/ 86 w 86"/>
                  <a:gd name="T1" fmla="*/ 281 h 292"/>
                  <a:gd name="T2" fmla="*/ 33 w 86"/>
                  <a:gd name="T3" fmla="*/ 0 h 292"/>
                  <a:gd name="T4" fmla="*/ 0 w 86"/>
                  <a:gd name="T5" fmla="*/ 2 h 292"/>
                  <a:gd name="T6" fmla="*/ 54 w 86"/>
                  <a:gd name="T7" fmla="*/ 292 h 292"/>
                  <a:gd name="T8" fmla="*/ 86 w 86"/>
                  <a:gd name="T9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92">
                    <a:moveTo>
                      <a:pt x="86" y="281"/>
                    </a:moveTo>
                    <a:cubicBezTo>
                      <a:pt x="57" y="192"/>
                      <a:pt x="38" y="98"/>
                      <a:pt x="3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103"/>
                      <a:pt x="24" y="200"/>
                      <a:pt x="54" y="292"/>
                    </a:cubicBezTo>
                    <a:lnTo>
                      <a:pt x="86" y="28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57"/>
              <p:cNvSpPr/>
              <p:nvPr/>
            </p:nvSpPr>
            <p:spPr bwMode="auto">
              <a:xfrm>
                <a:off x="2075651" y="3545893"/>
                <a:ext cx="31643" cy="24931"/>
              </a:xfrm>
              <a:custGeom>
                <a:avLst/>
                <a:gdLst>
                  <a:gd name="T0" fmla="*/ 34 w 34"/>
                  <a:gd name="T1" fmla="*/ 25 h 26"/>
                  <a:gd name="T2" fmla="*/ 34 w 34"/>
                  <a:gd name="T3" fmla="*/ 0 h 26"/>
                  <a:gd name="T4" fmla="*/ 0 w 34"/>
                  <a:gd name="T5" fmla="*/ 0 h 26"/>
                  <a:gd name="T6" fmla="*/ 1 w 34"/>
                  <a:gd name="T7" fmla="*/ 26 h 26"/>
                  <a:gd name="T8" fmla="*/ 34 w 34"/>
                  <a:gd name="T9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6">
                    <a:moveTo>
                      <a:pt x="34" y="25"/>
                    </a:moveTo>
                    <a:cubicBezTo>
                      <a:pt x="34" y="17"/>
                      <a:pt x="34" y="8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1" y="18"/>
                      <a:pt x="1" y="26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58"/>
              <p:cNvSpPr/>
              <p:nvPr/>
            </p:nvSpPr>
            <p:spPr bwMode="auto">
              <a:xfrm>
                <a:off x="3122749" y="2502630"/>
                <a:ext cx="344238" cy="93011"/>
              </a:xfrm>
              <a:custGeom>
                <a:avLst/>
                <a:gdLst>
                  <a:gd name="T0" fmla="*/ 0 w 369"/>
                  <a:gd name="T1" fmla="*/ 0 h 99"/>
                  <a:gd name="T2" fmla="*/ 0 w 369"/>
                  <a:gd name="T3" fmla="*/ 34 h 99"/>
                  <a:gd name="T4" fmla="*/ 357 w 369"/>
                  <a:gd name="T5" fmla="*/ 99 h 99"/>
                  <a:gd name="T6" fmla="*/ 369 w 369"/>
                  <a:gd name="T7" fmla="*/ 67 h 99"/>
                  <a:gd name="T8" fmla="*/ 0 w 36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99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25" y="35"/>
                      <a:pt x="245" y="58"/>
                      <a:pt x="357" y="99"/>
                    </a:cubicBezTo>
                    <a:cubicBezTo>
                      <a:pt x="369" y="67"/>
                      <a:pt x="369" y="67"/>
                      <a:pt x="369" y="67"/>
                    </a:cubicBezTo>
                    <a:cubicBezTo>
                      <a:pt x="253" y="25"/>
                      <a:pt x="129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9"/>
              <p:cNvSpPr/>
              <p:nvPr/>
            </p:nvSpPr>
            <p:spPr bwMode="auto">
              <a:xfrm>
                <a:off x="3598354" y="2633038"/>
                <a:ext cx="52738" cy="47944"/>
              </a:xfrm>
              <a:custGeom>
                <a:avLst/>
                <a:gdLst>
                  <a:gd name="T0" fmla="*/ 17 w 56"/>
                  <a:gd name="T1" fmla="*/ 0 h 51"/>
                  <a:gd name="T2" fmla="*/ 0 w 56"/>
                  <a:gd name="T3" fmla="*/ 29 h 51"/>
                  <a:gd name="T4" fmla="*/ 38 w 56"/>
                  <a:gd name="T5" fmla="*/ 51 h 51"/>
                  <a:gd name="T6" fmla="*/ 56 w 56"/>
                  <a:gd name="T7" fmla="*/ 23 h 51"/>
                  <a:gd name="T8" fmla="*/ 17 w 5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1">
                    <a:moveTo>
                      <a:pt x="17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3" y="36"/>
                      <a:pt x="26" y="44"/>
                      <a:pt x="38" y="5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43" y="15"/>
                      <a:pt x="30" y="7"/>
                      <a:pt x="17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0"/>
              <p:cNvSpPr/>
              <p:nvPr/>
            </p:nvSpPr>
            <p:spPr bwMode="auto">
              <a:xfrm>
                <a:off x="3475617" y="2572629"/>
                <a:ext cx="120819" cy="78628"/>
              </a:xfrm>
              <a:custGeom>
                <a:avLst/>
                <a:gdLst>
                  <a:gd name="T0" fmla="*/ 12 w 129"/>
                  <a:gd name="T1" fmla="*/ 0 h 84"/>
                  <a:gd name="T2" fmla="*/ 0 w 129"/>
                  <a:gd name="T3" fmla="*/ 32 h 84"/>
                  <a:gd name="T4" fmla="*/ 113 w 129"/>
                  <a:gd name="T5" fmla="*/ 84 h 84"/>
                  <a:gd name="T6" fmla="*/ 129 w 129"/>
                  <a:gd name="T7" fmla="*/ 54 h 84"/>
                  <a:gd name="T8" fmla="*/ 12 w 129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84">
                    <a:moveTo>
                      <a:pt x="12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9" y="47"/>
                      <a:pt x="76" y="64"/>
                      <a:pt x="113" y="84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91" y="34"/>
                      <a:pt x="52" y="16"/>
                      <a:pt x="1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61"/>
              <p:cNvSpPr/>
              <p:nvPr/>
            </p:nvSpPr>
            <p:spPr bwMode="auto">
              <a:xfrm>
                <a:off x="2923301" y="2502630"/>
                <a:ext cx="177393" cy="48903"/>
              </a:xfrm>
              <a:custGeom>
                <a:avLst/>
                <a:gdLst>
                  <a:gd name="T0" fmla="*/ 190 w 190"/>
                  <a:gd name="T1" fmla="*/ 0 h 52"/>
                  <a:gd name="T2" fmla="*/ 0 w 190"/>
                  <a:gd name="T3" fmla="*/ 19 h 52"/>
                  <a:gd name="T4" fmla="*/ 6 w 190"/>
                  <a:gd name="T5" fmla="*/ 52 h 52"/>
                  <a:gd name="T6" fmla="*/ 190 w 190"/>
                  <a:gd name="T7" fmla="*/ 34 h 52"/>
                  <a:gd name="T8" fmla="*/ 190 w 19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52">
                    <a:moveTo>
                      <a:pt x="190" y="0"/>
                    </a:moveTo>
                    <a:cubicBezTo>
                      <a:pt x="125" y="1"/>
                      <a:pt x="62" y="7"/>
                      <a:pt x="0" y="1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6" y="41"/>
                      <a:pt x="128" y="35"/>
                      <a:pt x="190" y="34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62"/>
              <p:cNvSpPr/>
              <p:nvPr/>
            </p:nvSpPr>
            <p:spPr bwMode="auto">
              <a:xfrm>
                <a:off x="2075651" y="3441375"/>
                <a:ext cx="36437" cy="84382"/>
              </a:xfrm>
              <a:custGeom>
                <a:avLst/>
                <a:gdLst>
                  <a:gd name="T0" fmla="*/ 34 w 39"/>
                  <a:gd name="T1" fmla="*/ 90 h 90"/>
                  <a:gd name="T2" fmla="*/ 39 w 39"/>
                  <a:gd name="T3" fmla="*/ 3 h 90"/>
                  <a:gd name="T4" fmla="*/ 5 w 39"/>
                  <a:gd name="T5" fmla="*/ 0 h 90"/>
                  <a:gd name="T6" fmla="*/ 0 w 39"/>
                  <a:gd name="T7" fmla="*/ 90 h 90"/>
                  <a:gd name="T8" fmla="*/ 34 w 39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90">
                    <a:moveTo>
                      <a:pt x="34" y="90"/>
                    </a:moveTo>
                    <a:cubicBezTo>
                      <a:pt x="34" y="61"/>
                      <a:pt x="36" y="32"/>
                      <a:pt x="39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29"/>
                      <a:pt x="1" y="59"/>
                      <a:pt x="0" y="90"/>
                    </a:cubicBezTo>
                    <a:lnTo>
                      <a:pt x="34" y="9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63"/>
              <p:cNvSpPr/>
              <p:nvPr/>
            </p:nvSpPr>
            <p:spPr bwMode="auto">
              <a:xfrm>
                <a:off x="2936726" y="4525869"/>
                <a:ext cx="239720" cy="46026"/>
              </a:xfrm>
              <a:custGeom>
                <a:avLst/>
                <a:gdLst>
                  <a:gd name="T0" fmla="*/ 6 w 257"/>
                  <a:gd name="T1" fmla="*/ 0 h 49"/>
                  <a:gd name="T2" fmla="*/ 0 w 257"/>
                  <a:gd name="T3" fmla="*/ 33 h 49"/>
                  <a:gd name="T4" fmla="*/ 188 w 257"/>
                  <a:gd name="T5" fmla="*/ 49 h 49"/>
                  <a:gd name="T6" fmla="*/ 257 w 257"/>
                  <a:gd name="T7" fmla="*/ 47 h 49"/>
                  <a:gd name="T8" fmla="*/ 255 w 257"/>
                  <a:gd name="T9" fmla="*/ 13 h 49"/>
                  <a:gd name="T10" fmla="*/ 188 w 257"/>
                  <a:gd name="T11" fmla="*/ 15 h 49"/>
                  <a:gd name="T12" fmla="*/ 6 w 25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7" h="49">
                    <a:moveTo>
                      <a:pt x="6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61" y="43"/>
                      <a:pt x="123" y="49"/>
                      <a:pt x="188" y="49"/>
                    </a:cubicBezTo>
                    <a:cubicBezTo>
                      <a:pt x="211" y="49"/>
                      <a:pt x="234" y="48"/>
                      <a:pt x="257" y="47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32" y="14"/>
                      <a:pt x="210" y="15"/>
                      <a:pt x="188" y="15"/>
                    </a:cubicBezTo>
                    <a:cubicBezTo>
                      <a:pt x="126" y="15"/>
                      <a:pt x="65" y="10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4"/>
              <p:cNvSpPr/>
              <p:nvPr/>
            </p:nvSpPr>
            <p:spPr bwMode="auto">
              <a:xfrm>
                <a:off x="2135101" y="3871912"/>
                <a:ext cx="785323" cy="680805"/>
              </a:xfrm>
              <a:custGeom>
                <a:avLst/>
                <a:gdLst>
                  <a:gd name="T0" fmla="*/ 31 w 841"/>
                  <a:gd name="T1" fmla="*/ 0 h 731"/>
                  <a:gd name="T2" fmla="*/ 0 w 841"/>
                  <a:gd name="T3" fmla="*/ 11 h 731"/>
                  <a:gd name="T4" fmla="*/ 835 w 841"/>
                  <a:gd name="T5" fmla="*/ 731 h 731"/>
                  <a:gd name="T6" fmla="*/ 841 w 841"/>
                  <a:gd name="T7" fmla="*/ 698 h 731"/>
                  <a:gd name="T8" fmla="*/ 31 w 841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1" h="731">
                    <a:moveTo>
                      <a:pt x="3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9" y="377"/>
                      <a:pt x="447" y="656"/>
                      <a:pt x="835" y="731"/>
                    </a:cubicBezTo>
                    <a:cubicBezTo>
                      <a:pt x="841" y="698"/>
                      <a:pt x="841" y="698"/>
                      <a:pt x="841" y="698"/>
                    </a:cubicBezTo>
                    <a:cubicBezTo>
                      <a:pt x="465" y="625"/>
                      <a:pt x="157" y="355"/>
                      <a:pt x="3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65"/>
              <p:cNvSpPr/>
              <p:nvPr/>
            </p:nvSpPr>
            <p:spPr bwMode="auto">
              <a:xfrm>
                <a:off x="3245485" y="4312997"/>
                <a:ext cx="523549" cy="249309"/>
              </a:xfrm>
              <a:custGeom>
                <a:avLst/>
                <a:gdLst>
                  <a:gd name="T0" fmla="*/ 538 w 560"/>
                  <a:gd name="T1" fmla="*/ 0 h 268"/>
                  <a:gd name="T2" fmla="*/ 0 w 560"/>
                  <a:gd name="T3" fmla="*/ 235 h 268"/>
                  <a:gd name="T4" fmla="*/ 4 w 560"/>
                  <a:gd name="T5" fmla="*/ 268 h 268"/>
                  <a:gd name="T6" fmla="*/ 560 w 560"/>
                  <a:gd name="T7" fmla="*/ 26 h 268"/>
                  <a:gd name="T8" fmla="*/ 538 w 560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0" h="268">
                    <a:moveTo>
                      <a:pt x="538" y="0"/>
                    </a:moveTo>
                    <a:cubicBezTo>
                      <a:pt x="387" y="124"/>
                      <a:pt x="203" y="207"/>
                      <a:pt x="0" y="235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13" y="240"/>
                      <a:pt x="404" y="154"/>
                      <a:pt x="560" y="26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66"/>
              <p:cNvSpPr/>
              <p:nvPr/>
            </p:nvSpPr>
            <p:spPr bwMode="auto">
              <a:xfrm>
                <a:off x="2225236" y="2524685"/>
                <a:ext cx="683682" cy="494782"/>
              </a:xfrm>
              <a:custGeom>
                <a:avLst/>
                <a:gdLst>
                  <a:gd name="T0" fmla="*/ 29 w 732"/>
                  <a:gd name="T1" fmla="*/ 531 h 531"/>
                  <a:gd name="T2" fmla="*/ 732 w 732"/>
                  <a:gd name="T3" fmla="*/ 33 h 531"/>
                  <a:gd name="T4" fmla="*/ 726 w 732"/>
                  <a:gd name="T5" fmla="*/ 0 h 531"/>
                  <a:gd name="T6" fmla="*/ 0 w 732"/>
                  <a:gd name="T7" fmla="*/ 514 h 531"/>
                  <a:gd name="T8" fmla="*/ 29 w 732"/>
                  <a:gd name="T9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2" h="531">
                    <a:moveTo>
                      <a:pt x="29" y="531"/>
                    </a:moveTo>
                    <a:cubicBezTo>
                      <a:pt x="181" y="279"/>
                      <a:pt x="435" y="94"/>
                      <a:pt x="732" y="33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418" y="63"/>
                      <a:pt x="157" y="254"/>
                      <a:pt x="0" y="514"/>
                    </a:cubicBezTo>
                    <a:lnTo>
                      <a:pt x="29" y="53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67"/>
              <p:cNvSpPr/>
              <p:nvPr/>
            </p:nvSpPr>
            <p:spPr bwMode="auto">
              <a:xfrm>
                <a:off x="3764240" y="4013826"/>
                <a:ext cx="259857" cy="309718"/>
              </a:xfrm>
              <a:custGeom>
                <a:avLst/>
                <a:gdLst>
                  <a:gd name="T0" fmla="*/ 248 w 278"/>
                  <a:gd name="T1" fmla="*/ 0 h 332"/>
                  <a:gd name="T2" fmla="*/ 0 w 278"/>
                  <a:gd name="T3" fmla="*/ 306 h 332"/>
                  <a:gd name="T4" fmla="*/ 22 w 278"/>
                  <a:gd name="T5" fmla="*/ 332 h 332"/>
                  <a:gd name="T6" fmla="*/ 278 w 278"/>
                  <a:gd name="T7" fmla="*/ 15 h 332"/>
                  <a:gd name="T8" fmla="*/ 248 w 278"/>
                  <a:gd name="T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32">
                    <a:moveTo>
                      <a:pt x="248" y="0"/>
                    </a:moveTo>
                    <a:cubicBezTo>
                      <a:pt x="185" y="116"/>
                      <a:pt x="100" y="220"/>
                      <a:pt x="0" y="306"/>
                    </a:cubicBezTo>
                    <a:cubicBezTo>
                      <a:pt x="22" y="332"/>
                      <a:pt x="22" y="332"/>
                      <a:pt x="22" y="332"/>
                    </a:cubicBezTo>
                    <a:cubicBezTo>
                      <a:pt x="125" y="243"/>
                      <a:pt x="212" y="136"/>
                      <a:pt x="278" y="15"/>
                    </a:cubicBezTo>
                    <a:cubicBezTo>
                      <a:pt x="248" y="0"/>
                      <a:pt x="248" y="0"/>
                      <a:pt x="24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8"/>
              <p:cNvSpPr/>
              <p:nvPr/>
            </p:nvSpPr>
            <p:spPr bwMode="auto">
              <a:xfrm>
                <a:off x="4004919" y="3869035"/>
                <a:ext cx="85340" cy="141914"/>
              </a:xfrm>
              <a:custGeom>
                <a:avLst/>
                <a:gdLst>
                  <a:gd name="T0" fmla="*/ 59 w 91"/>
                  <a:gd name="T1" fmla="*/ 0 h 152"/>
                  <a:gd name="T2" fmla="*/ 0 w 91"/>
                  <a:gd name="T3" fmla="*/ 136 h 152"/>
                  <a:gd name="T4" fmla="*/ 30 w 91"/>
                  <a:gd name="T5" fmla="*/ 152 h 152"/>
                  <a:gd name="T6" fmla="*/ 91 w 91"/>
                  <a:gd name="T7" fmla="*/ 11 h 152"/>
                  <a:gd name="T8" fmla="*/ 59 w 91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52">
                    <a:moveTo>
                      <a:pt x="59" y="0"/>
                    </a:moveTo>
                    <a:cubicBezTo>
                      <a:pt x="42" y="47"/>
                      <a:pt x="23" y="92"/>
                      <a:pt x="0" y="136"/>
                    </a:cubicBezTo>
                    <a:cubicBezTo>
                      <a:pt x="30" y="152"/>
                      <a:pt x="30" y="152"/>
                      <a:pt x="30" y="152"/>
                    </a:cubicBezTo>
                    <a:cubicBezTo>
                      <a:pt x="53" y="106"/>
                      <a:pt x="74" y="60"/>
                      <a:pt x="91" y="11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69"/>
              <p:cNvSpPr/>
              <p:nvPr/>
            </p:nvSpPr>
            <p:spPr bwMode="auto">
              <a:xfrm>
                <a:off x="3976153" y="3009878"/>
                <a:ext cx="171640" cy="849568"/>
              </a:xfrm>
              <a:custGeom>
                <a:avLst/>
                <a:gdLst>
                  <a:gd name="T0" fmla="*/ 28 w 184"/>
                  <a:gd name="T1" fmla="*/ 0 h 911"/>
                  <a:gd name="T2" fmla="*/ 0 w 184"/>
                  <a:gd name="T3" fmla="*/ 17 h 911"/>
                  <a:gd name="T4" fmla="*/ 150 w 184"/>
                  <a:gd name="T5" fmla="*/ 566 h 911"/>
                  <a:gd name="T6" fmla="*/ 97 w 184"/>
                  <a:gd name="T7" fmla="*/ 900 h 911"/>
                  <a:gd name="T8" fmla="*/ 129 w 184"/>
                  <a:gd name="T9" fmla="*/ 911 h 911"/>
                  <a:gd name="T10" fmla="*/ 184 w 184"/>
                  <a:gd name="T11" fmla="*/ 566 h 911"/>
                  <a:gd name="T12" fmla="*/ 28 w 184"/>
                  <a:gd name="T13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911">
                    <a:moveTo>
                      <a:pt x="28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95" y="178"/>
                      <a:pt x="150" y="365"/>
                      <a:pt x="150" y="566"/>
                    </a:cubicBezTo>
                    <a:cubicBezTo>
                      <a:pt x="150" y="682"/>
                      <a:pt x="131" y="795"/>
                      <a:pt x="97" y="900"/>
                    </a:cubicBezTo>
                    <a:cubicBezTo>
                      <a:pt x="129" y="911"/>
                      <a:pt x="129" y="911"/>
                      <a:pt x="129" y="911"/>
                    </a:cubicBezTo>
                    <a:cubicBezTo>
                      <a:pt x="165" y="802"/>
                      <a:pt x="184" y="686"/>
                      <a:pt x="184" y="566"/>
                    </a:cubicBezTo>
                    <a:cubicBezTo>
                      <a:pt x="184" y="359"/>
                      <a:pt x="127" y="165"/>
                      <a:pt x="2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0"/>
              <p:cNvSpPr/>
              <p:nvPr/>
            </p:nvSpPr>
            <p:spPr bwMode="auto">
              <a:xfrm>
                <a:off x="3652051" y="2665640"/>
                <a:ext cx="339444" cy="342320"/>
              </a:xfrm>
              <a:custGeom>
                <a:avLst/>
                <a:gdLst>
                  <a:gd name="T0" fmla="*/ 18 w 364"/>
                  <a:gd name="T1" fmla="*/ 0 h 367"/>
                  <a:gd name="T2" fmla="*/ 0 w 364"/>
                  <a:gd name="T3" fmla="*/ 28 h 367"/>
                  <a:gd name="T4" fmla="*/ 335 w 364"/>
                  <a:gd name="T5" fmla="*/ 367 h 367"/>
                  <a:gd name="T6" fmla="*/ 364 w 364"/>
                  <a:gd name="T7" fmla="*/ 349 h 367"/>
                  <a:gd name="T8" fmla="*/ 18 w 364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367">
                    <a:moveTo>
                      <a:pt x="18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35" y="115"/>
                      <a:pt x="250" y="231"/>
                      <a:pt x="335" y="367"/>
                    </a:cubicBezTo>
                    <a:cubicBezTo>
                      <a:pt x="364" y="349"/>
                      <a:pt x="364" y="349"/>
                      <a:pt x="364" y="349"/>
                    </a:cubicBezTo>
                    <a:cubicBezTo>
                      <a:pt x="276" y="209"/>
                      <a:pt x="158" y="89"/>
                      <a:pt x="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1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2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3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4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5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6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7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8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79"/>
              <p:cNvSpPr>
                <a:spLocks noEditPoints="1"/>
              </p:cNvSpPr>
              <p:nvPr/>
            </p:nvSpPr>
            <p:spPr bwMode="auto">
              <a:xfrm>
                <a:off x="2255920" y="2642627"/>
                <a:ext cx="1751875" cy="1789271"/>
              </a:xfrm>
              <a:custGeom>
                <a:avLst/>
                <a:gdLst>
                  <a:gd name="T0" fmla="*/ 750 w 1876"/>
                  <a:gd name="T1" fmla="*/ 92 h 1919"/>
                  <a:gd name="T2" fmla="*/ 449 w 1876"/>
                  <a:gd name="T3" fmla="*/ 210 h 1919"/>
                  <a:gd name="T4" fmla="*/ 433 w 1876"/>
                  <a:gd name="T5" fmla="*/ 206 h 1919"/>
                  <a:gd name="T6" fmla="*/ 298 w 1876"/>
                  <a:gd name="T7" fmla="*/ 312 h 1919"/>
                  <a:gd name="T8" fmla="*/ 240 w 1876"/>
                  <a:gd name="T9" fmla="*/ 303 h 1919"/>
                  <a:gd name="T10" fmla="*/ 251 w 1876"/>
                  <a:gd name="T11" fmla="*/ 362 h 1919"/>
                  <a:gd name="T12" fmla="*/ 148 w 1876"/>
                  <a:gd name="T13" fmla="*/ 500 h 1919"/>
                  <a:gd name="T14" fmla="*/ 152 w 1876"/>
                  <a:gd name="T15" fmla="*/ 518 h 1919"/>
                  <a:gd name="T16" fmla="*/ 49 w 1876"/>
                  <a:gd name="T17" fmla="*/ 1126 h 1919"/>
                  <a:gd name="T18" fmla="*/ 1083 w 1876"/>
                  <a:gd name="T19" fmla="*/ 1827 h 1919"/>
                  <a:gd name="T20" fmla="*/ 1784 w 1876"/>
                  <a:gd name="T21" fmla="*/ 793 h 1919"/>
                  <a:gd name="T22" fmla="*/ 750 w 1876"/>
                  <a:gd name="T23" fmla="*/ 92 h 1919"/>
                  <a:gd name="T24" fmla="*/ 1082 w 1876"/>
                  <a:gd name="T25" fmla="*/ 1822 h 1919"/>
                  <a:gd name="T26" fmla="*/ 54 w 1876"/>
                  <a:gd name="T27" fmla="*/ 1125 h 1919"/>
                  <a:gd name="T28" fmla="*/ 267 w 1876"/>
                  <a:gd name="T29" fmla="*/ 370 h 1919"/>
                  <a:gd name="T30" fmla="*/ 267 w 1876"/>
                  <a:gd name="T31" fmla="*/ 369 h 1919"/>
                  <a:gd name="T32" fmla="*/ 267 w 1876"/>
                  <a:gd name="T33" fmla="*/ 369 h 1919"/>
                  <a:gd name="T34" fmla="*/ 263 w 1876"/>
                  <a:gd name="T35" fmla="*/ 349 h 1919"/>
                  <a:gd name="T36" fmla="*/ 263 w 1876"/>
                  <a:gd name="T37" fmla="*/ 349 h 1919"/>
                  <a:gd name="T38" fmla="*/ 257 w 1876"/>
                  <a:gd name="T39" fmla="*/ 320 h 1919"/>
                  <a:gd name="T40" fmla="*/ 266 w 1876"/>
                  <a:gd name="T41" fmla="*/ 322 h 1919"/>
                  <a:gd name="T42" fmla="*/ 306 w 1876"/>
                  <a:gd name="T43" fmla="*/ 328 h 1919"/>
                  <a:gd name="T44" fmla="*/ 307 w 1876"/>
                  <a:gd name="T45" fmla="*/ 328 h 1919"/>
                  <a:gd name="T46" fmla="*/ 751 w 1876"/>
                  <a:gd name="T47" fmla="*/ 97 h 1919"/>
                  <a:gd name="T48" fmla="*/ 1779 w 1876"/>
                  <a:gd name="T49" fmla="*/ 794 h 1919"/>
                  <a:gd name="T50" fmla="*/ 1082 w 1876"/>
                  <a:gd name="T51" fmla="*/ 1822 h 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76" h="1919">
                    <a:moveTo>
                      <a:pt x="750" y="92"/>
                    </a:moveTo>
                    <a:cubicBezTo>
                      <a:pt x="640" y="113"/>
                      <a:pt x="539" y="154"/>
                      <a:pt x="449" y="210"/>
                    </a:cubicBezTo>
                    <a:cubicBezTo>
                      <a:pt x="433" y="206"/>
                      <a:pt x="433" y="206"/>
                      <a:pt x="433" y="206"/>
                    </a:cubicBezTo>
                    <a:cubicBezTo>
                      <a:pt x="385" y="237"/>
                      <a:pt x="340" y="273"/>
                      <a:pt x="298" y="312"/>
                    </a:cubicBezTo>
                    <a:cubicBezTo>
                      <a:pt x="240" y="303"/>
                      <a:pt x="240" y="303"/>
                      <a:pt x="240" y="303"/>
                    </a:cubicBezTo>
                    <a:cubicBezTo>
                      <a:pt x="251" y="362"/>
                      <a:pt x="251" y="362"/>
                      <a:pt x="251" y="362"/>
                    </a:cubicBezTo>
                    <a:cubicBezTo>
                      <a:pt x="212" y="405"/>
                      <a:pt x="178" y="451"/>
                      <a:pt x="148" y="500"/>
                    </a:cubicBezTo>
                    <a:cubicBezTo>
                      <a:pt x="152" y="518"/>
                      <a:pt x="152" y="518"/>
                      <a:pt x="152" y="518"/>
                    </a:cubicBezTo>
                    <a:cubicBezTo>
                      <a:pt x="49" y="696"/>
                      <a:pt x="7" y="909"/>
                      <a:pt x="49" y="1126"/>
                    </a:cubicBezTo>
                    <a:cubicBezTo>
                      <a:pt x="141" y="1605"/>
                      <a:pt x="605" y="1919"/>
                      <a:pt x="1083" y="1827"/>
                    </a:cubicBezTo>
                    <a:cubicBezTo>
                      <a:pt x="1562" y="1735"/>
                      <a:pt x="1876" y="1271"/>
                      <a:pt x="1784" y="793"/>
                    </a:cubicBezTo>
                    <a:cubicBezTo>
                      <a:pt x="1692" y="314"/>
                      <a:pt x="1228" y="0"/>
                      <a:pt x="750" y="92"/>
                    </a:cubicBezTo>
                    <a:close/>
                    <a:moveTo>
                      <a:pt x="1082" y="1822"/>
                    </a:moveTo>
                    <a:cubicBezTo>
                      <a:pt x="607" y="1913"/>
                      <a:pt x="146" y="1601"/>
                      <a:pt x="54" y="1125"/>
                    </a:cubicBezTo>
                    <a:cubicBezTo>
                      <a:pt x="0" y="844"/>
                      <a:pt x="88" y="567"/>
                      <a:pt x="267" y="370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57" y="320"/>
                      <a:pt x="257" y="320"/>
                      <a:pt x="257" y="320"/>
                    </a:cubicBezTo>
                    <a:cubicBezTo>
                      <a:pt x="266" y="322"/>
                      <a:pt x="266" y="322"/>
                      <a:pt x="266" y="322"/>
                    </a:cubicBezTo>
                    <a:cubicBezTo>
                      <a:pt x="306" y="328"/>
                      <a:pt x="306" y="328"/>
                      <a:pt x="306" y="328"/>
                    </a:cubicBezTo>
                    <a:cubicBezTo>
                      <a:pt x="307" y="328"/>
                      <a:pt x="307" y="328"/>
                      <a:pt x="307" y="328"/>
                    </a:cubicBezTo>
                    <a:cubicBezTo>
                      <a:pt x="426" y="214"/>
                      <a:pt x="577" y="131"/>
                      <a:pt x="751" y="97"/>
                    </a:cubicBezTo>
                    <a:cubicBezTo>
                      <a:pt x="1226" y="6"/>
                      <a:pt x="1687" y="319"/>
                      <a:pt x="1779" y="794"/>
                    </a:cubicBezTo>
                    <a:cubicBezTo>
                      <a:pt x="1870" y="1269"/>
                      <a:pt x="1558" y="1730"/>
                      <a:pt x="1082" y="18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343595" y="1840142"/>
              <a:ext cx="10855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2887430" y="3738485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工作不足及改进措施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40904" y="1405360"/>
            <a:ext cx="2310193" cy="2241685"/>
            <a:chOff x="4731276" y="1141200"/>
            <a:chExt cx="2310193" cy="2241685"/>
          </a:xfrm>
        </p:grpSpPr>
        <p:grpSp>
          <p:nvGrpSpPr>
            <p:cNvPr id="2" name="组合 1"/>
            <p:cNvGrpSpPr/>
            <p:nvPr/>
          </p:nvGrpSpPr>
          <p:grpSpPr>
            <a:xfrm>
              <a:off x="4731276" y="1141200"/>
              <a:ext cx="2310193" cy="2241685"/>
              <a:chOff x="1860861" y="2272499"/>
              <a:chExt cx="2554458" cy="2478706"/>
            </a:xfrm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1896339" y="2324278"/>
                <a:ext cx="2430763" cy="2426927"/>
              </a:xfrm>
              <a:custGeom>
                <a:avLst/>
                <a:gdLst>
                  <a:gd name="T0" fmla="*/ 1302 w 2603"/>
                  <a:gd name="T1" fmla="*/ 2603 h 2603"/>
                  <a:gd name="T2" fmla="*/ 0 w 2603"/>
                  <a:gd name="T3" fmla="*/ 1302 h 2603"/>
                  <a:gd name="T4" fmla="*/ 1302 w 2603"/>
                  <a:gd name="T5" fmla="*/ 0 h 2603"/>
                  <a:gd name="T6" fmla="*/ 2603 w 2603"/>
                  <a:gd name="T7" fmla="*/ 1302 h 2603"/>
                  <a:gd name="T8" fmla="*/ 1302 w 2603"/>
                  <a:gd name="T9" fmla="*/ 2603 h 2603"/>
                  <a:gd name="T10" fmla="*/ 1302 w 2603"/>
                  <a:gd name="T11" fmla="*/ 11 h 2603"/>
                  <a:gd name="T12" fmla="*/ 11 w 2603"/>
                  <a:gd name="T13" fmla="*/ 1302 h 2603"/>
                  <a:gd name="T14" fmla="*/ 1302 w 2603"/>
                  <a:gd name="T15" fmla="*/ 2592 h 2603"/>
                  <a:gd name="T16" fmla="*/ 2592 w 2603"/>
                  <a:gd name="T17" fmla="*/ 1302 h 2603"/>
                  <a:gd name="T18" fmla="*/ 1302 w 2603"/>
                  <a:gd name="T19" fmla="*/ 11 h 2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2603">
                    <a:moveTo>
                      <a:pt x="1302" y="2603"/>
                    </a:moveTo>
                    <a:cubicBezTo>
                      <a:pt x="584" y="2603"/>
                      <a:pt x="0" y="2019"/>
                      <a:pt x="0" y="1302"/>
                    </a:cubicBezTo>
                    <a:cubicBezTo>
                      <a:pt x="0" y="584"/>
                      <a:pt x="584" y="0"/>
                      <a:pt x="1302" y="0"/>
                    </a:cubicBezTo>
                    <a:cubicBezTo>
                      <a:pt x="2019" y="0"/>
                      <a:pt x="2603" y="584"/>
                      <a:pt x="2603" y="1302"/>
                    </a:cubicBezTo>
                    <a:cubicBezTo>
                      <a:pt x="2603" y="2019"/>
                      <a:pt x="2019" y="2603"/>
                      <a:pt x="1302" y="2603"/>
                    </a:cubicBezTo>
                    <a:moveTo>
                      <a:pt x="1302" y="11"/>
                    </a:moveTo>
                    <a:cubicBezTo>
                      <a:pt x="590" y="11"/>
                      <a:pt x="11" y="590"/>
                      <a:pt x="11" y="1302"/>
                    </a:cubicBezTo>
                    <a:cubicBezTo>
                      <a:pt x="11" y="2013"/>
                      <a:pt x="590" y="2592"/>
                      <a:pt x="1302" y="2592"/>
                    </a:cubicBezTo>
                    <a:cubicBezTo>
                      <a:pt x="2013" y="2592"/>
                      <a:pt x="2592" y="2013"/>
                      <a:pt x="2592" y="1302"/>
                    </a:cubicBezTo>
                    <a:cubicBezTo>
                      <a:pt x="2592" y="590"/>
                      <a:pt x="2013" y="11"/>
                      <a:pt x="1302" y="11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1860861" y="2519890"/>
                <a:ext cx="958881" cy="2227480"/>
              </a:xfrm>
              <a:custGeom>
                <a:avLst/>
                <a:gdLst>
                  <a:gd name="T0" fmla="*/ 1005 w 1027"/>
                  <a:gd name="T1" fmla="*/ 2389 h 2389"/>
                  <a:gd name="T2" fmla="*/ 0 w 1027"/>
                  <a:gd name="T3" fmla="*/ 1092 h 2389"/>
                  <a:gd name="T4" fmla="*/ 562 w 1027"/>
                  <a:gd name="T5" fmla="*/ 0 h 2389"/>
                  <a:gd name="T6" fmla="*/ 614 w 1027"/>
                  <a:gd name="T7" fmla="*/ 73 h 2389"/>
                  <a:gd name="T8" fmla="*/ 89 w 1027"/>
                  <a:gd name="T9" fmla="*/ 1092 h 2389"/>
                  <a:gd name="T10" fmla="*/ 1027 w 1027"/>
                  <a:gd name="T11" fmla="*/ 2303 h 2389"/>
                  <a:gd name="T12" fmla="*/ 1005 w 1027"/>
                  <a:gd name="T13" fmla="*/ 2389 h 2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7" h="2389">
                    <a:moveTo>
                      <a:pt x="1005" y="2389"/>
                    </a:moveTo>
                    <a:cubicBezTo>
                      <a:pt x="413" y="2236"/>
                      <a:pt x="0" y="1703"/>
                      <a:pt x="0" y="1092"/>
                    </a:cubicBezTo>
                    <a:cubicBezTo>
                      <a:pt x="0" y="659"/>
                      <a:pt x="210" y="251"/>
                      <a:pt x="562" y="0"/>
                    </a:cubicBezTo>
                    <a:cubicBezTo>
                      <a:pt x="614" y="73"/>
                      <a:pt x="614" y="73"/>
                      <a:pt x="614" y="73"/>
                    </a:cubicBezTo>
                    <a:cubicBezTo>
                      <a:pt x="285" y="307"/>
                      <a:pt x="89" y="688"/>
                      <a:pt x="89" y="1092"/>
                    </a:cubicBezTo>
                    <a:cubicBezTo>
                      <a:pt x="89" y="1662"/>
                      <a:pt x="475" y="2160"/>
                      <a:pt x="1027" y="2303"/>
                    </a:cubicBezTo>
                    <a:lnTo>
                      <a:pt x="1005" y="238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3751774" y="2502630"/>
                <a:ext cx="539850" cy="699983"/>
              </a:xfrm>
              <a:custGeom>
                <a:avLst/>
                <a:gdLst>
                  <a:gd name="T0" fmla="*/ 536 w 578"/>
                  <a:gd name="T1" fmla="*/ 750 h 750"/>
                  <a:gd name="T2" fmla="*/ 332 w 578"/>
                  <a:gd name="T3" fmla="*/ 345 h 750"/>
                  <a:gd name="T4" fmla="*/ 0 w 578"/>
                  <a:gd name="T5" fmla="*/ 37 h 750"/>
                  <a:gd name="T6" fmla="*/ 24 w 578"/>
                  <a:gd name="T7" fmla="*/ 0 h 750"/>
                  <a:gd name="T8" fmla="*/ 368 w 578"/>
                  <a:gd name="T9" fmla="*/ 318 h 750"/>
                  <a:gd name="T10" fmla="*/ 578 w 578"/>
                  <a:gd name="T11" fmla="*/ 737 h 750"/>
                  <a:gd name="T12" fmla="*/ 536 w 578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8" h="750">
                    <a:moveTo>
                      <a:pt x="536" y="750"/>
                    </a:moveTo>
                    <a:cubicBezTo>
                      <a:pt x="492" y="603"/>
                      <a:pt x="424" y="467"/>
                      <a:pt x="332" y="345"/>
                    </a:cubicBezTo>
                    <a:cubicBezTo>
                      <a:pt x="241" y="223"/>
                      <a:pt x="129" y="119"/>
                      <a:pt x="0" y="3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7" y="85"/>
                      <a:pt x="273" y="192"/>
                      <a:pt x="368" y="318"/>
                    </a:cubicBezTo>
                    <a:cubicBezTo>
                      <a:pt x="463" y="444"/>
                      <a:pt x="534" y="585"/>
                      <a:pt x="578" y="737"/>
                    </a:cubicBezTo>
                    <a:lnTo>
                      <a:pt x="536" y="75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3830402" y="3544934"/>
                <a:ext cx="584917" cy="988606"/>
              </a:xfrm>
              <a:custGeom>
                <a:avLst/>
                <a:gdLst>
                  <a:gd name="T0" fmla="*/ 128 w 626"/>
                  <a:gd name="T1" fmla="*/ 1060 h 1060"/>
                  <a:gd name="T2" fmla="*/ 0 w 626"/>
                  <a:gd name="T3" fmla="*/ 907 h 1060"/>
                  <a:gd name="T4" fmla="*/ 312 w 626"/>
                  <a:gd name="T5" fmla="*/ 500 h 1060"/>
                  <a:gd name="T6" fmla="*/ 426 w 626"/>
                  <a:gd name="T7" fmla="*/ 0 h 1060"/>
                  <a:gd name="T8" fmla="*/ 626 w 626"/>
                  <a:gd name="T9" fmla="*/ 2 h 1060"/>
                  <a:gd name="T10" fmla="*/ 493 w 626"/>
                  <a:gd name="T11" fmla="*/ 585 h 1060"/>
                  <a:gd name="T12" fmla="*/ 128 w 626"/>
                  <a:gd name="T13" fmla="*/ 106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6" h="1060">
                    <a:moveTo>
                      <a:pt x="128" y="1060"/>
                    </a:moveTo>
                    <a:cubicBezTo>
                      <a:pt x="0" y="907"/>
                      <a:pt x="0" y="907"/>
                      <a:pt x="0" y="907"/>
                    </a:cubicBezTo>
                    <a:cubicBezTo>
                      <a:pt x="131" y="796"/>
                      <a:pt x="239" y="656"/>
                      <a:pt x="312" y="500"/>
                    </a:cubicBezTo>
                    <a:cubicBezTo>
                      <a:pt x="385" y="345"/>
                      <a:pt x="425" y="172"/>
                      <a:pt x="426" y="0"/>
                    </a:cubicBezTo>
                    <a:cubicBezTo>
                      <a:pt x="626" y="2"/>
                      <a:pt x="626" y="2"/>
                      <a:pt x="626" y="2"/>
                    </a:cubicBezTo>
                    <a:cubicBezTo>
                      <a:pt x="624" y="202"/>
                      <a:pt x="578" y="404"/>
                      <a:pt x="493" y="585"/>
                    </a:cubicBezTo>
                    <a:cubicBezTo>
                      <a:pt x="408" y="767"/>
                      <a:pt x="282" y="931"/>
                      <a:pt x="128" y="10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3217677" y="2272499"/>
                <a:ext cx="274240" cy="171640"/>
              </a:xfrm>
              <a:custGeom>
                <a:avLst/>
                <a:gdLst>
                  <a:gd name="T0" fmla="*/ 254 w 294"/>
                  <a:gd name="T1" fmla="*/ 184 h 184"/>
                  <a:gd name="T2" fmla="*/ 217 w 294"/>
                  <a:gd name="T3" fmla="*/ 173 h 184"/>
                  <a:gd name="T4" fmla="*/ 0 w 294"/>
                  <a:gd name="T5" fmla="*/ 133 h 184"/>
                  <a:gd name="T6" fmla="*/ 13 w 294"/>
                  <a:gd name="T7" fmla="*/ 0 h 184"/>
                  <a:gd name="T8" fmla="*/ 253 w 294"/>
                  <a:gd name="T9" fmla="*/ 45 h 184"/>
                  <a:gd name="T10" fmla="*/ 294 w 294"/>
                  <a:gd name="T11" fmla="*/ 57 h 184"/>
                  <a:gd name="T12" fmla="*/ 254 w 294"/>
                  <a:gd name="T13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184">
                    <a:moveTo>
                      <a:pt x="254" y="184"/>
                    </a:moveTo>
                    <a:cubicBezTo>
                      <a:pt x="242" y="180"/>
                      <a:pt x="229" y="177"/>
                      <a:pt x="217" y="173"/>
                    </a:cubicBezTo>
                    <a:cubicBezTo>
                      <a:pt x="146" y="153"/>
                      <a:pt x="73" y="140"/>
                      <a:pt x="0" y="13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4" y="8"/>
                      <a:pt x="174" y="23"/>
                      <a:pt x="253" y="45"/>
                    </a:cubicBezTo>
                    <a:cubicBezTo>
                      <a:pt x="266" y="49"/>
                      <a:pt x="280" y="53"/>
                      <a:pt x="294" y="57"/>
                    </a:cubicBezTo>
                    <a:lnTo>
                      <a:pt x="254" y="18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37"/>
              <p:cNvSpPr/>
              <p:nvPr/>
            </p:nvSpPr>
            <p:spPr bwMode="auto">
              <a:xfrm>
                <a:off x="3122749" y="2561122"/>
                <a:ext cx="324102" cy="69039"/>
              </a:xfrm>
              <a:custGeom>
                <a:avLst/>
                <a:gdLst>
                  <a:gd name="T0" fmla="*/ 0 w 347"/>
                  <a:gd name="T1" fmla="*/ 0 h 74"/>
                  <a:gd name="T2" fmla="*/ 0 w 347"/>
                  <a:gd name="T3" fmla="*/ 12 h 74"/>
                  <a:gd name="T4" fmla="*/ 343 w 347"/>
                  <a:gd name="T5" fmla="*/ 74 h 74"/>
                  <a:gd name="T6" fmla="*/ 347 w 347"/>
                  <a:gd name="T7" fmla="*/ 63 h 74"/>
                  <a:gd name="T8" fmla="*/ 0 w 347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4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20" y="13"/>
                      <a:pt x="236" y="35"/>
                      <a:pt x="343" y="74"/>
                    </a:cubicBezTo>
                    <a:cubicBezTo>
                      <a:pt x="347" y="63"/>
                      <a:pt x="347" y="63"/>
                      <a:pt x="347" y="63"/>
                    </a:cubicBezTo>
                    <a:cubicBezTo>
                      <a:pt x="238" y="24"/>
                      <a:pt x="121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38"/>
              <p:cNvSpPr/>
              <p:nvPr/>
            </p:nvSpPr>
            <p:spPr bwMode="auto">
              <a:xfrm>
                <a:off x="2133184" y="3447128"/>
                <a:ext cx="15342" cy="78628"/>
              </a:xfrm>
              <a:custGeom>
                <a:avLst/>
                <a:gdLst>
                  <a:gd name="T0" fmla="*/ 5 w 16"/>
                  <a:gd name="T1" fmla="*/ 0 h 84"/>
                  <a:gd name="T2" fmla="*/ 0 w 16"/>
                  <a:gd name="T3" fmla="*/ 84 h 84"/>
                  <a:gd name="T4" fmla="*/ 12 w 16"/>
                  <a:gd name="T5" fmla="*/ 84 h 84"/>
                  <a:gd name="T6" fmla="*/ 16 w 16"/>
                  <a:gd name="T7" fmla="*/ 1 h 84"/>
                  <a:gd name="T8" fmla="*/ 5 w 16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84">
                    <a:moveTo>
                      <a:pt x="5" y="0"/>
                    </a:moveTo>
                    <a:cubicBezTo>
                      <a:pt x="2" y="28"/>
                      <a:pt x="1" y="56"/>
                      <a:pt x="0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56"/>
                      <a:pt x="13" y="29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9"/>
              <p:cNvSpPr/>
              <p:nvPr/>
            </p:nvSpPr>
            <p:spPr bwMode="auto">
              <a:xfrm>
                <a:off x="3462193" y="2627285"/>
                <a:ext cx="105477" cy="55615"/>
              </a:xfrm>
              <a:custGeom>
                <a:avLst/>
                <a:gdLst>
                  <a:gd name="T0" fmla="*/ 4 w 113"/>
                  <a:gd name="T1" fmla="*/ 0 h 60"/>
                  <a:gd name="T2" fmla="*/ 0 w 113"/>
                  <a:gd name="T3" fmla="*/ 11 h 60"/>
                  <a:gd name="T4" fmla="*/ 108 w 113"/>
                  <a:gd name="T5" fmla="*/ 60 h 60"/>
                  <a:gd name="T6" fmla="*/ 113 w 113"/>
                  <a:gd name="T7" fmla="*/ 51 h 60"/>
                  <a:gd name="T8" fmla="*/ 4 w 11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60">
                    <a:moveTo>
                      <a:pt x="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37" y="25"/>
                      <a:pt x="73" y="42"/>
                      <a:pt x="108" y="6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78" y="32"/>
                      <a:pt x="41" y="15"/>
                      <a:pt x="4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40"/>
              <p:cNvSpPr/>
              <p:nvPr/>
            </p:nvSpPr>
            <p:spPr bwMode="auto">
              <a:xfrm>
                <a:off x="2947273" y="4489431"/>
                <a:ext cx="225337" cy="24931"/>
              </a:xfrm>
              <a:custGeom>
                <a:avLst/>
                <a:gdLst>
                  <a:gd name="T0" fmla="*/ 2 w 242"/>
                  <a:gd name="T1" fmla="*/ 0 h 26"/>
                  <a:gd name="T2" fmla="*/ 0 w 242"/>
                  <a:gd name="T3" fmla="*/ 11 h 26"/>
                  <a:gd name="T4" fmla="*/ 177 w 242"/>
                  <a:gd name="T5" fmla="*/ 26 h 26"/>
                  <a:gd name="T6" fmla="*/ 242 w 242"/>
                  <a:gd name="T7" fmla="*/ 24 h 26"/>
                  <a:gd name="T8" fmla="*/ 241 w 242"/>
                  <a:gd name="T9" fmla="*/ 13 h 26"/>
                  <a:gd name="T10" fmla="*/ 177 w 242"/>
                  <a:gd name="T11" fmla="*/ 15 h 26"/>
                  <a:gd name="T12" fmla="*/ 2 w 24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26">
                    <a:moveTo>
                      <a:pt x="2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57" y="21"/>
                      <a:pt x="116" y="26"/>
                      <a:pt x="177" y="26"/>
                    </a:cubicBezTo>
                    <a:cubicBezTo>
                      <a:pt x="198" y="26"/>
                      <a:pt x="220" y="25"/>
                      <a:pt x="242" y="24"/>
                    </a:cubicBezTo>
                    <a:cubicBezTo>
                      <a:pt x="241" y="13"/>
                      <a:pt x="241" y="13"/>
                      <a:pt x="241" y="13"/>
                    </a:cubicBezTo>
                    <a:cubicBezTo>
                      <a:pt x="220" y="14"/>
                      <a:pt x="198" y="15"/>
                      <a:pt x="177" y="15"/>
                    </a:cubicBezTo>
                    <a:cubicBezTo>
                      <a:pt x="117" y="15"/>
                      <a:pt x="58" y="9"/>
                      <a:pt x="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41"/>
              <p:cNvSpPr/>
              <p:nvPr/>
            </p:nvSpPr>
            <p:spPr bwMode="auto">
              <a:xfrm>
                <a:off x="2934808" y="2561122"/>
                <a:ext cx="165886" cy="26849"/>
              </a:xfrm>
              <a:custGeom>
                <a:avLst/>
                <a:gdLst>
                  <a:gd name="T0" fmla="*/ 178 w 178"/>
                  <a:gd name="T1" fmla="*/ 0 h 29"/>
                  <a:gd name="T2" fmla="*/ 0 w 178"/>
                  <a:gd name="T3" fmla="*/ 18 h 29"/>
                  <a:gd name="T4" fmla="*/ 2 w 178"/>
                  <a:gd name="T5" fmla="*/ 29 h 29"/>
                  <a:gd name="T6" fmla="*/ 178 w 178"/>
                  <a:gd name="T7" fmla="*/ 12 h 29"/>
                  <a:gd name="T8" fmla="*/ 178 w 17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9">
                    <a:moveTo>
                      <a:pt x="178" y="0"/>
                    </a:moveTo>
                    <a:cubicBezTo>
                      <a:pt x="117" y="1"/>
                      <a:pt x="58" y="7"/>
                      <a:pt x="0" y="1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59" y="18"/>
                      <a:pt x="118" y="12"/>
                      <a:pt x="178" y="12"/>
                    </a:cubicBezTo>
                    <a:cubicBezTo>
                      <a:pt x="178" y="0"/>
                      <a:pt x="178" y="0"/>
                      <a:pt x="17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42"/>
              <p:cNvSpPr/>
              <p:nvPr/>
            </p:nvSpPr>
            <p:spPr bwMode="auto">
              <a:xfrm>
                <a:off x="3582053" y="2683859"/>
                <a:ext cx="38355" cy="28766"/>
              </a:xfrm>
              <a:custGeom>
                <a:avLst/>
                <a:gdLst>
                  <a:gd name="T0" fmla="*/ 5 w 41"/>
                  <a:gd name="T1" fmla="*/ 0 h 31"/>
                  <a:gd name="T2" fmla="*/ 0 w 41"/>
                  <a:gd name="T3" fmla="*/ 10 h 31"/>
                  <a:gd name="T4" fmla="*/ 35 w 41"/>
                  <a:gd name="T5" fmla="*/ 31 h 31"/>
                  <a:gd name="T6" fmla="*/ 41 w 41"/>
                  <a:gd name="T7" fmla="*/ 22 h 31"/>
                  <a:gd name="T8" fmla="*/ 5 w 4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1">
                    <a:moveTo>
                      <a:pt x="5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2" y="17"/>
                      <a:pt x="24" y="24"/>
                      <a:pt x="35" y="31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29" y="14"/>
                      <a:pt x="17" y="7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3"/>
              <p:cNvSpPr/>
              <p:nvPr/>
            </p:nvSpPr>
            <p:spPr bwMode="auto">
              <a:xfrm>
                <a:off x="3944510" y="3039604"/>
                <a:ext cx="145750" cy="801624"/>
              </a:xfrm>
              <a:custGeom>
                <a:avLst/>
                <a:gdLst>
                  <a:gd name="T0" fmla="*/ 9 w 156"/>
                  <a:gd name="T1" fmla="*/ 0 h 859"/>
                  <a:gd name="T2" fmla="*/ 0 w 156"/>
                  <a:gd name="T3" fmla="*/ 6 h 859"/>
                  <a:gd name="T4" fmla="*/ 145 w 156"/>
                  <a:gd name="T5" fmla="*/ 534 h 859"/>
                  <a:gd name="T6" fmla="*/ 93 w 156"/>
                  <a:gd name="T7" fmla="*/ 855 h 859"/>
                  <a:gd name="T8" fmla="*/ 104 w 156"/>
                  <a:gd name="T9" fmla="*/ 859 h 859"/>
                  <a:gd name="T10" fmla="*/ 156 w 156"/>
                  <a:gd name="T11" fmla="*/ 534 h 859"/>
                  <a:gd name="T12" fmla="*/ 9 w 156"/>
                  <a:gd name="T13" fmla="*/ 0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859">
                    <a:moveTo>
                      <a:pt x="9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92" y="160"/>
                      <a:pt x="145" y="341"/>
                      <a:pt x="145" y="534"/>
                    </a:cubicBezTo>
                    <a:cubicBezTo>
                      <a:pt x="145" y="646"/>
                      <a:pt x="127" y="754"/>
                      <a:pt x="93" y="855"/>
                    </a:cubicBezTo>
                    <a:cubicBezTo>
                      <a:pt x="104" y="859"/>
                      <a:pt x="104" y="859"/>
                      <a:pt x="104" y="859"/>
                    </a:cubicBezTo>
                    <a:cubicBezTo>
                      <a:pt x="138" y="757"/>
                      <a:pt x="156" y="647"/>
                      <a:pt x="156" y="534"/>
                    </a:cubicBezTo>
                    <a:cubicBezTo>
                      <a:pt x="156" y="339"/>
                      <a:pt x="102" y="156"/>
                      <a:pt x="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44"/>
              <p:cNvSpPr/>
              <p:nvPr/>
            </p:nvSpPr>
            <p:spPr bwMode="auto">
              <a:xfrm>
                <a:off x="3740268" y="3996567"/>
                <a:ext cx="232049" cy="282870"/>
              </a:xfrm>
              <a:custGeom>
                <a:avLst/>
                <a:gdLst>
                  <a:gd name="T0" fmla="*/ 238 w 248"/>
                  <a:gd name="T1" fmla="*/ 0 h 303"/>
                  <a:gd name="T2" fmla="*/ 0 w 248"/>
                  <a:gd name="T3" fmla="*/ 294 h 303"/>
                  <a:gd name="T4" fmla="*/ 7 w 248"/>
                  <a:gd name="T5" fmla="*/ 303 h 303"/>
                  <a:gd name="T6" fmla="*/ 248 w 248"/>
                  <a:gd name="T7" fmla="*/ 5 h 303"/>
                  <a:gd name="T8" fmla="*/ 238 w 248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303">
                    <a:moveTo>
                      <a:pt x="238" y="0"/>
                    </a:moveTo>
                    <a:cubicBezTo>
                      <a:pt x="177" y="112"/>
                      <a:pt x="96" y="212"/>
                      <a:pt x="0" y="294"/>
                    </a:cubicBezTo>
                    <a:cubicBezTo>
                      <a:pt x="7" y="303"/>
                      <a:pt x="7" y="303"/>
                      <a:pt x="7" y="303"/>
                    </a:cubicBezTo>
                    <a:cubicBezTo>
                      <a:pt x="104" y="220"/>
                      <a:pt x="186" y="119"/>
                      <a:pt x="248" y="5"/>
                    </a:cubicBezTo>
                    <a:cubicBezTo>
                      <a:pt x="238" y="0"/>
                      <a:pt x="238" y="0"/>
                      <a:pt x="2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45"/>
              <p:cNvSpPr/>
              <p:nvPr/>
            </p:nvSpPr>
            <p:spPr bwMode="auto">
              <a:xfrm>
                <a:off x="2139896" y="3051110"/>
                <a:ext cx="133284" cy="376840"/>
              </a:xfrm>
              <a:custGeom>
                <a:avLst/>
                <a:gdLst>
                  <a:gd name="T0" fmla="*/ 133 w 143"/>
                  <a:gd name="T1" fmla="*/ 0 h 404"/>
                  <a:gd name="T2" fmla="*/ 0 w 143"/>
                  <a:gd name="T3" fmla="*/ 403 h 404"/>
                  <a:gd name="T4" fmla="*/ 11 w 143"/>
                  <a:gd name="T5" fmla="*/ 404 h 404"/>
                  <a:gd name="T6" fmla="*/ 143 w 143"/>
                  <a:gd name="T7" fmla="*/ 5 h 404"/>
                  <a:gd name="T8" fmla="*/ 133 w 143"/>
                  <a:gd name="T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404">
                    <a:moveTo>
                      <a:pt x="133" y="0"/>
                    </a:moveTo>
                    <a:cubicBezTo>
                      <a:pt x="63" y="121"/>
                      <a:pt x="17" y="257"/>
                      <a:pt x="0" y="403"/>
                    </a:cubicBezTo>
                    <a:cubicBezTo>
                      <a:pt x="11" y="404"/>
                      <a:pt x="11" y="404"/>
                      <a:pt x="11" y="404"/>
                    </a:cubicBezTo>
                    <a:cubicBezTo>
                      <a:pt x="28" y="260"/>
                      <a:pt x="73" y="125"/>
                      <a:pt x="143" y="5"/>
                    </a:cubicBezTo>
                    <a:cubicBezTo>
                      <a:pt x="133" y="0"/>
                      <a:pt x="133" y="0"/>
                      <a:pt x="133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46"/>
              <p:cNvSpPr/>
              <p:nvPr/>
            </p:nvSpPr>
            <p:spPr bwMode="auto">
              <a:xfrm>
                <a:off x="3631914" y="2714543"/>
                <a:ext cx="310677" cy="313554"/>
              </a:xfrm>
              <a:custGeom>
                <a:avLst/>
                <a:gdLst>
                  <a:gd name="T0" fmla="*/ 6 w 332"/>
                  <a:gd name="T1" fmla="*/ 0 h 336"/>
                  <a:gd name="T2" fmla="*/ 0 w 332"/>
                  <a:gd name="T3" fmla="*/ 10 h 336"/>
                  <a:gd name="T4" fmla="*/ 322 w 332"/>
                  <a:gd name="T5" fmla="*/ 336 h 336"/>
                  <a:gd name="T6" fmla="*/ 332 w 332"/>
                  <a:gd name="T7" fmla="*/ 330 h 336"/>
                  <a:gd name="T8" fmla="*/ 6 w 332"/>
                  <a:gd name="T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36">
                    <a:moveTo>
                      <a:pt x="6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30" y="93"/>
                      <a:pt x="240" y="205"/>
                      <a:pt x="322" y="336"/>
                    </a:cubicBezTo>
                    <a:cubicBezTo>
                      <a:pt x="332" y="330"/>
                      <a:pt x="332" y="330"/>
                      <a:pt x="332" y="330"/>
                    </a:cubicBezTo>
                    <a:cubicBezTo>
                      <a:pt x="249" y="197"/>
                      <a:pt x="138" y="85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7"/>
              <p:cNvSpPr/>
              <p:nvPr/>
            </p:nvSpPr>
            <p:spPr bwMode="auto">
              <a:xfrm>
                <a:off x="2274139" y="2581259"/>
                <a:ext cx="642450" cy="456427"/>
              </a:xfrm>
              <a:custGeom>
                <a:avLst/>
                <a:gdLst>
                  <a:gd name="T0" fmla="*/ 685 w 687"/>
                  <a:gd name="T1" fmla="*/ 0 h 490"/>
                  <a:gd name="T2" fmla="*/ 0 w 687"/>
                  <a:gd name="T3" fmla="*/ 484 h 490"/>
                  <a:gd name="T4" fmla="*/ 10 w 687"/>
                  <a:gd name="T5" fmla="*/ 490 h 490"/>
                  <a:gd name="T6" fmla="*/ 687 w 687"/>
                  <a:gd name="T7" fmla="*/ 11 h 490"/>
                  <a:gd name="T8" fmla="*/ 685 w 687"/>
                  <a:gd name="T9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7" h="490">
                    <a:moveTo>
                      <a:pt x="685" y="0"/>
                    </a:moveTo>
                    <a:cubicBezTo>
                      <a:pt x="395" y="60"/>
                      <a:pt x="149" y="239"/>
                      <a:pt x="0" y="484"/>
                    </a:cubicBezTo>
                    <a:cubicBezTo>
                      <a:pt x="10" y="490"/>
                      <a:pt x="10" y="490"/>
                      <a:pt x="10" y="490"/>
                    </a:cubicBezTo>
                    <a:cubicBezTo>
                      <a:pt x="157" y="248"/>
                      <a:pt x="400" y="70"/>
                      <a:pt x="687" y="11"/>
                    </a:cubicBezTo>
                    <a:cubicBezTo>
                      <a:pt x="685" y="0"/>
                      <a:pt x="685" y="0"/>
                      <a:pt x="68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48"/>
              <p:cNvSpPr/>
              <p:nvPr/>
            </p:nvSpPr>
            <p:spPr bwMode="auto">
              <a:xfrm>
                <a:off x="2189758" y="3859447"/>
                <a:ext cx="738338" cy="636697"/>
              </a:xfrm>
              <a:custGeom>
                <a:avLst/>
                <a:gdLst>
                  <a:gd name="T0" fmla="*/ 11 w 791"/>
                  <a:gd name="T1" fmla="*/ 0 h 683"/>
                  <a:gd name="T2" fmla="*/ 0 w 791"/>
                  <a:gd name="T3" fmla="*/ 4 h 683"/>
                  <a:gd name="T4" fmla="*/ 789 w 791"/>
                  <a:gd name="T5" fmla="*/ 683 h 683"/>
                  <a:gd name="T6" fmla="*/ 791 w 791"/>
                  <a:gd name="T7" fmla="*/ 672 h 683"/>
                  <a:gd name="T8" fmla="*/ 11 w 791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683">
                    <a:moveTo>
                      <a:pt x="1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23" y="349"/>
                      <a:pt x="422" y="612"/>
                      <a:pt x="789" y="683"/>
                    </a:cubicBezTo>
                    <a:cubicBezTo>
                      <a:pt x="791" y="672"/>
                      <a:pt x="791" y="672"/>
                      <a:pt x="791" y="672"/>
                    </a:cubicBezTo>
                    <a:cubicBezTo>
                      <a:pt x="428" y="602"/>
                      <a:pt x="132" y="342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49"/>
              <p:cNvSpPr/>
              <p:nvPr/>
            </p:nvSpPr>
            <p:spPr bwMode="auto">
              <a:xfrm>
                <a:off x="3972317" y="3857529"/>
                <a:ext cx="62327" cy="125613"/>
              </a:xfrm>
              <a:custGeom>
                <a:avLst/>
                <a:gdLst>
                  <a:gd name="T0" fmla="*/ 56 w 67"/>
                  <a:gd name="T1" fmla="*/ 0 h 135"/>
                  <a:gd name="T2" fmla="*/ 0 w 67"/>
                  <a:gd name="T3" fmla="*/ 129 h 135"/>
                  <a:gd name="T4" fmla="*/ 10 w 67"/>
                  <a:gd name="T5" fmla="*/ 135 h 135"/>
                  <a:gd name="T6" fmla="*/ 67 w 67"/>
                  <a:gd name="T7" fmla="*/ 3 h 135"/>
                  <a:gd name="T8" fmla="*/ 56 w 67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35">
                    <a:moveTo>
                      <a:pt x="56" y="0"/>
                    </a:moveTo>
                    <a:cubicBezTo>
                      <a:pt x="40" y="44"/>
                      <a:pt x="22" y="88"/>
                      <a:pt x="0" y="129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32" y="92"/>
                      <a:pt x="51" y="48"/>
                      <a:pt x="67" y="3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50"/>
              <p:cNvSpPr/>
              <p:nvPr/>
            </p:nvSpPr>
            <p:spPr bwMode="auto">
              <a:xfrm>
                <a:off x="2135101" y="3589042"/>
                <a:ext cx="58492" cy="255062"/>
              </a:xfrm>
              <a:custGeom>
                <a:avLst/>
                <a:gdLst>
                  <a:gd name="T0" fmla="*/ 11 w 62"/>
                  <a:gd name="T1" fmla="*/ 0 h 273"/>
                  <a:gd name="T2" fmla="*/ 0 w 62"/>
                  <a:gd name="T3" fmla="*/ 0 h 273"/>
                  <a:gd name="T4" fmla="*/ 51 w 62"/>
                  <a:gd name="T5" fmla="*/ 273 h 273"/>
                  <a:gd name="T6" fmla="*/ 62 w 62"/>
                  <a:gd name="T7" fmla="*/ 269 h 273"/>
                  <a:gd name="T8" fmla="*/ 11 w 62"/>
                  <a:gd name="T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73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95"/>
                      <a:pt x="22" y="186"/>
                      <a:pt x="51" y="273"/>
                    </a:cubicBezTo>
                    <a:cubicBezTo>
                      <a:pt x="62" y="269"/>
                      <a:pt x="62" y="269"/>
                      <a:pt x="62" y="269"/>
                    </a:cubicBezTo>
                    <a:cubicBezTo>
                      <a:pt x="33" y="184"/>
                      <a:pt x="16" y="93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51"/>
              <p:cNvSpPr/>
              <p:nvPr/>
            </p:nvSpPr>
            <p:spPr bwMode="auto">
              <a:xfrm>
                <a:off x="2133184" y="3545893"/>
                <a:ext cx="11507" cy="23013"/>
              </a:xfrm>
              <a:custGeom>
                <a:avLst/>
                <a:gdLst>
                  <a:gd name="T0" fmla="*/ 0 w 12"/>
                  <a:gd name="T1" fmla="*/ 0 h 24"/>
                  <a:gd name="T2" fmla="*/ 1 w 12"/>
                  <a:gd name="T3" fmla="*/ 24 h 24"/>
                  <a:gd name="T4" fmla="*/ 12 w 12"/>
                  <a:gd name="T5" fmla="*/ 23 h 24"/>
                  <a:gd name="T6" fmla="*/ 12 w 12"/>
                  <a:gd name="T7" fmla="*/ 0 h 24"/>
                  <a:gd name="T8" fmla="*/ 0 w 1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cubicBezTo>
                      <a:pt x="1" y="8"/>
                      <a:pt x="1" y="16"/>
                      <a:pt x="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16"/>
                      <a:pt x="12" y="8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2"/>
              <p:cNvSpPr/>
              <p:nvPr/>
            </p:nvSpPr>
            <p:spPr bwMode="auto">
              <a:xfrm>
                <a:off x="3240691" y="4284231"/>
                <a:ext cx="490947" cy="220543"/>
              </a:xfrm>
              <a:custGeom>
                <a:avLst/>
                <a:gdLst>
                  <a:gd name="T0" fmla="*/ 518 w 525"/>
                  <a:gd name="T1" fmla="*/ 0 h 236"/>
                  <a:gd name="T2" fmla="*/ 0 w 525"/>
                  <a:gd name="T3" fmla="*/ 225 h 236"/>
                  <a:gd name="T4" fmla="*/ 2 w 525"/>
                  <a:gd name="T5" fmla="*/ 236 h 236"/>
                  <a:gd name="T6" fmla="*/ 525 w 525"/>
                  <a:gd name="T7" fmla="*/ 8 h 236"/>
                  <a:gd name="T8" fmla="*/ 518 w 525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36">
                    <a:moveTo>
                      <a:pt x="518" y="0"/>
                    </a:moveTo>
                    <a:cubicBezTo>
                      <a:pt x="373" y="119"/>
                      <a:pt x="195" y="199"/>
                      <a:pt x="0" y="225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199" y="210"/>
                      <a:pt x="378" y="129"/>
                      <a:pt x="525" y="8"/>
                    </a:cubicBezTo>
                    <a:cubicBezTo>
                      <a:pt x="518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53"/>
              <p:cNvSpPr/>
              <p:nvPr/>
            </p:nvSpPr>
            <p:spPr bwMode="auto">
              <a:xfrm>
                <a:off x="3192747" y="4497102"/>
                <a:ext cx="29725" cy="13424"/>
              </a:xfrm>
              <a:custGeom>
                <a:avLst/>
                <a:gdLst>
                  <a:gd name="T0" fmla="*/ 30 w 32"/>
                  <a:gd name="T1" fmla="*/ 0 h 14"/>
                  <a:gd name="T2" fmla="*/ 0 w 32"/>
                  <a:gd name="T3" fmla="*/ 3 h 14"/>
                  <a:gd name="T4" fmla="*/ 1 w 32"/>
                  <a:gd name="T5" fmla="*/ 14 h 14"/>
                  <a:gd name="T6" fmla="*/ 32 w 32"/>
                  <a:gd name="T7" fmla="*/ 11 h 14"/>
                  <a:gd name="T8" fmla="*/ 30 w 3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4">
                    <a:moveTo>
                      <a:pt x="30" y="0"/>
                    </a:moveTo>
                    <a:cubicBezTo>
                      <a:pt x="20" y="1"/>
                      <a:pt x="10" y="2"/>
                      <a:pt x="0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1" y="13"/>
                      <a:pt x="21" y="12"/>
                      <a:pt x="32" y="11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54"/>
              <p:cNvSpPr/>
              <p:nvPr/>
            </p:nvSpPr>
            <p:spPr bwMode="auto">
              <a:xfrm>
                <a:off x="3195624" y="4533540"/>
                <a:ext cx="33561" cy="34520"/>
              </a:xfrm>
              <a:custGeom>
                <a:avLst/>
                <a:gdLst>
                  <a:gd name="T0" fmla="*/ 32 w 36"/>
                  <a:gd name="T1" fmla="*/ 0 h 37"/>
                  <a:gd name="T2" fmla="*/ 0 w 36"/>
                  <a:gd name="T3" fmla="*/ 3 h 37"/>
                  <a:gd name="T4" fmla="*/ 3 w 36"/>
                  <a:gd name="T5" fmla="*/ 37 h 37"/>
                  <a:gd name="T6" fmla="*/ 36 w 36"/>
                  <a:gd name="T7" fmla="*/ 34 h 37"/>
                  <a:gd name="T8" fmla="*/ 32 w 3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2" y="0"/>
                    </a:moveTo>
                    <a:cubicBezTo>
                      <a:pt x="21" y="2"/>
                      <a:pt x="11" y="3"/>
                      <a:pt x="0" y="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14" y="36"/>
                      <a:pt x="25" y="35"/>
                      <a:pt x="36" y="34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55"/>
              <p:cNvSpPr/>
              <p:nvPr/>
            </p:nvSpPr>
            <p:spPr bwMode="auto">
              <a:xfrm>
                <a:off x="2082363" y="3021385"/>
                <a:ext cx="158215" cy="402730"/>
              </a:xfrm>
              <a:custGeom>
                <a:avLst/>
                <a:gdLst>
                  <a:gd name="T0" fmla="*/ 0 w 170"/>
                  <a:gd name="T1" fmla="*/ 429 h 432"/>
                  <a:gd name="T2" fmla="*/ 34 w 170"/>
                  <a:gd name="T3" fmla="*/ 432 h 432"/>
                  <a:gd name="T4" fmla="*/ 170 w 170"/>
                  <a:gd name="T5" fmla="*/ 17 h 432"/>
                  <a:gd name="T6" fmla="*/ 141 w 170"/>
                  <a:gd name="T7" fmla="*/ 0 h 432"/>
                  <a:gd name="T8" fmla="*/ 0 w 170"/>
                  <a:gd name="T9" fmla="*/ 429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432">
                    <a:moveTo>
                      <a:pt x="0" y="429"/>
                    </a:moveTo>
                    <a:cubicBezTo>
                      <a:pt x="34" y="432"/>
                      <a:pt x="34" y="432"/>
                      <a:pt x="34" y="432"/>
                    </a:cubicBezTo>
                    <a:cubicBezTo>
                      <a:pt x="51" y="282"/>
                      <a:pt x="98" y="142"/>
                      <a:pt x="170" y="17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67" y="129"/>
                      <a:pt x="18" y="274"/>
                      <a:pt x="0" y="42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56"/>
              <p:cNvSpPr/>
              <p:nvPr/>
            </p:nvSpPr>
            <p:spPr bwMode="auto">
              <a:xfrm>
                <a:off x="2077569" y="3590001"/>
                <a:ext cx="80546" cy="272322"/>
              </a:xfrm>
              <a:custGeom>
                <a:avLst/>
                <a:gdLst>
                  <a:gd name="T0" fmla="*/ 86 w 86"/>
                  <a:gd name="T1" fmla="*/ 281 h 292"/>
                  <a:gd name="T2" fmla="*/ 33 w 86"/>
                  <a:gd name="T3" fmla="*/ 0 h 292"/>
                  <a:gd name="T4" fmla="*/ 0 w 86"/>
                  <a:gd name="T5" fmla="*/ 2 h 292"/>
                  <a:gd name="T6" fmla="*/ 54 w 86"/>
                  <a:gd name="T7" fmla="*/ 292 h 292"/>
                  <a:gd name="T8" fmla="*/ 86 w 86"/>
                  <a:gd name="T9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92">
                    <a:moveTo>
                      <a:pt x="86" y="281"/>
                    </a:moveTo>
                    <a:cubicBezTo>
                      <a:pt x="57" y="192"/>
                      <a:pt x="38" y="98"/>
                      <a:pt x="3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103"/>
                      <a:pt x="24" y="200"/>
                      <a:pt x="54" y="292"/>
                    </a:cubicBezTo>
                    <a:lnTo>
                      <a:pt x="86" y="28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57"/>
              <p:cNvSpPr/>
              <p:nvPr/>
            </p:nvSpPr>
            <p:spPr bwMode="auto">
              <a:xfrm>
                <a:off x="2075651" y="3545893"/>
                <a:ext cx="31643" cy="24931"/>
              </a:xfrm>
              <a:custGeom>
                <a:avLst/>
                <a:gdLst>
                  <a:gd name="T0" fmla="*/ 34 w 34"/>
                  <a:gd name="T1" fmla="*/ 25 h 26"/>
                  <a:gd name="T2" fmla="*/ 34 w 34"/>
                  <a:gd name="T3" fmla="*/ 0 h 26"/>
                  <a:gd name="T4" fmla="*/ 0 w 34"/>
                  <a:gd name="T5" fmla="*/ 0 h 26"/>
                  <a:gd name="T6" fmla="*/ 1 w 34"/>
                  <a:gd name="T7" fmla="*/ 26 h 26"/>
                  <a:gd name="T8" fmla="*/ 34 w 34"/>
                  <a:gd name="T9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6">
                    <a:moveTo>
                      <a:pt x="34" y="25"/>
                    </a:moveTo>
                    <a:cubicBezTo>
                      <a:pt x="34" y="17"/>
                      <a:pt x="34" y="8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1" y="18"/>
                      <a:pt x="1" y="26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58"/>
              <p:cNvSpPr/>
              <p:nvPr/>
            </p:nvSpPr>
            <p:spPr bwMode="auto">
              <a:xfrm>
                <a:off x="3122749" y="2502630"/>
                <a:ext cx="344238" cy="93011"/>
              </a:xfrm>
              <a:custGeom>
                <a:avLst/>
                <a:gdLst>
                  <a:gd name="T0" fmla="*/ 0 w 369"/>
                  <a:gd name="T1" fmla="*/ 0 h 99"/>
                  <a:gd name="T2" fmla="*/ 0 w 369"/>
                  <a:gd name="T3" fmla="*/ 34 h 99"/>
                  <a:gd name="T4" fmla="*/ 357 w 369"/>
                  <a:gd name="T5" fmla="*/ 99 h 99"/>
                  <a:gd name="T6" fmla="*/ 369 w 369"/>
                  <a:gd name="T7" fmla="*/ 67 h 99"/>
                  <a:gd name="T8" fmla="*/ 0 w 36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99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25" y="35"/>
                      <a:pt x="245" y="58"/>
                      <a:pt x="357" y="99"/>
                    </a:cubicBezTo>
                    <a:cubicBezTo>
                      <a:pt x="369" y="67"/>
                      <a:pt x="369" y="67"/>
                      <a:pt x="369" y="67"/>
                    </a:cubicBezTo>
                    <a:cubicBezTo>
                      <a:pt x="253" y="25"/>
                      <a:pt x="129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9"/>
              <p:cNvSpPr/>
              <p:nvPr/>
            </p:nvSpPr>
            <p:spPr bwMode="auto">
              <a:xfrm>
                <a:off x="3598354" y="2633038"/>
                <a:ext cx="52738" cy="47944"/>
              </a:xfrm>
              <a:custGeom>
                <a:avLst/>
                <a:gdLst>
                  <a:gd name="T0" fmla="*/ 17 w 56"/>
                  <a:gd name="T1" fmla="*/ 0 h 51"/>
                  <a:gd name="T2" fmla="*/ 0 w 56"/>
                  <a:gd name="T3" fmla="*/ 29 h 51"/>
                  <a:gd name="T4" fmla="*/ 38 w 56"/>
                  <a:gd name="T5" fmla="*/ 51 h 51"/>
                  <a:gd name="T6" fmla="*/ 56 w 56"/>
                  <a:gd name="T7" fmla="*/ 23 h 51"/>
                  <a:gd name="T8" fmla="*/ 17 w 5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1">
                    <a:moveTo>
                      <a:pt x="17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3" y="36"/>
                      <a:pt x="26" y="44"/>
                      <a:pt x="38" y="5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43" y="15"/>
                      <a:pt x="30" y="7"/>
                      <a:pt x="17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0"/>
              <p:cNvSpPr/>
              <p:nvPr/>
            </p:nvSpPr>
            <p:spPr bwMode="auto">
              <a:xfrm>
                <a:off x="3475617" y="2572629"/>
                <a:ext cx="120819" cy="78628"/>
              </a:xfrm>
              <a:custGeom>
                <a:avLst/>
                <a:gdLst>
                  <a:gd name="T0" fmla="*/ 12 w 129"/>
                  <a:gd name="T1" fmla="*/ 0 h 84"/>
                  <a:gd name="T2" fmla="*/ 0 w 129"/>
                  <a:gd name="T3" fmla="*/ 32 h 84"/>
                  <a:gd name="T4" fmla="*/ 113 w 129"/>
                  <a:gd name="T5" fmla="*/ 84 h 84"/>
                  <a:gd name="T6" fmla="*/ 129 w 129"/>
                  <a:gd name="T7" fmla="*/ 54 h 84"/>
                  <a:gd name="T8" fmla="*/ 12 w 129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84">
                    <a:moveTo>
                      <a:pt x="12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9" y="47"/>
                      <a:pt x="76" y="64"/>
                      <a:pt x="113" y="84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91" y="34"/>
                      <a:pt x="52" y="16"/>
                      <a:pt x="1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61"/>
              <p:cNvSpPr/>
              <p:nvPr/>
            </p:nvSpPr>
            <p:spPr bwMode="auto">
              <a:xfrm>
                <a:off x="2923301" y="2502630"/>
                <a:ext cx="177393" cy="48903"/>
              </a:xfrm>
              <a:custGeom>
                <a:avLst/>
                <a:gdLst>
                  <a:gd name="T0" fmla="*/ 190 w 190"/>
                  <a:gd name="T1" fmla="*/ 0 h 52"/>
                  <a:gd name="T2" fmla="*/ 0 w 190"/>
                  <a:gd name="T3" fmla="*/ 19 h 52"/>
                  <a:gd name="T4" fmla="*/ 6 w 190"/>
                  <a:gd name="T5" fmla="*/ 52 h 52"/>
                  <a:gd name="T6" fmla="*/ 190 w 190"/>
                  <a:gd name="T7" fmla="*/ 34 h 52"/>
                  <a:gd name="T8" fmla="*/ 190 w 19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52">
                    <a:moveTo>
                      <a:pt x="190" y="0"/>
                    </a:moveTo>
                    <a:cubicBezTo>
                      <a:pt x="125" y="1"/>
                      <a:pt x="62" y="7"/>
                      <a:pt x="0" y="1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6" y="41"/>
                      <a:pt x="128" y="35"/>
                      <a:pt x="190" y="34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62"/>
              <p:cNvSpPr/>
              <p:nvPr/>
            </p:nvSpPr>
            <p:spPr bwMode="auto">
              <a:xfrm>
                <a:off x="2075651" y="3441375"/>
                <a:ext cx="36437" cy="84382"/>
              </a:xfrm>
              <a:custGeom>
                <a:avLst/>
                <a:gdLst>
                  <a:gd name="T0" fmla="*/ 34 w 39"/>
                  <a:gd name="T1" fmla="*/ 90 h 90"/>
                  <a:gd name="T2" fmla="*/ 39 w 39"/>
                  <a:gd name="T3" fmla="*/ 3 h 90"/>
                  <a:gd name="T4" fmla="*/ 5 w 39"/>
                  <a:gd name="T5" fmla="*/ 0 h 90"/>
                  <a:gd name="T6" fmla="*/ 0 w 39"/>
                  <a:gd name="T7" fmla="*/ 90 h 90"/>
                  <a:gd name="T8" fmla="*/ 34 w 39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90">
                    <a:moveTo>
                      <a:pt x="34" y="90"/>
                    </a:moveTo>
                    <a:cubicBezTo>
                      <a:pt x="34" y="61"/>
                      <a:pt x="36" y="32"/>
                      <a:pt x="39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29"/>
                      <a:pt x="1" y="59"/>
                      <a:pt x="0" y="90"/>
                    </a:cubicBezTo>
                    <a:lnTo>
                      <a:pt x="34" y="9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63"/>
              <p:cNvSpPr/>
              <p:nvPr/>
            </p:nvSpPr>
            <p:spPr bwMode="auto">
              <a:xfrm>
                <a:off x="2936726" y="4525869"/>
                <a:ext cx="239720" cy="46026"/>
              </a:xfrm>
              <a:custGeom>
                <a:avLst/>
                <a:gdLst>
                  <a:gd name="T0" fmla="*/ 6 w 257"/>
                  <a:gd name="T1" fmla="*/ 0 h 49"/>
                  <a:gd name="T2" fmla="*/ 0 w 257"/>
                  <a:gd name="T3" fmla="*/ 33 h 49"/>
                  <a:gd name="T4" fmla="*/ 188 w 257"/>
                  <a:gd name="T5" fmla="*/ 49 h 49"/>
                  <a:gd name="T6" fmla="*/ 257 w 257"/>
                  <a:gd name="T7" fmla="*/ 47 h 49"/>
                  <a:gd name="T8" fmla="*/ 255 w 257"/>
                  <a:gd name="T9" fmla="*/ 13 h 49"/>
                  <a:gd name="T10" fmla="*/ 188 w 257"/>
                  <a:gd name="T11" fmla="*/ 15 h 49"/>
                  <a:gd name="T12" fmla="*/ 6 w 25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7" h="49">
                    <a:moveTo>
                      <a:pt x="6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61" y="43"/>
                      <a:pt x="123" y="49"/>
                      <a:pt x="188" y="49"/>
                    </a:cubicBezTo>
                    <a:cubicBezTo>
                      <a:pt x="211" y="49"/>
                      <a:pt x="234" y="48"/>
                      <a:pt x="257" y="47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32" y="14"/>
                      <a:pt x="210" y="15"/>
                      <a:pt x="188" y="15"/>
                    </a:cubicBezTo>
                    <a:cubicBezTo>
                      <a:pt x="126" y="15"/>
                      <a:pt x="65" y="10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4"/>
              <p:cNvSpPr/>
              <p:nvPr/>
            </p:nvSpPr>
            <p:spPr bwMode="auto">
              <a:xfrm>
                <a:off x="2135101" y="3871912"/>
                <a:ext cx="785323" cy="680805"/>
              </a:xfrm>
              <a:custGeom>
                <a:avLst/>
                <a:gdLst>
                  <a:gd name="T0" fmla="*/ 31 w 841"/>
                  <a:gd name="T1" fmla="*/ 0 h 731"/>
                  <a:gd name="T2" fmla="*/ 0 w 841"/>
                  <a:gd name="T3" fmla="*/ 11 h 731"/>
                  <a:gd name="T4" fmla="*/ 835 w 841"/>
                  <a:gd name="T5" fmla="*/ 731 h 731"/>
                  <a:gd name="T6" fmla="*/ 841 w 841"/>
                  <a:gd name="T7" fmla="*/ 698 h 731"/>
                  <a:gd name="T8" fmla="*/ 31 w 841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1" h="731">
                    <a:moveTo>
                      <a:pt x="3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9" y="377"/>
                      <a:pt x="447" y="656"/>
                      <a:pt x="835" y="731"/>
                    </a:cubicBezTo>
                    <a:cubicBezTo>
                      <a:pt x="841" y="698"/>
                      <a:pt x="841" y="698"/>
                      <a:pt x="841" y="698"/>
                    </a:cubicBezTo>
                    <a:cubicBezTo>
                      <a:pt x="465" y="625"/>
                      <a:pt x="157" y="355"/>
                      <a:pt x="3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65"/>
              <p:cNvSpPr/>
              <p:nvPr/>
            </p:nvSpPr>
            <p:spPr bwMode="auto">
              <a:xfrm>
                <a:off x="3245485" y="4312997"/>
                <a:ext cx="523549" cy="249309"/>
              </a:xfrm>
              <a:custGeom>
                <a:avLst/>
                <a:gdLst>
                  <a:gd name="T0" fmla="*/ 538 w 560"/>
                  <a:gd name="T1" fmla="*/ 0 h 268"/>
                  <a:gd name="T2" fmla="*/ 0 w 560"/>
                  <a:gd name="T3" fmla="*/ 235 h 268"/>
                  <a:gd name="T4" fmla="*/ 4 w 560"/>
                  <a:gd name="T5" fmla="*/ 268 h 268"/>
                  <a:gd name="T6" fmla="*/ 560 w 560"/>
                  <a:gd name="T7" fmla="*/ 26 h 268"/>
                  <a:gd name="T8" fmla="*/ 538 w 560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0" h="268">
                    <a:moveTo>
                      <a:pt x="538" y="0"/>
                    </a:moveTo>
                    <a:cubicBezTo>
                      <a:pt x="387" y="124"/>
                      <a:pt x="203" y="207"/>
                      <a:pt x="0" y="235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13" y="240"/>
                      <a:pt x="404" y="154"/>
                      <a:pt x="560" y="26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66"/>
              <p:cNvSpPr/>
              <p:nvPr/>
            </p:nvSpPr>
            <p:spPr bwMode="auto">
              <a:xfrm>
                <a:off x="2225236" y="2524685"/>
                <a:ext cx="683682" cy="494782"/>
              </a:xfrm>
              <a:custGeom>
                <a:avLst/>
                <a:gdLst>
                  <a:gd name="T0" fmla="*/ 29 w 732"/>
                  <a:gd name="T1" fmla="*/ 531 h 531"/>
                  <a:gd name="T2" fmla="*/ 732 w 732"/>
                  <a:gd name="T3" fmla="*/ 33 h 531"/>
                  <a:gd name="T4" fmla="*/ 726 w 732"/>
                  <a:gd name="T5" fmla="*/ 0 h 531"/>
                  <a:gd name="T6" fmla="*/ 0 w 732"/>
                  <a:gd name="T7" fmla="*/ 514 h 531"/>
                  <a:gd name="T8" fmla="*/ 29 w 732"/>
                  <a:gd name="T9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2" h="531">
                    <a:moveTo>
                      <a:pt x="29" y="531"/>
                    </a:moveTo>
                    <a:cubicBezTo>
                      <a:pt x="181" y="279"/>
                      <a:pt x="435" y="94"/>
                      <a:pt x="732" y="33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418" y="63"/>
                      <a:pt x="157" y="254"/>
                      <a:pt x="0" y="514"/>
                    </a:cubicBezTo>
                    <a:lnTo>
                      <a:pt x="29" y="53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67"/>
              <p:cNvSpPr/>
              <p:nvPr/>
            </p:nvSpPr>
            <p:spPr bwMode="auto">
              <a:xfrm>
                <a:off x="3764240" y="4013826"/>
                <a:ext cx="259857" cy="309718"/>
              </a:xfrm>
              <a:custGeom>
                <a:avLst/>
                <a:gdLst>
                  <a:gd name="T0" fmla="*/ 248 w 278"/>
                  <a:gd name="T1" fmla="*/ 0 h 332"/>
                  <a:gd name="T2" fmla="*/ 0 w 278"/>
                  <a:gd name="T3" fmla="*/ 306 h 332"/>
                  <a:gd name="T4" fmla="*/ 22 w 278"/>
                  <a:gd name="T5" fmla="*/ 332 h 332"/>
                  <a:gd name="T6" fmla="*/ 278 w 278"/>
                  <a:gd name="T7" fmla="*/ 15 h 332"/>
                  <a:gd name="T8" fmla="*/ 248 w 278"/>
                  <a:gd name="T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32">
                    <a:moveTo>
                      <a:pt x="248" y="0"/>
                    </a:moveTo>
                    <a:cubicBezTo>
                      <a:pt x="185" y="116"/>
                      <a:pt x="100" y="220"/>
                      <a:pt x="0" y="306"/>
                    </a:cubicBezTo>
                    <a:cubicBezTo>
                      <a:pt x="22" y="332"/>
                      <a:pt x="22" y="332"/>
                      <a:pt x="22" y="332"/>
                    </a:cubicBezTo>
                    <a:cubicBezTo>
                      <a:pt x="125" y="243"/>
                      <a:pt x="212" y="136"/>
                      <a:pt x="278" y="15"/>
                    </a:cubicBezTo>
                    <a:cubicBezTo>
                      <a:pt x="248" y="0"/>
                      <a:pt x="248" y="0"/>
                      <a:pt x="24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8"/>
              <p:cNvSpPr/>
              <p:nvPr/>
            </p:nvSpPr>
            <p:spPr bwMode="auto">
              <a:xfrm>
                <a:off x="4004919" y="3869035"/>
                <a:ext cx="85340" cy="141914"/>
              </a:xfrm>
              <a:custGeom>
                <a:avLst/>
                <a:gdLst>
                  <a:gd name="T0" fmla="*/ 59 w 91"/>
                  <a:gd name="T1" fmla="*/ 0 h 152"/>
                  <a:gd name="T2" fmla="*/ 0 w 91"/>
                  <a:gd name="T3" fmla="*/ 136 h 152"/>
                  <a:gd name="T4" fmla="*/ 30 w 91"/>
                  <a:gd name="T5" fmla="*/ 152 h 152"/>
                  <a:gd name="T6" fmla="*/ 91 w 91"/>
                  <a:gd name="T7" fmla="*/ 11 h 152"/>
                  <a:gd name="T8" fmla="*/ 59 w 91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52">
                    <a:moveTo>
                      <a:pt x="59" y="0"/>
                    </a:moveTo>
                    <a:cubicBezTo>
                      <a:pt x="42" y="47"/>
                      <a:pt x="23" y="92"/>
                      <a:pt x="0" y="136"/>
                    </a:cubicBezTo>
                    <a:cubicBezTo>
                      <a:pt x="30" y="152"/>
                      <a:pt x="30" y="152"/>
                      <a:pt x="30" y="152"/>
                    </a:cubicBezTo>
                    <a:cubicBezTo>
                      <a:pt x="53" y="106"/>
                      <a:pt x="74" y="60"/>
                      <a:pt x="91" y="11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69"/>
              <p:cNvSpPr/>
              <p:nvPr/>
            </p:nvSpPr>
            <p:spPr bwMode="auto">
              <a:xfrm>
                <a:off x="3976153" y="3009878"/>
                <a:ext cx="171640" cy="849568"/>
              </a:xfrm>
              <a:custGeom>
                <a:avLst/>
                <a:gdLst>
                  <a:gd name="T0" fmla="*/ 28 w 184"/>
                  <a:gd name="T1" fmla="*/ 0 h 911"/>
                  <a:gd name="T2" fmla="*/ 0 w 184"/>
                  <a:gd name="T3" fmla="*/ 17 h 911"/>
                  <a:gd name="T4" fmla="*/ 150 w 184"/>
                  <a:gd name="T5" fmla="*/ 566 h 911"/>
                  <a:gd name="T6" fmla="*/ 97 w 184"/>
                  <a:gd name="T7" fmla="*/ 900 h 911"/>
                  <a:gd name="T8" fmla="*/ 129 w 184"/>
                  <a:gd name="T9" fmla="*/ 911 h 911"/>
                  <a:gd name="T10" fmla="*/ 184 w 184"/>
                  <a:gd name="T11" fmla="*/ 566 h 911"/>
                  <a:gd name="T12" fmla="*/ 28 w 184"/>
                  <a:gd name="T13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911">
                    <a:moveTo>
                      <a:pt x="28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95" y="178"/>
                      <a:pt x="150" y="365"/>
                      <a:pt x="150" y="566"/>
                    </a:cubicBezTo>
                    <a:cubicBezTo>
                      <a:pt x="150" y="682"/>
                      <a:pt x="131" y="795"/>
                      <a:pt x="97" y="900"/>
                    </a:cubicBezTo>
                    <a:cubicBezTo>
                      <a:pt x="129" y="911"/>
                      <a:pt x="129" y="911"/>
                      <a:pt x="129" y="911"/>
                    </a:cubicBezTo>
                    <a:cubicBezTo>
                      <a:pt x="165" y="802"/>
                      <a:pt x="184" y="686"/>
                      <a:pt x="184" y="566"/>
                    </a:cubicBezTo>
                    <a:cubicBezTo>
                      <a:pt x="184" y="359"/>
                      <a:pt x="127" y="165"/>
                      <a:pt x="2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0"/>
              <p:cNvSpPr/>
              <p:nvPr/>
            </p:nvSpPr>
            <p:spPr bwMode="auto">
              <a:xfrm>
                <a:off x="3652051" y="2665640"/>
                <a:ext cx="339444" cy="342320"/>
              </a:xfrm>
              <a:custGeom>
                <a:avLst/>
                <a:gdLst>
                  <a:gd name="T0" fmla="*/ 18 w 364"/>
                  <a:gd name="T1" fmla="*/ 0 h 367"/>
                  <a:gd name="T2" fmla="*/ 0 w 364"/>
                  <a:gd name="T3" fmla="*/ 28 h 367"/>
                  <a:gd name="T4" fmla="*/ 335 w 364"/>
                  <a:gd name="T5" fmla="*/ 367 h 367"/>
                  <a:gd name="T6" fmla="*/ 364 w 364"/>
                  <a:gd name="T7" fmla="*/ 349 h 367"/>
                  <a:gd name="T8" fmla="*/ 18 w 364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367">
                    <a:moveTo>
                      <a:pt x="18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35" y="115"/>
                      <a:pt x="250" y="231"/>
                      <a:pt x="335" y="367"/>
                    </a:cubicBezTo>
                    <a:cubicBezTo>
                      <a:pt x="364" y="349"/>
                      <a:pt x="364" y="349"/>
                      <a:pt x="364" y="349"/>
                    </a:cubicBezTo>
                    <a:cubicBezTo>
                      <a:pt x="276" y="209"/>
                      <a:pt x="158" y="89"/>
                      <a:pt x="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1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2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3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4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5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6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7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8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79"/>
              <p:cNvSpPr>
                <a:spLocks noEditPoints="1"/>
              </p:cNvSpPr>
              <p:nvPr/>
            </p:nvSpPr>
            <p:spPr bwMode="auto">
              <a:xfrm>
                <a:off x="2255920" y="2642627"/>
                <a:ext cx="1751875" cy="1789271"/>
              </a:xfrm>
              <a:custGeom>
                <a:avLst/>
                <a:gdLst>
                  <a:gd name="T0" fmla="*/ 750 w 1876"/>
                  <a:gd name="T1" fmla="*/ 92 h 1919"/>
                  <a:gd name="T2" fmla="*/ 449 w 1876"/>
                  <a:gd name="T3" fmla="*/ 210 h 1919"/>
                  <a:gd name="T4" fmla="*/ 433 w 1876"/>
                  <a:gd name="T5" fmla="*/ 206 h 1919"/>
                  <a:gd name="T6" fmla="*/ 298 w 1876"/>
                  <a:gd name="T7" fmla="*/ 312 h 1919"/>
                  <a:gd name="T8" fmla="*/ 240 w 1876"/>
                  <a:gd name="T9" fmla="*/ 303 h 1919"/>
                  <a:gd name="T10" fmla="*/ 251 w 1876"/>
                  <a:gd name="T11" fmla="*/ 362 h 1919"/>
                  <a:gd name="T12" fmla="*/ 148 w 1876"/>
                  <a:gd name="T13" fmla="*/ 500 h 1919"/>
                  <a:gd name="T14" fmla="*/ 152 w 1876"/>
                  <a:gd name="T15" fmla="*/ 518 h 1919"/>
                  <a:gd name="T16" fmla="*/ 49 w 1876"/>
                  <a:gd name="T17" fmla="*/ 1126 h 1919"/>
                  <a:gd name="T18" fmla="*/ 1083 w 1876"/>
                  <a:gd name="T19" fmla="*/ 1827 h 1919"/>
                  <a:gd name="T20" fmla="*/ 1784 w 1876"/>
                  <a:gd name="T21" fmla="*/ 793 h 1919"/>
                  <a:gd name="T22" fmla="*/ 750 w 1876"/>
                  <a:gd name="T23" fmla="*/ 92 h 1919"/>
                  <a:gd name="T24" fmla="*/ 1082 w 1876"/>
                  <a:gd name="T25" fmla="*/ 1822 h 1919"/>
                  <a:gd name="T26" fmla="*/ 54 w 1876"/>
                  <a:gd name="T27" fmla="*/ 1125 h 1919"/>
                  <a:gd name="T28" fmla="*/ 267 w 1876"/>
                  <a:gd name="T29" fmla="*/ 370 h 1919"/>
                  <a:gd name="T30" fmla="*/ 267 w 1876"/>
                  <a:gd name="T31" fmla="*/ 369 h 1919"/>
                  <a:gd name="T32" fmla="*/ 267 w 1876"/>
                  <a:gd name="T33" fmla="*/ 369 h 1919"/>
                  <a:gd name="T34" fmla="*/ 263 w 1876"/>
                  <a:gd name="T35" fmla="*/ 349 h 1919"/>
                  <a:gd name="T36" fmla="*/ 263 w 1876"/>
                  <a:gd name="T37" fmla="*/ 349 h 1919"/>
                  <a:gd name="T38" fmla="*/ 257 w 1876"/>
                  <a:gd name="T39" fmla="*/ 320 h 1919"/>
                  <a:gd name="T40" fmla="*/ 266 w 1876"/>
                  <a:gd name="T41" fmla="*/ 322 h 1919"/>
                  <a:gd name="T42" fmla="*/ 306 w 1876"/>
                  <a:gd name="T43" fmla="*/ 328 h 1919"/>
                  <a:gd name="T44" fmla="*/ 307 w 1876"/>
                  <a:gd name="T45" fmla="*/ 328 h 1919"/>
                  <a:gd name="T46" fmla="*/ 751 w 1876"/>
                  <a:gd name="T47" fmla="*/ 97 h 1919"/>
                  <a:gd name="T48" fmla="*/ 1779 w 1876"/>
                  <a:gd name="T49" fmla="*/ 794 h 1919"/>
                  <a:gd name="T50" fmla="*/ 1082 w 1876"/>
                  <a:gd name="T51" fmla="*/ 1822 h 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76" h="1919">
                    <a:moveTo>
                      <a:pt x="750" y="92"/>
                    </a:moveTo>
                    <a:cubicBezTo>
                      <a:pt x="640" y="113"/>
                      <a:pt x="539" y="154"/>
                      <a:pt x="449" y="210"/>
                    </a:cubicBezTo>
                    <a:cubicBezTo>
                      <a:pt x="433" y="206"/>
                      <a:pt x="433" y="206"/>
                      <a:pt x="433" y="206"/>
                    </a:cubicBezTo>
                    <a:cubicBezTo>
                      <a:pt x="385" y="237"/>
                      <a:pt x="340" y="273"/>
                      <a:pt x="298" y="312"/>
                    </a:cubicBezTo>
                    <a:cubicBezTo>
                      <a:pt x="240" y="303"/>
                      <a:pt x="240" y="303"/>
                      <a:pt x="240" y="303"/>
                    </a:cubicBezTo>
                    <a:cubicBezTo>
                      <a:pt x="251" y="362"/>
                      <a:pt x="251" y="362"/>
                      <a:pt x="251" y="362"/>
                    </a:cubicBezTo>
                    <a:cubicBezTo>
                      <a:pt x="212" y="405"/>
                      <a:pt x="178" y="451"/>
                      <a:pt x="148" y="500"/>
                    </a:cubicBezTo>
                    <a:cubicBezTo>
                      <a:pt x="152" y="518"/>
                      <a:pt x="152" y="518"/>
                      <a:pt x="152" y="518"/>
                    </a:cubicBezTo>
                    <a:cubicBezTo>
                      <a:pt x="49" y="696"/>
                      <a:pt x="7" y="909"/>
                      <a:pt x="49" y="1126"/>
                    </a:cubicBezTo>
                    <a:cubicBezTo>
                      <a:pt x="141" y="1605"/>
                      <a:pt x="605" y="1919"/>
                      <a:pt x="1083" y="1827"/>
                    </a:cubicBezTo>
                    <a:cubicBezTo>
                      <a:pt x="1562" y="1735"/>
                      <a:pt x="1876" y="1271"/>
                      <a:pt x="1784" y="793"/>
                    </a:cubicBezTo>
                    <a:cubicBezTo>
                      <a:pt x="1692" y="314"/>
                      <a:pt x="1228" y="0"/>
                      <a:pt x="750" y="92"/>
                    </a:cubicBezTo>
                    <a:close/>
                    <a:moveTo>
                      <a:pt x="1082" y="1822"/>
                    </a:moveTo>
                    <a:cubicBezTo>
                      <a:pt x="607" y="1913"/>
                      <a:pt x="146" y="1601"/>
                      <a:pt x="54" y="1125"/>
                    </a:cubicBezTo>
                    <a:cubicBezTo>
                      <a:pt x="0" y="844"/>
                      <a:pt x="88" y="567"/>
                      <a:pt x="267" y="370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57" y="320"/>
                      <a:pt x="257" y="320"/>
                      <a:pt x="257" y="320"/>
                    </a:cubicBezTo>
                    <a:cubicBezTo>
                      <a:pt x="266" y="322"/>
                      <a:pt x="266" y="322"/>
                      <a:pt x="266" y="322"/>
                    </a:cubicBezTo>
                    <a:cubicBezTo>
                      <a:pt x="306" y="328"/>
                      <a:pt x="306" y="328"/>
                      <a:pt x="306" y="328"/>
                    </a:cubicBezTo>
                    <a:cubicBezTo>
                      <a:pt x="307" y="328"/>
                      <a:pt x="307" y="328"/>
                      <a:pt x="307" y="328"/>
                    </a:cubicBezTo>
                    <a:cubicBezTo>
                      <a:pt x="426" y="214"/>
                      <a:pt x="577" y="131"/>
                      <a:pt x="751" y="97"/>
                    </a:cubicBezTo>
                    <a:cubicBezTo>
                      <a:pt x="1226" y="6"/>
                      <a:pt x="1687" y="319"/>
                      <a:pt x="1779" y="794"/>
                    </a:cubicBezTo>
                    <a:cubicBezTo>
                      <a:pt x="1870" y="1269"/>
                      <a:pt x="1558" y="1730"/>
                      <a:pt x="1082" y="18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343595" y="1840142"/>
              <a:ext cx="10855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2887430" y="3738485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工作不足及改进措施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40904" y="1405360"/>
            <a:ext cx="2310193" cy="2241685"/>
            <a:chOff x="4731276" y="1141200"/>
            <a:chExt cx="2310193" cy="2241685"/>
          </a:xfrm>
        </p:grpSpPr>
        <p:grpSp>
          <p:nvGrpSpPr>
            <p:cNvPr id="2" name="组合 1"/>
            <p:cNvGrpSpPr/>
            <p:nvPr/>
          </p:nvGrpSpPr>
          <p:grpSpPr>
            <a:xfrm>
              <a:off x="4731276" y="1141200"/>
              <a:ext cx="2310193" cy="2241685"/>
              <a:chOff x="1860861" y="2272499"/>
              <a:chExt cx="2554458" cy="2478706"/>
            </a:xfrm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1896339" y="2324278"/>
                <a:ext cx="2430763" cy="2426927"/>
              </a:xfrm>
              <a:custGeom>
                <a:avLst/>
                <a:gdLst>
                  <a:gd name="T0" fmla="*/ 1302 w 2603"/>
                  <a:gd name="T1" fmla="*/ 2603 h 2603"/>
                  <a:gd name="T2" fmla="*/ 0 w 2603"/>
                  <a:gd name="T3" fmla="*/ 1302 h 2603"/>
                  <a:gd name="T4" fmla="*/ 1302 w 2603"/>
                  <a:gd name="T5" fmla="*/ 0 h 2603"/>
                  <a:gd name="T6" fmla="*/ 2603 w 2603"/>
                  <a:gd name="T7" fmla="*/ 1302 h 2603"/>
                  <a:gd name="T8" fmla="*/ 1302 w 2603"/>
                  <a:gd name="T9" fmla="*/ 2603 h 2603"/>
                  <a:gd name="T10" fmla="*/ 1302 w 2603"/>
                  <a:gd name="T11" fmla="*/ 11 h 2603"/>
                  <a:gd name="T12" fmla="*/ 11 w 2603"/>
                  <a:gd name="T13" fmla="*/ 1302 h 2603"/>
                  <a:gd name="T14" fmla="*/ 1302 w 2603"/>
                  <a:gd name="T15" fmla="*/ 2592 h 2603"/>
                  <a:gd name="T16" fmla="*/ 2592 w 2603"/>
                  <a:gd name="T17" fmla="*/ 1302 h 2603"/>
                  <a:gd name="T18" fmla="*/ 1302 w 2603"/>
                  <a:gd name="T19" fmla="*/ 11 h 2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2603">
                    <a:moveTo>
                      <a:pt x="1302" y="2603"/>
                    </a:moveTo>
                    <a:cubicBezTo>
                      <a:pt x="584" y="2603"/>
                      <a:pt x="0" y="2019"/>
                      <a:pt x="0" y="1302"/>
                    </a:cubicBezTo>
                    <a:cubicBezTo>
                      <a:pt x="0" y="584"/>
                      <a:pt x="584" y="0"/>
                      <a:pt x="1302" y="0"/>
                    </a:cubicBezTo>
                    <a:cubicBezTo>
                      <a:pt x="2019" y="0"/>
                      <a:pt x="2603" y="584"/>
                      <a:pt x="2603" y="1302"/>
                    </a:cubicBezTo>
                    <a:cubicBezTo>
                      <a:pt x="2603" y="2019"/>
                      <a:pt x="2019" y="2603"/>
                      <a:pt x="1302" y="2603"/>
                    </a:cubicBezTo>
                    <a:moveTo>
                      <a:pt x="1302" y="11"/>
                    </a:moveTo>
                    <a:cubicBezTo>
                      <a:pt x="590" y="11"/>
                      <a:pt x="11" y="590"/>
                      <a:pt x="11" y="1302"/>
                    </a:cubicBezTo>
                    <a:cubicBezTo>
                      <a:pt x="11" y="2013"/>
                      <a:pt x="590" y="2592"/>
                      <a:pt x="1302" y="2592"/>
                    </a:cubicBezTo>
                    <a:cubicBezTo>
                      <a:pt x="2013" y="2592"/>
                      <a:pt x="2592" y="2013"/>
                      <a:pt x="2592" y="1302"/>
                    </a:cubicBezTo>
                    <a:cubicBezTo>
                      <a:pt x="2592" y="590"/>
                      <a:pt x="2013" y="11"/>
                      <a:pt x="1302" y="11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1860861" y="2519890"/>
                <a:ext cx="958881" cy="2227480"/>
              </a:xfrm>
              <a:custGeom>
                <a:avLst/>
                <a:gdLst>
                  <a:gd name="T0" fmla="*/ 1005 w 1027"/>
                  <a:gd name="T1" fmla="*/ 2389 h 2389"/>
                  <a:gd name="T2" fmla="*/ 0 w 1027"/>
                  <a:gd name="T3" fmla="*/ 1092 h 2389"/>
                  <a:gd name="T4" fmla="*/ 562 w 1027"/>
                  <a:gd name="T5" fmla="*/ 0 h 2389"/>
                  <a:gd name="T6" fmla="*/ 614 w 1027"/>
                  <a:gd name="T7" fmla="*/ 73 h 2389"/>
                  <a:gd name="T8" fmla="*/ 89 w 1027"/>
                  <a:gd name="T9" fmla="*/ 1092 h 2389"/>
                  <a:gd name="T10" fmla="*/ 1027 w 1027"/>
                  <a:gd name="T11" fmla="*/ 2303 h 2389"/>
                  <a:gd name="T12" fmla="*/ 1005 w 1027"/>
                  <a:gd name="T13" fmla="*/ 2389 h 2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7" h="2389">
                    <a:moveTo>
                      <a:pt x="1005" y="2389"/>
                    </a:moveTo>
                    <a:cubicBezTo>
                      <a:pt x="413" y="2236"/>
                      <a:pt x="0" y="1703"/>
                      <a:pt x="0" y="1092"/>
                    </a:cubicBezTo>
                    <a:cubicBezTo>
                      <a:pt x="0" y="659"/>
                      <a:pt x="210" y="251"/>
                      <a:pt x="562" y="0"/>
                    </a:cubicBezTo>
                    <a:cubicBezTo>
                      <a:pt x="614" y="73"/>
                      <a:pt x="614" y="73"/>
                      <a:pt x="614" y="73"/>
                    </a:cubicBezTo>
                    <a:cubicBezTo>
                      <a:pt x="285" y="307"/>
                      <a:pt x="89" y="688"/>
                      <a:pt x="89" y="1092"/>
                    </a:cubicBezTo>
                    <a:cubicBezTo>
                      <a:pt x="89" y="1662"/>
                      <a:pt x="475" y="2160"/>
                      <a:pt x="1027" y="2303"/>
                    </a:cubicBezTo>
                    <a:lnTo>
                      <a:pt x="1005" y="238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3751774" y="2502630"/>
                <a:ext cx="539850" cy="699983"/>
              </a:xfrm>
              <a:custGeom>
                <a:avLst/>
                <a:gdLst>
                  <a:gd name="T0" fmla="*/ 536 w 578"/>
                  <a:gd name="T1" fmla="*/ 750 h 750"/>
                  <a:gd name="T2" fmla="*/ 332 w 578"/>
                  <a:gd name="T3" fmla="*/ 345 h 750"/>
                  <a:gd name="T4" fmla="*/ 0 w 578"/>
                  <a:gd name="T5" fmla="*/ 37 h 750"/>
                  <a:gd name="T6" fmla="*/ 24 w 578"/>
                  <a:gd name="T7" fmla="*/ 0 h 750"/>
                  <a:gd name="T8" fmla="*/ 368 w 578"/>
                  <a:gd name="T9" fmla="*/ 318 h 750"/>
                  <a:gd name="T10" fmla="*/ 578 w 578"/>
                  <a:gd name="T11" fmla="*/ 737 h 750"/>
                  <a:gd name="T12" fmla="*/ 536 w 578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8" h="750">
                    <a:moveTo>
                      <a:pt x="536" y="750"/>
                    </a:moveTo>
                    <a:cubicBezTo>
                      <a:pt x="492" y="603"/>
                      <a:pt x="424" y="467"/>
                      <a:pt x="332" y="345"/>
                    </a:cubicBezTo>
                    <a:cubicBezTo>
                      <a:pt x="241" y="223"/>
                      <a:pt x="129" y="119"/>
                      <a:pt x="0" y="3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7" y="85"/>
                      <a:pt x="273" y="192"/>
                      <a:pt x="368" y="318"/>
                    </a:cubicBezTo>
                    <a:cubicBezTo>
                      <a:pt x="463" y="444"/>
                      <a:pt x="534" y="585"/>
                      <a:pt x="578" y="737"/>
                    </a:cubicBezTo>
                    <a:lnTo>
                      <a:pt x="536" y="75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3830402" y="3544934"/>
                <a:ext cx="584917" cy="988606"/>
              </a:xfrm>
              <a:custGeom>
                <a:avLst/>
                <a:gdLst>
                  <a:gd name="T0" fmla="*/ 128 w 626"/>
                  <a:gd name="T1" fmla="*/ 1060 h 1060"/>
                  <a:gd name="T2" fmla="*/ 0 w 626"/>
                  <a:gd name="T3" fmla="*/ 907 h 1060"/>
                  <a:gd name="T4" fmla="*/ 312 w 626"/>
                  <a:gd name="T5" fmla="*/ 500 h 1060"/>
                  <a:gd name="T6" fmla="*/ 426 w 626"/>
                  <a:gd name="T7" fmla="*/ 0 h 1060"/>
                  <a:gd name="T8" fmla="*/ 626 w 626"/>
                  <a:gd name="T9" fmla="*/ 2 h 1060"/>
                  <a:gd name="T10" fmla="*/ 493 w 626"/>
                  <a:gd name="T11" fmla="*/ 585 h 1060"/>
                  <a:gd name="T12" fmla="*/ 128 w 626"/>
                  <a:gd name="T13" fmla="*/ 106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6" h="1060">
                    <a:moveTo>
                      <a:pt x="128" y="1060"/>
                    </a:moveTo>
                    <a:cubicBezTo>
                      <a:pt x="0" y="907"/>
                      <a:pt x="0" y="907"/>
                      <a:pt x="0" y="907"/>
                    </a:cubicBezTo>
                    <a:cubicBezTo>
                      <a:pt x="131" y="796"/>
                      <a:pt x="239" y="656"/>
                      <a:pt x="312" y="500"/>
                    </a:cubicBezTo>
                    <a:cubicBezTo>
                      <a:pt x="385" y="345"/>
                      <a:pt x="425" y="172"/>
                      <a:pt x="426" y="0"/>
                    </a:cubicBezTo>
                    <a:cubicBezTo>
                      <a:pt x="626" y="2"/>
                      <a:pt x="626" y="2"/>
                      <a:pt x="626" y="2"/>
                    </a:cubicBezTo>
                    <a:cubicBezTo>
                      <a:pt x="624" y="202"/>
                      <a:pt x="578" y="404"/>
                      <a:pt x="493" y="585"/>
                    </a:cubicBezTo>
                    <a:cubicBezTo>
                      <a:pt x="408" y="767"/>
                      <a:pt x="282" y="931"/>
                      <a:pt x="128" y="10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3217677" y="2272499"/>
                <a:ext cx="274240" cy="171640"/>
              </a:xfrm>
              <a:custGeom>
                <a:avLst/>
                <a:gdLst>
                  <a:gd name="T0" fmla="*/ 254 w 294"/>
                  <a:gd name="T1" fmla="*/ 184 h 184"/>
                  <a:gd name="T2" fmla="*/ 217 w 294"/>
                  <a:gd name="T3" fmla="*/ 173 h 184"/>
                  <a:gd name="T4" fmla="*/ 0 w 294"/>
                  <a:gd name="T5" fmla="*/ 133 h 184"/>
                  <a:gd name="T6" fmla="*/ 13 w 294"/>
                  <a:gd name="T7" fmla="*/ 0 h 184"/>
                  <a:gd name="T8" fmla="*/ 253 w 294"/>
                  <a:gd name="T9" fmla="*/ 45 h 184"/>
                  <a:gd name="T10" fmla="*/ 294 w 294"/>
                  <a:gd name="T11" fmla="*/ 57 h 184"/>
                  <a:gd name="T12" fmla="*/ 254 w 294"/>
                  <a:gd name="T13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184">
                    <a:moveTo>
                      <a:pt x="254" y="184"/>
                    </a:moveTo>
                    <a:cubicBezTo>
                      <a:pt x="242" y="180"/>
                      <a:pt x="229" y="177"/>
                      <a:pt x="217" y="173"/>
                    </a:cubicBezTo>
                    <a:cubicBezTo>
                      <a:pt x="146" y="153"/>
                      <a:pt x="73" y="140"/>
                      <a:pt x="0" y="13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4" y="8"/>
                      <a:pt x="174" y="23"/>
                      <a:pt x="253" y="45"/>
                    </a:cubicBezTo>
                    <a:cubicBezTo>
                      <a:pt x="266" y="49"/>
                      <a:pt x="280" y="53"/>
                      <a:pt x="294" y="57"/>
                    </a:cubicBezTo>
                    <a:lnTo>
                      <a:pt x="254" y="18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37"/>
              <p:cNvSpPr/>
              <p:nvPr/>
            </p:nvSpPr>
            <p:spPr bwMode="auto">
              <a:xfrm>
                <a:off x="3122749" y="2561122"/>
                <a:ext cx="324102" cy="69039"/>
              </a:xfrm>
              <a:custGeom>
                <a:avLst/>
                <a:gdLst>
                  <a:gd name="T0" fmla="*/ 0 w 347"/>
                  <a:gd name="T1" fmla="*/ 0 h 74"/>
                  <a:gd name="T2" fmla="*/ 0 w 347"/>
                  <a:gd name="T3" fmla="*/ 12 h 74"/>
                  <a:gd name="T4" fmla="*/ 343 w 347"/>
                  <a:gd name="T5" fmla="*/ 74 h 74"/>
                  <a:gd name="T6" fmla="*/ 347 w 347"/>
                  <a:gd name="T7" fmla="*/ 63 h 74"/>
                  <a:gd name="T8" fmla="*/ 0 w 347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4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20" y="13"/>
                      <a:pt x="236" y="35"/>
                      <a:pt x="343" y="74"/>
                    </a:cubicBezTo>
                    <a:cubicBezTo>
                      <a:pt x="347" y="63"/>
                      <a:pt x="347" y="63"/>
                      <a:pt x="347" y="63"/>
                    </a:cubicBezTo>
                    <a:cubicBezTo>
                      <a:pt x="238" y="24"/>
                      <a:pt x="121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38"/>
              <p:cNvSpPr/>
              <p:nvPr/>
            </p:nvSpPr>
            <p:spPr bwMode="auto">
              <a:xfrm>
                <a:off x="2133184" y="3447128"/>
                <a:ext cx="15342" cy="78628"/>
              </a:xfrm>
              <a:custGeom>
                <a:avLst/>
                <a:gdLst>
                  <a:gd name="T0" fmla="*/ 5 w 16"/>
                  <a:gd name="T1" fmla="*/ 0 h 84"/>
                  <a:gd name="T2" fmla="*/ 0 w 16"/>
                  <a:gd name="T3" fmla="*/ 84 h 84"/>
                  <a:gd name="T4" fmla="*/ 12 w 16"/>
                  <a:gd name="T5" fmla="*/ 84 h 84"/>
                  <a:gd name="T6" fmla="*/ 16 w 16"/>
                  <a:gd name="T7" fmla="*/ 1 h 84"/>
                  <a:gd name="T8" fmla="*/ 5 w 16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84">
                    <a:moveTo>
                      <a:pt x="5" y="0"/>
                    </a:moveTo>
                    <a:cubicBezTo>
                      <a:pt x="2" y="28"/>
                      <a:pt x="1" y="56"/>
                      <a:pt x="0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56"/>
                      <a:pt x="13" y="29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9"/>
              <p:cNvSpPr/>
              <p:nvPr/>
            </p:nvSpPr>
            <p:spPr bwMode="auto">
              <a:xfrm>
                <a:off x="3462193" y="2627285"/>
                <a:ext cx="105477" cy="55615"/>
              </a:xfrm>
              <a:custGeom>
                <a:avLst/>
                <a:gdLst>
                  <a:gd name="T0" fmla="*/ 4 w 113"/>
                  <a:gd name="T1" fmla="*/ 0 h 60"/>
                  <a:gd name="T2" fmla="*/ 0 w 113"/>
                  <a:gd name="T3" fmla="*/ 11 h 60"/>
                  <a:gd name="T4" fmla="*/ 108 w 113"/>
                  <a:gd name="T5" fmla="*/ 60 h 60"/>
                  <a:gd name="T6" fmla="*/ 113 w 113"/>
                  <a:gd name="T7" fmla="*/ 51 h 60"/>
                  <a:gd name="T8" fmla="*/ 4 w 11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60">
                    <a:moveTo>
                      <a:pt x="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37" y="25"/>
                      <a:pt x="73" y="42"/>
                      <a:pt x="108" y="6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78" y="32"/>
                      <a:pt x="41" y="15"/>
                      <a:pt x="4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40"/>
              <p:cNvSpPr/>
              <p:nvPr/>
            </p:nvSpPr>
            <p:spPr bwMode="auto">
              <a:xfrm>
                <a:off x="2947273" y="4489431"/>
                <a:ext cx="225337" cy="24931"/>
              </a:xfrm>
              <a:custGeom>
                <a:avLst/>
                <a:gdLst>
                  <a:gd name="T0" fmla="*/ 2 w 242"/>
                  <a:gd name="T1" fmla="*/ 0 h 26"/>
                  <a:gd name="T2" fmla="*/ 0 w 242"/>
                  <a:gd name="T3" fmla="*/ 11 h 26"/>
                  <a:gd name="T4" fmla="*/ 177 w 242"/>
                  <a:gd name="T5" fmla="*/ 26 h 26"/>
                  <a:gd name="T6" fmla="*/ 242 w 242"/>
                  <a:gd name="T7" fmla="*/ 24 h 26"/>
                  <a:gd name="T8" fmla="*/ 241 w 242"/>
                  <a:gd name="T9" fmla="*/ 13 h 26"/>
                  <a:gd name="T10" fmla="*/ 177 w 242"/>
                  <a:gd name="T11" fmla="*/ 15 h 26"/>
                  <a:gd name="T12" fmla="*/ 2 w 24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26">
                    <a:moveTo>
                      <a:pt x="2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57" y="21"/>
                      <a:pt x="116" y="26"/>
                      <a:pt x="177" y="26"/>
                    </a:cubicBezTo>
                    <a:cubicBezTo>
                      <a:pt x="198" y="26"/>
                      <a:pt x="220" y="25"/>
                      <a:pt x="242" y="24"/>
                    </a:cubicBezTo>
                    <a:cubicBezTo>
                      <a:pt x="241" y="13"/>
                      <a:pt x="241" y="13"/>
                      <a:pt x="241" y="13"/>
                    </a:cubicBezTo>
                    <a:cubicBezTo>
                      <a:pt x="220" y="14"/>
                      <a:pt x="198" y="15"/>
                      <a:pt x="177" y="15"/>
                    </a:cubicBezTo>
                    <a:cubicBezTo>
                      <a:pt x="117" y="15"/>
                      <a:pt x="58" y="9"/>
                      <a:pt x="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41"/>
              <p:cNvSpPr/>
              <p:nvPr/>
            </p:nvSpPr>
            <p:spPr bwMode="auto">
              <a:xfrm>
                <a:off x="2934808" y="2561122"/>
                <a:ext cx="165886" cy="26849"/>
              </a:xfrm>
              <a:custGeom>
                <a:avLst/>
                <a:gdLst>
                  <a:gd name="T0" fmla="*/ 178 w 178"/>
                  <a:gd name="T1" fmla="*/ 0 h 29"/>
                  <a:gd name="T2" fmla="*/ 0 w 178"/>
                  <a:gd name="T3" fmla="*/ 18 h 29"/>
                  <a:gd name="T4" fmla="*/ 2 w 178"/>
                  <a:gd name="T5" fmla="*/ 29 h 29"/>
                  <a:gd name="T6" fmla="*/ 178 w 178"/>
                  <a:gd name="T7" fmla="*/ 12 h 29"/>
                  <a:gd name="T8" fmla="*/ 178 w 17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9">
                    <a:moveTo>
                      <a:pt x="178" y="0"/>
                    </a:moveTo>
                    <a:cubicBezTo>
                      <a:pt x="117" y="1"/>
                      <a:pt x="58" y="7"/>
                      <a:pt x="0" y="1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59" y="18"/>
                      <a:pt x="118" y="12"/>
                      <a:pt x="178" y="12"/>
                    </a:cubicBezTo>
                    <a:cubicBezTo>
                      <a:pt x="178" y="0"/>
                      <a:pt x="178" y="0"/>
                      <a:pt x="17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42"/>
              <p:cNvSpPr/>
              <p:nvPr/>
            </p:nvSpPr>
            <p:spPr bwMode="auto">
              <a:xfrm>
                <a:off x="3582053" y="2683859"/>
                <a:ext cx="38355" cy="28766"/>
              </a:xfrm>
              <a:custGeom>
                <a:avLst/>
                <a:gdLst>
                  <a:gd name="T0" fmla="*/ 5 w 41"/>
                  <a:gd name="T1" fmla="*/ 0 h 31"/>
                  <a:gd name="T2" fmla="*/ 0 w 41"/>
                  <a:gd name="T3" fmla="*/ 10 h 31"/>
                  <a:gd name="T4" fmla="*/ 35 w 41"/>
                  <a:gd name="T5" fmla="*/ 31 h 31"/>
                  <a:gd name="T6" fmla="*/ 41 w 41"/>
                  <a:gd name="T7" fmla="*/ 22 h 31"/>
                  <a:gd name="T8" fmla="*/ 5 w 4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1">
                    <a:moveTo>
                      <a:pt x="5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2" y="17"/>
                      <a:pt x="24" y="24"/>
                      <a:pt x="35" y="31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29" y="14"/>
                      <a:pt x="17" y="7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3"/>
              <p:cNvSpPr/>
              <p:nvPr/>
            </p:nvSpPr>
            <p:spPr bwMode="auto">
              <a:xfrm>
                <a:off x="3944510" y="3039604"/>
                <a:ext cx="145750" cy="801624"/>
              </a:xfrm>
              <a:custGeom>
                <a:avLst/>
                <a:gdLst>
                  <a:gd name="T0" fmla="*/ 9 w 156"/>
                  <a:gd name="T1" fmla="*/ 0 h 859"/>
                  <a:gd name="T2" fmla="*/ 0 w 156"/>
                  <a:gd name="T3" fmla="*/ 6 h 859"/>
                  <a:gd name="T4" fmla="*/ 145 w 156"/>
                  <a:gd name="T5" fmla="*/ 534 h 859"/>
                  <a:gd name="T6" fmla="*/ 93 w 156"/>
                  <a:gd name="T7" fmla="*/ 855 h 859"/>
                  <a:gd name="T8" fmla="*/ 104 w 156"/>
                  <a:gd name="T9" fmla="*/ 859 h 859"/>
                  <a:gd name="T10" fmla="*/ 156 w 156"/>
                  <a:gd name="T11" fmla="*/ 534 h 859"/>
                  <a:gd name="T12" fmla="*/ 9 w 156"/>
                  <a:gd name="T13" fmla="*/ 0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859">
                    <a:moveTo>
                      <a:pt x="9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92" y="160"/>
                      <a:pt x="145" y="341"/>
                      <a:pt x="145" y="534"/>
                    </a:cubicBezTo>
                    <a:cubicBezTo>
                      <a:pt x="145" y="646"/>
                      <a:pt x="127" y="754"/>
                      <a:pt x="93" y="855"/>
                    </a:cubicBezTo>
                    <a:cubicBezTo>
                      <a:pt x="104" y="859"/>
                      <a:pt x="104" y="859"/>
                      <a:pt x="104" y="859"/>
                    </a:cubicBezTo>
                    <a:cubicBezTo>
                      <a:pt x="138" y="757"/>
                      <a:pt x="156" y="647"/>
                      <a:pt x="156" y="534"/>
                    </a:cubicBezTo>
                    <a:cubicBezTo>
                      <a:pt x="156" y="339"/>
                      <a:pt x="102" y="156"/>
                      <a:pt x="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44"/>
              <p:cNvSpPr/>
              <p:nvPr/>
            </p:nvSpPr>
            <p:spPr bwMode="auto">
              <a:xfrm>
                <a:off x="3740268" y="3996567"/>
                <a:ext cx="232049" cy="282870"/>
              </a:xfrm>
              <a:custGeom>
                <a:avLst/>
                <a:gdLst>
                  <a:gd name="T0" fmla="*/ 238 w 248"/>
                  <a:gd name="T1" fmla="*/ 0 h 303"/>
                  <a:gd name="T2" fmla="*/ 0 w 248"/>
                  <a:gd name="T3" fmla="*/ 294 h 303"/>
                  <a:gd name="T4" fmla="*/ 7 w 248"/>
                  <a:gd name="T5" fmla="*/ 303 h 303"/>
                  <a:gd name="T6" fmla="*/ 248 w 248"/>
                  <a:gd name="T7" fmla="*/ 5 h 303"/>
                  <a:gd name="T8" fmla="*/ 238 w 248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303">
                    <a:moveTo>
                      <a:pt x="238" y="0"/>
                    </a:moveTo>
                    <a:cubicBezTo>
                      <a:pt x="177" y="112"/>
                      <a:pt x="96" y="212"/>
                      <a:pt x="0" y="294"/>
                    </a:cubicBezTo>
                    <a:cubicBezTo>
                      <a:pt x="7" y="303"/>
                      <a:pt x="7" y="303"/>
                      <a:pt x="7" y="303"/>
                    </a:cubicBezTo>
                    <a:cubicBezTo>
                      <a:pt x="104" y="220"/>
                      <a:pt x="186" y="119"/>
                      <a:pt x="248" y="5"/>
                    </a:cubicBezTo>
                    <a:cubicBezTo>
                      <a:pt x="238" y="0"/>
                      <a:pt x="238" y="0"/>
                      <a:pt x="2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45"/>
              <p:cNvSpPr/>
              <p:nvPr/>
            </p:nvSpPr>
            <p:spPr bwMode="auto">
              <a:xfrm>
                <a:off x="2139896" y="3051110"/>
                <a:ext cx="133284" cy="376840"/>
              </a:xfrm>
              <a:custGeom>
                <a:avLst/>
                <a:gdLst>
                  <a:gd name="T0" fmla="*/ 133 w 143"/>
                  <a:gd name="T1" fmla="*/ 0 h 404"/>
                  <a:gd name="T2" fmla="*/ 0 w 143"/>
                  <a:gd name="T3" fmla="*/ 403 h 404"/>
                  <a:gd name="T4" fmla="*/ 11 w 143"/>
                  <a:gd name="T5" fmla="*/ 404 h 404"/>
                  <a:gd name="T6" fmla="*/ 143 w 143"/>
                  <a:gd name="T7" fmla="*/ 5 h 404"/>
                  <a:gd name="T8" fmla="*/ 133 w 143"/>
                  <a:gd name="T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404">
                    <a:moveTo>
                      <a:pt x="133" y="0"/>
                    </a:moveTo>
                    <a:cubicBezTo>
                      <a:pt x="63" y="121"/>
                      <a:pt x="17" y="257"/>
                      <a:pt x="0" y="403"/>
                    </a:cubicBezTo>
                    <a:cubicBezTo>
                      <a:pt x="11" y="404"/>
                      <a:pt x="11" y="404"/>
                      <a:pt x="11" y="404"/>
                    </a:cubicBezTo>
                    <a:cubicBezTo>
                      <a:pt x="28" y="260"/>
                      <a:pt x="73" y="125"/>
                      <a:pt x="143" y="5"/>
                    </a:cubicBezTo>
                    <a:cubicBezTo>
                      <a:pt x="133" y="0"/>
                      <a:pt x="133" y="0"/>
                      <a:pt x="133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46"/>
              <p:cNvSpPr/>
              <p:nvPr/>
            </p:nvSpPr>
            <p:spPr bwMode="auto">
              <a:xfrm>
                <a:off x="3631914" y="2714543"/>
                <a:ext cx="310677" cy="313554"/>
              </a:xfrm>
              <a:custGeom>
                <a:avLst/>
                <a:gdLst>
                  <a:gd name="T0" fmla="*/ 6 w 332"/>
                  <a:gd name="T1" fmla="*/ 0 h 336"/>
                  <a:gd name="T2" fmla="*/ 0 w 332"/>
                  <a:gd name="T3" fmla="*/ 10 h 336"/>
                  <a:gd name="T4" fmla="*/ 322 w 332"/>
                  <a:gd name="T5" fmla="*/ 336 h 336"/>
                  <a:gd name="T6" fmla="*/ 332 w 332"/>
                  <a:gd name="T7" fmla="*/ 330 h 336"/>
                  <a:gd name="T8" fmla="*/ 6 w 332"/>
                  <a:gd name="T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36">
                    <a:moveTo>
                      <a:pt x="6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30" y="93"/>
                      <a:pt x="240" y="205"/>
                      <a:pt x="322" y="336"/>
                    </a:cubicBezTo>
                    <a:cubicBezTo>
                      <a:pt x="332" y="330"/>
                      <a:pt x="332" y="330"/>
                      <a:pt x="332" y="330"/>
                    </a:cubicBezTo>
                    <a:cubicBezTo>
                      <a:pt x="249" y="197"/>
                      <a:pt x="138" y="85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7"/>
              <p:cNvSpPr/>
              <p:nvPr/>
            </p:nvSpPr>
            <p:spPr bwMode="auto">
              <a:xfrm>
                <a:off x="2274139" y="2581259"/>
                <a:ext cx="642450" cy="456427"/>
              </a:xfrm>
              <a:custGeom>
                <a:avLst/>
                <a:gdLst>
                  <a:gd name="T0" fmla="*/ 685 w 687"/>
                  <a:gd name="T1" fmla="*/ 0 h 490"/>
                  <a:gd name="T2" fmla="*/ 0 w 687"/>
                  <a:gd name="T3" fmla="*/ 484 h 490"/>
                  <a:gd name="T4" fmla="*/ 10 w 687"/>
                  <a:gd name="T5" fmla="*/ 490 h 490"/>
                  <a:gd name="T6" fmla="*/ 687 w 687"/>
                  <a:gd name="T7" fmla="*/ 11 h 490"/>
                  <a:gd name="T8" fmla="*/ 685 w 687"/>
                  <a:gd name="T9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7" h="490">
                    <a:moveTo>
                      <a:pt x="685" y="0"/>
                    </a:moveTo>
                    <a:cubicBezTo>
                      <a:pt x="395" y="60"/>
                      <a:pt x="149" y="239"/>
                      <a:pt x="0" y="484"/>
                    </a:cubicBezTo>
                    <a:cubicBezTo>
                      <a:pt x="10" y="490"/>
                      <a:pt x="10" y="490"/>
                      <a:pt x="10" y="490"/>
                    </a:cubicBezTo>
                    <a:cubicBezTo>
                      <a:pt x="157" y="248"/>
                      <a:pt x="400" y="70"/>
                      <a:pt x="687" y="11"/>
                    </a:cubicBezTo>
                    <a:cubicBezTo>
                      <a:pt x="685" y="0"/>
                      <a:pt x="685" y="0"/>
                      <a:pt x="68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48"/>
              <p:cNvSpPr/>
              <p:nvPr/>
            </p:nvSpPr>
            <p:spPr bwMode="auto">
              <a:xfrm>
                <a:off x="2189758" y="3859447"/>
                <a:ext cx="738338" cy="636697"/>
              </a:xfrm>
              <a:custGeom>
                <a:avLst/>
                <a:gdLst>
                  <a:gd name="T0" fmla="*/ 11 w 791"/>
                  <a:gd name="T1" fmla="*/ 0 h 683"/>
                  <a:gd name="T2" fmla="*/ 0 w 791"/>
                  <a:gd name="T3" fmla="*/ 4 h 683"/>
                  <a:gd name="T4" fmla="*/ 789 w 791"/>
                  <a:gd name="T5" fmla="*/ 683 h 683"/>
                  <a:gd name="T6" fmla="*/ 791 w 791"/>
                  <a:gd name="T7" fmla="*/ 672 h 683"/>
                  <a:gd name="T8" fmla="*/ 11 w 791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683">
                    <a:moveTo>
                      <a:pt x="1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23" y="349"/>
                      <a:pt x="422" y="612"/>
                      <a:pt x="789" y="683"/>
                    </a:cubicBezTo>
                    <a:cubicBezTo>
                      <a:pt x="791" y="672"/>
                      <a:pt x="791" y="672"/>
                      <a:pt x="791" y="672"/>
                    </a:cubicBezTo>
                    <a:cubicBezTo>
                      <a:pt x="428" y="602"/>
                      <a:pt x="132" y="342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49"/>
              <p:cNvSpPr/>
              <p:nvPr/>
            </p:nvSpPr>
            <p:spPr bwMode="auto">
              <a:xfrm>
                <a:off x="3972317" y="3857529"/>
                <a:ext cx="62327" cy="125613"/>
              </a:xfrm>
              <a:custGeom>
                <a:avLst/>
                <a:gdLst>
                  <a:gd name="T0" fmla="*/ 56 w 67"/>
                  <a:gd name="T1" fmla="*/ 0 h 135"/>
                  <a:gd name="T2" fmla="*/ 0 w 67"/>
                  <a:gd name="T3" fmla="*/ 129 h 135"/>
                  <a:gd name="T4" fmla="*/ 10 w 67"/>
                  <a:gd name="T5" fmla="*/ 135 h 135"/>
                  <a:gd name="T6" fmla="*/ 67 w 67"/>
                  <a:gd name="T7" fmla="*/ 3 h 135"/>
                  <a:gd name="T8" fmla="*/ 56 w 67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35">
                    <a:moveTo>
                      <a:pt x="56" y="0"/>
                    </a:moveTo>
                    <a:cubicBezTo>
                      <a:pt x="40" y="44"/>
                      <a:pt x="22" y="88"/>
                      <a:pt x="0" y="129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32" y="92"/>
                      <a:pt x="51" y="48"/>
                      <a:pt x="67" y="3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50"/>
              <p:cNvSpPr/>
              <p:nvPr/>
            </p:nvSpPr>
            <p:spPr bwMode="auto">
              <a:xfrm>
                <a:off x="2135101" y="3589042"/>
                <a:ext cx="58492" cy="255062"/>
              </a:xfrm>
              <a:custGeom>
                <a:avLst/>
                <a:gdLst>
                  <a:gd name="T0" fmla="*/ 11 w 62"/>
                  <a:gd name="T1" fmla="*/ 0 h 273"/>
                  <a:gd name="T2" fmla="*/ 0 w 62"/>
                  <a:gd name="T3" fmla="*/ 0 h 273"/>
                  <a:gd name="T4" fmla="*/ 51 w 62"/>
                  <a:gd name="T5" fmla="*/ 273 h 273"/>
                  <a:gd name="T6" fmla="*/ 62 w 62"/>
                  <a:gd name="T7" fmla="*/ 269 h 273"/>
                  <a:gd name="T8" fmla="*/ 11 w 62"/>
                  <a:gd name="T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73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95"/>
                      <a:pt x="22" y="186"/>
                      <a:pt x="51" y="273"/>
                    </a:cubicBezTo>
                    <a:cubicBezTo>
                      <a:pt x="62" y="269"/>
                      <a:pt x="62" y="269"/>
                      <a:pt x="62" y="269"/>
                    </a:cubicBezTo>
                    <a:cubicBezTo>
                      <a:pt x="33" y="184"/>
                      <a:pt x="16" y="93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51"/>
              <p:cNvSpPr/>
              <p:nvPr/>
            </p:nvSpPr>
            <p:spPr bwMode="auto">
              <a:xfrm>
                <a:off x="2133184" y="3545893"/>
                <a:ext cx="11507" cy="23013"/>
              </a:xfrm>
              <a:custGeom>
                <a:avLst/>
                <a:gdLst>
                  <a:gd name="T0" fmla="*/ 0 w 12"/>
                  <a:gd name="T1" fmla="*/ 0 h 24"/>
                  <a:gd name="T2" fmla="*/ 1 w 12"/>
                  <a:gd name="T3" fmla="*/ 24 h 24"/>
                  <a:gd name="T4" fmla="*/ 12 w 12"/>
                  <a:gd name="T5" fmla="*/ 23 h 24"/>
                  <a:gd name="T6" fmla="*/ 12 w 12"/>
                  <a:gd name="T7" fmla="*/ 0 h 24"/>
                  <a:gd name="T8" fmla="*/ 0 w 1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cubicBezTo>
                      <a:pt x="1" y="8"/>
                      <a:pt x="1" y="16"/>
                      <a:pt x="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16"/>
                      <a:pt x="12" y="8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2"/>
              <p:cNvSpPr/>
              <p:nvPr/>
            </p:nvSpPr>
            <p:spPr bwMode="auto">
              <a:xfrm>
                <a:off x="3240691" y="4284231"/>
                <a:ext cx="490947" cy="220543"/>
              </a:xfrm>
              <a:custGeom>
                <a:avLst/>
                <a:gdLst>
                  <a:gd name="T0" fmla="*/ 518 w 525"/>
                  <a:gd name="T1" fmla="*/ 0 h 236"/>
                  <a:gd name="T2" fmla="*/ 0 w 525"/>
                  <a:gd name="T3" fmla="*/ 225 h 236"/>
                  <a:gd name="T4" fmla="*/ 2 w 525"/>
                  <a:gd name="T5" fmla="*/ 236 h 236"/>
                  <a:gd name="T6" fmla="*/ 525 w 525"/>
                  <a:gd name="T7" fmla="*/ 8 h 236"/>
                  <a:gd name="T8" fmla="*/ 518 w 525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36">
                    <a:moveTo>
                      <a:pt x="518" y="0"/>
                    </a:moveTo>
                    <a:cubicBezTo>
                      <a:pt x="373" y="119"/>
                      <a:pt x="195" y="199"/>
                      <a:pt x="0" y="225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199" y="210"/>
                      <a:pt x="378" y="129"/>
                      <a:pt x="525" y="8"/>
                    </a:cubicBezTo>
                    <a:cubicBezTo>
                      <a:pt x="518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53"/>
              <p:cNvSpPr/>
              <p:nvPr/>
            </p:nvSpPr>
            <p:spPr bwMode="auto">
              <a:xfrm>
                <a:off x="3192747" y="4497102"/>
                <a:ext cx="29725" cy="13424"/>
              </a:xfrm>
              <a:custGeom>
                <a:avLst/>
                <a:gdLst>
                  <a:gd name="T0" fmla="*/ 30 w 32"/>
                  <a:gd name="T1" fmla="*/ 0 h 14"/>
                  <a:gd name="T2" fmla="*/ 0 w 32"/>
                  <a:gd name="T3" fmla="*/ 3 h 14"/>
                  <a:gd name="T4" fmla="*/ 1 w 32"/>
                  <a:gd name="T5" fmla="*/ 14 h 14"/>
                  <a:gd name="T6" fmla="*/ 32 w 32"/>
                  <a:gd name="T7" fmla="*/ 11 h 14"/>
                  <a:gd name="T8" fmla="*/ 30 w 3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4">
                    <a:moveTo>
                      <a:pt x="30" y="0"/>
                    </a:moveTo>
                    <a:cubicBezTo>
                      <a:pt x="20" y="1"/>
                      <a:pt x="10" y="2"/>
                      <a:pt x="0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1" y="13"/>
                      <a:pt x="21" y="12"/>
                      <a:pt x="32" y="11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54"/>
              <p:cNvSpPr/>
              <p:nvPr/>
            </p:nvSpPr>
            <p:spPr bwMode="auto">
              <a:xfrm>
                <a:off x="3195624" y="4533540"/>
                <a:ext cx="33561" cy="34520"/>
              </a:xfrm>
              <a:custGeom>
                <a:avLst/>
                <a:gdLst>
                  <a:gd name="T0" fmla="*/ 32 w 36"/>
                  <a:gd name="T1" fmla="*/ 0 h 37"/>
                  <a:gd name="T2" fmla="*/ 0 w 36"/>
                  <a:gd name="T3" fmla="*/ 3 h 37"/>
                  <a:gd name="T4" fmla="*/ 3 w 36"/>
                  <a:gd name="T5" fmla="*/ 37 h 37"/>
                  <a:gd name="T6" fmla="*/ 36 w 36"/>
                  <a:gd name="T7" fmla="*/ 34 h 37"/>
                  <a:gd name="T8" fmla="*/ 32 w 3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2" y="0"/>
                    </a:moveTo>
                    <a:cubicBezTo>
                      <a:pt x="21" y="2"/>
                      <a:pt x="11" y="3"/>
                      <a:pt x="0" y="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14" y="36"/>
                      <a:pt x="25" y="35"/>
                      <a:pt x="36" y="34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55"/>
              <p:cNvSpPr/>
              <p:nvPr/>
            </p:nvSpPr>
            <p:spPr bwMode="auto">
              <a:xfrm>
                <a:off x="2082363" y="3021385"/>
                <a:ext cx="158215" cy="402730"/>
              </a:xfrm>
              <a:custGeom>
                <a:avLst/>
                <a:gdLst>
                  <a:gd name="T0" fmla="*/ 0 w 170"/>
                  <a:gd name="T1" fmla="*/ 429 h 432"/>
                  <a:gd name="T2" fmla="*/ 34 w 170"/>
                  <a:gd name="T3" fmla="*/ 432 h 432"/>
                  <a:gd name="T4" fmla="*/ 170 w 170"/>
                  <a:gd name="T5" fmla="*/ 17 h 432"/>
                  <a:gd name="T6" fmla="*/ 141 w 170"/>
                  <a:gd name="T7" fmla="*/ 0 h 432"/>
                  <a:gd name="T8" fmla="*/ 0 w 170"/>
                  <a:gd name="T9" fmla="*/ 429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432">
                    <a:moveTo>
                      <a:pt x="0" y="429"/>
                    </a:moveTo>
                    <a:cubicBezTo>
                      <a:pt x="34" y="432"/>
                      <a:pt x="34" y="432"/>
                      <a:pt x="34" y="432"/>
                    </a:cubicBezTo>
                    <a:cubicBezTo>
                      <a:pt x="51" y="282"/>
                      <a:pt x="98" y="142"/>
                      <a:pt x="170" y="17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67" y="129"/>
                      <a:pt x="18" y="274"/>
                      <a:pt x="0" y="42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56"/>
              <p:cNvSpPr/>
              <p:nvPr/>
            </p:nvSpPr>
            <p:spPr bwMode="auto">
              <a:xfrm>
                <a:off x="2077569" y="3590001"/>
                <a:ext cx="80546" cy="272322"/>
              </a:xfrm>
              <a:custGeom>
                <a:avLst/>
                <a:gdLst>
                  <a:gd name="T0" fmla="*/ 86 w 86"/>
                  <a:gd name="T1" fmla="*/ 281 h 292"/>
                  <a:gd name="T2" fmla="*/ 33 w 86"/>
                  <a:gd name="T3" fmla="*/ 0 h 292"/>
                  <a:gd name="T4" fmla="*/ 0 w 86"/>
                  <a:gd name="T5" fmla="*/ 2 h 292"/>
                  <a:gd name="T6" fmla="*/ 54 w 86"/>
                  <a:gd name="T7" fmla="*/ 292 h 292"/>
                  <a:gd name="T8" fmla="*/ 86 w 86"/>
                  <a:gd name="T9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92">
                    <a:moveTo>
                      <a:pt x="86" y="281"/>
                    </a:moveTo>
                    <a:cubicBezTo>
                      <a:pt x="57" y="192"/>
                      <a:pt x="38" y="98"/>
                      <a:pt x="3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103"/>
                      <a:pt x="24" y="200"/>
                      <a:pt x="54" y="292"/>
                    </a:cubicBezTo>
                    <a:lnTo>
                      <a:pt x="86" y="28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57"/>
              <p:cNvSpPr/>
              <p:nvPr/>
            </p:nvSpPr>
            <p:spPr bwMode="auto">
              <a:xfrm>
                <a:off x="2075651" y="3545893"/>
                <a:ext cx="31643" cy="24931"/>
              </a:xfrm>
              <a:custGeom>
                <a:avLst/>
                <a:gdLst>
                  <a:gd name="T0" fmla="*/ 34 w 34"/>
                  <a:gd name="T1" fmla="*/ 25 h 26"/>
                  <a:gd name="T2" fmla="*/ 34 w 34"/>
                  <a:gd name="T3" fmla="*/ 0 h 26"/>
                  <a:gd name="T4" fmla="*/ 0 w 34"/>
                  <a:gd name="T5" fmla="*/ 0 h 26"/>
                  <a:gd name="T6" fmla="*/ 1 w 34"/>
                  <a:gd name="T7" fmla="*/ 26 h 26"/>
                  <a:gd name="T8" fmla="*/ 34 w 34"/>
                  <a:gd name="T9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6">
                    <a:moveTo>
                      <a:pt x="34" y="25"/>
                    </a:moveTo>
                    <a:cubicBezTo>
                      <a:pt x="34" y="17"/>
                      <a:pt x="34" y="8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1" y="18"/>
                      <a:pt x="1" y="26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58"/>
              <p:cNvSpPr/>
              <p:nvPr/>
            </p:nvSpPr>
            <p:spPr bwMode="auto">
              <a:xfrm>
                <a:off x="3122749" y="2502630"/>
                <a:ext cx="344238" cy="93011"/>
              </a:xfrm>
              <a:custGeom>
                <a:avLst/>
                <a:gdLst>
                  <a:gd name="T0" fmla="*/ 0 w 369"/>
                  <a:gd name="T1" fmla="*/ 0 h 99"/>
                  <a:gd name="T2" fmla="*/ 0 w 369"/>
                  <a:gd name="T3" fmla="*/ 34 h 99"/>
                  <a:gd name="T4" fmla="*/ 357 w 369"/>
                  <a:gd name="T5" fmla="*/ 99 h 99"/>
                  <a:gd name="T6" fmla="*/ 369 w 369"/>
                  <a:gd name="T7" fmla="*/ 67 h 99"/>
                  <a:gd name="T8" fmla="*/ 0 w 36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99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25" y="35"/>
                      <a:pt x="245" y="58"/>
                      <a:pt x="357" y="99"/>
                    </a:cubicBezTo>
                    <a:cubicBezTo>
                      <a:pt x="369" y="67"/>
                      <a:pt x="369" y="67"/>
                      <a:pt x="369" y="67"/>
                    </a:cubicBezTo>
                    <a:cubicBezTo>
                      <a:pt x="253" y="25"/>
                      <a:pt x="129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9"/>
              <p:cNvSpPr/>
              <p:nvPr/>
            </p:nvSpPr>
            <p:spPr bwMode="auto">
              <a:xfrm>
                <a:off x="3598354" y="2633038"/>
                <a:ext cx="52738" cy="47944"/>
              </a:xfrm>
              <a:custGeom>
                <a:avLst/>
                <a:gdLst>
                  <a:gd name="T0" fmla="*/ 17 w 56"/>
                  <a:gd name="T1" fmla="*/ 0 h 51"/>
                  <a:gd name="T2" fmla="*/ 0 w 56"/>
                  <a:gd name="T3" fmla="*/ 29 h 51"/>
                  <a:gd name="T4" fmla="*/ 38 w 56"/>
                  <a:gd name="T5" fmla="*/ 51 h 51"/>
                  <a:gd name="T6" fmla="*/ 56 w 56"/>
                  <a:gd name="T7" fmla="*/ 23 h 51"/>
                  <a:gd name="T8" fmla="*/ 17 w 5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1">
                    <a:moveTo>
                      <a:pt x="17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3" y="36"/>
                      <a:pt x="26" y="44"/>
                      <a:pt x="38" y="5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43" y="15"/>
                      <a:pt x="30" y="7"/>
                      <a:pt x="17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0"/>
              <p:cNvSpPr/>
              <p:nvPr/>
            </p:nvSpPr>
            <p:spPr bwMode="auto">
              <a:xfrm>
                <a:off x="3475617" y="2572629"/>
                <a:ext cx="120819" cy="78628"/>
              </a:xfrm>
              <a:custGeom>
                <a:avLst/>
                <a:gdLst>
                  <a:gd name="T0" fmla="*/ 12 w 129"/>
                  <a:gd name="T1" fmla="*/ 0 h 84"/>
                  <a:gd name="T2" fmla="*/ 0 w 129"/>
                  <a:gd name="T3" fmla="*/ 32 h 84"/>
                  <a:gd name="T4" fmla="*/ 113 w 129"/>
                  <a:gd name="T5" fmla="*/ 84 h 84"/>
                  <a:gd name="T6" fmla="*/ 129 w 129"/>
                  <a:gd name="T7" fmla="*/ 54 h 84"/>
                  <a:gd name="T8" fmla="*/ 12 w 129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84">
                    <a:moveTo>
                      <a:pt x="12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9" y="47"/>
                      <a:pt x="76" y="64"/>
                      <a:pt x="113" y="84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91" y="34"/>
                      <a:pt x="52" y="16"/>
                      <a:pt x="1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61"/>
              <p:cNvSpPr/>
              <p:nvPr/>
            </p:nvSpPr>
            <p:spPr bwMode="auto">
              <a:xfrm>
                <a:off x="2923301" y="2502630"/>
                <a:ext cx="177393" cy="48903"/>
              </a:xfrm>
              <a:custGeom>
                <a:avLst/>
                <a:gdLst>
                  <a:gd name="T0" fmla="*/ 190 w 190"/>
                  <a:gd name="T1" fmla="*/ 0 h 52"/>
                  <a:gd name="T2" fmla="*/ 0 w 190"/>
                  <a:gd name="T3" fmla="*/ 19 h 52"/>
                  <a:gd name="T4" fmla="*/ 6 w 190"/>
                  <a:gd name="T5" fmla="*/ 52 h 52"/>
                  <a:gd name="T6" fmla="*/ 190 w 190"/>
                  <a:gd name="T7" fmla="*/ 34 h 52"/>
                  <a:gd name="T8" fmla="*/ 190 w 19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52">
                    <a:moveTo>
                      <a:pt x="190" y="0"/>
                    </a:moveTo>
                    <a:cubicBezTo>
                      <a:pt x="125" y="1"/>
                      <a:pt x="62" y="7"/>
                      <a:pt x="0" y="1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6" y="41"/>
                      <a:pt x="128" y="35"/>
                      <a:pt x="190" y="34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62"/>
              <p:cNvSpPr/>
              <p:nvPr/>
            </p:nvSpPr>
            <p:spPr bwMode="auto">
              <a:xfrm>
                <a:off x="2075651" y="3441375"/>
                <a:ext cx="36437" cy="84382"/>
              </a:xfrm>
              <a:custGeom>
                <a:avLst/>
                <a:gdLst>
                  <a:gd name="T0" fmla="*/ 34 w 39"/>
                  <a:gd name="T1" fmla="*/ 90 h 90"/>
                  <a:gd name="T2" fmla="*/ 39 w 39"/>
                  <a:gd name="T3" fmla="*/ 3 h 90"/>
                  <a:gd name="T4" fmla="*/ 5 w 39"/>
                  <a:gd name="T5" fmla="*/ 0 h 90"/>
                  <a:gd name="T6" fmla="*/ 0 w 39"/>
                  <a:gd name="T7" fmla="*/ 90 h 90"/>
                  <a:gd name="T8" fmla="*/ 34 w 39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90">
                    <a:moveTo>
                      <a:pt x="34" y="90"/>
                    </a:moveTo>
                    <a:cubicBezTo>
                      <a:pt x="34" y="61"/>
                      <a:pt x="36" y="32"/>
                      <a:pt x="39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29"/>
                      <a:pt x="1" y="59"/>
                      <a:pt x="0" y="90"/>
                    </a:cubicBezTo>
                    <a:lnTo>
                      <a:pt x="34" y="9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63"/>
              <p:cNvSpPr/>
              <p:nvPr/>
            </p:nvSpPr>
            <p:spPr bwMode="auto">
              <a:xfrm>
                <a:off x="2936726" y="4525869"/>
                <a:ext cx="239720" cy="46026"/>
              </a:xfrm>
              <a:custGeom>
                <a:avLst/>
                <a:gdLst>
                  <a:gd name="T0" fmla="*/ 6 w 257"/>
                  <a:gd name="T1" fmla="*/ 0 h 49"/>
                  <a:gd name="T2" fmla="*/ 0 w 257"/>
                  <a:gd name="T3" fmla="*/ 33 h 49"/>
                  <a:gd name="T4" fmla="*/ 188 w 257"/>
                  <a:gd name="T5" fmla="*/ 49 h 49"/>
                  <a:gd name="T6" fmla="*/ 257 w 257"/>
                  <a:gd name="T7" fmla="*/ 47 h 49"/>
                  <a:gd name="T8" fmla="*/ 255 w 257"/>
                  <a:gd name="T9" fmla="*/ 13 h 49"/>
                  <a:gd name="T10" fmla="*/ 188 w 257"/>
                  <a:gd name="T11" fmla="*/ 15 h 49"/>
                  <a:gd name="T12" fmla="*/ 6 w 25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7" h="49">
                    <a:moveTo>
                      <a:pt x="6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61" y="43"/>
                      <a:pt x="123" y="49"/>
                      <a:pt x="188" y="49"/>
                    </a:cubicBezTo>
                    <a:cubicBezTo>
                      <a:pt x="211" y="49"/>
                      <a:pt x="234" y="48"/>
                      <a:pt x="257" y="47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32" y="14"/>
                      <a:pt x="210" y="15"/>
                      <a:pt x="188" y="15"/>
                    </a:cubicBezTo>
                    <a:cubicBezTo>
                      <a:pt x="126" y="15"/>
                      <a:pt x="65" y="10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4"/>
              <p:cNvSpPr/>
              <p:nvPr/>
            </p:nvSpPr>
            <p:spPr bwMode="auto">
              <a:xfrm>
                <a:off x="2135101" y="3871912"/>
                <a:ext cx="785323" cy="680805"/>
              </a:xfrm>
              <a:custGeom>
                <a:avLst/>
                <a:gdLst>
                  <a:gd name="T0" fmla="*/ 31 w 841"/>
                  <a:gd name="T1" fmla="*/ 0 h 731"/>
                  <a:gd name="T2" fmla="*/ 0 w 841"/>
                  <a:gd name="T3" fmla="*/ 11 h 731"/>
                  <a:gd name="T4" fmla="*/ 835 w 841"/>
                  <a:gd name="T5" fmla="*/ 731 h 731"/>
                  <a:gd name="T6" fmla="*/ 841 w 841"/>
                  <a:gd name="T7" fmla="*/ 698 h 731"/>
                  <a:gd name="T8" fmla="*/ 31 w 841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1" h="731">
                    <a:moveTo>
                      <a:pt x="3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9" y="377"/>
                      <a:pt x="447" y="656"/>
                      <a:pt x="835" y="731"/>
                    </a:cubicBezTo>
                    <a:cubicBezTo>
                      <a:pt x="841" y="698"/>
                      <a:pt x="841" y="698"/>
                      <a:pt x="841" y="698"/>
                    </a:cubicBezTo>
                    <a:cubicBezTo>
                      <a:pt x="465" y="625"/>
                      <a:pt x="157" y="355"/>
                      <a:pt x="3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65"/>
              <p:cNvSpPr/>
              <p:nvPr/>
            </p:nvSpPr>
            <p:spPr bwMode="auto">
              <a:xfrm>
                <a:off x="3245485" y="4312997"/>
                <a:ext cx="523549" cy="249309"/>
              </a:xfrm>
              <a:custGeom>
                <a:avLst/>
                <a:gdLst>
                  <a:gd name="T0" fmla="*/ 538 w 560"/>
                  <a:gd name="T1" fmla="*/ 0 h 268"/>
                  <a:gd name="T2" fmla="*/ 0 w 560"/>
                  <a:gd name="T3" fmla="*/ 235 h 268"/>
                  <a:gd name="T4" fmla="*/ 4 w 560"/>
                  <a:gd name="T5" fmla="*/ 268 h 268"/>
                  <a:gd name="T6" fmla="*/ 560 w 560"/>
                  <a:gd name="T7" fmla="*/ 26 h 268"/>
                  <a:gd name="T8" fmla="*/ 538 w 560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0" h="268">
                    <a:moveTo>
                      <a:pt x="538" y="0"/>
                    </a:moveTo>
                    <a:cubicBezTo>
                      <a:pt x="387" y="124"/>
                      <a:pt x="203" y="207"/>
                      <a:pt x="0" y="235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13" y="240"/>
                      <a:pt x="404" y="154"/>
                      <a:pt x="560" y="26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66"/>
              <p:cNvSpPr/>
              <p:nvPr/>
            </p:nvSpPr>
            <p:spPr bwMode="auto">
              <a:xfrm>
                <a:off x="2225236" y="2524685"/>
                <a:ext cx="683682" cy="494782"/>
              </a:xfrm>
              <a:custGeom>
                <a:avLst/>
                <a:gdLst>
                  <a:gd name="T0" fmla="*/ 29 w 732"/>
                  <a:gd name="T1" fmla="*/ 531 h 531"/>
                  <a:gd name="T2" fmla="*/ 732 w 732"/>
                  <a:gd name="T3" fmla="*/ 33 h 531"/>
                  <a:gd name="T4" fmla="*/ 726 w 732"/>
                  <a:gd name="T5" fmla="*/ 0 h 531"/>
                  <a:gd name="T6" fmla="*/ 0 w 732"/>
                  <a:gd name="T7" fmla="*/ 514 h 531"/>
                  <a:gd name="T8" fmla="*/ 29 w 732"/>
                  <a:gd name="T9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2" h="531">
                    <a:moveTo>
                      <a:pt x="29" y="531"/>
                    </a:moveTo>
                    <a:cubicBezTo>
                      <a:pt x="181" y="279"/>
                      <a:pt x="435" y="94"/>
                      <a:pt x="732" y="33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418" y="63"/>
                      <a:pt x="157" y="254"/>
                      <a:pt x="0" y="514"/>
                    </a:cubicBezTo>
                    <a:lnTo>
                      <a:pt x="29" y="53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67"/>
              <p:cNvSpPr/>
              <p:nvPr/>
            </p:nvSpPr>
            <p:spPr bwMode="auto">
              <a:xfrm>
                <a:off x="3764240" y="4013826"/>
                <a:ext cx="259857" cy="309718"/>
              </a:xfrm>
              <a:custGeom>
                <a:avLst/>
                <a:gdLst>
                  <a:gd name="T0" fmla="*/ 248 w 278"/>
                  <a:gd name="T1" fmla="*/ 0 h 332"/>
                  <a:gd name="T2" fmla="*/ 0 w 278"/>
                  <a:gd name="T3" fmla="*/ 306 h 332"/>
                  <a:gd name="T4" fmla="*/ 22 w 278"/>
                  <a:gd name="T5" fmla="*/ 332 h 332"/>
                  <a:gd name="T6" fmla="*/ 278 w 278"/>
                  <a:gd name="T7" fmla="*/ 15 h 332"/>
                  <a:gd name="T8" fmla="*/ 248 w 278"/>
                  <a:gd name="T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32">
                    <a:moveTo>
                      <a:pt x="248" y="0"/>
                    </a:moveTo>
                    <a:cubicBezTo>
                      <a:pt x="185" y="116"/>
                      <a:pt x="100" y="220"/>
                      <a:pt x="0" y="306"/>
                    </a:cubicBezTo>
                    <a:cubicBezTo>
                      <a:pt x="22" y="332"/>
                      <a:pt x="22" y="332"/>
                      <a:pt x="22" y="332"/>
                    </a:cubicBezTo>
                    <a:cubicBezTo>
                      <a:pt x="125" y="243"/>
                      <a:pt x="212" y="136"/>
                      <a:pt x="278" y="15"/>
                    </a:cubicBezTo>
                    <a:cubicBezTo>
                      <a:pt x="248" y="0"/>
                      <a:pt x="248" y="0"/>
                      <a:pt x="24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8"/>
              <p:cNvSpPr/>
              <p:nvPr/>
            </p:nvSpPr>
            <p:spPr bwMode="auto">
              <a:xfrm>
                <a:off x="4004919" y="3869035"/>
                <a:ext cx="85340" cy="141914"/>
              </a:xfrm>
              <a:custGeom>
                <a:avLst/>
                <a:gdLst>
                  <a:gd name="T0" fmla="*/ 59 w 91"/>
                  <a:gd name="T1" fmla="*/ 0 h 152"/>
                  <a:gd name="T2" fmla="*/ 0 w 91"/>
                  <a:gd name="T3" fmla="*/ 136 h 152"/>
                  <a:gd name="T4" fmla="*/ 30 w 91"/>
                  <a:gd name="T5" fmla="*/ 152 h 152"/>
                  <a:gd name="T6" fmla="*/ 91 w 91"/>
                  <a:gd name="T7" fmla="*/ 11 h 152"/>
                  <a:gd name="T8" fmla="*/ 59 w 91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52">
                    <a:moveTo>
                      <a:pt x="59" y="0"/>
                    </a:moveTo>
                    <a:cubicBezTo>
                      <a:pt x="42" y="47"/>
                      <a:pt x="23" y="92"/>
                      <a:pt x="0" y="136"/>
                    </a:cubicBezTo>
                    <a:cubicBezTo>
                      <a:pt x="30" y="152"/>
                      <a:pt x="30" y="152"/>
                      <a:pt x="30" y="152"/>
                    </a:cubicBezTo>
                    <a:cubicBezTo>
                      <a:pt x="53" y="106"/>
                      <a:pt x="74" y="60"/>
                      <a:pt x="91" y="11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69"/>
              <p:cNvSpPr/>
              <p:nvPr/>
            </p:nvSpPr>
            <p:spPr bwMode="auto">
              <a:xfrm>
                <a:off x="3976153" y="3009878"/>
                <a:ext cx="171640" cy="849568"/>
              </a:xfrm>
              <a:custGeom>
                <a:avLst/>
                <a:gdLst>
                  <a:gd name="T0" fmla="*/ 28 w 184"/>
                  <a:gd name="T1" fmla="*/ 0 h 911"/>
                  <a:gd name="T2" fmla="*/ 0 w 184"/>
                  <a:gd name="T3" fmla="*/ 17 h 911"/>
                  <a:gd name="T4" fmla="*/ 150 w 184"/>
                  <a:gd name="T5" fmla="*/ 566 h 911"/>
                  <a:gd name="T6" fmla="*/ 97 w 184"/>
                  <a:gd name="T7" fmla="*/ 900 h 911"/>
                  <a:gd name="T8" fmla="*/ 129 w 184"/>
                  <a:gd name="T9" fmla="*/ 911 h 911"/>
                  <a:gd name="T10" fmla="*/ 184 w 184"/>
                  <a:gd name="T11" fmla="*/ 566 h 911"/>
                  <a:gd name="T12" fmla="*/ 28 w 184"/>
                  <a:gd name="T13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911">
                    <a:moveTo>
                      <a:pt x="28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95" y="178"/>
                      <a:pt x="150" y="365"/>
                      <a:pt x="150" y="566"/>
                    </a:cubicBezTo>
                    <a:cubicBezTo>
                      <a:pt x="150" y="682"/>
                      <a:pt x="131" y="795"/>
                      <a:pt x="97" y="900"/>
                    </a:cubicBezTo>
                    <a:cubicBezTo>
                      <a:pt x="129" y="911"/>
                      <a:pt x="129" y="911"/>
                      <a:pt x="129" y="911"/>
                    </a:cubicBezTo>
                    <a:cubicBezTo>
                      <a:pt x="165" y="802"/>
                      <a:pt x="184" y="686"/>
                      <a:pt x="184" y="566"/>
                    </a:cubicBezTo>
                    <a:cubicBezTo>
                      <a:pt x="184" y="359"/>
                      <a:pt x="127" y="165"/>
                      <a:pt x="2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0"/>
              <p:cNvSpPr/>
              <p:nvPr/>
            </p:nvSpPr>
            <p:spPr bwMode="auto">
              <a:xfrm>
                <a:off x="3652051" y="2665640"/>
                <a:ext cx="339444" cy="342320"/>
              </a:xfrm>
              <a:custGeom>
                <a:avLst/>
                <a:gdLst>
                  <a:gd name="T0" fmla="*/ 18 w 364"/>
                  <a:gd name="T1" fmla="*/ 0 h 367"/>
                  <a:gd name="T2" fmla="*/ 0 w 364"/>
                  <a:gd name="T3" fmla="*/ 28 h 367"/>
                  <a:gd name="T4" fmla="*/ 335 w 364"/>
                  <a:gd name="T5" fmla="*/ 367 h 367"/>
                  <a:gd name="T6" fmla="*/ 364 w 364"/>
                  <a:gd name="T7" fmla="*/ 349 h 367"/>
                  <a:gd name="T8" fmla="*/ 18 w 364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367">
                    <a:moveTo>
                      <a:pt x="18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35" y="115"/>
                      <a:pt x="250" y="231"/>
                      <a:pt x="335" y="367"/>
                    </a:cubicBezTo>
                    <a:cubicBezTo>
                      <a:pt x="364" y="349"/>
                      <a:pt x="364" y="349"/>
                      <a:pt x="364" y="349"/>
                    </a:cubicBezTo>
                    <a:cubicBezTo>
                      <a:pt x="276" y="209"/>
                      <a:pt x="158" y="89"/>
                      <a:pt x="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1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2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3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4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5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6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7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8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79"/>
              <p:cNvSpPr>
                <a:spLocks noEditPoints="1"/>
              </p:cNvSpPr>
              <p:nvPr/>
            </p:nvSpPr>
            <p:spPr bwMode="auto">
              <a:xfrm>
                <a:off x="2255920" y="2642627"/>
                <a:ext cx="1751875" cy="1789271"/>
              </a:xfrm>
              <a:custGeom>
                <a:avLst/>
                <a:gdLst>
                  <a:gd name="T0" fmla="*/ 750 w 1876"/>
                  <a:gd name="T1" fmla="*/ 92 h 1919"/>
                  <a:gd name="T2" fmla="*/ 449 w 1876"/>
                  <a:gd name="T3" fmla="*/ 210 h 1919"/>
                  <a:gd name="T4" fmla="*/ 433 w 1876"/>
                  <a:gd name="T5" fmla="*/ 206 h 1919"/>
                  <a:gd name="T6" fmla="*/ 298 w 1876"/>
                  <a:gd name="T7" fmla="*/ 312 h 1919"/>
                  <a:gd name="T8" fmla="*/ 240 w 1876"/>
                  <a:gd name="T9" fmla="*/ 303 h 1919"/>
                  <a:gd name="T10" fmla="*/ 251 w 1876"/>
                  <a:gd name="T11" fmla="*/ 362 h 1919"/>
                  <a:gd name="T12" fmla="*/ 148 w 1876"/>
                  <a:gd name="T13" fmla="*/ 500 h 1919"/>
                  <a:gd name="T14" fmla="*/ 152 w 1876"/>
                  <a:gd name="T15" fmla="*/ 518 h 1919"/>
                  <a:gd name="T16" fmla="*/ 49 w 1876"/>
                  <a:gd name="T17" fmla="*/ 1126 h 1919"/>
                  <a:gd name="T18" fmla="*/ 1083 w 1876"/>
                  <a:gd name="T19" fmla="*/ 1827 h 1919"/>
                  <a:gd name="T20" fmla="*/ 1784 w 1876"/>
                  <a:gd name="T21" fmla="*/ 793 h 1919"/>
                  <a:gd name="T22" fmla="*/ 750 w 1876"/>
                  <a:gd name="T23" fmla="*/ 92 h 1919"/>
                  <a:gd name="T24" fmla="*/ 1082 w 1876"/>
                  <a:gd name="T25" fmla="*/ 1822 h 1919"/>
                  <a:gd name="T26" fmla="*/ 54 w 1876"/>
                  <a:gd name="T27" fmla="*/ 1125 h 1919"/>
                  <a:gd name="T28" fmla="*/ 267 w 1876"/>
                  <a:gd name="T29" fmla="*/ 370 h 1919"/>
                  <a:gd name="T30" fmla="*/ 267 w 1876"/>
                  <a:gd name="T31" fmla="*/ 369 h 1919"/>
                  <a:gd name="T32" fmla="*/ 267 w 1876"/>
                  <a:gd name="T33" fmla="*/ 369 h 1919"/>
                  <a:gd name="T34" fmla="*/ 263 w 1876"/>
                  <a:gd name="T35" fmla="*/ 349 h 1919"/>
                  <a:gd name="T36" fmla="*/ 263 w 1876"/>
                  <a:gd name="T37" fmla="*/ 349 h 1919"/>
                  <a:gd name="T38" fmla="*/ 257 w 1876"/>
                  <a:gd name="T39" fmla="*/ 320 h 1919"/>
                  <a:gd name="T40" fmla="*/ 266 w 1876"/>
                  <a:gd name="T41" fmla="*/ 322 h 1919"/>
                  <a:gd name="T42" fmla="*/ 306 w 1876"/>
                  <a:gd name="T43" fmla="*/ 328 h 1919"/>
                  <a:gd name="T44" fmla="*/ 307 w 1876"/>
                  <a:gd name="T45" fmla="*/ 328 h 1919"/>
                  <a:gd name="T46" fmla="*/ 751 w 1876"/>
                  <a:gd name="T47" fmla="*/ 97 h 1919"/>
                  <a:gd name="T48" fmla="*/ 1779 w 1876"/>
                  <a:gd name="T49" fmla="*/ 794 h 1919"/>
                  <a:gd name="T50" fmla="*/ 1082 w 1876"/>
                  <a:gd name="T51" fmla="*/ 1822 h 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76" h="1919">
                    <a:moveTo>
                      <a:pt x="750" y="92"/>
                    </a:moveTo>
                    <a:cubicBezTo>
                      <a:pt x="640" y="113"/>
                      <a:pt x="539" y="154"/>
                      <a:pt x="449" y="210"/>
                    </a:cubicBezTo>
                    <a:cubicBezTo>
                      <a:pt x="433" y="206"/>
                      <a:pt x="433" y="206"/>
                      <a:pt x="433" y="206"/>
                    </a:cubicBezTo>
                    <a:cubicBezTo>
                      <a:pt x="385" y="237"/>
                      <a:pt x="340" y="273"/>
                      <a:pt x="298" y="312"/>
                    </a:cubicBezTo>
                    <a:cubicBezTo>
                      <a:pt x="240" y="303"/>
                      <a:pt x="240" y="303"/>
                      <a:pt x="240" y="303"/>
                    </a:cubicBezTo>
                    <a:cubicBezTo>
                      <a:pt x="251" y="362"/>
                      <a:pt x="251" y="362"/>
                      <a:pt x="251" y="362"/>
                    </a:cubicBezTo>
                    <a:cubicBezTo>
                      <a:pt x="212" y="405"/>
                      <a:pt x="178" y="451"/>
                      <a:pt x="148" y="500"/>
                    </a:cubicBezTo>
                    <a:cubicBezTo>
                      <a:pt x="152" y="518"/>
                      <a:pt x="152" y="518"/>
                      <a:pt x="152" y="518"/>
                    </a:cubicBezTo>
                    <a:cubicBezTo>
                      <a:pt x="49" y="696"/>
                      <a:pt x="7" y="909"/>
                      <a:pt x="49" y="1126"/>
                    </a:cubicBezTo>
                    <a:cubicBezTo>
                      <a:pt x="141" y="1605"/>
                      <a:pt x="605" y="1919"/>
                      <a:pt x="1083" y="1827"/>
                    </a:cubicBezTo>
                    <a:cubicBezTo>
                      <a:pt x="1562" y="1735"/>
                      <a:pt x="1876" y="1271"/>
                      <a:pt x="1784" y="793"/>
                    </a:cubicBezTo>
                    <a:cubicBezTo>
                      <a:pt x="1692" y="314"/>
                      <a:pt x="1228" y="0"/>
                      <a:pt x="750" y="92"/>
                    </a:cubicBezTo>
                    <a:close/>
                    <a:moveTo>
                      <a:pt x="1082" y="1822"/>
                    </a:moveTo>
                    <a:cubicBezTo>
                      <a:pt x="607" y="1913"/>
                      <a:pt x="146" y="1601"/>
                      <a:pt x="54" y="1125"/>
                    </a:cubicBezTo>
                    <a:cubicBezTo>
                      <a:pt x="0" y="844"/>
                      <a:pt x="88" y="567"/>
                      <a:pt x="267" y="370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57" y="320"/>
                      <a:pt x="257" y="320"/>
                      <a:pt x="257" y="320"/>
                    </a:cubicBezTo>
                    <a:cubicBezTo>
                      <a:pt x="266" y="322"/>
                      <a:pt x="266" y="322"/>
                      <a:pt x="266" y="322"/>
                    </a:cubicBezTo>
                    <a:cubicBezTo>
                      <a:pt x="306" y="328"/>
                      <a:pt x="306" y="328"/>
                      <a:pt x="306" y="328"/>
                    </a:cubicBezTo>
                    <a:cubicBezTo>
                      <a:pt x="307" y="328"/>
                      <a:pt x="307" y="328"/>
                      <a:pt x="307" y="328"/>
                    </a:cubicBezTo>
                    <a:cubicBezTo>
                      <a:pt x="426" y="214"/>
                      <a:pt x="577" y="131"/>
                      <a:pt x="751" y="97"/>
                    </a:cubicBezTo>
                    <a:cubicBezTo>
                      <a:pt x="1226" y="6"/>
                      <a:pt x="1687" y="319"/>
                      <a:pt x="1779" y="794"/>
                    </a:cubicBezTo>
                    <a:cubicBezTo>
                      <a:pt x="1870" y="1269"/>
                      <a:pt x="1558" y="1730"/>
                      <a:pt x="1082" y="18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343595" y="1840142"/>
              <a:ext cx="10855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579927" y="3738485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下半年工作计划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40904" y="1405360"/>
            <a:ext cx="2310193" cy="2241685"/>
            <a:chOff x="4731276" y="1141200"/>
            <a:chExt cx="2310193" cy="2241685"/>
          </a:xfrm>
        </p:grpSpPr>
        <p:grpSp>
          <p:nvGrpSpPr>
            <p:cNvPr id="2" name="组合 1"/>
            <p:cNvGrpSpPr/>
            <p:nvPr/>
          </p:nvGrpSpPr>
          <p:grpSpPr>
            <a:xfrm>
              <a:off x="4731276" y="1141200"/>
              <a:ext cx="2310193" cy="2241685"/>
              <a:chOff x="1860861" y="2272499"/>
              <a:chExt cx="2554458" cy="2478706"/>
            </a:xfrm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1896339" y="2324278"/>
                <a:ext cx="2430763" cy="2426927"/>
              </a:xfrm>
              <a:custGeom>
                <a:avLst/>
                <a:gdLst>
                  <a:gd name="T0" fmla="*/ 1302 w 2603"/>
                  <a:gd name="T1" fmla="*/ 2603 h 2603"/>
                  <a:gd name="T2" fmla="*/ 0 w 2603"/>
                  <a:gd name="T3" fmla="*/ 1302 h 2603"/>
                  <a:gd name="T4" fmla="*/ 1302 w 2603"/>
                  <a:gd name="T5" fmla="*/ 0 h 2603"/>
                  <a:gd name="T6" fmla="*/ 2603 w 2603"/>
                  <a:gd name="T7" fmla="*/ 1302 h 2603"/>
                  <a:gd name="T8" fmla="*/ 1302 w 2603"/>
                  <a:gd name="T9" fmla="*/ 2603 h 2603"/>
                  <a:gd name="T10" fmla="*/ 1302 w 2603"/>
                  <a:gd name="T11" fmla="*/ 11 h 2603"/>
                  <a:gd name="T12" fmla="*/ 11 w 2603"/>
                  <a:gd name="T13" fmla="*/ 1302 h 2603"/>
                  <a:gd name="T14" fmla="*/ 1302 w 2603"/>
                  <a:gd name="T15" fmla="*/ 2592 h 2603"/>
                  <a:gd name="T16" fmla="*/ 2592 w 2603"/>
                  <a:gd name="T17" fmla="*/ 1302 h 2603"/>
                  <a:gd name="T18" fmla="*/ 1302 w 2603"/>
                  <a:gd name="T19" fmla="*/ 11 h 2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2603">
                    <a:moveTo>
                      <a:pt x="1302" y="2603"/>
                    </a:moveTo>
                    <a:cubicBezTo>
                      <a:pt x="584" y="2603"/>
                      <a:pt x="0" y="2019"/>
                      <a:pt x="0" y="1302"/>
                    </a:cubicBezTo>
                    <a:cubicBezTo>
                      <a:pt x="0" y="584"/>
                      <a:pt x="584" y="0"/>
                      <a:pt x="1302" y="0"/>
                    </a:cubicBezTo>
                    <a:cubicBezTo>
                      <a:pt x="2019" y="0"/>
                      <a:pt x="2603" y="584"/>
                      <a:pt x="2603" y="1302"/>
                    </a:cubicBezTo>
                    <a:cubicBezTo>
                      <a:pt x="2603" y="2019"/>
                      <a:pt x="2019" y="2603"/>
                      <a:pt x="1302" y="2603"/>
                    </a:cubicBezTo>
                    <a:moveTo>
                      <a:pt x="1302" y="11"/>
                    </a:moveTo>
                    <a:cubicBezTo>
                      <a:pt x="590" y="11"/>
                      <a:pt x="11" y="590"/>
                      <a:pt x="11" y="1302"/>
                    </a:cubicBezTo>
                    <a:cubicBezTo>
                      <a:pt x="11" y="2013"/>
                      <a:pt x="590" y="2592"/>
                      <a:pt x="1302" y="2592"/>
                    </a:cubicBezTo>
                    <a:cubicBezTo>
                      <a:pt x="2013" y="2592"/>
                      <a:pt x="2592" y="2013"/>
                      <a:pt x="2592" y="1302"/>
                    </a:cubicBezTo>
                    <a:cubicBezTo>
                      <a:pt x="2592" y="590"/>
                      <a:pt x="2013" y="11"/>
                      <a:pt x="1302" y="11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1860861" y="2519890"/>
                <a:ext cx="958881" cy="2227480"/>
              </a:xfrm>
              <a:custGeom>
                <a:avLst/>
                <a:gdLst>
                  <a:gd name="T0" fmla="*/ 1005 w 1027"/>
                  <a:gd name="T1" fmla="*/ 2389 h 2389"/>
                  <a:gd name="T2" fmla="*/ 0 w 1027"/>
                  <a:gd name="T3" fmla="*/ 1092 h 2389"/>
                  <a:gd name="T4" fmla="*/ 562 w 1027"/>
                  <a:gd name="T5" fmla="*/ 0 h 2389"/>
                  <a:gd name="T6" fmla="*/ 614 w 1027"/>
                  <a:gd name="T7" fmla="*/ 73 h 2389"/>
                  <a:gd name="T8" fmla="*/ 89 w 1027"/>
                  <a:gd name="T9" fmla="*/ 1092 h 2389"/>
                  <a:gd name="T10" fmla="*/ 1027 w 1027"/>
                  <a:gd name="T11" fmla="*/ 2303 h 2389"/>
                  <a:gd name="T12" fmla="*/ 1005 w 1027"/>
                  <a:gd name="T13" fmla="*/ 2389 h 2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7" h="2389">
                    <a:moveTo>
                      <a:pt x="1005" y="2389"/>
                    </a:moveTo>
                    <a:cubicBezTo>
                      <a:pt x="413" y="2236"/>
                      <a:pt x="0" y="1703"/>
                      <a:pt x="0" y="1092"/>
                    </a:cubicBezTo>
                    <a:cubicBezTo>
                      <a:pt x="0" y="659"/>
                      <a:pt x="210" y="251"/>
                      <a:pt x="562" y="0"/>
                    </a:cubicBezTo>
                    <a:cubicBezTo>
                      <a:pt x="614" y="73"/>
                      <a:pt x="614" y="73"/>
                      <a:pt x="614" y="73"/>
                    </a:cubicBezTo>
                    <a:cubicBezTo>
                      <a:pt x="285" y="307"/>
                      <a:pt x="89" y="688"/>
                      <a:pt x="89" y="1092"/>
                    </a:cubicBezTo>
                    <a:cubicBezTo>
                      <a:pt x="89" y="1662"/>
                      <a:pt x="475" y="2160"/>
                      <a:pt x="1027" y="2303"/>
                    </a:cubicBezTo>
                    <a:lnTo>
                      <a:pt x="1005" y="238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3751774" y="2502630"/>
                <a:ext cx="539850" cy="699983"/>
              </a:xfrm>
              <a:custGeom>
                <a:avLst/>
                <a:gdLst>
                  <a:gd name="T0" fmla="*/ 536 w 578"/>
                  <a:gd name="T1" fmla="*/ 750 h 750"/>
                  <a:gd name="T2" fmla="*/ 332 w 578"/>
                  <a:gd name="T3" fmla="*/ 345 h 750"/>
                  <a:gd name="T4" fmla="*/ 0 w 578"/>
                  <a:gd name="T5" fmla="*/ 37 h 750"/>
                  <a:gd name="T6" fmla="*/ 24 w 578"/>
                  <a:gd name="T7" fmla="*/ 0 h 750"/>
                  <a:gd name="T8" fmla="*/ 368 w 578"/>
                  <a:gd name="T9" fmla="*/ 318 h 750"/>
                  <a:gd name="T10" fmla="*/ 578 w 578"/>
                  <a:gd name="T11" fmla="*/ 737 h 750"/>
                  <a:gd name="T12" fmla="*/ 536 w 578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8" h="750">
                    <a:moveTo>
                      <a:pt x="536" y="750"/>
                    </a:moveTo>
                    <a:cubicBezTo>
                      <a:pt x="492" y="603"/>
                      <a:pt x="424" y="467"/>
                      <a:pt x="332" y="345"/>
                    </a:cubicBezTo>
                    <a:cubicBezTo>
                      <a:pt x="241" y="223"/>
                      <a:pt x="129" y="119"/>
                      <a:pt x="0" y="3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7" y="85"/>
                      <a:pt x="273" y="192"/>
                      <a:pt x="368" y="318"/>
                    </a:cubicBezTo>
                    <a:cubicBezTo>
                      <a:pt x="463" y="444"/>
                      <a:pt x="534" y="585"/>
                      <a:pt x="578" y="737"/>
                    </a:cubicBezTo>
                    <a:lnTo>
                      <a:pt x="536" y="75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3830402" y="3544934"/>
                <a:ext cx="584917" cy="988606"/>
              </a:xfrm>
              <a:custGeom>
                <a:avLst/>
                <a:gdLst>
                  <a:gd name="T0" fmla="*/ 128 w 626"/>
                  <a:gd name="T1" fmla="*/ 1060 h 1060"/>
                  <a:gd name="T2" fmla="*/ 0 w 626"/>
                  <a:gd name="T3" fmla="*/ 907 h 1060"/>
                  <a:gd name="T4" fmla="*/ 312 w 626"/>
                  <a:gd name="T5" fmla="*/ 500 h 1060"/>
                  <a:gd name="T6" fmla="*/ 426 w 626"/>
                  <a:gd name="T7" fmla="*/ 0 h 1060"/>
                  <a:gd name="T8" fmla="*/ 626 w 626"/>
                  <a:gd name="T9" fmla="*/ 2 h 1060"/>
                  <a:gd name="T10" fmla="*/ 493 w 626"/>
                  <a:gd name="T11" fmla="*/ 585 h 1060"/>
                  <a:gd name="T12" fmla="*/ 128 w 626"/>
                  <a:gd name="T13" fmla="*/ 106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6" h="1060">
                    <a:moveTo>
                      <a:pt x="128" y="1060"/>
                    </a:moveTo>
                    <a:cubicBezTo>
                      <a:pt x="0" y="907"/>
                      <a:pt x="0" y="907"/>
                      <a:pt x="0" y="907"/>
                    </a:cubicBezTo>
                    <a:cubicBezTo>
                      <a:pt x="131" y="796"/>
                      <a:pt x="239" y="656"/>
                      <a:pt x="312" y="500"/>
                    </a:cubicBezTo>
                    <a:cubicBezTo>
                      <a:pt x="385" y="345"/>
                      <a:pt x="425" y="172"/>
                      <a:pt x="426" y="0"/>
                    </a:cubicBezTo>
                    <a:cubicBezTo>
                      <a:pt x="626" y="2"/>
                      <a:pt x="626" y="2"/>
                      <a:pt x="626" y="2"/>
                    </a:cubicBezTo>
                    <a:cubicBezTo>
                      <a:pt x="624" y="202"/>
                      <a:pt x="578" y="404"/>
                      <a:pt x="493" y="585"/>
                    </a:cubicBezTo>
                    <a:cubicBezTo>
                      <a:pt x="408" y="767"/>
                      <a:pt x="282" y="931"/>
                      <a:pt x="128" y="10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3217677" y="2272499"/>
                <a:ext cx="274240" cy="171640"/>
              </a:xfrm>
              <a:custGeom>
                <a:avLst/>
                <a:gdLst>
                  <a:gd name="T0" fmla="*/ 254 w 294"/>
                  <a:gd name="T1" fmla="*/ 184 h 184"/>
                  <a:gd name="T2" fmla="*/ 217 w 294"/>
                  <a:gd name="T3" fmla="*/ 173 h 184"/>
                  <a:gd name="T4" fmla="*/ 0 w 294"/>
                  <a:gd name="T5" fmla="*/ 133 h 184"/>
                  <a:gd name="T6" fmla="*/ 13 w 294"/>
                  <a:gd name="T7" fmla="*/ 0 h 184"/>
                  <a:gd name="T8" fmla="*/ 253 w 294"/>
                  <a:gd name="T9" fmla="*/ 45 h 184"/>
                  <a:gd name="T10" fmla="*/ 294 w 294"/>
                  <a:gd name="T11" fmla="*/ 57 h 184"/>
                  <a:gd name="T12" fmla="*/ 254 w 294"/>
                  <a:gd name="T13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184">
                    <a:moveTo>
                      <a:pt x="254" y="184"/>
                    </a:moveTo>
                    <a:cubicBezTo>
                      <a:pt x="242" y="180"/>
                      <a:pt x="229" y="177"/>
                      <a:pt x="217" y="173"/>
                    </a:cubicBezTo>
                    <a:cubicBezTo>
                      <a:pt x="146" y="153"/>
                      <a:pt x="73" y="140"/>
                      <a:pt x="0" y="13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4" y="8"/>
                      <a:pt x="174" y="23"/>
                      <a:pt x="253" y="45"/>
                    </a:cubicBezTo>
                    <a:cubicBezTo>
                      <a:pt x="266" y="49"/>
                      <a:pt x="280" y="53"/>
                      <a:pt x="294" y="57"/>
                    </a:cubicBezTo>
                    <a:lnTo>
                      <a:pt x="254" y="18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37"/>
              <p:cNvSpPr/>
              <p:nvPr/>
            </p:nvSpPr>
            <p:spPr bwMode="auto">
              <a:xfrm>
                <a:off x="3122749" y="2561122"/>
                <a:ext cx="324102" cy="69039"/>
              </a:xfrm>
              <a:custGeom>
                <a:avLst/>
                <a:gdLst>
                  <a:gd name="T0" fmla="*/ 0 w 347"/>
                  <a:gd name="T1" fmla="*/ 0 h 74"/>
                  <a:gd name="T2" fmla="*/ 0 w 347"/>
                  <a:gd name="T3" fmla="*/ 12 h 74"/>
                  <a:gd name="T4" fmla="*/ 343 w 347"/>
                  <a:gd name="T5" fmla="*/ 74 h 74"/>
                  <a:gd name="T6" fmla="*/ 347 w 347"/>
                  <a:gd name="T7" fmla="*/ 63 h 74"/>
                  <a:gd name="T8" fmla="*/ 0 w 347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4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20" y="13"/>
                      <a:pt x="236" y="35"/>
                      <a:pt x="343" y="74"/>
                    </a:cubicBezTo>
                    <a:cubicBezTo>
                      <a:pt x="347" y="63"/>
                      <a:pt x="347" y="63"/>
                      <a:pt x="347" y="63"/>
                    </a:cubicBezTo>
                    <a:cubicBezTo>
                      <a:pt x="238" y="24"/>
                      <a:pt x="121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38"/>
              <p:cNvSpPr/>
              <p:nvPr/>
            </p:nvSpPr>
            <p:spPr bwMode="auto">
              <a:xfrm>
                <a:off x="2133184" y="3447128"/>
                <a:ext cx="15342" cy="78628"/>
              </a:xfrm>
              <a:custGeom>
                <a:avLst/>
                <a:gdLst>
                  <a:gd name="T0" fmla="*/ 5 w 16"/>
                  <a:gd name="T1" fmla="*/ 0 h 84"/>
                  <a:gd name="T2" fmla="*/ 0 w 16"/>
                  <a:gd name="T3" fmla="*/ 84 h 84"/>
                  <a:gd name="T4" fmla="*/ 12 w 16"/>
                  <a:gd name="T5" fmla="*/ 84 h 84"/>
                  <a:gd name="T6" fmla="*/ 16 w 16"/>
                  <a:gd name="T7" fmla="*/ 1 h 84"/>
                  <a:gd name="T8" fmla="*/ 5 w 16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84">
                    <a:moveTo>
                      <a:pt x="5" y="0"/>
                    </a:moveTo>
                    <a:cubicBezTo>
                      <a:pt x="2" y="28"/>
                      <a:pt x="1" y="56"/>
                      <a:pt x="0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56"/>
                      <a:pt x="13" y="29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9"/>
              <p:cNvSpPr/>
              <p:nvPr/>
            </p:nvSpPr>
            <p:spPr bwMode="auto">
              <a:xfrm>
                <a:off x="3462193" y="2627285"/>
                <a:ext cx="105477" cy="55615"/>
              </a:xfrm>
              <a:custGeom>
                <a:avLst/>
                <a:gdLst>
                  <a:gd name="T0" fmla="*/ 4 w 113"/>
                  <a:gd name="T1" fmla="*/ 0 h 60"/>
                  <a:gd name="T2" fmla="*/ 0 w 113"/>
                  <a:gd name="T3" fmla="*/ 11 h 60"/>
                  <a:gd name="T4" fmla="*/ 108 w 113"/>
                  <a:gd name="T5" fmla="*/ 60 h 60"/>
                  <a:gd name="T6" fmla="*/ 113 w 113"/>
                  <a:gd name="T7" fmla="*/ 51 h 60"/>
                  <a:gd name="T8" fmla="*/ 4 w 11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60">
                    <a:moveTo>
                      <a:pt x="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37" y="25"/>
                      <a:pt x="73" y="42"/>
                      <a:pt x="108" y="6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78" y="32"/>
                      <a:pt x="41" y="15"/>
                      <a:pt x="4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40"/>
              <p:cNvSpPr/>
              <p:nvPr/>
            </p:nvSpPr>
            <p:spPr bwMode="auto">
              <a:xfrm>
                <a:off x="2947273" y="4489431"/>
                <a:ext cx="225337" cy="24931"/>
              </a:xfrm>
              <a:custGeom>
                <a:avLst/>
                <a:gdLst>
                  <a:gd name="T0" fmla="*/ 2 w 242"/>
                  <a:gd name="T1" fmla="*/ 0 h 26"/>
                  <a:gd name="T2" fmla="*/ 0 w 242"/>
                  <a:gd name="T3" fmla="*/ 11 h 26"/>
                  <a:gd name="T4" fmla="*/ 177 w 242"/>
                  <a:gd name="T5" fmla="*/ 26 h 26"/>
                  <a:gd name="T6" fmla="*/ 242 w 242"/>
                  <a:gd name="T7" fmla="*/ 24 h 26"/>
                  <a:gd name="T8" fmla="*/ 241 w 242"/>
                  <a:gd name="T9" fmla="*/ 13 h 26"/>
                  <a:gd name="T10" fmla="*/ 177 w 242"/>
                  <a:gd name="T11" fmla="*/ 15 h 26"/>
                  <a:gd name="T12" fmla="*/ 2 w 242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26">
                    <a:moveTo>
                      <a:pt x="2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57" y="21"/>
                      <a:pt x="116" y="26"/>
                      <a:pt x="177" y="26"/>
                    </a:cubicBezTo>
                    <a:cubicBezTo>
                      <a:pt x="198" y="26"/>
                      <a:pt x="220" y="25"/>
                      <a:pt x="242" y="24"/>
                    </a:cubicBezTo>
                    <a:cubicBezTo>
                      <a:pt x="241" y="13"/>
                      <a:pt x="241" y="13"/>
                      <a:pt x="241" y="13"/>
                    </a:cubicBezTo>
                    <a:cubicBezTo>
                      <a:pt x="220" y="14"/>
                      <a:pt x="198" y="15"/>
                      <a:pt x="177" y="15"/>
                    </a:cubicBezTo>
                    <a:cubicBezTo>
                      <a:pt x="117" y="15"/>
                      <a:pt x="58" y="9"/>
                      <a:pt x="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41"/>
              <p:cNvSpPr/>
              <p:nvPr/>
            </p:nvSpPr>
            <p:spPr bwMode="auto">
              <a:xfrm>
                <a:off x="2934808" y="2561122"/>
                <a:ext cx="165886" cy="26849"/>
              </a:xfrm>
              <a:custGeom>
                <a:avLst/>
                <a:gdLst>
                  <a:gd name="T0" fmla="*/ 178 w 178"/>
                  <a:gd name="T1" fmla="*/ 0 h 29"/>
                  <a:gd name="T2" fmla="*/ 0 w 178"/>
                  <a:gd name="T3" fmla="*/ 18 h 29"/>
                  <a:gd name="T4" fmla="*/ 2 w 178"/>
                  <a:gd name="T5" fmla="*/ 29 h 29"/>
                  <a:gd name="T6" fmla="*/ 178 w 178"/>
                  <a:gd name="T7" fmla="*/ 12 h 29"/>
                  <a:gd name="T8" fmla="*/ 178 w 17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9">
                    <a:moveTo>
                      <a:pt x="178" y="0"/>
                    </a:moveTo>
                    <a:cubicBezTo>
                      <a:pt x="117" y="1"/>
                      <a:pt x="58" y="7"/>
                      <a:pt x="0" y="1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59" y="18"/>
                      <a:pt x="118" y="12"/>
                      <a:pt x="178" y="12"/>
                    </a:cubicBezTo>
                    <a:cubicBezTo>
                      <a:pt x="178" y="0"/>
                      <a:pt x="178" y="0"/>
                      <a:pt x="17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42"/>
              <p:cNvSpPr/>
              <p:nvPr/>
            </p:nvSpPr>
            <p:spPr bwMode="auto">
              <a:xfrm>
                <a:off x="3582053" y="2683859"/>
                <a:ext cx="38355" cy="28766"/>
              </a:xfrm>
              <a:custGeom>
                <a:avLst/>
                <a:gdLst>
                  <a:gd name="T0" fmla="*/ 5 w 41"/>
                  <a:gd name="T1" fmla="*/ 0 h 31"/>
                  <a:gd name="T2" fmla="*/ 0 w 41"/>
                  <a:gd name="T3" fmla="*/ 10 h 31"/>
                  <a:gd name="T4" fmla="*/ 35 w 41"/>
                  <a:gd name="T5" fmla="*/ 31 h 31"/>
                  <a:gd name="T6" fmla="*/ 41 w 41"/>
                  <a:gd name="T7" fmla="*/ 22 h 31"/>
                  <a:gd name="T8" fmla="*/ 5 w 4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1">
                    <a:moveTo>
                      <a:pt x="5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2" y="17"/>
                      <a:pt x="24" y="24"/>
                      <a:pt x="35" y="31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29" y="14"/>
                      <a:pt x="17" y="7"/>
                      <a:pt x="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3"/>
              <p:cNvSpPr/>
              <p:nvPr/>
            </p:nvSpPr>
            <p:spPr bwMode="auto">
              <a:xfrm>
                <a:off x="3944510" y="3039604"/>
                <a:ext cx="145750" cy="801624"/>
              </a:xfrm>
              <a:custGeom>
                <a:avLst/>
                <a:gdLst>
                  <a:gd name="T0" fmla="*/ 9 w 156"/>
                  <a:gd name="T1" fmla="*/ 0 h 859"/>
                  <a:gd name="T2" fmla="*/ 0 w 156"/>
                  <a:gd name="T3" fmla="*/ 6 h 859"/>
                  <a:gd name="T4" fmla="*/ 145 w 156"/>
                  <a:gd name="T5" fmla="*/ 534 h 859"/>
                  <a:gd name="T6" fmla="*/ 93 w 156"/>
                  <a:gd name="T7" fmla="*/ 855 h 859"/>
                  <a:gd name="T8" fmla="*/ 104 w 156"/>
                  <a:gd name="T9" fmla="*/ 859 h 859"/>
                  <a:gd name="T10" fmla="*/ 156 w 156"/>
                  <a:gd name="T11" fmla="*/ 534 h 859"/>
                  <a:gd name="T12" fmla="*/ 9 w 156"/>
                  <a:gd name="T13" fmla="*/ 0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859">
                    <a:moveTo>
                      <a:pt x="9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92" y="160"/>
                      <a:pt x="145" y="341"/>
                      <a:pt x="145" y="534"/>
                    </a:cubicBezTo>
                    <a:cubicBezTo>
                      <a:pt x="145" y="646"/>
                      <a:pt x="127" y="754"/>
                      <a:pt x="93" y="855"/>
                    </a:cubicBezTo>
                    <a:cubicBezTo>
                      <a:pt x="104" y="859"/>
                      <a:pt x="104" y="859"/>
                      <a:pt x="104" y="859"/>
                    </a:cubicBezTo>
                    <a:cubicBezTo>
                      <a:pt x="138" y="757"/>
                      <a:pt x="156" y="647"/>
                      <a:pt x="156" y="534"/>
                    </a:cubicBezTo>
                    <a:cubicBezTo>
                      <a:pt x="156" y="339"/>
                      <a:pt x="102" y="156"/>
                      <a:pt x="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44"/>
              <p:cNvSpPr/>
              <p:nvPr/>
            </p:nvSpPr>
            <p:spPr bwMode="auto">
              <a:xfrm>
                <a:off x="3740268" y="3996567"/>
                <a:ext cx="232049" cy="282870"/>
              </a:xfrm>
              <a:custGeom>
                <a:avLst/>
                <a:gdLst>
                  <a:gd name="T0" fmla="*/ 238 w 248"/>
                  <a:gd name="T1" fmla="*/ 0 h 303"/>
                  <a:gd name="T2" fmla="*/ 0 w 248"/>
                  <a:gd name="T3" fmla="*/ 294 h 303"/>
                  <a:gd name="T4" fmla="*/ 7 w 248"/>
                  <a:gd name="T5" fmla="*/ 303 h 303"/>
                  <a:gd name="T6" fmla="*/ 248 w 248"/>
                  <a:gd name="T7" fmla="*/ 5 h 303"/>
                  <a:gd name="T8" fmla="*/ 238 w 248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303">
                    <a:moveTo>
                      <a:pt x="238" y="0"/>
                    </a:moveTo>
                    <a:cubicBezTo>
                      <a:pt x="177" y="112"/>
                      <a:pt x="96" y="212"/>
                      <a:pt x="0" y="294"/>
                    </a:cubicBezTo>
                    <a:cubicBezTo>
                      <a:pt x="7" y="303"/>
                      <a:pt x="7" y="303"/>
                      <a:pt x="7" y="303"/>
                    </a:cubicBezTo>
                    <a:cubicBezTo>
                      <a:pt x="104" y="220"/>
                      <a:pt x="186" y="119"/>
                      <a:pt x="248" y="5"/>
                    </a:cubicBezTo>
                    <a:cubicBezTo>
                      <a:pt x="238" y="0"/>
                      <a:pt x="238" y="0"/>
                      <a:pt x="2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45"/>
              <p:cNvSpPr/>
              <p:nvPr/>
            </p:nvSpPr>
            <p:spPr bwMode="auto">
              <a:xfrm>
                <a:off x="2139896" y="3051110"/>
                <a:ext cx="133284" cy="376840"/>
              </a:xfrm>
              <a:custGeom>
                <a:avLst/>
                <a:gdLst>
                  <a:gd name="T0" fmla="*/ 133 w 143"/>
                  <a:gd name="T1" fmla="*/ 0 h 404"/>
                  <a:gd name="T2" fmla="*/ 0 w 143"/>
                  <a:gd name="T3" fmla="*/ 403 h 404"/>
                  <a:gd name="T4" fmla="*/ 11 w 143"/>
                  <a:gd name="T5" fmla="*/ 404 h 404"/>
                  <a:gd name="T6" fmla="*/ 143 w 143"/>
                  <a:gd name="T7" fmla="*/ 5 h 404"/>
                  <a:gd name="T8" fmla="*/ 133 w 143"/>
                  <a:gd name="T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404">
                    <a:moveTo>
                      <a:pt x="133" y="0"/>
                    </a:moveTo>
                    <a:cubicBezTo>
                      <a:pt x="63" y="121"/>
                      <a:pt x="17" y="257"/>
                      <a:pt x="0" y="403"/>
                    </a:cubicBezTo>
                    <a:cubicBezTo>
                      <a:pt x="11" y="404"/>
                      <a:pt x="11" y="404"/>
                      <a:pt x="11" y="404"/>
                    </a:cubicBezTo>
                    <a:cubicBezTo>
                      <a:pt x="28" y="260"/>
                      <a:pt x="73" y="125"/>
                      <a:pt x="143" y="5"/>
                    </a:cubicBezTo>
                    <a:cubicBezTo>
                      <a:pt x="133" y="0"/>
                      <a:pt x="133" y="0"/>
                      <a:pt x="133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46"/>
              <p:cNvSpPr/>
              <p:nvPr/>
            </p:nvSpPr>
            <p:spPr bwMode="auto">
              <a:xfrm>
                <a:off x="3631914" y="2714543"/>
                <a:ext cx="310677" cy="313554"/>
              </a:xfrm>
              <a:custGeom>
                <a:avLst/>
                <a:gdLst>
                  <a:gd name="T0" fmla="*/ 6 w 332"/>
                  <a:gd name="T1" fmla="*/ 0 h 336"/>
                  <a:gd name="T2" fmla="*/ 0 w 332"/>
                  <a:gd name="T3" fmla="*/ 10 h 336"/>
                  <a:gd name="T4" fmla="*/ 322 w 332"/>
                  <a:gd name="T5" fmla="*/ 336 h 336"/>
                  <a:gd name="T6" fmla="*/ 332 w 332"/>
                  <a:gd name="T7" fmla="*/ 330 h 336"/>
                  <a:gd name="T8" fmla="*/ 6 w 332"/>
                  <a:gd name="T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336">
                    <a:moveTo>
                      <a:pt x="6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30" y="93"/>
                      <a:pt x="240" y="205"/>
                      <a:pt x="322" y="336"/>
                    </a:cubicBezTo>
                    <a:cubicBezTo>
                      <a:pt x="332" y="330"/>
                      <a:pt x="332" y="330"/>
                      <a:pt x="332" y="330"/>
                    </a:cubicBezTo>
                    <a:cubicBezTo>
                      <a:pt x="249" y="197"/>
                      <a:pt x="138" y="85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7"/>
              <p:cNvSpPr/>
              <p:nvPr/>
            </p:nvSpPr>
            <p:spPr bwMode="auto">
              <a:xfrm>
                <a:off x="2274139" y="2581259"/>
                <a:ext cx="642450" cy="456427"/>
              </a:xfrm>
              <a:custGeom>
                <a:avLst/>
                <a:gdLst>
                  <a:gd name="T0" fmla="*/ 685 w 687"/>
                  <a:gd name="T1" fmla="*/ 0 h 490"/>
                  <a:gd name="T2" fmla="*/ 0 w 687"/>
                  <a:gd name="T3" fmla="*/ 484 h 490"/>
                  <a:gd name="T4" fmla="*/ 10 w 687"/>
                  <a:gd name="T5" fmla="*/ 490 h 490"/>
                  <a:gd name="T6" fmla="*/ 687 w 687"/>
                  <a:gd name="T7" fmla="*/ 11 h 490"/>
                  <a:gd name="T8" fmla="*/ 685 w 687"/>
                  <a:gd name="T9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7" h="490">
                    <a:moveTo>
                      <a:pt x="685" y="0"/>
                    </a:moveTo>
                    <a:cubicBezTo>
                      <a:pt x="395" y="60"/>
                      <a:pt x="149" y="239"/>
                      <a:pt x="0" y="484"/>
                    </a:cubicBezTo>
                    <a:cubicBezTo>
                      <a:pt x="10" y="490"/>
                      <a:pt x="10" y="490"/>
                      <a:pt x="10" y="490"/>
                    </a:cubicBezTo>
                    <a:cubicBezTo>
                      <a:pt x="157" y="248"/>
                      <a:pt x="400" y="70"/>
                      <a:pt x="687" y="11"/>
                    </a:cubicBezTo>
                    <a:cubicBezTo>
                      <a:pt x="685" y="0"/>
                      <a:pt x="685" y="0"/>
                      <a:pt x="685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48"/>
              <p:cNvSpPr/>
              <p:nvPr/>
            </p:nvSpPr>
            <p:spPr bwMode="auto">
              <a:xfrm>
                <a:off x="2189758" y="3859447"/>
                <a:ext cx="738338" cy="636697"/>
              </a:xfrm>
              <a:custGeom>
                <a:avLst/>
                <a:gdLst>
                  <a:gd name="T0" fmla="*/ 11 w 791"/>
                  <a:gd name="T1" fmla="*/ 0 h 683"/>
                  <a:gd name="T2" fmla="*/ 0 w 791"/>
                  <a:gd name="T3" fmla="*/ 4 h 683"/>
                  <a:gd name="T4" fmla="*/ 789 w 791"/>
                  <a:gd name="T5" fmla="*/ 683 h 683"/>
                  <a:gd name="T6" fmla="*/ 791 w 791"/>
                  <a:gd name="T7" fmla="*/ 672 h 683"/>
                  <a:gd name="T8" fmla="*/ 11 w 791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683">
                    <a:moveTo>
                      <a:pt x="1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23" y="349"/>
                      <a:pt x="422" y="612"/>
                      <a:pt x="789" y="683"/>
                    </a:cubicBezTo>
                    <a:cubicBezTo>
                      <a:pt x="791" y="672"/>
                      <a:pt x="791" y="672"/>
                      <a:pt x="791" y="672"/>
                    </a:cubicBezTo>
                    <a:cubicBezTo>
                      <a:pt x="428" y="602"/>
                      <a:pt x="132" y="342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49"/>
              <p:cNvSpPr/>
              <p:nvPr/>
            </p:nvSpPr>
            <p:spPr bwMode="auto">
              <a:xfrm>
                <a:off x="3972317" y="3857529"/>
                <a:ext cx="62327" cy="125613"/>
              </a:xfrm>
              <a:custGeom>
                <a:avLst/>
                <a:gdLst>
                  <a:gd name="T0" fmla="*/ 56 w 67"/>
                  <a:gd name="T1" fmla="*/ 0 h 135"/>
                  <a:gd name="T2" fmla="*/ 0 w 67"/>
                  <a:gd name="T3" fmla="*/ 129 h 135"/>
                  <a:gd name="T4" fmla="*/ 10 w 67"/>
                  <a:gd name="T5" fmla="*/ 135 h 135"/>
                  <a:gd name="T6" fmla="*/ 67 w 67"/>
                  <a:gd name="T7" fmla="*/ 3 h 135"/>
                  <a:gd name="T8" fmla="*/ 56 w 67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35">
                    <a:moveTo>
                      <a:pt x="56" y="0"/>
                    </a:moveTo>
                    <a:cubicBezTo>
                      <a:pt x="40" y="44"/>
                      <a:pt x="22" y="88"/>
                      <a:pt x="0" y="129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32" y="92"/>
                      <a:pt x="51" y="48"/>
                      <a:pt x="67" y="3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50"/>
              <p:cNvSpPr/>
              <p:nvPr/>
            </p:nvSpPr>
            <p:spPr bwMode="auto">
              <a:xfrm>
                <a:off x="2135101" y="3589042"/>
                <a:ext cx="58492" cy="255062"/>
              </a:xfrm>
              <a:custGeom>
                <a:avLst/>
                <a:gdLst>
                  <a:gd name="T0" fmla="*/ 11 w 62"/>
                  <a:gd name="T1" fmla="*/ 0 h 273"/>
                  <a:gd name="T2" fmla="*/ 0 w 62"/>
                  <a:gd name="T3" fmla="*/ 0 h 273"/>
                  <a:gd name="T4" fmla="*/ 51 w 62"/>
                  <a:gd name="T5" fmla="*/ 273 h 273"/>
                  <a:gd name="T6" fmla="*/ 62 w 62"/>
                  <a:gd name="T7" fmla="*/ 269 h 273"/>
                  <a:gd name="T8" fmla="*/ 11 w 62"/>
                  <a:gd name="T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73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95"/>
                      <a:pt x="22" y="186"/>
                      <a:pt x="51" y="273"/>
                    </a:cubicBezTo>
                    <a:cubicBezTo>
                      <a:pt x="62" y="269"/>
                      <a:pt x="62" y="269"/>
                      <a:pt x="62" y="269"/>
                    </a:cubicBezTo>
                    <a:cubicBezTo>
                      <a:pt x="33" y="184"/>
                      <a:pt x="16" y="93"/>
                      <a:pt x="1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51"/>
              <p:cNvSpPr/>
              <p:nvPr/>
            </p:nvSpPr>
            <p:spPr bwMode="auto">
              <a:xfrm>
                <a:off x="2133184" y="3545893"/>
                <a:ext cx="11507" cy="23013"/>
              </a:xfrm>
              <a:custGeom>
                <a:avLst/>
                <a:gdLst>
                  <a:gd name="T0" fmla="*/ 0 w 12"/>
                  <a:gd name="T1" fmla="*/ 0 h 24"/>
                  <a:gd name="T2" fmla="*/ 1 w 12"/>
                  <a:gd name="T3" fmla="*/ 24 h 24"/>
                  <a:gd name="T4" fmla="*/ 12 w 12"/>
                  <a:gd name="T5" fmla="*/ 23 h 24"/>
                  <a:gd name="T6" fmla="*/ 12 w 12"/>
                  <a:gd name="T7" fmla="*/ 0 h 24"/>
                  <a:gd name="T8" fmla="*/ 0 w 1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cubicBezTo>
                      <a:pt x="1" y="8"/>
                      <a:pt x="1" y="16"/>
                      <a:pt x="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16"/>
                      <a:pt x="12" y="8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2"/>
              <p:cNvSpPr/>
              <p:nvPr/>
            </p:nvSpPr>
            <p:spPr bwMode="auto">
              <a:xfrm>
                <a:off x="3240691" y="4284231"/>
                <a:ext cx="490947" cy="220543"/>
              </a:xfrm>
              <a:custGeom>
                <a:avLst/>
                <a:gdLst>
                  <a:gd name="T0" fmla="*/ 518 w 525"/>
                  <a:gd name="T1" fmla="*/ 0 h 236"/>
                  <a:gd name="T2" fmla="*/ 0 w 525"/>
                  <a:gd name="T3" fmla="*/ 225 h 236"/>
                  <a:gd name="T4" fmla="*/ 2 w 525"/>
                  <a:gd name="T5" fmla="*/ 236 h 236"/>
                  <a:gd name="T6" fmla="*/ 525 w 525"/>
                  <a:gd name="T7" fmla="*/ 8 h 236"/>
                  <a:gd name="T8" fmla="*/ 518 w 525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36">
                    <a:moveTo>
                      <a:pt x="518" y="0"/>
                    </a:moveTo>
                    <a:cubicBezTo>
                      <a:pt x="373" y="119"/>
                      <a:pt x="195" y="199"/>
                      <a:pt x="0" y="225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199" y="210"/>
                      <a:pt x="378" y="129"/>
                      <a:pt x="525" y="8"/>
                    </a:cubicBezTo>
                    <a:cubicBezTo>
                      <a:pt x="518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53"/>
              <p:cNvSpPr/>
              <p:nvPr/>
            </p:nvSpPr>
            <p:spPr bwMode="auto">
              <a:xfrm>
                <a:off x="3192747" y="4497102"/>
                <a:ext cx="29725" cy="13424"/>
              </a:xfrm>
              <a:custGeom>
                <a:avLst/>
                <a:gdLst>
                  <a:gd name="T0" fmla="*/ 30 w 32"/>
                  <a:gd name="T1" fmla="*/ 0 h 14"/>
                  <a:gd name="T2" fmla="*/ 0 w 32"/>
                  <a:gd name="T3" fmla="*/ 3 h 14"/>
                  <a:gd name="T4" fmla="*/ 1 w 32"/>
                  <a:gd name="T5" fmla="*/ 14 h 14"/>
                  <a:gd name="T6" fmla="*/ 32 w 32"/>
                  <a:gd name="T7" fmla="*/ 11 h 14"/>
                  <a:gd name="T8" fmla="*/ 30 w 3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4">
                    <a:moveTo>
                      <a:pt x="30" y="0"/>
                    </a:moveTo>
                    <a:cubicBezTo>
                      <a:pt x="20" y="1"/>
                      <a:pt x="10" y="2"/>
                      <a:pt x="0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1" y="13"/>
                      <a:pt x="21" y="12"/>
                      <a:pt x="32" y="11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54"/>
              <p:cNvSpPr/>
              <p:nvPr/>
            </p:nvSpPr>
            <p:spPr bwMode="auto">
              <a:xfrm>
                <a:off x="3195624" y="4533540"/>
                <a:ext cx="33561" cy="34520"/>
              </a:xfrm>
              <a:custGeom>
                <a:avLst/>
                <a:gdLst>
                  <a:gd name="T0" fmla="*/ 32 w 36"/>
                  <a:gd name="T1" fmla="*/ 0 h 37"/>
                  <a:gd name="T2" fmla="*/ 0 w 36"/>
                  <a:gd name="T3" fmla="*/ 3 h 37"/>
                  <a:gd name="T4" fmla="*/ 3 w 36"/>
                  <a:gd name="T5" fmla="*/ 37 h 37"/>
                  <a:gd name="T6" fmla="*/ 36 w 36"/>
                  <a:gd name="T7" fmla="*/ 34 h 37"/>
                  <a:gd name="T8" fmla="*/ 32 w 3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2" y="0"/>
                    </a:moveTo>
                    <a:cubicBezTo>
                      <a:pt x="21" y="2"/>
                      <a:pt x="11" y="3"/>
                      <a:pt x="0" y="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14" y="36"/>
                      <a:pt x="25" y="35"/>
                      <a:pt x="36" y="34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55"/>
              <p:cNvSpPr/>
              <p:nvPr/>
            </p:nvSpPr>
            <p:spPr bwMode="auto">
              <a:xfrm>
                <a:off x="2082363" y="3021385"/>
                <a:ext cx="158215" cy="402730"/>
              </a:xfrm>
              <a:custGeom>
                <a:avLst/>
                <a:gdLst>
                  <a:gd name="T0" fmla="*/ 0 w 170"/>
                  <a:gd name="T1" fmla="*/ 429 h 432"/>
                  <a:gd name="T2" fmla="*/ 34 w 170"/>
                  <a:gd name="T3" fmla="*/ 432 h 432"/>
                  <a:gd name="T4" fmla="*/ 170 w 170"/>
                  <a:gd name="T5" fmla="*/ 17 h 432"/>
                  <a:gd name="T6" fmla="*/ 141 w 170"/>
                  <a:gd name="T7" fmla="*/ 0 h 432"/>
                  <a:gd name="T8" fmla="*/ 0 w 170"/>
                  <a:gd name="T9" fmla="*/ 429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432">
                    <a:moveTo>
                      <a:pt x="0" y="429"/>
                    </a:moveTo>
                    <a:cubicBezTo>
                      <a:pt x="34" y="432"/>
                      <a:pt x="34" y="432"/>
                      <a:pt x="34" y="432"/>
                    </a:cubicBezTo>
                    <a:cubicBezTo>
                      <a:pt x="51" y="282"/>
                      <a:pt x="98" y="142"/>
                      <a:pt x="170" y="17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67" y="129"/>
                      <a:pt x="18" y="274"/>
                      <a:pt x="0" y="42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56"/>
              <p:cNvSpPr/>
              <p:nvPr/>
            </p:nvSpPr>
            <p:spPr bwMode="auto">
              <a:xfrm>
                <a:off x="2077569" y="3590001"/>
                <a:ext cx="80546" cy="272322"/>
              </a:xfrm>
              <a:custGeom>
                <a:avLst/>
                <a:gdLst>
                  <a:gd name="T0" fmla="*/ 86 w 86"/>
                  <a:gd name="T1" fmla="*/ 281 h 292"/>
                  <a:gd name="T2" fmla="*/ 33 w 86"/>
                  <a:gd name="T3" fmla="*/ 0 h 292"/>
                  <a:gd name="T4" fmla="*/ 0 w 86"/>
                  <a:gd name="T5" fmla="*/ 2 h 292"/>
                  <a:gd name="T6" fmla="*/ 54 w 86"/>
                  <a:gd name="T7" fmla="*/ 292 h 292"/>
                  <a:gd name="T8" fmla="*/ 86 w 86"/>
                  <a:gd name="T9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92">
                    <a:moveTo>
                      <a:pt x="86" y="281"/>
                    </a:moveTo>
                    <a:cubicBezTo>
                      <a:pt x="57" y="192"/>
                      <a:pt x="38" y="98"/>
                      <a:pt x="3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103"/>
                      <a:pt x="24" y="200"/>
                      <a:pt x="54" y="292"/>
                    </a:cubicBezTo>
                    <a:lnTo>
                      <a:pt x="86" y="28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57"/>
              <p:cNvSpPr/>
              <p:nvPr/>
            </p:nvSpPr>
            <p:spPr bwMode="auto">
              <a:xfrm>
                <a:off x="2075651" y="3545893"/>
                <a:ext cx="31643" cy="24931"/>
              </a:xfrm>
              <a:custGeom>
                <a:avLst/>
                <a:gdLst>
                  <a:gd name="T0" fmla="*/ 34 w 34"/>
                  <a:gd name="T1" fmla="*/ 25 h 26"/>
                  <a:gd name="T2" fmla="*/ 34 w 34"/>
                  <a:gd name="T3" fmla="*/ 0 h 26"/>
                  <a:gd name="T4" fmla="*/ 0 w 34"/>
                  <a:gd name="T5" fmla="*/ 0 h 26"/>
                  <a:gd name="T6" fmla="*/ 1 w 34"/>
                  <a:gd name="T7" fmla="*/ 26 h 26"/>
                  <a:gd name="T8" fmla="*/ 34 w 34"/>
                  <a:gd name="T9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6">
                    <a:moveTo>
                      <a:pt x="34" y="25"/>
                    </a:moveTo>
                    <a:cubicBezTo>
                      <a:pt x="34" y="17"/>
                      <a:pt x="34" y="8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1" y="18"/>
                      <a:pt x="1" y="26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58"/>
              <p:cNvSpPr/>
              <p:nvPr/>
            </p:nvSpPr>
            <p:spPr bwMode="auto">
              <a:xfrm>
                <a:off x="3122749" y="2502630"/>
                <a:ext cx="344238" cy="93011"/>
              </a:xfrm>
              <a:custGeom>
                <a:avLst/>
                <a:gdLst>
                  <a:gd name="T0" fmla="*/ 0 w 369"/>
                  <a:gd name="T1" fmla="*/ 0 h 99"/>
                  <a:gd name="T2" fmla="*/ 0 w 369"/>
                  <a:gd name="T3" fmla="*/ 34 h 99"/>
                  <a:gd name="T4" fmla="*/ 357 w 369"/>
                  <a:gd name="T5" fmla="*/ 99 h 99"/>
                  <a:gd name="T6" fmla="*/ 369 w 369"/>
                  <a:gd name="T7" fmla="*/ 67 h 99"/>
                  <a:gd name="T8" fmla="*/ 0 w 36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99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25" y="35"/>
                      <a:pt x="245" y="58"/>
                      <a:pt x="357" y="99"/>
                    </a:cubicBezTo>
                    <a:cubicBezTo>
                      <a:pt x="369" y="67"/>
                      <a:pt x="369" y="67"/>
                      <a:pt x="369" y="67"/>
                    </a:cubicBezTo>
                    <a:cubicBezTo>
                      <a:pt x="253" y="25"/>
                      <a:pt x="129" y="2"/>
                      <a:pt x="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9"/>
              <p:cNvSpPr/>
              <p:nvPr/>
            </p:nvSpPr>
            <p:spPr bwMode="auto">
              <a:xfrm>
                <a:off x="3598354" y="2633038"/>
                <a:ext cx="52738" cy="47944"/>
              </a:xfrm>
              <a:custGeom>
                <a:avLst/>
                <a:gdLst>
                  <a:gd name="T0" fmla="*/ 17 w 56"/>
                  <a:gd name="T1" fmla="*/ 0 h 51"/>
                  <a:gd name="T2" fmla="*/ 0 w 56"/>
                  <a:gd name="T3" fmla="*/ 29 h 51"/>
                  <a:gd name="T4" fmla="*/ 38 w 56"/>
                  <a:gd name="T5" fmla="*/ 51 h 51"/>
                  <a:gd name="T6" fmla="*/ 56 w 56"/>
                  <a:gd name="T7" fmla="*/ 23 h 51"/>
                  <a:gd name="T8" fmla="*/ 17 w 5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1">
                    <a:moveTo>
                      <a:pt x="17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3" y="36"/>
                      <a:pt x="26" y="44"/>
                      <a:pt x="38" y="5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43" y="15"/>
                      <a:pt x="30" y="7"/>
                      <a:pt x="17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0"/>
              <p:cNvSpPr/>
              <p:nvPr/>
            </p:nvSpPr>
            <p:spPr bwMode="auto">
              <a:xfrm>
                <a:off x="3475617" y="2572629"/>
                <a:ext cx="120819" cy="78628"/>
              </a:xfrm>
              <a:custGeom>
                <a:avLst/>
                <a:gdLst>
                  <a:gd name="T0" fmla="*/ 12 w 129"/>
                  <a:gd name="T1" fmla="*/ 0 h 84"/>
                  <a:gd name="T2" fmla="*/ 0 w 129"/>
                  <a:gd name="T3" fmla="*/ 32 h 84"/>
                  <a:gd name="T4" fmla="*/ 113 w 129"/>
                  <a:gd name="T5" fmla="*/ 84 h 84"/>
                  <a:gd name="T6" fmla="*/ 129 w 129"/>
                  <a:gd name="T7" fmla="*/ 54 h 84"/>
                  <a:gd name="T8" fmla="*/ 12 w 129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84">
                    <a:moveTo>
                      <a:pt x="12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9" y="47"/>
                      <a:pt x="76" y="64"/>
                      <a:pt x="113" y="84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91" y="34"/>
                      <a:pt x="52" y="16"/>
                      <a:pt x="12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61"/>
              <p:cNvSpPr/>
              <p:nvPr/>
            </p:nvSpPr>
            <p:spPr bwMode="auto">
              <a:xfrm>
                <a:off x="2923301" y="2502630"/>
                <a:ext cx="177393" cy="48903"/>
              </a:xfrm>
              <a:custGeom>
                <a:avLst/>
                <a:gdLst>
                  <a:gd name="T0" fmla="*/ 190 w 190"/>
                  <a:gd name="T1" fmla="*/ 0 h 52"/>
                  <a:gd name="T2" fmla="*/ 0 w 190"/>
                  <a:gd name="T3" fmla="*/ 19 h 52"/>
                  <a:gd name="T4" fmla="*/ 6 w 190"/>
                  <a:gd name="T5" fmla="*/ 52 h 52"/>
                  <a:gd name="T6" fmla="*/ 190 w 190"/>
                  <a:gd name="T7" fmla="*/ 34 h 52"/>
                  <a:gd name="T8" fmla="*/ 190 w 19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52">
                    <a:moveTo>
                      <a:pt x="190" y="0"/>
                    </a:moveTo>
                    <a:cubicBezTo>
                      <a:pt x="125" y="1"/>
                      <a:pt x="62" y="7"/>
                      <a:pt x="0" y="1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6" y="41"/>
                      <a:pt x="128" y="35"/>
                      <a:pt x="190" y="34"/>
                    </a:cubicBezTo>
                    <a:cubicBezTo>
                      <a:pt x="190" y="0"/>
                      <a:pt x="190" y="0"/>
                      <a:pt x="190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62"/>
              <p:cNvSpPr/>
              <p:nvPr/>
            </p:nvSpPr>
            <p:spPr bwMode="auto">
              <a:xfrm>
                <a:off x="2075651" y="3441375"/>
                <a:ext cx="36437" cy="84382"/>
              </a:xfrm>
              <a:custGeom>
                <a:avLst/>
                <a:gdLst>
                  <a:gd name="T0" fmla="*/ 34 w 39"/>
                  <a:gd name="T1" fmla="*/ 90 h 90"/>
                  <a:gd name="T2" fmla="*/ 39 w 39"/>
                  <a:gd name="T3" fmla="*/ 3 h 90"/>
                  <a:gd name="T4" fmla="*/ 5 w 39"/>
                  <a:gd name="T5" fmla="*/ 0 h 90"/>
                  <a:gd name="T6" fmla="*/ 0 w 39"/>
                  <a:gd name="T7" fmla="*/ 90 h 90"/>
                  <a:gd name="T8" fmla="*/ 34 w 39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90">
                    <a:moveTo>
                      <a:pt x="34" y="90"/>
                    </a:moveTo>
                    <a:cubicBezTo>
                      <a:pt x="34" y="61"/>
                      <a:pt x="36" y="32"/>
                      <a:pt x="39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29"/>
                      <a:pt x="1" y="59"/>
                      <a:pt x="0" y="90"/>
                    </a:cubicBezTo>
                    <a:lnTo>
                      <a:pt x="34" y="9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63"/>
              <p:cNvSpPr/>
              <p:nvPr/>
            </p:nvSpPr>
            <p:spPr bwMode="auto">
              <a:xfrm>
                <a:off x="2936726" y="4525869"/>
                <a:ext cx="239720" cy="46026"/>
              </a:xfrm>
              <a:custGeom>
                <a:avLst/>
                <a:gdLst>
                  <a:gd name="T0" fmla="*/ 6 w 257"/>
                  <a:gd name="T1" fmla="*/ 0 h 49"/>
                  <a:gd name="T2" fmla="*/ 0 w 257"/>
                  <a:gd name="T3" fmla="*/ 33 h 49"/>
                  <a:gd name="T4" fmla="*/ 188 w 257"/>
                  <a:gd name="T5" fmla="*/ 49 h 49"/>
                  <a:gd name="T6" fmla="*/ 257 w 257"/>
                  <a:gd name="T7" fmla="*/ 47 h 49"/>
                  <a:gd name="T8" fmla="*/ 255 w 257"/>
                  <a:gd name="T9" fmla="*/ 13 h 49"/>
                  <a:gd name="T10" fmla="*/ 188 w 257"/>
                  <a:gd name="T11" fmla="*/ 15 h 49"/>
                  <a:gd name="T12" fmla="*/ 6 w 257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7" h="49">
                    <a:moveTo>
                      <a:pt x="6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61" y="43"/>
                      <a:pt x="123" y="49"/>
                      <a:pt x="188" y="49"/>
                    </a:cubicBezTo>
                    <a:cubicBezTo>
                      <a:pt x="211" y="49"/>
                      <a:pt x="234" y="48"/>
                      <a:pt x="257" y="47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32" y="14"/>
                      <a:pt x="210" y="15"/>
                      <a:pt x="188" y="15"/>
                    </a:cubicBezTo>
                    <a:cubicBezTo>
                      <a:pt x="126" y="15"/>
                      <a:pt x="65" y="10"/>
                      <a:pt x="6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4"/>
              <p:cNvSpPr/>
              <p:nvPr/>
            </p:nvSpPr>
            <p:spPr bwMode="auto">
              <a:xfrm>
                <a:off x="2135101" y="3871912"/>
                <a:ext cx="785323" cy="680805"/>
              </a:xfrm>
              <a:custGeom>
                <a:avLst/>
                <a:gdLst>
                  <a:gd name="T0" fmla="*/ 31 w 841"/>
                  <a:gd name="T1" fmla="*/ 0 h 731"/>
                  <a:gd name="T2" fmla="*/ 0 w 841"/>
                  <a:gd name="T3" fmla="*/ 11 h 731"/>
                  <a:gd name="T4" fmla="*/ 835 w 841"/>
                  <a:gd name="T5" fmla="*/ 731 h 731"/>
                  <a:gd name="T6" fmla="*/ 841 w 841"/>
                  <a:gd name="T7" fmla="*/ 698 h 731"/>
                  <a:gd name="T8" fmla="*/ 31 w 841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1" h="731">
                    <a:moveTo>
                      <a:pt x="3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9" y="377"/>
                      <a:pt x="447" y="656"/>
                      <a:pt x="835" y="731"/>
                    </a:cubicBezTo>
                    <a:cubicBezTo>
                      <a:pt x="841" y="698"/>
                      <a:pt x="841" y="698"/>
                      <a:pt x="841" y="698"/>
                    </a:cubicBezTo>
                    <a:cubicBezTo>
                      <a:pt x="465" y="625"/>
                      <a:pt x="157" y="355"/>
                      <a:pt x="31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65"/>
              <p:cNvSpPr/>
              <p:nvPr/>
            </p:nvSpPr>
            <p:spPr bwMode="auto">
              <a:xfrm>
                <a:off x="3245485" y="4312997"/>
                <a:ext cx="523549" cy="249309"/>
              </a:xfrm>
              <a:custGeom>
                <a:avLst/>
                <a:gdLst>
                  <a:gd name="T0" fmla="*/ 538 w 560"/>
                  <a:gd name="T1" fmla="*/ 0 h 268"/>
                  <a:gd name="T2" fmla="*/ 0 w 560"/>
                  <a:gd name="T3" fmla="*/ 235 h 268"/>
                  <a:gd name="T4" fmla="*/ 4 w 560"/>
                  <a:gd name="T5" fmla="*/ 268 h 268"/>
                  <a:gd name="T6" fmla="*/ 560 w 560"/>
                  <a:gd name="T7" fmla="*/ 26 h 268"/>
                  <a:gd name="T8" fmla="*/ 538 w 560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0" h="268">
                    <a:moveTo>
                      <a:pt x="538" y="0"/>
                    </a:moveTo>
                    <a:cubicBezTo>
                      <a:pt x="387" y="124"/>
                      <a:pt x="203" y="207"/>
                      <a:pt x="0" y="235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13" y="240"/>
                      <a:pt x="404" y="154"/>
                      <a:pt x="560" y="26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66"/>
              <p:cNvSpPr/>
              <p:nvPr/>
            </p:nvSpPr>
            <p:spPr bwMode="auto">
              <a:xfrm>
                <a:off x="2225236" y="2524685"/>
                <a:ext cx="683682" cy="494782"/>
              </a:xfrm>
              <a:custGeom>
                <a:avLst/>
                <a:gdLst>
                  <a:gd name="T0" fmla="*/ 29 w 732"/>
                  <a:gd name="T1" fmla="*/ 531 h 531"/>
                  <a:gd name="T2" fmla="*/ 732 w 732"/>
                  <a:gd name="T3" fmla="*/ 33 h 531"/>
                  <a:gd name="T4" fmla="*/ 726 w 732"/>
                  <a:gd name="T5" fmla="*/ 0 h 531"/>
                  <a:gd name="T6" fmla="*/ 0 w 732"/>
                  <a:gd name="T7" fmla="*/ 514 h 531"/>
                  <a:gd name="T8" fmla="*/ 29 w 732"/>
                  <a:gd name="T9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2" h="531">
                    <a:moveTo>
                      <a:pt x="29" y="531"/>
                    </a:moveTo>
                    <a:cubicBezTo>
                      <a:pt x="181" y="279"/>
                      <a:pt x="435" y="94"/>
                      <a:pt x="732" y="33"/>
                    </a:cubicBezTo>
                    <a:cubicBezTo>
                      <a:pt x="726" y="0"/>
                      <a:pt x="726" y="0"/>
                      <a:pt x="726" y="0"/>
                    </a:cubicBezTo>
                    <a:cubicBezTo>
                      <a:pt x="418" y="63"/>
                      <a:pt x="157" y="254"/>
                      <a:pt x="0" y="514"/>
                    </a:cubicBezTo>
                    <a:lnTo>
                      <a:pt x="29" y="53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67"/>
              <p:cNvSpPr/>
              <p:nvPr/>
            </p:nvSpPr>
            <p:spPr bwMode="auto">
              <a:xfrm>
                <a:off x="3764240" y="4013826"/>
                <a:ext cx="259857" cy="309718"/>
              </a:xfrm>
              <a:custGeom>
                <a:avLst/>
                <a:gdLst>
                  <a:gd name="T0" fmla="*/ 248 w 278"/>
                  <a:gd name="T1" fmla="*/ 0 h 332"/>
                  <a:gd name="T2" fmla="*/ 0 w 278"/>
                  <a:gd name="T3" fmla="*/ 306 h 332"/>
                  <a:gd name="T4" fmla="*/ 22 w 278"/>
                  <a:gd name="T5" fmla="*/ 332 h 332"/>
                  <a:gd name="T6" fmla="*/ 278 w 278"/>
                  <a:gd name="T7" fmla="*/ 15 h 332"/>
                  <a:gd name="T8" fmla="*/ 248 w 278"/>
                  <a:gd name="T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32">
                    <a:moveTo>
                      <a:pt x="248" y="0"/>
                    </a:moveTo>
                    <a:cubicBezTo>
                      <a:pt x="185" y="116"/>
                      <a:pt x="100" y="220"/>
                      <a:pt x="0" y="306"/>
                    </a:cubicBezTo>
                    <a:cubicBezTo>
                      <a:pt x="22" y="332"/>
                      <a:pt x="22" y="332"/>
                      <a:pt x="22" y="332"/>
                    </a:cubicBezTo>
                    <a:cubicBezTo>
                      <a:pt x="125" y="243"/>
                      <a:pt x="212" y="136"/>
                      <a:pt x="278" y="15"/>
                    </a:cubicBezTo>
                    <a:cubicBezTo>
                      <a:pt x="248" y="0"/>
                      <a:pt x="248" y="0"/>
                      <a:pt x="24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8"/>
              <p:cNvSpPr/>
              <p:nvPr/>
            </p:nvSpPr>
            <p:spPr bwMode="auto">
              <a:xfrm>
                <a:off x="4004919" y="3869035"/>
                <a:ext cx="85340" cy="141914"/>
              </a:xfrm>
              <a:custGeom>
                <a:avLst/>
                <a:gdLst>
                  <a:gd name="T0" fmla="*/ 59 w 91"/>
                  <a:gd name="T1" fmla="*/ 0 h 152"/>
                  <a:gd name="T2" fmla="*/ 0 w 91"/>
                  <a:gd name="T3" fmla="*/ 136 h 152"/>
                  <a:gd name="T4" fmla="*/ 30 w 91"/>
                  <a:gd name="T5" fmla="*/ 152 h 152"/>
                  <a:gd name="T6" fmla="*/ 91 w 91"/>
                  <a:gd name="T7" fmla="*/ 11 h 152"/>
                  <a:gd name="T8" fmla="*/ 59 w 91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52">
                    <a:moveTo>
                      <a:pt x="59" y="0"/>
                    </a:moveTo>
                    <a:cubicBezTo>
                      <a:pt x="42" y="47"/>
                      <a:pt x="23" y="92"/>
                      <a:pt x="0" y="136"/>
                    </a:cubicBezTo>
                    <a:cubicBezTo>
                      <a:pt x="30" y="152"/>
                      <a:pt x="30" y="152"/>
                      <a:pt x="30" y="152"/>
                    </a:cubicBezTo>
                    <a:cubicBezTo>
                      <a:pt x="53" y="106"/>
                      <a:pt x="74" y="60"/>
                      <a:pt x="91" y="11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69"/>
              <p:cNvSpPr/>
              <p:nvPr/>
            </p:nvSpPr>
            <p:spPr bwMode="auto">
              <a:xfrm>
                <a:off x="3976153" y="3009878"/>
                <a:ext cx="171640" cy="849568"/>
              </a:xfrm>
              <a:custGeom>
                <a:avLst/>
                <a:gdLst>
                  <a:gd name="T0" fmla="*/ 28 w 184"/>
                  <a:gd name="T1" fmla="*/ 0 h 911"/>
                  <a:gd name="T2" fmla="*/ 0 w 184"/>
                  <a:gd name="T3" fmla="*/ 17 h 911"/>
                  <a:gd name="T4" fmla="*/ 150 w 184"/>
                  <a:gd name="T5" fmla="*/ 566 h 911"/>
                  <a:gd name="T6" fmla="*/ 97 w 184"/>
                  <a:gd name="T7" fmla="*/ 900 h 911"/>
                  <a:gd name="T8" fmla="*/ 129 w 184"/>
                  <a:gd name="T9" fmla="*/ 911 h 911"/>
                  <a:gd name="T10" fmla="*/ 184 w 184"/>
                  <a:gd name="T11" fmla="*/ 566 h 911"/>
                  <a:gd name="T12" fmla="*/ 28 w 184"/>
                  <a:gd name="T13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911">
                    <a:moveTo>
                      <a:pt x="28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95" y="178"/>
                      <a:pt x="150" y="365"/>
                      <a:pt x="150" y="566"/>
                    </a:cubicBezTo>
                    <a:cubicBezTo>
                      <a:pt x="150" y="682"/>
                      <a:pt x="131" y="795"/>
                      <a:pt x="97" y="900"/>
                    </a:cubicBezTo>
                    <a:cubicBezTo>
                      <a:pt x="129" y="911"/>
                      <a:pt x="129" y="911"/>
                      <a:pt x="129" y="911"/>
                    </a:cubicBezTo>
                    <a:cubicBezTo>
                      <a:pt x="165" y="802"/>
                      <a:pt x="184" y="686"/>
                      <a:pt x="184" y="566"/>
                    </a:cubicBezTo>
                    <a:cubicBezTo>
                      <a:pt x="184" y="359"/>
                      <a:pt x="127" y="165"/>
                      <a:pt x="2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0"/>
              <p:cNvSpPr/>
              <p:nvPr/>
            </p:nvSpPr>
            <p:spPr bwMode="auto">
              <a:xfrm>
                <a:off x="3652051" y="2665640"/>
                <a:ext cx="339444" cy="342320"/>
              </a:xfrm>
              <a:custGeom>
                <a:avLst/>
                <a:gdLst>
                  <a:gd name="T0" fmla="*/ 18 w 364"/>
                  <a:gd name="T1" fmla="*/ 0 h 367"/>
                  <a:gd name="T2" fmla="*/ 0 w 364"/>
                  <a:gd name="T3" fmla="*/ 28 h 367"/>
                  <a:gd name="T4" fmla="*/ 335 w 364"/>
                  <a:gd name="T5" fmla="*/ 367 h 367"/>
                  <a:gd name="T6" fmla="*/ 364 w 364"/>
                  <a:gd name="T7" fmla="*/ 349 h 367"/>
                  <a:gd name="T8" fmla="*/ 18 w 364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367">
                    <a:moveTo>
                      <a:pt x="18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35" y="115"/>
                      <a:pt x="250" y="231"/>
                      <a:pt x="335" y="367"/>
                    </a:cubicBezTo>
                    <a:cubicBezTo>
                      <a:pt x="364" y="349"/>
                      <a:pt x="364" y="349"/>
                      <a:pt x="364" y="349"/>
                    </a:cubicBezTo>
                    <a:cubicBezTo>
                      <a:pt x="276" y="209"/>
                      <a:pt x="158" y="89"/>
                      <a:pt x="18" y="0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1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2"/>
              <p:cNvSpPr/>
              <p:nvPr/>
            </p:nvSpPr>
            <p:spPr bwMode="auto">
              <a:xfrm>
                <a:off x="3074805" y="2612902"/>
                <a:ext cx="73834" cy="51780"/>
              </a:xfrm>
              <a:custGeom>
                <a:avLst/>
                <a:gdLst>
                  <a:gd name="T0" fmla="*/ 39 w 77"/>
                  <a:gd name="T1" fmla="*/ 0 h 54"/>
                  <a:gd name="T2" fmla="*/ 0 w 77"/>
                  <a:gd name="T3" fmla="*/ 54 h 54"/>
                  <a:gd name="T4" fmla="*/ 17 w 77"/>
                  <a:gd name="T5" fmla="*/ 54 h 54"/>
                  <a:gd name="T6" fmla="*/ 39 w 77"/>
                  <a:gd name="T7" fmla="*/ 23 h 54"/>
                  <a:gd name="T8" fmla="*/ 60 w 77"/>
                  <a:gd name="T9" fmla="*/ 54 h 54"/>
                  <a:gd name="T10" fmla="*/ 77 w 77"/>
                  <a:gd name="T11" fmla="*/ 54 h 54"/>
                  <a:gd name="T12" fmla="*/ 39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39" y="0"/>
                    </a:moveTo>
                    <a:lnTo>
                      <a:pt x="0" y="54"/>
                    </a:lnTo>
                    <a:lnTo>
                      <a:pt x="17" y="54"/>
                    </a:lnTo>
                    <a:lnTo>
                      <a:pt x="39" y="23"/>
                    </a:lnTo>
                    <a:lnTo>
                      <a:pt x="60" y="54"/>
                    </a:lnTo>
                    <a:lnTo>
                      <a:pt x="77" y="54"/>
                    </a:lnTo>
                    <a:lnTo>
                      <a:pt x="39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3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4"/>
              <p:cNvSpPr/>
              <p:nvPr/>
            </p:nvSpPr>
            <p:spPr bwMode="auto">
              <a:xfrm>
                <a:off x="2185922" y="3500825"/>
                <a:ext cx="50821" cy="73834"/>
              </a:xfrm>
              <a:custGeom>
                <a:avLst/>
                <a:gdLst>
                  <a:gd name="T0" fmla="*/ 53 w 53"/>
                  <a:gd name="T1" fmla="*/ 0 h 77"/>
                  <a:gd name="T2" fmla="*/ 0 w 53"/>
                  <a:gd name="T3" fmla="*/ 39 h 77"/>
                  <a:gd name="T4" fmla="*/ 53 w 53"/>
                  <a:gd name="T5" fmla="*/ 77 h 77"/>
                  <a:gd name="T6" fmla="*/ 53 w 53"/>
                  <a:gd name="T7" fmla="*/ 60 h 77"/>
                  <a:gd name="T8" fmla="*/ 23 w 53"/>
                  <a:gd name="T9" fmla="*/ 39 h 77"/>
                  <a:gd name="T10" fmla="*/ 53 w 53"/>
                  <a:gd name="T11" fmla="*/ 16 h 77"/>
                  <a:gd name="T12" fmla="*/ 53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53" y="0"/>
                    </a:moveTo>
                    <a:lnTo>
                      <a:pt x="0" y="39"/>
                    </a:lnTo>
                    <a:lnTo>
                      <a:pt x="53" y="77"/>
                    </a:lnTo>
                    <a:lnTo>
                      <a:pt x="53" y="60"/>
                    </a:lnTo>
                    <a:lnTo>
                      <a:pt x="23" y="39"/>
                    </a:lnTo>
                    <a:lnTo>
                      <a:pt x="53" y="16"/>
                    </a:lnTo>
                    <a:lnTo>
                      <a:pt x="53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5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6"/>
              <p:cNvSpPr/>
              <p:nvPr/>
            </p:nvSpPr>
            <p:spPr bwMode="auto">
              <a:xfrm>
                <a:off x="3074805" y="4410803"/>
                <a:ext cx="73834" cy="50821"/>
              </a:xfrm>
              <a:custGeom>
                <a:avLst/>
                <a:gdLst>
                  <a:gd name="T0" fmla="*/ 77 w 77"/>
                  <a:gd name="T1" fmla="*/ 0 h 53"/>
                  <a:gd name="T2" fmla="*/ 60 w 77"/>
                  <a:gd name="T3" fmla="*/ 0 h 53"/>
                  <a:gd name="T4" fmla="*/ 39 w 77"/>
                  <a:gd name="T5" fmla="*/ 30 h 53"/>
                  <a:gd name="T6" fmla="*/ 17 w 77"/>
                  <a:gd name="T7" fmla="*/ 0 h 53"/>
                  <a:gd name="T8" fmla="*/ 0 w 77"/>
                  <a:gd name="T9" fmla="*/ 0 h 53"/>
                  <a:gd name="T10" fmla="*/ 39 w 77"/>
                  <a:gd name="T11" fmla="*/ 53 h 53"/>
                  <a:gd name="T12" fmla="*/ 77 w 7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3">
                    <a:moveTo>
                      <a:pt x="77" y="0"/>
                    </a:moveTo>
                    <a:lnTo>
                      <a:pt x="60" y="0"/>
                    </a:lnTo>
                    <a:lnTo>
                      <a:pt x="39" y="3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39" y="53"/>
                    </a:lnTo>
                    <a:lnTo>
                      <a:pt x="77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7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8"/>
              <p:cNvSpPr/>
              <p:nvPr/>
            </p:nvSpPr>
            <p:spPr bwMode="auto">
              <a:xfrm>
                <a:off x="3986700" y="3500825"/>
                <a:ext cx="50821" cy="73834"/>
              </a:xfrm>
              <a:custGeom>
                <a:avLst/>
                <a:gdLst>
                  <a:gd name="T0" fmla="*/ 0 w 53"/>
                  <a:gd name="T1" fmla="*/ 0 h 77"/>
                  <a:gd name="T2" fmla="*/ 0 w 53"/>
                  <a:gd name="T3" fmla="*/ 17 h 77"/>
                  <a:gd name="T4" fmla="*/ 30 w 53"/>
                  <a:gd name="T5" fmla="*/ 39 h 77"/>
                  <a:gd name="T6" fmla="*/ 0 w 53"/>
                  <a:gd name="T7" fmla="*/ 60 h 77"/>
                  <a:gd name="T8" fmla="*/ 0 w 53"/>
                  <a:gd name="T9" fmla="*/ 77 h 77"/>
                  <a:gd name="T10" fmla="*/ 53 w 53"/>
                  <a:gd name="T11" fmla="*/ 39 h 77"/>
                  <a:gd name="T12" fmla="*/ 0 w 53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77">
                    <a:moveTo>
                      <a:pt x="0" y="0"/>
                    </a:moveTo>
                    <a:lnTo>
                      <a:pt x="0" y="17"/>
                    </a:lnTo>
                    <a:lnTo>
                      <a:pt x="30" y="39"/>
                    </a:lnTo>
                    <a:lnTo>
                      <a:pt x="0" y="60"/>
                    </a:lnTo>
                    <a:lnTo>
                      <a:pt x="0" y="77"/>
                    </a:lnTo>
                    <a:lnTo>
                      <a:pt x="53" y="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79"/>
              <p:cNvSpPr>
                <a:spLocks noEditPoints="1"/>
              </p:cNvSpPr>
              <p:nvPr/>
            </p:nvSpPr>
            <p:spPr bwMode="auto">
              <a:xfrm>
                <a:off x="2255920" y="2642627"/>
                <a:ext cx="1751875" cy="1789271"/>
              </a:xfrm>
              <a:custGeom>
                <a:avLst/>
                <a:gdLst>
                  <a:gd name="T0" fmla="*/ 750 w 1876"/>
                  <a:gd name="T1" fmla="*/ 92 h 1919"/>
                  <a:gd name="T2" fmla="*/ 449 w 1876"/>
                  <a:gd name="T3" fmla="*/ 210 h 1919"/>
                  <a:gd name="T4" fmla="*/ 433 w 1876"/>
                  <a:gd name="T5" fmla="*/ 206 h 1919"/>
                  <a:gd name="T6" fmla="*/ 298 w 1876"/>
                  <a:gd name="T7" fmla="*/ 312 h 1919"/>
                  <a:gd name="T8" fmla="*/ 240 w 1876"/>
                  <a:gd name="T9" fmla="*/ 303 h 1919"/>
                  <a:gd name="T10" fmla="*/ 251 w 1876"/>
                  <a:gd name="T11" fmla="*/ 362 h 1919"/>
                  <a:gd name="T12" fmla="*/ 148 w 1876"/>
                  <a:gd name="T13" fmla="*/ 500 h 1919"/>
                  <a:gd name="T14" fmla="*/ 152 w 1876"/>
                  <a:gd name="T15" fmla="*/ 518 h 1919"/>
                  <a:gd name="T16" fmla="*/ 49 w 1876"/>
                  <a:gd name="T17" fmla="*/ 1126 h 1919"/>
                  <a:gd name="T18" fmla="*/ 1083 w 1876"/>
                  <a:gd name="T19" fmla="*/ 1827 h 1919"/>
                  <a:gd name="T20" fmla="*/ 1784 w 1876"/>
                  <a:gd name="T21" fmla="*/ 793 h 1919"/>
                  <a:gd name="T22" fmla="*/ 750 w 1876"/>
                  <a:gd name="T23" fmla="*/ 92 h 1919"/>
                  <a:gd name="T24" fmla="*/ 1082 w 1876"/>
                  <a:gd name="T25" fmla="*/ 1822 h 1919"/>
                  <a:gd name="T26" fmla="*/ 54 w 1876"/>
                  <a:gd name="T27" fmla="*/ 1125 h 1919"/>
                  <a:gd name="T28" fmla="*/ 267 w 1876"/>
                  <a:gd name="T29" fmla="*/ 370 h 1919"/>
                  <a:gd name="T30" fmla="*/ 267 w 1876"/>
                  <a:gd name="T31" fmla="*/ 369 h 1919"/>
                  <a:gd name="T32" fmla="*/ 267 w 1876"/>
                  <a:gd name="T33" fmla="*/ 369 h 1919"/>
                  <a:gd name="T34" fmla="*/ 263 w 1876"/>
                  <a:gd name="T35" fmla="*/ 349 h 1919"/>
                  <a:gd name="T36" fmla="*/ 263 w 1876"/>
                  <a:gd name="T37" fmla="*/ 349 h 1919"/>
                  <a:gd name="T38" fmla="*/ 257 w 1876"/>
                  <a:gd name="T39" fmla="*/ 320 h 1919"/>
                  <a:gd name="T40" fmla="*/ 266 w 1876"/>
                  <a:gd name="T41" fmla="*/ 322 h 1919"/>
                  <a:gd name="T42" fmla="*/ 306 w 1876"/>
                  <a:gd name="T43" fmla="*/ 328 h 1919"/>
                  <a:gd name="T44" fmla="*/ 307 w 1876"/>
                  <a:gd name="T45" fmla="*/ 328 h 1919"/>
                  <a:gd name="T46" fmla="*/ 751 w 1876"/>
                  <a:gd name="T47" fmla="*/ 97 h 1919"/>
                  <a:gd name="T48" fmla="*/ 1779 w 1876"/>
                  <a:gd name="T49" fmla="*/ 794 h 1919"/>
                  <a:gd name="T50" fmla="*/ 1082 w 1876"/>
                  <a:gd name="T51" fmla="*/ 1822 h 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76" h="1919">
                    <a:moveTo>
                      <a:pt x="750" y="92"/>
                    </a:moveTo>
                    <a:cubicBezTo>
                      <a:pt x="640" y="113"/>
                      <a:pt x="539" y="154"/>
                      <a:pt x="449" y="210"/>
                    </a:cubicBezTo>
                    <a:cubicBezTo>
                      <a:pt x="433" y="206"/>
                      <a:pt x="433" y="206"/>
                      <a:pt x="433" y="206"/>
                    </a:cubicBezTo>
                    <a:cubicBezTo>
                      <a:pt x="385" y="237"/>
                      <a:pt x="340" y="273"/>
                      <a:pt x="298" y="312"/>
                    </a:cubicBezTo>
                    <a:cubicBezTo>
                      <a:pt x="240" y="303"/>
                      <a:pt x="240" y="303"/>
                      <a:pt x="240" y="303"/>
                    </a:cubicBezTo>
                    <a:cubicBezTo>
                      <a:pt x="251" y="362"/>
                      <a:pt x="251" y="362"/>
                      <a:pt x="251" y="362"/>
                    </a:cubicBezTo>
                    <a:cubicBezTo>
                      <a:pt x="212" y="405"/>
                      <a:pt x="178" y="451"/>
                      <a:pt x="148" y="500"/>
                    </a:cubicBezTo>
                    <a:cubicBezTo>
                      <a:pt x="152" y="518"/>
                      <a:pt x="152" y="518"/>
                      <a:pt x="152" y="518"/>
                    </a:cubicBezTo>
                    <a:cubicBezTo>
                      <a:pt x="49" y="696"/>
                      <a:pt x="7" y="909"/>
                      <a:pt x="49" y="1126"/>
                    </a:cubicBezTo>
                    <a:cubicBezTo>
                      <a:pt x="141" y="1605"/>
                      <a:pt x="605" y="1919"/>
                      <a:pt x="1083" y="1827"/>
                    </a:cubicBezTo>
                    <a:cubicBezTo>
                      <a:pt x="1562" y="1735"/>
                      <a:pt x="1876" y="1271"/>
                      <a:pt x="1784" y="793"/>
                    </a:cubicBezTo>
                    <a:cubicBezTo>
                      <a:pt x="1692" y="314"/>
                      <a:pt x="1228" y="0"/>
                      <a:pt x="750" y="92"/>
                    </a:cubicBezTo>
                    <a:close/>
                    <a:moveTo>
                      <a:pt x="1082" y="1822"/>
                    </a:moveTo>
                    <a:cubicBezTo>
                      <a:pt x="607" y="1913"/>
                      <a:pt x="146" y="1601"/>
                      <a:pt x="54" y="1125"/>
                    </a:cubicBezTo>
                    <a:cubicBezTo>
                      <a:pt x="0" y="844"/>
                      <a:pt x="88" y="567"/>
                      <a:pt x="267" y="370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7" y="369"/>
                      <a:pt x="267" y="369"/>
                      <a:pt x="267" y="36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63" y="349"/>
                      <a:pt x="263" y="349"/>
                      <a:pt x="263" y="349"/>
                    </a:cubicBezTo>
                    <a:cubicBezTo>
                      <a:pt x="257" y="320"/>
                      <a:pt x="257" y="320"/>
                      <a:pt x="257" y="320"/>
                    </a:cubicBezTo>
                    <a:cubicBezTo>
                      <a:pt x="266" y="322"/>
                      <a:pt x="266" y="322"/>
                      <a:pt x="266" y="322"/>
                    </a:cubicBezTo>
                    <a:cubicBezTo>
                      <a:pt x="306" y="328"/>
                      <a:pt x="306" y="328"/>
                      <a:pt x="306" y="328"/>
                    </a:cubicBezTo>
                    <a:cubicBezTo>
                      <a:pt x="307" y="328"/>
                      <a:pt x="307" y="328"/>
                      <a:pt x="307" y="328"/>
                    </a:cubicBezTo>
                    <a:cubicBezTo>
                      <a:pt x="426" y="214"/>
                      <a:pt x="577" y="131"/>
                      <a:pt x="751" y="97"/>
                    </a:cubicBezTo>
                    <a:cubicBezTo>
                      <a:pt x="1226" y="6"/>
                      <a:pt x="1687" y="319"/>
                      <a:pt x="1779" y="794"/>
                    </a:cubicBezTo>
                    <a:cubicBezTo>
                      <a:pt x="1870" y="1269"/>
                      <a:pt x="1558" y="1730"/>
                      <a:pt x="1082" y="18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343595" y="1840142"/>
              <a:ext cx="10855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61278" y="168245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一、年中工作概述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1202365" y="2403388"/>
          <a:ext cx="5990822" cy="3509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矩形 6"/>
          <p:cNvSpPr/>
          <p:nvPr/>
        </p:nvSpPr>
        <p:spPr>
          <a:xfrm>
            <a:off x="1553512" y="1563688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这里添加图表的标题进行描述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97363" y="2460096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单位：亿元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空心弧 10"/>
          <p:cNvSpPr/>
          <p:nvPr/>
        </p:nvSpPr>
        <p:spPr>
          <a:xfrm>
            <a:off x="7756273" y="2245369"/>
            <a:ext cx="3233362" cy="3233362"/>
          </a:xfrm>
          <a:prstGeom prst="blockArc">
            <a:avLst>
              <a:gd name="adj1" fmla="val 11306940"/>
              <a:gd name="adj2" fmla="val 9066962"/>
              <a:gd name="adj3" fmla="val 2462"/>
            </a:avLst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95763" y="3388604"/>
            <a:ext cx="19543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16.5</a:t>
            </a: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70723" y="1563688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这里添加图表的标题进行描述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88124" y="407028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标题进行描述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248899" y="1421915"/>
            <a:ext cx="2399433" cy="2285999"/>
            <a:chOff x="1959625" y="1559490"/>
            <a:chExt cx="2399433" cy="2285999"/>
          </a:xfrm>
        </p:grpSpPr>
        <p:grpSp>
          <p:nvGrpSpPr>
            <p:cNvPr id="21" name="组合 20"/>
            <p:cNvGrpSpPr/>
            <p:nvPr/>
          </p:nvGrpSpPr>
          <p:grpSpPr>
            <a:xfrm>
              <a:off x="1959625" y="1559490"/>
              <a:ext cx="2399433" cy="2285999"/>
              <a:chOff x="1602633" y="1772433"/>
              <a:chExt cx="2399433" cy="2285999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1602633" y="1772433"/>
                <a:ext cx="2399433" cy="2285999"/>
                <a:chOff x="3224712" y="1338349"/>
                <a:chExt cx="5807195" cy="4345841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3224712" y="1338349"/>
                  <a:ext cx="243912" cy="4345841"/>
                  <a:chOff x="3224712" y="1435885"/>
                  <a:chExt cx="243912" cy="4345841"/>
                </a:xfrm>
                <a:grpFill/>
              </p:grpSpPr>
              <p:sp>
                <p:nvSpPr>
                  <p:cNvPr id="16" name="任意多边形: 形状 15"/>
                  <p:cNvSpPr/>
                  <p:nvPr/>
                </p:nvSpPr>
                <p:spPr>
                  <a:xfrm>
                    <a:off x="3224712" y="1435885"/>
                    <a:ext cx="243912" cy="2425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384" h="1319989">
                        <a:moveTo>
                          <a:pt x="0" y="0"/>
                        </a:moveTo>
                        <a:lnTo>
                          <a:pt x="1327384" y="0"/>
                        </a:lnTo>
                        <a:lnTo>
                          <a:pt x="1327384" y="128178"/>
                        </a:lnTo>
                        <a:lnTo>
                          <a:pt x="128178" y="128178"/>
                        </a:lnTo>
                        <a:lnTo>
                          <a:pt x="128178" y="1319989"/>
                        </a:lnTo>
                        <a:lnTo>
                          <a:pt x="0" y="13199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" name="任意多边形: 形状 16"/>
                  <p:cNvSpPr/>
                  <p:nvPr/>
                </p:nvSpPr>
                <p:spPr>
                  <a:xfrm rot="16200000">
                    <a:off x="3224033" y="5538493"/>
                    <a:ext cx="243912" cy="2425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384" h="1319989">
                        <a:moveTo>
                          <a:pt x="0" y="0"/>
                        </a:moveTo>
                        <a:lnTo>
                          <a:pt x="1327384" y="0"/>
                        </a:lnTo>
                        <a:lnTo>
                          <a:pt x="1327384" y="128178"/>
                        </a:lnTo>
                        <a:lnTo>
                          <a:pt x="128178" y="128178"/>
                        </a:lnTo>
                        <a:lnTo>
                          <a:pt x="128178" y="1319989"/>
                        </a:lnTo>
                        <a:lnTo>
                          <a:pt x="0" y="13199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8" name="组合 17"/>
                <p:cNvGrpSpPr/>
                <p:nvPr/>
              </p:nvGrpSpPr>
              <p:grpSpPr>
                <a:xfrm flipH="1">
                  <a:off x="8787995" y="1338349"/>
                  <a:ext cx="243912" cy="4345841"/>
                  <a:chOff x="3224712" y="1435885"/>
                  <a:chExt cx="243912" cy="4345841"/>
                </a:xfrm>
                <a:grpFill/>
              </p:grpSpPr>
              <p:sp>
                <p:nvSpPr>
                  <p:cNvPr id="19" name="任意多边形: 形状 18"/>
                  <p:cNvSpPr/>
                  <p:nvPr/>
                </p:nvSpPr>
                <p:spPr>
                  <a:xfrm>
                    <a:off x="3224712" y="1435885"/>
                    <a:ext cx="243912" cy="2425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384" h="1319989">
                        <a:moveTo>
                          <a:pt x="0" y="0"/>
                        </a:moveTo>
                        <a:lnTo>
                          <a:pt x="1327384" y="0"/>
                        </a:lnTo>
                        <a:lnTo>
                          <a:pt x="1327384" y="128178"/>
                        </a:lnTo>
                        <a:lnTo>
                          <a:pt x="128178" y="128178"/>
                        </a:lnTo>
                        <a:lnTo>
                          <a:pt x="128178" y="1319989"/>
                        </a:lnTo>
                        <a:lnTo>
                          <a:pt x="0" y="13199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任意多边形: 形状 19"/>
                  <p:cNvSpPr/>
                  <p:nvPr/>
                </p:nvSpPr>
                <p:spPr>
                  <a:xfrm rot="16200000">
                    <a:off x="3224033" y="5538493"/>
                    <a:ext cx="243912" cy="2425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384" h="1319989">
                        <a:moveTo>
                          <a:pt x="0" y="0"/>
                        </a:moveTo>
                        <a:lnTo>
                          <a:pt x="1327384" y="0"/>
                        </a:lnTo>
                        <a:lnTo>
                          <a:pt x="1327384" y="128178"/>
                        </a:lnTo>
                        <a:lnTo>
                          <a:pt x="128178" y="128178"/>
                        </a:lnTo>
                        <a:lnTo>
                          <a:pt x="128178" y="1319989"/>
                        </a:lnTo>
                        <a:lnTo>
                          <a:pt x="0" y="13199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10" name="矩形 9"/>
              <p:cNvSpPr/>
              <p:nvPr/>
            </p:nvSpPr>
            <p:spPr>
              <a:xfrm>
                <a:off x="1702852" y="1852951"/>
                <a:ext cx="2198434" cy="2056069"/>
              </a:xfrm>
              <a:prstGeom prst="rect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2370804" y="2877503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已经完成的工作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Shape 1863"/>
            <p:cNvSpPr/>
            <p:nvPr/>
          </p:nvSpPr>
          <p:spPr>
            <a:xfrm>
              <a:off x="2706836" y="1978017"/>
              <a:ext cx="904449" cy="859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1" y="0"/>
                  </a:moveTo>
                  <a:cubicBezTo>
                    <a:pt x="20671" y="0"/>
                    <a:pt x="20671" y="0"/>
                    <a:pt x="20671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1227"/>
                    <a:pt x="21600" y="1227"/>
                    <a:pt x="21600" y="1227"/>
                  </a:cubicBezTo>
                  <a:cubicBezTo>
                    <a:pt x="21600" y="16936"/>
                    <a:pt x="21600" y="16936"/>
                    <a:pt x="21600" y="16936"/>
                  </a:cubicBezTo>
                  <a:cubicBezTo>
                    <a:pt x="21600" y="18164"/>
                    <a:pt x="21600" y="18164"/>
                    <a:pt x="21600" y="18164"/>
                  </a:cubicBezTo>
                  <a:cubicBezTo>
                    <a:pt x="20671" y="18164"/>
                    <a:pt x="20671" y="18164"/>
                    <a:pt x="20671" y="18164"/>
                  </a:cubicBezTo>
                  <a:cubicBezTo>
                    <a:pt x="18813" y="18164"/>
                    <a:pt x="18813" y="18164"/>
                    <a:pt x="18813" y="18164"/>
                  </a:cubicBezTo>
                  <a:cubicBezTo>
                    <a:pt x="18581" y="17673"/>
                    <a:pt x="18581" y="17673"/>
                    <a:pt x="18581" y="17673"/>
                  </a:cubicBezTo>
                  <a:cubicBezTo>
                    <a:pt x="18813" y="16936"/>
                    <a:pt x="19045" y="16445"/>
                    <a:pt x="19045" y="15955"/>
                  </a:cubicBezTo>
                  <a:cubicBezTo>
                    <a:pt x="19510" y="15955"/>
                    <a:pt x="19510" y="15955"/>
                    <a:pt x="19510" y="15955"/>
                  </a:cubicBezTo>
                  <a:cubicBezTo>
                    <a:pt x="19510" y="2455"/>
                    <a:pt x="19510" y="2455"/>
                    <a:pt x="19510" y="2455"/>
                  </a:cubicBezTo>
                  <a:cubicBezTo>
                    <a:pt x="2323" y="2455"/>
                    <a:pt x="2323" y="2455"/>
                    <a:pt x="2323" y="2455"/>
                  </a:cubicBezTo>
                  <a:cubicBezTo>
                    <a:pt x="2323" y="15955"/>
                    <a:pt x="2323" y="15955"/>
                    <a:pt x="2323" y="15955"/>
                  </a:cubicBezTo>
                  <a:cubicBezTo>
                    <a:pt x="10684" y="15955"/>
                    <a:pt x="10684" y="15955"/>
                    <a:pt x="10684" y="15955"/>
                  </a:cubicBezTo>
                  <a:cubicBezTo>
                    <a:pt x="10684" y="16445"/>
                    <a:pt x="10916" y="16936"/>
                    <a:pt x="11148" y="17673"/>
                  </a:cubicBezTo>
                  <a:cubicBezTo>
                    <a:pt x="10916" y="18164"/>
                    <a:pt x="10916" y="18164"/>
                    <a:pt x="10916" y="18164"/>
                  </a:cubicBezTo>
                  <a:cubicBezTo>
                    <a:pt x="1161" y="18164"/>
                    <a:pt x="1161" y="18164"/>
                    <a:pt x="1161" y="18164"/>
                  </a:cubicBezTo>
                  <a:cubicBezTo>
                    <a:pt x="0" y="18164"/>
                    <a:pt x="0" y="18164"/>
                    <a:pt x="0" y="18164"/>
                  </a:cubicBezTo>
                  <a:cubicBezTo>
                    <a:pt x="0" y="16936"/>
                    <a:pt x="0" y="16936"/>
                    <a:pt x="0" y="16936"/>
                  </a:cubicBezTo>
                  <a:cubicBezTo>
                    <a:pt x="0" y="1227"/>
                    <a:pt x="0" y="1227"/>
                    <a:pt x="0" y="12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61" y="0"/>
                    <a:pt x="1161" y="0"/>
                    <a:pt x="1161" y="0"/>
                  </a:cubicBezTo>
                  <a:close/>
                  <a:moveTo>
                    <a:pt x="14865" y="12518"/>
                  </a:moveTo>
                  <a:cubicBezTo>
                    <a:pt x="13239" y="12518"/>
                    <a:pt x="12077" y="13745"/>
                    <a:pt x="12077" y="15464"/>
                  </a:cubicBezTo>
                  <a:cubicBezTo>
                    <a:pt x="12077" y="16200"/>
                    <a:pt x="12310" y="16936"/>
                    <a:pt x="12774" y="17427"/>
                  </a:cubicBezTo>
                  <a:cubicBezTo>
                    <a:pt x="11613" y="20127"/>
                    <a:pt x="11613" y="20127"/>
                    <a:pt x="11613" y="20127"/>
                  </a:cubicBezTo>
                  <a:cubicBezTo>
                    <a:pt x="13239" y="20127"/>
                    <a:pt x="13239" y="20127"/>
                    <a:pt x="13239" y="20127"/>
                  </a:cubicBezTo>
                  <a:cubicBezTo>
                    <a:pt x="14168" y="21109"/>
                    <a:pt x="14168" y="21109"/>
                    <a:pt x="14168" y="21109"/>
                  </a:cubicBezTo>
                  <a:cubicBezTo>
                    <a:pt x="14865" y="19145"/>
                    <a:pt x="14865" y="19145"/>
                    <a:pt x="14865" y="19145"/>
                  </a:cubicBezTo>
                  <a:cubicBezTo>
                    <a:pt x="15794" y="21600"/>
                    <a:pt x="15794" y="21600"/>
                    <a:pt x="15794" y="21600"/>
                  </a:cubicBezTo>
                  <a:cubicBezTo>
                    <a:pt x="16723" y="20618"/>
                    <a:pt x="16723" y="20618"/>
                    <a:pt x="16723" y="20618"/>
                  </a:cubicBezTo>
                  <a:cubicBezTo>
                    <a:pt x="18116" y="20618"/>
                    <a:pt x="18116" y="20618"/>
                    <a:pt x="18116" y="20618"/>
                  </a:cubicBezTo>
                  <a:cubicBezTo>
                    <a:pt x="17187" y="17427"/>
                    <a:pt x="17187" y="17427"/>
                    <a:pt x="17187" y="17427"/>
                  </a:cubicBezTo>
                  <a:cubicBezTo>
                    <a:pt x="17419" y="16936"/>
                    <a:pt x="17652" y="16200"/>
                    <a:pt x="17652" y="15464"/>
                  </a:cubicBezTo>
                  <a:cubicBezTo>
                    <a:pt x="17652" y="13745"/>
                    <a:pt x="16490" y="12518"/>
                    <a:pt x="14865" y="12518"/>
                  </a:cubicBezTo>
                  <a:close/>
                  <a:moveTo>
                    <a:pt x="16490" y="16445"/>
                  </a:moveTo>
                  <a:cubicBezTo>
                    <a:pt x="16026" y="16691"/>
                    <a:pt x="15561" y="16936"/>
                    <a:pt x="14865" y="16936"/>
                  </a:cubicBezTo>
                  <a:cubicBezTo>
                    <a:pt x="14400" y="16936"/>
                    <a:pt x="13703" y="16691"/>
                    <a:pt x="13239" y="16445"/>
                  </a:cubicBezTo>
                  <a:cubicBezTo>
                    <a:pt x="13471" y="16936"/>
                    <a:pt x="14168" y="17673"/>
                    <a:pt x="14865" y="17673"/>
                  </a:cubicBezTo>
                  <a:cubicBezTo>
                    <a:pt x="15561" y="17673"/>
                    <a:pt x="16258" y="17182"/>
                    <a:pt x="16490" y="16445"/>
                  </a:cubicBezTo>
                  <a:close/>
                  <a:moveTo>
                    <a:pt x="14400" y="13500"/>
                  </a:moveTo>
                  <a:cubicBezTo>
                    <a:pt x="14865" y="13500"/>
                    <a:pt x="15329" y="13745"/>
                    <a:pt x="15794" y="14236"/>
                  </a:cubicBezTo>
                  <a:cubicBezTo>
                    <a:pt x="16258" y="14727"/>
                    <a:pt x="16490" y="15218"/>
                    <a:pt x="16490" y="15709"/>
                  </a:cubicBezTo>
                  <a:cubicBezTo>
                    <a:pt x="16955" y="15218"/>
                    <a:pt x="16723" y="14236"/>
                    <a:pt x="16258" y="13745"/>
                  </a:cubicBezTo>
                  <a:cubicBezTo>
                    <a:pt x="15794" y="13255"/>
                    <a:pt x="15097" y="13255"/>
                    <a:pt x="14400" y="13500"/>
                  </a:cubicBezTo>
                  <a:close/>
                  <a:moveTo>
                    <a:pt x="4181" y="10064"/>
                  </a:moveTo>
                  <a:cubicBezTo>
                    <a:pt x="4181" y="11291"/>
                    <a:pt x="4181" y="11291"/>
                    <a:pt x="4181" y="11291"/>
                  </a:cubicBezTo>
                  <a:cubicBezTo>
                    <a:pt x="17884" y="11291"/>
                    <a:pt x="17884" y="11291"/>
                    <a:pt x="17884" y="11291"/>
                  </a:cubicBezTo>
                  <a:cubicBezTo>
                    <a:pt x="17884" y="10064"/>
                    <a:pt x="17884" y="10064"/>
                    <a:pt x="17884" y="10064"/>
                  </a:cubicBezTo>
                  <a:cubicBezTo>
                    <a:pt x="4181" y="10064"/>
                    <a:pt x="4181" y="10064"/>
                    <a:pt x="4181" y="10064"/>
                  </a:cubicBezTo>
                  <a:close/>
                  <a:moveTo>
                    <a:pt x="10916" y="7118"/>
                  </a:moveTo>
                  <a:cubicBezTo>
                    <a:pt x="10916" y="8345"/>
                    <a:pt x="10916" y="8345"/>
                    <a:pt x="10916" y="8345"/>
                  </a:cubicBezTo>
                  <a:cubicBezTo>
                    <a:pt x="17884" y="8345"/>
                    <a:pt x="17884" y="8345"/>
                    <a:pt x="17884" y="8345"/>
                  </a:cubicBezTo>
                  <a:cubicBezTo>
                    <a:pt x="17884" y="7118"/>
                    <a:pt x="17884" y="7118"/>
                    <a:pt x="17884" y="7118"/>
                  </a:cubicBezTo>
                  <a:cubicBezTo>
                    <a:pt x="10916" y="7118"/>
                    <a:pt x="10916" y="7118"/>
                    <a:pt x="10916" y="7118"/>
                  </a:cubicBezTo>
                  <a:close/>
                  <a:moveTo>
                    <a:pt x="10916" y="4173"/>
                  </a:moveTo>
                  <a:cubicBezTo>
                    <a:pt x="10916" y="5400"/>
                    <a:pt x="10916" y="5400"/>
                    <a:pt x="10916" y="5400"/>
                  </a:cubicBezTo>
                  <a:cubicBezTo>
                    <a:pt x="17884" y="5400"/>
                    <a:pt x="17884" y="5400"/>
                    <a:pt x="17884" y="5400"/>
                  </a:cubicBezTo>
                  <a:cubicBezTo>
                    <a:pt x="17884" y="4173"/>
                    <a:pt x="17884" y="4173"/>
                    <a:pt x="17884" y="4173"/>
                  </a:cubicBezTo>
                  <a:cubicBezTo>
                    <a:pt x="10916" y="4173"/>
                    <a:pt x="10916" y="4173"/>
                    <a:pt x="10916" y="4173"/>
                  </a:cubicBezTo>
                  <a:close/>
                  <a:moveTo>
                    <a:pt x="4181" y="4173"/>
                  </a:moveTo>
                  <a:cubicBezTo>
                    <a:pt x="4181" y="8591"/>
                    <a:pt x="4181" y="8591"/>
                    <a:pt x="4181" y="8591"/>
                  </a:cubicBezTo>
                  <a:cubicBezTo>
                    <a:pt x="9290" y="8591"/>
                    <a:pt x="9290" y="8591"/>
                    <a:pt x="9290" y="8591"/>
                  </a:cubicBezTo>
                  <a:cubicBezTo>
                    <a:pt x="9290" y="4173"/>
                    <a:pt x="9290" y="4173"/>
                    <a:pt x="9290" y="4173"/>
                  </a:cubicBezTo>
                  <a:lnTo>
                    <a:pt x="4181" y="4173"/>
                  </a:lnTo>
                  <a:close/>
                </a:path>
              </a:pathLst>
            </a:custGeom>
            <a:solidFill>
              <a:srgbClr val="7D7D7D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7D7D7D"/>
                </a:solidFill>
                <a:effectLst/>
                <a:uLnTx/>
                <a:uFillTx/>
                <a:latin typeface="Raleway" panose="020B0503030101060003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898227" y="3892888"/>
            <a:ext cx="2935657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倍间距这里添加描述，注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倍间距这里添加描述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840567" y="1421915"/>
            <a:ext cx="2399433" cy="2285999"/>
            <a:chOff x="3224712" y="1338349"/>
            <a:chExt cx="5807195" cy="4345841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32" name="组合 31"/>
            <p:cNvGrpSpPr/>
            <p:nvPr/>
          </p:nvGrpSpPr>
          <p:grpSpPr>
            <a:xfrm>
              <a:off x="3224712" y="1338349"/>
              <a:ext cx="243912" cy="4345841"/>
              <a:chOff x="3224712" y="1435885"/>
              <a:chExt cx="243912" cy="4345841"/>
            </a:xfrm>
            <a:grpFill/>
          </p:grpSpPr>
          <p:sp>
            <p:nvSpPr>
              <p:cNvPr id="36" name="任意多边形: 形状 35"/>
              <p:cNvSpPr/>
              <p:nvPr/>
            </p:nvSpPr>
            <p:spPr>
              <a:xfrm>
                <a:off x="3224712" y="1435885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 rot="16200000">
                <a:off x="3224033" y="5538493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flipH="1">
              <a:off x="8787995" y="1338349"/>
              <a:ext cx="243912" cy="4345841"/>
              <a:chOff x="3224712" y="1435885"/>
              <a:chExt cx="243912" cy="4345841"/>
            </a:xfrm>
            <a:grpFill/>
          </p:grpSpPr>
          <p:sp>
            <p:nvSpPr>
              <p:cNvPr id="34" name="任意多边形: 形状 33"/>
              <p:cNvSpPr/>
              <p:nvPr/>
            </p:nvSpPr>
            <p:spPr>
              <a:xfrm>
                <a:off x="3224712" y="1435885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 rot="16200000">
                <a:off x="3224033" y="5538493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1" name="矩形 30"/>
          <p:cNvSpPr/>
          <p:nvPr/>
        </p:nvSpPr>
        <p:spPr>
          <a:xfrm>
            <a:off x="4940786" y="1502433"/>
            <a:ext cx="2198434" cy="2056069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251746" y="27399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正在开展的工作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697435" y="3892888"/>
            <a:ext cx="2935657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倍间距这里添加描述，注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倍间距这里添加描述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Shape 1871"/>
          <p:cNvSpPr/>
          <p:nvPr/>
        </p:nvSpPr>
        <p:spPr>
          <a:xfrm>
            <a:off x="5640101" y="1847885"/>
            <a:ext cx="844245" cy="682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53" y="21600"/>
                </a:moveTo>
                <a:cubicBezTo>
                  <a:pt x="17042" y="21600"/>
                  <a:pt x="17042" y="21600"/>
                  <a:pt x="17042" y="21600"/>
                </a:cubicBezTo>
                <a:cubicBezTo>
                  <a:pt x="17042" y="10800"/>
                  <a:pt x="17042" y="10800"/>
                  <a:pt x="17042" y="10800"/>
                </a:cubicBezTo>
                <a:cubicBezTo>
                  <a:pt x="16646" y="10800"/>
                  <a:pt x="16646" y="10800"/>
                  <a:pt x="16646" y="10800"/>
                </a:cubicBezTo>
                <a:cubicBezTo>
                  <a:pt x="16250" y="17182"/>
                  <a:pt x="16250" y="17182"/>
                  <a:pt x="16250" y="17182"/>
                </a:cubicBezTo>
                <a:cubicBezTo>
                  <a:pt x="15853" y="17427"/>
                  <a:pt x="15853" y="17427"/>
                  <a:pt x="15853" y="17427"/>
                </a:cubicBezTo>
                <a:cubicBezTo>
                  <a:pt x="15853" y="21600"/>
                  <a:pt x="15853" y="21600"/>
                  <a:pt x="15853" y="21600"/>
                </a:cubicBezTo>
                <a:close/>
                <a:moveTo>
                  <a:pt x="21600" y="0"/>
                </a:moveTo>
                <a:cubicBezTo>
                  <a:pt x="19817" y="4173"/>
                  <a:pt x="19817" y="4173"/>
                  <a:pt x="19817" y="4173"/>
                </a:cubicBezTo>
                <a:cubicBezTo>
                  <a:pt x="18231" y="8100"/>
                  <a:pt x="18231" y="8100"/>
                  <a:pt x="18231" y="8100"/>
                </a:cubicBezTo>
                <a:cubicBezTo>
                  <a:pt x="16646" y="5400"/>
                  <a:pt x="16646" y="5400"/>
                  <a:pt x="16646" y="5400"/>
                </a:cubicBezTo>
                <a:cubicBezTo>
                  <a:pt x="15853" y="6136"/>
                  <a:pt x="15853" y="6136"/>
                  <a:pt x="15853" y="6136"/>
                </a:cubicBezTo>
                <a:cubicBezTo>
                  <a:pt x="15259" y="15709"/>
                  <a:pt x="15259" y="15709"/>
                  <a:pt x="15259" y="15709"/>
                </a:cubicBezTo>
                <a:cubicBezTo>
                  <a:pt x="13277" y="16691"/>
                  <a:pt x="13277" y="16691"/>
                  <a:pt x="13277" y="16691"/>
                </a:cubicBezTo>
                <a:cubicBezTo>
                  <a:pt x="9512" y="12273"/>
                  <a:pt x="9512" y="12273"/>
                  <a:pt x="9512" y="12273"/>
                </a:cubicBezTo>
                <a:cubicBezTo>
                  <a:pt x="7332" y="17918"/>
                  <a:pt x="7332" y="17918"/>
                  <a:pt x="7332" y="17918"/>
                </a:cubicBezTo>
                <a:cubicBezTo>
                  <a:pt x="5152" y="17918"/>
                  <a:pt x="5152" y="17918"/>
                  <a:pt x="5152" y="17918"/>
                </a:cubicBezTo>
                <a:cubicBezTo>
                  <a:pt x="3765" y="15464"/>
                  <a:pt x="3765" y="15464"/>
                  <a:pt x="3765" y="15464"/>
                </a:cubicBezTo>
                <a:cubicBezTo>
                  <a:pt x="793" y="16445"/>
                  <a:pt x="793" y="16445"/>
                  <a:pt x="793" y="16445"/>
                </a:cubicBezTo>
                <a:cubicBezTo>
                  <a:pt x="0" y="13745"/>
                  <a:pt x="0" y="13745"/>
                  <a:pt x="0" y="13745"/>
                </a:cubicBezTo>
                <a:cubicBezTo>
                  <a:pt x="3963" y="12273"/>
                  <a:pt x="3963" y="12273"/>
                  <a:pt x="3963" y="12273"/>
                </a:cubicBezTo>
                <a:cubicBezTo>
                  <a:pt x="4954" y="11782"/>
                  <a:pt x="4954" y="11782"/>
                  <a:pt x="4954" y="11782"/>
                </a:cubicBezTo>
                <a:cubicBezTo>
                  <a:pt x="5350" y="12764"/>
                  <a:pt x="5350" y="12764"/>
                  <a:pt x="5350" y="12764"/>
                </a:cubicBezTo>
                <a:cubicBezTo>
                  <a:pt x="5945" y="13991"/>
                  <a:pt x="5945" y="13991"/>
                  <a:pt x="5945" y="13991"/>
                </a:cubicBezTo>
                <a:cubicBezTo>
                  <a:pt x="7927" y="9082"/>
                  <a:pt x="7927" y="9082"/>
                  <a:pt x="7927" y="9082"/>
                </a:cubicBezTo>
                <a:cubicBezTo>
                  <a:pt x="8719" y="7118"/>
                  <a:pt x="8719" y="7118"/>
                  <a:pt x="8719" y="7118"/>
                </a:cubicBezTo>
                <a:cubicBezTo>
                  <a:pt x="9908" y="8591"/>
                  <a:pt x="9908" y="8591"/>
                  <a:pt x="9908" y="8591"/>
                </a:cubicBezTo>
                <a:cubicBezTo>
                  <a:pt x="13079" y="12273"/>
                  <a:pt x="13079" y="12273"/>
                  <a:pt x="13079" y="12273"/>
                </a:cubicBezTo>
                <a:cubicBezTo>
                  <a:pt x="13475" y="5155"/>
                  <a:pt x="13475" y="5155"/>
                  <a:pt x="13475" y="5155"/>
                </a:cubicBezTo>
                <a:cubicBezTo>
                  <a:pt x="13475" y="4418"/>
                  <a:pt x="13475" y="4418"/>
                  <a:pt x="13475" y="4418"/>
                </a:cubicBezTo>
                <a:cubicBezTo>
                  <a:pt x="14070" y="3927"/>
                  <a:pt x="14070" y="3927"/>
                  <a:pt x="14070" y="3927"/>
                </a:cubicBezTo>
                <a:cubicBezTo>
                  <a:pt x="15457" y="2945"/>
                  <a:pt x="15457" y="2945"/>
                  <a:pt x="15457" y="2945"/>
                </a:cubicBezTo>
                <a:cubicBezTo>
                  <a:pt x="14268" y="491"/>
                  <a:pt x="14268" y="491"/>
                  <a:pt x="14268" y="491"/>
                </a:cubicBezTo>
                <a:cubicBezTo>
                  <a:pt x="17835" y="245"/>
                  <a:pt x="17835" y="245"/>
                  <a:pt x="17835" y="245"/>
                </a:cubicBezTo>
                <a:cubicBezTo>
                  <a:pt x="21600" y="0"/>
                  <a:pt x="21600" y="0"/>
                  <a:pt x="21600" y="0"/>
                </a:cubicBezTo>
                <a:close/>
                <a:moveTo>
                  <a:pt x="4360" y="21600"/>
                </a:moveTo>
                <a:cubicBezTo>
                  <a:pt x="4756" y="21600"/>
                  <a:pt x="5350" y="21600"/>
                  <a:pt x="5747" y="21600"/>
                </a:cubicBezTo>
                <a:cubicBezTo>
                  <a:pt x="5747" y="19636"/>
                  <a:pt x="5747" y="19636"/>
                  <a:pt x="5747" y="19636"/>
                </a:cubicBezTo>
                <a:cubicBezTo>
                  <a:pt x="4558" y="19882"/>
                  <a:pt x="4558" y="19882"/>
                  <a:pt x="4558" y="19882"/>
                </a:cubicBezTo>
                <a:cubicBezTo>
                  <a:pt x="4360" y="19391"/>
                  <a:pt x="4360" y="19391"/>
                  <a:pt x="4360" y="19391"/>
                </a:cubicBezTo>
                <a:cubicBezTo>
                  <a:pt x="4360" y="21600"/>
                  <a:pt x="4360" y="21600"/>
                  <a:pt x="4360" y="21600"/>
                </a:cubicBezTo>
                <a:close/>
                <a:moveTo>
                  <a:pt x="2180" y="21600"/>
                </a:moveTo>
                <a:cubicBezTo>
                  <a:pt x="3369" y="21600"/>
                  <a:pt x="3369" y="21600"/>
                  <a:pt x="3369" y="21600"/>
                </a:cubicBezTo>
                <a:cubicBezTo>
                  <a:pt x="3369" y="17427"/>
                  <a:pt x="3369" y="17427"/>
                  <a:pt x="3369" y="17427"/>
                </a:cubicBezTo>
                <a:cubicBezTo>
                  <a:pt x="3369" y="17427"/>
                  <a:pt x="3369" y="17427"/>
                  <a:pt x="3369" y="17427"/>
                </a:cubicBezTo>
                <a:cubicBezTo>
                  <a:pt x="2180" y="17918"/>
                  <a:pt x="2180" y="17918"/>
                  <a:pt x="2180" y="17918"/>
                </a:cubicBezTo>
                <a:cubicBezTo>
                  <a:pt x="2180" y="21600"/>
                  <a:pt x="2180" y="21600"/>
                  <a:pt x="2180" y="21600"/>
                </a:cubicBezTo>
                <a:close/>
                <a:moveTo>
                  <a:pt x="6738" y="21600"/>
                </a:moveTo>
                <a:cubicBezTo>
                  <a:pt x="7134" y="21600"/>
                  <a:pt x="7530" y="21600"/>
                  <a:pt x="7927" y="21600"/>
                </a:cubicBezTo>
                <a:cubicBezTo>
                  <a:pt x="7927" y="19391"/>
                  <a:pt x="7927" y="19391"/>
                  <a:pt x="7927" y="19391"/>
                </a:cubicBezTo>
                <a:cubicBezTo>
                  <a:pt x="7927" y="19636"/>
                  <a:pt x="7927" y="19636"/>
                  <a:pt x="7927" y="19636"/>
                </a:cubicBezTo>
                <a:cubicBezTo>
                  <a:pt x="6738" y="19636"/>
                  <a:pt x="6738" y="19636"/>
                  <a:pt x="6738" y="19636"/>
                </a:cubicBezTo>
                <a:cubicBezTo>
                  <a:pt x="6738" y="21600"/>
                  <a:pt x="6738" y="21600"/>
                  <a:pt x="6738" y="21600"/>
                </a:cubicBezTo>
                <a:close/>
                <a:moveTo>
                  <a:pt x="8917" y="21600"/>
                </a:moveTo>
                <a:cubicBezTo>
                  <a:pt x="9314" y="21600"/>
                  <a:pt x="9908" y="21600"/>
                  <a:pt x="10305" y="21600"/>
                </a:cubicBezTo>
                <a:cubicBezTo>
                  <a:pt x="10305" y="15464"/>
                  <a:pt x="10305" y="15464"/>
                  <a:pt x="10305" y="15464"/>
                </a:cubicBezTo>
                <a:cubicBezTo>
                  <a:pt x="9710" y="14727"/>
                  <a:pt x="9710" y="14727"/>
                  <a:pt x="9710" y="14727"/>
                </a:cubicBezTo>
                <a:cubicBezTo>
                  <a:pt x="8917" y="16936"/>
                  <a:pt x="8917" y="16936"/>
                  <a:pt x="8917" y="16936"/>
                </a:cubicBezTo>
                <a:cubicBezTo>
                  <a:pt x="8917" y="21600"/>
                  <a:pt x="8917" y="21600"/>
                  <a:pt x="8917" y="21600"/>
                </a:cubicBezTo>
                <a:close/>
                <a:moveTo>
                  <a:pt x="11295" y="21600"/>
                </a:moveTo>
                <a:cubicBezTo>
                  <a:pt x="11692" y="21600"/>
                  <a:pt x="12088" y="21600"/>
                  <a:pt x="12484" y="21600"/>
                </a:cubicBezTo>
                <a:cubicBezTo>
                  <a:pt x="12484" y="17918"/>
                  <a:pt x="12484" y="17918"/>
                  <a:pt x="12484" y="17918"/>
                </a:cubicBezTo>
                <a:cubicBezTo>
                  <a:pt x="11295" y="16445"/>
                  <a:pt x="11295" y="16445"/>
                  <a:pt x="11295" y="16445"/>
                </a:cubicBezTo>
                <a:cubicBezTo>
                  <a:pt x="11295" y="21600"/>
                  <a:pt x="11295" y="21600"/>
                  <a:pt x="11295" y="21600"/>
                </a:cubicBezTo>
                <a:close/>
                <a:moveTo>
                  <a:pt x="13475" y="21600"/>
                </a:moveTo>
                <a:cubicBezTo>
                  <a:pt x="13872" y="21600"/>
                  <a:pt x="14466" y="21600"/>
                  <a:pt x="14862" y="21600"/>
                </a:cubicBezTo>
                <a:cubicBezTo>
                  <a:pt x="14862" y="17673"/>
                  <a:pt x="14862" y="17673"/>
                  <a:pt x="14862" y="17673"/>
                </a:cubicBezTo>
                <a:cubicBezTo>
                  <a:pt x="13475" y="18409"/>
                  <a:pt x="13475" y="18409"/>
                  <a:pt x="13475" y="18409"/>
                </a:cubicBezTo>
                <a:lnTo>
                  <a:pt x="13475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501250" y="1421915"/>
            <a:ext cx="2399433" cy="2285999"/>
            <a:chOff x="3224712" y="1338349"/>
            <a:chExt cx="5807195" cy="4345841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3224712" y="1338349"/>
              <a:ext cx="243912" cy="4345841"/>
              <a:chOff x="3224712" y="1435885"/>
              <a:chExt cx="243912" cy="4345841"/>
            </a:xfrm>
            <a:grpFill/>
          </p:grpSpPr>
          <p:sp>
            <p:nvSpPr>
              <p:cNvPr id="50" name="任意多边形: 形状 49"/>
              <p:cNvSpPr/>
              <p:nvPr/>
            </p:nvSpPr>
            <p:spPr>
              <a:xfrm>
                <a:off x="3224712" y="1435885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 rot="16200000">
                <a:off x="3224033" y="5538493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 flipH="1">
              <a:off x="8787995" y="1338349"/>
              <a:ext cx="243912" cy="4345841"/>
              <a:chOff x="3224712" y="1435885"/>
              <a:chExt cx="243912" cy="4345841"/>
            </a:xfrm>
            <a:grpFill/>
          </p:grpSpPr>
          <p:sp>
            <p:nvSpPr>
              <p:cNvPr id="48" name="任意多边形: 形状 47"/>
              <p:cNvSpPr/>
              <p:nvPr/>
            </p:nvSpPr>
            <p:spPr>
              <a:xfrm>
                <a:off x="3224712" y="1435885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 rot="16200000">
                <a:off x="3224033" y="5538493"/>
                <a:ext cx="243912" cy="242553"/>
              </a:xfrm>
              <a:custGeom>
                <a:avLst/>
                <a:gdLst/>
                <a:ahLst/>
                <a:cxnLst/>
                <a:rect l="l" t="t" r="r" b="b"/>
                <a:pathLst>
                  <a:path w="1327384" h="1319989">
                    <a:moveTo>
                      <a:pt x="0" y="0"/>
                    </a:moveTo>
                    <a:lnTo>
                      <a:pt x="1327384" y="0"/>
                    </a:lnTo>
                    <a:lnTo>
                      <a:pt x="1327384" y="128178"/>
                    </a:lnTo>
                    <a:lnTo>
                      <a:pt x="128178" y="128178"/>
                    </a:lnTo>
                    <a:lnTo>
                      <a:pt x="128178" y="1319989"/>
                    </a:lnTo>
                    <a:lnTo>
                      <a:pt x="0" y="13199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5" name="矩形 44"/>
          <p:cNvSpPr/>
          <p:nvPr/>
        </p:nvSpPr>
        <p:spPr>
          <a:xfrm>
            <a:off x="8601469" y="1502433"/>
            <a:ext cx="2198434" cy="2056069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8912429" y="27399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还未开展的工作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358118" y="3892888"/>
            <a:ext cx="2935657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倍间距这里添加描述，注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倍间距这里添加描述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Shape 1849"/>
          <p:cNvSpPr/>
          <p:nvPr/>
        </p:nvSpPr>
        <p:spPr>
          <a:xfrm>
            <a:off x="9372544" y="1885629"/>
            <a:ext cx="700725" cy="768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68" y="0"/>
                </a:moveTo>
                <a:cubicBezTo>
                  <a:pt x="14040" y="0"/>
                  <a:pt x="14040" y="0"/>
                  <a:pt x="14040" y="0"/>
                </a:cubicBezTo>
                <a:cubicBezTo>
                  <a:pt x="14688" y="0"/>
                  <a:pt x="15336" y="196"/>
                  <a:pt x="15984" y="785"/>
                </a:cubicBezTo>
                <a:cubicBezTo>
                  <a:pt x="16416" y="1178"/>
                  <a:pt x="16632" y="1767"/>
                  <a:pt x="16632" y="2356"/>
                </a:cubicBezTo>
                <a:cubicBezTo>
                  <a:pt x="16632" y="6873"/>
                  <a:pt x="16632" y="6873"/>
                  <a:pt x="16632" y="6873"/>
                </a:cubicBezTo>
                <a:cubicBezTo>
                  <a:pt x="14688" y="7855"/>
                  <a:pt x="14688" y="7855"/>
                  <a:pt x="14688" y="7855"/>
                </a:cubicBezTo>
                <a:cubicBezTo>
                  <a:pt x="14688" y="2356"/>
                  <a:pt x="14688" y="2356"/>
                  <a:pt x="14688" y="2356"/>
                </a:cubicBezTo>
                <a:cubicBezTo>
                  <a:pt x="14688" y="2160"/>
                  <a:pt x="14688" y="2160"/>
                  <a:pt x="14472" y="1964"/>
                </a:cubicBezTo>
                <a:cubicBezTo>
                  <a:pt x="14472" y="1964"/>
                  <a:pt x="14256" y="1767"/>
                  <a:pt x="14040" y="1767"/>
                </a:cubicBezTo>
                <a:cubicBezTo>
                  <a:pt x="6048" y="1767"/>
                  <a:pt x="6048" y="1767"/>
                  <a:pt x="6048" y="1767"/>
                </a:cubicBezTo>
                <a:cubicBezTo>
                  <a:pt x="6048" y="2356"/>
                  <a:pt x="6048" y="2356"/>
                  <a:pt x="6048" y="2356"/>
                </a:cubicBezTo>
                <a:cubicBezTo>
                  <a:pt x="6048" y="3142"/>
                  <a:pt x="6048" y="3142"/>
                  <a:pt x="6048" y="3142"/>
                </a:cubicBezTo>
                <a:cubicBezTo>
                  <a:pt x="6048" y="3338"/>
                  <a:pt x="6048" y="3535"/>
                  <a:pt x="6048" y="3731"/>
                </a:cubicBezTo>
                <a:cubicBezTo>
                  <a:pt x="6048" y="4124"/>
                  <a:pt x="5832" y="4516"/>
                  <a:pt x="5400" y="4713"/>
                </a:cubicBezTo>
                <a:cubicBezTo>
                  <a:pt x="5184" y="4909"/>
                  <a:pt x="4968" y="5105"/>
                  <a:pt x="4536" y="5105"/>
                </a:cubicBezTo>
                <a:cubicBezTo>
                  <a:pt x="4320" y="5105"/>
                  <a:pt x="4104" y="5105"/>
                  <a:pt x="3888" y="5105"/>
                </a:cubicBezTo>
                <a:cubicBezTo>
                  <a:pt x="3024" y="5105"/>
                  <a:pt x="3024" y="5105"/>
                  <a:pt x="3024" y="5105"/>
                </a:cubicBezTo>
                <a:cubicBezTo>
                  <a:pt x="1944" y="4909"/>
                  <a:pt x="1944" y="4909"/>
                  <a:pt x="1944" y="4909"/>
                </a:cubicBezTo>
                <a:cubicBezTo>
                  <a:pt x="1944" y="16691"/>
                  <a:pt x="1944" y="16691"/>
                  <a:pt x="1944" y="16691"/>
                </a:cubicBezTo>
                <a:cubicBezTo>
                  <a:pt x="1944" y="16887"/>
                  <a:pt x="2160" y="16887"/>
                  <a:pt x="2160" y="17084"/>
                </a:cubicBezTo>
                <a:cubicBezTo>
                  <a:pt x="2160" y="17084"/>
                  <a:pt x="2160" y="17084"/>
                  <a:pt x="2160" y="17084"/>
                </a:cubicBezTo>
                <a:cubicBezTo>
                  <a:pt x="2376" y="17084"/>
                  <a:pt x="2376" y="17280"/>
                  <a:pt x="2592" y="17280"/>
                </a:cubicBezTo>
                <a:cubicBezTo>
                  <a:pt x="9720" y="17280"/>
                  <a:pt x="9720" y="17280"/>
                  <a:pt x="9720" y="17280"/>
                </a:cubicBezTo>
                <a:cubicBezTo>
                  <a:pt x="9504" y="19047"/>
                  <a:pt x="9504" y="19047"/>
                  <a:pt x="9504" y="19047"/>
                </a:cubicBezTo>
                <a:cubicBezTo>
                  <a:pt x="2592" y="19047"/>
                  <a:pt x="2592" y="19047"/>
                  <a:pt x="2592" y="19047"/>
                </a:cubicBezTo>
                <a:cubicBezTo>
                  <a:pt x="1944" y="19047"/>
                  <a:pt x="1296" y="18851"/>
                  <a:pt x="864" y="18262"/>
                </a:cubicBezTo>
                <a:cubicBezTo>
                  <a:pt x="864" y="18262"/>
                  <a:pt x="864" y="18262"/>
                  <a:pt x="864" y="18262"/>
                </a:cubicBezTo>
                <a:cubicBezTo>
                  <a:pt x="864" y="18262"/>
                  <a:pt x="864" y="18262"/>
                  <a:pt x="864" y="18262"/>
                </a:cubicBezTo>
                <a:cubicBezTo>
                  <a:pt x="432" y="17869"/>
                  <a:pt x="0" y="17280"/>
                  <a:pt x="0" y="16691"/>
                </a:cubicBezTo>
                <a:cubicBezTo>
                  <a:pt x="0" y="4320"/>
                  <a:pt x="0" y="4320"/>
                  <a:pt x="0" y="4320"/>
                </a:cubicBezTo>
                <a:cubicBezTo>
                  <a:pt x="0" y="3927"/>
                  <a:pt x="0" y="3927"/>
                  <a:pt x="0" y="3927"/>
                </a:cubicBezTo>
                <a:cubicBezTo>
                  <a:pt x="432" y="3731"/>
                  <a:pt x="432" y="3731"/>
                  <a:pt x="432" y="3731"/>
                </a:cubicBezTo>
                <a:cubicBezTo>
                  <a:pt x="4320" y="196"/>
                  <a:pt x="4320" y="196"/>
                  <a:pt x="4320" y="196"/>
                </a:cubicBezTo>
                <a:cubicBezTo>
                  <a:pt x="4536" y="0"/>
                  <a:pt x="4536" y="0"/>
                  <a:pt x="4536" y="0"/>
                </a:cubicBezTo>
                <a:cubicBezTo>
                  <a:pt x="4968" y="0"/>
                  <a:pt x="4968" y="0"/>
                  <a:pt x="4968" y="0"/>
                </a:cubicBezTo>
                <a:close/>
                <a:moveTo>
                  <a:pt x="19440" y="8836"/>
                </a:moveTo>
                <a:cubicBezTo>
                  <a:pt x="19440" y="8444"/>
                  <a:pt x="19440" y="8444"/>
                  <a:pt x="19440" y="8444"/>
                </a:cubicBezTo>
                <a:cubicBezTo>
                  <a:pt x="18144" y="7658"/>
                  <a:pt x="18144" y="7658"/>
                  <a:pt x="18144" y="7658"/>
                </a:cubicBezTo>
                <a:cubicBezTo>
                  <a:pt x="16200" y="8640"/>
                  <a:pt x="16200" y="8640"/>
                  <a:pt x="16200" y="8640"/>
                </a:cubicBezTo>
                <a:cubicBezTo>
                  <a:pt x="17928" y="9229"/>
                  <a:pt x="17928" y="9229"/>
                  <a:pt x="17928" y="9229"/>
                </a:cubicBezTo>
                <a:cubicBezTo>
                  <a:pt x="19656" y="10211"/>
                  <a:pt x="19656" y="10211"/>
                  <a:pt x="19656" y="10211"/>
                </a:cubicBezTo>
                <a:cubicBezTo>
                  <a:pt x="20304" y="10407"/>
                  <a:pt x="20304" y="10407"/>
                  <a:pt x="20304" y="10407"/>
                </a:cubicBezTo>
                <a:cubicBezTo>
                  <a:pt x="19872" y="12175"/>
                  <a:pt x="19008" y="13745"/>
                  <a:pt x="17712" y="15120"/>
                </a:cubicBezTo>
                <a:cubicBezTo>
                  <a:pt x="18576" y="15905"/>
                  <a:pt x="18576" y="15905"/>
                  <a:pt x="18576" y="15905"/>
                </a:cubicBezTo>
                <a:cubicBezTo>
                  <a:pt x="20088" y="14335"/>
                  <a:pt x="21168" y="12371"/>
                  <a:pt x="21600" y="10407"/>
                </a:cubicBezTo>
                <a:cubicBezTo>
                  <a:pt x="21600" y="10015"/>
                  <a:pt x="21600" y="10015"/>
                  <a:pt x="21600" y="10015"/>
                </a:cubicBezTo>
                <a:cubicBezTo>
                  <a:pt x="21168" y="9818"/>
                  <a:pt x="21168" y="9818"/>
                  <a:pt x="21168" y="9818"/>
                </a:cubicBezTo>
                <a:cubicBezTo>
                  <a:pt x="19440" y="8836"/>
                  <a:pt x="19440" y="8836"/>
                  <a:pt x="19440" y="8836"/>
                </a:cubicBezTo>
                <a:close/>
                <a:moveTo>
                  <a:pt x="15984" y="9229"/>
                </a:moveTo>
                <a:cubicBezTo>
                  <a:pt x="13824" y="11389"/>
                  <a:pt x="12528" y="13745"/>
                  <a:pt x="11664" y="16495"/>
                </a:cubicBezTo>
                <a:cubicBezTo>
                  <a:pt x="12744" y="16887"/>
                  <a:pt x="13824" y="17476"/>
                  <a:pt x="15120" y="18065"/>
                </a:cubicBezTo>
                <a:cubicBezTo>
                  <a:pt x="16848" y="15905"/>
                  <a:pt x="18360" y="13353"/>
                  <a:pt x="19440" y="10800"/>
                </a:cubicBezTo>
                <a:cubicBezTo>
                  <a:pt x="18144" y="10211"/>
                  <a:pt x="17064" y="9818"/>
                  <a:pt x="15984" y="9229"/>
                </a:cubicBezTo>
                <a:close/>
                <a:moveTo>
                  <a:pt x="11232" y="17084"/>
                </a:moveTo>
                <a:cubicBezTo>
                  <a:pt x="10800" y="20225"/>
                  <a:pt x="10800" y="20225"/>
                  <a:pt x="10800" y="20225"/>
                </a:cubicBezTo>
                <a:cubicBezTo>
                  <a:pt x="11016" y="20225"/>
                  <a:pt x="11016" y="20225"/>
                  <a:pt x="11016" y="20225"/>
                </a:cubicBezTo>
                <a:cubicBezTo>
                  <a:pt x="10800" y="21207"/>
                  <a:pt x="10800" y="21207"/>
                  <a:pt x="10800" y="21207"/>
                </a:cubicBezTo>
                <a:cubicBezTo>
                  <a:pt x="11232" y="21600"/>
                  <a:pt x="11232" y="21600"/>
                  <a:pt x="11232" y="21600"/>
                </a:cubicBezTo>
                <a:cubicBezTo>
                  <a:pt x="11880" y="20815"/>
                  <a:pt x="11880" y="20815"/>
                  <a:pt x="11880" y="20815"/>
                </a:cubicBezTo>
                <a:cubicBezTo>
                  <a:pt x="12096" y="20815"/>
                  <a:pt x="12096" y="20815"/>
                  <a:pt x="12096" y="20815"/>
                </a:cubicBezTo>
                <a:cubicBezTo>
                  <a:pt x="14688" y="18655"/>
                  <a:pt x="14688" y="18655"/>
                  <a:pt x="14688" y="18655"/>
                </a:cubicBezTo>
                <a:cubicBezTo>
                  <a:pt x="11232" y="17084"/>
                  <a:pt x="11232" y="17084"/>
                  <a:pt x="11232" y="17084"/>
                </a:cubicBezTo>
                <a:close/>
                <a:moveTo>
                  <a:pt x="3888" y="10996"/>
                </a:moveTo>
                <a:cubicBezTo>
                  <a:pt x="3888" y="11782"/>
                  <a:pt x="3888" y="11782"/>
                  <a:pt x="3888" y="11782"/>
                </a:cubicBezTo>
                <a:cubicBezTo>
                  <a:pt x="6480" y="11782"/>
                  <a:pt x="6480" y="11782"/>
                  <a:pt x="6480" y="11782"/>
                </a:cubicBezTo>
                <a:cubicBezTo>
                  <a:pt x="6480" y="10996"/>
                  <a:pt x="6480" y="10996"/>
                  <a:pt x="6480" y="10996"/>
                </a:cubicBezTo>
                <a:cubicBezTo>
                  <a:pt x="3888" y="10996"/>
                  <a:pt x="3888" y="10996"/>
                  <a:pt x="3888" y="10996"/>
                </a:cubicBezTo>
                <a:close/>
                <a:moveTo>
                  <a:pt x="3888" y="8444"/>
                </a:moveTo>
                <a:cubicBezTo>
                  <a:pt x="3888" y="9425"/>
                  <a:pt x="3888" y="9425"/>
                  <a:pt x="3888" y="9425"/>
                </a:cubicBezTo>
                <a:cubicBezTo>
                  <a:pt x="12960" y="9425"/>
                  <a:pt x="12960" y="9425"/>
                  <a:pt x="12960" y="9425"/>
                </a:cubicBezTo>
                <a:cubicBezTo>
                  <a:pt x="12960" y="8444"/>
                  <a:pt x="12960" y="8444"/>
                  <a:pt x="12960" y="8444"/>
                </a:cubicBezTo>
                <a:cubicBezTo>
                  <a:pt x="3888" y="8444"/>
                  <a:pt x="3888" y="8444"/>
                  <a:pt x="3888" y="8444"/>
                </a:cubicBezTo>
                <a:close/>
                <a:moveTo>
                  <a:pt x="3888" y="6087"/>
                </a:moveTo>
                <a:cubicBezTo>
                  <a:pt x="3888" y="7069"/>
                  <a:pt x="3888" y="7069"/>
                  <a:pt x="3888" y="7069"/>
                </a:cubicBezTo>
                <a:cubicBezTo>
                  <a:pt x="12960" y="7069"/>
                  <a:pt x="12960" y="7069"/>
                  <a:pt x="12960" y="7069"/>
                </a:cubicBezTo>
                <a:cubicBezTo>
                  <a:pt x="12960" y="6087"/>
                  <a:pt x="12960" y="6087"/>
                  <a:pt x="12960" y="6087"/>
                </a:cubicBezTo>
                <a:cubicBezTo>
                  <a:pt x="3888" y="6087"/>
                  <a:pt x="3888" y="6087"/>
                  <a:pt x="3888" y="6087"/>
                </a:cubicBezTo>
                <a:close/>
                <a:moveTo>
                  <a:pt x="7992" y="3731"/>
                </a:moveTo>
                <a:cubicBezTo>
                  <a:pt x="7992" y="4713"/>
                  <a:pt x="7992" y="4713"/>
                  <a:pt x="7992" y="4713"/>
                </a:cubicBezTo>
                <a:cubicBezTo>
                  <a:pt x="12960" y="4713"/>
                  <a:pt x="12960" y="4713"/>
                  <a:pt x="12960" y="4713"/>
                </a:cubicBezTo>
                <a:cubicBezTo>
                  <a:pt x="12960" y="3731"/>
                  <a:pt x="12960" y="3731"/>
                  <a:pt x="12960" y="3731"/>
                </a:cubicBezTo>
                <a:cubicBezTo>
                  <a:pt x="7992" y="3731"/>
                  <a:pt x="7992" y="3731"/>
                  <a:pt x="7992" y="3731"/>
                </a:cubicBezTo>
                <a:close/>
                <a:moveTo>
                  <a:pt x="2592" y="4124"/>
                </a:moveTo>
                <a:cubicBezTo>
                  <a:pt x="3024" y="4124"/>
                  <a:pt x="3024" y="4124"/>
                  <a:pt x="3024" y="4124"/>
                </a:cubicBezTo>
                <a:cubicBezTo>
                  <a:pt x="3888" y="4320"/>
                  <a:pt x="3888" y="4320"/>
                  <a:pt x="3888" y="4320"/>
                </a:cubicBezTo>
                <a:cubicBezTo>
                  <a:pt x="3888" y="4320"/>
                  <a:pt x="3888" y="4320"/>
                  <a:pt x="3888" y="4320"/>
                </a:cubicBezTo>
                <a:cubicBezTo>
                  <a:pt x="4104" y="4320"/>
                  <a:pt x="4104" y="4320"/>
                  <a:pt x="4104" y="4320"/>
                </a:cubicBezTo>
                <a:cubicBezTo>
                  <a:pt x="4104" y="4320"/>
                  <a:pt x="4104" y="4320"/>
                  <a:pt x="4320" y="4320"/>
                </a:cubicBezTo>
                <a:cubicBezTo>
                  <a:pt x="4536" y="4320"/>
                  <a:pt x="4752" y="4124"/>
                  <a:pt x="4752" y="3927"/>
                </a:cubicBezTo>
                <a:cubicBezTo>
                  <a:pt x="4968" y="3927"/>
                  <a:pt x="5184" y="3731"/>
                  <a:pt x="5184" y="3535"/>
                </a:cubicBezTo>
                <a:cubicBezTo>
                  <a:pt x="5184" y="3535"/>
                  <a:pt x="5184" y="3338"/>
                  <a:pt x="5184" y="3338"/>
                </a:cubicBezTo>
                <a:cubicBezTo>
                  <a:pt x="5184" y="3338"/>
                  <a:pt x="5184" y="3338"/>
                  <a:pt x="5184" y="3338"/>
                </a:cubicBezTo>
                <a:cubicBezTo>
                  <a:pt x="5184" y="3142"/>
                  <a:pt x="5184" y="3142"/>
                  <a:pt x="5184" y="3142"/>
                </a:cubicBezTo>
                <a:cubicBezTo>
                  <a:pt x="4968" y="2356"/>
                  <a:pt x="4968" y="2356"/>
                  <a:pt x="4968" y="2356"/>
                </a:cubicBezTo>
                <a:cubicBezTo>
                  <a:pt x="4968" y="2160"/>
                  <a:pt x="4968" y="2160"/>
                  <a:pt x="4968" y="2160"/>
                </a:cubicBezTo>
                <a:lnTo>
                  <a:pt x="2592" y="4124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61278" y="168245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二、工作完成情况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355999" y="1363415"/>
            <a:ext cx="1076284" cy="1248490"/>
            <a:chOff x="2733499" y="1669689"/>
            <a:chExt cx="1461342" cy="169515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六边形 28"/>
            <p:cNvSpPr/>
            <p:nvPr/>
          </p:nvSpPr>
          <p:spPr>
            <a:xfrm rot="5400000">
              <a:off x="2616591" y="1786597"/>
              <a:ext cx="1695157" cy="1461342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0" name="矩形 29"/>
            <p:cNvSpPr/>
            <p:nvPr/>
          </p:nvSpPr>
          <p:spPr>
            <a:xfrm>
              <a:off x="2850504" y="2194547"/>
              <a:ext cx="1225806" cy="7104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457200"/>
              <a:r>
                <a:rPr lang="zh-CN" altLang="en-US" sz="140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rPr>
                <a:t>工作不足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  <a:p>
              <a:pPr algn="ctr" defTabSz="457200"/>
              <a:r>
                <a:rPr lang="zh-CN" altLang="en-US" sz="140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rPr>
                <a:t>添加</a:t>
              </a:r>
              <a:endParaRPr lang="zh-CN" altLang="en-US" sz="140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箭头: 右 30"/>
          <p:cNvSpPr/>
          <p:nvPr/>
        </p:nvSpPr>
        <p:spPr>
          <a:xfrm>
            <a:off x="2604889" y="1877004"/>
            <a:ext cx="658313" cy="242521"/>
          </a:xfrm>
          <a:prstGeom prst="rightArrow">
            <a:avLst>
              <a:gd name="adj1" fmla="val 50000"/>
              <a:gd name="adj2" fmla="val 948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475076" y="1656607"/>
            <a:ext cx="3910819" cy="919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改进措施关键词概况一句话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5999" y="2994318"/>
            <a:ext cx="1076284" cy="1248490"/>
            <a:chOff x="2733499" y="1669689"/>
            <a:chExt cx="1461342" cy="169515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六边形 33"/>
            <p:cNvSpPr/>
            <p:nvPr/>
          </p:nvSpPr>
          <p:spPr>
            <a:xfrm rot="5400000">
              <a:off x="2616591" y="1786597"/>
              <a:ext cx="1695157" cy="1461342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5" name="矩形 34"/>
            <p:cNvSpPr/>
            <p:nvPr/>
          </p:nvSpPr>
          <p:spPr>
            <a:xfrm>
              <a:off x="2850504" y="2194547"/>
              <a:ext cx="1225806" cy="7104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457200"/>
              <a:r>
                <a:rPr lang="zh-CN" altLang="en-US" sz="140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rPr>
                <a:t>工作不足</a:t>
              </a:r>
              <a:endParaRPr lang="zh-CN" altLang="en-US" sz="140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  <a:p>
              <a:pPr algn="ctr" defTabSz="457200"/>
              <a:r>
                <a:rPr lang="zh-CN" altLang="en-US" sz="140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rPr>
                <a:t>添加</a:t>
              </a:r>
              <a:endParaRPr lang="zh-CN" altLang="en-US" sz="140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箭头: 右 35"/>
          <p:cNvSpPr/>
          <p:nvPr/>
        </p:nvSpPr>
        <p:spPr>
          <a:xfrm>
            <a:off x="2604889" y="3507907"/>
            <a:ext cx="658313" cy="242521"/>
          </a:xfrm>
          <a:prstGeom prst="rightArrow">
            <a:avLst>
              <a:gd name="adj1" fmla="val 50000"/>
              <a:gd name="adj2" fmla="val 948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3474081" y="3193991"/>
            <a:ext cx="3910819" cy="919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改进措施关键词概况一句话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355998" y="4659661"/>
            <a:ext cx="1076284" cy="1248490"/>
            <a:chOff x="2733499" y="1669689"/>
            <a:chExt cx="1461342" cy="169515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9" name="六边形 38"/>
            <p:cNvSpPr/>
            <p:nvPr/>
          </p:nvSpPr>
          <p:spPr>
            <a:xfrm rot="5400000">
              <a:off x="2616591" y="1786597"/>
              <a:ext cx="1695157" cy="1461342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2850504" y="2194547"/>
              <a:ext cx="1225806" cy="7104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457200"/>
              <a:r>
                <a:rPr lang="zh-CN" altLang="en-US" sz="140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rPr>
                <a:t>工作不足</a:t>
              </a:r>
              <a:endParaRPr lang="zh-CN" altLang="en-US" sz="140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  <a:p>
              <a:pPr algn="ctr" defTabSz="457200"/>
              <a:r>
                <a:rPr lang="zh-CN" altLang="en-US" sz="140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rPr>
                <a:t>添加</a:t>
              </a:r>
              <a:endParaRPr lang="zh-CN" altLang="en-US" sz="140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箭头: 右 40"/>
          <p:cNvSpPr/>
          <p:nvPr/>
        </p:nvSpPr>
        <p:spPr>
          <a:xfrm>
            <a:off x="2604888" y="5138810"/>
            <a:ext cx="658313" cy="242521"/>
          </a:xfrm>
          <a:prstGeom prst="rightArrow">
            <a:avLst>
              <a:gd name="adj1" fmla="val 50000"/>
              <a:gd name="adj2" fmla="val 948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3470681" y="4844019"/>
            <a:ext cx="3910819" cy="919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改进措施关键词概况一句话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540919" y="1319439"/>
            <a:ext cx="3523209" cy="5655194"/>
            <a:chOff x="3790951" y="2667002"/>
            <a:chExt cx="6999288" cy="11234737"/>
          </a:xfrm>
          <a:solidFill>
            <a:schemeClr val="bg1">
              <a:lumMod val="85000"/>
            </a:schemeClr>
          </a:solidFill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6286501" y="3051177"/>
              <a:ext cx="106363" cy="1047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/>
            </a:p>
          </p:txBody>
        </p:sp>
        <p:sp>
          <p:nvSpPr>
            <p:cNvPr id="45" name="Oval 6"/>
            <p:cNvSpPr>
              <a:spLocks noChangeArrowheads="1"/>
            </p:cNvSpPr>
            <p:nvPr/>
          </p:nvSpPr>
          <p:spPr bwMode="auto">
            <a:xfrm>
              <a:off x="6732588" y="2881314"/>
              <a:ext cx="111125" cy="10953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/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6478588" y="3065463"/>
              <a:ext cx="584200" cy="74612"/>
            </a:xfrm>
            <a:custGeom>
              <a:avLst/>
              <a:gdLst>
                <a:gd name="T0" fmla="*/ 8 w 115"/>
                <a:gd name="T1" fmla="*/ 15 h 15"/>
                <a:gd name="T2" fmla="*/ 108 w 115"/>
                <a:gd name="T3" fmla="*/ 15 h 15"/>
                <a:gd name="T4" fmla="*/ 115 w 115"/>
                <a:gd name="T5" fmla="*/ 8 h 15"/>
                <a:gd name="T6" fmla="*/ 115 w 115"/>
                <a:gd name="T7" fmla="*/ 7 h 15"/>
                <a:gd name="T8" fmla="*/ 108 w 115"/>
                <a:gd name="T9" fmla="*/ 0 h 15"/>
                <a:gd name="T10" fmla="*/ 8 w 115"/>
                <a:gd name="T11" fmla="*/ 0 h 15"/>
                <a:gd name="T12" fmla="*/ 0 w 115"/>
                <a:gd name="T13" fmla="*/ 7 h 15"/>
                <a:gd name="T14" fmla="*/ 0 w 115"/>
                <a:gd name="T15" fmla="*/ 8 h 15"/>
                <a:gd name="T16" fmla="*/ 8 w 115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5">
                  <a:moveTo>
                    <a:pt x="8" y="15"/>
                  </a:moveTo>
                  <a:cubicBezTo>
                    <a:pt x="108" y="15"/>
                    <a:pt x="108" y="15"/>
                    <a:pt x="108" y="15"/>
                  </a:cubicBezTo>
                  <a:cubicBezTo>
                    <a:pt x="112" y="15"/>
                    <a:pt x="115" y="12"/>
                    <a:pt x="115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3"/>
                    <a:pt x="112" y="0"/>
                    <a:pt x="10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3" y="15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/>
            </a:p>
          </p:txBody>
        </p:sp>
        <p:sp>
          <p:nvSpPr>
            <p:cNvPr id="47" name="Freeform 8"/>
            <p:cNvSpPr>
              <a:spLocks noEditPoints="1"/>
            </p:cNvSpPr>
            <p:nvPr/>
          </p:nvSpPr>
          <p:spPr bwMode="auto">
            <a:xfrm>
              <a:off x="4079876" y="8604252"/>
              <a:ext cx="542925" cy="708025"/>
            </a:xfrm>
            <a:custGeom>
              <a:avLst/>
              <a:gdLst>
                <a:gd name="T0" fmla="*/ 38 w 107"/>
                <a:gd name="T1" fmla="*/ 142 h 142"/>
                <a:gd name="T2" fmla="*/ 37 w 107"/>
                <a:gd name="T3" fmla="*/ 127 h 142"/>
                <a:gd name="T4" fmla="*/ 57 w 107"/>
                <a:gd name="T5" fmla="*/ 76 h 142"/>
                <a:gd name="T6" fmla="*/ 94 w 107"/>
                <a:gd name="T7" fmla="*/ 37 h 142"/>
                <a:gd name="T8" fmla="*/ 101 w 107"/>
                <a:gd name="T9" fmla="*/ 31 h 142"/>
                <a:gd name="T10" fmla="*/ 106 w 107"/>
                <a:gd name="T11" fmla="*/ 16 h 142"/>
                <a:gd name="T12" fmla="*/ 92 w 107"/>
                <a:gd name="T13" fmla="*/ 3 h 142"/>
                <a:gd name="T14" fmla="*/ 70 w 107"/>
                <a:gd name="T15" fmla="*/ 0 h 142"/>
                <a:gd name="T16" fmla="*/ 22 w 107"/>
                <a:gd name="T17" fmla="*/ 25 h 142"/>
                <a:gd name="T18" fmla="*/ 11 w 107"/>
                <a:gd name="T19" fmla="*/ 93 h 142"/>
                <a:gd name="T20" fmla="*/ 30 w 107"/>
                <a:gd name="T21" fmla="*/ 129 h 142"/>
                <a:gd name="T22" fmla="*/ 38 w 107"/>
                <a:gd name="T23" fmla="*/ 142 h 142"/>
                <a:gd name="T24" fmla="*/ 28 w 107"/>
                <a:gd name="T25" fmla="*/ 29 h 142"/>
                <a:gd name="T26" fmla="*/ 70 w 107"/>
                <a:gd name="T27" fmla="*/ 8 h 142"/>
                <a:gd name="T28" fmla="*/ 90 w 107"/>
                <a:gd name="T29" fmla="*/ 11 h 142"/>
                <a:gd name="T30" fmla="*/ 98 w 107"/>
                <a:gd name="T31" fmla="*/ 18 h 142"/>
                <a:gd name="T32" fmla="*/ 95 w 107"/>
                <a:gd name="T33" fmla="*/ 25 h 142"/>
                <a:gd name="T34" fmla="*/ 89 w 107"/>
                <a:gd name="T35" fmla="*/ 31 h 142"/>
                <a:gd name="T36" fmla="*/ 51 w 107"/>
                <a:gd name="T37" fmla="*/ 72 h 142"/>
                <a:gd name="T38" fmla="*/ 30 w 107"/>
                <a:gd name="T39" fmla="*/ 115 h 142"/>
                <a:gd name="T40" fmla="*/ 19 w 107"/>
                <a:gd name="T41" fmla="*/ 91 h 142"/>
                <a:gd name="T42" fmla="*/ 28 w 107"/>
                <a:gd name="T43" fmla="*/ 2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142">
                  <a:moveTo>
                    <a:pt x="38" y="142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37" y="127"/>
                    <a:pt x="36" y="105"/>
                    <a:pt x="57" y="76"/>
                  </a:cubicBezTo>
                  <a:cubicBezTo>
                    <a:pt x="74" y="54"/>
                    <a:pt x="86" y="44"/>
                    <a:pt x="94" y="37"/>
                  </a:cubicBezTo>
                  <a:cubicBezTo>
                    <a:pt x="97" y="35"/>
                    <a:pt x="99" y="33"/>
                    <a:pt x="101" y="31"/>
                  </a:cubicBezTo>
                  <a:cubicBezTo>
                    <a:pt x="105" y="27"/>
                    <a:pt x="107" y="21"/>
                    <a:pt x="106" y="16"/>
                  </a:cubicBezTo>
                  <a:cubicBezTo>
                    <a:pt x="104" y="10"/>
                    <a:pt x="99" y="6"/>
                    <a:pt x="92" y="3"/>
                  </a:cubicBezTo>
                  <a:cubicBezTo>
                    <a:pt x="88" y="2"/>
                    <a:pt x="80" y="0"/>
                    <a:pt x="70" y="0"/>
                  </a:cubicBezTo>
                  <a:cubicBezTo>
                    <a:pt x="56" y="0"/>
                    <a:pt x="36" y="4"/>
                    <a:pt x="22" y="25"/>
                  </a:cubicBezTo>
                  <a:cubicBezTo>
                    <a:pt x="0" y="56"/>
                    <a:pt x="5" y="77"/>
                    <a:pt x="11" y="93"/>
                  </a:cubicBezTo>
                  <a:cubicBezTo>
                    <a:pt x="17" y="110"/>
                    <a:pt x="29" y="128"/>
                    <a:pt x="30" y="129"/>
                  </a:cubicBezTo>
                  <a:lnTo>
                    <a:pt x="38" y="142"/>
                  </a:lnTo>
                  <a:close/>
                  <a:moveTo>
                    <a:pt x="28" y="29"/>
                  </a:moveTo>
                  <a:cubicBezTo>
                    <a:pt x="38" y="15"/>
                    <a:pt x="52" y="8"/>
                    <a:pt x="70" y="8"/>
                  </a:cubicBezTo>
                  <a:cubicBezTo>
                    <a:pt x="79" y="8"/>
                    <a:pt x="87" y="10"/>
                    <a:pt x="90" y="11"/>
                  </a:cubicBezTo>
                  <a:cubicBezTo>
                    <a:pt x="94" y="12"/>
                    <a:pt x="97" y="15"/>
                    <a:pt x="98" y="18"/>
                  </a:cubicBezTo>
                  <a:cubicBezTo>
                    <a:pt x="98" y="20"/>
                    <a:pt x="97" y="23"/>
                    <a:pt x="95" y="25"/>
                  </a:cubicBezTo>
                  <a:cubicBezTo>
                    <a:pt x="94" y="27"/>
                    <a:pt x="92" y="28"/>
                    <a:pt x="89" y="31"/>
                  </a:cubicBezTo>
                  <a:cubicBezTo>
                    <a:pt x="81" y="38"/>
                    <a:pt x="68" y="48"/>
                    <a:pt x="51" y="72"/>
                  </a:cubicBezTo>
                  <a:cubicBezTo>
                    <a:pt x="38" y="89"/>
                    <a:pt x="33" y="105"/>
                    <a:pt x="30" y="115"/>
                  </a:cubicBezTo>
                  <a:cubicBezTo>
                    <a:pt x="27" y="108"/>
                    <a:pt x="22" y="99"/>
                    <a:pt x="19" y="91"/>
                  </a:cubicBezTo>
                  <a:cubicBezTo>
                    <a:pt x="13" y="74"/>
                    <a:pt x="9" y="57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/>
            </a:p>
          </p:txBody>
        </p:sp>
        <p:sp>
          <p:nvSpPr>
            <p:cNvPr id="48" name="Freeform 9"/>
            <p:cNvSpPr>
              <a:spLocks noEditPoints="1"/>
            </p:cNvSpPr>
            <p:nvPr/>
          </p:nvSpPr>
          <p:spPr bwMode="auto">
            <a:xfrm>
              <a:off x="4151314" y="9580565"/>
              <a:ext cx="506413" cy="530225"/>
            </a:xfrm>
            <a:custGeom>
              <a:avLst/>
              <a:gdLst>
                <a:gd name="T0" fmla="*/ 83 w 100"/>
                <a:gd name="T1" fmla="*/ 0 h 106"/>
                <a:gd name="T2" fmla="*/ 60 w 100"/>
                <a:gd name="T3" fmla="*/ 3 h 106"/>
                <a:gd name="T4" fmla="*/ 12 w 100"/>
                <a:gd name="T5" fmla="*/ 37 h 106"/>
                <a:gd name="T6" fmla="*/ 14 w 100"/>
                <a:gd name="T7" fmla="*/ 87 h 106"/>
                <a:gd name="T8" fmla="*/ 47 w 100"/>
                <a:gd name="T9" fmla="*/ 105 h 106"/>
                <a:gd name="T10" fmla="*/ 54 w 100"/>
                <a:gd name="T11" fmla="*/ 106 h 106"/>
                <a:gd name="T12" fmla="*/ 61 w 100"/>
                <a:gd name="T13" fmla="*/ 104 h 106"/>
                <a:gd name="T14" fmla="*/ 63 w 100"/>
                <a:gd name="T15" fmla="*/ 93 h 106"/>
                <a:gd name="T16" fmla="*/ 78 w 100"/>
                <a:gd name="T17" fmla="*/ 40 h 106"/>
                <a:gd name="T18" fmla="*/ 93 w 100"/>
                <a:gd name="T19" fmla="*/ 19 h 106"/>
                <a:gd name="T20" fmla="*/ 99 w 100"/>
                <a:gd name="T21" fmla="*/ 7 h 106"/>
                <a:gd name="T22" fmla="*/ 83 w 100"/>
                <a:gd name="T23" fmla="*/ 0 h 106"/>
                <a:gd name="T24" fmla="*/ 87 w 100"/>
                <a:gd name="T25" fmla="*/ 13 h 106"/>
                <a:gd name="T26" fmla="*/ 71 w 100"/>
                <a:gd name="T27" fmla="*/ 36 h 106"/>
                <a:gd name="T28" fmla="*/ 55 w 100"/>
                <a:gd name="T29" fmla="*/ 92 h 106"/>
                <a:gd name="T30" fmla="*/ 55 w 100"/>
                <a:gd name="T31" fmla="*/ 93 h 106"/>
                <a:gd name="T32" fmla="*/ 55 w 100"/>
                <a:gd name="T33" fmla="*/ 93 h 106"/>
                <a:gd name="T34" fmla="*/ 55 w 100"/>
                <a:gd name="T35" fmla="*/ 98 h 106"/>
                <a:gd name="T36" fmla="*/ 51 w 100"/>
                <a:gd name="T37" fmla="*/ 97 h 106"/>
                <a:gd name="T38" fmla="*/ 19 w 100"/>
                <a:gd name="T39" fmla="*/ 80 h 106"/>
                <a:gd name="T40" fmla="*/ 20 w 100"/>
                <a:gd name="T41" fmla="*/ 40 h 106"/>
                <a:gd name="T42" fmla="*/ 61 w 100"/>
                <a:gd name="T43" fmla="*/ 10 h 106"/>
                <a:gd name="T44" fmla="*/ 83 w 100"/>
                <a:gd name="T45" fmla="*/ 8 h 106"/>
                <a:gd name="T46" fmla="*/ 91 w 100"/>
                <a:gd name="T47" fmla="*/ 9 h 106"/>
                <a:gd name="T48" fmla="*/ 87 w 100"/>
                <a:gd name="T49" fmla="*/ 1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6">
                  <a:moveTo>
                    <a:pt x="83" y="0"/>
                  </a:moveTo>
                  <a:cubicBezTo>
                    <a:pt x="77" y="0"/>
                    <a:pt x="69" y="1"/>
                    <a:pt x="60" y="3"/>
                  </a:cubicBezTo>
                  <a:cubicBezTo>
                    <a:pt x="43" y="5"/>
                    <a:pt x="25" y="9"/>
                    <a:pt x="12" y="37"/>
                  </a:cubicBezTo>
                  <a:cubicBezTo>
                    <a:pt x="0" y="66"/>
                    <a:pt x="8" y="82"/>
                    <a:pt x="14" y="87"/>
                  </a:cubicBezTo>
                  <a:cubicBezTo>
                    <a:pt x="20" y="92"/>
                    <a:pt x="40" y="101"/>
                    <a:pt x="47" y="105"/>
                  </a:cubicBezTo>
                  <a:cubicBezTo>
                    <a:pt x="50" y="106"/>
                    <a:pt x="52" y="106"/>
                    <a:pt x="54" y="106"/>
                  </a:cubicBezTo>
                  <a:cubicBezTo>
                    <a:pt x="58" y="106"/>
                    <a:pt x="60" y="105"/>
                    <a:pt x="61" y="104"/>
                  </a:cubicBezTo>
                  <a:cubicBezTo>
                    <a:pt x="63" y="102"/>
                    <a:pt x="64" y="98"/>
                    <a:pt x="63" y="93"/>
                  </a:cubicBezTo>
                  <a:cubicBezTo>
                    <a:pt x="64" y="89"/>
                    <a:pt x="69" y="57"/>
                    <a:pt x="78" y="40"/>
                  </a:cubicBezTo>
                  <a:cubicBezTo>
                    <a:pt x="83" y="30"/>
                    <a:pt x="89" y="23"/>
                    <a:pt x="93" y="19"/>
                  </a:cubicBezTo>
                  <a:cubicBezTo>
                    <a:pt x="97" y="14"/>
                    <a:pt x="100" y="11"/>
                    <a:pt x="99" y="7"/>
                  </a:cubicBezTo>
                  <a:cubicBezTo>
                    <a:pt x="98" y="1"/>
                    <a:pt x="90" y="0"/>
                    <a:pt x="83" y="0"/>
                  </a:cubicBezTo>
                  <a:close/>
                  <a:moveTo>
                    <a:pt x="87" y="13"/>
                  </a:moveTo>
                  <a:cubicBezTo>
                    <a:pt x="83" y="18"/>
                    <a:pt x="77" y="25"/>
                    <a:pt x="71" y="36"/>
                  </a:cubicBezTo>
                  <a:cubicBezTo>
                    <a:pt x="61" y="56"/>
                    <a:pt x="55" y="91"/>
                    <a:pt x="55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7"/>
                    <a:pt x="55" y="98"/>
                    <a:pt x="55" y="98"/>
                  </a:cubicBezTo>
                  <a:cubicBezTo>
                    <a:pt x="55" y="98"/>
                    <a:pt x="54" y="99"/>
                    <a:pt x="51" y="97"/>
                  </a:cubicBezTo>
                  <a:cubicBezTo>
                    <a:pt x="42" y="94"/>
                    <a:pt x="24" y="84"/>
                    <a:pt x="19" y="80"/>
                  </a:cubicBezTo>
                  <a:cubicBezTo>
                    <a:pt x="14" y="77"/>
                    <a:pt x="10" y="63"/>
                    <a:pt x="20" y="40"/>
                  </a:cubicBezTo>
                  <a:cubicBezTo>
                    <a:pt x="30" y="16"/>
                    <a:pt x="45" y="13"/>
                    <a:pt x="61" y="10"/>
                  </a:cubicBezTo>
                  <a:cubicBezTo>
                    <a:pt x="70" y="9"/>
                    <a:pt x="78" y="8"/>
                    <a:pt x="83" y="8"/>
                  </a:cubicBezTo>
                  <a:cubicBezTo>
                    <a:pt x="87" y="8"/>
                    <a:pt x="89" y="9"/>
                    <a:pt x="91" y="9"/>
                  </a:cubicBezTo>
                  <a:cubicBezTo>
                    <a:pt x="90" y="10"/>
                    <a:pt x="88" y="12"/>
                    <a:pt x="87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/>
            </a:p>
          </p:txBody>
        </p:sp>
        <p:sp>
          <p:nvSpPr>
            <p:cNvPr id="49" name="Freeform 10"/>
            <p:cNvSpPr>
              <a:spLocks noEditPoints="1"/>
            </p:cNvSpPr>
            <p:nvPr/>
          </p:nvSpPr>
          <p:spPr bwMode="auto">
            <a:xfrm>
              <a:off x="3790951" y="2667002"/>
              <a:ext cx="6999288" cy="11234737"/>
            </a:xfrm>
            <a:custGeom>
              <a:avLst/>
              <a:gdLst>
                <a:gd name="T0" fmla="*/ 1238 w 1380"/>
                <a:gd name="T1" fmla="*/ 1842 h 2252"/>
                <a:gd name="T2" fmla="*/ 1302 w 1380"/>
                <a:gd name="T3" fmla="*/ 1408 h 2252"/>
                <a:gd name="T4" fmla="*/ 1248 w 1380"/>
                <a:gd name="T5" fmla="*/ 988 h 2252"/>
                <a:gd name="T6" fmla="*/ 1153 w 1380"/>
                <a:gd name="T7" fmla="*/ 788 h 2252"/>
                <a:gd name="T8" fmla="*/ 1065 w 1380"/>
                <a:gd name="T9" fmla="*/ 601 h 2252"/>
                <a:gd name="T10" fmla="*/ 999 w 1380"/>
                <a:gd name="T11" fmla="*/ 473 h 2252"/>
                <a:gd name="T12" fmla="*/ 183 w 1380"/>
                <a:gd name="T13" fmla="*/ 120 h 2252"/>
                <a:gd name="T14" fmla="*/ 69 w 1380"/>
                <a:gd name="T15" fmla="*/ 777 h 2252"/>
                <a:gd name="T16" fmla="*/ 63 w 1380"/>
                <a:gd name="T17" fmla="*/ 940 h 2252"/>
                <a:gd name="T18" fmla="*/ 42 w 1380"/>
                <a:gd name="T19" fmla="*/ 1143 h 2252"/>
                <a:gd name="T20" fmla="*/ 30 w 1380"/>
                <a:gd name="T21" fmla="*/ 1394 h 2252"/>
                <a:gd name="T22" fmla="*/ 123 w 1380"/>
                <a:gd name="T23" fmla="*/ 1575 h 2252"/>
                <a:gd name="T24" fmla="*/ 260 w 1380"/>
                <a:gd name="T25" fmla="*/ 1677 h 2252"/>
                <a:gd name="T26" fmla="*/ 345 w 1380"/>
                <a:gd name="T27" fmla="*/ 1810 h 2252"/>
                <a:gd name="T28" fmla="*/ 587 w 1380"/>
                <a:gd name="T29" fmla="*/ 2071 h 2252"/>
                <a:gd name="T30" fmla="*/ 662 w 1380"/>
                <a:gd name="T31" fmla="*/ 2248 h 2252"/>
                <a:gd name="T32" fmla="*/ 1102 w 1380"/>
                <a:gd name="T33" fmla="*/ 646 h 2252"/>
                <a:gd name="T34" fmla="*/ 1079 w 1380"/>
                <a:gd name="T35" fmla="*/ 742 h 2252"/>
                <a:gd name="T36" fmla="*/ 303 w 1380"/>
                <a:gd name="T37" fmla="*/ 24 h 2252"/>
                <a:gd name="T38" fmla="*/ 956 w 1380"/>
                <a:gd name="T39" fmla="*/ 147 h 2252"/>
                <a:gd name="T40" fmla="*/ 207 w 1380"/>
                <a:gd name="T41" fmla="*/ 120 h 2252"/>
                <a:gd name="T42" fmla="*/ 231 w 1380"/>
                <a:gd name="T43" fmla="*/ 1458 h 2252"/>
                <a:gd name="T44" fmla="*/ 236 w 1380"/>
                <a:gd name="T45" fmla="*/ 1305 h 2252"/>
                <a:gd name="T46" fmla="*/ 948 w 1380"/>
                <a:gd name="T47" fmla="*/ 155 h 2252"/>
                <a:gd name="T48" fmla="*/ 217 w 1380"/>
                <a:gd name="T49" fmla="*/ 1151 h 2252"/>
                <a:gd name="T50" fmla="*/ 129 w 1380"/>
                <a:gd name="T51" fmla="*/ 599 h 2252"/>
                <a:gd name="T52" fmla="*/ 83 w 1380"/>
                <a:gd name="T53" fmla="*/ 954 h 2252"/>
                <a:gd name="T54" fmla="*/ 199 w 1380"/>
                <a:gd name="T55" fmla="*/ 991 h 2252"/>
                <a:gd name="T56" fmla="*/ 64 w 1380"/>
                <a:gd name="T57" fmla="*/ 1112 h 2252"/>
                <a:gd name="T58" fmla="*/ 146 w 1380"/>
                <a:gd name="T59" fmla="*/ 970 h 2252"/>
                <a:gd name="T60" fmla="*/ 62 w 1380"/>
                <a:gd name="T61" fmla="*/ 1090 h 2252"/>
                <a:gd name="T62" fmla="*/ 150 w 1380"/>
                <a:gd name="T63" fmla="*/ 987 h 2252"/>
                <a:gd name="T64" fmla="*/ 60 w 1380"/>
                <a:gd name="T65" fmla="*/ 1159 h 2252"/>
                <a:gd name="T66" fmla="*/ 207 w 1380"/>
                <a:gd name="T67" fmla="*/ 1196 h 2252"/>
                <a:gd name="T68" fmla="*/ 143 w 1380"/>
                <a:gd name="T69" fmla="*/ 1349 h 2252"/>
                <a:gd name="T70" fmla="*/ 223 w 1380"/>
                <a:gd name="T71" fmla="*/ 1367 h 2252"/>
                <a:gd name="T72" fmla="*/ 89 w 1380"/>
                <a:gd name="T73" fmla="*/ 1533 h 2252"/>
                <a:gd name="T74" fmla="*/ 122 w 1380"/>
                <a:gd name="T75" fmla="*/ 1361 h 2252"/>
                <a:gd name="T76" fmla="*/ 199 w 1380"/>
                <a:gd name="T77" fmla="*/ 1373 h 2252"/>
                <a:gd name="T78" fmla="*/ 155 w 1380"/>
                <a:gd name="T79" fmla="*/ 1564 h 2252"/>
                <a:gd name="T80" fmla="*/ 219 w 1380"/>
                <a:gd name="T81" fmla="*/ 1513 h 2252"/>
                <a:gd name="T82" fmla="*/ 957 w 1380"/>
                <a:gd name="T83" fmla="*/ 974 h 2252"/>
                <a:gd name="T84" fmla="*/ 970 w 1380"/>
                <a:gd name="T85" fmla="*/ 1091 h 2252"/>
                <a:gd name="T86" fmla="*/ 207 w 1380"/>
                <a:gd name="T87" fmla="*/ 1534 h 2252"/>
                <a:gd name="T88" fmla="*/ 537 w 1380"/>
                <a:gd name="T89" fmla="*/ 1986 h 2252"/>
                <a:gd name="T90" fmla="*/ 302 w 1380"/>
                <a:gd name="T91" fmla="*/ 1710 h 2252"/>
                <a:gd name="T92" fmla="*/ 876 w 1380"/>
                <a:gd name="T93" fmla="*/ 1648 h 2252"/>
                <a:gd name="T94" fmla="*/ 1009 w 1380"/>
                <a:gd name="T95" fmla="*/ 1208 h 2252"/>
                <a:gd name="T96" fmla="*/ 997 w 1380"/>
                <a:gd name="T97" fmla="*/ 1007 h 2252"/>
                <a:gd name="T98" fmla="*/ 1025 w 1380"/>
                <a:gd name="T99" fmla="*/ 1003 h 2252"/>
                <a:gd name="T100" fmla="*/ 1066 w 1380"/>
                <a:gd name="T101" fmla="*/ 625 h 2252"/>
                <a:gd name="T102" fmla="*/ 1071 w 1380"/>
                <a:gd name="T103" fmla="*/ 743 h 2252"/>
                <a:gd name="T104" fmla="*/ 1141 w 1380"/>
                <a:gd name="T105" fmla="*/ 814 h 2252"/>
                <a:gd name="T106" fmla="*/ 1275 w 1380"/>
                <a:gd name="T107" fmla="*/ 1245 h 2252"/>
                <a:gd name="T108" fmla="*/ 1219 w 1380"/>
                <a:gd name="T109" fmla="*/ 1889 h 2252"/>
                <a:gd name="T110" fmla="*/ 996 w 1380"/>
                <a:gd name="T111" fmla="*/ 1166 h 2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0" h="2252">
                  <a:moveTo>
                    <a:pt x="1371" y="2221"/>
                  </a:moveTo>
                  <a:cubicBezTo>
                    <a:pt x="1371" y="2220"/>
                    <a:pt x="1339" y="2112"/>
                    <a:pt x="1315" y="2039"/>
                  </a:cubicBezTo>
                  <a:cubicBezTo>
                    <a:pt x="1298" y="1988"/>
                    <a:pt x="1273" y="1941"/>
                    <a:pt x="1256" y="1910"/>
                  </a:cubicBezTo>
                  <a:cubicBezTo>
                    <a:pt x="1250" y="1899"/>
                    <a:pt x="1243" y="1886"/>
                    <a:pt x="1242" y="1882"/>
                  </a:cubicBezTo>
                  <a:cubicBezTo>
                    <a:pt x="1240" y="1876"/>
                    <a:pt x="1238" y="1863"/>
                    <a:pt x="1238" y="1842"/>
                  </a:cubicBezTo>
                  <a:cubicBezTo>
                    <a:pt x="1239" y="1810"/>
                    <a:pt x="1239" y="1810"/>
                    <a:pt x="1239" y="1810"/>
                  </a:cubicBezTo>
                  <a:cubicBezTo>
                    <a:pt x="1240" y="1788"/>
                    <a:pt x="1242" y="1762"/>
                    <a:pt x="1248" y="1732"/>
                  </a:cubicBezTo>
                  <a:cubicBezTo>
                    <a:pt x="1253" y="1698"/>
                    <a:pt x="1261" y="1651"/>
                    <a:pt x="1269" y="1600"/>
                  </a:cubicBezTo>
                  <a:cubicBezTo>
                    <a:pt x="1281" y="1525"/>
                    <a:pt x="1293" y="1447"/>
                    <a:pt x="1299" y="1420"/>
                  </a:cubicBezTo>
                  <a:cubicBezTo>
                    <a:pt x="1300" y="1416"/>
                    <a:pt x="1301" y="1412"/>
                    <a:pt x="1302" y="1408"/>
                  </a:cubicBezTo>
                  <a:cubicBezTo>
                    <a:pt x="1312" y="1366"/>
                    <a:pt x="1320" y="1333"/>
                    <a:pt x="1298" y="1240"/>
                  </a:cubicBezTo>
                  <a:cubicBezTo>
                    <a:pt x="1284" y="1179"/>
                    <a:pt x="1276" y="1141"/>
                    <a:pt x="1271" y="1112"/>
                  </a:cubicBezTo>
                  <a:cubicBezTo>
                    <a:pt x="1268" y="1096"/>
                    <a:pt x="1265" y="1083"/>
                    <a:pt x="1262" y="1071"/>
                  </a:cubicBezTo>
                  <a:cubicBezTo>
                    <a:pt x="1253" y="1034"/>
                    <a:pt x="1249" y="1008"/>
                    <a:pt x="1248" y="991"/>
                  </a:cubicBezTo>
                  <a:cubicBezTo>
                    <a:pt x="1248" y="988"/>
                    <a:pt x="1248" y="988"/>
                    <a:pt x="1248" y="988"/>
                  </a:cubicBezTo>
                  <a:cubicBezTo>
                    <a:pt x="1247" y="965"/>
                    <a:pt x="1246" y="941"/>
                    <a:pt x="1224" y="908"/>
                  </a:cubicBezTo>
                  <a:cubicBezTo>
                    <a:pt x="1200" y="872"/>
                    <a:pt x="1183" y="846"/>
                    <a:pt x="1180" y="841"/>
                  </a:cubicBezTo>
                  <a:cubicBezTo>
                    <a:pt x="1178" y="837"/>
                    <a:pt x="1172" y="824"/>
                    <a:pt x="1169" y="817"/>
                  </a:cubicBezTo>
                  <a:cubicBezTo>
                    <a:pt x="1167" y="811"/>
                    <a:pt x="1165" y="806"/>
                    <a:pt x="1163" y="803"/>
                  </a:cubicBezTo>
                  <a:cubicBezTo>
                    <a:pt x="1160" y="797"/>
                    <a:pt x="1156" y="792"/>
                    <a:pt x="1153" y="788"/>
                  </a:cubicBezTo>
                  <a:cubicBezTo>
                    <a:pt x="1148" y="764"/>
                    <a:pt x="1134" y="685"/>
                    <a:pt x="1132" y="670"/>
                  </a:cubicBezTo>
                  <a:cubicBezTo>
                    <a:pt x="1128" y="646"/>
                    <a:pt x="1125" y="635"/>
                    <a:pt x="1117" y="627"/>
                  </a:cubicBezTo>
                  <a:cubicBezTo>
                    <a:pt x="1115" y="625"/>
                    <a:pt x="1112" y="623"/>
                    <a:pt x="1110" y="622"/>
                  </a:cubicBezTo>
                  <a:cubicBezTo>
                    <a:pt x="1102" y="611"/>
                    <a:pt x="1089" y="600"/>
                    <a:pt x="1068" y="600"/>
                  </a:cubicBezTo>
                  <a:cubicBezTo>
                    <a:pt x="1067" y="600"/>
                    <a:pt x="1066" y="601"/>
                    <a:pt x="1065" y="601"/>
                  </a:cubicBezTo>
                  <a:cubicBezTo>
                    <a:pt x="1050" y="601"/>
                    <a:pt x="1031" y="603"/>
                    <a:pt x="1011" y="614"/>
                  </a:cubicBezTo>
                  <a:cubicBezTo>
                    <a:pt x="1006" y="616"/>
                    <a:pt x="1001" y="619"/>
                    <a:pt x="996" y="623"/>
                  </a:cubicBezTo>
                  <a:cubicBezTo>
                    <a:pt x="996" y="554"/>
                    <a:pt x="996" y="554"/>
                    <a:pt x="996" y="554"/>
                  </a:cubicBezTo>
                  <a:cubicBezTo>
                    <a:pt x="998" y="551"/>
                    <a:pt x="999" y="548"/>
                    <a:pt x="999" y="545"/>
                  </a:cubicBezTo>
                  <a:cubicBezTo>
                    <a:pt x="999" y="473"/>
                    <a:pt x="999" y="473"/>
                    <a:pt x="999" y="473"/>
                  </a:cubicBezTo>
                  <a:cubicBezTo>
                    <a:pt x="999" y="470"/>
                    <a:pt x="998" y="466"/>
                    <a:pt x="996" y="464"/>
                  </a:cubicBezTo>
                  <a:cubicBezTo>
                    <a:pt x="996" y="120"/>
                    <a:pt x="996" y="120"/>
                    <a:pt x="996" y="120"/>
                  </a:cubicBezTo>
                  <a:cubicBezTo>
                    <a:pt x="996" y="54"/>
                    <a:pt x="942" y="0"/>
                    <a:pt x="876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36" y="0"/>
                    <a:pt x="183" y="54"/>
                    <a:pt x="183" y="120"/>
                  </a:cubicBezTo>
                  <a:cubicBezTo>
                    <a:pt x="183" y="572"/>
                    <a:pt x="183" y="572"/>
                    <a:pt x="183" y="572"/>
                  </a:cubicBezTo>
                  <a:cubicBezTo>
                    <a:pt x="182" y="572"/>
                    <a:pt x="181" y="572"/>
                    <a:pt x="181" y="572"/>
                  </a:cubicBezTo>
                  <a:cubicBezTo>
                    <a:pt x="168" y="572"/>
                    <a:pt x="144" y="573"/>
                    <a:pt x="125" y="575"/>
                  </a:cubicBezTo>
                  <a:cubicBezTo>
                    <a:pt x="105" y="578"/>
                    <a:pt x="43" y="586"/>
                    <a:pt x="23" y="647"/>
                  </a:cubicBezTo>
                  <a:cubicBezTo>
                    <a:pt x="3" y="706"/>
                    <a:pt x="36" y="745"/>
                    <a:pt x="69" y="777"/>
                  </a:cubicBezTo>
                  <a:cubicBezTo>
                    <a:pt x="102" y="810"/>
                    <a:pt x="163" y="827"/>
                    <a:pt x="183" y="832"/>
                  </a:cubicBezTo>
                  <a:cubicBezTo>
                    <a:pt x="183" y="850"/>
                    <a:pt x="183" y="850"/>
                    <a:pt x="183" y="850"/>
                  </a:cubicBezTo>
                  <a:cubicBezTo>
                    <a:pt x="174" y="852"/>
                    <a:pt x="160" y="856"/>
                    <a:pt x="143" y="862"/>
                  </a:cubicBezTo>
                  <a:cubicBezTo>
                    <a:pt x="110" y="873"/>
                    <a:pt x="94" y="896"/>
                    <a:pt x="73" y="926"/>
                  </a:cubicBezTo>
                  <a:cubicBezTo>
                    <a:pt x="70" y="931"/>
                    <a:pt x="67" y="936"/>
                    <a:pt x="63" y="940"/>
                  </a:cubicBezTo>
                  <a:cubicBezTo>
                    <a:pt x="30" y="987"/>
                    <a:pt x="30" y="1018"/>
                    <a:pt x="35" y="1036"/>
                  </a:cubicBezTo>
                  <a:cubicBezTo>
                    <a:pt x="36" y="1040"/>
                    <a:pt x="37" y="1057"/>
                    <a:pt x="37" y="1068"/>
                  </a:cubicBezTo>
                  <a:cubicBezTo>
                    <a:pt x="38" y="1085"/>
                    <a:pt x="38" y="1102"/>
                    <a:pt x="40" y="1116"/>
                  </a:cubicBezTo>
                  <a:cubicBezTo>
                    <a:pt x="42" y="1125"/>
                    <a:pt x="44" y="1132"/>
                    <a:pt x="47" y="1138"/>
                  </a:cubicBezTo>
                  <a:cubicBezTo>
                    <a:pt x="45" y="1140"/>
                    <a:pt x="44" y="1141"/>
                    <a:pt x="42" y="1143"/>
                  </a:cubicBezTo>
                  <a:cubicBezTo>
                    <a:pt x="33" y="1153"/>
                    <a:pt x="17" y="1177"/>
                    <a:pt x="10" y="1229"/>
                  </a:cubicBezTo>
                  <a:cubicBezTo>
                    <a:pt x="4" y="1270"/>
                    <a:pt x="28" y="1305"/>
                    <a:pt x="44" y="1328"/>
                  </a:cubicBezTo>
                  <a:cubicBezTo>
                    <a:pt x="48" y="1335"/>
                    <a:pt x="53" y="1341"/>
                    <a:pt x="54" y="1345"/>
                  </a:cubicBezTo>
                  <a:cubicBezTo>
                    <a:pt x="55" y="1348"/>
                    <a:pt x="57" y="1351"/>
                    <a:pt x="59" y="1354"/>
                  </a:cubicBezTo>
                  <a:cubicBezTo>
                    <a:pt x="45" y="1363"/>
                    <a:pt x="39" y="1375"/>
                    <a:pt x="30" y="1394"/>
                  </a:cubicBezTo>
                  <a:cubicBezTo>
                    <a:pt x="29" y="1397"/>
                    <a:pt x="27" y="1400"/>
                    <a:pt x="26" y="1404"/>
                  </a:cubicBezTo>
                  <a:cubicBezTo>
                    <a:pt x="12" y="1432"/>
                    <a:pt x="0" y="1463"/>
                    <a:pt x="18" y="1502"/>
                  </a:cubicBezTo>
                  <a:cubicBezTo>
                    <a:pt x="32" y="1532"/>
                    <a:pt x="61" y="1546"/>
                    <a:pt x="74" y="1552"/>
                  </a:cubicBezTo>
                  <a:cubicBezTo>
                    <a:pt x="75" y="1553"/>
                    <a:pt x="76" y="1553"/>
                    <a:pt x="76" y="1553"/>
                  </a:cubicBezTo>
                  <a:cubicBezTo>
                    <a:pt x="83" y="1558"/>
                    <a:pt x="108" y="1572"/>
                    <a:pt x="123" y="1575"/>
                  </a:cubicBezTo>
                  <a:cubicBezTo>
                    <a:pt x="132" y="1578"/>
                    <a:pt x="168" y="1597"/>
                    <a:pt x="184" y="1608"/>
                  </a:cubicBezTo>
                  <a:cubicBezTo>
                    <a:pt x="194" y="1615"/>
                    <a:pt x="211" y="1622"/>
                    <a:pt x="224" y="1628"/>
                  </a:cubicBezTo>
                  <a:cubicBezTo>
                    <a:pt x="228" y="1630"/>
                    <a:pt x="233" y="1632"/>
                    <a:pt x="236" y="1633"/>
                  </a:cubicBezTo>
                  <a:cubicBezTo>
                    <a:pt x="239" y="1638"/>
                    <a:pt x="245" y="1650"/>
                    <a:pt x="248" y="1656"/>
                  </a:cubicBezTo>
                  <a:cubicBezTo>
                    <a:pt x="254" y="1667"/>
                    <a:pt x="257" y="1673"/>
                    <a:pt x="260" y="1677"/>
                  </a:cubicBezTo>
                  <a:cubicBezTo>
                    <a:pt x="264" y="1683"/>
                    <a:pt x="272" y="1697"/>
                    <a:pt x="276" y="1705"/>
                  </a:cubicBezTo>
                  <a:cubicBezTo>
                    <a:pt x="277" y="1709"/>
                    <a:pt x="278" y="1715"/>
                    <a:pt x="281" y="1720"/>
                  </a:cubicBezTo>
                  <a:cubicBezTo>
                    <a:pt x="284" y="1727"/>
                    <a:pt x="297" y="1748"/>
                    <a:pt x="324" y="1783"/>
                  </a:cubicBezTo>
                  <a:cubicBezTo>
                    <a:pt x="328" y="1789"/>
                    <a:pt x="328" y="1789"/>
                    <a:pt x="328" y="1789"/>
                  </a:cubicBezTo>
                  <a:cubicBezTo>
                    <a:pt x="333" y="1795"/>
                    <a:pt x="339" y="1802"/>
                    <a:pt x="345" y="1810"/>
                  </a:cubicBezTo>
                  <a:cubicBezTo>
                    <a:pt x="369" y="1842"/>
                    <a:pt x="369" y="1842"/>
                    <a:pt x="369" y="1842"/>
                  </a:cubicBezTo>
                  <a:cubicBezTo>
                    <a:pt x="394" y="1875"/>
                    <a:pt x="424" y="1912"/>
                    <a:pt x="447" y="1938"/>
                  </a:cubicBezTo>
                  <a:cubicBezTo>
                    <a:pt x="478" y="1973"/>
                    <a:pt x="500" y="1989"/>
                    <a:pt x="513" y="1998"/>
                  </a:cubicBezTo>
                  <a:cubicBezTo>
                    <a:pt x="516" y="2001"/>
                    <a:pt x="519" y="2003"/>
                    <a:pt x="521" y="2004"/>
                  </a:cubicBezTo>
                  <a:cubicBezTo>
                    <a:pt x="535" y="2017"/>
                    <a:pt x="581" y="2062"/>
                    <a:pt x="587" y="2071"/>
                  </a:cubicBezTo>
                  <a:cubicBezTo>
                    <a:pt x="589" y="2075"/>
                    <a:pt x="590" y="2079"/>
                    <a:pt x="591" y="2082"/>
                  </a:cubicBezTo>
                  <a:cubicBezTo>
                    <a:pt x="593" y="2088"/>
                    <a:pt x="595" y="2094"/>
                    <a:pt x="601" y="2101"/>
                  </a:cubicBezTo>
                  <a:cubicBezTo>
                    <a:pt x="604" y="2105"/>
                    <a:pt x="626" y="2139"/>
                    <a:pt x="645" y="2169"/>
                  </a:cubicBezTo>
                  <a:cubicBezTo>
                    <a:pt x="655" y="2186"/>
                    <a:pt x="659" y="2216"/>
                    <a:pt x="660" y="2226"/>
                  </a:cubicBezTo>
                  <a:cubicBezTo>
                    <a:pt x="662" y="2248"/>
                    <a:pt x="662" y="2248"/>
                    <a:pt x="662" y="2248"/>
                  </a:cubicBezTo>
                  <a:cubicBezTo>
                    <a:pt x="684" y="2248"/>
                    <a:pt x="684" y="2248"/>
                    <a:pt x="684" y="2248"/>
                  </a:cubicBezTo>
                  <a:cubicBezTo>
                    <a:pt x="1348" y="2252"/>
                    <a:pt x="1348" y="2252"/>
                    <a:pt x="1348" y="2252"/>
                  </a:cubicBezTo>
                  <a:cubicBezTo>
                    <a:pt x="1380" y="2252"/>
                    <a:pt x="1380" y="2252"/>
                    <a:pt x="1380" y="2252"/>
                  </a:cubicBezTo>
                  <a:lnTo>
                    <a:pt x="1371" y="2221"/>
                  </a:lnTo>
                  <a:close/>
                  <a:moveTo>
                    <a:pt x="1102" y="646"/>
                  </a:moveTo>
                  <a:cubicBezTo>
                    <a:pt x="1104" y="650"/>
                    <a:pt x="1106" y="658"/>
                    <a:pt x="1108" y="674"/>
                  </a:cubicBezTo>
                  <a:cubicBezTo>
                    <a:pt x="1111" y="691"/>
                    <a:pt x="1127" y="781"/>
                    <a:pt x="1130" y="797"/>
                  </a:cubicBezTo>
                  <a:cubicBezTo>
                    <a:pt x="1129" y="800"/>
                    <a:pt x="1125" y="808"/>
                    <a:pt x="1120" y="809"/>
                  </a:cubicBezTo>
                  <a:cubicBezTo>
                    <a:pt x="1117" y="809"/>
                    <a:pt x="1115" y="808"/>
                    <a:pt x="1112" y="805"/>
                  </a:cubicBezTo>
                  <a:cubicBezTo>
                    <a:pt x="1097" y="789"/>
                    <a:pt x="1081" y="756"/>
                    <a:pt x="1079" y="742"/>
                  </a:cubicBezTo>
                  <a:cubicBezTo>
                    <a:pt x="1077" y="725"/>
                    <a:pt x="1089" y="694"/>
                    <a:pt x="1092" y="684"/>
                  </a:cubicBezTo>
                  <a:cubicBezTo>
                    <a:pt x="1099" y="668"/>
                    <a:pt x="1101" y="653"/>
                    <a:pt x="1101" y="649"/>
                  </a:cubicBezTo>
                  <a:cubicBezTo>
                    <a:pt x="1102" y="648"/>
                    <a:pt x="1102" y="647"/>
                    <a:pt x="1102" y="646"/>
                  </a:cubicBezTo>
                  <a:close/>
                  <a:moveTo>
                    <a:pt x="207" y="120"/>
                  </a:moveTo>
                  <a:cubicBezTo>
                    <a:pt x="207" y="67"/>
                    <a:pt x="250" y="24"/>
                    <a:pt x="303" y="24"/>
                  </a:cubicBezTo>
                  <a:cubicBezTo>
                    <a:pt x="876" y="24"/>
                    <a:pt x="876" y="24"/>
                    <a:pt x="876" y="24"/>
                  </a:cubicBezTo>
                  <a:cubicBezTo>
                    <a:pt x="929" y="24"/>
                    <a:pt x="972" y="67"/>
                    <a:pt x="972" y="120"/>
                  </a:cubicBezTo>
                  <a:cubicBezTo>
                    <a:pt x="972" y="646"/>
                    <a:pt x="972" y="646"/>
                    <a:pt x="972" y="646"/>
                  </a:cubicBezTo>
                  <a:cubicBezTo>
                    <a:pt x="966" y="654"/>
                    <a:pt x="961" y="662"/>
                    <a:pt x="956" y="672"/>
                  </a:cubicBezTo>
                  <a:cubicBezTo>
                    <a:pt x="956" y="147"/>
                    <a:pt x="956" y="147"/>
                    <a:pt x="956" y="147"/>
                  </a:cubicBezTo>
                  <a:cubicBezTo>
                    <a:pt x="223" y="147"/>
                    <a:pt x="223" y="147"/>
                    <a:pt x="223" y="147"/>
                  </a:cubicBezTo>
                  <a:cubicBezTo>
                    <a:pt x="223" y="985"/>
                    <a:pt x="223" y="985"/>
                    <a:pt x="223" y="985"/>
                  </a:cubicBezTo>
                  <a:cubicBezTo>
                    <a:pt x="223" y="984"/>
                    <a:pt x="223" y="984"/>
                    <a:pt x="223" y="983"/>
                  </a:cubicBezTo>
                  <a:cubicBezTo>
                    <a:pt x="219" y="969"/>
                    <a:pt x="209" y="952"/>
                    <a:pt x="207" y="919"/>
                  </a:cubicBezTo>
                  <a:lnTo>
                    <a:pt x="207" y="120"/>
                  </a:lnTo>
                  <a:close/>
                  <a:moveTo>
                    <a:pt x="942" y="888"/>
                  </a:moveTo>
                  <a:cubicBezTo>
                    <a:pt x="944" y="899"/>
                    <a:pt x="946" y="909"/>
                    <a:pt x="948" y="918"/>
                  </a:cubicBezTo>
                  <a:cubicBezTo>
                    <a:pt x="948" y="1500"/>
                    <a:pt x="948" y="1500"/>
                    <a:pt x="948" y="1500"/>
                  </a:cubicBezTo>
                  <a:cubicBezTo>
                    <a:pt x="231" y="1500"/>
                    <a:pt x="231" y="1500"/>
                    <a:pt x="231" y="1500"/>
                  </a:cubicBezTo>
                  <a:cubicBezTo>
                    <a:pt x="231" y="1458"/>
                    <a:pt x="231" y="1458"/>
                    <a:pt x="231" y="1458"/>
                  </a:cubicBezTo>
                  <a:cubicBezTo>
                    <a:pt x="232" y="1446"/>
                    <a:pt x="231" y="1435"/>
                    <a:pt x="231" y="1427"/>
                  </a:cubicBezTo>
                  <a:cubicBezTo>
                    <a:pt x="231" y="1423"/>
                    <a:pt x="231" y="1419"/>
                    <a:pt x="231" y="1416"/>
                  </a:cubicBezTo>
                  <a:cubicBezTo>
                    <a:pt x="231" y="1413"/>
                    <a:pt x="231" y="1410"/>
                    <a:pt x="231" y="1407"/>
                  </a:cubicBezTo>
                  <a:cubicBezTo>
                    <a:pt x="231" y="1328"/>
                    <a:pt x="231" y="1328"/>
                    <a:pt x="231" y="1328"/>
                  </a:cubicBezTo>
                  <a:cubicBezTo>
                    <a:pt x="233" y="1322"/>
                    <a:pt x="234" y="1314"/>
                    <a:pt x="236" y="1305"/>
                  </a:cubicBezTo>
                  <a:cubicBezTo>
                    <a:pt x="250" y="1244"/>
                    <a:pt x="246" y="1217"/>
                    <a:pt x="231" y="1190"/>
                  </a:cubicBezTo>
                  <a:cubicBezTo>
                    <a:pt x="231" y="1085"/>
                    <a:pt x="231" y="1085"/>
                    <a:pt x="231" y="1085"/>
                  </a:cubicBezTo>
                  <a:cubicBezTo>
                    <a:pt x="235" y="1067"/>
                    <a:pt x="235" y="1046"/>
                    <a:pt x="231" y="1023"/>
                  </a:cubicBezTo>
                  <a:cubicBezTo>
                    <a:pt x="231" y="155"/>
                    <a:pt x="231" y="155"/>
                    <a:pt x="231" y="155"/>
                  </a:cubicBezTo>
                  <a:cubicBezTo>
                    <a:pt x="948" y="155"/>
                    <a:pt x="948" y="155"/>
                    <a:pt x="948" y="155"/>
                  </a:cubicBezTo>
                  <a:cubicBezTo>
                    <a:pt x="948" y="691"/>
                    <a:pt x="948" y="691"/>
                    <a:pt x="948" y="691"/>
                  </a:cubicBezTo>
                  <a:cubicBezTo>
                    <a:pt x="926" y="753"/>
                    <a:pt x="934" y="843"/>
                    <a:pt x="942" y="888"/>
                  </a:cubicBezTo>
                  <a:close/>
                  <a:moveTo>
                    <a:pt x="223" y="1109"/>
                  </a:moveTo>
                  <a:cubicBezTo>
                    <a:pt x="223" y="1176"/>
                    <a:pt x="223" y="1176"/>
                    <a:pt x="223" y="1176"/>
                  </a:cubicBezTo>
                  <a:cubicBezTo>
                    <a:pt x="217" y="1165"/>
                    <a:pt x="217" y="1162"/>
                    <a:pt x="217" y="1151"/>
                  </a:cubicBezTo>
                  <a:cubicBezTo>
                    <a:pt x="217" y="1119"/>
                    <a:pt x="217" y="1119"/>
                    <a:pt x="217" y="1119"/>
                  </a:cubicBezTo>
                  <a:cubicBezTo>
                    <a:pt x="219" y="1116"/>
                    <a:pt x="221" y="1112"/>
                    <a:pt x="223" y="1109"/>
                  </a:cubicBezTo>
                  <a:close/>
                  <a:moveTo>
                    <a:pt x="85" y="760"/>
                  </a:moveTo>
                  <a:cubicBezTo>
                    <a:pt x="51" y="726"/>
                    <a:pt x="31" y="698"/>
                    <a:pt x="45" y="654"/>
                  </a:cubicBezTo>
                  <a:cubicBezTo>
                    <a:pt x="60" y="611"/>
                    <a:pt x="104" y="602"/>
                    <a:pt x="129" y="599"/>
                  </a:cubicBezTo>
                  <a:cubicBezTo>
                    <a:pt x="146" y="597"/>
                    <a:pt x="169" y="596"/>
                    <a:pt x="181" y="596"/>
                  </a:cubicBezTo>
                  <a:cubicBezTo>
                    <a:pt x="181" y="596"/>
                    <a:pt x="182" y="596"/>
                    <a:pt x="183" y="596"/>
                  </a:cubicBezTo>
                  <a:cubicBezTo>
                    <a:pt x="183" y="807"/>
                    <a:pt x="183" y="807"/>
                    <a:pt x="183" y="807"/>
                  </a:cubicBezTo>
                  <a:cubicBezTo>
                    <a:pt x="161" y="801"/>
                    <a:pt x="111" y="785"/>
                    <a:pt x="85" y="760"/>
                  </a:cubicBezTo>
                  <a:close/>
                  <a:moveTo>
                    <a:pt x="83" y="954"/>
                  </a:moveTo>
                  <a:cubicBezTo>
                    <a:pt x="109" y="918"/>
                    <a:pt x="121" y="894"/>
                    <a:pt x="150" y="885"/>
                  </a:cubicBezTo>
                  <a:cubicBezTo>
                    <a:pt x="163" y="881"/>
                    <a:pt x="174" y="877"/>
                    <a:pt x="182" y="875"/>
                  </a:cubicBezTo>
                  <a:cubicBezTo>
                    <a:pt x="182" y="903"/>
                    <a:pt x="182" y="903"/>
                    <a:pt x="182" y="903"/>
                  </a:cubicBezTo>
                  <a:cubicBezTo>
                    <a:pt x="182" y="918"/>
                    <a:pt x="182" y="949"/>
                    <a:pt x="197" y="984"/>
                  </a:cubicBezTo>
                  <a:cubicBezTo>
                    <a:pt x="198" y="986"/>
                    <a:pt x="198" y="989"/>
                    <a:pt x="199" y="991"/>
                  </a:cubicBezTo>
                  <a:cubicBezTo>
                    <a:pt x="201" y="997"/>
                    <a:pt x="203" y="1003"/>
                    <a:pt x="204" y="1009"/>
                  </a:cubicBezTo>
                  <a:cubicBezTo>
                    <a:pt x="205" y="1013"/>
                    <a:pt x="206" y="1018"/>
                    <a:pt x="207" y="1023"/>
                  </a:cubicBezTo>
                  <a:cubicBezTo>
                    <a:pt x="216" y="1072"/>
                    <a:pt x="206" y="1107"/>
                    <a:pt x="175" y="1130"/>
                  </a:cubicBezTo>
                  <a:cubicBezTo>
                    <a:pt x="128" y="1165"/>
                    <a:pt x="82" y="1146"/>
                    <a:pt x="67" y="1123"/>
                  </a:cubicBezTo>
                  <a:cubicBezTo>
                    <a:pt x="66" y="1119"/>
                    <a:pt x="65" y="1116"/>
                    <a:pt x="64" y="1112"/>
                  </a:cubicBezTo>
                  <a:cubicBezTo>
                    <a:pt x="64" y="1111"/>
                    <a:pt x="64" y="1109"/>
                    <a:pt x="63" y="1108"/>
                  </a:cubicBezTo>
                  <a:cubicBezTo>
                    <a:pt x="67" y="1098"/>
                    <a:pt x="80" y="1066"/>
                    <a:pt x="96" y="1048"/>
                  </a:cubicBezTo>
                  <a:cubicBezTo>
                    <a:pt x="116" y="1025"/>
                    <a:pt x="144" y="1004"/>
                    <a:pt x="152" y="998"/>
                  </a:cubicBezTo>
                  <a:cubicBezTo>
                    <a:pt x="156" y="996"/>
                    <a:pt x="159" y="991"/>
                    <a:pt x="158" y="987"/>
                  </a:cubicBezTo>
                  <a:cubicBezTo>
                    <a:pt x="158" y="981"/>
                    <a:pt x="153" y="974"/>
                    <a:pt x="146" y="970"/>
                  </a:cubicBezTo>
                  <a:cubicBezTo>
                    <a:pt x="135" y="963"/>
                    <a:pt x="104" y="971"/>
                    <a:pt x="88" y="986"/>
                  </a:cubicBezTo>
                  <a:cubicBezTo>
                    <a:pt x="73" y="1002"/>
                    <a:pt x="63" y="1026"/>
                    <a:pt x="59" y="1036"/>
                  </a:cubicBezTo>
                  <a:cubicBezTo>
                    <a:pt x="59" y="1033"/>
                    <a:pt x="59" y="1031"/>
                    <a:pt x="58" y="1029"/>
                  </a:cubicBezTo>
                  <a:cubicBezTo>
                    <a:pt x="54" y="1016"/>
                    <a:pt x="57" y="991"/>
                    <a:pt x="83" y="954"/>
                  </a:cubicBezTo>
                  <a:close/>
                  <a:moveTo>
                    <a:pt x="62" y="1090"/>
                  </a:moveTo>
                  <a:cubicBezTo>
                    <a:pt x="61" y="1083"/>
                    <a:pt x="61" y="1074"/>
                    <a:pt x="61" y="1066"/>
                  </a:cubicBezTo>
                  <a:cubicBezTo>
                    <a:pt x="62" y="1059"/>
                    <a:pt x="63" y="1048"/>
                    <a:pt x="67" y="1038"/>
                  </a:cubicBezTo>
                  <a:cubicBezTo>
                    <a:pt x="69" y="1031"/>
                    <a:pt x="79" y="1007"/>
                    <a:pt x="94" y="992"/>
                  </a:cubicBezTo>
                  <a:cubicBezTo>
                    <a:pt x="108" y="978"/>
                    <a:pt x="135" y="973"/>
                    <a:pt x="142" y="977"/>
                  </a:cubicBezTo>
                  <a:cubicBezTo>
                    <a:pt x="147" y="979"/>
                    <a:pt x="150" y="984"/>
                    <a:pt x="150" y="987"/>
                  </a:cubicBezTo>
                  <a:cubicBezTo>
                    <a:pt x="150" y="988"/>
                    <a:pt x="150" y="990"/>
                    <a:pt x="148" y="992"/>
                  </a:cubicBezTo>
                  <a:cubicBezTo>
                    <a:pt x="139" y="997"/>
                    <a:pt x="111" y="1019"/>
                    <a:pt x="90" y="1042"/>
                  </a:cubicBezTo>
                  <a:cubicBezTo>
                    <a:pt x="78" y="1056"/>
                    <a:pt x="68" y="1076"/>
                    <a:pt x="62" y="1090"/>
                  </a:cubicBezTo>
                  <a:close/>
                  <a:moveTo>
                    <a:pt x="33" y="1232"/>
                  </a:moveTo>
                  <a:cubicBezTo>
                    <a:pt x="39" y="1189"/>
                    <a:pt x="52" y="1168"/>
                    <a:pt x="60" y="1159"/>
                  </a:cubicBezTo>
                  <a:cubicBezTo>
                    <a:pt x="63" y="1156"/>
                    <a:pt x="65" y="1154"/>
                    <a:pt x="68" y="1151"/>
                  </a:cubicBezTo>
                  <a:cubicBezTo>
                    <a:pt x="81" y="1159"/>
                    <a:pt x="100" y="1166"/>
                    <a:pt x="120" y="1166"/>
                  </a:cubicBezTo>
                  <a:cubicBezTo>
                    <a:pt x="137" y="1166"/>
                    <a:pt x="163" y="1165"/>
                    <a:pt x="183" y="1153"/>
                  </a:cubicBezTo>
                  <a:cubicBezTo>
                    <a:pt x="183" y="1159"/>
                    <a:pt x="183" y="1159"/>
                    <a:pt x="183" y="1159"/>
                  </a:cubicBezTo>
                  <a:cubicBezTo>
                    <a:pt x="183" y="1176"/>
                    <a:pt x="196" y="1181"/>
                    <a:pt x="207" y="1196"/>
                  </a:cubicBezTo>
                  <a:cubicBezTo>
                    <a:pt x="207" y="1196"/>
                    <a:pt x="208" y="1197"/>
                    <a:pt x="208" y="1198"/>
                  </a:cubicBezTo>
                  <a:cubicBezTo>
                    <a:pt x="220" y="1219"/>
                    <a:pt x="232" y="1257"/>
                    <a:pt x="213" y="1300"/>
                  </a:cubicBezTo>
                  <a:cubicBezTo>
                    <a:pt x="202" y="1326"/>
                    <a:pt x="188" y="1338"/>
                    <a:pt x="174" y="1343"/>
                  </a:cubicBezTo>
                  <a:cubicBezTo>
                    <a:pt x="169" y="1345"/>
                    <a:pt x="164" y="1346"/>
                    <a:pt x="158" y="1347"/>
                  </a:cubicBezTo>
                  <a:cubicBezTo>
                    <a:pt x="153" y="1348"/>
                    <a:pt x="148" y="1349"/>
                    <a:pt x="143" y="1349"/>
                  </a:cubicBezTo>
                  <a:cubicBezTo>
                    <a:pt x="89" y="1354"/>
                    <a:pt x="73" y="1330"/>
                    <a:pt x="73" y="1330"/>
                  </a:cubicBezTo>
                  <a:cubicBezTo>
                    <a:pt x="73" y="1330"/>
                    <a:pt x="73" y="1330"/>
                    <a:pt x="73" y="1330"/>
                  </a:cubicBezTo>
                  <a:cubicBezTo>
                    <a:pt x="61" y="1308"/>
                    <a:pt x="28" y="1272"/>
                    <a:pt x="33" y="1232"/>
                  </a:cubicBezTo>
                  <a:close/>
                  <a:moveTo>
                    <a:pt x="223" y="1351"/>
                  </a:moveTo>
                  <a:cubicBezTo>
                    <a:pt x="223" y="1367"/>
                    <a:pt x="223" y="1367"/>
                    <a:pt x="223" y="1367"/>
                  </a:cubicBezTo>
                  <a:cubicBezTo>
                    <a:pt x="221" y="1364"/>
                    <a:pt x="219" y="1361"/>
                    <a:pt x="217" y="1358"/>
                  </a:cubicBezTo>
                  <a:cubicBezTo>
                    <a:pt x="219" y="1356"/>
                    <a:pt x="221" y="1354"/>
                    <a:pt x="223" y="1351"/>
                  </a:cubicBezTo>
                  <a:close/>
                  <a:moveTo>
                    <a:pt x="99" y="1539"/>
                  </a:moveTo>
                  <a:cubicBezTo>
                    <a:pt x="99" y="1539"/>
                    <a:pt x="99" y="1539"/>
                    <a:pt x="99" y="1539"/>
                  </a:cubicBezTo>
                  <a:cubicBezTo>
                    <a:pt x="94" y="1536"/>
                    <a:pt x="91" y="1534"/>
                    <a:pt x="89" y="1533"/>
                  </a:cubicBezTo>
                  <a:cubicBezTo>
                    <a:pt x="85" y="1530"/>
                    <a:pt x="52" y="1519"/>
                    <a:pt x="39" y="1492"/>
                  </a:cubicBezTo>
                  <a:cubicBezTo>
                    <a:pt x="27" y="1464"/>
                    <a:pt x="33" y="1443"/>
                    <a:pt x="47" y="1414"/>
                  </a:cubicBezTo>
                  <a:cubicBezTo>
                    <a:pt x="61" y="1386"/>
                    <a:pt x="64" y="1377"/>
                    <a:pt x="78" y="1370"/>
                  </a:cubicBezTo>
                  <a:cubicBezTo>
                    <a:pt x="86" y="1367"/>
                    <a:pt x="94" y="1364"/>
                    <a:pt x="101" y="1363"/>
                  </a:cubicBezTo>
                  <a:cubicBezTo>
                    <a:pt x="107" y="1362"/>
                    <a:pt x="114" y="1361"/>
                    <a:pt x="122" y="1361"/>
                  </a:cubicBezTo>
                  <a:cubicBezTo>
                    <a:pt x="130" y="1361"/>
                    <a:pt x="139" y="1361"/>
                    <a:pt x="148" y="1361"/>
                  </a:cubicBezTo>
                  <a:cubicBezTo>
                    <a:pt x="149" y="1361"/>
                    <a:pt x="149" y="1361"/>
                    <a:pt x="149" y="1361"/>
                  </a:cubicBezTo>
                  <a:cubicBezTo>
                    <a:pt x="183" y="1364"/>
                    <a:pt x="183" y="1364"/>
                    <a:pt x="183" y="1364"/>
                  </a:cubicBezTo>
                  <a:cubicBezTo>
                    <a:pt x="183" y="1364"/>
                    <a:pt x="183" y="1364"/>
                    <a:pt x="183" y="1364"/>
                  </a:cubicBezTo>
                  <a:cubicBezTo>
                    <a:pt x="188" y="1366"/>
                    <a:pt x="194" y="1369"/>
                    <a:pt x="199" y="1373"/>
                  </a:cubicBezTo>
                  <a:cubicBezTo>
                    <a:pt x="207" y="1384"/>
                    <a:pt x="207" y="1401"/>
                    <a:pt x="207" y="1416"/>
                  </a:cubicBezTo>
                  <a:cubicBezTo>
                    <a:pt x="207" y="1438"/>
                    <a:pt x="211" y="1464"/>
                    <a:pt x="196" y="1505"/>
                  </a:cubicBezTo>
                  <a:cubicBezTo>
                    <a:pt x="181" y="1546"/>
                    <a:pt x="110" y="1545"/>
                    <a:pt x="99" y="1539"/>
                  </a:cubicBezTo>
                  <a:close/>
                  <a:moveTo>
                    <a:pt x="197" y="1588"/>
                  </a:moveTo>
                  <a:cubicBezTo>
                    <a:pt x="188" y="1582"/>
                    <a:pt x="171" y="1572"/>
                    <a:pt x="155" y="1564"/>
                  </a:cubicBezTo>
                  <a:cubicBezTo>
                    <a:pt x="165" y="1562"/>
                    <a:pt x="176" y="1558"/>
                    <a:pt x="185" y="1552"/>
                  </a:cubicBezTo>
                  <a:cubicBezTo>
                    <a:pt x="188" y="1566"/>
                    <a:pt x="193" y="1578"/>
                    <a:pt x="200" y="1590"/>
                  </a:cubicBezTo>
                  <a:cubicBezTo>
                    <a:pt x="199" y="1589"/>
                    <a:pt x="198" y="1588"/>
                    <a:pt x="197" y="1588"/>
                  </a:cubicBezTo>
                  <a:close/>
                  <a:moveTo>
                    <a:pt x="207" y="1534"/>
                  </a:moveTo>
                  <a:cubicBezTo>
                    <a:pt x="212" y="1528"/>
                    <a:pt x="216" y="1521"/>
                    <a:pt x="219" y="1513"/>
                  </a:cubicBezTo>
                  <a:cubicBezTo>
                    <a:pt x="220" y="1509"/>
                    <a:pt x="222" y="1504"/>
                    <a:pt x="223" y="1500"/>
                  </a:cubicBezTo>
                  <a:cubicBezTo>
                    <a:pt x="223" y="1508"/>
                    <a:pt x="223" y="1508"/>
                    <a:pt x="223" y="1508"/>
                  </a:cubicBezTo>
                  <a:cubicBezTo>
                    <a:pt x="956" y="1508"/>
                    <a:pt x="956" y="1508"/>
                    <a:pt x="956" y="1508"/>
                  </a:cubicBezTo>
                  <a:cubicBezTo>
                    <a:pt x="956" y="967"/>
                    <a:pt x="956" y="967"/>
                    <a:pt x="956" y="967"/>
                  </a:cubicBezTo>
                  <a:cubicBezTo>
                    <a:pt x="956" y="970"/>
                    <a:pt x="956" y="972"/>
                    <a:pt x="957" y="974"/>
                  </a:cubicBezTo>
                  <a:cubicBezTo>
                    <a:pt x="959" y="992"/>
                    <a:pt x="968" y="1004"/>
                    <a:pt x="973" y="1011"/>
                  </a:cubicBezTo>
                  <a:cubicBezTo>
                    <a:pt x="973" y="1011"/>
                    <a:pt x="973" y="1011"/>
                    <a:pt x="973" y="1011"/>
                  </a:cubicBezTo>
                  <a:cubicBezTo>
                    <a:pt x="973" y="1011"/>
                    <a:pt x="973" y="1011"/>
                    <a:pt x="973" y="1012"/>
                  </a:cubicBezTo>
                  <a:cubicBezTo>
                    <a:pt x="970" y="1021"/>
                    <a:pt x="963" y="1043"/>
                    <a:pt x="967" y="1072"/>
                  </a:cubicBezTo>
                  <a:cubicBezTo>
                    <a:pt x="968" y="1077"/>
                    <a:pt x="969" y="1084"/>
                    <a:pt x="970" y="1091"/>
                  </a:cubicBezTo>
                  <a:cubicBezTo>
                    <a:pt x="972" y="1094"/>
                    <a:pt x="972" y="1094"/>
                    <a:pt x="972" y="1094"/>
                  </a:cubicBezTo>
                  <a:cubicBezTo>
                    <a:pt x="972" y="1528"/>
                    <a:pt x="972" y="1528"/>
                    <a:pt x="972" y="1528"/>
                  </a:cubicBezTo>
                  <a:cubicBezTo>
                    <a:pt x="972" y="1581"/>
                    <a:pt x="929" y="1624"/>
                    <a:pt x="876" y="1624"/>
                  </a:cubicBezTo>
                  <a:cubicBezTo>
                    <a:pt x="303" y="1624"/>
                    <a:pt x="303" y="1624"/>
                    <a:pt x="303" y="1624"/>
                  </a:cubicBezTo>
                  <a:cubicBezTo>
                    <a:pt x="252" y="1624"/>
                    <a:pt x="210" y="1584"/>
                    <a:pt x="207" y="1534"/>
                  </a:cubicBezTo>
                  <a:close/>
                  <a:moveTo>
                    <a:pt x="684" y="2224"/>
                  </a:moveTo>
                  <a:cubicBezTo>
                    <a:pt x="684" y="2224"/>
                    <a:pt x="681" y="2182"/>
                    <a:pt x="665" y="2156"/>
                  </a:cubicBezTo>
                  <a:cubicBezTo>
                    <a:pt x="649" y="2130"/>
                    <a:pt x="624" y="2091"/>
                    <a:pt x="619" y="2085"/>
                  </a:cubicBezTo>
                  <a:cubicBezTo>
                    <a:pt x="614" y="2079"/>
                    <a:pt x="615" y="2071"/>
                    <a:pt x="607" y="2058"/>
                  </a:cubicBezTo>
                  <a:cubicBezTo>
                    <a:pt x="599" y="2045"/>
                    <a:pt x="547" y="1995"/>
                    <a:pt x="537" y="1986"/>
                  </a:cubicBezTo>
                  <a:cubicBezTo>
                    <a:pt x="527" y="1977"/>
                    <a:pt x="504" y="1966"/>
                    <a:pt x="465" y="1922"/>
                  </a:cubicBezTo>
                  <a:cubicBezTo>
                    <a:pt x="446" y="1900"/>
                    <a:pt x="422" y="1871"/>
                    <a:pt x="399" y="1842"/>
                  </a:cubicBezTo>
                  <a:cubicBezTo>
                    <a:pt x="375" y="1810"/>
                    <a:pt x="375" y="1810"/>
                    <a:pt x="375" y="1810"/>
                  </a:cubicBezTo>
                  <a:cubicBezTo>
                    <a:pt x="363" y="1794"/>
                    <a:pt x="351" y="1779"/>
                    <a:pt x="343" y="1768"/>
                  </a:cubicBezTo>
                  <a:cubicBezTo>
                    <a:pt x="317" y="1734"/>
                    <a:pt x="305" y="1715"/>
                    <a:pt x="302" y="1710"/>
                  </a:cubicBezTo>
                  <a:cubicBezTo>
                    <a:pt x="300" y="1705"/>
                    <a:pt x="299" y="1697"/>
                    <a:pt x="299" y="1697"/>
                  </a:cubicBezTo>
                  <a:cubicBezTo>
                    <a:pt x="299" y="1697"/>
                    <a:pt x="286" y="1673"/>
                    <a:pt x="280" y="1664"/>
                  </a:cubicBezTo>
                  <a:cubicBezTo>
                    <a:pt x="277" y="1660"/>
                    <a:pt x="273" y="1652"/>
                    <a:pt x="268" y="1643"/>
                  </a:cubicBezTo>
                  <a:cubicBezTo>
                    <a:pt x="279" y="1646"/>
                    <a:pt x="291" y="1648"/>
                    <a:pt x="303" y="1648"/>
                  </a:cubicBezTo>
                  <a:cubicBezTo>
                    <a:pt x="876" y="1648"/>
                    <a:pt x="876" y="1648"/>
                    <a:pt x="876" y="1648"/>
                  </a:cubicBezTo>
                  <a:cubicBezTo>
                    <a:pt x="942" y="1648"/>
                    <a:pt x="996" y="1594"/>
                    <a:pt x="996" y="1528"/>
                  </a:cubicBezTo>
                  <a:cubicBezTo>
                    <a:pt x="996" y="1228"/>
                    <a:pt x="996" y="1228"/>
                    <a:pt x="996" y="1228"/>
                  </a:cubicBezTo>
                  <a:cubicBezTo>
                    <a:pt x="1002" y="1219"/>
                    <a:pt x="1008" y="1211"/>
                    <a:pt x="1008" y="1210"/>
                  </a:cubicBezTo>
                  <a:cubicBezTo>
                    <a:pt x="1009" y="1209"/>
                    <a:pt x="1009" y="1209"/>
                    <a:pt x="1009" y="1209"/>
                  </a:cubicBezTo>
                  <a:cubicBezTo>
                    <a:pt x="1009" y="1208"/>
                    <a:pt x="1009" y="1208"/>
                    <a:pt x="1009" y="1208"/>
                  </a:cubicBezTo>
                  <a:cubicBezTo>
                    <a:pt x="1009" y="1208"/>
                    <a:pt x="1007" y="1187"/>
                    <a:pt x="1006" y="1177"/>
                  </a:cubicBezTo>
                  <a:cubicBezTo>
                    <a:pt x="1005" y="1168"/>
                    <a:pt x="1000" y="1147"/>
                    <a:pt x="998" y="1139"/>
                  </a:cubicBezTo>
                  <a:cubicBezTo>
                    <a:pt x="997" y="1120"/>
                    <a:pt x="994" y="1088"/>
                    <a:pt x="991" y="1068"/>
                  </a:cubicBezTo>
                  <a:cubicBezTo>
                    <a:pt x="986" y="1039"/>
                    <a:pt x="996" y="1019"/>
                    <a:pt x="997" y="1015"/>
                  </a:cubicBezTo>
                  <a:cubicBezTo>
                    <a:pt x="997" y="1013"/>
                    <a:pt x="997" y="1010"/>
                    <a:pt x="997" y="1007"/>
                  </a:cubicBezTo>
                  <a:cubicBezTo>
                    <a:pt x="1004" y="1011"/>
                    <a:pt x="1010" y="1012"/>
                    <a:pt x="1015" y="1012"/>
                  </a:cubicBezTo>
                  <a:cubicBezTo>
                    <a:pt x="1019" y="1012"/>
                    <a:pt x="1023" y="1011"/>
                    <a:pt x="1026" y="1011"/>
                  </a:cubicBezTo>
                  <a:cubicBezTo>
                    <a:pt x="1028" y="1010"/>
                    <a:pt x="1030" y="1010"/>
                    <a:pt x="1031" y="1010"/>
                  </a:cubicBezTo>
                  <a:cubicBezTo>
                    <a:pt x="1032" y="1002"/>
                    <a:pt x="1032" y="1002"/>
                    <a:pt x="1032" y="1002"/>
                  </a:cubicBezTo>
                  <a:cubicBezTo>
                    <a:pt x="1030" y="1002"/>
                    <a:pt x="1028" y="1002"/>
                    <a:pt x="1025" y="1003"/>
                  </a:cubicBezTo>
                  <a:cubicBezTo>
                    <a:pt x="1017" y="1004"/>
                    <a:pt x="1005" y="1006"/>
                    <a:pt x="990" y="993"/>
                  </a:cubicBezTo>
                  <a:cubicBezTo>
                    <a:pt x="986" y="988"/>
                    <a:pt x="982" y="981"/>
                    <a:pt x="980" y="971"/>
                  </a:cubicBezTo>
                  <a:cubicBezTo>
                    <a:pt x="979" y="959"/>
                    <a:pt x="973" y="925"/>
                    <a:pt x="966" y="884"/>
                  </a:cubicBezTo>
                  <a:cubicBezTo>
                    <a:pt x="958" y="844"/>
                    <a:pt x="949" y="747"/>
                    <a:pt x="974" y="689"/>
                  </a:cubicBezTo>
                  <a:cubicBezTo>
                    <a:pt x="1000" y="630"/>
                    <a:pt x="1044" y="626"/>
                    <a:pt x="1066" y="625"/>
                  </a:cubicBezTo>
                  <a:cubicBezTo>
                    <a:pt x="1067" y="624"/>
                    <a:pt x="1067" y="624"/>
                    <a:pt x="1068" y="624"/>
                  </a:cubicBezTo>
                  <a:cubicBezTo>
                    <a:pt x="1085" y="624"/>
                    <a:pt x="1091" y="636"/>
                    <a:pt x="1093" y="640"/>
                  </a:cubicBezTo>
                  <a:cubicBezTo>
                    <a:pt x="1093" y="642"/>
                    <a:pt x="1094" y="645"/>
                    <a:pt x="1094" y="649"/>
                  </a:cubicBezTo>
                  <a:cubicBezTo>
                    <a:pt x="1093" y="653"/>
                    <a:pt x="1091" y="667"/>
                    <a:pt x="1085" y="682"/>
                  </a:cubicBezTo>
                  <a:cubicBezTo>
                    <a:pt x="1080" y="694"/>
                    <a:pt x="1069" y="725"/>
                    <a:pt x="1071" y="743"/>
                  </a:cubicBezTo>
                  <a:cubicBezTo>
                    <a:pt x="1074" y="760"/>
                    <a:pt x="1092" y="795"/>
                    <a:pt x="1106" y="810"/>
                  </a:cubicBezTo>
                  <a:cubicBezTo>
                    <a:pt x="1110" y="815"/>
                    <a:pt x="1115" y="817"/>
                    <a:pt x="1119" y="817"/>
                  </a:cubicBezTo>
                  <a:cubicBezTo>
                    <a:pt x="1120" y="817"/>
                    <a:pt x="1120" y="817"/>
                    <a:pt x="1121" y="816"/>
                  </a:cubicBezTo>
                  <a:cubicBezTo>
                    <a:pt x="1128" y="815"/>
                    <a:pt x="1133" y="809"/>
                    <a:pt x="1135" y="804"/>
                  </a:cubicBezTo>
                  <a:cubicBezTo>
                    <a:pt x="1137" y="807"/>
                    <a:pt x="1140" y="810"/>
                    <a:pt x="1141" y="814"/>
                  </a:cubicBezTo>
                  <a:cubicBezTo>
                    <a:pt x="1145" y="821"/>
                    <a:pt x="1155" y="846"/>
                    <a:pt x="1159" y="853"/>
                  </a:cubicBezTo>
                  <a:cubicBezTo>
                    <a:pt x="1163" y="860"/>
                    <a:pt x="1185" y="893"/>
                    <a:pt x="1204" y="922"/>
                  </a:cubicBezTo>
                  <a:cubicBezTo>
                    <a:pt x="1223" y="950"/>
                    <a:pt x="1223" y="969"/>
                    <a:pt x="1224" y="992"/>
                  </a:cubicBezTo>
                  <a:cubicBezTo>
                    <a:pt x="1225" y="1015"/>
                    <a:pt x="1232" y="1048"/>
                    <a:pt x="1239" y="1077"/>
                  </a:cubicBezTo>
                  <a:cubicBezTo>
                    <a:pt x="1246" y="1106"/>
                    <a:pt x="1252" y="1149"/>
                    <a:pt x="1275" y="1245"/>
                  </a:cubicBezTo>
                  <a:cubicBezTo>
                    <a:pt x="1297" y="1341"/>
                    <a:pt x="1287" y="1368"/>
                    <a:pt x="1276" y="1414"/>
                  </a:cubicBezTo>
                  <a:cubicBezTo>
                    <a:pt x="1265" y="1461"/>
                    <a:pt x="1239" y="1644"/>
                    <a:pt x="1224" y="1728"/>
                  </a:cubicBezTo>
                  <a:cubicBezTo>
                    <a:pt x="1219" y="1759"/>
                    <a:pt x="1216" y="1787"/>
                    <a:pt x="1214" y="1810"/>
                  </a:cubicBezTo>
                  <a:cubicBezTo>
                    <a:pt x="1214" y="1842"/>
                    <a:pt x="1214" y="1842"/>
                    <a:pt x="1214" y="1842"/>
                  </a:cubicBezTo>
                  <a:cubicBezTo>
                    <a:pt x="1214" y="1865"/>
                    <a:pt x="1216" y="1881"/>
                    <a:pt x="1219" y="1889"/>
                  </a:cubicBezTo>
                  <a:cubicBezTo>
                    <a:pt x="1224" y="1906"/>
                    <a:pt x="1268" y="1973"/>
                    <a:pt x="1292" y="2046"/>
                  </a:cubicBezTo>
                  <a:cubicBezTo>
                    <a:pt x="1316" y="2120"/>
                    <a:pt x="1348" y="2228"/>
                    <a:pt x="1348" y="2228"/>
                  </a:cubicBezTo>
                  <a:lnTo>
                    <a:pt x="684" y="2224"/>
                  </a:lnTo>
                  <a:close/>
                  <a:moveTo>
                    <a:pt x="996" y="1214"/>
                  </a:moveTo>
                  <a:cubicBezTo>
                    <a:pt x="996" y="1166"/>
                    <a:pt x="996" y="1166"/>
                    <a:pt x="996" y="1166"/>
                  </a:cubicBezTo>
                  <a:cubicBezTo>
                    <a:pt x="997" y="1171"/>
                    <a:pt x="998" y="1175"/>
                    <a:pt x="998" y="1177"/>
                  </a:cubicBezTo>
                  <a:cubicBezTo>
                    <a:pt x="999" y="1186"/>
                    <a:pt x="1000" y="1202"/>
                    <a:pt x="1001" y="1207"/>
                  </a:cubicBezTo>
                  <a:cubicBezTo>
                    <a:pt x="1000" y="1208"/>
                    <a:pt x="998" y="1211"/>
                    <a:pt x="996" y="12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/>
            </a:p>
          </p:txBody>
        </p:sp>
        <p:pic>
          <p:nvPicPr>
            <p:cNvPr id="50" name="图片占位符 3"/>
            <p:cNvPicPr>
              <a:picLocks noChangeAspect="1"/>
            </p:cNvPicPr>
            <p:nvPr/>
          </p:nvPicPr>
          <p:blipFill>
            <a:blip r:embed="rId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50" r="33050"/>
            <a:stretch>
              <a:fillRect/>
            </a:stretch>
          </p:blipFill>
          <p:spPr>
            <a:xfrm>
              <a:off x="4965700" y="3444875"/>
              <a:ext cx="3644900" cy="6719888"/>
            </a:xfrm>
            <a:prstGeom prst="rect">
              <a:avLst/>
            </a:prstGeom>
            <a:grpFill/>
          </p:spPr>
        </p:pic>
      </p:grpSp>
      <p:sp>
        <p:nvSpPr>
          <p:cNvPr id="51" name="文本框 50"/>
          <p:cNvSpPr txBox="1"/>
          <p:nvPr/>
        </p:nvSpPr>
        <p:spPr>
          <a:xfrm>
            <a:off x="361278" y="168245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三、工作不足及改进措施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2236" y="4667575"/>
            <a:ext cx="2142081" cy="58898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2974317" y="4078596"/>
            <a:ext cx="2142081" cy="58898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5116399" y="3489616"/>
            <a:ext cx="2142081" cy="58898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7258480" y="2900637"/>
            <a:ext cx="2142081" cy="58898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9400562" y="2311657"/>
            <a:ext cx="2142081" cy="58898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91738" y="508568"/>
            <a:ext cx="2454518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700" b="1" dirty="0">
                <a:solidFill>
                  <a:schemeClr val="bg1">
                    <a:lumMod val="85000"/>
                    <a:alpha val="59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8000" b="1" dirty="0">
              <a:solidFill>
                <a:schemeClr val="bg1">
                  <a:lumMod val="85000"/>
                  <a:alpha val="59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183133" y="2027496"/>
            <a:ext cx="183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步走战略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464694" y="477739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606775" y="418842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748856" y="359944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890937" y="301046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0033018" y="242148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第五步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832237" y="5256555"/>
            <a:ext cx="2142080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倍间距这里添加注意条理化，逻辑化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007674" y="4672709"/>
            <a:ext cx="2142080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倍间距这里添加注意条理化，逻辑化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5157891" y="4121119"/>
            <a:ext cx="2142080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倍间距这里添加注意条理化，逻辑化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326009" y="3537273"/>
            <a:ext cx="2142080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倍间距这里添加注意条理化，逻辑化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9509582" y="2953427"/>
            <a:ext cx="2142080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这里添加描述，注意条理化，逻辑化，微软雅黑字体为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倍间距这里添加注意条理化，逻辑化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1278" y="168245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四、下半年工作计划及打算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7781" y="16824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相关配套图标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Shape 1827"/>
          <p:cNvSpPr/>
          <p:nvPr/>
        </p:nvSpPr>
        <p:spPr>
          <a:xfrm>
            <a:off x="4935609" y="3556778"/>
            <a:ext cx="316779" cy="288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949"/>
                </a:moveTo>
                <a:cubicBezTo>
                  <a:pt x="1403" y="8949"/>
                  <a:pt x="1403" y="8949"/>
                  <a:pt x="1403" y="8949"/>
                </a:cubicBezTo>
                <a:cubicBezTo>
                  <a:pt x="1403" y="8023"/>
                  <a:pt x="1403" y="8023"/>
                  <a:pt x="1403" y="8023"/>
                </a:cubicBezTo>
                <a:cubicBezTo>
                  <a:pt x="1403" y="5863"/>
                  <a:pt x="2244" y="3703"/>
                  <a:pt x="3647" y="2469"/>
                </a:cubicBezTo>
                <a:cubicBezTo>
                  <a:pt x="4769" y="926"/>
                  <a:pt x="6732" y="0"/>
                  <a:pt x="8696" y="0"/>
                </a:cubicBezTo>
                <a:cubicBezTo>
                  <a:pt x="13465" y="0"/>
                  <a:pt x="13465" y="0"/>
                  <a:pt x="13465" y="0"/>
                </a:cubicBezTo>
                <a:cubicBezTo>
                  <a:pt x="15429" y="0"/>
                  <a:pt x="17112" y="926"/>
                  <a:pt x="18514" y="2469"/>
                </a:cubicBezTo>
                <a:cubicBezTo>
                  <a:pt x="19917" y="3703"/>
                  <a:pt x="20758" y="5863"/>
                  <a:pt x="20758" y="8023"/>
                </a:cubicBezTo>
                <a:cubicBezTo>
                  <a:pt x="20758" y="8949"/>
                  <a:pt x="20758" y="8949"/>
                  <a:pt x="20758" y="8949"/>
                </a:cubicBezTo>
                <a:cubicBezTo>
                  <a:pt x="21600" y="8949"/>
                  <a:pt x="21600" y="8949"/>
                  <a:pt x="21600" y="8949"/>
                </a:cubicBezTo>
                <a:cubicBezTo>
                  <a:pt x="21600" y="17897"/>
                  <a:pt x="21600" y="17897"/>
                  <a:pt x="21600" y="17897"/>
                </a:cubicBezTo>
                <a:cubicBezTo>
                  <a:pt x="19917" y="17897"/>
                  <a:pt x="19917" y="17897"/>
                  <a:pt x="19917" y="17897"/>
                </a:cubicBezTo>
                <a:cubicBezTo>
                  <a:pt x="19917" y="21600"/>
                  <a:pt x="19917" y="21600"/>
                  <a:pt x="19917" y="21600"/>
                </a:cubicBezTo>
                <a:cubicBezTo>
                  <a:pt x="15709" y="21600"/>
                  <a:pt x="15709" y="21600"/>
                  <a:pt x="15709" y="21600"/>
                </a:cubicBezTo>
                <a:cubicBezTo>
                  <a:pt x="15709" y="17897"/>
                  <a:pt x="15709" y="17897"/>
                  <a:pt x="15709" y="17897"/>
                </a:cubicBezTo>
                <a:cubicBezTo>
                  <a:pt x="5891" y="17897"/>
                  <a:pt x="5891" y="17897"/>
                  <a:pt x="5891" y="17897"/>
                </a:cubicBezTo>
                <a:cubicBezTo>
                  <a:pt x="5891" y="21600"/>
                  <a:pt x="5891" y="21600"/>
                  <a:pt x="5891" y="21600"/>
                </a:cubicBezTo>
                <a:cubicBezTo>
                  <a:pt x="1964" y="21600"/>
                  <a:pt x="1964" y="21600"/>
                  <a:pt x="1964" y="21600"/>
                </a:cubicBezTo>
                <a:cubicBezTo>
                  <a:pt x="1964" y="17897"/>
                  <a:pt x="1964" y="17897"/>
                  <a:pt x="1964" y="17897"/>
                </a:cubicBezTo>
                <a:cubicBezTo>
                  <a:pt x="0" y="17897"/>
                  <a:pt x="0" y="17897"/>
                  <a:pt x="0" y="17897"/>
                </a:cubicBezTo>
                <a:cubicBezTo>
                  <a:pt x="0" y="8949"/>
                  <a:pt x="0" y="8949"/>
                  <a:pt x="0" y="8949"/>
                </a:cubicBezTo>
                <a:close/>
                <a:moveTo>
                  <a:pt x="4488" y="8949"/>
                </a:moveTo>
                <a:cubicBezTo>
                  <a:pt x="17673" y="8949"/>
                  <a:pt x="17673" y="8949"/>
                  <a:pt x="17673" y="8949"/>
                </a:cubicBezTo>
                <a:cubicBezTo>
                  <a:pt x="17673" y="8023"/>
                  <a:pt x="17673" y="8023"/>
                  <a:pt x="17673" y="8023"/>
                </a:cubicBezTo>
                <a:cubicBezTo>
                  <a:pt x="17673" y="6789"/>
                  <a:pt x="17112" y="5554"/>
                  <a:pt x="16551" y="4629"/>
                </a:cubicBezTo>
                <a:cubicBezTo>
                  <a:pt x="15709" y="4011"/>
                  <a:pt x="14587" y="3394"/>
                  <a:pt x="13465" y="3394"/>
                </a:cubicBezTo>
                <a:cubicBezTo>
                  <a:pt x="8696" y="3394"/>
                  <a:pt x="8696" y="3394"/>
                  <a:pt x="8696" y="3394"/>
                </a:cubicBezTo>
                <a:cubicBezTo>
                  <a:pt x="7574" y="3394"/>
                  <a:pt x="6452" y="4011"/>
                  <a:pt x="5610" y="4629"/>
                </a:cubicBezTo>
                <a:cubicBezTo>
                  <a:pt x="5049" y="5554"/>
                  <a:pt x="4488" y="6789"/>
                  <a:pt x="4488" y="8023"/>
                </a:cubicBezTo>
                <a:cubicBezTo>
                  <a:pt x="4488" y="8949"/>
                  <a:pt x="4488" y="8949"/>
                  <a:pt x="4488" y="8949"/>
                </a:cubicBezTo>
                <a:close/>
                <a:moveTo>
                  <a:pt x="19636" y="11417"/>
                </a:moveTo>
                <a:cubicBezTo>
                  <a:pt x="14868" y="12343"/>
                  <a:pt x="14868" y="12343"/>
                  <a:pt x="14868" y="12343"/>
                </a:cubicBezTo>
                <a:cubicBezTo>
                  <a:pt x="14868" y="14811"/>
                  <a:pt x="14868" y="14811"/>
                  <a:pt x="14868" y="14811"/>
                </a:cubicBezTo>
                <a:cubicBezTo>
                  <a:pt x="17673" y="14811"/>
                  <a:pt x="17673" y="14811"/>
                  <a:pt x="17673" y="14811"/>
                </a:cubicBezTo>
                <a:cubicBezTo>
                  <a:pt x="19636" y="14811"/>
                  <a:pt x="19636" y="14811"/>
                  <a:pt x="19636" y="14811"/>
                </a:cubicBezTo>
                <a:cubicBezTo>
                  <a:pt x="19636" y="11417"/>
                  <a:pt x="19636" y="11417"/>
                  <a:pt x="19636" y="11417"/>
                </a:cubicBezTo>
                <a:close/>
                <a:moveTo>
                  <a:pt x="1964" y="11417"/>
                </a:moveTo>
                <a:cubicBezTo>
                  <a:pt x="1964" y="14811"/>
                  <a:pt x="1964" y="14811"/>
                  <a:pt x="1964" y="14811"/>
                </a:cubicBezTo>
                <a:cubicBezTo>
                  <a:pt x="4488" y="14811"/>
                  <a:pt x="4488" y="14811"/>
                  <a:pt x="4488" y="14811"/>
                </a:cubicBezTo>
                <a:cubicBezTo>
                  <a:pt x="6732" y="14811"/>
                  <a:pt x="6732" y="14811"/>
                  <a:pt x="6732" y="14811"/>
                </a:cubicBezTo>
                <a:cubicBezTo>
                  <a:pt x="6732" y="12343"/>
                  <a:pt x="6732" y="12343"/>
                  <a:pt x="6732" y="12343"/>
                </a:cubicBezTo>
                <a:lnTo>
                  <a:pt x="1964" y="11417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3" name="Shape 1828"/>
          <p:cNvSpPr/>
          <p:nvPr/>
        </p:nvSpPr>
        <p:spPr>
          <a:xfrm>
            <a:off x="1401341" y="1911829"/>
            <a:ext cx="427460" cy="427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46" y="10385"/>
                </a:moveTo>
                <a:cubicBezTo>
                  <a:pt x="8931" y="5608"/>
                  <a:pt x="8931" y="5608"/>
                  <a:pt x="8931" y="5608"/>
                </a:cubicBezTo>
                <a:cubicBezTo>
                  <a:pt x="11423" y="9554"/>
                  <a:pt x="11423" y="9554"/>
                  <a:pt x="11423" y="9554"/>
                </a:cubicBezTo>
                <a:cubicBezTo>
                  <a:pt x="12462" y="9762"/>
                  <a:pt x="13085" y="10592"/>
                  <a:pt x="13085" y="11631"/>
                </a:cubicBezTo>
                <a:cubicBezTo>
                  <a:pt x="13085" y="12877"/>
                  <a:pt x="12254" y="13915"/>
                  <a:pt x="11008" y="13915"/>
                </a:cubicBezTo>
                <a:cubicBezTo>
                  <a:pt x="9969" y="13915"/>
                  <a:pt x="8931" y="12877"/>
                  <a:pt x="8931" y="11631"/>
                </a:cubicBezTo>
                <a:cubicBezTo>
                  <a:pt x="8931" y="11215"/>
                  <a:pt x="9138" y="10800"/>
                  <a:pt x="9346" y="10385"/>
                </a:cubicBezTo>
                <a:close/>
                <a:moveTo>
                  <a:pt x="10800" y="0"/>
                </a:moveTo>
                <a:cubicBezTo>
                  <a:pt x="7892" y="0"/>
                  <a:pt x="5192" y="1246"/>
                  <a:pt x="3115" y="3115"/>
                </a:cubicBezTo>
                <a:cubicBezTo>
                  <a:pt x="1246" y="5192"/>
                  <a:pt x="0" y="7892"/>
                  <a:pt x="0" y="10800"/>
                </a:cubicBezTo>
                <a:cubicBezTo>
                  <a:pt x="0" y="13708"/>
                  <a:pt x="1246" y="16408"/>
                  <a:pt x="3115" y="18485"/>
                </a:cubicBezTo>
                <a:cubicBezTo>
                  <a:pt x="5192" y="20354"/>
                  <a:pt x="7892" y="21600"/>
                  <a:pt x="10800" y="21600"/>
                </a:cubicBezTo>
                <a:cubicBezTo>
                  <a:pt x="13915" y="21600"/>
                  <a:pt x="16615" y="20354"/>
                  <a:pt x="18485" y="18485"/>
                </a:cubicBezTo>
                <a:cubicBezTo>
                  <a:pt x="20354" y="16408"/>
                  <a:pt x="21600" y="13708"/>
                  <a:pt x="21600" y="10800"/>
                </a:cubicBezTo>
                <a:cubicBezTo>
                  <a:pt x="21600" y="7892"/>
                  <a:pt x="20354" y="5192"/>
                  <a:pt x="18485" y="3115"/>
                </a:cubicBezTo>
                <a:cubicBezTo>
                  <a:pt x="16615" y="1246"/>
                  <a:pt x="13915" y="0"/>
                  <a:pt x="10800" y="0"/>
                </a:cubicBezTo>
                <a:close/>
                <a:moveTo>
                  <a:pt x="17238" y="4569"/>
                </a:moveTo>
                <a:cubicBezTo>
                  <a:pt x="15577" y="2908"/>
                  <a:pt x="13292" y="1869"/>
                  <a:pt x="10800" y="1869"/>
                </a:cubicBezTo>
                <a:cubicBezTo>
                  <a:pt x="8308" y="1869"/>
                  <a:pt x="6231" y="2908"/>
                  <a:pt x="4569" y="4569"/>
                </a:cubicBezTo>
                <a:cubicBezTo>
                  <a:pt x="2908" y="6231"/>
                  <a:pt x="1869" y="8308"/>
                  <a:pt x="1869" y="10800"/>
                </a:cubicBezTo>
                <a:cubicBezTo>
                  <a:pt x="1869" y="13292"/>
                  <a:pt x="2908" y="15577"/>
                  <a:pt x="4569" y="17031"/>
                </a:cubicBezTo>
                <a:cubicBezTo>
                  <a:pt x="6231" y="18692"/>
                  <a:pt x="8308" y="19731"/>
                  <a:pt x="10800" y="19731"/>
                </a:cubicBezTo>
                <a:cubicBezTo>
                  <a:pt x="13292" y="19731"/>
                  <a:pt x="15577" y="18692"/>
                  <a:pt x="17238" y="17031"/>
                </a:cubicBezTo>
                <a:cubicBezTo>
                  <a:pt x="18692" y="15577"/>
                  <a:pt x="19731" y="13292"/>
                  <a:pt x="19731" y="10800"/>
                </a:cubicBezTo>
                <a:cubicBezTo>
                  <a:pt x="19731" y="8308"/>
                  <a:pt x="18692" y="6231"/>
                  <a:pt x="17238" y="4569"/>
                </a:cubicBezTo>
                <a:close/>
                <a:moveTo>
                  <a:pt x="4985" y="13292"/>
                </a:moveTo>
                <a:cubicBezTo>
                  <a:pt x="4777" y="12877"/>
                  <a:pt x="4569" y="12046"/>
                  <a:pt x="4569" y="11423"/>
                </a:cubicBezTo>
                <a:cubicBezTo>
                  <a:pt x="5815" y="11423"/>
                  <a:pt x="5815" y="11423"/>
                  <a:pt x="5815" y="11423"/>
                </a:cubicBezTo>
                <a:cubicBezTo>
                  <a:pt x="5815" y="10177"/>
                  <a:pt x="5815" y="10177"/>
                  <a:pt x="5815" y="10177"/>
                </a:cubicBezTo>
                <a:cubicBezTo>
                  <a:pt x="4569" y="10177"/>
                  <a:pt x="4569" y="10177"/>
                  <a:pt x="4569" y="10177"/>
                </a:cubicBezTo>
                <a:cubicBezTo>
                  <a:pt x="4569" y="9554"/>
                  <a:pt x="4777" y="8931"/>
                  <a:pt x="4985" y="8308"/>
                </a:cubicBezTo>
                <a:cubicBezTo>
                  <a:pt x="5815" y="8931"/>
                  <a:pt x="5815" y="8931"/>
                  <a:pt x="5815" y="8931"/>
                </a:cubicBezTo>
                <a:cubicBezTo>
                  <a:pt x="6646" y="7685"/>
                  <a:pt x="6646" y="7685"/>
                  <a:pt x="6646" y="7685"/>
                </a:cubicBezTo>
                <a:cubicBezTo>
                  <a:pt x="5608" y="7062"/>
                  <a:pt x="5608" y="7062"/>
                  <a:pt x="5608" y="7062"/>
                </a:cubicBezTo>
                <a:cubicBezTo>
                  <a:pt x="5815" y="6854"/>
                  <a:pt x="6023" y="6646"/>
                  <a:pt x="6438" y="6231"/>
                </a:cubicBezTo>
                <a:cubicBezTo>
                  <a:pt x="6438" y="6231"/>
                  <a:pt x="6646" y="6023"/>
                  <a:pt x="6854" y="5815"/>
                </a:cubicBezTo>
                <a:cubicBezTo>
                  <a:pt x="7269" y="6646"/>
                  <a:pt x="7269" y="6646"/>
                  <a:pt x="7269" y="6646"/>
                </a:cubicBezTo>
                <a:cubicBezTo>
                  <a:pt x="8515" y="6023"/>
                  <a:pt x="8515" y="6023"/>
                  <a:pt x="8515" y="6023"/>
                </a:cubicBezTo>
                <a:cubicBezTo>
                  <a:pt x="8100" y="4985"/>
                  <a:pt x="8100" y="4985"/>
                  <a:pt x="8100" y="4985"/>
                </a:cubicBezTo>
                <a:cubicBezTo>
                  <a:pt x="8723" y="4777"/>
                  <a:pt x="9138" y="4569"/>
                  <a:pt x="9762" y="4569"/>
                </a:cubicBezTo>
                <a:cubicBezTo>
                  <a:pt x="9762" y="5400"/>
                  <a:pt x="9762" y="5400"/>
                  <a:pt x="9762" y="5400"/>
                </a:cubicBezTo>
                <a:cubicBezTo>
                  <a:pt x="11215" y="5400"/>
                  <a:pt x="11215" y="5400"/>
                  <a:pt x="11215" y="5400"/>
                </a:cubicBezTo>
                <a:cubicBezTo>
                  <a:pt x="11215" y="4362"/>
                  <a:pt x="11215" y="4362"/>
                  <a:pt x="11215" y="4362"/>
                </a:cubicBezTo>
                <a:cubicBezTo>
                  <a:pt x="11838" y="4569"/>
                  <a:pt x="12254" y="4569"/>
                  <a:pt x="12877" y="4777"/>
                </a:cubicBezTo>
                <a:cubicBezTo>
                  <a:pt x="12462" y="5608"/>
                  <a:pt x="12462" y="5608"/>
                  <a:pt x="12462" y="5608"/>
                </a:cubicBezTo>
                <a:cubicBezTo>
                  <a:pt x="13708" y="6231"/>
                  <a:pt x="13708" y="6231"/>
                  <a:pt x="13708" y="6231"/>
                </a:cubicBezTo>
                <a:cubicBezTo>
                  <a:pt x="14123" y="5400"/>
                  <a:pt x="14123" y="5400"/>
                  <a:pt x="14123" y="5400"/>
                </a:cubicBezTo>
                <a:cubicBezTo>
                  <a:pt x="14538" y="5608"/>
                  <a:pt x="14954" y="6023"/>
                  <a:pt x="15369" y="6231"/>
                </a:cubicBezTo>
                <a:cubicBezTo>
                  <a:pt x="15369" y="6438"/>
                  <a:pt x="15577" y="6438"/>
                  <a:pt x="15577" y="6646"/>
                </a:cubicBezTo>
                <a:cubicBezTo>
                  <a:pt x="14538" y="7062"/>
                  <a:pt x="14538" y="7062"/>
                  <a:pt x="14538" y="7062"/>
                </a:cubicBezTo>
                <a:cubicBezTo>
                  <a:pt x="15369" y="8308"/>
                  <a:pt x="15369" y="8308"/>
                  <a:pt x="15369" y="8308"/>
                </a:cubicBezTo>
                <a:cubicBezTo>
                  <a:pt x="16408" y="7685"/>
                  <a:pt x="16408" y="7685"/>
                  <a:pt x="16408" y="7685"/>
                </a:cubicBezTo>
                <a:cubicBezTo>
                  <a:pt x="16615" y="8308"/>
                  <a:pt x="17031" y="8931"/>
                  <a:pt x="17031" y="9554"/>
                </a:cubicBezTo>
                <a:cubicBezTo>
                  <a:pt x="15785" y="9554"/>
                  <a:pt x="15785" y="9554"/>
                  <a:pt x="15785" y="9554"/>
                </a:cubicBezTo>
                <a:cubicBezTo>
                  <a:pt x="15785" y="10800"/>
                  <a:pt x="15785" y="10800"/>
                  <a:pt x="15785" y="10800"/>
                </a:cubicBezTo>
                <a:cubicBezTo>
                  <a:pt x="17238" y="10800"/>
                  <a:pt x="17238" y="10800"/>
                  <a:pt x="17238" y="10800"/>
                </a:cubicBezTo>
                <a:cubicBezTo>
                  <a:pt x="17238" y="11423"/>
                  <a:pt x="17031" y="12254"/>
                  <a:pt x="16823" y="12877"/>
                </a:cubicBezTo>
                <a:cubicBezTo>
                  <a:pt x="15577" y="12046"/>
                  <a:pt x="15577" y="12046"/>
                  <a:pt x="15577" y="12046"/>
                </a:cubicBezTo>
                <a:cubicBezTo>
                  <a:pt x="14954" y="13292"/>
                  <a:pt x="14954" y="13292"/>
                  <a:pt x="14954" y="13292"/>
                </a:cubicBezTo>
                <a:cubicBezTo>
                  <a:pt x="16200" y="14123"/>
                  <a:pt x="16200" y="14123"/>
                  <a:pt x="16200" y="14123"/>
                </a:cubicBezTo>
                <a:cubicBezTo>
                  <a:pt x="17446" y="14746"/>
                  <a:pt x="17446" y="14746"/>
                  <a:pt x="17446" y="14746"/>
                </a:cubicBezTo>
                <a:cubicBezTo>
                  <a:pt x="18069" y="13708"/>
                  <a:pt x="18692" y="12046"/>
                  <a:pt x="18692" y="10800"/>
                </a:cubicBezTo>
                <a:cubicBezTo>
                  <a:pt x="18692" y="8723"/>
                  <a:pt x="17654" y="6646"/>
                  <a:pt x="16408" y="5400"/>
                </a:cubicBezTo>
                <a:cubicBezTo>
                  <a:pt x="14954" y="3946"/>
                  <a:pt x="13085" y="3115"/>
                  <a:pt x="10800" y="3115"/>
                </a:cubicBezTo>
                <a:cubicBezTo>
                  <a:pt x="8723" y="3115"/>
                  <a:pt x="6854" y="3946"/>
                  <a:pt x="5400" y="5400"/>
                </a:cubicBezTo>
                <a:cubicBezTo>
                  <a:pt x="3946" y="6646"/>
                  <a:pt x="3115" y="8723"/>
                  <a:pt x="3115" y="10800"/>
                </a:cubicBezTo>
                <a:cubicBezTo>
                  <a:pt x="3115" y="12462"/>
                  <a:pt x="3738" y="14123"/>
                  <a:pt x="4569" y="15369"/>
                </a:cubicBezTo>
                <a:cubicBezTo>
                  <a:pt x="5608" y="14538"/>
                  <a:pt x="5608" y="14538"/>
                  <a:pt x="5608" y="14538"/>
                </a:cubicBezTo>
                <a:cubicBezTo>
                  <a:pt x="5608" y="14538"/>
                  <a:pt x="5608" y="14538"/>
                  <a:pt x="5608" y="14538"/>
                </a:cubicBezTo>
                <a:cubicBezTo>
                  <a:pt x="6854" y="13915"/>
                  <a:pt x="6854" y="13915"/>
                  <a:pt x="6854" y="13915"/>
                </a:cubicBezTo>
                <a:cubicBezTo>
                  <a:pt x="6231" y="12669"/>
                  <a:pt x="6231" y="12669"/>
                  <a:pt x="6231" y="12669"/>
                </a:cubicBezTo>
                <a:cubicBezTo>
                  <a:pt x="4985" y="13292"/>
                  <a:pt x="4985" y="13292"/>
                  <a:pt x="4985" y="13292"/>
                </a:cubicBezTo>
                <a:close/>
                <a:moveTo>
                  <a:pt x="11008" y="10592"/>
                </a:moveTo>
                <a:cubicBezTo>
                  <a:pt x="10385" y="10592"/>
                  <a:pt x="9969" y="11008"/>
                  <a:pt x="9969" y="11631"/>
                </a:cubicBezTo>
                <a:cubicBezTo>
                  <a:pt x="9969" y="12254"/>
                  <a:pt x="10385" y="12669"/>
                  <a:pt x="11008" y="12669"/>
                </a:cubicBezTo>
                <a:cubicBezTo>
                  <a:pt x="11631" y="12669"/>
                  <a:pt x="12046" y="12254"/>
                  <a:pt x="12046" y="11631"/>
                </a:cubicBezTo>
                <a:cubicBezTo>
                  <a:pt x="12046" y="11008"/>
                  <a:pt x="11631" y="10592"/>
                  <a:pt x="11008" y="10592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4" name="Shape 1829"/>
          <p:cNvSpPr/>
          <p:nvPr/>
        </p:nvSpPr>
        <p:spPr>
          <a:xfrm>
            <a:off x="3734632" y="2713979"/>
            <a:ext cx="391201" cy="312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61"/>
                </a:moveTo>
                <a:lnTo>
                  <a:pt x="2318" y="3161"/>
                </a:lnTo>
                <a:lnTo>
                  <a:pt x="2950" y="0"/>
                </a:lnTo>
                <a:lnTo>
                  <a:pt x="5479" y="0"/>
                </a:lnTo>
                <a:lnTo>
                  <a:pt x="6427" y="3161"/>
                </a:lnTo>
                <a:lnTo>
                  <a:pt x="15067" y="3161"/>
                </a:lnTo>
                <a:lnTo>
                  <a:pt x="15910" y="0"/>
                </a:lnTo>
                <a:lnTo>
                  <a:pt x="18439" y="0"/>
                </a:lnTo>
                <a:lnTo>
                  <a:pt x="19387" y="3161"/>
                </a:lnTo>
                <a:lnTo>
                  <a:pt x="21389" y="3161"/>
                </a:lnTo>
                <a:lnTo>
                  <a:pt x="21389" y="7112"/>
                </a:lnTo>
                <a:lnTo>
                  <a:pt x="0" y="7112"/>
                </a:lnTo>
                <a:lnTo>
                  <a:pt x="0" y="3161"/>
                </a:lnTo>
                <a:close/>
                <a:moveTo>
                  <a:pt x="8429" y="9746"/>
                </a:moveTo>
                <a:lnTo>
                  <a:pt x="12960" y="9746"/>
                </a:lnTo>
                <a:lnTo>
                  <a:pt x="11590" y="14224"/>
                </a:lnTo>
                <a:lnTo>
                  <a:pt x="13908" y="14224"/>
                </a:lnTo>
                <a:lnTo>
                  <a:pt x="9588" y="19624"/>
                </a:lnTo>
                <a:lnTo>
                  <a:pt x="10220" y="16859"/>
                </a:lnTo>
                <a:lnTo>
                  <a:pt x="8008" y="15146"/>
                </a:lnTo>
                <a:lnTo>
                  <a:pt x="8429" y="9746"/>
                </a:lnTo>
                <a:close/>
                <a:moveTo>
                  <a:pt x="0" y="18176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8176"/>
                </a:lnTo>
                <a:lnTo>
                  <a:pt x="19809" y="18176"/>
                </a:lnTo>
                <a:lnTo>
                  <a:pt x="19809" y="8298"/>
                </a:lnTo>
                <a:lnTo>
                  <a:pt x="1580" y="8298"/>
                </a:lnTo>
                <a:lnTo>
                  <a:pt x="1580" y="18176"/>
                </a:lnTo>
                <a:lnTo>
                  <a:pt x="0" y="18176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5" name="Shape 1830"/>
          <p:cNvSpPr/>
          <p:nvPr/>
        </p:nvSpPr>
        <p:spPr>
          <a:xfrm>
            <a:off x="3753715" y="4960043"/>
            <a:ext cx="350754" cy="387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0" h="21600" extrusionOk="0">
                <a:moveTo>
                  <a:pt x="18586" y="14477"/>
                </a:moveTo>
                <a:cubicBezTo>
                  <a:pt x="18084" y="14477"/>
                  <a:pt x="17833" y="14477"/>
                  <a:pt x="17581" y="14247"/>
                </a:cubicBezTo>
                <a:cubicBezTo>
                  <a:pt x="17330" y="13787"/>
                  <a:pt x="17833" y="13328"/>
                  <a:pt x="18084" y="13098"/>
                </a:cubicBezTo>
                <a:cubicBezTo>
                  <a:pt x="18335" y="12868"/>
                  <a:pt x="18837" y="12409"/>
                  <a:pt x="19088" y="12179"/>
                </a:cubicBezTo>
                <a:cubicBezTo>
                  <a:pt x="19591" y="11949"/>
                  <a:pt x="19842" y="11719"/>
                  <a:pt x="20093" y="11489"/>
                </a:cubicBezTo>
                <a:cubicBezTo>
                  <a:pt x="20344" y="11260"/>
                  <a:pt x="20595" y="11260"/>
                  <a:pt x="20847" y="11030"/>
                </a:cubicBezTo>
                <a:cubicBezTo>
                  <a:pt x="21349" y="11260"/>
                  <a:pt x="21349" y="11260"/>
                  <a:pt x="21349" y="11260"/>
                </a:cubicBezTo>
                <a:cubicBezTo>
                  <a:pt x="21349" y="11949"/>
                  <a:pt x="21600" y="12638"/>
                  <a:pt x="21349" y="13328"/>
                </a:cubicBezTo>
                <a:cubicBezTo>
                  <a:pt x="21349" y="13787"/>
                  <a:pt x="21349" y="14247"/>
                  <a:pt x="21349" y="14706"/>
                </a:cubicBezTo>
                <a:cubicBezTo>
                  <a:pt x="21349" y="14936"/>
                  <a:pt x="21098" y="15396"/>
                  <a:pt x="20847" y="15626"/>
                </a:cubicBezTo>
                <a:cubicBezTo>
                  <a:pt x="20595" y="15626"/>
                  <a:pt x="20344" y="15396"/>
                  <a:pt x="20093" y="15396"/>
                </a:cubicBezTo>
                <a:cubicBezTo>
                  <a:pt x="19340" y="17004"/>
                  <a:pt x="18084" y="18153"/>
                  <a:pt x="16326" y="19302"/>
                </a:cubicBezTo>
                <a:cubicBezTo>
                  <a:pt x="14819" y="20221"/>
                  <a:pt x="12809" y="20681"/>
                  <a:pt x="11051" y="21370"/>
                </a:cubicBezTo>
                <a:cubicBezTo>
                  <a:pt x="10800" y="21600"/>
                  <a:pt x="10800" y="21600"/>
                  <a:pt x="10800" y="21600"/>
                </a:cubicBezTo>
                <a:cubicBezTo>
                  <a:pt x="10298" y="21370"/>
                  <a:pt x="10298" y="21370"/>
                  <a:pt x="10298" y="21370"/>
                </a:cubicBezTo>
                <a:cubicBezTo>
                  <a:pt x="8540" y="20681"/>
                  <a:pt x="6781" y="20221"/>
                  <a:pt x="5023" y="19302"/>
                </a:cubicBezTo>
                <a:cubicBezTo>
                  <a:pt x="3516" y="18153"/>
                  <a:pt x="2260" y="17004"/>
                  <a:pt x="1507" y="15396"/>
                </a:cubicBezTo>
                <a:cubicBezTo>
                  <a:pt x="1256" y="15396"/>
                  <a:pt x="1005" y="15626"/>
                  <a:pt x="753" y="15626"/>
                </a:cubicBezTo>
                <a:cubicBezTo>
                  <a:pt x="251" y="15396"/>
                  <a:pt x="251" y="14936"/>
                  <a:pt x="251" y="14706"/>
                </a:cubicBezTo>
                <a:cubicBezTo>
                  <a:pt x="0" y="14247"/>
                  <a:pt x="0" y="13787"/>
                  <a:pt x="0" y="13328"/>
                </a:cubicBezTo>
                <a:cubicBezTo>
                  <a:pt x="0" y="12638"/>
                  <a:pt x="0" y="11949"/>
                  <a:pt x="0" y="11260"/>
                </a:cubicBezTo>
                <a:cubicBezTo>
                  <a:pt x="753" y="11030"/>
                  <a:pt x="753" y="11030"/>
                  <a:pt x="753" y="11030"/>
                </a:cubicBezTo>
                <a:cubicBezTo>
                  <a:pt x="1005" y="11260"/>
                  <a:pt x="1256" y="11260"/>
                  <a:pt x="1507" y="11489"/>
                </a:cubicBezTo>
                <a:cubicBezTo>
                  <a:pt x="1758" y="11719"/>
                  <a:pt x="2009" y="11949"/>
                  <a:pt x="2260" y="12179"/>
                </a:cubicBezTo>
                <a:cubicBezTo>
                  <a:pt x="2763" y="12409"/>
                  <a:pt x="3014" y="12868"/>
                  <a:pt x="3516" y="13098"/>
                </a:cubicBezTo>
                <a:cubicBezTo>
                  <a:pt x="3767" y="13328"/>
                  <a:pt x="4019" y="13787"/>
                  <a:pt x="4019" y="14247"/>
                </a:cubicBezTo>
                <a:cubicBezTo>
                  <a:pt x="3767" y="14477"/>
                  <a:pt x="3516" y="14477"/>
                  <a:pt x="3014" y="14477"/>
                </a:cubicBezTo>
                <a:cubicBezTo>
                  <a:pt x="4270" y="16315"/>
                  <a:pt x="7033" y="17464"/>
                  <a:pt x="9293" y="17923"/>
                </a:cubicBezTo>
                <a:cubicBezTo>
                  <a:pt x="9293" y="8272"/>
                  <a:pt x="9293" y="8272"/>
                  <a:pt x="9293" y="8272"/>
                </a:cubicBezTo>
                <a:cubicBezTo>
                  <a:pt x="6781" y="8272"/>
                  <a:pt x="6781" y="8272"/>
                  <a:pt x="6781" y="8272"/>
                </a:cubicBezTo>
                <a:cubicBezTo>
                  <a:pt x="6530" y="8502"/>
                  <a:pt x="6279" y="8732"/>
                  <a:pt x="5777" y="8732"/>
                </a:cubicBezTo>
                <a:cubicBezTo>
                  <a:pt x="5023" y="8732"/>
                  <a:pt x="4270" y="8043"/>
                  <a:pt x="4270" y="7353"/>
                </a:cubicBezTo>
                <a:cubicBezTo>
                  <a:pt x="4270" y="6434"/>
                  <a:pt x="5023" y="5974"/>
                  <a:pt x="5777" y="5974"/>
                </a:cubicBezTo>
                <a:cubicBezTo>
                  <a:pt x="6279" y="5974"/>
                  <a:pt x="6781" y="6204"/>
                  <a:pt x="7033" y="6434"/>
                </a:cubicBezTo>
                <a:cubicBezTo>
                  <a:pt x="9293" y="6434"/>
                  <a:pt x="9293" y="6434"/>
                  <a:pt x="9293" y="6434"/>
                </a:cubicBezTo>
                <a:cubicBezTo>
                  <a:pt x="9293" y="5285"/>
                  <a:pt x="9293" y="5285"/>
                  <a:pt x="9293" y="5285"/>
                </a:cubicBezTo>
                <a:cubicBezTo>
                  <a:pt x="8288" y="4826"/>
                  <a:pt x="7535" y="3906"/>
                  <a:pt x="7535" y="2757"/>
                </a:cubicBezTo>
                <a:cubicBezTo>
                  <a:pt x="7535" y="1149"/>
                  <a:pt x="9042" y="0"/>
                  <a:pt x="10549" y="0"/>
                </a:cubicBezTo>
                <a:cubicBezTo>
                  <a:pt x="12307" y="0"/>
                  <a:pt x="13814" y="1149"/>
                  <a:pt x="13814" y="2757"/>
                </a:cubicBezTo>
                <a:cubicBezTo>
                  <a:pt x="13814" y="3906"/>
                  <a:pt x="13060" y="4826"/>
                  <a:pt x="12056" y="5285"/>
                </a:cubicBezTo>
                <a:cubicBezTo>
                  <a:pt x="12056" y="6434"/>
                  <a:pt x="12056" y="6434"/>
                  <a:pt x="12056" y="6434"/>
                </a:cubicBezTo>
                <a:cubicBezTo>
                  <a:pt x="14316" y="6434"/>
                  <a:pt x="14316" y="6434"/>
                  <a:pt x="14316" y="6434"/>
                </a:cubicBezTo>
                <a:cubicBezTo>
                  <a:pt x="14567" y="6204"/>
                  <a:pt x="15070" y="5974"/>
                  <a:pt x="15572" y="5974"/>
                </a:cubicBezTo>
                <a:cubicBezTo>
                  <a:pt x="16577" y="5974"/>
                  <a:pt x="17079" y="6434"/>
                  <a:pt x="17079" y="7353"/>
                </a:cubicBezTo>
                <a:cubicBezTo>
                  <a:pt x="17079" y="8043"/>
                  <a:pt x="16577" y="8732"/>
                  <a:pt x="15572" y="8732"/>
                </a:cubicBezTo>
                <a:cubicBezTo>
                  <a:pt x="15070" y="8732"/>
                  <a:pt x="14819" y="8502"/>
                  <a:pt x="14567" y="8272"/>
                </a:cubicBezTo>
                <a:cubicBezTo>
                  <a:pt x="12056" y="8272"/>
                  <a:pt x="12056" y="8272"/>
                  <a:pt x="12056" y="8272"/>
                </a:cubicBezTo>
                <a:cubicBezTo>
                  <a:pt x="12056" y="17923"/>
                  <a:pt x="12056" y="17923"/>
                  <a:pt x="12056" y="17923"/>
                </a:cubicBezTo>
                <a:cubicBezTo>
                  <a:pt x="14316" y="17464"/>
                  <a:pt x="17330" y="16545"/>
                  <a:pt x="18586" y="14477"/>
                </a:cubicBezTo>
                <a:close/>
                <a:moveTo>
                  <a:pt x="10549" y="1609"/>
                </a:moveTo>
                <a:cubicBezTo>
                  <a:pt x="10047" y="1609"/>
                  <a:pt x="9544" y="2068"/>
                  <a:pt x="9544" y="2757"/>
                </a:cubicBezTo>
                <a:cubicBezTo>
                  <a:pt x="9544" y="3447"/>
                  <a:pt x="10047" y="3906"/>
                  <a:pt x="10549" y="3906"/>
                </a:cubicBezTo>
                <a:cubicBezTo>
                  <a:pt x="11302" y="3906"/>
                  <a:pt x="11805" y="3447"/>
                  <a:pt x="11805" y="2757"/>
                </a:cubicBezTo>
                <a:cubicBezTo>
                  <a:pt x="11805" y="2068"/>
                  <a:pt x="11302" y="1609"/>
                  <a:pt x="10549" y="1609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6" name="Shape 1831"/>
          <p:cNvSpPr/>
          <p:nvPr/>
        </p:nvSpPr>
        <p:spPr>
          <a:xfrm>
            <a:off x="2580970" y="4170205"/>
            <a:ext cx="406348" cy="358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3" h="21364" extrusionOk="0">
                <a:moveTo>
                  <a:pt x="11880" y="746"/>
                </a:moveTo>
                <a:cubicBezTo>
                  <a:pt x="16416" y="9828"/>
                  <a:pt x="16416" y="9828"/>
                  <a:pt x="16416" y="9828"/>
                </a:cubicBezTo>
                <a:cubicBezTo>
                  <a:pt x="16416" y="9828"/>
                  <a:pt x="16416" y="9828"/>
                  <a:pt x="16416" y="9828"/>
                </a:cubicBezTo>
                <a:cubicBezTo>
                  <a:pt x="21168" y="19155"/>
                  <a:pt x="21168" y="19155"/>
                  <a:pt x="21168" y="19155"/>
                </a:cubicBezTo>
                <a:cubicBezTo>
                  <a:pt x="21600" y="19891"/>
                  <a:pt x="21384" y="20628"/>
                  <a:pt x="20736" y="21119"/>
                </a:cubicBezTo>
                <a:cubicBezTo>
                  <a:pt x="20520" y="21364"/>
                  <a:pt x="20088" y="21364"/>
                  <a:pt x="19872" y="21364"/>
                </a:cubicBezTo>
                <a:cubicBezTo>
                  <a:pt x="19872" y="21364"/>
                  <a:pt x="19872" y="21364"/>
                  <a:pt x="19872" y="21364"/>
                </a:cubicBezTo>
                <a:cubicBezTo>
                  <a:pt x="10584" y="21364"/>
                  <a:pt x="10584" y="21364"/>
                  <a:pt x="10584" y="21364"/>
                </a:cubicBezTo>
                <a:cubicBezTo>
                  <a:pt x="1512" y="21364"/>
                  <a:pt x="1512" y="21364"/>
                  <a:pt x="1512" y="21364"/>
                </a:cubicBezTo>
                <a:cubicBezTo>
                  <a:pt x="648" y="21364"/>
                  <a:pt x="0" y="20628"/>
                  <a:pt x="0" y="19891"/>
                </a:cubicBezTo>
                <a:cubicBezTo>
                  <a:pt x="0" y="19400"/>
                  <a:pt x="216" y="19155"/>
                  <a:pt x="216" y="18909"/>
                </a:cubicBezTo>
                <a:cubicBezTo>
                  <a:pt x="4968" y="9828"/>
                  <a:pt x="4968" y="9828"/>
                  <a:pt x="4968" y="9828"/>
                </a:cubicBezTo>
                <a:cubicBezTo>
                  <a:pt x="4968" y="9828"/>
                  <a:pt x="4968" y="9828"/>
                  <a:pt x="4968" y="9828"/>
                </a:cubicBezTo>
                <a:cubicBezTo>
                  <a:pt x="9504" y="746"/>
                  <a:pt x="9504" y="746"/>
                  <a:pt x="9504" y="746"/>
                </a:cubicBezTo>
                <a:cubicBezTo>
                  <a:pt x="9936" y="9"/>
                  <a:pt x="10800" y="-236"/>
                  <a:pt x="11448" y="255"/>
                </a:cubicBezTo>
                <a:cubicBezTo>
                  <a:pt x="11664" y="500"/>
                  <a:pt x="11664" y="500"/>
                  <a:pt x="11880" y="746"/>
                </a:cubicBezTo>
                <a:close/>
                <a:moveTo>
                  <a:pt x="9504" y="8109"/>
                </a:moveTo>
                <a:cubicBezTo>
                  <a:pt x="9504" y="8846"/>
                  <a:pt x="9504" y="8846"/>
                  <a:pt x="9504" y="8846"/>
                </a:cubicBezTo>
                <a:cubicBezTo>
                  <a:pt x="9936" y="14982"/>
                  <a:pt x="9936" y="14982"/>
                  <a:pt x="9936" y="14982"/>
                </a:cubicBezTo>
                <a:cubicBezTo>
                  <a:pt x="11232" y="14982"/>
                  <a:pt x="11232" y="14982"/>
                  <a:pt x="11232" y="14982"/>
                </a:cubicBezTo>
                <a:cubicBezTo>
                  <a:pt x="11664" y="8846"/>
                  <a:pt x="11664" y="8846"/>
                  <a:pt x="11664" y="8846"/>
                </a:cubicBezTo>
                <a:cubicBezTo>
                  <a:pt x="11664" y="8109"/>
                  <a:pt x="11664" y="8109"/>
                  <a:pt x="11664" y="8109"/>
                </a:cubicBezTo>
                <a:cubicBezTo>
                  <a:pt x="9504" y="8109"/>
                  <a:pt x="9504" y="8109"/>
                  <a:pt x="9504" y="8109"/>
                </a:cubicBezTo>
                <a:close/>
                <a:moveTo>
                  <a:pt x="10584" y="17437"/>
                </a:moveTo>
                <a:cubicBezTo>
                  <a:pt x="11232" y="17437"/>
                  <a:pt x="11448" y="17191"/>
                  <a:pt x="11448" y="16700"/>
                </a:cubicBezTo>
                <a:cubicBezTo>
                  <a:pt x="11448" y="15964"/>
                  <a:pt x="11016" y="15719"/>
                  <a:pt x="10584" y="15719"/>
                </a:cubicBezTo>
                <a:cubicBezTo>
                  <a:pt x="10152" y="15719"/>
                  <a:pt x="9720" y="15964"/>
                  <a:pt x="9720" y="16700"/>
                </a:cubicBezTo>
                <a:cubicBezTo>
                  <a:pt x="9720" y="17191"/>
                  <a:pt x="10152" y="17437"/>
                  <a:pt x="10584" y="17437"/>
                </a:cubicBezTo>
                <a:close/>
                <a:moveTo>
                  <a:pt x="14040" y="11546"/>
                </a:moveTo>
                <a:cubicBezTo>
                  <a:pt x="10584" y="4673"/>
                  <a:pt x="10584" y="4673"/>
                  <a:pt x="10584" y="4673"/>
                </a:cubicBezTo>
                <a:cubicBezTo>
                  <a:pt x="7344" y="11300"/>
                  <a:pt x="7344" y="11300"/>
                  <a:pt x="7344" y="11300"/>
                </a:cubicBezTo>
                <a:cubicBezTo>
                  <a:pt x="7344" y="11546"/>
                  <a:pt x="7344" y="11546"/>
                  <a:pt x="7128" y="11546"/>
                </a:cubicBezTo>
                <a:cubicBezTo>
                  <a:pt x="3672" y="18173"/>
                  <a:pt x="3672" y="18173"/>
                  <a:pt x="3672" y="18173"/>
                </a:cubicBezTo>
                <a:cubicBezTo>
                  <a:pt x="10584" y="18173"/>
                  <a:pt x="10584" y="18173"/>
                  <a:pt x="10584" y="18173"/>
                </a:cubicBezTo>
                <a:cubicBezTo>
                  <a:pt x="17496" y="18173"/>
                  <a:pt x="17496" y="18173"/>
                  <a:pt x="17496" y="18173"/>
                </a:cubicBezTo>
                <a:cubicBezTo>
                  <a:pt x="14040" y="11546"/>
                  <a:pt x="14040" y="11546"/>
                  <a:pt x="14040" y="11546"/>
                </a:cubicBezTo>
                <a:cubicBezTo>
                  <a:pt x="14040" y="11546"/>
                  <a:pt x="14040" y="11546"/>
                  <a:pt x="14040" y="11546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7" name="Shape 1832"/>
          <p:cNvSpPr/>
          <p:nvPr/>
        </p:nvSpPr>
        <p:spPr>
          <a:xfrm>
            <a:off x="6138571" y="2007241"/>
            <a:ext cx="382467" cy="377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1" h="21600" extrusionOk="0">
                <a:moveTo>
                  <a:pt x="13328" y="12913"/>
                </a:moveTo>
                <a:cubicBezTo>
                  <a:pt x="20681" y="12913"/>
                  <a:pt x="20681" y="12913"/>
                  <a:pt x="20681" y="12913"/>
                </a:cubicBezTo>
                <a:cubicBezTo>
                  <a:pt x="21140" y="12913"/>
                  <a:pt x="21600" y="13148"/>
                  <a:pt x="21370" y="13852"/>
                </a:cubicBezTo>
                <a:cubicBezTo>
                  <a:pt x="20681" y="19957"/>
                  <a:pt x="20681" y="19957"/>
                  <a:pt x="20681" y="19957"/>
                </a:cubicBezTo>
                <a:cubicBezTo>
                  <a:pt x="20451" y="20426"/>
                  <a:pt x="19991" y="20896"/>
                  <a:pt x="19532" y="20896"/>
                </a:cubicBezTo>
                <a:cubicBezTo>
                  <a:pt x="12179" y="20896"/>
                  <a:pt x="12179" y="20896"/>
                  <a:pt x="12179" y="20896"/>
                </a:cubicBezTo>
                <a:cubicBezTo>
                  <a:pt x="11719" y="20896"/>
                  <a:pt x="11260" y="20426"/>
                  <a:pt x="11489" y="19957"/>
                </a:cubicBezTo>
                <a:cubicBezTo>
                  <a:pt x="12409" y="13852"/>
                  <a:pt x="12409" y="13852"/>
                  <a:pt x="12409" y="13852"/>
                </a:cubicBezTo>
                <a:cubicBezTo>
                  <a:pt x="12409" y="13148"/>
                  <a:pt x="12868" y="12913"/>
                  <a:pt x="13328" y="12913"/>
                </a:cubicBezTo>
                <a:close/>
                <a:moveTo>
                  <a:pt x="10570" y="0"/>
                </a:moveTo>
                <a:cubicBezTo>
                  <a:pt x="7813" y="0"/>
                  <a:pt x="5055" y="1174"/>
                  <a:pt x="3217" y="3052"/>
                </a:cubicBezTo>
                <a:cubicBezTo>
                  <a:pt x="1379" y="5165"/>
                  <a:pt x="0" y="7748"/>
                  <a:pt x="0" y="10800"/>
                </a:cubicBezTo>
                <a:cubicBezTo>
                  <a:pt x="0" y="13617"/>
                  <a:pt x="1379" y="16435"/>
                  <a:pt x="3217" y="18313"/>
                </a:cubicBezTo>
                <a:cubicBezTo>
                  <a:pt x="5055" y="20191"/>
                  <a:pt x="7813" y="21600"/>
                  <a:pt x="10570" y="21600"/>
                </a:cubicBezTo>
                <a:cubicBezTo>
                  <a:pt x="10800" y="21600"/>
                  <a:pt x="10800" y="21600"/>
                  <a:pt x="11030" y="21365"/>
                </a:cubicBezTo>
                <a:cubicBezTo>
                  <a:pt x="10570" y="21130"/>
                  <a:pt x="10340" y="20426"/>
                  <a:pt x="10340" y="19722"/>
                </a:cubicBezTo>
                <a:cubicBezTo>
                  <a:pt x="10570" y="19252"/>
                  <a:pt x="10570" y="19252"/>
                  <a:pt x="10570" y="19252"/>
                </a:cubicBezTo>
                <a:cubicBezTo>
                  <a:pt x="8272" y="19252"/>
                  <a:pt x="6204" y="18313"/>
                  <a:pt x="4596" y="16904"/>
                </a:cubicBezTo>
                <a:cubicBezTo>
                  <a:pt x="3217" y="15261"/>
                  <a:pt x="2298" y="13148"/>
                  <a:pt x="2298" y="10800"/>
                </a:cubicBezTo>
                <a:cubicBezTo>
                  <a:pt x="2298" y="8452"/>
                  <a:pt x="3217" y="6104"/>
                  <a:pt x="4596" y="4696"/>
                </a:cubicBezTo>
                <a:cubicBezTo>
                  <a:pt x="6204" y="3052"/>
                  <a:pt x="8272" y="2113"/>
                  <a:pt x="10570" y="2113"/>
                </a:cubicBezTo>
                <a:cubicBezTo>
                  <a:pt x="12868" y="2113"/>
                  <a:pt x="15166" y="3052"/>
                  <a:pt x="16545" y="4696"/>
                </a:cubicBezTo>
                <a:cubicBezTo>
                  <a:pt x="18153" y="6104"/>
                  <a:pt x="19072" y="8452"/>
                  <a:pt x="19072" y="10800"/>
                </a:cubicBezTo>
                <a:cubicBezTo>
                  <a:pt x="19072" y="11035"/>
                  <a:pt x="19072" y="11504"/>
                  <a:pt x="19072" y="11739"/>
                </a:cubicBezTo>
                <a:cubicBezTo>
                  <a:pt x="20681" y="11739"/>
                  <a:pt x="20681" y="11739"/>
                  <a:pt x="20681" y="11739"/>
                </a:cubicBezTo>
                <a:cubicBezTo>
                  <a:pt x="20911" y="11739"/>
                  <a:pt x="20911" y="11739"/>
                  <a:pt x="21140" y="11739"/>
                </a:cubicBezTo>
                <a:cubicBezTo>
                  <a:pt x="21140" y="11504"/>
                  <a:pt x="21140" y="11035"/>
                  <a:pt x="21140" y="10800"/>
                </a:cubicBezTo>
                <a:cubicBezTo>
                  <a:pt x="21140" y="7748"/>
                  <a:pt x="19991" y="5165"/>
                  <a:pt x="18153" y="3052"/>
                </a:cubicBezTo>
                <a:cubicBezTo>
                  <a:pt x="16085" y="1174"/>
                  <a:pt x="13557" y="0"/>
                  <a:pt x="10570" y="0"/>
                </a:cubicBezTo>
                <a:close/>
                <a:moveTo>
                  <a:pt x="10800" y="9626"/>
                </a:moveTo>
                <a:cubicBezTo>
                  <a:pt x="10570" y="9626"/>
                  <a:pt x="10340" y="9626"/>
                  <a:pt x="10340" y="9626"/>
                </a:cubicBezTo>
                <a:cubicBezTo>
                  <a:pt x="9421" y="7983"/>
                  <a:pt x="8272" y="6104"/>
                  <a:pt x="7123" y="4461"/>
                </a:cubicBezTo>
                <a:cubicBezTo>
                  <a:pt x="6894" y="4696"/>
                  <a:pt x="6664" y="4930"/>
                  <a:pt x="6204" y="4930"/>
                </a:cubicBezTo>
                <a:cubicBezTo>
                  <a:pt x="7123" y="7043"/>
                  <a:pt x="8272" y="8687"/>
                  <a:pt x="9421" y="10330"/>
                </a:cubicBezTo>
                <a:cubicBezTo>
                  <a:pt x="9191" y="10565"/>
                  <a:pt x="9191" y="11035"/>
                  <a:pt x="9191" y="11270"/>
                </a:cubicBezTo>
                <a:cubicBezTo>
                  <a:pt x="9191" y="12209"/>
                  <a:pt x="9881" y="12913"/>
                  <a:pt x="10800" y="12913"/>
                </a:cubicBezTo>
                <a:cubicBezTo>
                  <a:pt x="11719" y="12913"/>
                  <a:pt x="12409" y="12209"/>
                  <a:pt x="12409" y="11270"/>
                </a:cubicBezTo>
                <a:cubicBezTo>
                  <a:pt x="12409" y="11270"/>
                  <a:pt x="12409" y="11035"/>
                  <a:pt x="12409" y="11035"/>
                </a:cubicBezTo>
                <a:cubicBezTo>
                  <a:pt x="13328" y="10096"/>
                  <a:pt x="14247" y="9157"/>
                  <a:pt x="14936" y="7748"/>
                </a:cubicBezTo>
                <a:cubicBezTo>
                  <a:pt x="14706" y="7513"/>
                  <a:pt x="14477" y="7278"/>
                  <a:pt x="14247" y="7043"/>
                </a:cubicBezTo>
                <a:cubicBezTo>
                  <a:pt x="13098" y="7983"/>
                  <a:pt x="12179" y="8922"/>
                  <a:pt x="11489" y="9861"/>
                </a:cubicBezTo>
                <a:cubicBezTo>
                  <a:pt x="11260" y="9626"/>
                  <a:pt x="11030" y="9626"/>
                  <a:pt x="10800" y="9626"/>
                </a:cubicBezTo>
                <a:close/>
                <a:moveTo>
                  <a:pt x="19991" y="19487"/>
                </a:moveTo>
                <a:cubicBezTo>
                  <a:pt x="20221" y="17609"/>
                  <a:pt x="20221" y="17609"/>
                  <a:pt x="20221" y="17609"/>
                </a:cubicBezTo>
                <a:cubicBezTo>
                  <a:pt x="20221" y="17609"/>
                  <a:pt x="20221" y="17374"/>
                  <a:pt x="20221" y="17374"/>
                </a:cubicBezTo>
                <a:cubicBezTo>
                  <a:pt x="19991" y="17374"/>
                  <a:pt x="19991" y="17374"/>
                  <a:pt x="19991" y="17374"/>
                </a:cubicBezTo>
                <a:cubicBezTo>
                  <a:pt x="19762" y="17374"/>
                  <a:pt x="19532" y="17374"/>
                  <a:pt x="19532" y="17374"/>
                </a:cubicBezTo>
                <a:cubicBezTo>
                  <a:pt x="19762" y="16670"/>
                  <a:pt x="19762" y="16670"/>
                  <a:pt x="19762" y="16670"/>
                </a:cubicBezTo>
                <a:cubicBezTo>
                  <a:pt x="19072" y="16670"/>
                  <a:pt x="19072" y="16670"/>
                  <a:pt x="19072" y="16670"/>
                </a:cubicBezTo>
                <a:cubicBezTo>
                  <a:pt x="18613" y="19487"/>
                  <a:pt x="18613" y="19487"/>
                  <a:pt x="18613" y="19487"/>
                </a:cubicBezTo>
                <a:cubicBezTo>
                  <a:pt x="19072" y="19487"/>
                  <a:pt x="19072" y="19487"/>
                  <a:pt x="19072" y="19487"/>
                </a:cubicBezTo>
                <a:cubicBezTo>
                  <a:pt x="19532" y="17843"/>
                  <a:pt x="19532" y="17843"/>
                  <a:pt x="19532" y="17843"/>
                </a:cubicBezTo>
                <a:cubicBezTo>
                  <a:pt x="19532" y="17609"/>
                  <a:pt x="19532" y="17609"/>
                  <a:pt x="19532" y="17609"/>
                </a:cubicBezTo>
                <a:cubicBezTo>
                  <a:pt x="19762" y="17609"/>
                  <a:pt x="19762" y="17609"/>
                  <a:pt x="19762" y="17843"/>
                </a:cubicBezTo>
                <a:cubicBezTo>
                  <a:pt x="19302" y="19487"/>
                  <a:pt x="19302" y="19487"/>
                  <a:pt x="19302" y="19487"/>
                </a:cubicBezTo>
                <a:cubicBezTo>
                  <a:pt x="19991" y="19487"/>
                  <a:pt x="19991" y="19487"/>
                  <a:pt x="19991" y="19487"/>
                </a:cubicBezTo>
                <a:close/>
                <a:moveTo>
                  <a:pt x="14936" y="19487"/>
                </a:moveTo>
                <a:cubicBezTo>
                  <a:pt x="15166" y="18783"/>
                  <a:pt x="15166" y="18783"/>
                  <a:pt x="15166" y="18783"/>
                </a:cubicBezTo>
                <a:cubicBezTo>
                  <a:pt x="13787" y="18783"/>
                  <a:pt x="13787" y="18783"/>
                  <a:pt x="13787" y="18783"/>
                </a:cubicBezTo>
                <a:cubicBezTo>
                  <a:pt x="15396" y="16200"/>
                  <a:pt x="15396" y="16200"/>
                  <a:pt x="15396" y="16200"/>
                </a:cubicBezTo>
                <a:cubicBezTo>
                  <a:pt x="15626" y="15965"/>
                  <a:pt x="15626" y="15730"/>
                  <a:pt x="15626" y="15496"/>
                </a:cubicBezTo>
                <a:cubicBezTo>
                  <a:pt x="15855" y="15026"/>
                  <a:pt x="15855" y="14557"/>
                  <a:pt x="15626" y="14322"/>
                </a:cubicBezTo>
                <a:cubicBezTo>
                  <a:pt x="15396" y="14087"/>
                  <a:pt x="15166" y="13852"/>
                  <a:pt x="14706" y="13852"/>
                </a:cubicBezTo>
                <a:cubicBezTo>
                  <a:pt x="13787" y="13852"/>
                  <a:pt x="13328" y="14322"/>
                  <a:pt x="13098" y="15026"/>
                </a:cubicBezTo>
                <a:cubicBezTo>
                  <a:pt x="12868" y="15965"/>
                  <a:pt x="12868" y="15965"/>
                  <a:pt x="12868" y="15965"/>
                </a:cubicBezTo>
                <a:cubicBezTo>
                  <a:pt x="14017" y="15965"/>
                  <a:pt x="14017" y="15965"/>
                  <a:pt x="14017" y="15965"/>
                </a:cubicBezTo>
                <a:cubicBezTo>
                  <a:pt x="14247" y="15026"/>
                  <a:pt x="14247" y="15026"/>
                  <a:pt x="14247" y="15026"/>
                </a:cubicBezTo>
                <a:cubicBezTo>
                  <a:pt x="14247" y="14791"/>
                  <a:pt x="14247" y="14791"/>
                  <a:pt x="14477" y="14791"/>
                </a:cubicBezTo>
                <a:cubicBezTo>
                  <a:pt x="14706" y="14791"/>
                  <a:pt x="14706" y="15026"/>
                  <a:pt x="14706" y="15261"/>
                </a:cubicBezTo>
                <a:cubicBezTo>
                  <a:pt x="14477" y="15730"/>
                  <a:pt x="14477" y="15965"/>
                  <a:pt x="14247" y="16200"/>
                </a:cubicBezTo>
                <a:cubicBezTo>
                  <a:pt x="12409" y="18783"/>
                  <a:pt x="12409" y="18783"/>
                  <a:pt x="12409" y="18783"/>
                </a:cubicBezTo>
                <a:cubicBezTo>
                  <a:pt x="12409" y="19487"/>
                  <a:pt x="12409" y="19487"/>
                  <a:pt x="12409" y="19487"/>
                </a:cubicBezTo>
                <a:cubicBezTo>
                  <a:pt x="14936" y="19487"/>
                  <a:pt x="14936" y="19487"/>
                  <a:pt x="14936" y="19487"/>
                </a:cubicBezTo>
                <a:close/>
                <a:moveTo>
                  <a:pt x="18613" y="18783"/>
                </a:moveTo>
                <a:cubicBezTo>
                  <a:pt x="18613" y="17843"/>
                  <a:pt x="18613" y="17843"/>
                  <a:pt x="18613" y="17843"/>
                </a:cubicBezTo>
                <a:cubicBezTo>
                  <a:pt x="18153" y="17843"/>
                  <a:pt x="18153" y="17843"/>
                  <a:pt x="18153" y="17843"/>
                </a:cubicBezTo>
                <a:cubicBezTo>
                  <a:pt x="18843" y="14087"/>
                  <a:pt x="18843" y="14087"/>
                  <a:pt x="18843" y="14087"/>
                </a:cubicBezTo>
                <a:cubicBezTo>
                  <a:pt x="17234" y="14087"/>
                  <a:pt x="17234" y="14087"/>
                  <a:pt x="17234" y="14087"/>
                </a:cubicBezTo>
                <a:cubicBezTo>
                  <a:pt x="15396" y="17843"/>
                  <a:pt x="15396" y="17843"/>
                  <a:pt x="15396" y="17843"/>
                </a:cubicBezTo>
                <a:cubicBezTo>
                  <a:pt x="15166" y="18783"/>
                  <a:pt x="15166" y="18783"/>
                  <a:pt x="15166" y="18783"/>
                </a:cubicBezTo>
                <a:cubicBezTo>
                  <a:pt x="16774" y="18783"/>
                  <a:pt x="16774" y="18783"/>
                  <a:pt x="16774" y="18783"/>
                </a:cubicBezTo>
                <a:cubicBezTo>
                  <a:pt x="16774" y="19487"/>
                  <a:pt x="16774" y="19487"/>
                  <a:pt x="16774" y="19487"/>
                </a:cubicBezTo>
                <a:cubicBezTo>
                  <a:pt x="17923" y="19487"/>
                  <a:pt x="17923" y="19487"/>
                  <a:pt x="17923" y="19487"/>
                </a:cubicBezTo>
                <a:cubicBezTo>
                  <a:pt x="17923" y="18783"/>
                  <a:pt x="17923" y="18783"/>
                  <a:pt x="17923" y="18783"/>
                </a:cubicBezTo>
                <a:cubicBezTo>
                  <a:pt x="18613" y="18783"/>
                  <a:pt x="18613" y="18783"/>
                  <a:pt x="18613" y="18783"/>
                </a:cubicBezTo>
                <a:close/>
                <a:moveTo>
                  <a:pt x="17004" y="17843"/>
                </a:moveTo>
                <a:cubicBezTo>
                  <a:pt x="17234" y="15730"/>
                  <a:pt x="17234" y="15730"/>
                  <a:pt x="17234" y="15730"/>
                </a:cubicBezTo>
                <a:cubicBezTo>
                  <a:pt x="16545" y="17843"/>
                  <a:pt x="16545" y="17843"/>
                  <a:pt x="16545" y="17843"/>
                </a:cubicBezTo>
                <a:lnTo>
                  <a:pt x="17004" y="17843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8" name="Shape 1833"/>
          <p:cNvSpPr/>
          <p:nvPr/>
        </p:nvSpPr>
        <p:spPr>
          <a:xfrm>
            <a:off x="1454774" y="4984185"/>
            <a:ext cx="320595" cy="362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38" y="1718"/>
                </a:moveTo>
                <a:cubicBezTo>
                  <a:pt x="5538" y="1964"/>
                  <a:pt x="5815" y="2455"/>
                  <a:pt x="5538" y="2700"/>
                </a:cubicBezTo>
                <a:cubicBezTo>
                  <a:pt x="1385" y="1473"/>
                  <a:pt x="1385" y="1473"/>
                  <a:pt x="1385" y="1473"/>
                </a:cubicBezTo>
                <a:cubicBezTo>
                  <a:pt x="277" y="1964"/>
                  <a:pt x="277" y="1964"/>
                  <a:pt x="277" y="1964"/>
                </a:cubicBezTo>
                <a:cubicBezTo>
                  <a:pt x="0" y="2700"/>
                  <a:pt x="0" y="3927"/>
                  <a:pt x="0" y="4909"/>
                </a:cubicBezTo>
                <a:cubicBezTo>
                  <a:pt x="0" y="6382"/>
                  <a:pt x="277" y="8100"/>
                  <a:pt x="831" y="9327"/>
                </a:cubicBezTo>
                <a:cubicBezTo>
                  <a:pt x="1662" y="10800"/>
                  <a:pt x="2769" y="11782"/>
                  <a:pt x="4708" y="12027"/>
                </a:cubicBezTo>
                <a:cubicBezTo>
                  <a:pt x="4985" y="12273"/>
                  <a:pt x="5262" y="12273"/>
                  <a:pt x="5538" y="12273"/>
                </a:cubicBezTo>
                <a:cubicBezTo>
                  <a:pt x="5538" y="12027"/>
                  <a:pt x="5538" y="12027"/>
                  <a:pt x="5538" y="12027"/>
                </a:cubicBezTo>
                <a:cubicBezTo>
                  <a:pt x="6092" y="12518"/>
                  <a:pt x="7200" y="12764"/>
                  <a:pt x="8585" y="12764"/>
                </a:cubicBezTo>
                <a:cubicBezTo>
                  <a:pt x="8585" y="15709"/>
                  <a:pt x="8585" y="15709"/>
                  <a:pt x="8585" y="15709"/>
                </a:cubicBezTo>
                <a:cubicBezTo>
                  <a:pt x="7477" y="15709"/>
                  <a:pt x="7477" y="15709"/>
                  <a:pt x="7477" y="15709"/>
                </a:cubicBezTo>
                <a:cubicBezTo>
                  <a:pt x="7477" y="16691"/>
                  <a:pt x="7477" y="16691"/>
                  <a:pt x="7477" y="16691"/>
                </a:cubicBezTo>
                <a:cubicBezTo>
                  <a:pt x="4154" y="16691"/>
                  <a:pt x="4154" y="16691"/>
                  <a:pt x="4154" y="16691"/>
                </a:cubicBezTo>
                <a:cubicBezTo>
                  <a:pt x="4154" y="21600"/>
                  <a:pt x="4154" y="21600"/>
                  <a:pt x="4154" y="21600"/>
                </a:cubicBezTo>
                <a:cubicBezTo>
                  <a:pt x="17723" y="21600"/>
                  <a:pt x="17723" y="21600"/>
                  <a:pt x="17723" y="21600"/>
                </a:cubicBezTo>
                <a:cubicBezTo>
                  <a:pt x="17723" y="16691"/>
                  <a:pt x="17723" y="16691"/>
                  <a:pt x="17723" y="16691"/>
                </a:cubicBezTo>
                <a:cubicBezTo>
                  <a:pt x="14400" y="16691"/>
                  <a:pt x="14400" y="16691"/>
                  <a:pt x="14400" y="16691"/>
                </a:cubicBezTo>
                <a:cubicBezTo>
                  <a:pt x="14400" y="15709"/>
                  <a:pt x="14400" y="15709"/>
                  <a:pt x="14400" y="15709"/>
                </a:cubicBezTo>
                <a:cubicBezTo>
                  <a:pt x="13015" y="15709"/>
                  <a:pt x="13015" y="15709"/>
                  <a:pt x="13015" y="15709"/>
                </a:cubicBezTo>
                <a:cubicBezTo>
                  <a:pt x="13015" y="12764"/>
                  <a:pt x="13015" y="12764"/>
                  <a:pt x="13015" y="12764"/>
                </a:cubicBezTo>
                <a:cubicBezTo>
                  <a:pt x="14400" y="12764"/>
                  <a:pt x="15508" y="12518"/>
                  <a:pt x="16062" y="12027"/>
                </a:cubicBezTo>
                <a:cubicBezTo>
                  <a:pt x="16062" y="12273"/>
                  <a:pt x="16062" y="12273"/>
                  <a:pt x="16062" y="12273"/>
                </a:cubicBezTo>
                <a:cubicBezTo>
                  <a:pt x="16338" y="12273"/>
                  <a:pt x="16615" y="12273"/>
                  <a:pt x="16892" y="12027"/>
                </a:cubicBezTo>
                <a:cubicBezTo>
                  <a:pt x="18831" y="11782"/>
                  <a:pt x="19938" y="10800"/>
                  <a:pt x="20769" y="9327"/>
                </a:cubicBezTo>
                <a:cubicBezTo>
                  <a:pt x="21323" y="8100"/>
                  <a:pt x="21600" y="6382"/>
                  <a:pt x="21600" y="4909"/>
                </a:cubicBezTo>
                <a:cubicBezTo>
                  <a:pt x="21600" y="3927"/>
                  <a:pt x="21600" y="2700"/>
                  <a:pt x="21323" y="1964"/>
                </a:cubicBezTo>
                <a:cubicBezTo>
                  <a:pt x="20215" y="1473"/>
                  <a:pt x="20215" y="1473"/>
                  <a:pt x="20215" y="1473"/>
                </a:cubicBezTo>
                <a:cubicBezTo>
                  <a:pt x="16062" y="2700"/>
                  <a:pt x="16062" y="2700"/>
                  <a:pt x="16062" y="2700"/>
                </a:cubicBezTo>
                <a:cubicBezTo>
                  <a:pt x="15785" y="2455"/>
                  <a:pt x="16062" y="1964"/>
                  <a:pt x="16062" y="1718"/>
                </a:cubicBezTo>
                <a:cubicBezTo>
                  <a:pt x="16615" y="1718"/>
                  <a:pt x="16615" y="1718"/>
                  <a:pt x="16615" y="1718"/>
                </a:cubicBezTo>
                <a:cubicBezTo>
                  <a:pt x="16615" y="0"/>
                  <a:pt x="16615" y="0"/>
                  <a:pt x="16615" y="0"/>
                </a:cubicBezTo>
                <a:cubicBezTo>
                  <a:pt x="4708" y="0"/>
                  <a:pt x="4708" y="0"/>
                  <a:pt x="4708" y="0"/>
                </a:cubicBezTo>
                <a:cubicBezTo>
                  <a:pt x="4708" y="1718"/>
                  <a:pt x="4708" y="1718"/>
                  <a:pt x="4708" y="1718"/>
                </a:cubicBezTo>
                <a:cubicBezTo>
                  <a:pt x="5538" y="1718"/>
                  <a:pt x="5538" y="1718"/>
                  <a:pt x="5538" y="1718"/>
                </a:cubicBezTo>
                <a:close/>
                <a:moveTo>
                  <a:pt x="17446" y="10309"/>
                </a:moveTo>
                <a:cubicBezTo>
                  <a:pt x="17723" y="8836"/>
                  <a:pt x="16615" y="6873"/>
                  <a:pt x="16338" y="4909"/>
                </a:cubicBezTo>
                <a:cubicBezTo>
                  <a:pt x="16892" y="5400"/>
                  <a:pt x="16892" y="5400"/>
                  <a:pt x="16892" y="5400"/>
                </a:cubicBezTo>
                <a:cubicBezTo>
                  <a:pt x="18277" y="4418"/>
                  <a:pt x="18277" y="4418"/>
                  <a:pt x="18277" y="4418"/>
                </a:cubicBezTo>
                <a:cubicBezTo>
                  <a:pt x="17723" y="3927"/>
                  <a:pt x="17723" y="3927"/>
                  <a:pt x="17723" y="3927"/>
                </a:cubicBezTo>
                <a:cubicBezTo>
                  <a:pt x="19662" y="3191"/>
                  <a:pt x="19662" y="3191"/>
                  <a:pt x="19662" y="3191"/>
                </a:cubicBezTo>
                <a:cubicBezTo>
                  <a:pt x="19938" y="3682"/>
                  <a:pt x="19938" y="4418"/>
                  <a:pt x="19938" y="4909"/>
                </a:cubicBezTo>
                <a:cubicBezTo>
                  <a:pt x="19662" y="6382"/>
                  <a:pt x="19662" y="7609"/>
                  <a:pt x="19108" y="8836"/>
                </a:cubicBezTo>
                <a:cubicBezTo>
                  <a:pt x="18554" y="9573"/>
                  <a:pt x="18000" y="10064"/>
                  <a:pt x="17446" y="10309"/>
                </a:cubicBezTo>
                <a:close/>
                <a:moveTo>
                  <a:pt x="5262" y="4909"/>
                </a:moveTo>
                <a:cubicBezTo>
                  <a:pt x="4708" y="6873"/>
                  <a:pt x="3877" y="8836"/>
                  <a:pt x="4154" y="10309"/>
                </a:cubicBezTo>
                <a:cubicBezTo>
                  <a:pt x="3600" y="10064"/>
                  <a:pt x="3046" y="9573"/>
                  <a:pt x="2492" y="8836"/>
                </a:cubicBezTo>
                <a:cubicBezTo>
                  <a:pt x="1938" y="7609"/>
                  <a:pt x="1662" y="6382"/>
                  <a:pt x="1662" y="4909"/>
                </a:cubicBezTo>
                <a:cubicBezTo>
                  <a:pt x="1662" y="4418"/>
                  <a:pt x="1662" y="3682"/>
                  <a:pt x="1938" y="3191"/>
                </a:cubicBezTo>
                <a:cubicBezTo>
                  <a:pt x="3877" y="3927"/>
                  <a:pt x="3877" y="3927"/>
                  <a:pt x="3877" y="3927"/>
                </a:cubicBezTo>
                <a:cubicBezTo>
                  <a:pt x="3323" y="4418"/>
                  <a:pt x="3323" y="4418"/>
                  <a:pt x="3323" y="4418"/>
                </a:cubicBezTo>
                <a:cubicBezTo>
                  <a:pt x="4708" y="5400"/>
                  <a:pt x="4708" y="5400"/>
                  <a:pt x="4708" y="5400"/>
                </a:cubicBezTo>
                <a:cubicBezTo>
                  <a:pt x="5262" y="4909"/>
                  <a:pt x="5262" y="4909"/>
                  <a:pt x="5262" y="4909"/>
                </a:cubicBezTo>
                <a:close/>
                <a:moveTo>
                  <a:pt x="8862" y="2455"/>
                </a:moveTo>
                <a:cubicBezTo>
                  <a:pt x="8862" y="11045"/>
                  <a:pt x="8862" y="11045"/>
                  <a:pt x="8862" y="11045"/>
                </a:cubicBezTo>
                <a:cubicBezTo>
                  <a:pt x="8862" y="11045"/>
                  <a:pt x="7477" y="11045"/>
                  <a:pt x="6923" y="10064"/>
                </a:cubicBezTo>
                <a:cubicBezTo>
                  <a:pt x="6646" y="9082"/>
                  <a:pt x="7754" y="3927"/>
                  <a:pt x="7754" y="3436"/>
                </a:cubicBezTo>
                <a:cubicBezTo>
                  <a:pt x="7754" y="3191"/>
                  <a:pt x="7754" y="2455"/>
                  <a:pt x="7754" y="2455"/>
                </a:cubicBezTo>
                <a:lnTo>
                  <a:pt x="8862" y="2455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29" name="Shape 1834"/>
          <p:cNvSpPr/>
          <p:nvPr/>
        </p:nvSpPr>
        <p:spPr>
          <a:xfrm>
            <a:off x="1420425" y="3478539"/>
            <a:ext cx="389293" cy="349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74" y="0"/>
                </a:moveTo>
                <a:cubicBezTo>
                  <a:pt x="19326" y="0"/>
                  <a:pt x="19326" y="0"/>
                  <a:pt x="19326" y="0"/>
                </a:cubicBezTo>
                <a:cubicBezTo>
                  <a:pt x="20463" y="0"/>
                  <a:pt x="21600" y="1016"/>
                  <a:pt x="21600" y="2541"/>
                </a:cubicBezTo>
                <a:cubicBezTo>
                  <a:pt x="21600" y="19313"/>
                  <a:pt x="21600" y="19313"/>
                  <a:pt x="21600" y="19313"/>
                </a:cubicBezTo>
                <a:cubicBezTo>
                  <a:pt x="21600" y="20584"/>
                  <a:pt x="20463" y="21600"/>
                  <a:pt x="19326" y="21600"/>
                </a:cubicBezTo>
                <a:cubicBezTo>
                  <a:pt x="2274" y="21600"/>
                  <a:pt x="2274" y="21600"/>
                  <a:pt x="2274" y="21600"/>
                </a:cubicBezTo>
                <a:cubicBezTo>
                  <a:pt x="1137" y="21600"/>
                  <a:pt x="0" y="20584"/>
                  <a:pt x="0" y="19313"/>
                </a:cubicBezTo>
                <a:cubicBezTo>
                  <a:pt x="0" y="2541"/>
                  <a:pt x="0" y="2541"/>
                  <a:pt x="0" y="2541"/>
                </a:cubicBezTo>
                <a:cubicBezTo>
                  <a:pt x="0" y="1016"/>
                  <a:pt x="1137" y="0"/>
                  <a:pt x="2274" y="0"/>
                </a:cubicBezTo>
                <a:close/>
                <a:moveTo>
                  <a:pt x="10914" y="9656"/>
                </a:moveTo>
                <a:cubicBezTo>
                  <a:pt x="10232" y="9656"/>
                  <a:pt x="9777" y="10419"/>
                  <a:pt x="9777" y="11181"/>
                </a:cubicBezTo>
                <a:cubicBezTo>
                  <a:pt x="9777" y="11944"/>
                  <a:pt x="10232" y="12706"/>
                  <a:pt x="10914" y="12706"/>
                </a:cubicBezTo>
                <a:cubicBezTo>
                  <a:pt x="11596" y="12706"/>
                  <a:pt x="12278" y="11944"/>
                  <a:pt x="12278" y="11181"/>
                </a:cubicBezTo>
                <a:cubicBezTo>
                  <a:pt x="12278" y="10419"/>
                  <a:pt x="11596" y="9656"/>
                  <a:pt x="10914" y="9656"/>
                </a:cubicBezTo>
                <a:close/>
                <a:moveTo>
                  <a:pt x="9549" y="9148"/>
                </a:moveTo>
                <a:cubicBezTo>
                  <a:pt x="10004" y="8894"/>
                  <a:pt x="10459" y="8640"/>
                  <a:pt x="10914" y="8640"/>
                </a:cubicBezTo>
                <a:cubicBezTo>
                  <a:pt x="11368" y="8640"/>
                  <a:pt x="11823" y="8894"/>
                  <a:pt x="12278" y="9148"/>
                </a:cubicBezTo>
                <a:cubicBezTo>
                  <a:pt x="12960" y="7624"/>
                  <a:pt x="12960" y="7624"/>
                  <a:pt x="12960" y="7624"/>
                </a:cubicBezTo>
                <a:cubicBezTo>
                  <a:pt x="14552" y="4828"/>
                  <a:pt x="14552" y="4828"/>
                  <a:pt x="14552" y="4828"/>
                </a:cubicBezTo>
                <a:cubicBezTo>
                  <a:pt x="13415" y="4066"/>
                  <a:pt x="12278" y="3558"/>
                  <a:pt x="10914" y="3558"/>
                </a:cubicBezTo>
                <a:cubicBezTo>
                  <a:pt x="9777" y="3558"/>
                  <a:pt x="8413" y="4066"/>
                  <a:pt x="7503" y="4828"/>
                </a:cubicBezTo>
                <a:cubicBezTo>
                  <a:pt x="8867" y="7624"/>
                  <a:pt x="8867" y="7624"/>
                  <a:pt x="8867" y="7624"/>
                </a:cubicBezTo>
                <a:cubicBezTo>
                  <a:pt x="9549" y="9148"/>
                  <a:pt x="9549" y="9148"/>
                  <a:pt x="9549" y="9148"/>
                </a:cubicBezTo>
                <a:close/>
                <a:moveTo>
                  <a:pt x="13187" y="10927"/>
                </a:moveTo>
                <a:cubicBezTo>
                  <a:pt x="13187" y="11435"/>
                  <a:pt x="13187" y="11944"/>
                  <a:pt x="12960" y="12452"/>
                </a:cubicBezTo>
                <a:cubicBezTo>
                  <a:pt x="12733" y="12960"/>
                  <a:pt x="12278" y="13214"/>
                  <a:pt x="12051" y="13468"/>
                </a:cubicBezTo>
                <a:cubicBezTo>
                  <a:pt x="12733" y="14993"/>
                  <a:pt x="12733" y="14993"/>
                  <a:pt x="12733" y="14993"/>
                </a:cubicBezTo>
                <a:cubicBezTo>
                  <a:pt x="14097" y="17788"/>
                  <a:pt x="14097" y="17788"/>
                  <a:pt x="14097" y="17788"/>
                </a:cubicBezTo>
                <a:cubicBezTo>
                  <a:pt x="15234" y="17026"/>
                  <a:pt x="16143" y="16264"/>
                  <a:pt x="16825" y="14993"/>
                </a:cubicBezTo>
                <a:cubicBezTo>
                  <a:pt x="17507" y="13722"/>
                  <a:pt x="17735" y="12198"/>
                  <a:pt x="17735" y="10927"/>
                </a:cubicBezTo>
                <a:cubicBezTo>
                  <a:pt x="14779" y="10927"/>
                  <a:pt x="14779" y="10927"/>
                  <a:pt x="14779" y="10927"/>
                </a:cubicBezTo>
                <a:cubicBezTo>
                  <a:pt x="13187" y="10927"/>
                  <a:pt x="13187" y="10927"/>
                  <a:pt x="13187" y="10927"/>
                </a:cubicBezTo>
                <a:close/>
                <a:moveTo>
                  <a:pt x="10004" y="13468"/>
                </a:moveTo>
                <a:cubicBezTo>
                  <a:pt x="9549" y="13214"/>
                  <a:pt x="9322" y="12960"/>
                  <a:pt x="9095" y="12452"/>
                </a:cubicBezTo>
                <a:cubicBezTo>
                  <a:pt x="8867" y="11944"/>
                  <a:pt x="8640" y="11435"/>
                  <a:pt x="8640" y="10927"/>
                </a:cubicBezTo>
                <a:cubicBezTo>
                  <a:pt x="7048" y="10927"/>
                  <a:pt x="7048" y="10927"/>
                  <a:pt x="7048" y="10927"/>
                </a:cubicBezTo>
                <a:cubicBezTo>
                  <a:pt x="4320" y="10927"/>
                  <a:pt x="4320" y="10927"/>
                  <a:pt x="4320" y="10927"/>
                </a:cubicBezTo>
                <a:cubicBezTo>
                  <a:pt x="4320" y="12452"/>
                  <a:pt x="4547" y="13722"/>
                  <a:pt x="5229" y="14993"/>
                </a:cubicBezTo>
                <a:cubicBezTo>
                  <a:pt x="5912" y="16264"/>
                  <a:pt x="6821" y="17280"/>
                  <a:pt x="7731" y="17788"/>
                </a:cubicBezTo>
                <a:cubicBezTo>
                  <a:pt x="9322" y="14993"/>
                  <a:pt x="9322" y="14993"/>
                  <a:pt x="9322" y="14993"/>
                </a:cubicBezTo>
                <a:lnTo>
                  <a:pt x="10004" y="13468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0" name="Shape 1835"/>
          <p:cNvSpPr/>
          <p:nvPr/>
        </p:nvSpPr>
        <p:spPr>
          <a:xfrm>
            <a:off x="9543546" y="2787733"/>
            <a:ext cx="374027" cy="263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29" y="3037"/>
                </a:moveTo>
                <a:cubicBezTo>
                  <a:pt x="8070" y="3037"/>
                  <a:pt x="8070" y="3037"/>
                  <a:pt x="8070" y="3037"/>
                </a:cubicBezTo>
                <a:cubicBezTo>
                  <a:pt x="6409" y="0"/>
                  <a:pt x="6409" y="0"/>
                  <a:pt x="6409" y="0"/>
                </a:cubicBezTo>
                <a:cubicBezTo>
                  <a:pt x="1187" y="0"/>
                  <a:pt x="1187" y="0"/>
                  <a:pt x="1187" y="0"/>
                </a:cubicBezTo>
                <a:cubicBezTo>
                  <a:pt x="475" y="0"/>
                  <a:pt x="0" y="675"/>
                  <a:pt x="0" y="1350"/>
                </a:cubicBezTo>
                <a:cubicBezTo>
                  <a:pt x="0" y="16875"/>
                  <a:pt x="0" y="16875"/>
                  <a:pt x="0" y="16875"/>
                </a:cubicBezTo>
                <a:cubicBezTo>
                  <a:pt x="0" y="17550"/>
                  <a:pt x="475" y="18225"/>
                  <a:pt x="949" y="18225"/>
                </a:cubicBezTo>
                <a:cubicBezTo>
                  <a:pt x="3323" y="8438"/>
                  <a:pt x="3323" y="8438"/>
                  <a:pt x="3323" y="8438"/>
                </a:cubicBezTo>
                <a:cubicBezTo>
                  <a:pt x="3560" y="7425"/>
                  <a:pt x="4035" y="6750"/>
                  <a:pt x="4747" y="6075"/>
                </a:cubicBezTo>
                <a:cubicBezTo>
                  <a:pt x="5222" y="5400"/>
                  <a:pt x="6171" y="4725"/>
                  <a:pt x="6884" y="4725"/>
                </a:cubicBezTo>
                <a:cubicBezTo>
                  <a:pt x="14242" y="4725"/>
                  <a:pt x="14242" y="4725"/>
                  <a:pt x="14242" y="4725"/>
                </a:cubicBezTo>
                <a:cubicBezTo>
                  <a:pt x="15429" y="3037"/>
                  <a:pt x="15429" y="3037"/>
                  <a:pt x="15429" y="3037"/>
                </a:cubicBezTo>
                <a:close/>
                <a:moveTo>
                  <a:pt x="17090" y="5063"/>
                </a:moveTo>
                <a:cubicBezTo>
                  <a:pt x="15666" y="5063"/>
                  <a:pt x="15666" y="5063"/>
                  <a:pt x="15666" y="5063"/>
                </a:cubicBezTo>
                <a:cubicBezTo>
                  <a:pt x="18752" y="337"/>
                  <a:pt x="18752" y="337"/>
                  <a:pt x="18752" y="337"/>
                </a:cubicBezTo>
                <a:cubicBezTo>
                  <a:pt x="21363" y="5063"/>
                  <a:pt x="21363" y="5063"/>
                  <a:pt x="21363" y="5063"/>
                </a:cubicBezTo>
                <a:cubicBezTo>
                  <a:pt x="20176" y="5063"/>
                  <a:pt x="20176" y="5063"/>
                  <a:pt x="20176" y="5063"/>
                </a:cubicBezTo>
                <a:cubicBezTo>
                  <a:pt x="19464" y="9450"/>
                  <a:pt x="17090" y="11813"/>
                  <a:pt x="14004" y="12150"/>
                </a:cubicBezTo>
                <a:cubicBezTo>
                  <a:pt x="14004" y="11138"/>
                  <a:pt x="14004" y="11138"/>
                  <a:pt x="14004" y="11138"/>
                </a:cubicBezTo>
                <a:cubicBezTo>
                  <a:pt x="15666" y="9788"/>
                  <a:pt x="16615" y="7762"/>
                  <a:pt x="17090" y="5063"/>
                </a:cubicBezTo>
                <a:close/>
                <a:moveTo>
                  <a:pt x="18752" y="21600"/>
                </a:moveTo>
                <a:cubicBezTo>
                  <a:pt x="2611" y="21600"/>
                  <a:pt x="2611" y="21600"/>
                  <a:pt x="2611" y="21600"/>
                </a:cubicBezTo>
                <a:cubicBezTo>
                  <a:pt x="5222" y="10463"/>
                  <a:pt x="5222" y="10463"/>
                  <a:pt x="5222" y="10463"/>
                </a:cubicBezTo>
                <a:cubicBezTo>
                  <a:pt x="5459" y="9788"/>
                  <a:pt x="5697" y="9112"/>
                  <a:pt x="6171" y="8775"/>
                </a:cubicBezTo>
                <a:cubicBezTo>
                  <a:pt x="6646" y="8100"/>
                  <a:pt x="7358" y="7762"/>
                  <a:pt x="7833" y="7762"/>
                </a:cubicBezTo>
                <a:cubicBezTo>
                  <a:pt x="14954" y="7762"/>
                  <a:pt x="14954" y="7762"/>
                  <a:pt x="14954" y="7762"/>
                </a:cubicBezTo>
                <a:cubicBezTo>
                  <a:pt x="14479" y="8438"/>
                  <a:pt x="14004" y="9112"/>
                  <a:pt x="13530" y="9450"/>
                </a:cubicBezTo>
                <a:cubicBezTo>
                  <a:pt x="12818" y="10125"/>
                  <a:pt x="12818" y="10125"/>
                  <a:pt x="12818" y="10125"/>
                </a:cubicBezTo>
                <a:cubicBezTo>
                  <a:pt x="12818" y="13838"/>
                  <a:pt x="12818" y="13838"/>
                  <a:pt x="12818" y="13838"/>
                </a:cubicBezTo>
                <a:cubicBezTo>
                  <a:pt x="14004" y="13838"/>
                  <a:pt x="14004" y="13838"/>
                  <a:pt x="14004" y="13838"/>
                </a:cubicBezTo>
                <a:cubicBezTo>
                  <a:pt x="17090" y="13500"/>
                  <a:pt x="19464" y="11475"/>
                  <a:pt x="20651" y="7762"/>
                </a:cubicBezTo>
                <a:cubicBezTo>
                  <a:pt x="20888" y="7762"/>
                  <a:pt x="20888" y="8100"/>
                  <a:pt x="21125" y="8100"/>
                </a:cubicBezTo>
                <a:cubicBezTo>
                  <a:pt x="21125" y="8100"/>
                  <a:pt x="21363" y="8438"/>
                  <a:pt x="21600" y="8438"/>
                </a:cubicBezTo>
                <a:cubicBezTo>
                  <a:pt x="21600" y="8775"/>
                  <a:pt x="21600" y="9112"/>
                  <a:pt x="21600" y="9450"/>
                </a:cubicBezTo>
                <a:cubicBezTo>
                  <a:pt x="21600" y="9450"/>
                  <a:pt x="21600" y="9788"/>
                  <a:pt x="21600" y="10125"/>
                </a:cubicBezTo>
                <a:lnTo>
                  <a:pt x="18752" y="2160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1" name="Shape 1836"/>
          <p:cNvSpPr/>
          <p:nvPr/>
        </p:nvSpPr>
        <p:spPr>
          <a:xfrm>
            <a:off x="9566446" y="3470903"/>
            <a:ext cx="328228" cy="37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40" y="5165"/>
                </a:moveTo>
                <a:cubicBezTo>
                  <a:pt x="9990" y="10096"/>
                  <a:pt x="9990" y="10096"/>
                  <a:pt x="9990" y="10096"/>
                </a:cubicBezTo>
                <a:cubicBezTo>
                  <a:pt x="9990" y="7748"/>
                  <a:pt x="9990" y="7748"/>
                  <a:pt x="9990" y="7748"/>
                </a:cubicBezTo>
                <a:cubicBezTo>
                  <a:pt x="5940" y="8452"/>
                  <a:pt x="2700" y="10330"/>
                  <a:pt x="1350" y="13617"/>
                </a:cubicBezTo>
                <a:cubicBezTo>
                  <a:pt x="0" y="13617"/>
                  <a:pt x="0" y="13617"/>
                  <a:pt x="0" y="13617"/>
                </a:cubicBezTo>
                <a:cubicBezTo>
                  <a:pt x="540" y="7983"/>
                  <a:pt x="3780" y="3757"/>
                  <a:pt x="9990" y="2348"/>
                </a:cubicBezTo>
                <a:cubicBezTo>
                  <a:pt x="9990" y="0"/>
                  <a:pt x="9990" y="0"/>
                  <a:pt x="9990" y="0"/>
                </a:cubicBezTo>
                <a:cubicBezTo>
                  <a:pt x="16740" y="5165"/>
                  <a:pt x="16740" y="5165"/>
                  <a:pt x="16740" y="5165"/>
                </a:cubicBezTo>
                <a:close/>
                <a:moveTo>
                  <a:pt x="11880" y="13852"/>
                </a:moveTo>
                <a:cubicBezTo>
                  <a:pt x="11880" y="11504"/>
                  <a:pt x="11880" y="11504"/>
                  <a:pt x="11880" y="11504"/>
                </a:cubicBezTo>
                <a:cubicBezTo>
                  <a:pt x="4320" y="16670"/>
                  <a:pt x="4320" y="16670"/>
                  <a:pt x="4320" y="16670"/>
                </a:cubicBezTo>
                <a:cubicBezTo>
                  <a:pt x="11880" y="21600"/>
                  <a:pt x="11880" y="21600"/>
                  <a:pt x="11880" y="21600"/>
                </a:cubicBezTo>
                <a:cubicBezTo>
                  <a:pt x="11880" y="19252"/>
                  <a:pt x="11880" y="19252"/>
                  <a:pt x="11880" y="19252"/>
                </a:cubicBezTo>
                <a:cubicBezTo>
                  <a:pt x="17820" y="18078"/>
                  <a:pt x="21060" y="13852"/>
                  <a:pt x="21600" y="8687"/>
                </a:cubicBezTo>
                <a:cubicBezTo>
                  <a:pt x="20250" y="8687"/>
                  <a:pt x="20250" y="8687"/>
                  <a:pt x="20250" y="8687"/>
                </a:cubicBezTo>
                <a:cubicBezTo>
                  <a:pt x="18630" y="11504"/>
                  <a:pt x="15390" y="13148"/>
                  <a:pt x="11880" y="13852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2" name="Shape 1837"/>
          <p:cNvSpPr/>
          <p:nvPr/>
        </p:nvSpPr>
        <p:spPr>
          <a:xfrm>
            <a:off x="9592323" y="4961583"/>
            <a:ext cx="277270" cy="43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3" h="21200" extrusionOk="0">
                <a:moveTo>
                  <a:pt x="9197" y="3800"/>
                </a:moveTo>
                <a:cubicBezTo>
                  <a:pt x="9814" y="3800"/>
                  <a:pt x="10122" y="3800"/>
                  <a:pt x="10740" y="3800"/>
                </a:cubicBezTo>
                <a:cubicBezTo>
                  <a:pt x="12591" y="4200"/>
                  <a:pt x="14442" y="5000"/>
                  <a:pt x="15368" y="6200"/>
                </a:cubicBezTo>
                <a:cubicBezTo>
                  <a:pt x="18762" y="10000"/>
                  <a:pt x="18762" y="10000"/>
                  <a:pt x="18762" y="10000"/>
                </a:cubicBezTo>
                <a:cubicBezTo>
                  <a:pt x="19688" y="11000"/>
                  <a:pt x="19997" y="12400"/>
                  <a:pt x="19380" y="13600"/>
                </a:cubicBezTo>
                <a:cubicBezTo>
                  <a:pt x="19380" y="14000"/>
                  <a:pt x="19071" y="14400"/>
                  <a:pt x="19071" y="14600"/>
                </a:cubicBezTo>
                <a:cubicBezTo>
                  <a:pt x="16294" y="11800"/>
                  <a:pt x="16294" y="11800"/>
                  <a:pt x="16294" y="11800"/>
                </a:cubicBezTo>
                <a:cubicBezTo>
                  <a:pt x="15985" y="11400"/>
                  <a:pt x="15368" y="11000"/>
                  <a:pt x="14751" y="10800"/>
                </a:cubicBezTo>
                <a:cubicBezTo>
                  <a:pt x="12282" y="8200"/>
                  <a:pt x="12282" y="8200"/>
                  <a:pt x="12282" y="8200"/>
                </a:cubicBezTo>
                <a:cubicBezTo>
                  <a:pt x="12282" y="7600"/>
                  <a:pt x="12282" y="7200"/>
                  <a:pt x="11974" y="6600"/>
                </a:cubicBezTo>
                <a:cubicBezTo>
                  <a:pt x="9197" y="3800"/>
                  <a:pt x="9197" y="3800"/>
                  <a:pt x="9197" y="3800"/>
                </a:cubicBezTo>
                <a:close/>
                <a:moveTo>
                  <a:pt x="11665" y="11800"/>
                </a:moveTo>
                <a:cubicBezTo>
                  <a:pt x="10431" y="12200"/>
                  <a:pt x="10122" y="13200"/>
                  <a:pt x="10740" y="13800"/>
                </a:cubicBezTo>
                <a:cubicBezTo>
                  <a:pt x="16294" y="20400"/>
                  <a:pt x="16294" y="20400"/>
                  <a:pt x="16294" y="20400"/>
                </a:cubicBezTo>
                <a:cubicBezTo>
                  <a:pt x="17220" y="21200"/>
                  <a:pt x="18454" y="21400"/>
                  <a:pt x="19688" y="21000"/>
                </a:cubicBezTo>
                <a:cubicBezTo>
                  <a:pt x="19688" y="21000"/>
                  <a:pt x="19688" y="21000"/>
                  <a:pt x="19688" y="21000"/>
                </a:cubicBezTo>
                <a:cubicBezTo>
                  <a:pt x="20922" y="20600"/>
                  <a:pt x="21231" y="19600"/>
                  <a:pt x="20614" y="18800"/>
                </a:cubicBezTo>
                <a:cubicBezTo>
                  <a:pt x="14751" y="12400"/>
                  <a:pt x="14751" y="12400"/>
                  <a:pt x="14751" y="12400"/>
                </a:cubicBezTo>
                <a:cubicBezTo>
                  <a:pt x="14134" y="11600"/>
                  <a:pt x="12591" y="11200"/>
                  <a:pt x="11665" y="11800"/>
                </a:cubicBezTo>
                <a:cubicBezTo>
                  <a:pt x="11665" y="11800"/>
                  <a:pt x="11665" y="11800"/>
                  <a:pt x="11665" y="11800"/>
                </a:cubicBezTo>
                <a:close/>
                <a:moveTo>
                  <a:pt x="1174" y="200"/>
                </a:moveTo>
                <a:cubicBezTo>
                  <a:pt x="248" y="600"/>
                  <a:pt x="-369" y="1600"/>
                  <a:pt x="248" y="2400"/>
                </a:cubicBezTo>
                <a:cubicBezTo>
                  <a:pt x="6111" y="8800"/>
                  <a:pt x="6111" y="8800"/>
                  <a:pt x="6111" y="8800"/>
                </a:cubicBezTo>
                <a:cubicBezTo>
                  <a:pt x="6728" y="9600"/>
                  <a:pt x="8271" y="9800"/>
                  <a:pt x="9505" y="9400"/>
                </a:cubicBezTo>
                <a:cubicBezTo>
                  <a:pt x="9505" y="9400"/>
                  <a:pt x="9505" y="9400"/>
                  <a:pt x="9505" y="9400"/>
                </a:cubicBezTo>
                <a:cubicBezTo>
                  <a:pt x="10740" y="9000"/>
                  <a:pt x="11048" y="8000"/>
                  <a:pt x="10431" y="7200"/>
                </a:cubicBezTo>
                <a:cubicBezTo>
                  <a:pt x="4568" y="800"/>
                  <a:pt x="4568" y="800"/>
                  <a:pt x="4568" y="800"/>
                </a:cubicBezTo>
                <a:cubicBezTo>
                  <a:pt x="3951" y="0"/>
                  <a:pt x="2408" y="-200"/>
                  <a:pt x="1174" y="200"/>
                </a:cubicBezTo>
                <a:cubicBezTo>
                  <a:pt x="1174" y="200"/>
                  <a:pt x="1174" y="200"/>
                  <a:pt x="1174" y="200"/>
                </a:cubicBezTo>
                <a:close/>
                <a:moveTo>
                  <a:pt x="11665" y="17400"/>
                </a:moveTo>
                <a:cubicBezTo>
                  <a:pt x="9197" y="14400"/>
                  <a:pt x="9197" y="14400"/>
                  <a:pt x="9197" y="14400"/>
                </a:cubicBezTo>
                <a:cubicBezTo>
                  <a:pt x="8888" y="14000"/>
                  <a:pt x="8580" y="13600"/>
                  <a:pt x="8580" y="13000"/>
                </a:cubicBezTo>
                <a:cubicBezTo>
                  <a:pt x="6420" y="10400"/>
                  <a:pt x="6420" y="10400"/>
                  <a:pt x="6420" y="10400"/>
                </a:cubicBezTo>
                <a:cubicBezTo>
                  <a:pt x="5494" y="10200"/>
                  <a:pt x="5185" y="9800"/>
                  <a:pt x="4568" y="9400"/>
                </a:cubicBezTo>
                <a:cubicBezTo>
                  <a:pt x="2100" y="6400"/>
                  <a:pt x="2100" y="6400"/>
                  <a:pt x="2100" y="6400"/>
                </a:cubicBezTo>
                <a:cubicBezTo>
                  <a:pt x="1791" y="6600"/>
                  <a:pt x="1482" y="7000"/>
                  <a:pt x="1482" y="7400"/>
                </a:cubicBezTo>
                <a:cubicBezTo>
                  <a:pt x="865" y="8600"/>
                  <a:pt x="1174" y="10000"/>
                  <a:pt x="2100" y="11200"/>
                </a:cubicBezTo>
                <a:cubicBezTo>
                  <a:pt x="5494" y="14800"/>
                  <a:pt x="5494" y="14800"/>
                  <a:pt x="5494" y="14800"/>
                </a:cubicBezTo>
                <a:cubicBezTo>
                  <a:pt x="6420" y="16000"/>
                  <a:pt x="8271" y="16800"/>
                  <a:pt x="10122" y="17200"/>
                </a:cubicBezTo>
                <a:cubicBezTo>
                  <a:pt x="10740" y="17200"/>
                  <a:pt x="11357" y="17400"/>
                  <a:pt x="11665" y="1740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3" name="Shape 1838"/>
          <p:cNvSpPr/>
          <p:nvPr/>
        </p:nvSpPr>
        <p:spPr>
          <a:xfrm>
            <a:off x="9575274" y="1238965"/>
            <a:ext cx="308784" cy="350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5" h="21104" extrusionOk="0">
                <a:moveTo>
                  <a:pt x="3435" y="1785"/>
                </a:moveTo>
                <a:cubicBezTo>
                  <a:pt x="5398" y="544"/>
                  <a:pt x="7923" y="-201"/>
                  <a:pt x="10448" y="47"/>
                </a:cubicBezTo>
                <a:cubicBezTo>
                  <a:pt x="12692" y="296"/>
                  <a:pt x="14936" y="1537"/>
                  <a:pt x="16339" y="3275"/>
                </a:cubicBezTo>
                <a:cubicBezTo>
                  <a:pt x="18022" y="5013"/>
                  <a:pt x="18583" y="7247"/>
                  <a:pt x="18302" y="9233"/>
                </a:cubicBezTo>
                <a:cubicBezTo>
                  <a:pt x="18022" y="10971"/>
                  <a:pt x="17461" y="12461"/>
                  <a:pt x="16058" y="13702"/>
                </a:cubicBezTo>
                <a:cubicBezTo>
                  <a:pt x="16619" y="13702"/>
                  <a:pt x="17180" y="13951"/>
                  <a:pt x="17741" y="14447"/>
                </a:cubicBezTo>
                <a:cubicBezTo>
                  <a:pt x="20546" y="17923"/>
                  <a:pt x="20546" y="17923"/>
                  <a:pt x="20546" y="17923"/>
                </a:cubicBezTo>
                <a:cubicBezTo>
                  <a:pt x="21388" y="18668"/>
                  <a:pt x="21107" y="19909"/>
                  <a:pt x="20266" y="20654"/>
                </a:cubicBezTo>
                <a:cubicBezTo>
                  <a:pt x="20266" y="20654"/>
                  <a:pt x="20266" y="20654"/>
                  <a:pt x="20266" y="20654"/>
                </a:cubicBezTo>
                <a:cubicBezTo>
                  <a:pt x="19144" y="21399"/>
                  <a:pt x="17741" y="21151"/>
                  <a:pt x="17180" y="20406"/>
                </a:cubicBezTo>
                <a:cubicBezTo>
                  <a:pt x="14094" y="16930"/>
                  <a:pt x="14094" y="16930"/>
                  <a:pt x="14094" y="16930"/>
                </a:cubicBezTo>
                <a:cubicBezTo>
                  <a:pt x="13814" y="16433"/>
                  <a:pt x="13533" y="15937"/>
                  <a:pt x="13533" y="15440"/>
                </a:cubicBezTo>
                <a:cubicBezTo>
                  <a:pt x="11850" y="16185"/>
                  <a:pt x="9887" y="16682"/>
                  <a:pt x="8204" y="16433"/>
                </a:cubicBezTo>
                <a:cubicBezTo>
                  <a:pt x="5679" y="16185"/>
                  <a:pt x="3435" y="15192"/>
                  <a:pt x="2032" y="13206"/>
                </a:cubicBezTo>
                <a:cubicBezTo>
                  <a:pt x="349" y="11468"/>
                  <a:pt x="-212" y="9233"/>
                  <a:pt x="69" y="7247"/>
                </a:cubicBezTo>
                <a:cubicBezTo>
                  <a:pt x="349" y="5261"/>
                  <a:pt x="1471" y="3275"/>
                  <a:pt x="3435" y="1785"/>
                </a:cubicBezTo>
                <a:close/>
                <a:moveTo>
                  <a:pt x="5679" y="7992"/>
                </a:moveTo>
                <a:cubicBezTo>
                  <a:pt x="5679" y="9730"/>
                  <a:pt x="5679" y="9730"/>
                  <a:pt x="5679" y="9730"/>
                </a:cubicBezTo>
                <a:cubicBezTo>
                  <a:pt x="12972" y="9730"/>
                  <a:pt x="12972" y="9730"/>
                  <a:pt x="12972" y="9730"/>
                </a:cubicBezTo>
                <a:cubicBezTo>
                  <a:pt x="12972" y="7992"/>
                  <a:pt x="12972" y="7992"/>
                  <a:pt x="12972" y="7992"/>
                </a:cubicBezTo>
                <a:cubicBezTo>
                  <a:pt x="5679" y="7992"/>
                  <a:pt x="5679" y="7992"/>
                  <a:pt x="5679" y="7992"/>
                </a:cubicBezTo>
                <a:close/>
                <a:moveTo>
                  <a:pt x="4837" y="8737"/>
                </a:moveTo>
                <a:cubicBezTo>
                  <a:pt x="5959" y="6254"/>
                  <a:pt x="8484" y="5013"/>
                  <a:pt x="11850" y="4516"/>
                </a:cubicBezTo>
                <a:cubicBezTo>
                  <a:pt x="8484" y="2778"/>
                  <a:pt x="4276" y="5509"/>
                  <a:pt x="4837" y="8737"/>
                </a:cubicBezTo>
                <a:close/>
                <a:moveTo>
                  <a:pt x="9887" y="2778"/>
                </a:moveTo>
                <a:cubicBezTo>
                  <a:pt x="8484" y="2778"/>
                  <a:pt x="6801" y="3027"/>
                  <a:pt x="5398" y="4020"/>
                </a:cubicBezTo>
                <a:cubicBezTo>
                  <a:pt x="3996" y="5013"/>
                  <a:pt x="3435" y="6254"/>
                  <a:pt x="3154" y="7496"/>
                </a:cubicBezTo>
                <a:cubicBezTo>
                  <a:pt x="2874" y="8985"/>
                  <a:pt x="3435" y="10475"/>
                  <a:pt x="4276" y="11716"/>
                </a:cubicBezTo>
                <a:cubicBezTo>
                  <a:pt x="5398" y="12709"/>
                  <a:pt x="6801" y="13454"/>
                  <a:pt x="8484" y="13702"/>
                </a:cubicBezTo>
                <a:cubicBezTo>
                  <a:pt x="9887" y="13702"/>
                  <a:pt x="11570" y="13454"/>
                  <a:pt x="12972" y="12461"/>
                </a:cubicBezTo>
                <a:cubicBezTo>
                  <a:pt x="14375" y="11716"/>
                  <a:pt x="15217" y="10227"/>
                  <a:pt x="15217" y="8985"/>
                </a:cubicBezTo>
                <a:cubicBezTo>
                  <a:pt x="15497" y="7496"/>
                  <a:pt x="14936" y="6006"/>
                  <a:pt x="14094" y="5013"/>
                </a:cubicBezTo>
                <a:cubicBezTo>
                  <a:pt x="12972" y="3771"/>
                  <a:pt x="11570" y="3027"/>
                  <a:pt x="9887" y="2778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4" name="Shape 1839"/>
          <p:cNvSpPr/>
          <p:nvPr/>
        </p:nvSpPr>
        <p:spPr>
          <a:xfrm>
            <a:off x="9575274" y="4286934"/>
            <a:ext cx="308784" cy="347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5" h="21238" extrusionOk="0">
                <a:moveTo>
                  <a:pt x="3435" y="1820"/>
                </a:moveTo>
                <a:cubicBezTo>
                  <a:pt x="5398" y="313"/>
                  <a:pt x="7923" y="-189"/>
                  <a:pt x="10448" y="62"/>
                </a:cubicBezTo>
                <a:cubicBezTo>
                  <a:pt x="12692" y="313"/>
                  <a:pt x="14936" y="1318"/>
                  <a:pt x="16339" y="3076"/>
                </a:cubicBezTo>
                <a:cubicBezTo>
                  <a:pt x="18022" y="5085"/>
                  <a:pt x="18583" y="7095"/>
                  <a:pt x="18302" y="9355"/>
                </a:cubicBezTo>
                <a:cubicBezTo>
                  <a:pt x="18022" y="10862"/>
                  <a:pt x="17461" y="12369"/>
                  <a:pt x="16058" y="13625"/>
                </a:cubicBezTo>
                <a:cubicBezTo>
                  <a:pt x="16619" y="13876"/>
                  <a:pt x="17180" y="14127"/>
                  <a:pt x="17741" y="14630"/>
                </a:cubicBezTo>
                <a:cubicBezTo>
                  <a:pt x="20546" y="17895"/>
                  <a:pt x="20546" y="17895"/>
                  <a:pt x="20546" y="17895"/>
                </a:cubicBezTo>
                <a:cubicBezTo>
                  <a:pt x="21388" y="18899"/>
                  <a:pt x="21107" y="20155"/>
                  <a:pt x="20266" y="20909"/>
                </a:cubicBezTo>
                <a:cubicBezTo>
                  <a:pt x="20266" y="20909"/>
                  <a:pt x="20266" y="20909"/>
                  <a:pt x="20266" y="20909"/>
                </a:cubicBezTo>
                <a:cubicBezTo>
                  <a:pt x="19144" y="21411"/>
                  <a:pt x="17741" y="21411"/>
                  <a:pt x="17180" y="20406"/>
                </a:cubicBezTo>
                <a:cubicBezTo>
                  <a:pt x="14094" y="16890"/>
                  <a:pt x="14094" y="16890"/>
                  <a:pt x="14094" y="16890"/>
                </a:cubicBezTo>
                <a:cubicBezTo>
                  <a:pt x="13814" y="16639"/>
                  <a:pt x="13533" y="16137"/>
                  <a:pt x="13533" y="15634"/>
                </a:cubicBezTo>
                <a:cubicBezTo>
                  <a:pt x="11850" y="16388"/>
                  <a:pt x="9887" y="16639"/>
                  <a:pt x="8204" y="16388"/>
                </a:cubicBezTo>
                <a:cubicBezTo>
                  <a:pt x="5679" y="16137"/>
                  <a:pt x="3435" y="15132"/>
                  <a:pt x="2032" y="13374"/>
                </a:cubicBezTo>
                <a:cubicBezTo>
                  <a:pt x="349" y="11616"/>
                  <a:pt x="-212" y="9355"/>
                  <a:pt x="69" y="7346"/>
                </a:cubicBezTo>
                <a:cubicBezTo>
                  <a:pt x="349" y="5085"/>
                  <a:pt x="1471" y="3076"/>
                  <a:pt x="3435" y="1820"/>
                </a:cubicBezTo>
                <a:close/>
                <a:moveTo>
                  <a:pt x="8204" y="12118"/>
                </a:moveTo>
                <a:cubicBezTo>
                  <a:pt x="10448" y="12118"/>
                  <a:pt x="10448" y="12118"/>
                  <a:pt x="10448" y="12118"/>
                </a:cubicBezTo>
                <a:cubicBezTo>
                  <a:pt x="10448" y="9858"/>
                  <a:pt x="10448" y="9858"/>
                  <a:pt x="10448" y="9858"/>
                </a:cubicBezTo>
                <a:cubicBezTo>
                  <a:pt x="12972" y="9858"/>
                  <a:pt x="12972" y="9858"/>
                  <a:pt x="12972" y="9858"/>
                </a:cubicBezTo>
                <a:cubicBezTo>
                  <a:pt x="12972" y="7848"/>
                  <a:pt x="12972" y="7848"/>
                  <a:pt x="12972" y="7848"/>
                </a:cubicBezTo>
                <a:cubicBezTo>
                  <a:pt x="10448" y="7848"/>
                  <a:pt x="10448" y="7848"/>
                  <a:pt x="10448" y="7848"/>
                </a:cubicBezTo>
                <a:cubicBezTo>
                  <a:pt x="10448" y="5588"/>
                  <a:pt x="10448" y="5588"/>
                  <a:pt x="10448" y="5588"/>
                </a:cubicBezTo>
                <a:cubicBezTo>
                  <a:pt x="8204" y="5588"/>
                  <a:pt x="8204" y="5588"/>
                  <a:pt x="8204" y="5588"/>
                </a:cubicBezTo>
                <a:cubicBezTo>
                  <a:pt x="8204" y="7848"/>
                  <a:pt x="8204" y="7848"/>
                  <a:pt x="8204" y="7848"/>
                </a:cubicBezTo>
                <a:cubicBezTo>
                  <a:pt x="5679" y="7848"/>
                  <a:pt x="5679" y="7848"/>
                  <a:pt x="5679" y="7848"/>
                </a:cubicBezTo>
                <a:cubicBezTo>
                  <a:pt x="5679" y="9858"/>
                  <a:pt x="5679" y="9858"/>
                  <a:pt x="5679" y="9858"/>
                </a:cubicBezTo>
                <a:cubicBezTo>
                  <a:pt x="8204" y="9858"/>
                  <a:pt x="8204" y="9858"/>
                  <a:pt x="8204" y="9858"/>
                </a:cubicBezTo>
                <a:cubicBezTo>
                  <a:pt x="8204" y="12118"/>
                  <a:pt x="8204" y="12118"/>
                  <a:pt x="8204" y="12118"/>
                </a:cubicBezTo>
                <a:close/>
                <a:moveTo>
                  <a:pt x="4837" y="8853"/>
                </a:moveTo>
                <a:cubicBezTo>
                  <a:pt x="5959" y="6341"/>
                  <a:pt x="8484" y="5085"/>
                  <a:pt x="11850" y="4583"/>
                </a:cubicBezTo>
                <a:cubicBezTo>
                  <a:pt x="8484" y="2574"/>
                  <a:pt x="4276" y="5337"/>
                  <a:pt x="4837" y="8853"/>
                </a:cubicBezTo>
                <a:close/>
                <a:moveTo>
                  <a:pt x="9887" y="2825"/>
                </a:moveTo>
                <a:cubicBezTo>
                  <a:pt x="8484" y="2574"/>
                  <a:pt x="6801" y="3076"/>
                  <a:pt x="5398" y="3830"/>
                </a:cubicBezTo>
                <a:cubicBezTo>
                  <a:pt x="3996" y="4834"/>
                  <a:pt x="3435" y="6090"/>
                  <a:pt x="3154" y="7597"/>
                </a:cubicBezTo>
                <a:cubicBezTo>
                  <a:pt x="2874" y="9104"/>
                  <a:pt x="3435" y="10360"/>
                  <a:pt x="4276" y="11616"/>
                </a:cubicBezTo>
                <a:cubicBezTo>
                  <a:pt x="5398" y="12871"/>
                  <a:pt x="6801" y="13625"/>
                  <a:pt x="8484" y="13625"/>
                </a:cubicBezTo>
                <a:cubicBezTo>
                  <a:pt x="9887" y="13876"/>
                  <a:pt x="11570" y="13625"/>
                  <a:pt x="12972" y="12620"/>
                </a:cubicBezTo>
                <a:cubicBezTo>
                  <a:pt x="14375" y="11616"/>
                  <a:pt x="15217" y="10360"/>
                  <a:pt x="15217" y="8853"/>
                </a:cubicBezTo>
                <a:cubicBezTo>
                  <a:pt x="15497" y="7597"/>
                  <a:pt x="14936" y="6090"/>
                  <a:pt x="14094" y="4834"/>
                </a:cubicBezTo>
                <a:cubicBezTo>
                  <a:pt x="12972" y="3578"/>
                  <a:pt x="11570" y="3076"/>
                  <a:pt x="9887" y="2825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5" name="Shape 1840"/>
          <p:cNvSpPr/>
          <p:nvPr/>
        </p:nvSpPr>
        <p:spPr>
          <a:xfrm>
            <a:off x="4923206" y="5778035"/>
            <a:ext cx="341585" cy="33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23" y="0"/>
                </a:moveTo>
                <a:cubicBezTo>
                  <a:pt x="3643" y="0"/>
                  <a:pt x="3643" y="0"/>
                  <a:pt x="3643" y="0"/>
                </a:cubicBezTo>
                <a:cubicBezTo>
                  <a:pt x="3643" y="5005"/>
                  <a:pt x="3643" y="5005"/>
                  <a:pt x="3643" y="5005"/>
                </a:cubicBezTo>
                <a:cubicBezTo>
                  <a:pt x="3643" y="6322"/>
                  <a:pt x="4684" y="7376"/>
                  <a:pt x="5986" y="7376"/>
                </a:cubicBezTo>
                <a:cubicBezTo>
                  <a:pt x="15094" y="7376"/>
                  <a:pt x="15094" y="7376"/>
                  <a:pt x="15094" y="7376"/>
                </a:cubicBezTo>
                <a:cubicBezTo>
                  <a:pt x="16395" y="7376"/>
                  <a:pt x="17436" y="6322"/>
                  <a:pt x="17436" y="5005"/>
                </a:cubicBezTo>
                <a:cubicBezTo>
                  <a:pt x="17436" y="0"/>
                  <a:pt x="17436" y="0"/>
                  <a:pt x="17436" y="0"/>
                </a:cubicBezTo>
                <a:cubicBezTo>
                  <a:pt x="17957" y="0"/>
                  <a:pt x="17957" y="0"/>
                  <a:pt x="17957" y="0"/>
                </a:cubicBezTo>
                <a:cubicBezTo>
                  <a:pt x="21600" y="4215"/>
                  <a:pt x="21600" y="4215"/>
                  <a:pt x="21600" y="4215"/>
                </a:cubicBezTo>
                <a:cubicBezTo>
                  <a:pt x="21600" y="18439"/>
                  <a:pt x="21600" y="18439"/>
                  <a:pt x="21600" y="18439"/>
                </a:cubicBezTo>
                <a:cubicBezTo>
                  <a:pt x="21600" y="20020"/>
                  <a:pt x="20039" y="21600"/>
                  <a:pt x="18477" y="21600"/>
                </a:cubicBezTo>
                <a:cubicBezTo>
                  <a:pt x="3123" y="21600"/>
                  <a:pt x="3123" y="21600"/>
                  <a:pt x="3123" y="21600"/>
                </a:cubicBezTo>
                <a:cubicBezTo>
                  <a:pt x="1561" y="21600"/>
                  <a:pt x="0" y="20020"/>
                  <a:pt x="0" y="18439"/>
                </a:cubicBezTo>
                <a:cubicBezTo>
                  <a:pt x="0" y="3161"/>
                  <a:pt x="0" y="3161"/>
                  <a:pt x="0" y="3161"/>
                </a:cubicBezTo>
                <a:cubicBezTo>
                  <a:pt x="0" y="1317"/>
                  <a:pt x="1561" y="0"/>
                  <a:pt x="3123" y="0"/>
                </a:cubicBezTo>
                <a:close/>
                <a:moveTo>
                  <a:pt x="5725" y="1054"/>
                </a:moveTo>
                <a:cubicBezTo>
                  <a:pt x="5725" y="5268"/>
                  <a:pt x="5725" y="5268"/>
                  <a:pt x="5725" y="5268"/>
                </a:cubicBezTo>
                <a:cubicBezTo>
                  <a:pt x="8588" y="5268"/>
                  <a:pt x="8588" y="5268"/>
                  <a:pt x="8588" y="5268"/>
                </a:cubicBezTo>
                <a:cubicBezTo>
                  <a:pt x="8588" y="1054"/>
                  <a:pt x="8588" y="1054"/>
                  <a:pt x="8588" y="1054"/>
                </a:cubicBezTo>
                <a:cubicBezTo>
                  <a:pt x="5725" y="1054"/>
                  <a:pt x="5725" y="1054"/>
                  <a:pt x="5725" y="1054"/>
                </a:cubicBezTo>
                <a:close/>
                <a:moveTo>
                  <a:pt x="2082" y="17649"/>
                </a:moveTo>
                <a:cubicBezTo>
                  <a:pt x="2082" y="19229"/>
                  <a:pt x="2082" y="19229"/>
                  <a:pt x="2082" y="19229"/>
                </a:cubicBezTo>
                <a:cubicBezTo>
                  <a:pt x="3383" y="19229"/>
                  <a:pt x="3383" y="19229"/>
                  <a:pt x="3383" y="19229"/>
                </a:cubicBezTo>
                <a:cubicBezTo>
                  <a:pt x="3383" y="17649"/>
                  <a:pt x="3383" y="17649"/>
                  <a:pt x="3383" y="17649"/>
                </a:cubicBezTo>
                <a:cubicBezTo>
                  <a:pt x="2082" y="17649"/>
                  <a:pt x="2082" y="17649"/>
                  <a:pt x="2082" y="17649"/>
                </a:cubicBezTo>
                <a:close/>
                <a:moveTo>
                  <a:pt x="17957" y="17649"/>
                </a:moveTo>
                <a:cubicBezTo>
                  <a:pt x="17957" y="19229"/>
                  <a:pt x="17957" y="19229"/>
                  <a:pt x="17957" y="19229"/>
                </a:cubicBezTo>
                <a:cubicBezTo>
                  <a:pt x="19258" y="19229"/>
                  <a:pt x="19258" y="19229"/>
                  <a:pt x="19258" y="19229"/>
                </a:cubicBezTo>
                <a:cubicBezTo>
                  <a:pt x="19258" y="17649"/>
                  <a:pt x="19258" y="17649"/>
                  <a:pt x="19258" y="17649"/>
                </a:cubicBezTo>
                <a:lnTo>
                  <a:pt x="17957" y="17649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6" name="Shape 1841"/>
          <p:cNvSpPr/>
          <p:nvPr/>
        </p:nvSpPr>
        <p:spPr>
          <a:xfrm>
            <a:off x="6043157" y="5785739"/>
            <a:ext cx="444633" cy="326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2" extrusionOk="0">
                <a:moveTo>
                  <a:pt x="600" y="13902"/>
                </a:moveTo>
                <a:cubicBezTo>
                  <a:pt x="1800" y="13369"/>
                  <a:pt x="3000" y="12569"/>
                  <a:pt x="4200" y="12035"/>
                </a:cubicBezTo>
                <a:cubicBezTo>
                  <a:pt x="4400" y="11769"/>
                  <a:pt x="4800" y="11502"/>
                  <a:pt x="5000" y="11235"/>
                </a:cubicBezTo>
                <a:cubicBezTo>
                  <a:pt x="7000" y="16035"/>
                  <a:pt x="7000" y="16035"/>
                  <a:pt x="7000" y="16035"/>
                </a:cubicBezTo>
                <a:cubicBezTo>
                  <a:pt x="8600" y="11235"/>
                  <a:pt x="8600" y="11235"/>
                  <a:pt x="8600" y="11235"/>
                </a:cubicBezTo>
                <a:cubicBezTo>
                  <a:pt x="9000" y="11502"/>
                  <a:pt x="9200" y="11769"/>
                  <a:pt x="9600" y="12035"/>
                </a:cubicBezTo>
                <a:cubicBezTo>
                  <a:pt x="12000" y="13369"/>
                  <a:pt x="12000" y="13369"/>
                  <a:pt x="12000" y="13369"/>
                </a:cubicBezTo>
                <a:cubicBezTo>
                  <a:pt x="12000" y="13102"/>
                  <a:pt x="12000" y="13102"/>
                  <a:pt x="12000" y="13102"/>
                </a:cubicBezTo>
                <a:cubicBezTo>
                  <a:pt x="13000" y="12569"/>
                  <a:pt x="13800" y="12035"/>
                  <a:pt x="14400" y="12035"/>
                </a:cubicBezTo>
                <a:cubicBezTo>
                  <a:pt x="14800" y="13635"/>
                  <a:pt x="15600" y="14702"/>
                  <a:pt x="16600" y="15769"/>
                </a:cubicBezTo>
                <a:cubicBezTo>
                  <a:pt x="17800" y="14702"/>
                  <a:pt x="18600" y="13369"/>
                  <a:pt x="19200" y="12035"/>
                </a:cubicBezTo>
                <a:cubicBezTo>
                  <a:pt x="19600" y="12035"/>
                  <a:pt x="20400" y="12302"/>
                  <a:pt x="21000" y="12569"/>
                </a:cubicBezTo>
                <a:cubicBezTo>
                  <a:pt x="21600" y="13902"/>
                  <a:pt x="21600" y="16835"/>
                  <a:pt x="21600" y="18702"/>
                </a:cubicBezTo>
                <a:cubicBezTo>
                  <a:pt x="13800" y="18702"/>
                  <a:pt x="13800" y="18702"/>
                  <a:pt x="13800" y="18702"/>
                </a:cubicBezTo>
                <a:cubicBezTo>
                  <a:pt x="14000" y="19502"/>
                  <a:pt x="14000" y="20302"/>
                  <a:pt x="13800" y="21102"/>
                </a:cubicBezTo>
                <a:cubicBezTo>
                  <a:pt x="9200" y="21102"/>
                  <a:pt x="4600" y="21102"/>
                  <a:pt x="0" y="21102"/>
                </a:cubicBezTo>
                <a:cubicBezTo>
                  <a:pt x="0" y="17635"/>
                  <a:pt x="0" y="15235"/>
                  <a:pt x="600" y="13902"/>
                </a:cubicBezTo>
                <a:close/>
                <a:moveTo>
                  <a:pt x="14600" y="6702"/>
                </a:moveTo>
                <a:cubicBezTo>
                  <a:pt x="15800" y="6969"/>
                  <a:pt x="17800" y="6702"/>
                  <a:pt x="18600" y="6169"/>
                </a:cubicBezTo>
                <a:cubicBezTo>
                  <a:pt x="18600" y="6702"/>
                  <a:pt x="18600" y="8302"/>
                  <a:pt x="18400" y="9369"/>
                </a:cubicBezTo>
                <a:cubicBezTo>
                  <a:pt x="18200" y="9902"/>
                  <a:pt x="18000" y="10435"/>
                  <a:pt x="17600" y="10702"/>
                </a:cubicBezTo>
                <a:cubicBezTo>
                  <a:pt x="19800" y="10702"/>
                  <a:pt x="19800" y="10702"/>
                  <a:pt x="19800" y="10702"/>
                </a:cubicBezTo>
                <a:cubicBezTo>
                  <a:pt x="19800" y="10702"/>
                  <a:pt x="19600" y="8569"/>
                  <a:pt x="19600" y="8035"/>
                </a:cubicBezTo>
                <a:cubicBezTo>
                  <a:pt x="20400" y="302"/>
                  <a:pt x="12800" y="302"/>
                  <a:pt x="13800" y="8035"/>
                </a:cubicBezTo>
                <a:cubicBezTo>
                  <a:pt x="13800" y="8569"/>
                  <a:pt x="13600" y="10702"/>
                  <a:pt x="13600" y="10702"/>
                </a:cubicBezTo>
                <a:cubicBezTo>
                  <a:pt x="15600" y="10702"/>
                  <a:pt x="15600" y="10702"/>
                  <a:pt x="15600" y="10702"/>
                </a:cubicBezTo>
                <a:cubicBezTo>
                  <a:pt x="15400" y="10435"/>
                  <a:pt x="15200" y="9902"/>
                  <a:pt x="15000" y="9369"/>
                </a:cubicBezTo>
                <a:cubicBezTo>
                  <a:pt x="14600" y="8569"/>
                  <a:pt x="14600" y="7502"/>
                  <a:pt x="14600" y="6702"/>
                </a:cubicBezTo>
                <a:cubicBezTo>
                  <a:pt x="14600" y="6702"/>
                  <a:pt x="14600" y="6702"/>
                  <a:pt x="14600" y="6702"/>
                </a:cubicBezTo>
                <a:close/>
                <a:moveTo>
                  <a:pt x="4200" y="7769"/>
                </a:moveTo>
                <a:cubicBezTo>
                  <a:pt x="4200" y="6169"/>
                  <a:pt x="4200" y="5102"/>
                  <a:pt x="4400" y="3769"/>
                </a:cubicBezTo>
                <a:cubicBezTo>
                  <a:pt x="5800" y="2702"/>
                  <a:pt x="7400" y="4302"/>
                  <a:pt x="9200" y="3769"/>
                </a:cubicBezTo>
                <a:cubicBezTo>
                  <a:pt x="9400" y="4835"/>
                  <a:pt x="9600" y="6169"/>
                  <a:pt x="9400" y="7769"/>
                </a:cubicBezTo>
                <a:cubicBezTo>
                  <a:pt x="9400" y="7769"/>
                  <a:pt x="10200" y="6969"/>
                  <a:pt x="10400" y="6169"/>
                </a:cubicBezTo>
                <a:cubicBezTo>
                  <a:pt x="10400" y="5369"/>
                  <a:pt x="10200" y="2169"/>
                  <a:pt x="10000" y="1635"/>
                </a:cubicBezTo>
                <a:cubicBezTo>
                  <a:pt x="9000" y="-498"/>
                  <a:pt x="5000" y="-498"/>
                  <a:pt x="3800" y="1369"/>
                </a:cubicBezTo>
                <a:cubicBezTo>
                  <a:pt x="3600" y="1902"/>
                  <a:pt x="3200" y="6169"/>
                  <a:pt x="3600" y="6969"/>
                </a:cubicBezTo>
                <a:cubicBezTo>
                  <a:pt x="3800" y="7502"/>
                  <a:pt x="4200" y="7769"/>
                  <a:pt x="4200" y="7769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7" name="Shape 1842"/>
          <p:cNvSpPr/>
          <p:nvPr/>
        </p:nvSpPr>
        <p:spPr>
          <a:xfrm>
            <a:off x="7243254" y="5730327"/>
            <a:ext cx="316778" cy="381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40" y="2787"/>
                </a:moveTo>
                <a:cubicBezTo>
                  <a:pt x="11501" y="2787"/>
                  <a:pt x="12343" y="2787"/>
                  <a:pt x="12904" y="2787"/>
                </a:cubicBezTo>
                <a:cubicBezTo>
                  <a:pt x="12904" y="2555"/>
                  <a:pt x="12904" y="2323"/>
                  <a:pt x="12623" y="2323"/>
                </a:cubicBezTo>
                <a:cubicBezTo>
                  <a:pt x="12623" y="2090"/>
                  <a:pt x="12343" y="2090"/>
                  <a:pt x="12062" y="2090"/>
                </a:cubicBezTo>
                <a:cubicBezTo>
                  <a:pt x="9538" y="2090"/>
                  <a:pt x="9538" y="2090"/>
                  <a:pt x="9538" y="2090"/>
                </a:cubicBezTo>
                <a:cubicBezTo>
                  <a:pt x="9257" y="2090"/>
                  <a:pt x="8977" y="2090"/>
                  <a:pt x="8977" y="2323"/>
                </a:cubicBezTo>
                <a:cubicBezTo>
                  <a:pt x="8696" y="2323"/>
                  <a:pt x="8696" y="2555"/>
                  <a:pt x="8696" y="2787"/>
                </a:cubicBezTo>
                <a:cubicBezTo>
                  <a:pt x="8696" y="5342"/>
                  <a:pt x="8696" y="5342"/>
                  <a:pt x="8696" y="5342"/>
                </a:cubicBezTo>
                <a:cubicBezTo>
                  <a:pt x="6171" y="5342"/>
                  <a:pt x="6171" y="5342"/>
                  <a:pt x="6171" y="5342"/>
                </a:cubicBezTo>
                <a:cubicBezTo>
                  <a:pt x="6171" y="2787"/>
                  <a:pt x="6171" y="2787"/>
                  <a:pt x="6171" y="2787"/>
                </a:cubicBezTo>
                <a:cubicBezTo>
                  <a:pt x="6171" y="2090"/>
                  <a:pt x="6452" y="1394"/>
                  <a:pt x="7294" y="929"/>
                </a:cubicBezTo>
                <a:cubicBezTo>
                  <a:pt x="7855" y="465"/>
                  <a:pt x="8696" y="0"/>
                  <a:pt x="9538" y="0"/>
                </a:cubicBezTo>
                <a:cubicBezTo>
                  <a:pt x="12062" y="0"/>
                  <a:pt x="12062" y="0"/>
                  <a:pt x="12062" y="0"/>
                </a:cubicBezTo>
                <a:cubicBezTo>
                  <a:pt x="13184" y="0"/>
                  <a:pt x="13745" y="465"/>
                  <a:pt x="14587" y="929"/>
                </a:cubicBezTo>
                <a:cubicBezTo>
                  <a:pt x="15148" y="1394"/>
                  <a:pt x="15429" y="2090"/>
                  <a:pt x="15429" y="2787"/>
                </a:cubicBezTo>
                <a:cubicBezTo>
                  <a:pt x="15429" y="5342"/>
                  <a:pt x="15429" y="5342"/>
                  <a:pt x="15429" y="5342"/>
                </a:cubicBezTo>
                <a:cubicBezTo>
                  <a:pt x="12904" y="5342"/>
                  <a:pt x="12904" y="5342"/>
                  <a:pt x="12904" y="5342"/>
                </a:cubicBezTo>
                <a:cubicBezTo>
                  <a:pt x="12904" y="4877"/>
                  <a:pt x="12904" y="4877"/>
                  <a:pt x="12904" y="4877"/>
                </a:cubicBezTo>
                <a:cubicBezTo>
                  <a:pt x="12343" y="4645"/>
                  <a:pt x="11501" y="4645"/>
                  <a:pt x="10940" y="4645"/>
                </a:cubicBezTo>
                <a:cubicBezTo>
                  <a:pt x="10099" y="4645"/>
                  <a:pt x="10099" y="4645"/>
                  <a:pt x="9538" y="4645"/>
                </a:cubicBezTo>
                <a:cubicBezTo>
                  <a:pt x="9538" y="2787"/>
                  <a:pt x="9538" y="2787"/>
                  <a:pt x="9538" y="2787"/>
                </a:cubicBezTo>
                <a:cubicBezTo>
                  <a:pt x="10099" y="2787"/>
                  <a:pt x="10099" y="2787"/>
                  <a:pt x="10940" y="2787"/>
                </a:cubicBezTo>
                <a:close/>
                <a:moveTo>
                  <a:pt x="4769" y="8594"/>
                </a:moveTo>
                <a:cubicBezTo>
                  <a:pt x="7013" y="8826"/>
                  <a:pt x="7013" y="8826"/>
                  <a:pt x="7013" y="8826"/>
                </a:cubicBezTo>
                <a:cubicBezTo>
                  <a:pt x="7294" y="18348"/>
                  <a:pt x="7294" y="18348"/>
                  <a:pt x="7294" y="18348"/>
                </a:cubicBezTo>
                <a:cubicBezTo>
                  <a:pt x="5049" y="17884"/>
                  <a:pt x="5049" y="17884"/>
                  <a:pt x="5049" y="17884"/>
                </a:cubicBezTo>
                <a:cubicBezTo>
                  <a:pt x="4769" y="8594"/>
                  <a:pt x="4769" y="8594"/>
                  <a:pt x="4769" y="8594"/>
                </a:cubicBezTo>
                <a:close/>
                <a:moveTo>
                  <a:pt x="9818" y="8826"/>
                </a:moveTo>
                <a:cubicBezTo>
                  <a:pt x="12062" y="8826"/>
                  <a:pt x="12062" y="8826"/>
                  <a:pt x="12062" y="8826"/>
                </a:cubicBezTo>
                <a:cubicBezTo>
                  <a:pt x="12062" y="18348"/>
                  <a:pt x="12062" y="18348"/>
                  <a:pt x="12062" y="18348"/>
                </a:cubicBezTo>
                <a:cubicBezTo>
                  <a:pt x="9818" y="18348"/>
                  <a:pt x="9818" y="18348"/>
                  <a:pt x="9818" y="18348"/>
                </a:cubicBezTo>
                <a:cubicBezTo>
                  <a:pt x="9818" y="8826"/>
                  <a:pt x="9818" y="8826"/>
                  <a:pt x="9818" y="8826"/>
                </a:cubicBezTo>
                <a:close/>
                <a:moveTo>
                  <a:pt x="17112" y="8594"/>
                </a:moveTo>
                <a:cubicBezTo>
                  <a:pt x="14587" y="8826"/>
                  <a:pt x="14587" y="8826"/>
                  <a:pt x="14587" y="8826"/>
                </a:cubicBezTo>
                <a:cubicBezTo>
                  <a:pt x="14587" y="18348"/>
                  <a:pt x="14587" y="18348"/>
                  <a:pt x="14587" y="18348"/>
                </a:cubicBezTo>
                <a:cubicBezTo>
                  <a:pt x="16551" y="17884"/>
                  <a:pt x="16551" y="17884"/>
                  <a:pt x="16551" y="17884"/>
                </a:cubicBezTo>
                <a:cubicBezTo>
                  <a:pt x="17112" y="8594"/>
                  <a:pt x="17112" y="8594"/>
                  <a:pt x="17112" y="8594"/>
                </a:cubicBezTo>
                <a:close/>
                <a:moveTo>
                  <a:pt x="1122" y="6968"/>
                </a:moveTo>
                <a:cubicBezTo>
                  <a:pt x="1964" y="17652"/>
                  <a:pt x="1964" y="17652"/>
                  <a:pt x="1964" y="17652"/>
                </a:cubicBezTo>
                <a:cubicBezTo>
                  <a:pt x="1403" y="18116"/>
                  <a:pt x="1122" y="18348"/>
                  <a:pt x="1122" y="18813"/>
                </a:cubicBezTo>
                <a:cubicBezTo>
                  <a:pt x="1122" y="19974"/>
                  <a:pt x="2525" y="20671"/>
                  <a:pt x="4769" y="21135"/>
                </a:cubicBezTo>
                <a:cubicBezTo>
                  <a:pt x="6171" y="21368"/>
                  <a:pt x="8416" y="21600"/>
                  <a:pt x="10940" y="21600"/>
                </a:cubicBezTo>
                <a:cubicBezTo>
                  <a:pt x="13184" y="21600"/>
                  <a:pt x="15429" y="21368"/>
                  <a:pt x="17112" y="21135"/>
                </a:cubicBezTo>
                <a:cubicBezTo>
                  <a:pt x="19075" y="20671"/>
                  <a:pt x="20478" y="19974"/>
                  <a:pt x="20478" y="18813"/>
                </a:cubicBezTo>
                <a:cubicBezTo>
                  <a:pt x="20478" y="18581"/>
                  <a:pt x="20197" y="18116"/>
                  <a:pt x="19917" y="17652"/>
                </a:cubicBezTo>
                <a:cubicBezTo>
                  <a:pt x="20478" y="6968"/>
                  <a:pt x="20478" y="6968"/>
                  <a:pt x="20478" y="6968"/>
                </a:cubicBezTo>
                <a:cubicBezTo>
                  <a:pt x="21039" y="6503"/>
                  <a:pt x="21600" y="6039"/>
                  <a:pt x="21600" y="5342"/>
                </a:cubicBezTo>
                <a:cubicBezTo>
                  <a:pt x="21600" y="4413"/>
                  <a:pt x="20197" y="3716"/>
                  <a:pt x="17953" y="3252"/>
                </a:cubicBezTo>
                <a:cubicBezTo>
                  <a:pt x="17392" y="3252"/>
                  <a:pt x="16831" y="3019"/>
                  <a:pt x="16551" y="3019"/>
                </a:cubicBezTo>
                <a:cubicBezTo>
                  <a:pt x="16551" y="5110"/>
                  <a:pt x="16551" y="5110"/>
                  <a:pt x="16551" y="5110"/>
                </a:cubicBezTo>
                <a:cubicBezTo>
                  <a:pt x="16831" y="5110"/>
                  <a:pt x="17112" y="5110"/>
                  <a:pt x="17392" y="5110"/>
                </a:cubicBezTo>
                <a:cubicBezTo>
                  <a:pt x="18514" y="5342"/>
                  <a:pt x="18514" y="5342"/>
                  <a:pt x="18514" y="5342"/>
                </a:cubicBezTo>
                <a:cubicBezTo>
                  <a:pt x="18514" y="5574"/>
                  <a:pt x="18514" y="5574"/>
                  <a:pt x="17392" y="5574"/>
                </a:cubicBezTo>
                <a:cubicBezTo>
                  <a:pt x="15709" y="6039"/>
                  <a:pt x="13465" y="6271"/>
                  <a:pt x="10940" y="6271"/>
                </a:cubicBezTo>
                <a:cubicBezTo>
                  <a:pt x="8135" y="6271"/>
                  <a:pt x="5891" y="6039"/>
                  <a:pt x="4208" y="5574"/>
                </a:cubicBezTo>
                <a:cubicBezTo>
                  <a:pt x="3086" y="5574"/>
                  <a:pt x="3086" y="5574"/>
                  <a:pt x="3086" y="5342"/>
                </a:cubicBezTo>
                <a:cubicBezTo>
                  <a:pt x="3086" y="5342"/>
                  <a:pt x="3086" y="5342"/>
                  <a:pt x="4208" y="5110"/>
                </a:cubicBezTo>
                <a:cubicBezTo>
                  <a:pt x="4769" y="5110"/>
                  <a:pt x="4769" y="5110"/>
                  <a:pt x="5049" y="5110"/>
                </a:cubicBezTo>
                <a:cubicBezTo>
                  <a:pt x="5049" y="3019"/>
                  <a:pt x="5049" y="3019"/>
                  <a:pt x="5049" y="3019"/>
                </a:cubicBezTo>
                <a:cubicBezTo>
                  <a:pt x="4488" y="3252"/>
                  <a:pt x="4208" y="3252"/>
                  <a:pt x="3927" y="3252"/>
                </a:cubicBezTo>
                <a:cubicBezTo>
                  <a:pt x="1403" y="3716"/>
                  <a:pt x="0" y="4413"/>
                  <a:pt x="0" y="5342"/>
                </a:cubicBezTo>
                <a:cubicBezTo>
                  <a:pt x="0" y="6039"/>
                  <a:pt x="561" y="6503"/>
                  <a:pt x="1122" y="6968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8" name="Shape 1843"/>
          <p:cNvSpPr/>
          <p:nvPr/>
        </p:nvSpPr>
        <p:spPr>
          <a:xfrm>
            <a:off x="4900307" y="4224681"/>
            <a:ext cx="387384" cy="402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13" y="12563"/>
                </a:moveTo>
                <a:cubicBezTo>
                  <a:pt x="18613" y="20939"/>
                  <a:pt x="18613" y="20939"/>
                  <a:pt x="18613" y="20939"/>
                </a:cubicBezTo>
                <a:cubicBezTo>
                  <a:pt x="18613" y="21600"/>
                  <a:pt x="18613" y="21600"/>
                  <a:pt x="18613" y="21600"/>
                </a:cubicBezTo>
                <a:cubicBezTo>
                  <a:pt x="17923" y="21600"/>
                  <a:pt x="17923" y="21600"/>
                  <a:pt x="17923" y="21600"/>
                </a:cubicBezTo>
                <a:cubicBezTo>
                  <a:pt x="15396" y="21600"/>
                  <a:pt x="15396" y="21600"/>
                  <a:pt x="15396" y="21600"/>
                </a:cubicBezTo>
                <a:cubicBezTo>
                  <a:pt x="15396" y="14988"/>
                  <a:pt x="15396" y="14988"/>
                  <a:pt x="15396" y="14988"/>
                </a:cubicBezTo>
                <a:cubicBezTo>
                  <a:pt x="15396" y="14547"/>
                  <a:pt x="14936" y="14106"/>
                  <a:pt x="14247" y="14106"/>
                </a:cubicBezTo>
                <a:cubicBezTo>
                  <a:pt x="11260" y="14106"/>
                  <a:pt x="11260" y="14106"/>
                  <a:pt x="11260" y="14106"/>
                </a:cubicBezTo>
                <a:cubicBezTo>
                  <a:pt x="10800" y="14106"/>
                  <a:pt x="10340" y="14547"/>
                  <a:pt x="10340" y="14988"/>
                </a:cubicBezTo>
                <a:cubicBezTo>
                  <a:pt x="10340" y="21600"/>
                  <a:pt x="10340" y="21600"/>
                  <a:pt x="10340" y="21600"/>
                </a:cubicBezTo>
                <a:cubicBezTo>
                  <a:pt x="3447" y="21600"/>
                  <a:pt x="3447" y="21600"/>
                  <a:pt x="3447" y="21600"/>
                </a:cubicBezTo>
                <a:cubicBezTo>
                  <a:pt x="2757" y="21600"/>
                  <a:pt x="2757" y="21600"/>
                  <a:pt x="2757" y="21600"/>
                </a:cubicBezTo>
                <a:cubicBezTo>
                  <a:pt x="2757" y="20939"/>
                  <a:pt x="2757" y="20939"/>
                  <a:pt x="2757" y="20939"/>
                </a:cubicBezTo>
                <a:cubicBezTo>
                  <a:pt x="2757" y="12563"/>
                  <a:pt x="2757" y="12563"/>
                  <a:pt x="2757" y="12563"/>
                </a:cubicBezTo>
                <a:cubicBezTo>
                  <a:pt x="689" y="12563"/>
                  <a:pt x="689" y="12563"/>
                  <a:pt x="689" y="12563"/>
                </a:cubicBezTo>
                <a:cubicBezTo>
                  <a:pt x="0" y="11020"/>
                  <a:pt x="0" y="11020"/>
                  <a:pt x="0" y="11020"/>
                </a:cubicBezTo>
                <a:cubicBezTo>
                  <a:pt x="10111" y="661"/>
                  <a:pt x="10111" y="661"/>
                  <a:pt x="10111" y="661"/>
                </a:cubicBezTo>
                <a:cubicBezTo>
                  <a:pt x="10800" y="0"/>
                  <a:pt x="10800" y="0"/>
                  <a:pt x="10800" y="0"/>
                </a:cubicBezTo>
                <a:cubicBezTo>
                  <a:pt x="11489" y="661"/>
                  <a:pt x="11489" y="661"/>
                  <a:pt x="11489" y="661"/>
                </a:cubicBezTo>
                <a:cubicBezTo>
                  <a:pt x="21600" y="11020"/>
                  <a:pt x="21600" y="11020"/>
                  <a:pt x="21600" y="11020"/>
                </a:cubicBezTo>
                <a:cubicBezTo>
                  <a:pt x="20681" y="12563"/>
                  <a:pt x="20681" y="12563"/>
                  <a:pt x="20681" y="12563"/>
                </a:cubicBezTo>
                <a:cubicBezTo>
                  <a:pt x="18613" y="12563"/>
                  <a:pt x="18613" y="12563"/>
                  <a:pt x="18613" y="12563"/>
                </a:cubicBezTo>
                <a:close/>
                <a:moveTo>
                  <a:pt x="17004" y="1763"/>
                </a:moveTo>
                <a:cubicBezTo>
                  <a:pt x="17694" y="1763"/>
                  <a:pt x="17694" y="1763"/>
                  <a:pt x="17694" y="1763"/>
                </a:cubicBezTo>
                <a:cubicBezTo>
                  <a:pt x="17694" y="441"/>
                  <a:pt x="17694" y="441"/>
                  <a:pt x="17694" y="441"/>
                </a:cubicBezTo>
                <a:cubicBezTo>
                  <a:pt x="14017" y="441"/>
                  <a:pt x="14017" y="441"/>
                  <a:pt x="14017" y="441"/>
                </a:cubicBezTo>
                <a:cubicBezTo>
                  <a:pt x="14017" y="1763"/>
                  <a:pt x="14017" y="1763"/>
                  <a:pt x="14017" y="1763"/>
                </a:cubicBezTo>
                <a:cubicBezTo>
                  <a:pt x="14706" y="1763"/>
                  <a:pt x="14706" y="1763"/>
                  <a:pt x="14706" y="1763"/>
                </a:cubicBezTo>
                <a:cubicBezTo>
                  <a:pt x="14706" y="2865"/>
                  <a:pt x="14706" y="2865"/>
                  <a:pt x="14706" y="2865"/>
                </a:cubicBezTo>
                <a:cubicBezTo>
                  <a:pt x="17004" y="5510"/>
                  <a:pt x="17004" y="5510"/>
                  <a:pt x="17004" y="5510"/>
                </a:cubicBezTo>
                <a:lnTo>
                  <a:pt x="17004" y="1763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39" name="Shape 1844"/>
          <p:cNvSpPr/>
          <p:nvPr/>
        </p:nvSpPr>
        <p:spPr>
          <a:xfrm>
            <a:off x="6071044" y="4984183"/>
            <a:ext cx="400308" cy="423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3" h="21600" extrusionOk="0">
                <a:moveTo>
                  <a:pt x="491" y="7130"/>
                </a:moveTo>
                <a:cubicBezTo>
                  <a:pt x="2672" y="7130"/>
                  <a:pt x="2672" y="7130"/>
                  <a:pt x="2672" y="7130"/>
                </a:cubicBezTo>
                <a:cubicBezTo>
                  <a:pt x="2672" y="10066"/>
                  <a:pt x="2672" y="10066"/>
                  <a:pt x="2672" y="10066"/>
                </a:cubicBezTo>
                <a:cubicBezTo>
                  <a:pt x="2891" y="10066"/>
                  <a:pt x="2891" y="10066"/>
                  <a:pt x="2891" y="10066"/>
                </a:cubicBezTo>
                <a:cubicBezTo>
                  <a:pt x="3109" y="10066"/>
                  <a:pt x="3109" y="10066"/>
                  <a:pt x="3109" y="10066"/>
                </a:cubicBezTo>
                <a:cubicBezTo>
                  <a:pt x="3109" y="419"/>
                  <a:pt x="3109" y="419"/>
                  <a:pt x="3109" y="419"/>
                </a:cubicBezTo>
                <a:cubicBezTo>
                  <a:pt x="3109" y="0"/>
                  <a:pt x="3109" y="0"/>
                  <a:pt x="3109" y="0"/>
                </a:cubicBezTo>
                <a:cubicBezTo>
                  <a:pt x="3763" y="0"/>
                  <a:pt x="3763" y="0"/>
                  <a:pt x="3763" y="0"/>
                </a:cubicBezTo>
                <a:cubicBezTo>
                  <a:pt x="14018" y="0"/>
                  <a:pt x="14018" y="0"/>
                  <a:pt x="14018" y="0"/>
                </a:cubicBezTo>
                <a:cubicBezTo>
                  <a:pt x="14018" y="0"/>
                  <a:pt x="14018" y="0"/>
                  <a:pt x="14018" y="0"/>
                </a:cubicBezTo>
                <a:cubicBezTo>
                  <a:pt x="14236" y="0"/>
                  <a:pt x="14236" y="0"/>
                  <a:pt x="14236" y="0"/>
                </a:cubicBezTo>
                <a:cubicBezTo>
                  <a:pt x="17945" y="1887"/>
                  <a:pt x="17945" y="1887"/>
                  <a:pt x="17945" y="1887"/>
                </a:cubicBezTo>
                <a:cubicBezTo>
                  <a:pt x="18163" y="2097"/>
                  <a:pt x="18163" y="2097"/>
                  <a:pt x="18163" y="2097"/>
                </a:cubicBezTo>
                <a:cubicBezTo>
                  <a:pt x="18163" y="2307"/>
                  <a:pt x="18163" y="2307"/>
                  <a:pt x="18163" y="2307"/>
                </a:cubicBezTo>
                <a:cubicBezTo>
                  <a:pt x="18163" y="10066"/>
                  <a:pt x="18163" y="10066"/>
                  <a:pt x="18163" y="10066"/>
                </a:cubicBezTo>
                <a:cubicBezTo>
                  <a:pt x="18381" y="10066"/>
                  <a:pt x="18381" y="10066"/>
                  <a:pt x="18381" y="10066"/>
                </a:cubicBezTo>
                <a:cubicBezTo>
                  <a:pt x="18818" y="10066"/>
                  <a:pt x="18818" y="10066"/>
                  <a:pt x="18818" y="10066"/>
                </a:cubicBezTo>
                <a:cubicBezTo>
                  <a:pt x="18818" y="7130"/>
                  <a:pt x="18818" y="7130"/>
                  <a:pt x="18818" y="7130"/>
                </a:cubicBezTo>
                <a:cubicBezTo>
                  <a:pt x="20781" y="7130"/>
                  <a:pt x="20781" y="7130"/>
                  <a:pt x="20781" y="7130"/>
                </a:cubicBezTo>
                <a:cubicBezTo>
                  <a:pt x="21436" y="10485"/>
                  <a:pt x="21436" y="14050"/>
                  <a:pt x="20781" y="17406"/>
                </a:cubicBezTo>
                <a:cubicBezTo>
                  <a:pt x="18163" y="17406"/>
                  <a:pt x="18163" y="17406"/>
                  <a:pt x="18163" y="17406"/>
                </a:cubicBezTo>
                <a:cubicBezTo>
                  <a:pt x="18163" y="21600"/>
                  <a:pt x="18163" y="21600"/>
                  <a:pt x="18163" y="21600"/>
                </a:cubicBezTo>
                <a:cubicBezTo>
                  <a:pt x="18163" y="21600"/>
                  <a:pt x="18163" y="21600"/>
                  <a:pt x="18163" y="21600"/>
                </a:cubicBezTo>
                <a:cubicBezTo>
                  <a:pt x="3109" y="21600"/>
                  <a:pt x="3109" y="21600"/>
                  <a:pt x="3109" y="21600"/>
                </a:cubicBezTo>
                <a:cubicBezTo>
                  <a:pt x="3109" y="17406"/>
                  <a:pt x="3109" y="17406"/>
                  <a:pt x="3109" y="17406"/>
                </a:cubicBezTo>
                <a:cubicBezTo>
                  <a:pt x="491" y="17406"/>
                  <a:pt x="491" y="17406"/>
                  <a:pt x="491" y="17406"/>
                </a:cubicBezTo>
                <a:cubicBezTo>
                  <a:pt x="-164" y="14050"/>
                  <a:pt x="-164" y="10695"/>
                  <a:pt x="491" y="7130"/>
                </a:cubicBezTo>
                <a:close/>
                <a:moveTo>
                  <a:pt x="4636" y="10066"/>
                </a:moveTo>
                <a:cubicBezTo>
                  <a:pt x="16854" y="10066"/>
                  <a:pt x="16854" y="10066"/>
                  <a:pt x="16854" y="10066"/>
                </a:cubicBezTo>
                <a:cubicBezTo>
                  <a:pt x="16854" y="3355"/>
                  <a:pt x="16854" y="3355"/>
                  <a:pt x="16854" y="3355"/>
                </a:cubicBezTo>
                <a:cubicBezTo>
                  <a:pt x="14236" y="3355"/>
                  <a:pt x="14236" y="3355"/>
                  <a:pt x="14236" y="3355"/>
                </a:cubicBezTo>
                <a:cubicBezTo>
                  <a:pt x="14018" y="3355"/>
                  <a:pt x="14018" y="3355"/>
                  <a:pt x="14018" y="3355"/>
                </a:cubicBezTo>
                <a:cubicBezTo>
                  <a:pt x="13800" y="2936"/>
                  <a:pt x="13800" y="2936"/>
                  <a:pt x="13800" y="2936"/>
                </a:cubicBezTo>
                <a:cubicBezTo>
                  <a:pt x="13581" y="1468"/>
                  <a:pt x="13581" y="1468"/>
                  <a:pt x="13581" y="1468"/>
                </a:cubicBezTo>
                <a:cubicBezTo>
                  <a:pt x="4636" y="1468"/>
                  <a:pt x="4636" y="1468"/>
                  <a:pt x="4636" y="1468"/>
                </a:cubicBezTo>
                <a:cubicBezTo>
                  <a:pt x="4636" y="10066"/>
                  <a:pt x="4636" y="10066"/>
                  <a:pt x="4636" y="10066"/>
                </a:cubicBezTo>
                <a:close/>
                <a:moveTo>
                  <a:pt x="16636" y="15309"/>
                </a:moveTo>
                <a:cubicBezTo>
                  <a:pt x="4636" y="15309"/>
                  <a:pt x="4636" y="15309"/>
                  <a:pt x="4636" y="15309"/>
                </a:cubicBezTo>
                <a:cubicBezTo>
                  <a:pt x="4636" y="20132"/>
                  <a:pt x="4636" y="20132"/>
                  <a:pt x="4636" y="20132"/>
                </a:cubicBezTo>
                <a:cubicBezTo>
                  <a:pt x="16636" y="20132"/>
                  <a:pt x="16636" y="20132"/>
                  <a:pt x="16636" y="20132"/>
                </a:cubicBezTo>
                <a:cubicBezTo>
                  <a:pt x="16636" y="15309"/>
                  <a:pt x="16636" y="15309"/>
                  <a:pt x="16636" y="15309"/>
                </a:cubicBezTo>
                <a:close/>
                <a:moveTo>
                  <a:pt x="5945" y="3355"/>
                </a:moveTo>
                <a:cubicBezTo>
                  <a:pt x="5945" y="4194"/>
                  <a:pt x="5945" y="4194"/>
                  <a:pt x="5945" y="4194"/>
                </a:cubicBezTo>
                <a:cubicBezTo>
                  <a:pt x="12491" y="4194"/>
                  <a:pt x="12491" y="4194"/>
                  <a:pt x="12491" y="4194"/>
                </a:cubicBezTo>
                <a:cubicBezTo>
                  <a:pt x="12491" y="3355"/>
                  <a:pt x="12491" y="3355"/>
                  <a:pt x="12491" y="3355"/>
                </a:cubicBezTo>
                <a:cubicBezTo>
                  <a:pt x="5945" y="3355"/>
                  <a:pt x="5945" y="3355"/>
                  <a:pt x="5945" y="3355"/>
                </a:cubicBezTo>
                <a:close/>
                <a:moveTo>
                  <a:pt x="5945" y="6920"/>
                </a:moveTo>
                <a:cubicBezTo>
                  <a:pt x="5945" y="7759"/>
                  <a:pt x="5945" y="7759"/>
                  <a:pt x="5945" y="7759"/>
                </a:cubicBezTo>
                <a:cubicBezTo>
                  <a:pt x="15327" y="7759"/>
                  <a:pt x="15327" y="7759"/>
                  <a:pt x="15327" y="7759"/>
                </a:cubicBezTo>
                <a:cubicBezTo>
                  <a:pt x="15327" y="6920"/>
                  <a:pt x="15327" y="6920"/>
                  <a:pt x="15327" y="6920"/>
                </a:cubicBezTo>
                <a:cubicBezTo>
                  <a:pt x="5945" y="6920"/>
                  <a:pt x="5945" y="6920"/>
                  <a:pt x="5945" y="6920"/>
                </a:cubicBezTo>
                <a:close/>
                <a:moveTo>
                  <a:pt x="5945" y="5033"/>
                </a:moveTo>
                <a:cubicBezTo>
                  <a:pt x="5945" y="5872"/>
                  <a:pt x="5945" y="5872"/>
                  <a:pt x="5945" y="5872"/>
                </a:cubicBezTo>
                <a:cubicBezTo>
                  <a:pt x="15327" y="5872"/>
                  <a:pt x="15327" y="5872"/>
                  <a:pt x="15327" y="5872"/>
                </a:cubicBezTo>
                <a:cubicBezTo>
                  <a:pt x="15327" y="5033"/>
                  <a:pt x="15327" y="5033"/>
                  <a:pt x="15327" y="5033"/>
                </a:cubicBezTo>
                <a:cubicBezTo>
                  <a:pt x="5945" y="5033"/>
                  <a:pt x="5945" y="5033"/>
                  <a:pt x="5945" y="5033"/>
                </a:cubicBezTo>
                <a:close/>
                <a:moveTo>
                  <a:pt x="14454" y="1678"/>
                </a:moveTo>
                <a:cubicBezTo>
                  <a:pt x="14454" y="2726"/>
                  <a:pt x="14454" y="2726"/>
                  <a:pt x="14454" y="2726"/>
                </a:cubicBezTo>
                <a:cubicBezTo>
                  <a:pt x="16200" y="2726"/>
                  <a:pt x="16200" y="2726"/>
                  <a:pt x="16200" y="2726"/>
                </a:cubicBezTo>
                <a:cubicBezTo>
                  <a:pt x="14454" y="1678"/>
                  <a:pt x="14454" y="1678"/>
                  <a:pt x="14454" y="1678"/>
                </a:cubicBezTo>
                <a:close/>
                <a:moveTo>
                  <a:pt x="16418" y="11744"/>
                </a:moveTo>
                <a:cubicBezTo>
                  <a:pt x="16418" y="12583"/>
                  <a:pt x="16418" y="12583"/>
                  <a:pt x="16418" y="12583"/>
                </a:cubicBezTo>
                <a:cubicBezTo>
                  <a:pt x="17072" y="12583"/>
                  <a:pt x="17072" y="12583"/>
                  <a:pt x="17072" y="12583"/>
                </a:cubicBezTo>
                <a:cubicBezTo>
                  <a:pt x="18163" y="12583"/>
                  <a:pt x="18163" y="12583"/>
                  <a:pt x="18163" y="12583"/>
                </a:cubicBezTo>
                <a:cubicBezTo>
                  <a:pt x="18818" y="12583"/>
                  <a:pt x="18818" y="12583"/>
                  <a:pt x="18818" y="12583"/>
                </a:cubicBezTo>
                <a:cubicBezTo>
                  <a:pt x="18818" y="11744"/>
                  <a:pt x="18818" y="11744"/>
                  <a:pt x="18818" y="11744"/>
                </a:cubicBezTo>
                <a:cubicBezTo>
                  <a:pt x="18163" y="11744"/>
                  <a:pt x="18163" y="11744"/>
                  <a:pt x="18163" y="11744"/>
                </a:cubicBezTo>
                <a:cubicBezTo>
                  <a:pt x="17072" y="11744"/>
                  <a:pt x="17072" y="11744"/>
                  <a:pt x="17072" y="11744"/>
                </a:cubicBezTo>
                <a:lnTo>
                  <a:pt x="16418" y="11744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0" name="Shape 1845"/>
          <p:cNvSpPr/>
          <p:nvPr/>
        </p:nvSpPr>
        <p:spPr>
          <a:xfrm>
            <a:off x="7248980" y="4989909"/>
            <a:ext cx="301574" cy="397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4" h="21524" extrusionOk="0">
                <a:moveTo>
                  <a:pt x="6130" y="0"/>
                </a:moveTo>
                <a:cubicBezTo>
                  <a:pt x="17514" y="0"/>
                  <a:pt x="17514" y="0"/>
                  <a:pt x="17514" y="0"/>
                </a:cubicBezTo>
                <a:cubicBezTo>
                  <a:pt x="18681" y="0"/>
                  <a:pt x="19265" y="223"/>
                  <a:pt x="19849" y="668"/>
                </a:cubicBezTo>
                <a:cubicBezTo>
                  <a:pt x="20432" y="1113"/>
                  <a:pt x="21016" y="1781"/>
                  <a:pt x="21016" y="2449"/>
                </a:cubicBezTo>
                <a:cubicBezTo>
                  <a:pt x="21016" y="12470"/>
                  <a:pt x="21016" y="12470"/>
                  <a:pt x="21016" y="12470"/>
                </a:cubicBezTo>
                <a:cubicBezTo>
                  <a:pt x="20724" y="12247"/>
                  <a:pt x="20432" y="11802"/>
                  <a:pt x="20432" y="11579"/>
                </a:cubicBezTo>
                <a:cubicBezTo>
                  <a:pt x="19849" y="11134"/>
                  <a:pt x="19265" y="10689"/>
                  <a:pt x="18389" y="10466"/>
                </a:cubicBezTo>
                <a:cubicBezTo>
                  <a:pt x="18389" y="2449"/>
                  <a:pt x="18389" y="2449"/>
                  <a:pt x="18389" y="2449"/>
                </a:cubicBezTo>
                <a:cubicBezTo>
                  <a:pt x="18389" y="2227"/>
                  <a:pt x="18389" y="2004"/>
                  <a:pt x="18097" y="2004"/>
                </a:cubicBezTo>
                <a:cubicBezTo>
                  <a:pt x="18097" y="1781"/>
                  <a:pt x="17805" y="1781"/>
                  <a:pt x="17514" y="1781"/>
                </a:cubicBezTo>
                <a:cubicBezTo>
                  <a:pt x="7297" y="1781"/>
                  <a:pt x="7297" y="1781"/>
                  <a:pt x="7297" y="1781"/>
                </a:cubicBezTo>
                <a:cubicBezTo>
                  <a:pt x="7589" y="2449"/>
                  <a:pt x="7589" y="2449"/>
                  <a:pt x="7589" y="2449"/>
                </a:cubicBezTo>
                <a:cubicBezTo>
                  <a:pt x="7589" y="3118"/>
                  <a:pt x="7589" y="3118"/>
                  <a:pt x="7589" y="3118"/>
                </a:cubicBezTo>
                <a:cubicBezTo>
                  <a:pt x="7589" y="3563"/>
                  <a:pt x="7589" y="3786"/>
                  <a:pt x="7589" y="4008"/>
                </a:cubicBezTo>
                <a:cubicBezTo>
                  <a:pt x="7589" y="4231"/>
                  <a:pt x="7297" y="4676"/>
                  <a:pt x="6714" y="4899"/>
                </a:cubicBezTo>
                <a:cubicBezTo>
                  <a:pt x="6422" y="5122"/>
                  <a:pt x="6130" y="5344"/>
                  <a:pt x="5546" y="5344"/>
                </a:cubicBezTo>
                <a:cubicBezTo>
                  <a:pt x="5254" y="5344"/>
                  <a:pt x="4962" y="5344"/>
                  <a:pt x="4670" y="5344"/>
                </a:cubicBezTo>
                <a:cubicBezTo>
                  <a:pt x="3503" y="5344"/>
                  <a:pt x="3503" y="5344"/>
                  <a:pt x="3503" y="5344"/>
                </a:cubicBezTo>
                <a:cubicBezTo>
                  <a:pt x="2335" y="5122"/>
                  <a:pt x="2335" y="5122"/>
                  <a:pt x="2335" y="5122"/>
                </a:cubicBezTo>
                <a:cubicBezTo>
                  <a:pt x="2335" y="17592"/>
                  <a:pt x="2335" y="17592"/>
                  <a:pt x="2335" y="17592"/>
                </a:cubicBezTo>
                <a:cubicBezTo>
                  <a:pt x="2335" y="17814"/>
                  <a:pt x="2627" y="17814"/>
                  <a:pt x="2627" y="18037"/>
                </a:cubicBezTo>
                <a:cubicBezTo>
                  <a:pt x="2627" y="18037"/>
                  <a:pt x="2627" y="18037"/>
                  <a:pt x="2627" y="18037"/>
                </a:cubicBezTo>
                <a:cubicBezTo>
                  <a:pt x="2919" y="18037"/>
                  <a:pt x="2919" y="18260"/>
                  <a:pt x="3211" y="18260"/>
                </a:cubicBezTo>
                <a:cubicBezTo>
                  <a:pt x="8173" y="18260"/>
                  <a:pt x="8173" y="18260"/>
                  <a:pt x="8173" y="18260"/>
                </a:cubicBezTo>
                <a:cubicBezTo>
                  <a:pt x="8173" y="18260"/>
                  <a:pt x="8465" y="18482"/>
                  <a:pt x="8465" y="18705"/>
                </a:cubicBezTo>
                <a:cubicBezTo>
                  <a:pt x="9049" y="19151"/>
                  <a:pt x="9924" y="19596"/>
                  <a:pt x="10800" y="20041"/>
                </a:cubicBezTo>
                <a:cubicBezTo>
                  <a:pt x="3211" y="20041"/>
                  <a:pt x="3211" y="20041"/>
                  <a:pt x="3211" y="20041"/>
                </a:cubicBezTo>
                <a:cubicBezTo>
                  <a:pt x="2335" y="20041"/>
                  <a:pt x="1459" y="19819"/>
                  <a:pt x="876" y="19373"/>
                </a:cubicBezTo>
                <a:cubicBezTo>
                  <a:pt x="876" y="19373"/>
                  <a:pt x="876" y="19373"/>
                  <a:pt x="876" y="19373"/>
                </a:cubicBezTo>
                <a:cubicBezTo>
                  <a:pt x="876" y="19373"/>
                  <a:pt x="876" y="19373"/>
                  <a:pt x="876" y="19373"/>
                </a:cubicBezTo>
                <a:cubicBezTo>
                  <a:pt x="292" y="18928"/>
                  <a:pt x="0" y="18260"/>
                  <a:pt x="0" y="17592"/>
                </a:cubicBezTo>
                <a:cubicBezTo>
                  <a:pt x="0" y="4454"/>
                  <a:pt x="0" y="4454"/>
                  <a:pt x="0" y="4454"/>
                </a:cubicBezTo>
                <a:cubicBezTo>
                  <a:pt x="0" y="4008"/>
                  <a:pt x="0" y="4008"/>
                  <a:pt x="0" y="4008"/>
                </a:cubicBezTo>
                <a:cubicBezTo>
                  <a:pt x="292" y="3786"/>
                  <a:pt x="292" y="3786"/>
                  <a:pt x="292" y="3786"/>
                </a:cubicBezTo>
                <a:cubicBezTo>
                  <a:pt x="5254" y="223"/>
                  <a:pt x="5254" y="223"/>
                  <a:pt x="5254" y="223"/>
                </a:cubicBezTo>
                <a:cubicBezTo>
                  <a:pt x="5546" y="0"/>
                  <a:pt x="5546" y="0"/>
                  <a:pt x="5546" y="0"/>
                </a:cubicBezTo>
                <a:cubicBezTo>
                  <a:pt x="6130" y="0"/>
                  <a:pt x="6130" y="0"/>
                  <a:pt x="6130" y="0"/>
                </a:cubicBezTo>
                <a:close/>
                <a:moveTo>
                  <a:pt x="4962" y="11579"/>
                </a:moveTo>
                <a:cubicBezTo>
                  <a:pt x="4962" y="12470"/>
                  <a:pt x="4962" y="12470"/>
                  <a:pt x="4962" y="12470"/>
                </a:cubicBezTo>
                <a:cubicBezTo>
                  <a:pt x="7881" y="12470"/>
                  <a:pt x="7881" y="12470"/>
                  <a:pt x="7881" y="12470"/>
                </a:cubicBezTo>
                <a:cubicBezTo>
                  <a:pt x="7881" y="11579"/>
                  <a:pt x="7881" y="11579"/>
                  <a:pt x="7881" y="11579"/>
                </a:cubicBezTo>
                <a:cubicBezTo>
                  <a:pt x="4962" y="11579"/>
                  <a:pt x="4962" y="11579"/>
                  <a:pt x="4962" y="11579"/>
                </a:cubicBezTo>
                <a:close/>
                <a:moveTo>
                  <a:pt x="4962" y="8907"/>
                </a:moveTo>
                <a:cubicBezTo>
                  <a:pt x="4962" y="9798"/>
                  <a:pt x="4962" y="9798"/>
                  <a:pt x="4962" y="9798"/>
                </a:cubicBezTo>
                <a:cubicBezTo>
                  <a:pt x="16346" y="9798"/>
                  <a:pt x="16346" y="9798"/>
                  <a:pt x="16346" y="9798"/>
                </a:cubicBezTo>
                <a:cubicBezTo>
                  <a:pt x="16346" y="8907"/>
                  <a:pt x="16346" y="8907"/>
                  <a:pt x="16346" y="8907"/>
                </a:cubicBezTo>
                <a:cubicBezTo>
                  <a:pt x="4962" y="8907"/>
                  <a:pt x="4962" y="8907"/>
                  <a:pt x="4962" y="8907"/>
                </a:cubicBezTo>
                <a:close/>
                <a:moveTo>
                  <a:pt x="4962" y="6235"/>
                </a:moveTo>
                <a:cubicBezTo>
                  <a:pt x="4962" y="7348"/>
                  <a:pt x="4962" y="7348"/>
                  <a:pt x="4962" y="7348"/>
                </a:cubicBezTo>
                <a:cubicBezTo>
                  <a:pt x="16346" y="7348"/>
                  <a:pt x="16346" y="7348"/>
                  <a:pt x="16346" y="7348"/>
                </a:cubicBezTo>
                <a:cubicBezTo>
                  <a:pt x="16346" y="6235"/>
                  <a:pt x="16346" y="6235"/>
                  <a:pt x="16346" y="6235"/>
                </a:cubicBezTo>
                <a:cubicBezTo>
                  <a:pt x="4962" y="6235"/>
                  <a:pt x="4962" y="6235"/>
                  <a:pt x="4962" y="6235"/>
                </a:cubicBezTo>
                <a:close/>
                <a:moveTo>
                  <a:pt x="9924" y="3786"/>
                </a:moveTo>
                <a:cubicBezTo>
                  <a:pt x="9924" y="4899"/>
                  <a:pt x="9924" y="4899"/>
                  <a:pt x="9924" y="4899"/>
                </a:cubicBezTo>
                <a:cubicBezTo>
                  <a:pt x="16346" y="4899"/>
                  <a:pt x="16346" y="4899"/>
                  <a:pt x="16346" y="4899"/>
                </a:cubicBezTo>
                <a:cubicBezTo>
                  <a:pt x="16346" y="3786"/>
                  <a:pt x="16346" y="3786"/>
                  <a:pt x="16346" y="3786"/>
                </a:cubicBezTo>
                <a:cubicBezTo>
                  <a:pt x="9924" y="3786"/>
                  <a:pt x="9924" y="3786"/>
                  <a:pt x="9924" y="3786"/>
                </a:cubicBezTo>
                <a:close/>
                <a:moveTo>
                  <a:pt x="11968" y="15365"/>
                </a:moveTo>
                <a:cubicBezTo>
                  <a:pt x="12551" y="14252"/>
                  <a:pt x="14011" y="13584"/>
                  <a:pt x="16054" y="13361"/>
                </a:cubicBezTo>
                <a:cubicBezTo>
                  <a:pt x="14011" y="12470"/>
                  <a:pt x="11384" y="13806"/>
                  <a:pt x="11968" y="15365"/>
                </a:cubicBezTo>
                <a:close/>
                <a:moveTo>
                  <a:pt x="11092" y="12025"/>
                </a:moveTo>
                <a:cubicBezTo>
                  <a:pt x="9924" y="12693"/>
                  <a:pt x="9341" y="13584"/>
                  <a:pt x="9049" y="14697"/>
                </a:cubicBezTo>
                <a:cubicBezTo>
                  <a:pt x="9049" y="15588"/>
                  <a:pt x="9341" y="16701"/>
                  <a:pt x="10216" y="17592"/>
                </a:cubicBezTo>
                <a:cubicBezTo>
                  <a:pt x="11092" y="18482"/>
                  <a:pt x="12551" y="19151"/>
                  <a:pt x="13719" y="19151"/>
                </a:cubicBezTo>
                <a:cubicBezTo>
                  <a:pt x="14886" y="19373"/>
                  <a:pt x="16054" y="19151"/>
                  <a:pt x="16930" y="18705"/>
                </a:cubicBezTo>
                <a:cubicBezTo>
                  <a:pt x="16930" y="18928"/>
                  <a:pt x="16930" y="19151"/>
                  <a:pt x="17222" y="19373"/>
                </a:cubicBezTo>
                <a:cubicBezTo>
                  <a:pt x="18973" y="21155"/>
                  <a:pt x="18973" y="21155"/>
                  <a:pt x="18973" y="21155"/>
                </a:cubicBezTo>
                <a:cubicBezTo>
                  <a:pt x="19557" y="21600"/>
                  <a:pt x="20141" y="21600"/>
                  <a:pt x="20724" y="21377"/>
                </a:cubicBezTo>
                <a:cubicBezTo>
                  <a:pt x="20724" y="21377"/>
                  <a:pt x="20724" y="21377"/>
                  <a:pt x="20724" y="21377"/>
                </a:cubicBezTo>
                <a:cubicBezTo>
                  <a:pt x="21308" y="20932"/>
                  <a:pt x="21600" y="20264"/>
                  <a:pt x="21016" y="20041"/>
                </a:cubicBezTo>
                <a:cubicBezTo>
                  <a:pt x="19265" y="18260"/>
                  <a:pt x="19265" y="18260"/>
                  <a:pt x="19265" y="18260"/>
                </a:cubicBezTo>
                <a:cubicBezTo>
                  <a:pt x="18973" y="18037"/>
                  <a:pt x="18681" y="17814"/>
                  <a:pt x="18389" y="17814"/>
                </a:cubicBezTo>
                <a:cubicBezTo>
                  <a:pt x="19265" y="17146"/>
                  <a:pt x="19557" y="16478"/>
                  <a:pt x="19849" y="15588"/>
                </a:cubicBezTo>
                <a:cubicBezTo>
                  <a:pt x="19849" y="14697"/>
                  <a:pt x="19557" y="13584"/>
                  <a:pt x="18681" y="12693"/>
                </a:cubicBezTo>
                <a:cubicBezTo>
                  <a:pt x="17805" y="11802"/>
                  <a:pt x="16346" y="11134"/>
                  <a:pt x="15178" y="11134"/>
                </a:cubicBezTo>
                <a:cubicBezTo>
                  <a:pt x="13719" y="10911"/>
                  <a:pt x="12259" y="11134"/>
                  <a:pt x="11092" y="12025"/>
                </a:cubicBezTo>
                <a:close/>
                <a:moveTo>
                  <a:pt x="14886" y="12470"/>
                </a:moveTo>
                <a:cubicBezTo>
                  <a:pt x="14011" y="12470"/>
                  <a:pt x="13135" y="12470"/>
                  <a:pt x="12259" y="12915"/>
                </a:cubicBezTo>
                <a:cubicBezTo>
                  <a:pt x="11384" y="13584"/>
                  <a:pt x="11092" y="14029"/>
                  <a:pt x="10800" y="14920"/>
                </a:cubicBezTo>
                <a:cubicBezTo>
                  <a:pt x="10800" y="15588"/>
                  <a:pt x="11092" y="16256"/>
                  <a:pt x="11676" y="16924"/>
                </a:cubicBezTo>
                <a:cubicBezTo>
                  <a:pt x="12259" y="17369"/>
                  <a:pt x="13135" y="17814"/>
                  <a:pt x="14011" y="17814"/>
                </a:cubicBezTo>
                <a:cubicBezTo>
                  <a:pt x="14886" y="17814"/>
                  <a:pt x="15762" y="17814"/>
                  <a:pt x="16638" y="17369"/>
                </a:cubicBezTo>
                <a:cubicBezTo>
                  <a:pt x="17514" y="16924"/>
                  <a:pt x="17805" y="16256"/>
                  <a:pt x="17805" y="15365"/>
                </a:cubicBezTo>
                <a:cubicBezTo>
                  <a:pt x="18097" y="14697"/>
                  <a:pt x="17805" y="14029"/>
                  <a:pt x="17222" y="13584"/>
                </a:cubicBezTo>
                <a:cubicBezTo>
                  <a:pt x="16638" y="12915"/>
                  <a:pt x="15762" y="12470"/>
                  <a:pt x="14886" y="12470"/>
                </a:cubicBezTo>
                <a:close/>
                <a:moveTo>
                  <a:pt x="6130" y="2004"/>
                </a:moveTo>
                <a:cubicBezTo>
                  <a:pt x="3211" y="4231"/>
                  <a:pt x="3211" y="4231"/>
                  <a:pt x="3211" y="4231"/>
                </a:cubicBezTo>
                <a:cubicBezTo>
                  <a:pt x="3795" y="4231"/>
                  <a:pt x="3795" y="4231"/>
                  <a:pt x="3795" y="4231"/>
                </a:cubicBezTo>
                <a:cubicBezTo>
                  <a:pt x="4962" y="4454"/>
                  <a:pt x="4962" y="4454"/>
                  <a:pt x="4962" y="4454"/>
                </a:cubicBezTo>
                <a:cubicBezTo>
                  <a:pt x="4962" y="4454"/>
                  <a:pt x="4962" y="4454"/>
                  <a:pt x="4962" y="4454"/>
                </a:cubicBezTo>
                <a:cubicBezTo>
                  <a:pt x="4962" y="4454"/>
                  <a:pt x="4962" y="4454"/>
                  <a:pt x="4962" y="4454"/>
                </a:cubicBezTo>
                <a:cubicBezTo>
                  <a:pt x="4962" y="4454"/>
                  <a:pt x="5254" y="4454"/>
                  <a:pt x="5254" y="4454"/>
                </a:cubicBezTo>
                <a:cubicBezTo>
                  <a:pt x="5546" y="4454"/>
                  <a:pt x="5838" y="4231"/>
                  <a:pt x="6130" y="4231"/>
                </a:cubicBezTo>
                <a:cubicBezTo>
                  <a:pt x="6130" y="4008"/>
                  <a:pt x="6422" y="3786"/>
                  <a:pt x="6422" y="3786"/>
                </a:cubicBezTo>
                <a:cubicBezTo>
                  <a:pt x="6422" y="3563"/>
                  <a:pt x="6422" y="3563"/>
                  <a:pt x="6422" y="3340"/>
                </a:cubicBezTo>
                <a:cubicBezTo>
                  <a:pt x="6422" y="3340"/>
                  <a:pt x="6422" y="3340"/>
                  <a:pt x="6422" y="3340"/>
                </a:cubicBezTo>
                <a:cubicBezTo>
                  <a:pt x="6422" y="3340"/>
                  <a:pt x="6422" y="3340"/>
                  <a:pt x="6422" y="3340"/>
                </a:cubicBezTo>
                <a:cubicBezTo>
                  <a:pt x="6130" y="2449"/>
                  <a:pt x="6130" y="2449"/>
                  <a:pt x="6130" y="2449"/>
                </a:cubicBezTo>
                <a:lnTo>
                  <a:pt x="6130" y="2004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1" name="Shape 1846"/>
          <p:cNvSpPr/>
          <p:nvPr/>
        </p:nvSpPr>
        <p:spPr>
          <a:xfrm>
            <a:off x="4923206" y="5022350"/>
            <a:ext cx="341585" cy="341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0" y="0"/>
                </a:moveTo>
                <a:cubicBezTo>
                  <a:pt x="13793" y="0"/>
                  <a:pt x="16655" y="1301"/>
                  <a:pt x="18477" y="3123"/>
                </a:cubicBezTo>
                <a:cubicBezTo>
                  <a:pt x="20559" y="5205"/>
                  <a:pt x="21600" y="7807"/>
                  <a:pt x="21600" y="10670"/>
                </a:cubicBezTo>
                <a:cubicBezTo>
                  <a:pt x="21600" y="13793"/>
                  <a:pt x="20559" y="16395"/>
                  <a:pt x="18477" y="18477"/>
                </a:cubicBezTo>
                <a:cubicBezTo>
                  <a:pt x="16655" y="20299"/>
                  <a:pt x="13793" y="21600"/>
                  <a:pt x="10930" y="21600"/>
                </a:cubicBezTo>
                <a:cubicBezTo>
                  <a:pt x="7807" y="21600"/>
                  <a:pt x="5205" y="20299"/>
                  <a:pt x="3123" y="18477"/>
                </a:cubicBezTo>
                <a:cubicBezTo>
                  <a:pt x="1301" y="16395"/>
                  <a:pt x="0" y="13793"/>
                  <a:pt x="0" y="10670"/>
                </a:cubicBezTo>
                <a:cubicBezTo>
                  <a:pt x="0" y="7807"/>
                  <a:pt x="1301" y="5205"/>
                  <a:pt x="3123" y="3123"/>
                </a:cubicBezTo>
                <a:cubicBezTo>
                  <a:pt x="5205" y="1301"/>
                  <a:pt x="7807" y="0"/>
                  <a:pt x="10930" y="0"/>
                </a:cubicBezTo>
                <a:close/>
                <a:moveTo>
                  <a:pt x="15094" y="11971"/>
                </a:moveTo>
                <a:cubicBezTo>
                  <a:pt x="16135" y="11451"/>
                  <a:pt x="16395" y="10410"/>
                  <a:pt x="15354" y="9629"/>
                </a:cubicBezTo>
                <a:cubicBezTo>
                  <a:pt x="14313" y="9108"/>
                  <a:pt x="13272" y="8588"/>
                  <a:pt x="12492" y="8067"/>
                </a:cubicBezTo>
                <a:cubicBezTo>
                  <a:pt x="11451" y="7547"/>
                  <a:pt x="10670" y="7027"/>
                  <a:pt x="9629" y="6506"/>
                </a:cubicBezTo>
                <a:cubicBezTo>
                  <a:pt x="8588" y="5725"/>
                  <a:pt x="7547" y="6246"/>
                  <a:pt x="7547" y="7547"/>
                </a:cubicBezTo>
                <a:cubicBezTo>
                  <a:pt x="7547" y="8588"/>
                  <a:pt x="7547" y="9629"/>
                  <a:pt x="7547" y="10670"/>
                </a:cubicBezTo>
                <a:cubicBezTo>
                  <a:pt x="7547" y="11711"/>
                  <a:pt x="7547" y="12752"/>
                  <a:pt x="7547" y="13793"/>
                </a:cubicBezTo>
                <a:cubicBezTo>
                  <a:pt x="7547" y="15094"/>
                  <a:pt x="8328" y="15875"/>
                  <a:pt x="9369" y="15354"/>
                </a:cubicBezTo>
                <a:cubicBezTo>
                  <a:pt x="10410" y="14573"/>
                  <a:pt x="11451" y="14053"/>
                  <a:pt x="12492" y="13533"/>
                </a:cubicBezTo>
                <a:cubicBezTo>
                  <a:pt x="13272" y="13012"/>
                  <a:pt x="14313" y="12492"/>
                  <a:pt x="15094" y="11971"/>
                </a:cubicBezTo>
                <a:close/>
                <a:moveTo>
                  <a:pt x="15875" y="5986"/>
                </a:moveTo>
                <a:cubicBezTo>
                  <a:pt x="14573" y="4684"/>
                  <a:pt x="12752" y="3904"/>
                  <a:pt x="10930" y="3904"/>
                </a:cubicBezTo>
                <a:cubicBezTo>
                  <a:pt x="8848" y="3904"/>
                  <a:pt x="7287" y="4684"/>
                  <a:pt x="5986" y="5986"/>
                </a:cubicBezTo>
                <a:cubicBezTo>
                  <a:pt x="4684" y="7027"/>
                  <a:pt x="3904" y="8848"/>
                  <a:pt x="3904" y="10670"/>
                </a:cubicBezTo>
                <a:cubicBezTo>
                  <a:pt x="3904" y="12752"/>
                  <a:pt x="4684" y="14573"/>
                  <a:pt x="5986" y="15614"/>
                </a:cubicBezTo>
                <a:cubicBezTo>
                  <a:pt x="7287" y="16916"/>
                  <a:pt x="8848" y="17696"/>
                  <a:pt x="10930" y="17696"/>
                </a:cubicBezTo>
                <a:cubicBezTo>
                  <a:pt x="12752" y="17696"/>
                  <a:pt x="14573" y="16916"/>
                  <a:pt x="15875" y="15614"/>
                </a:cubicBezTo>
                <a:cubicBezTo>
                  <a:pt x="17176" y="14573"/>
                  <a:pt x="17957" y="12752"/>
                  <a:pt x="17957" y="10670"/>
                </a:cubicBezTo>
                <a:cubicBezTo>
                  <a:pt x="17957" y="8848"/>
                  <a:pt x="17176" y="7027"/>
                  <a:pt x="15875" y="5986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2" name="Shape 1847"/>
          <p:cNvSpPr/>
          <p:nvPr/>
        </p:nvSpPr>
        <p:spPr>
          <a:xfrm>
            <a:off x="8431840" y="5059275"/>
            <a:ext cx="291970" cy="333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388" y="0"/>
                </a:lnTo>
                <a:lnTo>
                  <a:pt x="15388" y="2469"/>
                </a:lnTo>
                <a:lnTo>
                  <a:pt x="12706" y="2469"/>
                </a:lnTo>
                <a:lnTo>
                  <a:pt x="12706" y="6171"/>
                </a:lnTo>
                <a:lnTo>
                  <a:pt x="8471" y="6171"/>
                </a:lnTo>
                <a:lnTo>
                  <a:pt x="8471" y="12466"/>
                </a:lnTo>
                <a:lnTo>
                  <a:pt x="12706" y="12466"/>
                </a:lnTo>
                <a:lnTo>
                  <a:pt x="12706" y="16293"/>
                </a:lnTo>
                <a:lnTo>
                  <a:pt x="15388" y="16293"/>
                </a:lnTo>
                <a:lnTo>
                  <a:pt x="15388" y="21600"/>
                </a:lnTo>
                <a:lnTo>
                  <a:pt x="7906" y="15429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10871" y="7776"/>
                </a:moveTo>
                <a:lnTo>
                  <a:pt x="10871" y="10615"/>
                </a:lnTo>
                <a:lnTo>
                  <a:pt x="14541" y="10615"/>
                </a:lnTo>
                <a:lnTo>
                  <a:pt x="14541" y="13824"/>
                </a:lnTo>
                <a:lnTo>
                  <a:pt x="17929" y="13824"/>
                </a:lnTo>
                <a:lnTo>
                  <a:pt x="17929" y="10615"/>
                </a:lnTo>
                <a:lnTo>
                  <a:pt x="21600" y="10615"/>
                </a:lnTo>
                <a:lnTo>
                  <a:pt x="21600" y="7776"/>
                </a:lnTo>
                <a:lnTo>
                  <a:pt x="17929" y="7776"/>
                </a:lnTo>
                <a:lnTo>
                  <a:pt x="17929" y="4567"/>
                </a:lnTo>
                <a:lnTo>
                  <a:pt x="14541" y="4567"/>
                </a:lnTo>
                <a:lnTo>
                  <a:pt x="14541" y="7776"/>
                </a:lnTo>
                <a:lnTo>
                  <a:pt x="10871" y="7776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3" name="Shape 1848"/>
          <p:cNvSpPr/>
          <p:nvPr/>
        </p:nvSpPr>
        <p:spPr>
          <a:xfrm>
            <a:off x="6071780" y="4322004"/>
            <a:ext cx="387384" cy="251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87" y="0"/>
                </a:moveTo>
                <a:cubicBezTo>
                  <a:pt x="18843" y="0"/>
                  <a:pt x="18843" y="0"/>
                  <a:pt x="18843" y="0"/>
                </a:cubicBezTo>
                <a:cubicBezTo>
                  <a:pt x="19302" y="0"/>
                  <a:pt x="19991" y="354"/>
                  <a:pt x="20451" y="708"/>
                </a:cubicBezTo>
                <a:cubicBezTo>
                  <a:pt x="10800" y="11685"/>
                  <a:pt x="10800" y="11685"/>
                  <a:pt x="10800" y="11685"/>
                </a:cubicBezTo>
                <a:cubicBezTo>
                  <a:pt x="1379" y="708"/>
                  <a:pt x="1379" y="708"/>
                  <a:pt x="1379" y="708"/>
                </a:cubicBezTo>
                <a:cubicBezTo>
                  <a:pt x="1838" y="354"/>
                  <a:pt x="2298" y="0"/>
                  <a:pt x="2987" y="0"/>
                </a:cubicBezTo>
                <a:close/>
                <a:moveTo>
                  <a:pt x="21600" y="3187"/>
                </a:moveTo>
                <a:cubicBezTo>
                  <a:pt x="15396" y="10269"/>
                  <a:pt x="15396" y="10269"/>
                  <a:pt x="15396" y="10269"/>
                </a:cubicBezTo>
                <a:cubicBezTo>
                  <a:pt x="21370" y="18767"/>
                  <a:pt x="21370" y="18767"/>
                  <a:pt x="21370" y="18767"/>
                </a:cubicBezTo>
                <a:cubicBezTo>
                  <a:pt x="21600" y="18413"/>
                  <a:pt x="21600" y="17705"/>
                  <a:pt x="21600" y="16997"/>
                </a:cubicBezTo>
                <a:cubicBezTo>
                  <a:pt x="21600" y="4249"/>
                  <a:pt x="21600" y="4249"/>
                  <a:pt x="21600" y="4249"/>
                </a:cubicBezTo>
                <a:cubicBezTo>
                  <a:pt x="21600" y="3895"/>
                  <a:pt x="21600" y="3541"/>
                  <a:pt x="21600" y="3187"/>
                </a:cubicBezTo>
                <a:close/>
                <a:moveTo>
                  <a:pt x="19991" y="21246"/>
                </a:moveTo>
                <a:cubicBezTo>
                  <a:pt x="19532" y="21246"/>
                  <a:pt x="19302" y="21600"/>
                  <a:pt x="18843" y="21600"/>
                </a:cubicBezTo>
                <a:cubicBezTo>
                  <a:pt x="2987" y="21600"/>
                  <a:pt x="2987" y="21600"/>
                  <a:pt x="2987" y="21600"/>
                </a:cubicBezTo>
                <a:cubicBezTo>
                  <a:pt x="2298" y="21600"/>
                  <a:pt x="1838" y="21246"/>
                  <a:pt x="1379" y="20892"/>
                </a:cubicBezTo>
                <a:cubicBezTo>
                  <a:pt x="7813" y="12039"/>
                  <a:pt x="7813" y="12039"/>
                  <a:pt x="7813" y="12039"/>
                </a:cubicBezTo>
                <a:cubicBezTo>
                  <a:pt x="10111" y="14872"/>
                  <a:pt x="10111" y="14872"/>
                  <a:pt x="10111" y="14872"/>
                </a:cubicBezTo>
                <a:cubicBezTo>
                  <a:pt x="10800" y="15580"/>
                  <a:pt x="10800" y="15580"/>
                  <a:pt x="10800" y="15580"/>
                </a:cubicBezTo>
                <a:cubicBezTo>
                  <a:pt x="11489" y="14872"/>
                  <a:pt x="11489" y="14872"/>
                  <a:pt x="11489" y="14872"/>
                </a:cubicBezTo>
                <a:cubicBezTo>
                  <a:pt x="13787" y="12393"/>
                  <a:pt x="13787" y="12393"/>
                  <a:pt x="13787" y="12393"/>
                </a:cubicBezTo>
                <a:cubicBezTo>
                  <a:pt x="19991" y="21246"/>
                  <a:pt x="19991" y="21246"/>
                  <a:pt x="19991" y="21246"/>
                </a:cubicBezTo>
                <a:close/>
                <a:moveTo>
                  <a:pt x="230" y="18413"/>
                </a:moveTo>
                <a:cubicBezTo>
                  <a:pt x="6204" y="10269"/>
                  <a:pt x="6204" y="10269"/>
                  <a:pt x="6204" y="10269"/>
                </a:cubicBezTo>
                <a:cubicBezTo>
                  <a:pt x="230" y="3187"/>
                  <a:pt x="230" y="3187"/>
                  <a:pt x="230" y="3187"/>
                </a:cubicBezTo>
                <a:cubicBezTo>
                  <a:pt x="0" y="3541"/>
                  <a:pt x="0" y="3895"/>
                  <a:pt x="0" y="4249"/>
                </a:cubicBezTo>
                <a:cubicBezTo>
                  <a:pt x="0" y="16997"/>
                  <a:pt x="0" y="16997"/>
                  <a:pt x="0" y="16997"/>
                </a:cubicBezTo>
                <a:cubicBezTo>
                  <a:pt x="0" y="17351"/>
                  <a:pt x="0" y="18059"/>
                  <a:pt x="230" y="18413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4" name="Shape 1849"/>
          <p:cNvSpPr/>
          <p:nvPr/>
        </p:nvSpPr>
        <p:spPr>
          <a:xfrm>
            <a:off x="7195546" y="4220866"/>
            <a:ext cx="412193" cy="452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68" y="0"/>
                </a:moveTo>
                <a:cubicBezTo>
                  <a:pt x="14040" y="0"/>
                  <a:pt x="14040" y="0"/>
                  <a:pt x="14040" y="0"/>
                </a:cubicBezTo>
                <a:cubicBezTo>
                  <a:pt x="14688" y="0"/>
                  <a:pt x="15336" y="196"/>
                  <a:pt x="15984" y="785"/>
                </a:cubicBezTo>
                <a:cubicBezTo>
                  <a:pt x="16416" y="1178"/>
                  <a:pt x="16632" y="1767"/>
                  <a:pt x="16632" y="2356"/>
                </a:cubicBezTo>
                <a:cubicBezTo>
                  <a:pt x="16632" y="6873"/>
                  <a:pt x="16632" y="6873"/>
                  <a:pt x="16632" y="6873"/>
                </a:cubicBezTo>
                <a:cubicBezTo>
                  <a:pt x="14688" y="7855"/>
                  <a:pt x="14688" y="7855"/>
                  <a:pt x="14688" y="7855"/>
                </a:cubicBezTo>
                <a:cubicBezTo>
                  <a:pt x="14688" y="2356"/>
                  <a:pt x="14688" y="2356"/>
                  <a:pt x="14688" y="2356"/>
                </a:cubicBezTo>
                <a:cubicBezTo>
                  <a:pt x="14688" y="2160"/>
                  <a:pt x="14688" y="2160"/>
                  <a:pt x="14472" y="1964"/>
                </a:cubicBezTo>
                <a:cubicBezTo>
                  <a:pt x="14472" y="1964"/>
                  <a:pt x="14256" y="1767"/>
                  <a:pt x="14040" y="1767"/>
                </a:cubicBezTo>
                <a:cubicBezTo>
                  <a:pt x="6048" y="1767"/>
                  <a:pt x="6048" y="1767"/>
                  <a:pt x="6048" y="1767"/>
                </a:cubicBezTo>
                <a:cubicBezTo>
                  <a:pt x="6048" y="2356"/>
                  <a:pt x="6048" y="2356"/>
                  <a:pt x="6048" y="2356"/>
                </a:cubicBezTo>
                <a:cubicBezTo>
                  <a:pt x="6048" y="3142"/>
                  <a:pt x="6048" y="3142"/>
                  <a:pt x="6048" y="3142"/>
                </a:cubicBezTo>
                <a:cubicBezTo>
                  <a:pt x="6048" y="3338"/>
                  <a:pt x="6048" y="3535"/>
                  <a:pt x="6048" y="3731"/>
                </a:cubicBezTo>
                <a:cubicBezTo>
                  <a:pt x="6048" y="4124"/>
                  <a:pt x="5832" y="4516"/>
                  <a:pt x="5400" y="4713"/>
                </a:cubicBezTo>
                <a:cubicBezTo>
                  <a:pt x="5184" y="4909"/>
                  <a:pt x="4968" y="5105"/>
                  <a:pt x="4536" y="5105"/>
                </a:cubicBezTo>
                <a:cubicBezTo>
                  <a:pt x="4320" y="5105"/>
                  <a:pt x="4104" y="5105"/>
                  <a:pt x="3888" y="5105"/>
                </a:cubicBezTo>
                <a:cubicBezTo>
                  <a:pt x="3024" y="5105"/>
                  <a:pt x="3024" y="5105"/>
                  <a:pt x="3024" y="5105"/>
                </a:cubicBezTo>
                <a:cubicBezTo>
                  <a:pt x="1944" y="4909"/>
                  <a:pt x="1944" y="4909"/>
                  <a:pt x="1944" y="4909"/>
                </a:cubicBezTo>
                <a:cubicBezTo>
                  <a:pt x="1944" y="16691"/>
                  <a:pt x="1944" y="16691"/>
                  <a:pt x="1944" y="16691"/>
                </a:cubicBezTo>
                <a:cubicBezTo>
                  <a:pt x="1944" y="16887"/>
                  <a:pt x="2160" y="16887"/>
                  <a:pt x="2160" y="17084"/>
                </a:cubicBezTo>
                <a:cubicBezTo>
                  <a:pt x="2160" y="17084"/>
                  <a:pt x="2160" y="17084"/>
                  <a:pt x="2160" y="17084"/>
                </a:cubicBezTo>
                <a:cubicBezTo>
                  <a:pt x="2376" y="17084"/>
                  <a:pt x="2376" y="17280"/>
                  <a:pt x="2592" y="17280"/>
                </a:cubicBezTo>
                <a:cubicBezTo>
                  <a:pt x="9720" y="17280"/>
                  <a:pt x="9720" y="17280"/>
                  <a:pt x="9720" y="17280"/>
                </a:cubicBezTo>
                <a:cubicBezTo>
                  <a:pt x="9504" y="19047"/>
                  <a:pt x="9504" y="19047"/>
                  <a:pt x="9504" y="19047"/>
                </a:cubicBezTo>
                <a:cubicBezTo>
                  <a:pt x="2592" y="19047"/>
                  <a:pt x="2592" y="19047"/>
                  <a:pt x="2592" y="19047"/>
                </a:cubicBezTo>
                <a:cubicBezTo>
                  <a:pt x="1944" y="19047"/>
                  <a:pt x="1296" y="18851"/>
                  <a:pt x="864" y="18262"/>
                </a:cubicBezTo>
                <a:cubicBezTo>
                  <a:pt x="864" y="18262"/>
                  <a:pt x="864" y="18262"/>
                  <a:pt x="864" y="18262"/>
                </a:cubicBezTo>
                <a:cubicBezTo>
                  <a:pt x="864" y="18262"/>
                  <a:pt x="864" y="18262"/>
                  <a:pt x="864" y="18262"/>
                </a:cubicBezTo>
                <a:cubicBezTo>
                  <a:pt x="432" y="17869"/>
                  <a:pt x="0" y="17280"/>
                  <a:pt x="0" y="16691"/>
                </a:cubicBezTo>
                <a:cubicBezTo>
                  <a:pt x="0" y="4320"/>
                  <a:pt x="0" y="4320"/>
                  <a:pt x="0" y="4320"/>
                </a:cubicBezTo>
                <a:cubicBezTo>
                  <a:pt x="0" y="3927"/>
                  <a:pt x="0" y="3927"/>
                  <a:pt x="0" y="3927"/>
                </a:cubicBezTo>
                <a:cubicBezTo>
                  <a:pt x="432" y="3731"/>
                  <a:pt x="432" y="3731"/>
                  <a:pt x="432" y="3731"/>
                </a:cubicBezTo>
                <a:cubicBezTo>
                  <a:pt x="4320" y="196"/>
                  <a:pt x="4320" y="196"/>
                  <a:pt x="4320" y="196"/>
                </a:cubicBezTo>
                <a:cubicBezTo>
                  <a:pt x="4536" y="0"/>
                  <a:pt x="4536" y="0"/>
                  <a:pt x="4536" y="0"/>
                </a:cubicBezTo>
                <a:cubicBezTo>
                  <a:pt x="4968" y="0"/>
                  <a:pt x="4968" y="0"/>
                  <a:pt x="4968" y="0"/>
                </a:cubicBezTo>
                <a:close/>
                <a:moveTo>
                  <a:pt x="19440" y="8836"/>
                </a:moveTo>
                <a:cubicBezTo>
                  <a:pt x="19440" y="8444"/>
                  <a:pt x="19440" y="8444"/>
                  <a:pt x="19440" y="8444"/>
                </a:cubicBezTo>
                <a:cubicBezTo>
                  <a:pt x="18144" y="7658"/>
                  <a:pt x="18144" y="7658"/>
                  <a:pt x="18144" y="7658"/>
                </a:cubicBezTo>
                <a:cubicBezTo>
                  <a:pt x="16200" y="8640"/>
                  <a:pt x="16200" y="8640"/>
                  <a:pt x="16200" y="8640"/>
                </a:cubicBezTo>
                <a:cubicBezTo>
                  <a:pt x="17928" y="9229"/>
                  <a:pt x="17928" y="9229"/>
                  <a:pt x="17928" y="9229"/>
                </a:cubicBezTo>
                <a:cubicBezTo>
                  <a:pt x="19656" y="10211"/>
                  <a:pt x="19656" y="10211"/>
                  <a:pt x="19656" y="10211"/>
                </a:cubicBezTo>
                <a:cubicBezTo>
                  <a:pt x="20304" y="10407"/>
                  <a:pt x="20304" y="10407"/>
                  <a:pt x="20304" y="10407"/>
                </a:cubicBezTo>
                <a:cubicBezTo>
                  <a:pt x="19872" y="12175"/>
                  <a:pt x="19008" y="13745"/>
                  <a:pt x="17712" y="15120"/>
                </a:cubicBezTo>
                <a:cubicBezTo>
                  <a:pt x="18576" y="15905"/>
                  <a:pt x="18576" y="15905"/>
                  <a:pt x="18576" y="15905"/>
                </a:cubicBezTo>
                <a:cubicBezTo>
                  <a:pt x="20088" y="14335"/>
                  <a:pt x="21168" y="12371"/>
                  <a:pt x="21600" y="10407"/>
                </a:cubicBezTo>
                <a:cubicBezTo>
                  <a:pt x="21600" y="10015"/>
                  <a:pt x="21600" y="10015"/>
                  <a:pt x="21600" y="10015"/>
                </a:cubicBezTo>
                <a:cubicBezTo>
                  <a:pt x="21168" y="9818"/>
                  <a:pt x="21168" y="9818"/>
                  <a:pt x="21168" y="9818"/>
                </a:cubicBezTo>
                <a:cubicBezTo>
                  <a:pt x="19440" y="8836"/>
                  <a:pt x="19440" y="8836"/>
                  <a:pt x="19440" y="8836"/>
                </a:cubicBezTo>
                <a:close/>
                <a:moveTo>
                  <a:pt x="15984" y="9229"/>
                </a:moveTo>
                <a:cubicBezTo>
                  <a:pt x="13824" y="11389"/>
                  <a:pt x="12528" y="13745"/>
                  <a:pt x="11664" y="16495"/>
                </a:cubicBezTo>
                <a:cubicBezTo>
                  <a:pt x="12744" y="16887"/>
                  <a:pt x="13824" y="17476"/>
                  <a:pt x="15120" y="18065"/>
                </a:cubicBezTo>
                <a:cubicBezTo>
                  <a:pt x="16848" y="15905"/>
                  <a:pt x="18360" y="13353"/>
                  <a:pt x="19440" y="10800"/>
                </a:cubicBezTo>
                <a:cubicBezTo>
                  <a:pt x="18144" y="10211"/>
                  <a:pt x="17064" y="9818"/>
                  <a:pt x="15984" y="9229"/>
                </a:cubicBezTo>
                <a:close/>
                <a:moveTo>
                  <a:pt x="11232" y="17084"/>
                </a:moveTo>
                <a:cubicBezTo>
                  <a:pt x="10800" y="20225"/>
                  <a:pt x="10800" y="20225"/>
                  <a:pt x="10800" y="20225"/>
                </a:cubicBezTo>
                <a:cubicBezTo>
                  <a:pt x="11016" y="20225"/>
                  <a:pt x="11016" y="20225"/>
                  <a:pt x="11016" y="20225"/>
                </a:cubicBezTo>
                <a:cubicBezTo>
                  <a:pt x="10800" y="21207"/>
                  <a:pt x="10800" y="21207"/>
                  <a:pt x="10800" y="21207"/>
                </a:cubicBezTo>
                <a:cubicBezTo>
                  <a:pt x="11232" y="21600"/>
                  <a:pt x="11232" y="21600"/>
                  <a:pt x="11232" y="21600"/>
                </a:cubicBezTo>
                <a:cubicBezTo>
                  <a:pt x="11880" y="20815"/>
                  <a:pt x="11880" y="20815"/>
                  <a:pt x="11880" y="20815"/>
                </a:cubicBezTo>
                <a:cubicBezTo>
                  <a:pt x="12096" y="20815"/>
                  <a:pt x="12096" y="20815"/>
                  <a:pt x="12096" y="20815"/>
                </a:cubicBezTo>
                <a:cubicBezTo>
                  <a:pt x="14688" y="18655"/>
                  <a:pt x="14688" y="18655"/>
                  <a:pt x="14688" y="18655"/>
                </a:cubicBezTo>
                <a:cubicBezTo>
                  <a:pt x="11232" y="17084"/>
                  <a:pt x="11232" y="17084"/>
                  <a:pt x="11232" y="17084"/>
                </a:cubicBezTo>
                <a:close/>
                <a:moveTo>
                  <a:pt x="3888" y="10996"/>
                </a:moveTo>
                <a:cubicBezTo>
                  <a:pt x="3888" y="11782"/>
                  <a:pt x="3888" y="11782"/>
                  <a:pt x="3888" y="11782"/>
                </a:cubicBezTo>
                <a:cubicBezTo>
                  <a:pt x="6480" y="11782"/>
                  <a:pt x="6480" y="11782"/>
                  <a:pt x="6480" y="11782"/>
                </a:cubicBezTo>
                <a:cubicBezTo>
                  <a:pt x="6480" y="10996"/>
                  <a:pt x="6480" y="10996"/>
                  <a:pt x="6480" y="10996"/>
                </a:cubicBezTo>
                <a:cubicBezTo>
                  <a:pt x="3888" y="10996"/>
                  <a:pt x="3888" y="10996"/>
                  <a:pt x="3888" y="10996"/>
                </a:cubicBezTo>
                <a:close/>
                <a:moveTo>
                  <a:pt x="3888" y="8444"/>
                </a:moveTo>
                <a:cubicBezTo>
                  <a:pt x="3888" y="9425"/>
                  <a:pt x="3888" y="9425"/>
                  <a:pt x="3888" y="9425"/>
                </a:cubicBezTo>
                <a:cubicBezTo>
                  <a:pt x="12960" y="9425"/>
                  <a:pt x="12960" y="9425"/>
                  <a:pt x="12960" y="9425"/>
                </a:cubicBezTo>
                <a:cubicBezTo>
                  <a:pt x="12960" y="8444"/>
                  <a:pt x="12960" y="8444"/>
                  <a:pt x="12960" y="8444"/>
                </a:cubicBezTo>
                <a:cubicBezTo>
                  <a:pt x="3888" y="8444"/>
                  <a:pt x="3888" y="8444"/>
                  <a:pt x="3888" y="8444"/>
                </a:cubicBezTo>
                <a:close/>
                <a:moveTo>
                  <a:pt x="3888" y="6087"/>
                </a:moveTo>
                <a:cubicBezTo>
                  <a:pt x="3888" y="7069"/>
                  <a:pt x="3888" y="7069"/>
                  <a:pt x="3888" y="7069"/>
                </a:cubicBezTo>
                <a:cubicBezTo>
                  <a:pt x="12960" y="7069"/>
                  <a:pt x="12960" y="7069"/>
                  <a:pt x="12960" y="7069"/>
                </a:cubicBezTo>
                <a:cubicBezTo>
                  <a:pt x="12960" y="6087"/>
                  <a:pt x="12960" y="6087"/>
                  <a:pt x="12960" y="6087"/>
                </a:cubicBezTo>
                <a:cubicBezTo>
                  <a:pt x="3888" y="6087"/>
                  <a:pt x="3888" y="6087"/>
                  <a:pt x="3888" y="6087"/>
                </a:cubicBezTo>
                <a:close/>
                <a:moveTo>
                  <a:pt x="7992" y="3731"/>
                </a:moveTo>
                <a:cubicBezTo>
                  <a:pt x="7992" y="4713"/>
                  <a:pt x="7992" y="4713"/>
                  <a:pt x="7992" y="4713"/>
                </a:cubicBezTo>
                <a:cubicBezTo>
                  <a:pt x="12960" y="4713"/>
                  <a:pt x="12960" y="4713"/>
                  <a:pt x="12960" y="4713"/>
                </a:cubicBezTo>
                <a:cubicBezTo>
                  <a:pt x="12960" y="3731"/>
                  <a:pt x="12960" y="3731"/>
                  <a:pt x="12960" y="3731"/>
                </a:cubicBezTo>
                <a:cubicBezTo>
                  <a:pt x="7992" y="3731"/>
                  <a:pt x="7992" y="3731"/>
                  <a:pt x="7992" y="3731"/>
                </a:cubicBezTo>
                <a:close/>
                <a:moveTo>
                  <a:pt x="2592" y="4124"/>
                </a:moveTo>
                <a:cubicBezTo>
                  <a:pt x="3024" y="4124"/>
                  <a:pt x="3024" y="4124"/>
                  <a:pt x="3024" y="4124"/>
                </a:cubicBezTo>
                <a:cubicBezTo>
                  <a:pt x="3888" y="4320"/>
                  <a:pt x="3888" y="4320"/>
                  <a:pt x="3888" y="4320"/>
                </a:cubicBezTo>
                <a:cubicBezTo>
                  <a:pt x="3888" y="4320"/>
                  <a:pt x="3888" y="4320"/>
                  <a:pt x="3888" y="4320"/>
                </a:cubicBezTo>
                <a:cubicBezTo>
                  <a:pt x="4104" y="4320"/>
                  <a:pt x="4104" y="4320"/>
                  <a:pt x="4104" y="4320"/>
                </a:cubicBezTo>
                <a:cubicBezTo>
                  <a:pt x="4104" y="4320"/>
                  <a:pt x="4104" y="4320"/>
                  <a:pt x="4320" y="4320"/>
                </a:cubicBezTo>
                <a:cubicBezTo>
                  <a:pt x="4536" y="4320"/>
                  <a:pt x="4752" y="4124"/>
                  <a:pt x="4752" y="3927"/>
                </a:cubicBezTo>
                <a:cubicBezTo>
                  <a:pt x="4968" y="3927"/>
                  <a:pt x="5184" y="3731"/>
                  <a:pt x="5184" y="3535"/>
                </a:cubicBezTo>
                <a:cubicBezTo>
                  <a:pt x="5184" y="3535"/>
                  <a:pt x="5184" y="3338"/>
                  <a:pt x="5184" y="3338"/>
                </a:cubicBezTo>
                <a:cubicBezTo>
                  <a:pt x="5184" y="3338"/>
                  <a:pt x="5184" y="3338"/>
                  <a:pt x="5184" y="3338"/>
                </a:cubicBezTo>
                <a:cubicBezTo>
                  <a:pt x="5184" y="3142"/>
                  <a:pt x="5184" y="3142"/>
                  <a:pt x="5184" y="3142"/>
                </a:cubicBezTo>
                <a:cubicBezTo>
                  <a:pt x="4968" y="2356"/>
                  <a:pt x="4968" y="2356"/>
                  <a:pt x="4968" y="2356"/>
                </a:cubicBezTo>
                <a:cubicBezTo>
                  <a:pt x="4968" y="2160"/>
                  <a:pt x="4968" y="2160"/>
                  <a:pt x="4968" y="2160"/>
                </a:cubicBezTo>
                <a:lnTo>
                  <a:pt x="2592" y="4124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5" name="Shape 1850"/>
          <p:cNvSpPr/>
          <p:nvPr/>
        </p:nvSpPr>
        <p:spPr>
          <a:xfrm>
            <a:off x="8389856" y="4311223"/>
            <a:ext cx="375935" cy="332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533"/>
                </a:moveTo>
                <a:cubicBezTo>
                  <a:pt x="21600" y="16800"/>
                  <a:pt x="21600" y="16800"/>
                  <a:pt x="21600" y="16800"/>
                </a:cubicBezTo>
                <a:cubicBezTo>
                  <a:pt x="21600" y="18133"/>
                  <a:pt x="21125" y="19200"/>
                  <a:pt x="20413" y="20267"/>
                </a:cubicBezTo>
                <a:cubicBezTo>
                  <a:pt x="19701" y="21067"/>
                  <a:pt x="18514" y="21600"/>
                  <a:pt x="17565" y="21600"/>
                </a:cubicBezTo>
                <a:cubicBezTo>
                  <a:pt x="4035" y="21600"/>
                  <a:pt x="4035" y="21600"/>
                  <a:pt x="4035" y="21600"/>
                </a:cubicBezTo>
                <a:cubicBezTo>
                  <a:pt x="3086" y="21600"/>
                  <a:pt x="1899" y="21067"/>
                  <a:pt x="1187" y="20267"/>
                </a:cubicBezTo>
                <a:cubicBezTo>
                  <a:pt x="475" y="19200"/>
                  <a:pt x="0" y="18133"/>
                  <a:pt x="0" y="16800"/>
                </a:cubicBezTo>
                <a:cubicBezTo>
                  <a:pt x="0" y="4533"/>
                  <a:pt x="0" y="4533"/>
                  <a:pt x="0" y="4533"/>
                </a:cubicBezTo>
                <a:cubicBezTo>
                  <a:pt x="0" y="3200"/>
                  <a:pt x="0" y="3200"/>
                  <a:pt x="0" y="3200"/>
                </a:cubicBezTo>
                <a:cubicBezTo>
                  <a:pt x="1187" y="3200"/>
                  <a:pt x="1187" y="3200"/>
                  <a:pt x="1187" y="3200"/>
                </a:cubicBezTo>
                <a:cubicBezTo>
                  <a:pt x="3560" y="3200"/>
                  <a:pt x="3560" y="3200"/>
                  <a:pt x="3560" y="3200"/>
                </a:cubicBezTo>
                <a:cubicBezTo>
                  <a:pt x="3560" y="6400"/>
                  <a:pt x="3560" y="6400"/>
                  <a:pt x="3560" y="6400"/>
                </a:cubicBezTo>
                <a:cubicBezTo>
                  <a:pt x="3560" y="7467"/>
                  <a:pt x="4273" y="8000"/>
                  <a:pt x="4985" y="8000"/>
                </a:cubicBezTo>
                <a:cubicBezTo>
                  <a:pt x="4985" y="8000"/>
                  <a:pt x="4985" y="8000"/>
                  <a:pt x="4985" y="8000"/>
                </a:cubicBezTo>
                <a:cubicBezTo>
                  <a:pt x="5222" y="8000"/>
                  <a:pt x="5459" y="8000"/>
                  <a:pt x="5697" y="8000"/>
                </a:cubicBezTo>
                <a:cubicBezTo>
                  <a:pt x="5222" y="7467"/>
                  <a:pt x="4985" y="7200"/>
                  <a:pt x="4985" y="6400"/>
                </a:cubicBezTo>
                <a:cubicBezTo>
                  <a:pt x="4985" y="1600"/>
                  <a:pt x="4985" y="1600"/>
                  <a:pt x="4985" y="1600"/>
                </a:cubicBezTo>
                <a:cubicBezTo>
                  <a:pt x="4985" y="800"/>
                  <a:pt x="5697" y="0"/>
                  <a:pt x="6409" y="0"/>
                </a:cubicBezTo>
                <a:cubicBezTo>
                  <a:pt x="6409" y="0"/>
                  <a:pt x="6409" y="0"/>
                  <a:pt x="6409" y="0"/>
                </a:cubicBezTo>
                <a:cubicBezTo>
                  <a:pt x="7121" y="0"/>
                  <a:pt x="7833" y="800"/>
                  <a:pt x="7833" y="1600"/>
                </a:cubicBezTo>
                <a:cubicBezTo>
                  <a:pt x="7833" y="3200"/>
                  <a:pt x="7833" y="3200"/>
                  <a:pt x="7833" y="3200"/>
                </a:cubicBezTo>
                <a:cubicBezTo>
                  <a:pt x="14004" y="3200"/>
                  <a:pt x="14004" y="3200"/>
                  <a:pt x="14004" y="3200"/>
                </a:cubicBezTo>
                <a:cubicBezTo>
                  <a:pt x="14004" y="6400"/>
                  <a:pt x="14004" y="6400"/>
                  <a:pt x="14004" y="6400"/>
                </a:cubicBezTo>
                <a:cubicBezTo>
                  <a:pt x="14004" y="7467"/>
                  <a:pt x="14479" y="8000"/>
                  <a:pt x="15191" y="8000"/>
                </a:cubicBezTo>
                <a:cubicBezTo>
                  <a:pt x="15191" y="8000"/>
                  <a:pt x="15191" y="8000"/>
                  <a:pt x="15191" y="8000"/>
                </a:cubicBezTo>
                <a:cubicBezTo>
                  <a:pt x="15666" y="8000"/>
                  <a:pt x="15903" y="8000"/>
                  <a:pt x="15903" y="8000"/>
                </a:cubicBezTo>
                <a:cubicBezTo>
                  <a:pt x="15666" y="7467"/>
                  <a:pt x="15191" y="7200"/>
                  <a:pt x="15191" y="6400"/>
                </a:cubicBezTo>
                <a:cubicBezTo>
                  <a:pt x="15191" y="1600"/>
                  <a:pt x="15191" y="1600"/>
                  <a:pt x="15191" y="1600"/>
                </a:cubicBezTo>
                <a:cubicBezTo>
                  <a:pt x="15191" y="800"/>
                  <a:pt x="15903" y="0"/>
                  <a:pt x="16615" y="0"/>
                </a:cubicBezTo>
                <a:cubicBezTo>
                  <a:pt x="16615" y="0"/>
                  <a:pt x="16615" y="0"/>
                  <a:pt x="16615" y="0"/>
                </a:cubicBezTo>
                <a:cubicBezTo>
                  <a:pt x="17565" y="0"/>
                  <a:pt x="18040" y="800"/>
                  <a:pt x="18040" y="1600"/>
                </a:cubicBezTo>
                <a:cubicBezTo>
                  <a:pt x="18040" y="3200"/>
                  <a:pt x="18040" y="3200"/>
                  <a:pt x="18040" y="3200"/>
                </a:cubicBezTo>
                <a:cubicBezTo>
                  <a:pt x="20413" y="3200"/>
                  <a:pt x="20413" y="3200"/>
                  <a:pt x="20413" y="3200"/>
                </a:cubicBezTo>
                <a:cubicBezTo>
                  <a:pt x="21600" y="3200"/>
                  <a:pt x="21600" y="3200"/>
                  <a:pt x="21600" y="3200"/>
                </a:cubicBezTo>
                <a:cubicBezTo>
                  <a:pt x="21600" y="4533"/>
                  <a:pt x="21600" y="4533"/>
                  <a:pt x="21600" y="4533"/>
                </a:cubicBezTo>
                <a:close/>
                <a:moveTo>
                  <a:pt x="10444" y="18133"/>
                </a:moveTo>
                <a:cubicBezTo>
                  <a:pt x="10444" y="10667"/>
                  <a:pt x="10444" y="10667"/>
                  <a:pt x="10444" y="10667"/>
                </a:cubicBezTo>
                <a:cubicBezTo>
                  <a:pt x="9257" y="10667"/>
                  <a:pt x="9257" y="10667"/>
                  <a:pt x="9257" y="10667"/>
                </a:cubicBezTo>
                <a:cubicBezTo>
                  <a:pt x="9257" y="10667"/>
                  <a:pt x="9257" y="10933"/>
                  <a:pt x="9020" y="11200"/>
                </a:cubicBezTo>
                <a:cubicBezTo>
                  <a:pt x="8782" y="11467"/>
                  <a:pt x="8782" y="11467"/>
                  <a:pt x="8545" y="11467"/>
                </a:cubicBezTo>
                <a:cubicBezTo>
                  <a:pt x="8545" y="12533"/>
                  <a:pt x="8545" y="12533"/>
                  <a:pt x="8545" y="12533"/>
                </a:cubicBezTo>
                <a:cubicBezTo>
                  <a:pt x="9020" y="12533"/>
                  <a:pt x="9020" y="12533"/>
                  <a:pt x="9020" y="12533"/>
                </a:cubicBezTo>
                <a:cubicBezTo>
                  <a:pt x="9020" y="18133"/>
                  <a:pt x="9020" y="18133"/>
                  <a:pt x="9020" y="18133"/>
                </a:cubicBezTo>
                <a:cubicBezTo>
                  <a:pt x="10444" y="18133"/>
                  <a:pt x="10444" y="18133"/>
                  <a:pt x="10444" y="18133"/>
                </a:cubicBezTo>
                <a:close/>
                <a:moveTo>
                  <a:pt x="12818" y="18133"/>
                </a:moveTo>
                <a:cubicBezTo>
                  <a:pt x="12818" y="10667"/>
                  <a:pt x="12818" y="10667"/>
                  <a:pt x="12818" y="10667"/>
                </a:cubicBezTo>
                <a:cubicBezTo>
                  <a:pt x="11631" y="10667"/>
                  <a:pt x="11631" y="10667"/>
                  <a:pt x="11631" y="10667"/>
                </a:cubicBezTo>
                <a:cubicBezTo>
                  <a:pt x="11631" y="10667"/>
                  <a:pt x="11631" y="10933"/>
                  <a:pt x="11393" y="11200"/>
                </a:cubicBezTo>
                <a:cubicBezTo>
                  <a:pt x="11156" y="11467"/>
                  <a:pt x="11156" y="11467"/>
                  <a:pt x="10919" y="11467"/>
                </a:cubicBezTo>
                <a:cubicBezTo>
                  <a:pt x="10919" y="12533"/>
                  <a:pt x="10919" y="12533"/>
                  <a:pt x="10919" y="12533"/>
                </a:cubicBezTo>
                <a:cubicBezTo>
                  <a:pt x="11393" y="12533"/>
                  <a:pt x="11393" y="12533"/>
                  <a:pt x="11393" y="12533"/>
                </a:cubicBezTo>
                <a:cubicBezTo>
                  <a:pt x="11393" y="18133"/>
                  <a:pt x="11393" y="18133"/>
                  <a:pt x="11393" y="18133"/>
                </a:cubicBezTo>
                <a:cubicBezTo>
                  <a:pt x="12818" y="18133"/>
                  <a:pt x="12818" y="18133"/>
                  <a:pt x="12818" y="18133"/>
                </a:cubicBezTo>
                <a:close/>
                <a:moveTo>
                  <a:pt x="19226" y="9600"/>
                </a:moveTo>
                <a:cubicBezTo>
                  <a:pt x="2374" y="9600"/>
                  <a:pt x="2374" y="9600"/>
                  <a:pt x="2374" y="9600"/>
                </a:cubicBezTo>
                <a:cubicBezTo>
                  <a:pt x="2374" y="16800"/>
                  <a:pt x="2374" y="16800"/>
                  <a:pt x="2374" y="16800"/>
                </a:cubicBezTo>
                <a:cubicBezTo>
                  <a:pt x="2374" y="17333"/>
                  <a:pt x="2611" y="17867"/>
                  <a:pt x="2848" y="18400"/>
                </a:cubicBezTo>
                <a:cubicBezTo>
                  <a:pt x="3086" y="18667"/>
                  <a:pt x="3560" y="18933"/>
                  <a:pt x="4035" y="18933"/>
                </a:cubicBezTo>
                <a:cubicBezTo>
                  <a:pt x="17565" y="18933"/>
                  <a:pt x="17565" y="18933"/>
                  <a:pt x="17565" y="18933"/>
                </a:cubicBezTo>
                <a:cubicBezTo>
                  <a:pt x="18040" y="18933"/>
                  <a:pt x="18514" y="18667"/>
                  <a:pt x="18752" y="18400"/>
                </a:cubicBezTo>
                <a:cubicBezTo>
                  <a:pt x="18989" y="17867"/>
                  <a:pt x="19226" y="17333"/>
                  <a:pt x="19226" y="16800"/>
                </a:cubicBezTo>
                <a:lnTo>
                  <a:pt x="19226" y="960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6" name="Shape 1851"/>
          <p:cNvSpPr/>
          <p:nvPr/>
        </p:nvSpPr>
        <p:spPr>
          <a:xfrm>
            <a:off x="9537820" y="2009149"/>
            <a:ext cx="385477" cy="280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13" y="21600"/>
                </a:moveTo>
                <a:cubicBezTo>
                  <a:pt x="21370" y="10165"/>
                  <a:pt x="21370" y="10165"/>
                  <a:pt x="21370" y="10165"/>
                </a:cubicBezTo>
                <a:cubicBezTo>
                  <a:pt x="21600" y="9847"/>
                  <a:pt x="21600" y="9847"/>
                  <a:pt x="21600" y="9529"/>
                </a:cubicBezTo>
                <a:cubicBezTo>
                  <a:pt x="21600" y="9212"/>
                  <a:pt x="21600" y="8894"/>
                  <a:pt x="21370" y="8576"/>
                </a:cubicBezTo>
                <a:cubicBezTo>
                  <a:pt x="21370" y="8576"/>
                  <a:pt x="21140" y="8259"/>
                  <a:pt x="20911" y="8259"/>
                </a:cubicBezTo>
                <a:cubicBezTo>
                  <a:pt x="17464" y="14294"/>
                  <a:pt x="17464" y="14294"/>
                  <a:pt x="17464" y="14294"/>
                </a:cubicBezTo>
                <a:cubicBezTo>
                  <a:pt x="13557" y="7941"/>
                  <a:pt x="13557" y="7941"/>
                  <a:pt x="13557" y="7941"/>
                </a:cubicBezTo>
                <a:cubicBezTo>
                  <a:pt x="7583" y="7941"/>
                  <a:pt x="7583" y="7941"/>
                  <a:pt x="7583" y="7941"/>
                </a:cubicBezTo>
                <a:cubicBezTo>
                  <a:pt x="7123" y="7941"/>
                  <a:pt x="6664" y="8259"/>
                  <a:pt x="6204" y="8894"/>
                </a:cubicBezTo>
                <a:cubicBezTo>
                  <a:pt x="5745" y="9212"/>
                  <a:pt x="5285" y="9847"/>
                  <a:pt x="5055" y="10800"/>
                </a:cubicBezTo>
                <a:cubicBezTo>
                  <a:pt x="2298" y="21600"/>
                  <a:pt x="2298" y="21600"/>
                  <a:pt x="2298" y="21600"/>
                </a:cubicBezTo>
                <a:cubicBezTo>
                  <a:pt x="18613" y="21600"/>
                  <a:pt x="18613" y="21600"/>
                  <a:pt x="18613" y="21600"/>
                </a:cubicBezTo>
                <a:close/>
                <a:moveTo>
                  <a:pt x="15855" y="6988"/>
                </a:moveTo>
                <a:cubicBezTo>
                  <a:pt x="15396" y="4447"/>
                  <a:pt x="14247" y="2224"/>
                  <a:pt x="12638" y="1271"/>
                </a:cubicBezTo>
                <a:cubicBezTo>
                  <a:pt x="12638" y="0"/>
                  <a:pt x="12638" y="0"/>
                  <a:pt x="12638" y="0"/>
                </a:cubicBezTo>
                <a:cubicBezTo>
                  <a:pt x="15626" y="635"/>
                  <a:pt x="18153" y="2859"/>
                  <a:pt x="18843" y="6988"/>
                </a:cubicBezTo>
                <a:cubicBezTo>
                  <a:pt x="20221" y="6988"/>
                  <a:pt x="20221" y="6988"/>
                  <a:pt x="20221" y="6988"/>
                </a:cubicBezTo>
                <a:cubicBezTo>
                  <a:pt x="17464" y="11753"/>
                  <a:pt x="17464" y="11753"/>
                  <a:pt x="17464" y="11753"/>
                </a:cubicBezTo>
                <a:cubicBezTo>
                  <a:pt x="14477" y="6988"/>
                  <a:pt x="14477" y="6988"/>
                  <a:pt x="14477" y="6988"/>
                </a:cubicBezTo>
                <a:cubicBezTo>
                  <a:pt x="15855" y="6988"/>
                  <a:pt x="15855" y="6988"/>
                  <a:pt x="15855" y="6988"/>
                </a:cubicBezTo>
                <a:close/>
                <a:moveTo>
                  <a:pt x="12868" y="3176"/>
                </a:moveTo>
                <a:cubicBezTo>
                  <a:pt x="13328" y="3812"/>
                  <a:pt x="13787" y="4447"/>
                  <a:pt x="14017" y="5082"/>
                </a:cubicBezTo>
                <a:cubicBezTo>
                  <a:pt x="6664" y="5082"/>
                  <a:pt x="6664" y="5082"/>
                  <a:pt x="6664" y="5082"/>
                </a:cubicBezTo>
                <a:cubicBezTo>
                  <a:pt x="5974" y="5082"/>
                  <a:pt x="5285" y="5400"/>
                  <a:pt x="4596" y="6035"/>
                </a:cubicBezTo>
                <a:cubicBezTo>
                  <a:pt x="3906" y="6671"/>
                  <a:pt x="3447" y="7624"/>
                  <a:pt x="3217" y="8576"/>
                </a:cubicBezTo>
                <a:cubicBezTo>
                  <a:pt x="919" y="18106"/>
                  <a:pt x="919" y="18106"/>
                  <a:pt x="919" y="18106"/>
                </a:cubicBezTo>
                <a:cubicBezTo>
                  <a:pt x="230" y="18106"/>
                  <a:pt x="0" y="17471"/>
                  <a:pt x="0" y="16835"/>
                </a:cubicBezTo>
                <a:cubicBezTo>
                  <a:pt x="0" y="1588"/>
                  <a:pt x="0" y="1588"/>
                  <a:pt x="0" y="1588"/>
                </a:cubicBezTo>
                <a:cubicBezTo>
                  <a:pt x="0" y="953"/>
                  <a:pt x="460" y="318"/>
                  <a:pt x="919" y="318"/>
                </a:cubicBezTo>
                <a:cubicBezTo>
                  <a:pt x="6204" y="318"/>
                  <a:pt x="6204" y="318"/>
                  <a:pt x="6204" y="318"/>
                </a:cubicBezTo>
                <a:cubicBezTo>
                  <a:pt x="8043" y="3176"/>
                  <a:pt x="8043" y="3176"/>
                  <a:pt x="8043" y="3176"/>
                </a:cubicBezTo>
                <a:lnTo>
                  <a:pt x="12868" y="3176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7" name="Shape 1852"/>
          <p:cNvSpPr/>
          <p:nvPr/>
        </p:nvSpPr>
        <p:spPr>
          <a:xfrm>
            <a:off x="9506335" y="5789483"/>
            <a:ext cx="400810" cy="322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05" h="21600" extrusionOk="0">
                <a:moveTo>
                  <a:pt x="15655" y="4431"/>
                </a:moveTo>
                <a:cubicBezTo>
                  <a:pt x="15655" y="3877"/>
                  <a:pt x="15655" y="3877"/>
                  <a:pt x="15655" y="3877"/>
                </a:cubicBezTo>
                <a:cubicBezTo>
                  <a:pt x="15655" y="3323"/>
                  <a:pt x="15259" y="2769"/>
                  <a:pt x="14664" y="2769"/>
                </a:cubicBezTo>
                <a:cubicBezTo>
                  <a:pt x="7134" y="2769"/>
                  <a:pt x="7134" y="2769"/>
                  <a:pt x="7134" y="2769"/>
                </a:cubicBezTo>
                <a:cubicBezTo>
                  <a:pt x="5549" y="0"/>
                  <a:pt x="5549" y="0"/>
                  <a:pt x="5549" y="0"/>
                </a:cubicBezTo>
                <a:cubicBezTo>
                  <a:pt x="991" y="0"/>
                  <a:pt x="991" y="0"/>
                  <a:pt x="991" y="0"/>
                </a:cubicBezTo>
                <a:cubicBezTo>
                  <a:pt x="396" y="0"/>
                  <a:pt x="0" y="554"/>
                  <a:pt x="0" y="1385"/>
                </a:cubicBezTo>
                <a:cubicBezTo>
                  <a:pt x="0" y="14954"/>
                  <a:pt x="0" y="14954"/>
                  <a:pt x="0" y="14954"/>
                </a:cubicBezTo>
                <a:cubicBezTo>
                  <a:pt x="0" y="15508"/>
                  <a:pt x="396" y="16062"/>
                  <a:pt x="793" y="16062"/>
                </a:cubicBezTo>
                <a:cubicBezTo>
                  <a:pt x="2774" y="7477"/>
                  <a:pt x="2774" y="7477"/>
                  <a:pt x="2774" y="7477"/>
                </a:cubicBezTo>
                <a:cubicBezTo>
                  <a:pt x="3171" y="6646"/>
                  <a:pt x="3567" y="5815"/>
                  <a:pt x="4161" y="5262"/>
                </a:cubicBezTo>
                <a:cubicBezTo>
                  <a:pt x="4558" y="4708"/>
                  <a:pt x="5350" y="4431"/>
                  <a:pt x="5945" y="4431"/>
                </a:cubicBezTo>
                <a:cubicBezTo>
                  <a:pt x="15655" y="4431"/>
                  <a:pt x="15655" y="4431"/>
                  <a:pt x="15655" y="4431"/>
                </a:cubicBezTo>
                <a:close/>
                <a:moveTo>
                  <a:pt x="15259" y="21600"/>
                </a:moveTo>
                <a:cubicBezTo>
                  <a:pt x="8917" y="16338"/>
                  <a:pt x="10899" y="9138"/>
                  <a:pt x="15259" y="11908"/>
                </a:cubicBezTo>
                <a:cubicBezTo>
                  <a:pt x="19618" y="9138"/>
                  <a:pt x="21600" y="16338"/>
                  <a:pt x="15259" y="21600"/>
                </a:cubicBezTo>
                <a:close/>
                <a:moveTo>
                  <a:pt x="12484" y="16062"/>
                </a:moveTo>
                <a:cubicBezTo>
                  <a:pt x="12286" y="15785"/>
                  <a:pt x="12088" y="15231"/>
                  <a:pt x="12088" y="14954"/>
                </a:cubicBezTo>
                <a:cubicBezTo>
                  <a:pt x="12683" y="14954"/>
                  <a:pt x="12683" y="14954"/>
                  <a:pt x="12683" y="14954"/>
                </a:cubicBezTo>
                <a:cubicBezTo>
                  <a:pt x="12484" y="15508"/>
                  <a:pt x="12484" y="15785"/>
                  <a:pt x="12484" y="16062"/>
                </a:cubicBezTo>
                <a:close/>
                <a:moveTo>
                  <a:pt x="12088" y="14123"/>
                </a:moveTo>
                <a:cubicBezTo>
                  <a:pt x="12286" y="12738"/>
                  <a:pt x="13277" y="12462"/>
                  <a:pt x="14664" y="12738"/>
                </a:cubicBezTo>
                <a:cubicBezTo>
                  <a:pt x="13872" y="13015"/>
                  <a:pt x="13277" y="13292"/>
                  <a:pt x="12881" y="14400"/>
                </a:cubicBezTo>
                <a:cubicBezTo>
                  <a:pt x="12088" y="14123"/>
                  <a:pt x="12088" y="14123"/>
                  <a:pt x="12088" y="14123"/>
                </a:cubicBezTo>
                <a:close/>
                <a:moveTo>
                  <a:pt x="18826" y="9969"/>
                </a:moveTo>
                <a:cubicBezTo>
                  <a:pt x="17835" y="9138"/>
                  <a:pt x="16448" y="9138"/>
                  <a:pt x="15259" y="9692"/>
                </a:cubicBezTo>
                <a:cubicBezTo>
                  <a:pt x="13673" y="9138"/>
                  <a:pt x="11890" y="9138"/>
                  <a:pt x="10701" y="11077"/>
                </a:cubicBezTo>
                <a:cubicBezTo>
                  <a:pt x="9512" y="12738"/>
                  <a:pt x="9710" y="15231"/>
                  <a:pt x="10305" y="17169"/>
                </a:cubicBezTo>
                <a:cubicBezTo>
                  <a:pt x="10503" y="17723"/>
                  <a:pt x="10701" y="18554"/>
                  <a:pt x="11097" y="19108"/>
                </a:cubicBezTo>
                <a:cubicBezTo>
                  <a:pt x="2180" y="19108"/>
                  <a:pt x="2180" y="19108"/>
                  <a:pt x="2180" y="19108"/>
                </a:cubicBezTo>
                <a:cubicBezTo>
                  <a:pt x="4558" y="9415"/>
                  <a:pt x="4558" y="9415"/>
                  <a:pt x="4558" y="9415"/>
                </a:cubicBezTo>
                <a:cubicBezTo>
                  <a:pt x="4756" y="8585"/>
                  <a:pt x="4954" y="8031"/>
                  <a:pt x="5549" y="7754"/>
                </a:cubicBezTo>
                <a:cubicBezTo>
                  <a:pt x="5945" y="7200"/>
                  <a:pt x="6341" y="6923"/>
                  <a:pt x="6738" y="6923"/>
                </a:cubicBezTo>
                <a:cubicBezTo>
                  <a:pt x="18231" y="6923"/>
                  <a:pt x="18231" y="6923"/>
                  <a:pt x="18231" y="6923"/>
                </a:cubicBezTo>
                <a:cubicBezTo>
                  <a:pt x="18429" y="6923"/>
                  <a:pt x="18429" y="6923"/>
                  <a:pt x="18628" y="7200"/>
                </a:cubicBezTo>
                <a:cubicBezTo>
                  <a:pt x="18826" y="7200"/>
                  <a:pt x="18826" y="7200"/>
                  <a:pt x="19024" y="7477"/>
                </a:cubicBezTo>
                <a:cubicBezTo>
                  <a:pt x="19024" y="7754"/>
                  <a:pt x="19222" y="8031"/>
                  <a:pt x="19222" y="8308"/>
                </a:cubicBezTo>
                <a:cubicBezTo>
                  <a:pt x="19222" y="8585"/>
                  <a:pt x="19222" y="8585"/>
                  <a:pt x="19024" y="8862"/>
                </a:cubicBezTo>
                <a:lnTo>
                  <a:pt x="18826" y="9969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8" name="Shape 1853"/>
          <p:cNvSpPr/>
          <p:nvPr/>
        </p:nvSpPr>
        <p:spPr>
          <a:xfrm>
            <a:off x="2613411" y="5687165"/>
            <a:ext cx="345403" cy="392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6" extrusionOk="0">
                <a:moveTo>
                  <a:pt x="12857" y="20700"/>
                </a:moveTo>
                <a:cubicBezTo>
                  <a:pt x="13371" y="19800"/>
                  <a:pt x="14143" y="18900"/>
                  <a:pt x="14657" y="18225"/>
                </a:cubicBezTo>
                <a:cubicBezTo>
                  <a:pt x="14914" y="17775"/>
                  <a:pt x="14914" y="17325"/>
                  <a:pt x="14400" y="16875"/>
                </a:cubicBezTo>
                <a:cubicBezTo>
                  <a:pt x="13371" y="15975"/>
                  <a:pt x="12343" y="15075"/>
                  <a:pt x="11057" y="14175"/>
                </a:cubicBezTo>
                <a:cubicBezTo>
                  <a:pt x="10543" y="13725"/>
                  <a:pt x="10286" y="13725"/>
                  <a:pt x="9771" y="13950"/>
                </a:cubicBezTo>
                <a:cubicBezTo>
                  <a:pt x="9000" y="14175"/>
                  <a:pt x="8486" y="14625"/>
                  <a:pt x="7714" y="15075"/>
                </a:cubicBezTo>
                <a:cubicBezTo>
                  <a:pt x="5400" y="11925"/>
                  <a:pt x="4886" y="10125"/>
                  <a:pt x="4371" y="7875"/>
                </a:cubicBezTo>
                <a:cubicBezTo>
                  <a:pt x="5143" y="7650"/>
                  <a:pt x="5914" y="7200"/>
                  <a:pt x="6686" y="6975"/>
                </a:cubicBezTo>
                <a:cubicBezTo>
                  <a:pt x="6943" y="6750"/>
                  <a:pt x="7200" y="6300"/>
                  <a:pt x="6943" y="5625"/>
                </a:cubicBezTo>
                <a:cubicBezTo>
                  <a:pt x="6686" y="4500"/>
                  <a:pt x="6171" y="3150"/>
                  <a:pt x="5657" y="1800"/>
                </a:cubicBezTo>
                <a:cubicBezTo>
                  <a:pt x="5657" y="1350"/>
                  <a:pt x="5143" y="900"/>
                  <a:pt x="4629" y="900"/>
                </a:cubicBezTo>
                <a:cubicBezTo>
                  <a:pt x="3600" y="1125"/>
                  <a:pt x="2314" y="1125"/>
                  <a:pt x="1029" y="1350"/>
                </a:cubicBezTo>
                <a:cubicBezTo>
                  <a:pt x="0" y="1350"/>
                  <a:pt x="0" y="1575"/>
                  <a:pt x="0" y="2250"/>
                </a:cubicBezTo>
                <a:cubicBezTo>
                  <a:pt x="257" y="10350"/>
                  <a:pt x="3857" y="17550"/>
                  <a:pt x="11057" y="21150"/>
                </a:cubicBezTo>
                <a:cubicBezTo>
                  <a:pt x="11829" y="21600"/>
                  <a:pt x="12086" y="21600"/>
                  <a:pt x="12857" y="20700"/>
                </a:cubicBezTo>
                <a:close/>
                <a:moveTo>
                  <a:pt x="11571" y="11925"/>
                </a:moveTo>
                <a:cubicBezTo>
                  <a:pt x="8229" y="11925"/>
                  <a:pt x="8229" y="11925"/>
                  <a:pt x="8229" y="11925"/>
                </a:cubicBezTo>
                <a:cubicBezTo>
                  <a:pt x="8229" y="11250"/>
                  <a:pt x="8229" y="11250"/>
                  <a:pt x="8229" y="11250"/>
                </a:cubicBezTo>
                <a:cubicBezTo>
                  <a:pt x="10286" y="8550"/>
                  <a:pt x="10286" y="8550"/>
                  <a:pt x="10286" y="8550"/>
                </a:cubicBezTo>
                <a:cubicBezTo>
                  <a:pt x="10543" y="8100"/>
                  <a:pt x="10800" y="7650"/>
                  <a:pt x="10800" y="7200"/>
                </a:cubicBezTo>
                <a:cubicBezTo>
                  <a:pt x="10800" y="6975"/>
                  <a:pt x="10800" y="6750"/>
                  <a:pt x="10543" y="6750"/>
                </a:cubicBezTo>
                <a:cubicBezTo>
                  <a:pt x="10286" y="6750"/>
                  <a:pt x="10286" y="6975"/>
                  <a:pt x="10286" y="6975"/>
                </a:cubicBezTo>
                <a:cubicBezTo>
                  <a:pt x="10029" y="8100"/>
                  <a:pt x="10029" y="8100"/>
                  <a:pt x="10029" y="8100"/>
                </a:cubicBezTo>
                <a:cubicBezTo>
                  <a:pt x="8743" y="8100"/>
                  <a:pt x="8743" y="8100"/>
                  <a:pt x="8743" y="8100"/>
                </a:cubicBezTo>
                <a:cubicBezTo>
                  <a:pt x="8743" y="6975"/>
                  <a:pt x="8743" y="6975"/>
                  <a:pt x="8743" y="6975"/>
                </a:cubicBezTo>
                <a:cubicBezTo>
                  <a:pt x="9000" y="6300"/>
                  <a:pt x="9514" y="5850"/>
                  <a:pt x="10800" y="5850"/>
                </a:cubicBezTo>
                <a:cubicBezTo>
                  <a:pt x="11314" y="5850"/>
                  <a:pt x="11829" y="6075"/>
                  <a:pt x="12086" y="6300"/>
                </a:cubicBezTo>
                <a:cubicBezTo>
                  <a:pt x="12343" y="6525"/>
                  <a:pt x="12343" y="6975"/>
                  <a:pt x="12086" y="7650"/>
                </a:cubicBezTo>
                <a:cubicBezTo>
                  <a:pt x="12086" y="7875"/>
                  <a:pt x="12086" y="8100"/>
                  <a:pt x="12086" y="8325"/>
                </a:cubicBezTo>
                <a:cubicBezTo>
                  <a:pt x="9771" y="11250"/>
                  <a:pt x="9771" y="11250"/>
                  <a:pt x="9771" y="11250"/>
                </a:cubicBezTo>
                <a:cubicBezTo>
                  <a:pt x="11829" y="11250"/>
                  <a:pt x="11829" y="11250"/>
                  <a:pt x="11829" y="11250"/>
                </a:cubicBezTo>
                <a:cubicBezTo>
                  <a:pt x="11571" y="11925"/>
                  <a:pt x="11571" y="11925"/>
                  <a:pt x="11571" y="11925"/>
                </a:cubicBezTo>
                <a:close/>
                <a:moveTo>
                  <a:pt x="16200" y="11250"/>
                </a:moveTo>
                <a:cubicBezTo>
                  <a:pt x="15429" y="11250"/>
                  <a:pt x="15429" y="11250"/>
                  <a:pt x="15429" y="11250"/>
                </a:cubicBezTo>
                <a:cubicBezTo>
                  <a:pt x="15429" y="11925"/>
                  <a:pt x="15429" y="11925"/>
                  <a:pt x="15429" y="11925"/>
                </a:cubicBezTo>
                <a:cubicBezTo>
                  <a:pt x="13886" y="11925"/>
                  <a:pt x="13886" y="11925"/>
                  <a:pt x="13886" y="11925"/>
                </a:cubicBezTo>
                <a:cubicBezTo>
                  <a:pt x="13886" y="11250"/>
                  <a:pt x="13886" y="11250"/>
                  <a:pt x="13886" y="11250"/>
                </a:cubicBezTo>
                <a:cubicBezTo>
                  <a:pt x="11829" y="11250"/>
                  <a:pt x="11829" y="11250"/>
                  <a:pt x="11829" y="11250"/>
                </a:cubicBezTo>
                <a:cubicBezTo>
                  <a:pt x="12086" y="10350"/>
                  <a:pt x="12086" y="10350"/>
                  <a:pt x="12086" y="10350"/>
                </a:cubicBezTo>
                <a:cubicBezTo>
                  <a:pt x="14143" y="5850"/>
                  <a:pt x="14143" y="5850"/>
                  <a:pt x="14143" y="5850"/>
                </a:cubicBezTo>
                <a:cubicBezTo>
                  <a:pt x="16200" y="5850"/>
                  <a:pt x="16200" y="5850"/>
                  <a:pt x="16200" y="5850"/>
                </a:cubicBezTo>
                <a:cubicBezTo>
                  <a:pt x="15686" y="10350"/>
                  <a:pt x="15686" y="10350"/>
                  <a:pt x="15686" y="10350"/>
                </a:cubicBezTo>
                <a:cubicBezTo>
                  <a:pt x="16200" y="10350"/>
                  <a:pt x="16200" y="10350"/>
                  <a:pt x="16200" y="10350"/>
                </a:cubicBezTo>
                <a:cubicBezTo>
                  <a:pt x="16200" y="11250"/>
                  <a:pt x="16200" y="11250"/>
                  <a:pt x="16200" y="11250"/>
                </a:cubicBezTo>
                <a:close/>
                <a:moveTo>
                  <a:pt x="14143" y="10350"/>
                </a:moveTo>
                <a:cubicBezTo>
                  <a:pt x="13371" y="10350"/>
                  <a:pt x="13371" y="10350"/>
                  <a:pt x="13371" y="10350"/>
                </a:cubicBezTo>
                <a:cubicBezTo>
                  <a:pt x="14400" y="7875"/>
                  <a:pt x="14400" y="7875"/>
                  <a:pt x="14400" y="7875"/>
                </a:cubicBezTo>
                <a:cubicBezTo>
                  <a:pt x="14143" y="10350"/>
                  <a:pt x="14143" y="10350"/>
                  <a:pt x="14143" y="10350"/>
                </a:cubicBezTo>
                <a:close/>
                <a:moveTo>
                  <a:pt x="11057" y="0"/>
                </a:moveTo>
                <a:cubicBezTo>
                  <a:pt x="13886" y="0"/>
                  <a:pt x="16714" y="1125"/>
                  <a:pt x="18514" y="2700"/>
                </a:cubicBezTo>
                <a:cubicBezTo>
                  <a:pt x="20571" y="4500"/>
                  <a:pt x="21600" y="6750"/>
                  <a:pt x="21600" y="9225"/>
                </a:cubicBezTo>
                <a:cubicBezTo>
                  <a:pt x="21600" y="11925"/>
                  <a:pt x="20571" y="14175"/>
                  <a:pt x="18514" y="15975"/>
                </a:cubicBezTo>
                <a:cubicBezTo>
                  <a:pt x="18000" y="16425"/>
                  <a:pt x="17486" y="16875"/>
                  <a:pt x="16714" y="17100"/>
                </a:cubicBezTo>
                <a:cubicBezTo>
                  <a:pt x="16714" y="16875"/>
                  <a:pt x="16457" y="16650"/>
                  <a:pt x="16200" y="16425"/>
                </a:cubicBezTo>
                <a:cubicBezTo>
                  <a:pt x="15171" y="15525"/>
                  <a:pt x="15171" y="15525"/>
                  <a:pt x="15171" y="15525"/>
                </a:cubicBezTo>
                <a:cubicBezTo>
                  <a:pt x="15686" y="15300"/>
                  <a:pt x="16457" y="14850"/>
                  <a:pt x="16971" y="14400"/>
                </a:cubicBezTo>
                <a:cubicBezTo>
                  <a:pt x="18257" y="13050"/>
                  <a:pt x="19286" y="11250"/>
                  <a:pt x="19286" y="9225"/>
                </a:cubicBezTo>
                <a:cubicBezTo>
                  <a:pt x="19286" y="7425"/>
                  <a:pt x="18257" y="5625"/>
                  <a:pt x="16971" y="4275"/>
                </a:cubicBezTo>
                <a:cubicBezTo>
                  <a:pt x="15429" y="2925"/>
                  <a:pt x="13371" y="2250"/>
                  <a:pt x="11057" y="2250"/>
                </a:cubicBezTo>
                <a:cubicBezTo>
                  <a:pt x="10029" y="2250"/>
                  <a:pt x="9000" y="2475"/>
                  <a:pt x="7971" y="2700"/>
                </a:cubicBezTo>
                <a:cubicBezTo>
                  <a:pt x="7457" y="1350"/>
                  <a:pt x="7457" y="1350"/>
                  <a:pt x="7457" y="1350"/>
                </a:cubicBezTo>
                <a:cubicBezTo>
                  <a:pt x="7457" y="1125"/>
                  <a:pt x="7200" y="900"/>
                  <a:pt x="7200" y="675"/>
                </a:cubicBezTo>
                <a:cubicBezTo>
                  <a:pt x="8486" y="225"/>
                  <a:pt x="9771" y="0"/>
                  <a:pt x="11057" y="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49" name="Shape 1854"/>
          <p:cNvSpPr/>
          <p:nvPr/>
        </p:nvSpPr>
        <p:spPr>
          <a:xfrm>
            <a:off x="3698375" y="5683905"/>
            <a:ext cx="463716" cy="428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96" extrusionOk="0">
                <a:moveTo>
                  <a:pt x="10896" y="7999"/>
                </a:moveTo>
                <a:cubicBezTo>
                  <a:pt x="12042" y="7999"/>
                  <a:pt x="12998" y="8999"/>
                  <a:pt x="12998" y="10399"/>
                </a:cubicBezTo>
                <a:cubicBezTo>
                  <a:pt x="12998" y="11599"/>
                  <a:pt x="12042" y="12599"/>
                  <a:pt x="10896" y="12599"/>
                </a:cubicBezTo>
                <a:cubicBezTo>
                  <a:pt x="9558" y="12599"/>
                  <a:pt x="8602" y="11599"/>
                  <a:pt x="8602" y="10399"/>
                </a:cubicBezTo>
                <a:cubicBezTo>
                  <a:pt x="8602" y="8999"/>
                  <a:pt x="9558" y="7999"/>
                  <a:pt x="10896" y="7999"/>
                </a:cubicBezTo>
                <a:close/>
                <a:moveTo>
                  <a:pt x="9175" y="5999"/>
                </a:moveTo>
                <a:cubicBezTo>
                  <a:pt x="6881" y="5999"/>
                  <a:pt x="4970" y="6399"/>
                  <a:pt x="3632" y="6999"/>
                </a:cubicBezTo>
                <a:cubicBezTo>
                  <a:pt x="1338" y="7799"/>
                  <a:pt x="0" y="8999"/>
                  <a:pt x="0" y="10399"/>
                </a:cubicBezTo>
                <a:cubicBezTo>
                  <a:pt x="0" y="11599"/>
                  <a:pt x="1338" y="12799"/>
                  <a:pt x="3250" y="13599"/>
                </a:cubicBezTo>
                <a:cubicBezTo>
                  <a:pt x="2485" y="15599"/>
                  <a:pt x="2294" y="17399"/>
                  <a:pt x="3250" y="18199"/>
                </a:cubicBezTo>
                <a:cubicBezTo>
                  <a:pt x="4205" y="19199"/>
                  <a:pt x="5926" y="19199"/>
                  <a:pt x="8028" y="17999"/>
                </a:cubicBezTo>
                <a:cubicBezTo>
                  <a:pt x="9175" y="17399"/>
                  <a:pt x="10513" y="16399"/>
                  <a:pt x="11851" y="15199"/>
                </a:cubicBezTo>
                <a:cubicBezTo>
                  <a:pt x="9175" y="15199"/>
                  <a:pt x="9175" y="15199"/>
                  <a:pt x="9175" y="15199"/>
                </a:cubicBezTo>
                <a:cubicBezTo>
                  <a:pt x="8411" y="15799"/>
                  <a:pt x="7837" y="16199"/>
                  <a:pt x="7264" y="16399"/>
                </a:cubicBezTo>
                <a:cubicBezTo>
                  <a:pt x="5926" y="17199"/>
                  <a:pt x="4779" y="17399"/>
                  <a:pt x="4396" y="16999"/>
                </a:cubicBezTo>
                <a:cubicBezTo>
                  <a:pt x="4014" y="16599"/>
                  <a:pt x="4396" y="15599"/>
                  <a:pt x="4970" y="14199"/>
                </a:cubicBezTo>
                <a:cubicBezTo>
                  <a:pt x="4970" y="14199"/>
                  <a:pt x="4970" y="14199"/>
                  <a:pt x="4970" y="14199"/>
                </a:cubicBezTo>
                <a:cubicBezTo>
                  <a:pt x="6690" y="14599"/>
                  <a:pt x="8602" y="14799"/>
                  <a:pt x="10896" y="14799"/>
                </a:cubicBezTo>
                <a:cubicBezTo>
                  <a:pt x="12234" y="14799"/>
                  <a:pt x="13572" y="14599"/>
                  <a:pt x="14719" y="14399"/>
                </a:cubicBezTo>
                <a:cubicBezTo>
                  <a:pt x="14910" y="14999"/>
                  <a:pt x="14910" y="15599"/>
                  <a:pt x="15101" y="15999"/>
                </a:cubicBezTo>
                <a:cubicBezTo>
                  <a:pt x="15101" y="17599"/>
                  <a:pt x="15101" y="18599"/>
                  <a:pt x="14527" y="18799"/>
                </a:cubicBezTo>
                <a:cubicBezTo>
                  <a:pt x="14145" y="19199"/>
                  <a:pt x="13189" y="18599"/>
                  <a:pt x="12234" y="17399"/>
                </a:cubicBezTo>
                <a:cubicBezTo>
                  <a:pt x="11851" y="17199"/>
                  <a:pt x="11660" y="16799"/>
                  <a:pt x="11469" y="16399"/>
                </a:cubicBezTo>
                <a:cubicBezTo>
                  <a:pt x="9940" y="17399"/>
                  <a:pt x="9940" y="17399"/>
                  <a:pt x="9940" y="17399"/>
                </a:cubicBezTo>
                <a:cubicBezTo>
                  <a:pt x="10322" y="17799"/>
                  <a:pt x="10704" y="18199"/>
                  <a:pt x="10896" y="18599"/>
                </a:cubicBezTo>
                <a:cubicBezTo>
                  <a:pt x="12425" y="20399"/>
                  <a:pt x="14145" y="21199"/>
                  <a:pt x="15292" y="20599"/>
                </a:cubicBezTo>
                <a:cubicBezTo>
                  <a:pt x="16439" y="19999"/>
                  <a:pt x="17012" y="18199"/>
                  <a:pt x="16821" y="15799"/>
                </a:cubicBezTo>
                <a:cubicBezTo>
                  <a:pt x="16630" y="15399"/>
                  <a:pt x="16630" y="14799"/>
                  <a:pt x="16439" y="14199"/>
                </a:cubicBezTo>
                <a:cubicBezTo>
                  <a:pt x="17012" y="13999"/>
                  <a:pt x="17586" y="13799"/>
                  <a:pt x="18159" y="13599"/>
                </a:cubicBezTo>
                <a:cubicBezTo>
                  <a:pt x="20262" y="12999"/>
                  <a:pt x="21600" y="11799"/>
                  <a:pt x="21600" y="10399"/>
                </a:cubicBezTo>
                <a:cubicBezTo>
                  <a:pt x="21600" y="8999"/>
                  <a:pt x="20262" y="7799"/>
                  <a:pt x="18159" y="6999"/>
                </a:cubicBezTo>
                <a:cubicBezTo>
                  <a:pt x="16821" y="6599"/>
                  <a:pt x="15292" y="6199"/>
                  <a:pt x="13381" y="5999"/>
                </a:cubicBezTo>
                <a:cubicBezTo>
                  <a:pt x="13189" y="5799"/>
                  <a:pt x="13189" y="5399"/>
                  <a:pt x="12998" y="5199"/>
                </a:cubicBezTo>
                <a:cubicBezTo>
                  <a:pt x="13381" y="4799"/>
                  <a:pt x="13954" y="4399"/>
                  <a:pt x="14527" y="4199"/>
                </a:cubicBezTo>
                <a:cubicBezTo>
                  <a:pt x="15865" y="3599"/>
                  <a:pt x="16821" y="3199"/>
                  <a:pt x="17204" y="3599"/>
                </a:cubicBezTo>
                <a:cubicBezTo>
                  <a:pt x="17586" y="3999"/>
                  <a:pt x="17395" y="4999"/>
                  <a:pt x="16821" y="6199"/>
                </a:cubicBezTo>
                <a:cubicBezTo>
                  <a:pt x="18542" y="6599"/>
                  <a:pt x="18542" y="6599"/>
                  <a:pt x="18542" y="6599"/>
                </a:cubicBezTo>
                <a:cubicBezTo>
                  <a:pt x="19306" y="4799"/>
                  <a:pt x="19306" y="3199"/>
                  <a:pt x="18350" y="2399"/>
                </a:cubicBezTo>
                <a:cubicBezTo>
                  <a:pt x="17395" y="1399"/>
                  <a:pt x="15674" y="1599"/>
                  <a:pt x="13763" y="2599"/>
                </a:cubicBezTo>
                <a:cubicBezTo>
                  <a:pt x="13189" y="2799"/>
                  <a:pt x="12616" y="3199"/>
                  <a:pt x="12042" y="3599"/>
                </a:cubicBezTo>
                <a:cubicBezTo>
                  <a:pt x="11469" y="2999"/>
                  <a:pt x="11087" y="2599"/>
                  <a:pt x="10704" y="1999"/>
                </a:cubicBezTo>
                <a:cubicBezTo>
                  <a:pt x="9175" y="399"/>
                  <a:pt x="7455" y="-401"/>
                  <a:pt x="6308" y="199"/>
                </a:cubicBezTo>
                <a:cubicBezTo>
                  <a:pt x="5161" y="799"/>
                  <a:pt x="4588" y="2399"/>
                  <a:pt x="4970" y="4799"/>
                </a:cubicBezTo>
                <a:cubicBezTo>
                  <a:pt x="4970" y="4999"/>
                  <a:pt x="4970" y="5199"/>
                  <a:pt x="4970" y="5399"/>
                </a:cubicBezTo>
                <a:cubicBezTo>
                  <a:pt x="6690" y="5399"/>
                  <a:pt x="6690" y="5399"/>
                  <a:pt x="6690" y="5399"/>
                </a:cubicBezTo>
                <a:cubicBezTo>
                  <a:pt x="6690" y="4999"/>
                  <a:pt x="6690" y="4799"/>
                  <a:pt x="6499" y="4599"/>
                </a:cubicBezTo>
                <a:cubicBezTo>
                  <a:pt x="6499" y="2999"/>
                  <a:pt x="6499" y="1999"/>
                  <a:pt x="7073" y="1799"/>
                </a:cubicBezTo>
                <a:cubicBezTo>
                  <a:pt x="7455" y="1599"/>
                  <a:pt x="8411" y="2199"/>
                  <a:pt x="9366" y="3199"/>
                </a:cubicBezTo>
                <a:cubicBezTo>
                  <a:pt x="9749" y="3599"/>
                  <a:pt x="10131" y="4199"/>
                  <a:pt x="10513" y="4599"/>
                </a:cubicBezTo>
                <a:cubicBezTo>
                  <a:pt x="10131" y="4999"/>
                  <a:pt x="9558" y="5599"/>
                  <a:pt x="9175" y="5999"/>
                </a:cubicBezTo>
                <a:close/>
                <a:moveTo>
                  <a:pt x="14336" y="7999"/>
                </a:moveTo>
                <a:cubicBezTo>
                  <a:pt x="15674" y="8199"/>
                  <a:pt x="16630" y="8399"/>
                  <a:pt x="17586" y="8599"/>
                </a:cubicBezTo>
                <a:cubicBezTo>
                  <a:pt x="18924" y="9199"/>
                  <a:pt x="19880" y="9799"/>
                  <a:pt x="19880" y="10399"/>
                </a:cubicBezTo>
                <a:cubicBezTo>
                  <a:pt x="19880" y="10799"/>
                  <a:pt x="18924" y="11399"/>
                  <a:pt x="17586" y="11999"/>
                </a:cubicBezTo>
                <a:cubicBezTo>
                  <a:pt x="17012" y="12199"/>
                  <a:pt x="16630" y="12199"/>
                  <a:pt x="16057" y="12399"/>
                </a:cubicBezTo>
                <a:cubicBezTo>
                  <a:pt x="15674" y="11199"/>
                  <a:pt x="15292" y="9799"/>
                  <a:pt x="14719" y="8399"/>
                </a:cubicBezTo>
                <a:cubicBezTo>
                  <a:pt x="14527" y="8399"/>
                  <a:pt x="14527" y="8199"/>
                  <a:pt x="14336" y="7999"/>
                </a:cubicBezTo>
                <a:close/>
                <a:moveTo>
                  <a:pt x="14336" y="12799"/>
                </a:moveTo>
                <a:cubicBezTo>
                  <a:pt x="13954" y="11599"/>
                  <a:pt x="13572" y="10399"/>
                  <a:pt x="13189" y="9199"/>
                </a:cubicBezTo>
                <a:cubicBezTo>
                  <a:pt x="12807" y="8799"/>
                  <a:pt x="12616" y="8199"/>
                  <a:pt x="12425" y="7799"/>
                </a:cubicBezTo>
                <a:cubicBezTo>
                  <a:pt x="11851" y="7799"/>
                  <a:pt x="11278" y="7799"/>
                  <a:pt x="10896" y="7799"/>
                </a:cubicBezTo>
                <a:cubicBezTo>
                  <a:pt x="10513" y="7799"/>
                  <a:pt x="10131" y="7799"/>
                  <a:pt x="9749" y="7799"/>
                </a:cubicBezTo>
                <a:cubicBezTo>
                  <a:pt x="9558" y="7999"/>
                  <a:pt x="9366" y="8199"/>
                  <a:pt x="8984" y="8399"/>
                </a:cubicBezTo>
                <a:cubicBezTo>
                  <a:pt x="8984" y="8399"/>
                  <a:pt x="8984" y="8399"/>
                  <a:pt x="8984" y="8399"/>
                </a:cubicBezTo>
                <a:cubicBezTo>
                  <a:pt x="7837" y="9799"/>
                  <a:pt x="6690" y="11199"/>
                  <a:pt x="5926" y="12399"/>
                </a:cubicBezTo>
                <a:cubicBezTo>
                  <a:pt x="7264" y="12799"/>
                  <a:pt x="8984" y="12999"/>
                  <a:pt x="10896" y="12999"/>
                </a:cubicBezTo>
                <a:cubicBezTo>
                  <a:pt x="12042" y="12999"/>
                  <a:pt x="13189" y="12799"/>
                  <a:pt x="14336" y="12799"/>
                </a:cubicBezTo>
                <a:close/>
                <a:moveTo>
                  <a:pt x="4205" y="11999"/>
                </a:moveTo>
                <a:cubicBezTo>
                  <a:pt x="4205" y="11999"/>
                  <a:pt x="4205" y="11999"/>
                  <a:pt x="4205" y="11999"/>
                </a:cubicBezTo>
                <a:cubicBezTo>
                  <a:pt x="2676" y="11399"/>
                  <a:pt x="1720" y="10799"/>
                  <a:pt x="1720" y="10399"/>
                </a:cubicBezTo>
                <a:cubicBezTo>
                  <a:pt x="1720" y="9799"/>
                  <a:pt x="2676" y="9199"/>
                  <a:pt x="4205" y="8599"/>
                </a:cubicBezTo>
                <a:cubicBezTo>
                  <a:pt x="4970" y="8399"/>
                  <a:pt x="5926" y="8199"/>
                  <a:pt x="7073" y="7999"/>
                </a:cubicBezTo>
                <a:cubicBezTo>
                  <a:pt x="5926" y="9399"/>
                  <a:pt x="4970" y="10799"/>
                  <a:pt x="4205" y="11999"/>
                </a:cubicBezTo>
                <a:close/>
                <a:moveTo>
                  <a:pt x="12234" y="9599"/>
                </a:moveTo>
                <a:cubicBezTo>
                  <a:pt x="12042" y="10599"/>
                  <a:pt x="11660" y="11399"/>
                  <a:pt x="10896" y="11999"/>
                </a:cubicBezTo>
                <a:cubicBezTo>
                  <a:pt x="12042" y="11999"/>
                  <a:pt x="12616" y="10599"/>
                  <a:pt x="12234" y="9599"/>
                </a:cubicBezTo>
                <a:close/>
                <a:moveTo>
                  <a:pt x="9366" y="10999"/>
                </a:moveTo>
                <a:cubicBezTo>
                  <a:pt x="9366" y="10599"/>
                  <a:pt x="9558" y="10399"/>
                  <a:pt x="9558" y="10199"/>
                </a:cubicBezTo>
                <a:cubicBezTo>
                  <a:pt x="9366" y="9999"/>
                  <a:pt x="9366" y="9999"/>
                  <a:pt x="9366" y="9999"/>
                </a:cubicBezTo>
                <a:cubicBezTo>
                  <a:pt x="9175" y="10399"/>
                  <a:pt x="9175" y="10599"/>
                  <a:pt x="9366" y="10999"/>
                </a:cubicBezTo>
                <a:close/>
                <a:moveTo>
                  <a:pt x="9366" y="9599"/>
                </a:moveTo>
                <a:cubicBezTo>
                  <a:pt x="9749" y="9999"/>
                  <a:pt x="9749" y="9999"/>
                  <a:pt x="9749" y="9999"/>
                </a:cubicBezTo>
                <a:cubicBezTo>
                  <a:pt x="10131" y="9599"/>
                  <a:pt x="10513" y="9399"/>
                  <a:pt x="10896" y="8999"/>
                </a:cubicBezTo>
                <a:cubicBezTo>
                  <a:pt x="10704" y="8599"/>
                  <a:pt x="10704" y="8599"/>
                  <a:pt x="10704" y="8599"/>
                </a:cubicBezTo>
                <a:cubicBezTo>
                  <a:pt x="10131" y="8599"/>
                  <a:pt x="9558" y="8999"/>
                  <a:pt x="9366" y="9599"/>
                </a:cubicBezTo>
                <a:close/>
                <a:moveTo>
                  <a:pt x="11087" y="8599"/>
                </a:moveTo>
                <a:cubicBezTo>
                  <a:pt x="11087" y="8999"/>
                  <a:pt x="11087" y="8999"/>
                  <a:pt x="11087" y="8999"/>
                </a:cubicBezTo>
                <a:cubicBezTo>
                  <a:pt x="11278" y="8799"/>
                  <a:pt x="11278" y="8799"/>
                  <a:pt x="11469" y="8799"/>
                </a:cubicBezTo>
                <a:cubicBezTo>
                  <a:pt x="11278" y="8599"/>
                  <a:pt x="11087" y="8599"/>
                  <a:pt x="11087" y="8599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0" name="Shape 1855"/>
          <p:cNvSpPr/>
          <p:nvPr/>
        </p:nvSpPr>
        <p:spPr>
          <a:xfrm>
            <a:off x="1426638" y="5745595"/>
            <a:ext cx="380463" cy="370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5" h="21600" extrusionOk="0">
                <a:moveTo>
                  <a:pt x="7867" y="21600"/>
                </a:moveTo>
                <a:cubicBezTo>
                  <a:pt x="3413" y="20400"/>
                  <a:pt x="-595" y="17280"/>
                  <a:pt x="73" y="11520"/>
                </a:cubicBezTo>
                <a:cubicBezTo>
                  <a:pt x="4527" y="10560"/>
                  <a:pt x="7867" y="12720"/>
                  <a:pt x="9648" y="15600"/>
                </a:cubicBezTo>
                <a:cubicBezTo>
                  <a:pt x="9648" y="11280"/>
                  <a:pt x="9648" y="11280"/>
                  <a:pt x="9648" y="11280"/>
                </a:cubicBezTo>
                <a:cubicBezTo>
                  <a:pt x="4527" y="9600"/>
                  <a:pt x="3413" y="2880"/>
                  <a:pt x="7644" y="0"/>
                </a:cubicBezTo>
                <a:cubicBezTo>
                  <a:pt x="8758" y="3120"/>
                  <a:pt x="8758" y="3120"/>
                  <a:pt x="8758" y="3120"/>
                </a:cubicBezTo>
                <a:cubicBezTo>
                  <a:pt x="10539" y="240"/>
                  <a:pt x="10539" y="240"/>
                  <a:pt x="10539" y="240"/>
                </a:cubicBezTo>
                <a:cubicBezTo>
                  <a:pt x="12320" y="3120"/>
                  <a:pt x="12320" y="3120"/>
                  <a:pt x="12320" y="3120"/>
                </a:cubicBezTo>
                <a:cubicBezTo>
                  <a:pt x="13434" y="0"/>
                  <a:pt x="13434" y="0"/>
                  <a:pt x="13434" y="0"/>
                </a:cubicBezTo>
                <a:cubicBezTo>
                  <a:pt x="17442" y="2880"/>
                  <a:pt x="16551" y="9600"/>
                  <a:pt x="11652" y="11280"/>
                </a:cubicBezTo>
                <a:cubicBezTo>
                  <a:pt x="11652" y="21600"/>
                  <a:pt x="11652" y="21600"/>
                  <a:pt x="11652" y="21600"/>
                </a:cubicBezTo>
                <a:cubicBezTo>
                  <a:pt x="7867" y="21600"/>
                  <a:pt x="7867" y="21600"/>
                  <a:pt x="7867" y="21600"/>
                </a:cubicBezTo>
                <a:close/>
                <a:moveTo>
                  <a:pt x="13211" y="21600"/>
                </a:moveTo>
                <a:cubicBezTo>
                  <a:pt x="14325" y="21600"/>
                  <a:pt x="14325" y="21600"/>
                  <a:pt x="14325" y="21600"/>
                </a:cubicBezTo>
                <a:cubicBezTo>
                  <a:pt x="18110" y="20160"/>
                  <a:pt x="21005" y="15840"/>
                  <a:pt x="20560" y="11760"/>
                </a:cubicBezTo>
                <a:cubicBezTo>
                  <a:pt x="17442" y="11280"/>
                  <a:pt x="14993" y="12000"/>
                  <a:pt x="13211" y="13440"/>
                </a:cubicBezTo>
                <a:lnTo>
                  <a:pt x="13211" y="2160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1" name="Shape 1856"/>
          <p:cNvSpPr/>
          <p:nvPr/>
        </p:nvSpPr>
        <p:spPr>
          <a:xfrm>
            <a:off x="2632391" y="4893879"/>
            <a:ext cx="307443" cy="436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4" h="20246" extrusionOk="0">
                <a:moveTo>
                  <a:pt x="5292" y="5719"/>
                </a:moveTo>
                <a:cubicBezTo>
                  <a:pt x="5012" y="3998"/>
                  <a:pt x="5012" y="2278"/>
                  <a:pt x="5292" y="940"/>
                </a:cubicBezTo>
                <a:cubicBezTo>
                  <a:pt x="10061" y="-1354"/>
                  <a:pt x="12025" y="1322"/>
                  <a:pt x="15672" y="940"/>
                </a:cubicBezTo>
                <a:cubicBezTo>
                  <a:pt x="15952" y="2469"/>
                  <a:pt x="15952" y="4381"/>
                  <a:pt x="15391" y="5527"/>
                </a:cubicBezTo>
                <a:cubicBezTo>
                  <a:pt x="15391" y="6483"/>
                  <a:pt x="14830" y="7057"/>
                  <a:pt x="14269" y="7630"/>
                </a:cubicBezTo>
                <a:cubicBezTo>
                  <a:pt x="13147" y="8395"/>
                  <a:pt x="12025" y="8968"/>
                  <a:pt x="10342" y="8968"/>
                </a:cubicBezTo>
                <a:cubicBezTo>
                  <a:pt x="10342" y="8968"/>
                  <a:pt x="10342" y="8968"/>
                  <a:pt x="10342" y="8968"/>
                </a:cubicBezTo>
                <a:cubicBezTo>
                  <a:pt x="8939" y="8968"/>
                  <a:pt x="7537" y="8395"/>
                  <a:pt x="6695" y="7630"/>
                </a:cubicBezTo>
                <a:cubicBezTo>
                  <a:pt x="6134" y="7057"/>
                  <a:pt x="5573" y="6483"/>
                  <a:pt x="5292" y="5719"/>
                </a:cubicBezTo>
                <a:close/>
                <a:moveTo>
                  <a:pt x="3048" y="19290"/>
                </a:moveTo>
                <a:cubicBezTo>
                  <a:pt x="18196" y="19290"/>
                  <a:pt x="18196" y="19290"/>
                  <a:pt x="18196" y="19290"/>
                </a:cubicBezTo>
                <a:cubicBezTo>
                  <a:pt x="17355" y="20246"/>
                  <a:pt x="17355" y="20246"/>
                  <a:pt x="17355" y="20246"/>
                </a:cubicBezTo>
                <a:cubicBezTo>
                  <a:pt x="3890" y="20246"/>
                  <a:pt x="3890" y="20246"/>
                  <a:pt x="3890" y="20246"/>
                </a:cubicBezTo>
                <a:cubicBezTo>
                  <a:pt x="3048" y="19290"/>
                  <a:pt x="3048" y="19290"/>
                  <a:pt x="3048" y="19290"/>
                </a:cubicBezTo>
                <a:close/>
                <a:moveTo>
                  <a:pt x="19038" y="11453"/>
                </a:moveTo>
                <a:cubicBezTo>
                  <a:pt x="20721" y="15850"/>
                  <a:pt x="20721" y="15850"/>
                  <a:pt x="20721" y="15850"/>
                </a:cubicBezTo>
                <a:cubicBezTo>
                  <a:pt x="21282" y="17379"/>
                  <a:pt x="21001" y="18526"/>
                  <a:pt x="18477" y="18526"/>
                </a:cubicBezTo>
                <a:cubicBezTo>
                  <a:pt x="17916" y="18526"/>
                  <a:pt x="17916" y="18526"/>
                  <a:pt x="17916" y="18526"/>
                </a:cubicBezTo>
                <a:cubicBezTo>
                  <a:pt x="17916" y="12600"/>
                  <a:pt x="17916" y="12600"/>
                  <a:pt x="17916" y="12600"/>
                </a:cubicBezTo>
                <a:cubicBezTo>
                  <a:pt x="11183" y="12600"/>
                  <a:pt x="11183" y="12600"/>
                  <a:pt x="11183" y="12600"/>
                </a:cubicBezTo>
                <a:cubicBezTo>
                  <a:pt x="13147" y="9542"/>
                  <a:pt x="13147" y="9542"/>
                  <a:pt x="13147" y="9542"/>
                </a:cubicBezTo>
                <a:cubicBezTo>
                  <a:pt x="13708" y="9159"/>
                  <a:pt x="13708" y="9159"/>
                  <a:pt x="13708" y="9159"/>
                </a:cubicBezTo>
                <a:cubicBezTo>
                  <a:pt x="17635" y="9733"/>
                  <a:pt x="17635" y="9733"/>
                  <a:pt x="17635" y="9733"/>
                </a:cubicBezTo>
                <a:cubicBezTo>
                  <a:pt x="17916" y="9733"/>
                  <a:pt x="17916" y="9733"/>
                  <a:pt x="17916" y="9733"/>
                </a:cubicBezTo>
                <a:cubicBezTo>
                  <a:pt x="17916" y="9924"/>
                  <a:pt x="17916" y="9924"/>
                  <a:pt x="17916" y="9924"/>
                </a:cubicBezTo>
                <a:cubicBezTo>
                  <a:pt x="18477" y="10306"/>
                  <a:pt x="18757" y="10880"/>
                  <a:pt x="19038" y="11644"/>
                </a:cubicBezTo>
                <a:cubicBezTo>
                  <a:pt x="19038" y="11453"/>
                  <a:pt x="19038" y="11453"/>
                  <a:pt x="19038" y="11453"/>
                </a:cubicBezTo>
                <a:close/>
                <a:moveTo>
                  <a:pt x="3329" y="18526"/>
                </a:moveTo>
                <a:cubicBezTo>
                  <a:pt x="2487" y="18526"/>
                  <a:pt x="2487" y="18526"/>
                  <a:pt x="2487" y="18526"/>
                </a:cubicBezTo>
                <a:cubicBezTo>
                  <a:pt x="-37" y="18526"/>
                  <a:pt x="-318" y="17379"/>
                  <a:pt x="243" y="15850"/>
                </a:cubicBezTo>
                <a:cubicBezTo>
                  <a:pt x="1926" y="11453"/>
                  <a:pt x="1926" y="11453"/>
                  <a:pt x="1926" y="11453"/>
                </a:cubicBezTo>
                <a:cubicBezTo>
                  <a:pt x="1926" y="10880"/>
                  <a:pt x="2487" y="10306"/>
                  <a:pt x="3329" y="9733"/>
                </a:cubicBezTo>
                <a:cubicBezTo>
                  <a:pt x="3329" y="9733"/>
                  <a:pt x="3329" y="9733"/>
                  <a:pt x="3329" y="9733"/>
                </a:cubicBezTo>
                <a:cubicBezTo>
                  <a:pt x="3609" y="9733"/>
                  <a:pt x="3609" y="9733"/>
                  <a:pt x="3609" y="9733"/>
                </a:cubicBezTo>
                <a:cubicBezTo>
                  <a:pt x="7256" y="9159"/>
                  <a:pt x="7256" y="9159"/>
                  <a:pt x="7256" y="9159"/>
                </a:cubicBezTo>
                <a:cubicBezTo>
                  <a:pt x="7817" y="9542"/>
                  <a:pt x="7817" y="9542"/>
                  <a:pt x="7817" y="9542"/>
                </a:cubicBezTo>
                <a:cubicBezTo>
                  <a:pt x="10061" y="12600"/>
                  <a:pt x="10061" y="12600"/>
                  <a:pt x="10061" y="12600"/>
                </a:cubicBezTo>
                <a:cubicBezTo>
                  <a:pt x="3329" y="12600"/>
                  <a:pt x="3329" y="12600"/>
                  <a:pt x="3329" y="12600"/>
                </a:cubicBezTo>
                <a:lnTo>
                  <a:pt x="3329" y="18526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2" name="Shape 1857"/>
          <p:cNvSpPr/>
          <p:nvPr/>
        </p:nvSpPr>
        <p:spPr>
          <a:xfrm>
            <a:off x="3740662" y="4232982"/>
            <a:ext cx="383262" cy="332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0" h="21600" extrusionOk="0">
                <a:moveTo>
                  <a:pt x="689" y="5067"/>
                </a:moveTo>
                <a:cubicBezTo>
                  <a:pt x="10340" y="5067"/>
                  <a:pt x="10340" y="5067"/>
                  <a:pt x="10340" y="5067"/>
                </a:cubicBezTo>
                <a:cubicBezTo>
                  <a:pt x="11259" y="4267"/>
                  <a:pt x="11259" y="4267"/>
                  <a:pt x="11259" y="4267"/>
                </a:cubicBezTo>
                <a:cubicBezTo>
                  <a:pt x="16544" y="0"/>
                  <a:pt x="16544" y="0"/>
                  <a:pt x="16544" y="0"/>
                </a:cubicBezTo>
                <a:cubicBezTo>
                  <a:pt x="16544" y="8800"/>
                  <a:pt x="16544" y="8800"/>
                  <a:pt x="16544" y="8800"/>
                </a:cubicBezTo>
                <a:cubicBezTo>
                  <a:pt x="16544" y="17600"/>
                  <a:pt x="16544" y="17600"/>
                  <a:pt x="16544" y="17600"/>
                </a:cubicBezTo>
                <a:cubicBezTo>
                  <a:pt x="11259" y="13067"/>
                  <a:pt x="11259" y="13067"/>
                  <a:pt x="11259" y="13067"/>
                </a:cubicBezTo>
                <a:cubicBezTo>
                  <a:pt x="10340" y="12533"/>
                  <a:pt x="10340" y="12533"/>
                  <a:pt x="10340" y="12533"/>
                </a:cubicBezTo>
                <a:cubicBezTo>
                  <a:pt x="7353" y="12533"/>
                  <a:pt x="7353" y="12533"/>
                  <a:pt x="7353" y="12533"/>
                </a:cubicBezTo>
                <a:cubicBezTo>
                  <a:pt x="8961" y="18667"/>
                  <a:pt x="8961" y="18667"/>
                  <a:pt x="8961" y="18667"/>
                </a:cubicBezTo>
                <a:cubicBezTo>
                  <a:pt x="10110" y="18667"/>
                  <a:pt x="10110" y="18667"/>
                  <a:pt x="10110" y="18667"/>
                </a:cubicBezTo>
                <a:cubicBezTo>
                  <a:pt x="10110" y="21600"/>
                  <a:pt x="10110" y="21600"/>
                  <a:pt x="10110" y="21600"/>
                </a:cubicBezTo>
                <a:cubicBezTo>
                  <a:pt x="9651" y="21600"/>
                  <a:pt x="9651" y="21600"/>
                  <a:pt x="9651" y="21600"/>
                </a:cubicBezTo>
                <a:cubicBezTo>
                  <a:pt x="4596" y="21600"/>
                  <a:pt x="4596" y="21600"/>
                  <a:pt x="4596" y="21600"/>
                </a:cubicBezTo>
                <a:cubicBezTo>
                  <a:pt x="2298" y="12533"/>
                  <a:pt x="2298" y="12533"/>
                  <a:pt x="2298" y="12533"/>
                </a:cubicBezTo>
                <a:cubicBezTo>
                  <a:pt x="689" y="12533"/>
                  <a:pt x="689" y="12533"/>
                  <a:pt x="689" y="12533"/>
                </a:cubicBezTo>
                <a:cubicBezTo>
                  <a:pt x="-230" y="9867"/>
                  <a:pt x="-230" y="7467"/>
                  <a:pt x="689" y="5067"/>
                </a:cubicBezTo>
                <a:close/>
                <a:moveTo>
                  <a:pt x="19761" y="6133"/>
                </a:moveTo>
                <a:cubicBezTo>
                  <a:pt x="20681" y="6400"/>
                  <a:pt x="21370" y="7467"/>
                  <a:pt x="21370" y="8800"/>
                </a:cubicBezTo>
                <a:cubicBezTo>
                  <a:pt x="21370" y="10133"/>
                  <a:pt x="20681" y="11200"/>
                  <a:pt x="19761" y="11467"/>
                </a:cubicBezTo>
                <a:cubicBezTo>
                  <a:pt x="19761" y="17600"/>
                  <a:pt x="19761" y="17600"/>
                  <a:pt x="19761" y="17600"/>
                </a:cubicBezTo>
                <a:cubicBezTo>
                  <a:pt x="17693" y="17600"/>
                  <a:pt x="17693" y="17600"/>
                  <a:pt x="17693" y="17600"/>
                </a:cubicBezTo>
                <a:cubicBezTo>
                  <a:pt x="17693" y="0"/>
                  <a:pt x="17693" y="0"/>
                  <a:pt x="17693" y="0"/>
                </a:cubicBezTo>
                <a:cubicBezTo>
                  <a:pt x="19761" y="0"/>
                  <a:pt x="19761" y="0"/>
                  <a:pt x="19761" y="0"/>
                </a:cubicBezTo>
                <a:cubicBezTo>
                  <a:pt x="19761" y="6133"/>
                  <a:pt x="19761" y="6133"/>
                  <a:pt x="19761" y="6133"/>
                </a:cubicBezTo>
                <a:close/>
                <a:moveTo>
                  <a:pt x="10340" y="13067"/>
                </a:moveTo>
                <a:cubicBezTo>
                  <a:pt x="8272" y="13067"/>
                  <a:pt x="8272" y="13067"/>
                  <a:pt x="8272" y="13067"/>
                </a:cubicBezTo>
                <a:cubicBezTo>
                  <a:pt x="8961" y="16267"/>
                  <a:pt x="8961" y="16267"/>
                  <a:pt x="8961" y="16267"/>
                </a:cubicBezTo>
                <a:cubicBezTo>
                  <a:pt x="9651" y="16267"/>
                  <a:pt x="9651" y="16267"/>
                  <a:pt x="9651" y="16267"/>
                </a:cubicBezTo>
                <a:cubicBezTo>
                  <a:pt x="9651" y="15200"/>
                  <a:pt x="9651" y="15200"/>
                  <a:pt x="9651" y="15200"/>
                </a:cubicBezTo>
                <a:lnTo>
                  <a:pt x="10340" y="13067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3" name="Shape 1858"/>
          <p:cNvSpPr/>
          <p:nvPr/>
        </p:nvSpPr>
        <p:spPr>
          <a:xfrm>
            <a:off x="7227034" y="3516704"/>
            <a:ext cx="349219" cy="320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69" y="0"/>
                </a:moveTo>
                <a:cubicBezTo>
                  <a:pt x="254" y="1938"/>
                  <a:pt x="8386" y="7754"/>
                  <a:pt x="8640" y="8031"/>
                </a:cubicBezTo>
                <a:cubicBezTo>
                  <a:pt x="2033" y="8031"/>
                  <a:pt x="2033" y="8031"/>
                  <a:pt x="2033" y="8031"/>
                </a:cubicBezTo>
                <a:cubicBezTo>
                  <a:pt x="1525" y="8031"/>
                  <a:pt x="1525" y="8031"/>
                  <a:pt x="1525" y="8031"/>
                </a:cubicBezTo>
                <a:cubicBezTo>
                  <a:pt x="762" y="8031"/>
                  <a:pt x="0" y="8862"/>
                  <a:pt x="0" y="9692"/>
                </a:cubicBezTo>
                <a:cubicBezTo>
                  <a:pt x="0" y="9692"/>
                  <a:pt x="0" y="9692"/>
                  <a:pt x="0" y="9692"/>
                </a:cubicBezTo>
                <a:cubicBezTo>
                  <a:pt x="0" y="10523"/>
                  <a:pt x="254" y="11354"/>
                  <a:pt x="1016" y="11631"/>
                </a:cubicBezTo>
                <a:cubicBezTo>
                  <a:pt x="508" y="11908"/>
                  <a:pt x="0" y="12462"/>
                  <a:pt x="0" y="13015"/>
                </a:cubicBezTo>
                <a:cubicBezTo>
                  <a:pt x="0" y="13015"/>
                  <a:pt x="0" y="13015"/>
                  <a:pt x="0" y="13015"/>
                </a:cubicBezTo>
                <a:cubicBezTo>
                  <a:pt x="0" y="14123"/>
                  <a:pt x="508" y="14677"/>
                  <a:pt x="1271" y="14954"/>
                </a:cubicBezTo>
                <a:cubicBezTo>
                  <a:pt x="1016" y="15231"/>
                  <a:pt x="1016" y="15785"/>
                  <a:pt x="1016" y="16062"/>
                </a:cubicBezTo>
                <a:cubicBezTo>
                  <a:pt x="1016" y="16062"/>
                  <a:pt x="1016" y="16062"/>
                  <a:pt x="1016" y="16062"/>
                </a:cubicBezTo>
                <a:cubicBezTo>
                  <a:pt x="1016" y="17169"/>
                  <a:pt x="1779" y="18000"/>
                  <a:pt x="2541" y="18000"/>
                </a:cubicBezTo>
                <a:cubicBezTo>
                  <a:pt x="2795" y="18000"/>
                  <a:pt x="2795" y="18000"/>
                  <a:pt x="2795" y="18000"/>
                </a:cubicBezTo>
                <a:cubicBezTo>
                  <a:pt x="2287" y="18277"/>
                  <a:pt x="2287" y="18831"/>
                  <a:pt x="2287" y="19385"/>
                </a:cubicBezTo>
                <a:cubicBezTo>
                  <a:pt x="2287" y="19385"/>
                  <a:pt x="2287" y="19385"/>
                  <a:pt x="2287" y="19385"/>
                </a:cubicBezTo>
                <a:cubicBezTo>
                  <a:pt x="2287" y="20492"/>
                  <a:pt x="3049" y="21323"/>
                  <a:pt x="3812" y="21323"/>
                </a:cubicBezTo>
                <a:cubicBezTo>
                  <a:pt x="7369" y="21323"/>
                  <a:pt x="7369" y="21323"/>
                  <a:pt x="7369" y="21323"/>
                </a:cubicBezTo>
                <a:cubicBezTo>
                  <a:pt x="11435" y="21323"/>
                  <a:pt x="11435" y="21323"/>
                  <a:pt x="11435" y="21323"/>
                </a:cubicBezTo>
                <a:cubicBezTo>
                  <a:pt x="11689" y="21323"/>
                  <a:pt x="11689" y="21323"/>
                  <a:pt x="11689" y="21323"/>
                </a:cubicBezTo>
                <a:cubicBezTo>
                  <a:pt x="12960" y="19662"/>
                  <a:pt x="12960" y="19662"/>
                  <a:pt x="12960" y="19662"/>
                </a:cubicBezTo>
                <a:cubicBezTo>
                  <a:pt x="16772" y="19108"/>
                  <a:pt x="16772" y="19108"/>
                  <a:pt x="16772" y="19108"/>
                </a:cubicBezTo>
                <a:cubicBezTo>
                  <a:pt x="16772" y="21600"/>
                  <a:pt x="16772" y="21600"/>
                  <a:pt x="16772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6923"/>
                  <a:pt x="21600" y="6923"/>
                  <a:pt x="21600" y="6923"/>
                </a:cubicBezTo>
                <a:cubicBezTo>
                  <a:pt x="16772" y="6923"/>
                  <a:pt x="16772" y="6923"/>
                  <a:pt x="16772" y="6923"/>
                </a:cubicBezTo>
                <a:cubicBezTo>
                  <a:pt x="16772" y="8862"/>
                  <a:pt x="16772" y="8862"/>
                  <a:pt x="16772" y="8862"/>
                </a:cubicBezTo>
                <a:cubicBezTo>
                  <a:pt x="15501" y="8862"/>
                  <a:pt x="15501" y="8862"/>
                  <a:pt x="15501" y="8862"/>
                </a:cubicBezTo>
                <a:cubicBezTo>
                  <a:pt x="14485" y="4431"/>
                  <a:pt x="8132" y="4708"/>
                  <a:pt x="7369" y="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4" name="Shape 1859"/>
          <p:cNvSpPr/>
          <p:nvPr/>
        </p:nvSpPr>
        <p:spPr>
          <a:xfrm>
            <a:off x="7207952" y="2730486"/>
            <a:ext cx="387384" cy="408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4" y="1817"/>
                </a:moveTo>
                <a:lnTo>
                  <a:pt x="16599" y="2624"/>
                </a:lnTo>
                <a:lnTo>
                  <a:pt x="19791" y="1817"/>
                </a:lnTo>
                <a:lnTo>
                  <a:pt x="17663" y="707"/>
                </a:lnTo>
                <a:lnTo>
                  <a:pt x="14684" y="1817"/>
                </a:lnTo>
                <a:close/>
                <a:moveTo>
                  <a:pt x="2979" y="15746"/>
                </a:moveTo>
                <a:lnTo>
                  <a:pt x="745" y="14636"/>
                </a:lnTo>
                <a:lnTo>
                  <a:pt x="745" y="19379"/>
                </a:lnTo>
                <a:lnTo>
                  <a:pt x="2979" y="20490"/>
                </a:lnTo>
                <a:lnTo>
                  <a:pt x="2979" y="15746"/>
                </a:lnTo>
                <a:close/>
                <a:moveTo>
                  <a:pt x="8512" y="9589"/>
                </a:moveTo>
                <a:lnTo>
                  <a:pt x="10640" y="10497"/>
                </a:lnTo>
                <a:lnTo>
                  <a:pt x="13407" y="9387"/>
                </a:lnTo>
                <a:lnTo>
                  <a:pt x="11279" y="8479"/>
                </a:lnTo>
                <a:lnTo>
                  <a:pt x="8512" y="9589"/>
                </a:lnTo>
                <a:close/>
                <a:moveTo>
                  <a:pt x="6703" y="9387"/>
                </a:moveTo>
                <a:lnTo>
                  <a:pt x="7342" y="9185"/>
                </a:lnTo>
                <a:lnTo>
                  <a:pt x="11279" y="7671"/>
                </a:lnTo>
                <a:lnTo>
                  <a:pt x="11492" y="7671"/>
                </a:lnTo>
                <a:lnTo>
                  <a:pt x="12875" y="8277"/>
                </a:lnTo>
                <a:lnTo>
                  <a:pt x="12875" y="1817"/>
                </a:lnTo>
                <a:lnTo>
                  <a:pt x="13620" y="1312"/>
                </a:lnTo>
                <a:lnTo>
                  <a:pt x="17450" y="0"/>
                </a:lnTo>
                <a:lnTo>
                  <a:pt x="17663" y="0"/>
                </a:lnTo>
                <a:lnTo>
                  <a:pt x="20962" y="1312"/>
                </a:lnTo>
                <a:lnTo>
                  <a:pt x="21600" y="1817"/>
                </a:lnTo>
                <a:lnTo>
                  <a:pt x="21600" y="15443"/>
                </a:lnTo>
                <a:lnTo>
                  <a:pt x="16812" y="17260"/>
                </a:lnTo>
                <a:lnTo>
                  <a:pt x="16386" y="17058"/>
                </a:lnTo>
                <a:lnTo>
                  <a:pt x="15429" y="16553"/>
                </a:lnTo>
                <a:lnTo>
                  <a:pt x="15429" y="17664"/>
                </a:lnTo>
                <a:lnTo>
                  <a:pt x="10321" y="19379"/>
                </a:lnTo>
                <a:lnTo>
                  <a:pt x="9896" y="19178"/>
                </a:lnTo>
                <a:lnTo>
                  <a:pt x="8725" y="18572"/>
                </a:lnTo>
                <a:lnTo>
                  <a:pt x="8725" y="19884"/>
                </a:lnTo>
                <a:lnTo>
                  <a:pt x="3724" y="21600"/>
                </a:lnTo>
                <a:lnTo>
                  <a:pt x="3299" y="21398"/>
                </a:lnTo>
                <a:lnTo>
                  <a:pt x="319" y="20086"/>
                </a:lnTo>
                <a:lnTo>
                  <a:pt x="0" y="19884"/>
                </a:lnTo>
                <a:lnTo>
                  <a:pt x="0" y="13525"/>
                </a:lnTo>
                <a:lnTo>
                  <a:pt x="745" y="13323"/>
                </a:lnTo>
                <a:lnTo>
                  <a:pt x="4682" y="11809"/>
                </a:lnTo>
                <a:lnTo>
                  <a:pt x="4895" y="11809"/>
                </a:lnTo>
                <a:lnTo>
                  <a:pt x="7874" y="13323"/>
                </a:lnTo>
                <a:lnTo>
                  <a:pt x="8725" y="13525"/>
                </a:lnTo>
                <a:lnTo>
                  <a:pt x="8725" y="17865"/>
                </a:lnTo>
                <a:lnTo>
                  <a:pt x="9683" y="18269"/>
                </a:lnTo>
                <a:lnTo>
                  <a:pt x="9683" y="11607"/>
                </a:lnTo>
                <a:lnTo>
                  <a:pt x="7342" y="10497"/>
                </a:lnTo>
                <a:lnTo>
                  <a:pt x="7342" y="13121"/>
                </a:lnTo>
                <a:lnTo>
                  <a:pt x="6703" y="12617"/>
                </a:lnTo>
                <a:lnTo>
                  <a:pt x="6703" y="9387"/>
                </a:lnTo>
                <a:close/>
                <a:moveTo>
                  <a:pt x="13620" y="8781"/>
                </a:moveTo>
                <a:lnTo>
                  <a:pt x="14471" y="9185"/>
                </a:lnTo>
                <a:lnTo>
                  <a:pt x="15429" y="9387"/>
                </a:lnTo>
                <a:lnTo>
                  <a:pt x="15429" y="15746"/>
                </a:lnTo>
                <a:lnTo>
                  <a:pt x="16067" y="16150"/>
                </a:lnTo>
                <a:lnTo>
                  <a:pt x="16067" y="3936"/>
                </a:lnTo>
                <a:lnTo>
                  <a:pt x="13620" y="2826"/>
                </a:lnTo>
                <a:lnTo>
                  <a:pt x="13620" y="8781"/>
                </a:lnTo>
                <a:close/>
                <a:moveTo>
                  <a:pt x="1915" y="13727"/>
                </a:moveTo>
                <a:lnTo>
                  <a:pt x="3724" y="14636"/>
                </a:lnTo>
                <a:lnTo>
                  <a:pt x="6916" y="13525"/>
                </a:lnTo>
                <a:lnTo>
                  <a:pt x="4682" y="12617"/>
                </a:lnTo>
                <a:lnTo>
                  <a:pt x="1915" y="13727"/>
                </a:lnTo>
                <a:close/>
                <a:moveTo>
                  <a:pt x="16812" y="3533"/>
                </a:moveTo>
                <a:lnTo>
                  <a:pt x="16812" y="3331"/>
                </a:lnTo>
                <a:lnTo>
                  <a:pt x="16812" y="3533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5" name="Shape 1860"/>
          <p:cNvSpPr/>
          <p:nvPr/>
        </p:nvSpPr>
        <p:spPr>
          <a:xfrm>
            <a:off x="8450922" y="3554206"/>
            <a:ext cx="253804" cy="344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98" extrusionOk="0">
                <a:moveTo>
                  <a:pt x="0" y="1507"/>
                </a:moveTo>
                <a:cubicBezTo>
                  <a:pt x="7316" y="-502"/>
                  <a:pt x="14632" y="-502"/>
                  <a:pt x="21600" y="1507"/>
                </a:cubicBezTo>
                <a:cubicBezTo>
                  <a:pt x="21600" y="8038"/>
                  <a:pt x="21600" y="14568"/>
                  <a:pt x="21600" y="21098"/>
                </a:cubicBezTo>
                <a:cubicBezTo>
                  <a:pt x="14284" y="21098"/>
                  <a:pt x="7316" y="21098"/>
                  <a:pt x="0" y="21098"/>
                </a:cubicBezTo>
                <a:cubicBezTo>
                  <a:pt x="0" y="14568"/>
                  <a:pt x="0" y="8038"/>
                  <a:pt x="0" y="1507"/>
                </a:cubicBezTo>
                <a:close/>
                <a:moveTo>
                  <a:pt x="2787" y="3014"/>
                </a:moveTo>
                <a:cubicBezTo>
                  <a:pt x="2787" y="6782"/>
                  <a:pt x="2787" y="6782"/>
                  <a:pt x="2787" y="6782"/>
                </a:cubicBezTo>
                <a:cubicBezTo>
                  <a:pt x="18813" y="6782"/>
                  <a:pt x="18813" y="6782"/>
                  <a:pt x="18813" y="6782"/>
                </a:cubicBezTo>
                <a:cubicBezTo>
                  <a:pt x="18813" y="3014"/>
                  <a:pt x="18813" y="3014"/>
                  <a:pt x="18813" y="3014"/>
                </a:cubicBezTo>
                <a:cubicBezTo>
                  <a:pt x="2787" y="3014"/>
                  <a:pt x="2787" y="3014"/>
                  <a:pt x="2787" y="3014"/>
                </a:cubicBezTo>
                <a:close/>
                <a:moveTo>
                  <a:pt x="4529" y="8540"/>
                </a:moveTo>
                <a:cubicBezTo>
                  <a:pt x="3484" y="8540"/>
                  <a:pt x="2787" y="9042"/>
                  <a:pt x="2787" y="9796"/>
                </a:cubicBezTo>
                <a:cubicBezTo>
                  <a:pt x="2787" y="10549"/>
                  <a:pt x="3484" y="11051"/>
                  <a:pt x="4529" y="11051"/>
                </a:cubicBezTo>
                <a:cubicBezTo>
                  <a:pt x="5574" y="11051"/>
                  <a:pt x="6271" y="10549"/>
                  <a:pt x="6271" y="9796"/>
                </a:cubicBezTo>
                <a:cubicBezTo>
                  <a:pt x="6271" y="9042"/>
                  <a:pt x="5574" y="8540"/>
                  <a:pt x="4529" y="8540"/>
                </a:cubicBezTo>
                <a:close/>
                <a:moveTo>
                  <a:pt x="17419" y="15321"/>
                </a:moveTo>
                <a:cubicBezTo>
                  <a:pt x="16374" y="15321"/>
                  <a:pt x="15677" y="16075"/>
                  <a:pt x="15677" y="16577"/>
                </a:cubicBezTo>
                <a:cubicBezTo>
                  <a:pt x="15677" y="17331"/>
                  <a:pt x="16374" y="17833"/>
                  <a:pt x="17419" y="17833"/>
                </a:cubicBezTo>
                <a:cubicBezTo>
                  <a:pt x="18116" y="17833"/>
                  <a:pt x="18813" y="17331"/>
                  <a:pt x="18813" y="16577"/>
                </a:cubicBezTo>
                <a:cubicBezTo>
                  <a:pt x="18813" y="16075"/>
                  <a:pt x="18116" y="15321"/>
                  <a:pt x="17419" y="15321"/>
                </a:cubicBezTo>
                <a:close/>
                <a:moveTo>
                  <a:pt x="12890" y="15321"/>
                </a:moveTo>
                <a:cubicBezTo>
                  <a:pt x="11845" y="15321"/>
                  <a:pt x="11148" y="16075"/>
                  <a:pt x="11148" y="16577"/>
                </a:cubicBezTo>
                <a:cubicBezTo>
                  <a:pt x="11148" y="17331"/>
                  <a:pt x="11845" y="17833"/>
                  <a:pt x="12890" y="17833"/>
                </a:cubicBezTo>
                <a:cubicBezTo>
                  <a:pt x="13935" y="17833"/>
                  <a:pt x="14632" y="17331"/>
                  <a:pt x="14632" y="16577"/>
                </a:cubicBezTo>
                <a:cubicBezTo>
                  <a:pt x="14632" y="16075"/>
                  <a:pt x="13935" y="15321"/>
                  <a:pt x="12890" y="15321"/>
                </a:cubicBezTo>
                <a:close/>
                <a:moveTo>
                  <a:pt x="8710" y="15321"/>
                </a:moveTo>
                <a:cubicBezTo>
                  <a:pt x="7665" y="15321"/>
                  <a:pt x="6968" y="16075"/>
                  <a:pt x="6968" y="16577"/>
                </a:cubicBezTo>
                <a:cubicBezTo>
                  <a:pt x="6968" y="17331"/>
                  <a:pt x="7665" y="17833"/>
                  <a:pt x="8710" y="17833"/>
                </a:cubicBezTo>
                <a:cubicBezTo>
                  <a:pt x="9755" y="17833"/>
                  <a:pt x="10452" y="17331"/>
                  <a:pt x="10452" y="16577"/>
                </a:cubicBezTo>
                <a:cubicBezTo>
                  <a:pt x="10452" y="16075"/>
                  <a:pt x="9755" y="15321"/>
                  <a:pt x="8710" y="15321"/>
                </a:cubicBezTo>
                <a:close/>
                <a:moveTo>
                  <a:pt x="4529" y="15321"/>
                </a:moveTo>
                <a:cubicBezTo>
                  <a:pt x="3484" y="15321"/>
                  <a:pt x="2787" y="16075"/>
                  <a:pt x="2787" y="16577"/>
                </a:cubicBezTo>
                <a:cubicBezTo>
                  <a:pt x="2787" y="17331"/>
                  <a:pt x="3484" y="17833"/>
                  <a:pt x="4529" y="17833"/>
                </a:cubicBezTo>
                <a:cubicBezTo>
                  <a:pt x="5574" y="17833"/>
                  <a:pt x="6271" y="17331"/>
                  <a:pt x="6271" y="16577"/>
                </a:cubicBezTo>
                <a:cubicBezTo>
                  <a:pt x="6271" y="16075"/>
                  <a:pt x="5574" y="15321"/>
                  <a:pt x="4529" y="15321"/>
                </a:cubicBezTo>
                <a:close/>
                <a:moveTo>
                  <a:pt x="17419" y="12056"/>
                </a:moveTo>
                <a:cubicBezTo>
                  <a:pt x="16374" y="12056"/>
                  <a:pt x="15677" y="12558"/>
                  <a:pt x="15677" y="13312"/>
                </a:cubicBezTo>
                <a:cubicBezTo>
                  <a:pt x="15677" y="13814"/>
                  <a:pt x="16374" y="14568"/>
                  <a:pt x="17419" y="14568"/>
                </a:cubicBezTo>
                <a:cubicBezTo>
                  <a:pt x="18116" y="14568"/>
                  <a:pt x="18813" y="13814"/>
                  <a:pt x="18813" y="13312"/>
                </a:cubicBezTo>
                <a:cubicBezTo>
                  <a:pt x="18813" y="12558"/>
                  <a:pt x="18116" y="12056"/>
                  <a:pt x="17419" y="12056"/>
                </a:cubicBezTo>
                <a:close/>
                <a:moveTo>
                  <a:pt x="12890" y="12056"/>
                </a:moveTo>
                <a:cubicBezTo>
                  <a:pt x="11845" y="12056"/>
                  <a:pt x="11148" y="12558"/>
                  <a:pt x="11148" y="13312"/>
                </a:cubicBezTo>
                <a:cubicBezTo>
                  <a:pt x="11148" y="13814"/>
                  <a:pt x="11845" y="14568"/>
                  <a:pt x="12890" y="14568"/>
                </a:cubicBezTo>
                <a:cubicBezTo>
                  <a:pt x="13935" y="14568"/>
                  <a:pt x="14632" y="13814"/>
                  <a:pt x="14632" y="13312"/>
                </a:cubicBezTo>
                <a:cubicBezTo>
                  <a:pt x="14632" y="12558"/>
                  <a:pt x="13935" y="12056"/>
                  <a:pt x="12890" y="12056"/>
                </a:cubicBezTo>
                <a:close/>
                <a:moveTo>
                  <a:pt x="8710" y="12056"/>
                </a:moveTo>
                <a:cubicBezTo>
                  <a:pt x="7665" y="12056"/>
                  <a:pt x="6968" y="12558"/>
                  <a:pt x="6968" y="13312"/>
                </a:cubicBezTo>
                <a:cubicBezTo>
                  <a:pt x="6968" y="13814"/>
                  <a:pt x="7665" y="14568"/>
                  <a:pt x="8710" y="14568"/>
                </a:cubicBezTo>
                <a:cubicBezTo>
                  <a:pt x="9755" y="14568"/>
                  <a:pt x="10452" y="13814"/>
                  <a:pt x="10452" y="13312"/>
                </a:cubicBezTo>
                <a:cubicBezTo>
                  <a:pt x="10452" y="12558"/>
                  <a:pt x="9755" y="12056"/>
                  <a:pt x="8710" y="12056"/>
                </a:cubicBezTo>
                <a:close/>
                <a:moveTo>
                  <a:pt x="4529" y="12056"/>
                </a:moveTo>
                <a:cubicBezTo>
                  <a:pt x="3484" y="12056"/>
                  <a:pt x="2787" y="12558"/>
                  <a:pt x="2787" y="13312"/>
                </a:cubicBezTo>
                <a:cubicBezTo>
                  <a:pt x="2787" y="13814"/>
                  <a:pt x="3484" y="14568"/>
                  <a:pt x="4529" y="14568"/>
                </a:cubicBezTo>
                <a:cubicBezTo>
                  <a:pt x="5574" y="14568"/>
                  <a:pt x="6271" y="13814"/>
                  <a:pt x="6271" y="13312"/>
                </a:cubicBezTo>
                <a:cubicBezTo>
                  <a:pt x="6271" y="12558"/>
                  <a:pt x="5574" y="12056"/>
                  <a:pt x="4529" y="12056"/>
                </a:cubicBezTo>
                <a:close/>
                <a:moveTo>
                  <a:pt x="17419" y="8540"/>
                </a:moveTo>
                <a:cubicBezTo>
                  <a:pt x="16374" y="8540"/>
                  <a:pt x="15677" y="9042"/>
                  <a:pt x="15677" y="9796"/>
                </a:cubicBezTo>
                <a:cubicBezTo>
                  <a:pt x="15677" y="10549"/>
                  <a:pt x="16374" y="11051"/>
                  <a:pt x="17419" y="11051"/>
                </a:cubicBezTo>
                <a:cubicBezTo>
                  <a:pt x="18116" y="11051"/>
                  <a:pt x="18813" y="10549"/>
                  <a:pt x="18813" y="9796"/>
                </a:cubicBezTo>
                <a:cubicBezTo>
                  <a:pt x="18813" y="9042"/>
                  <a:pt x="18116" y="8540"/>
                  <a:pt x="17419" y="8540"/>
                </a:cubicBezTo>
                <a:close/>
                <a:moveTo>
                  <a:pt x="12890" y="8540"/>
                </a:moveTo>
                <a:cubicBezTo>
                  <a:pt x="11845" y="8540"/>
                  <a:pt x="11148" y="9042"/>
                  <a:pt x="11148" y="9796"/>
                </a:cubicBezTo>
                <a:cubicBezTo>
                  <a:pt x="11148" y="10549"/>
                  <a:pt x="11845" y="11051"/>
                  <a:pt x="12890" y="11051"/>
                </a:cubicBezTo>
                <a:cubicBezTo>
                  <a:pt x="13935" y="11051"/>
                  <a:pt x="14632" y="10549"/>
                  <a:pt x="14632" y="9796"/>
                </a:cubicBezTo>
                <a:cubicBezTo>
                  <a:pt x="14632" y="9042"/>
                  <a:pt x="13935" y="8540"/>
                  <a:pt x="12890" y="8540"/>
                </a:cubicBezTo>
                <a:close/>
                <a:moveTo>
                  <a:pt x="8710" y="8540"/>
                </a:moveTo>
                <a:cubicBezTo>
                  <a:pt x="7665" y="8540"/>
                  <a:pt x="6968" y="9042"/>
                  <a:pt x="6968" y="9796"/>
                </a:cubicBezTo>
                <a:cubicBezTo>
                  <a:pt x="6968" y="10549"/>
                  <a:pt x="7665" y="11051"/>
                  <a:pt x="8710" y="11051"/>
                </a:cubicBezTo>
                <a:cubicBezTo>
                  <a:pt x="9755" y="11051"/>
                  <a:pt x="10452" y="10549"/>
                  <a:pt x="10452" y="9796"/>
                </a:cubicBezTo>
                <a:cubicBezTo>
                  <a:pt x="10452" y="9042"/>
                  <a:pt x="9755" y="8540"/>
                  <a:pt x="8710" y="854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6" name="Shape 1861"/>
          <p:cNvSpPr/>
          <p:nvPr/>
        </p:nvSpPr>
        <p:spPr>
          <a:xfrm>
            <a:off x="6129030" y="2722851"/>
            <a:ext cx="366394" cy="389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02" y="5002"/>
                </a:moveTo>
                <a:cubicBezTo>
                  <a:pt x="20144" y="6594"/>
                  <a:pt x="21600" y="9095"/>
                  <a:pt x="21600" y="12051"/>
                </a:cubicBezTo>
                <a:cubicBezTo>
                  <a:pt x="21600" y="14324"/>
                  <a:pt x="20629" y="16598"/>
                  <a:pt x="18930" y="18189"/>
                </a:cubicBezTo>
                <a:cubicBezTo>
                  <a:pt x="11407" y="12051"/>
                  <a:pt x="11407" y="12051"/>
                  <a:pt x="11407" y="12051"/>
                </a:cubicBezTo>
                <a:cubicBezTo>
                  <a:pt x="18202" y="5002"/>
                  <a:pt x="18202" y="5002"/>
                  <a:pt x="18202" y="5002"/>
                </a:cubicBezTo>
                <a:close/>
                <a:moveTo>
                  <a:pt x="18445" y="18872"/>
                </a:moveTo>
                <a:cubicBezTo>
                  <a:pt x="17960" y="19326"/>
                  <a:pt x="17474" y="19781"/>
                  <a:pt x="16746" y="20008"/>
                </a:cubicBezTo>
                <a:cubicBezTo>
                  <a:pt x="17960" y="18417"/>
                  <a:pt x="17960" y="18417"/>
                  <a:pt x="17960" y="18417"/>
                </a:cubicBezTo>
                <a:cubicBezTo>
                  <a:pt x="18445" y="18872"/>
                  <a:pt x="18445" y="18872"/>
                  <a:pt x="18445" y="18872"/>
                </a:cubicBezTo>
                <a:close/>
                <a:moveTo>
                  <a:pt x="15533" y="20918"/>
                </a:moveTo>
                <a:cubicBezTo>
                  <a:pt x="17474" y="17962"/>
                  <a:pt x="17474" y="17962"/>
                  <a:pt x="17474" y="17962"/>
                </a:cubicBezTo>
                <a:cubicBezTo>
                  <a:pt x="16989" y="17507"/>
                  <a:pt x="16989" y="17507"/>
                  <a:pt x="16989" y="17507"/>
                </a:cubicBezTo>
                <a:cubicBezTo>
                  <a:pt x="14562" y="21373"/>
                  <a:pt x="14562" y="21373"/>
                  <a:pt x="14562" y="21373"/>
                </a:cubicBezTo>
                <a:cubicBezTo>
                  <a:pt x="14804" y="21145"/>
                  <a:pt x="15290" y="20918"/>
                  <a:pt x="15533" y="20918"/>
                </a:cubicBezTo>
                <a:close/>
                <a:moveTo>
                  <a:pt x="14076" y="20691"/>
                </a:moveTo>
                <a:cubicBezTo>
                  <a:pt x="16261" y="17053"/>
                  <a:pt x="16261" y="17053"/>
                  <a:pt x="16261" y="17053"/>
                </a:cubicBezTo>
                <a:cubicBezTo>
                  <a:pt x="15775" y="16825"/>
                  <a:pt x="15775" y="16825"/>
                  <a:pt x="15775" y="16825"/>
                </a:cubicBezTo>
                <a:cubicBezTo>
                  <a:pt x="13834" y="20008"/>
                  <a:pt x="13834" y="20008"/>
                  <a:pt x="13834" y="20008"/>
                </a:cubicBezTo>
                <a:cubicBezTo>
                  <a:pt x="14076" y="20691"/>
                  <a:pt x="14076" y="20691"/>
                  <a:pt x="14076" y="20691"/>
                </a:cubicBezTo>
                <a:close/>
                <a:moveTo>
                  <a:pt x="13591" y="19099"/>
                </a:moveTo>
                <a:cubicBezTo>
                  <a:pt x="15290" y="16371"/>
                  <a:pt x="15290" y="16371"/>
                  <a:pt x="15290" y="16371"/>
                </a:cubicBezTo>
                <a:cubicBezTo>
                  <a:pt x="14804" y="15916"/>
                  <a:pt x="14804" y="15916"/>
                  <a:pt x="14804" y="15916"/>
                </a:cubicBezTo>
                <a:cubicBezTo>
                  <a:pt x="13348" y="18417"/>
                  <a:pt x="13348" y="18417"/>
                  <a:pt x="13348" y="18417"/>
                </a:cubicBezTo>
                <a:cubicBezTo>
                  <a:pt x="13591" y="19099"/>
                  <a:pt x="13591" y="19099"/>
                  <a:pt x="13591" y="19099"/>
                </a:cubicBezTo>
                <a:close/>
                <a:moveTo>
                  <a:pt x="12863" y="17735"/>
                </a:moveTo>
                <a:cubicBezTo>
                  <a:pt x="14319" y="15461"/>
                  <a:pt x="14319" y="15461"/>
                  <a:pt x="14319" y="15461"/>
                </a:cubicBezTo>
                <a:cubicBezTo>
                  <a:pt x="13834" y="15006"/>
                  <a:pt x="13834" y="15006"/>
                  <a:pt x="13834" y="15006"/>
                </a:cubicBezTo>
                <a:cubicBezTo>
                  <a:pt x="12620" y="17053"/>
                  <a:pt x="12620" y="17053"/>
                  <a:pt x="12620" y="17053"/>
                </a:cubicBezTo>
                <a:cubicBezTo>
                  <a:pt x="12863" y="17735"/>
                  <a:pt x="12863" y="17735"/>
                  <a:pt x="12863" y="17735"/>
                </a:cubicBezTo>
                <a:close/>
                <a:moveTo>
                  <a:pt x="12378" y="16143"/>
                </a:moveTo>
                <a:cubicBezTo>
                  <a:pt x="13348" y="14552"/>
                  <a:pt x="13348" y="14552"/>
                  <a:pt x="13348" y="14552"/>
                </a:cubicBezTo>
                <a:cubicBezTo>
                  <a:pt x="12863" y="14097"/>
                  <a:pt x="12863" y="14097"/>
                  <a:pt x="12863" y="14097"/>
                </a:cubicBezTo>
                <a:cubicBezTo>
                  <a:pt x="12135" y="15461"/>
                  <a:pt x="12135" y="15461"/>
                  <a:pt x="12135" y="15461"/>
                </a:cubicBezTo>
                <a:cubicBezTo>
                  <a:pt x="12378" y="16143"/>
                  <a:pt x="12378" y="16143"/>
                  <a:pt x="12378" y="16143"/>
                </a:cubicBezTo>
                <a:close/>
                <a:moveTo>
                  <a:pt x="11649" y="14779"/>
                </a:moveTo>
                <a:cubicBezTo>
                  <a:pt x="12378" y="13869"/>
                  <a:pt x="12378" y="13869"/>
                  <a:pt x="12378" y="13869"/>
                </a:cubicBezTo>
                <a:cubicBezTo>
                  <a:pt x="11892" y="13415"/>
                  <a:pt x="11892" y="13415"/>
                  <a:pt x="11892" y="13415"/>
                </a:cubicBezTo>
                <a:cubicBezTo>
                  <a:pt x="11407" y="13869"/>
                  <a:pt x="11407" y="13869"/>
                  <a:pt x="11407" y="13869"/>
                </a:cubicBezTo>
                <a:cubicBezTo>
                  <a:pt x="11649" y="14779"/>
                  <a:pt x="11649" y="14779"/>
                  <a:pt x="11649" y="14779"/>
                </a:cubicBezTo>
                <a:close/>
                <a:moveTo>
                  <a:pt x="11164" y="13187"/>
                </a:moveTo>
                <a:cubicBezTo>
                  <a:pt x="10921" y="12505"/>
                  <a:pt x="10921" y="12505"/>
                  <a:pt x="10921" y="12505"/>
                </a:cubicBezTo>
                <a:cubicBezTo>
                  <a:pt x="11407" y="12960"/>
                  <a:pt x="11407" y="12960"/>
                  <a:pt x="11407" y="12960"/>
                </a:cubicBezTo>
                <a:cubicBezTo>
                  <a:pt x="11164" y="13187"/>
                  <a:pt x="11164" y="13187"/>
                  <a:pt x="11164" y="13187"/>
                </a:cubicBezTo>
                <a:close/>
                <a:moveTo>
                  <a:pt x="14319" y="3865"/>
                </a:moveTo>
                <a:cubicBezTo>
                  <a:pt x="9951" y="12278"/>
                  <a:pt x="9951" y="12278"/>
                  <a:pt x="9951" y="12278"/>
                </a:cubicBezTo>
                <a:cubicBezTo>
                  <a:pt x="9951" y="12278"/>
                  <a:pt x="9222" y="6366"/>
                  <a:pt x="8737" y="2956"/>
                </a:cubicBezTo>
                <a:cubicBezTo>
                  <a:pt x="3883" y="3411"/>
                  <a:pt x="0" y="7503"/>
                  <a:pt x="0" y="12278"/>
                </a:cubicBezTo>
                <a:cubicBezTo>
                  <a:pt x="0" y="17507"/>
                  <a:pt x="4369" y="21600"/>
                  <a:pt x="9951" y="21600"/>
                </a:cubicBezTo>
                <a:cubicBezTo>
                  <a:pt x="11164" y="21600"/>
                  <a:pt x="12378" y="21373"/>
                  <a:pt x="13348" y="21145"/>
                </a:cubicBezTo>
                <a:cubicBezTo>
                  <a:pt x="9951" y="12278"/>
                  <a:pt x="9951" y="12278"/>
                  <a:pt x="9951" y="12278"/>
                </a:cubicBezTo>
                <a:cubicBezTo>
                  <a:pt x="16503" y="5229"/>
                  <a:pt x="16503" y="5229"/>
                  <a:pt x="16503" y="5229"/>
                </a:cubicBezTo>
                <a:cubicBezTo>
                  <a:pt x="16018" y="4547"/>
                  <a:pt x="15290" y="4093"/>
                  <a:pt x="14319" y="3865"/>
                </a:cubicBezTo>
                <a:close/>
                <a:moveTo>
                  <a:pt x="10436" y="0"/>
                </a:moveTo>
                <a:cubicBezTo>
                  <a:pt x="9951" y="0"/>
                  <a:pt x="9708" y="0"/>
                  <a:pt x="9222" y="0"/>
                </a:cubicBezTo>
                <a:cubicBezTo>
                  <a:pt x="9708" y="3411"/>
                  <a:pt x="10436" y="9322"/>
                  <a:pt x="10436" y="9322"/>
                </a:cubicBezTo>
                <a:cubicBezTo>
                  <a:pt x="14804" y="909"/>
                  <a:pt x="14804" y="909"/>
                  <a:pt x="14804" y="909"/>
                </a:cubicBezTo>
                <a:cubicBezTo>
                  <a:pt x="13591" y="227"/>
                  <a:pt x="11892" y="0"/>
                  <a:pt x="10436" y="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7" name="Shape 1862"/>
          <p:cNvSpPr/>
          <p:nvPr/>
        </p:nvSpPr>
        <p:spPr>
          <a:xfrm>
            <a:off x="8373636" y="2851375"/>
            <a:ext cx="408376" cy="267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927" y="19274"/>
                </a:moveTo>
                <a:cubicBezTo>
                  <a:pt x="6545" y="19274"/>
                  <a:pt x="9164" y="19938"/>
                  <a:pt x="11564" y="21600"/>
                </a:cubicBezTo>
                <a:cubicBezTo>
                  <a:pt x="13964" y="19938"/>
                  <a:pt x="16364" y="18942"/>
                  <a:pt x="18982" y="18942"/>
                </a:cubicBezTo>
                <a:cubicBezTo>
                  <a:pt x="18982" y="7643"/>
                  <a:pt x="18982" y="7643"/>
                  <a:pt x="18982" y="7643"/>
                </a:cubicBezTo>
                <a:cubicBezTo>
                  <a:pt x="11564" y="9305"/>
                  <a:pt x="11564" y="9305"/>
                  <a:pt x="11564" y="9305"/>
                </a:cubicBezTo>
                <a:cubicBezTo>
                  <a:pt x="3927" y="7643"/>
                  <a:pt x="3927" y="7643"/>
                  <a:pt x="3927" y="7643"/>
                </a:cubicBezTo>
                <a:cubicBezTo>
                  <a:pt x="3927" y="19274"/>
                  <a:pt x="3927" y="19274"/>
                  <a:pt x="3927" y="19274"/>
                </a:cubicBezTo>
                <a:close/>
                <a:moveTo>
                  <a:pt x="21600" y="2658"/>
                </a:moveTo>
                <a:cubicBezTo>
                  <a:pt x="21600" y="5649"/>
                  <a:pt x="21600" y="5649"/>
                  <a:pt x="21600" y="5649"/>
                </a:cubicBezTo>
                <a:cubicBezTo>
                  <a:pt x="11564" y="7975"/>
                  <a:pt x="11564" y="7975"/>
                  <a:pt x="11564" y="7975"/>
                </a:cubicBezTo>
                <a:cubicBezTo>
                  <a:pt x="1527" y="5649"/>
                  <a:pt x="1527" y="5649"/>
                  <a:pt x="1527" y="5649"/>
                </a:cubicBezTo>
                <a:cubicBezTo>
                  <a:pt x="1527" y="11298"/>
                  <a:pt x="1527" y="11298"/>
                  <a:pt x="1527" y="11298"/>
                </a:cubicBezTo>
                <a:cubicBezTo>
                  <a:pt x="1745" y="11631"/>
                  <a:pt x="1964" y="11963"/>
                  <a:pt x="1964" y="12295"/>
                </a:cubicBezTo>
                <a:cubicBezTo>
                  <a:pt x="1964" y="12960"/>
                  <a:pt x="1527" y="13625"/>
                  <a:pt x="1091" y="13625"/>
                </a:cubicBezTo>
                <a:cubicBezTo>
                  <a:pt x="873" y="13625"/>
                  <a:pt x="436" y="12960"/>
                  <a:pt x="436" y="12295"/>
                </a:cubicBezTo>
                <a:cubicBezTo>
                  <a:pt x="436" y="11963"/>
                  <a:pt x="655" y="11631"/>
                  <a:pt x="873" y="11298"/>
                </a:cubicBezTo>
                <a:cubicBezTo>
                  <a:pt x="873" y="8308"/>
                  <a:pt x="873" y="5649"/>
                  <a:pt x="873" y="2658"/>
                </a:cubicBezTo>
                <a:cubicBezTo>
                  <a:pt x="11564" y="0"/>
                  <a:pt x="11564" y="0"/>
                  <a:pt x="11564" y="0"/>
                </a:cubicBezTo>
                <a:cubicBezTo>
                  <a:pt x="21600" y="2658"/>
                  <a:pt x="21600" y="2658"/>
                  <a:pt x="21600" y="2658"/>
                </a:cubicBezTo>
                <a:close/>
                <a:moveTo>
                  <a:pt x="1745" y="13957"/>
                </a:moveTo>
                <a:cubicBezTo>
                  <a:pt x="1309" y="14289"/>
                  <a:pt x="1091" y="14289"/>
                  <a:pt x="655" y="13957"/>
                </a:cubicBezTo>
                <a:cubicBezTo>
                  <a:pt x="436" y="15618"/>
                  <a:pt x="218" y="17280"/>
                  <a:pt x="0" y="19274"/>
                </a:cubicBezTo>
                <a:cubicBezTo>
                  <a:pt x="218" y="19274"/>
                  <a:pt x="436" y="19274"/>
                  <a:pt x="436" y="19274"/>
                </a:cubicBezTo>
                <a:cubicBezTo>
                  <a:pt x="655" y="18609"/>
                  <a:pt x="655" y="18609"/>
                  <a:pt x="655" y="18609"/>
                </a:cubicBezTo>
                <a:cubicBezTo>
                  <a:pt x="655" y="19274"/>
                  <a:pt x="655" y="19274"/>
                  <a:pt x="655" y="19274"/>
                </a:cubicBezTo>
                <a:cubicBezTo>
                  <a:pt x="873" y="19606"/>
                  <a:pt x="1091" y="19606"/>
                  <a:pt x="1309" y="19606"/>
                </a:cubicBezTo>
                <a:cubicBezTo>
                  <a:pt x="1527" y="18942"/>
                  <a:pt x="1527" y="18942"/>
                  <a:pt x="1527" y="18942"/>
                </a:cubicBezTo>
                <a:cubicBezTo>
                  <a:pt x="1527" y="19606"/>
                  <a:pt x="1527" y="19606"/>
                  <a:pt x="1527" y="19606"/>
                </a:cubicBezTo>
                <a:cubicBezTo>
                  <a:pt x="1527" y="19606"/>
                  <a:pt x="1745" y="19606"/>
                  <a:pt x="1745" y="19606"/>
                </a:cubicBezTo>
                <a:cubicBezTo>
                  <a:pt x="1745" y="16948"/>
                  <a:pt x="1745" y="16948"/>
                  <a:pt x="1745" y="16948"/>
                </a:cubicBezTo>
                <a:cubicBezTo>
                  <a:pt x="1964" y="19274"/>
                  <a:pt x="1964" y="19274"/>
                  <a:pt x="1964" y="19274"/>
                </a:cubicBezTo>
                <a:cubicBezTo>
                  <a:pt x="2182" y="19274"/>
                  <a:pt x="2182" y="19274"/>
                  <a:pt x="2400" y="19274"/>
                </a:cubicBezTo>
                <a:cubicBezTo>
                  <a:pt x="2182" y="17280"/>
                  <a:pt x="1964" y="15618"/>
                  <a:pt x="1745" y="13957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8" name="Shape 1863"/>
          <p:cNvSpPr/>
          <p:nvPr/>
        </p:nvSpPr>
        <p:spPr>
          <a:xfrm>
            <a:off x="4903168" y="2776283"/>
            <a:ext cx="381660" cy="362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1" y="0"/>
                </a:moveTo>
                <a:cubicBezTo>
                  <a:pt x="20671" y="0"/>
                  <a:pt x="20671" y="0"/>
                  <a:pt x="20671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1227"/>
                  <a:pt x="21600" y="1227"/>
                  <a:pt x="21600" y="1227"/>
                </a:cubicBezTo>
                <a:cubicBezTo>
                  <a:pt x="21600" y="16936"/>
                  <a:pt x="21600" y="16936"/>
                  <a:pt x="21600" y="16936"/>
                </a:cubicBezTo>
                <a:cubicBezTo>
                  <a:pt x="21600" y="18164"/>
                  <a:pt x="21600" y="18164"/>
                  <a:pt x="21600" y="18164"/>
                </a:cubicBezTo>
                <a:cubicBezTo>
                  <a:pt x="20671" y="18164"/>
                  <a:pt x="20671" y="18164"/>
                  <a:pt x="20671" y="18164"/>
                </a:cubicBezTo>
                <a:cubicBezTo>
                  <a:pt x="18813" y="18164"/>
                  <a:pt x="18813" y="18164"/>
                  <a:pt x="18813" y="18164"/>
                </a:cubicBezTo>
                <a:cubicBezTo>
                  <a:pt x="18581" y="17673"/>
                  <a:pt x="18581" y="17673"/>
                  <a:pt x="18581" y="17673"/>
                </a:cubicBezTo>
                <a:cubicBezTo>
                  <a:pt x="18813" y="16936"/>
                  <a:pt x="19045" y="16445"/>
                  <a:pt x="19045" y="15955"/>
                </a:cubicBezTo>
                <a:cubicBezTo>
                  <a:pt x="19510" y="15955"/>
                  <a:pt x="19510" y="15955"/>
                  <a:pt x="19510" y="15955"/>
                </a:cubicBezTo>
                <a:cubicBezTo>
                  <a:pt x="19510" y="2455"/>
                  <a:pt x="19510" y="2455"/>
                  <a:pt x="19510" y="2455"/>
                </a:cubicBezTo>
                <a:cubicBezTo>
                  <a:pt x="2323" y="2455"/>
                  <a:pt x="2323" y="2455"/>
                  <a:pt x="2323" y="2455"/>
                </a:cubicBezTo>
                <a:cubicBezTo>
                  <a:pt x="2323" y="15955"/>
                  <a:pt x="2323" y="15955"/>
                  <a:pt x="2323" y="15955"/>
                </a:cubicBezTo>
                <a:cubicBezTo>
                  <a:pt x="10684" y="15955"/>
                  <a:pt x="10684" y="15955"/>
                  <a:pt x="10684" y="15955"/>
                </a:cubicBezTo>
                <a:cubicBezTo>
                  <a:pt x="10684" y="16445"/>
                  <a:pt x="10916" y="16936"/>
                  <a:pt x="11148" y="17673"/>
                </a:cubicBezTo>
                <a:cubicBezTo>
                  <a:pt x="10916" y="18164"/>
                  <a:pt x="10916" y="18164"/>
                  <a:pt x="10916" y="18164"/>
                </a:cubicBezTo>
                <a:cubicBezTo>
                  <a:pt x="1161" y="18164"/>
                  <a:pt x="1161" y="18164"/>
                  <a:pt x="1161" y="18164"/>
                </a:cubicBezTo>
                <a:cubicBezTo>
                  <a:pt x="0" y="18164"/>
                  <a:pt x="0" y="18164"/>
                  <a:pt x="0" y="18164"/>
                </a:cubicBezTo>
                <a:cubicBezTo>
                  <a:pt x="0" y="16936"/>
                  <a:pt x="0" y="16936"/>
                  <a:pt x="0" y="16936"/>
                </a:cubicBezTo>
                <a:cubicBezTo>
                  <a:pt x="0" y="1227"/>
                  <a:pt x="0" y="1227"/>
                  <a:pt x="0" y="1227"/>
                </a:cubicBezTo>
                <a:cubicBezTo>
                  <a:pt x="0" y="0"/>
                  <a:pt x="0" y="0"/>
                  <a:pt x="0" y="0"/>
                </a:cubicBezTo>
                <a:cubicBezTo>
                  <a:pt x="1161" y="0"/>
                  <a:pt x="1161" y="0"/>
                  <a:pt x="1161" y="0"/>
                </a:cubicBezTo>
                <a:close/>
                <a:moveTo>
                  <a:pt x="14865" y="12518"/>
                </a:moveTo>
                <a:cubicBezTo>
                  <a:pt x="13239" y="12518"/>
                  <a:pt x="12077" y="13745"/>
                  <a:pt x="12077" y="15464"/>
                </a:cubicBezTo>
                <a:cubicBezTo>
                  <a:pt x="12077" y="16200"/>
                  <a:pt x="12310" y="16936"/>
                  <a:pt x="12774" y="17427"/>
                </a:cubicBezTo>
                <a:cubicBezTo>
                  <a:pt x="11613" y="20127"/>
                  <a:pt x="11613" y="20127"/>
                  <a:pt x="11613" y="20127"/>
                </a:cubicBezTo>
                <a:cubicBezTo>
                  <a:pt x="13239" y="20127"/>
                  <a:pt x="13239" y="20127"/>
                  <a:pt x="13239" y="20127"/>
                </a:cubicBezTo>
                <a:cubicBezTo>
                  <a:pt x="14168" y="21109"/>
                  <a:pt x="14168" y="21109"/>
                  <a:pt x="14168" y="21109"/>
                </a:cubicBezTo>
                <a:cubicBezTo>
                  <a:pt x="14865" y="19145"/>
                  <a:pt x="14865" y="19145"/>
                  <a:pt x="14865" y="19145"/>
                </a:cubicBezTo>
                <a:cubicBezTo>
                  <a:pt x="15794" y="21600"/>
                  <a:pt x="15794" y="21600"/>
                  <a:pt x="15794" y="21600"/>
                </a:cubicBezTo>
                <a:cubicBezTo>
                  <a:pt x="16723" y="20618"/>
                  <a:pt x="16723" y="20618"/>
                  <a:pt x="16723" y="20618"/>
                </a:cubicBezTo>
                <a:cubicBezTo>
                  <a:pt x="18116" y="20618"/>
                  <a:pt x="18116" y="20618"/>
                  <a:pt x="18116" y="20618"/>
                </a:cubicBezTo>
                <a:cubicBezTo>
                  <a:pt x="17187" y="17427"/>
                  <a:pt x="17187" y="17427"/>
                  <a:pt x="17187" y="17427"/>
                </a:cubicBezTo>
                <a:cubicBezTo>
                  <a:pt x="17419" y="16936"/>
                  <a:pt x="17652" y="16200"/>
                  <a:pt x="17652" y="15464"/>
                </a:cubicBezTo>
                <a:cubicBezTo>
                  <a:pt x="17652" y="13745"/>
                  <a:pt x="16490" y="12518"/>
                  <a:pt x="14865" y="12518"/>
                </a:cubicBezTo>
                <a:close/>
                <a:moveTo>
                  <a:pt x="16490" y="16445"/>
                </a:moveTo>
                <a:cubicBezTo>
                  <a:pt x="16026" y="16691"/>
                  <a:pt x="15561" y="16936"/>
                  <a:pt x="14865" y="16936"/>
                </a:cubicBezTo>
                <a:cubicBezTo>
                  <a:pt x="14400" y="16936"/>
                  <a:pt x="13703" y="16691"/>
                  <a:pt x="13239" y="16445"/>
                </a:cubicBezTo>
                <a:cubicBezTo>
                  <a:pt x="13471" y="16936"/>
                  <a:pt x="14168" y="17673"/>
                  <a:pt x="14865" y="17673"/>
                </a:cubicBezTo>
                <a:cubicBezTo>
                  <a:pt x="15561" y="17673"/>
                  <a:pt x="16258" y="17182"/>
                  <a:pt x="16490" y="16445"/>
                </a:cubicBezTo>
                <a:close/>
                <a:moveTo>
                  <a:pt x="14400" y="13500"/>
                </a:moveTo>
                <a:cubicBezTo>
                  <a:pt x="14865" y="13500"/>
                  <a:pt x="15329" y="13745"/>
                  <a:pt x="15794" y="14236"/>
                </a:cubicBezTo>
                <a:cubicBezTo>
                  <a:pt x="16258" y="14727"/>
                  <a:pt x="16490" y="15218"/>
                  <a:pt x="16490" y="15709"/>
                </a:cubicBezTo>
                <a:cubicBezTo>
                  <a:pt x="16955" y="15218"/>
                  <a:pt x="16723" y="14236"/>
                  <a:pt x="16258" y="13745"/>
                </a:cubicBezTo>
                <a:cubicBezTo>
                  <a:pt x="15794" y="13255"/>
                  <a:pt x="15097" y="13255"/>
                  <a:pt x="14400" y="13500"/>
                </a:cubicBezTo>
                <a:close/>
                <a:moveTo>
                  <a:pt x="4181" y="10064"/>
                </a:moveTo>
                <a:cubicBezTo>
                  <a:pt x="4181" y="11291"/>
                  <a:pt x="4181" y="11291"/>
                  <a:pt x="4181" y="11291"/>
                </a:cubicBezTo>
                <a:cubicBezTo>
                  <a:pt x="17884" y="11291"/>
                  <a:pt x="17884" y="11291"/>
                  <a:pt x="17884" y="11291"/>
                </a:cubicBezTo>
                <a:cubicBezTo>
                  <a:pt x="17884" y="10064"/>
                  <a:pt x="17884" y="10064"/>
                  <a:pt x="17884" y="10064"/>
                </a:cubicBezTo>
                <a:cubicBezTo>
                  <a:pt x="4181" y="10064"/>
                  <a:pt x="4181" y="10064"/>
                  <a:pt x="4181" y="10064"/>
                </a:cubicBezTo>
                <a:close/>
                <a:moveTo>
                  <a:pt x="10916" y="7118"/>
                </a:moveTo>
                <a:cubicBezTo>
                  <a:pt x="10916" y="8345"/>
                  <a:pt x="10916" y="8345"/>
                  <a:pt x="10916" y="8345"/>
                </a:cubicBezTo>
                <a:cubicBezTo>
                  <a:pt x="17884" y="8345"/>
                  <a:pt x="17884" y="8345"/>
                  <a:pt x="17884" y="8345"/>
                </a:cubicBezTo>
                <a:cubicBezTo>
                  <a:pt x="17884" y="7118"/>
                  <a:pt x="17884" y="7118"/>
                  <a:pt x="17884" y="7118"/>
                </a:cubicBezTo>
                <a:cubicBezTo>
                  <a:pt x="10916" y="7118"/>
                  <a:pt x="10916" y="7118"/>
                  <a:pt x="10916" y="7118"/>
                </a:cubicBezTo>
                <a:close/>
                <a:moveTo>
                  <a:pt x="10916" y="4173"/>
                </a:moveTo>
                <a:cubicBezTo>
                  <a:pt x="10916" y="5400"/>
                  <a:pt x="10916" y="5400"/>
                  <a:pt x="10916" y="5400"/>
                </a:cubicBezTo>
                <a:cubicBezTo>
                  <a:pt x="17884" y="5400"/>
                  <a:pt x="17884" y="5400"/>
                  <a:pt x="17884" y="5400"/>
                </a:cubicBezTo>
                <a:cubicBezTo>
                  <a:pt x="17884" y="4173"/>
                  <a:pt x="17884" y="4173"/>
                  <a:pt x="17884" y="4173"/>
                </a:cubicBezTo>
                <a:cubicBezTo>
                  <a:pt x="10916" y="4173"/>
                  <a:pt x="10916" y="4173"/>
                  <a:pt x="10916" y="4173"/>
                </a:cubicBezTo>
                <a:close/>
                <a:moveTo>
                  <a:pt x="4181" y="4173"/>
                </a:moveTo>
                <a:cubicBezTo>
                  <a:pt x="4181" y="8591"/>
                  <a:pt x="4181" y="8591"/>
                  <a:pt x="4181" y="8591"/>
                </a:cubicBezTo>
                <a:cubicBezTo>
                  <a:pt x="9290" y="8591"/>
                  <a:pt x="9290" y="8591"/>
                  <a:pt x="9290" y="8591"/>
                </a:cubicBezTo>
                <a:cubicBezTo>
                  <a:pt x="9290" y="4173"/>
                  <a:pt x="9290" y="4173"/>
                  <a:pt x="9290" y="4173"/>
                </a:cubicBezTo>
                <a:lnTo>
                  <a:pt x="4181" y="4173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59" name="Shape 1864"/>
          <p:cNvSpPr/>
          <p:nvPr/>
        </p:nvSpPr>
        <p:spPr>
          <a:xfrm>
            <a:off x="6117580" y="3479689"/>
            <a:ext cx="349219" cy="418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85" extrusionOk="0">
                <a:moveTo>
                  <a:pt x="12452" y="4483"/>
                </a:moveTo>
                <a:cubicBezTo>
                  <a:pt x="11944" y="4076"/>
                  <a:pt x="10165" y="3057"/>
                  <a:pt x="8386" y="3668"/>
                </a:cubicBezTo>
                <a:cubicBezTo>
                  <a:pt x="6353" y="4279"/>
                  <a:pt x="5591" y="6113"/>
                  <a:pt x="6607" y="7743"/>
                </a:cubicBezTo>
                <a:cubicBezTo>
                  <a:pt x="7624" y="9374"/>
                  <a:pt x="8386" y="9985"/>
                  <a:pt x="8640" y="10393"/>
                </a:cubicBezTo>
                <a:cubicBezTo>
                  <a:pt x="8894" y="10596"/>
                  <a:pt x="8640" y="11004"/>
                  <a:pt x="8894" y="11208"/>
                </a:cubicBezTo>
                <a:cubicBezTo>
                  <a:pt x="9148" y="12227"/>
                  <a:pt x="11689" y="12634"/>
                  <a:pt x="12452" y="12023"/>
                </a:cubicBezTo>
                <a:cubicBezTo>
                  <a:pt x="13214" y="12634"/>
                  <a:pt x="15755" y="12227"/>
                  <a:pt x="16009" y="11208"/>
                </a:cubicBezTo>
                <a:cubicBezTo>
                  <a:pt x="16009" y="11004"/>
                  <a:pt x="16009" y="10596"/>
                  <a:pt x="16009" y="10393"/>
                </a:cubicBezTo>
                <a:cubicBezTo>
                  <a:pt x="16264" y="9985"/>
                  <a:pt x="17280" y="9374"/>
                  <a:pt x="18296" y="7743"/>
                </a:cubicBezTo>
                <a:cubicBezTo>
                  <a:pt x="19313" y="6113"/>
                  <a:pt x="18551" y="4279"/>
                  <a:pt x="16264" y="3668"/>
                </a:cubicBezTo>
                <a:cubicBezTo>
                  <a:pt x="14739" y="3057"/>
                  <a:pt x="12960" y="4076"/>
                  <a:pt x="12452" y="4483"/>
                </a:cubicBezTo>
                <a:close/>
                <a:moveTo>
                  <a:pt x="21346" y="14876"/>
                </a:moveTo>
                <a:cubicBezTo>
                  <a:pt x="3558" y="14876"/>
                  <a:pt x="3558" y="14876"/>
                  <a:pt x="3558" y="14876"/>
                </a:cubicBezTo>
                <a:cubicBezTo>
                  <a:pt x="2795" y="15487"/>
                  <a:pt x="2541" y="16098"/>
                  <a:pt x="2795" y="16913"/>
                </a:cubicBezTo>
                <a:cubicBezTo>
                  <a:pt x="2795" y="16913"/>
                  <a:pt x="2795" y="16913"/>
                  <a:pt x="2795" y="16913"/>
                </a:cubicBezTo>
                <a:cubicBezTo>
                  <a:pt x="2795" y="17525"/>
                  <a:pt x="3049" y="18136"/>
                  <a:pt x="3558" y="18747"/>
                </a:cubicBezTo>
                <a:cubicBezTo>
                  <a:pt x="21600" y="18747"/>
                  <a:pt x="21600" y="18747"/>
                  <a:pt x="21600" y="18747"/>
                </a:cubicBezTo>
                <a:cubicBezTo>
                  <a:pt x="21600" y="20785"/>
                  <a:pt x="21600" y="20785"/>
                  <a:pt x="21600" y="20785"/>
                </a:cubicBezTo>
                <a:cubicBezTo>
                  <a:pt x="3049" y="20785"/>
                  <a:pt x="3049" y="20785"/>
                  <a:pt x="3049" y="20785"/>
                </a:cubicBezTo>
                <a:cubicBezTo>
                  <a:pt x="2541" y="20785"/>
                  <a:pt x="2541" y="20785"/>
                  <a:pt x="2541" y="20785"/>
                </a:cubicBezTo>
                <a:cubicBezTo>
                  <a:pt x="2033" y="20581"/>
                  <a:pt x="2033" y="20581"/>
                  <a:pt x="2033" y="20581"/>
                </a:cubicBezTo>
                <a:cubicBezTo>
                  <a:pt x="2033" y="20377"/>
                  <a:pt x="1779" y="20377"/>
                  <a:pt x="1779" y="20377"/>
                </a:cubicBezTo>
                <a:cubicBezTo>
                  <a:pt x="762" y="19359"/>
                  <a:pt x="0" y="18136"/>
                  <a:pt x="0" y="16913"/>
                </a:cubicBezTo>
                <a:cubicBezTo>
                  <a:pt x="0" y="16913"/>
                  <a:pt x="0" y="16913"/>
                  <a:pt x="0" y="16913"/>
                </a:cubicBezTo>
                <a:cubicBezTo>
                  <a:pt x="0" y="15691"/>
                  <a:pt x="508" y="14264"/>
                  <a:pt x="1779" y="13245"/>
                </a:cubicBezTo>
                <a:cubicBezTo>
                  <a:pt x="1779" y="13245"/>
                  <a:pt x="1779" y="13042"/>
                  <a:pt x="2033" y="13042"/>
                </a:cubicBezTo>
                <a:cubicBezTo>
                  <a:pt x="2287" y="12634"/>
                  <a:pt x="2287" y="12634"/>
                  <a:pt x="2287" y="12634"/>
                </a:cubicBezTo>
                <a:cubicBezTo>
                  <a:pt x="3049" y="12634"/>
                  <a:pt x="3049" y="12634"/>
                  <a:pt x="3049" y="12634"/>
                </a:cubicBezTo>
                <a:cubicBezTo>
                  <a:pt x="21346" y="12634"/>
                  <a:pt x="21346" y="12634"/>
                  <a:pt x="21346" y="12634"/>
                </a:cubicBezTo>
                <a:cubicBezTo>
                  <a:pt x="21346" y="14876"/>
                  <a:pt x="21346" y="14876"/>
                  <a:pt x="21346" y="14876"/>
                </a:cubicBezTo>
                <a:close/>
                <a:moveTo>
                  <a:pt x="4066" y="17728"/>
                </a:moveTo>
                <a:cubicBezTo>
                  <a:pt x="4066" y="18136"/>
                  <a:pt x="4066" y="18136"/>
                  <a:pt x="4066" y="18136"/>
                </a:cubicBezTo>
                <a:cubicBezTo>
                  <a:pt x="19821" y="18136"/>
                  <a:pt x="19821" y="18136"/>
                  <a:pt x="19821" y="18136"/>
                </a:cubicBezTo>
                <a:cubicBezTo>
                  <a:pt x="19821" y="17728"/>
                  <a:pt x="19821" y="17728"/>
                  <a:pt x="19821" y="17728"/>
                </a:cubicBezTo>
                <a:cubicBezTo>
                  <a:pt x="4066" y="17728"/>
                  <a:pt x="4066" y="17728"/>
                  <a:pt x="4066" y="17728"/>
                </a:cubicBezTo>
                <a:close/>
                <a:moveTo>
                  <a:pt x="4066" y="15487"/>
                </a:moveTo>
                <a:cubicBezTo>
                  <a:pt x="4066" y="15894"/>
                  <a:pt x="4066" y="15894"/>
                  <a:pt x="4066" y="15894"/>
                </a:cubicBezTo>
                <a:cubicBezTo>
                  <a:pt x="19821" y="15894"/>
                  <a:pt x="19821" y="15894"/>
                  <a:pt x="19821" y="15894"/>
                </a:cubicBezTo>
                <a:cubicBezTo>
                  <a:pt x="19821" y="15487"/>
                  <a:pt x="19821" y="15487"/>
                  <a:pt x="19821" y="15487"/>
                </a:cubicBezTo>
                <a:cubicBezTo>
                  <a:pt x="4066" y="15487"/>
                  <a:pt x="4066" y="15487"/>
                  <a:pt x="4066" y="15487"/>
                </a:cubicBezTo>
                <a:close/>
                <a:moveTo>
                  <a:pt x="4066" y="16506"/>
                </a:moveTo>
                <a:cubicBezTo>
                  <a:pt x="4066" y="17117"/>
                  <a:pt x="4066" y="17117"/>
                  <a:pt x="4066" y="17117"/>
                </a:cubicBezTo>
                <a:cubicBezTo>
                  <a:pt x="19821" y="17117"/>
                  <a:pt x="19821" y="17117"/>
                  <a:pt x="19821" y="17117"/>
                </a:cubicBezTo>
                <a:cubicBezTo>
                  <a:pt x="19821" y="16506"/>
                  <a:pt x="19821" y="16506"/>
                  <a:pt x="19821" y="16506"/>
                </a:cubicBezTo>
                <a:cubicBezTo>
                  <a:pt x="4066" y="16506"/>
                  <a:pt x="4066" y="16506"/>
                  <a:pt x="4066" y="16506"/>
                </a:cubicBezTo>
                <a:close/>
                <a:moveTo>
                  <a:pt x="12706" y="1223"/>
                </a:moveTo>
                <a:cubicBezTo>
                  <a:pt x="13722" y="-815"/>
                  <a:pt x="16264" y="204"/>
                  <a:pt x="18551" y="815"/>
                </a:cubicBezTo>
                <a:cubicBezTo>
                  <a:pt x="17534" y="2038"/>
                  <a:pt x="14739" y="2853"/>
                  <a:pt x="12960" y="2242"/>
                </a:cubicBezTo>
                <a:cubicBezTo>
                  <a:pt x="12960" y="2853"/>
                  <a:pt x="12706" y="3464"/>
                  <a:pt x="12706" y="4076"/>
                </a:cubicBezTo>
                <a:cubicBezTo>
                  <a:pt x="12198" y="4076"/>
                  <a:pt x="12198" y="4076"/>
                  <a:pt x="12198" y="4076"/>
                </a:cubicBezTo>
                <a:cubicBezTo>
                  <a:pt x="12198" y="2649"/>
                  <a:pt x="11689" y="1834"/>
                  <a:pt x="10165" y="815"/>
                </a:cubicBezTo>
                <a:cubicBezTo>
                  <a:pt x="11689" y="0"/>
                  <a:pt x="11689" y="0"/>
                  <a:pt x="11689" y="0"/>
                </a:cubicBezTo>
                <a:cubicBezTo>
                  <a:pt x="12198" y="408"/>
                  <a:pt x="12706" y="815"/>
                  <a:pt x="12706" y="1223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0" name="Shape 1865"/>
          <p:cNvSpPr/>
          <p:nvPr/>
        </p:nvSpPr>
        <p:spPr>
          <a:xfrm>
            <a:off x="2582878" y="2628164"/>
            <a:ext cx="406467" cy="410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91" y="0"/>
                </a:moveTo>
                <a:cubicBezTo>
                  <a:pt x="16800" y="0"/>
                  <a:pt x="21600" y="4752"/>
                  <a:pt x="21600" y="10800"/>
                </a:cubicBezTo>
                <a:cubicBezTo>
                  <a:pt x="21600" y="16632"/>
                  <a:pt x="16800" y="21600"/>
                  <a:pt x="10691" y="21600"/>
                </a:cubicBezTo>
                <a:cubicBezTo>
                  <a:pt x="4800" y="21600"/>
                  <a:pt x="0" y="16632"/>
                  <a:pt x="0" y="10800"/>
                </a:cubicBezTo>
                <a:cubicBezTo>
                  <a:pt x="0" y="4752"/>
                  <a:pt x="4800" y="0"/>
                  <a:pt x="10691" y="0"/>
                </a:cubicBezTo>
                <a:close/>
                <a:moveTo>
                  <a:pt x="9818" y="3240"/>
                </a:moveTo>
                <a:cubicBezTo>
                  <a:pt x="9818" y="9504"/>
                  <a:pt x="9818" y="9504"/>
                  <a:pt x="9818" y="9504"/>
                </a:cubicBezTo>
                <a:cubicBezTo>
                  <a:pt x="11782" y="9504"/>
                  <a:pt x="11782" y="9504"/>
                  <a:pt x="11782" y="9504"/>
                </a:cubicBezTo>
                <a:cubicBezTo>
                  <a:pt x="11782" y="3240"/>
                  <a:pt x="11782" y="3240"/>
                  <a:pt x="11782" y="3240"/>
                </a:cubicBezTo>
                <a:cubicBezTo>
                  <a:pt x="9818" y="3240"/>
                  <a:pt x="9818" y="3240"/>
                  <a:pt x="9818" y="3240"/>
                </a:cubicBezTo>
                <a:close/>
                <a:moveTo>
                  <a:pt x="14618" y="5184"/>
                </a:moveTo>
                <a:cubicBezTo>
                  <a:pt x="13309" y="6912"/>
                  <a:pt x="13309" y="6912"/>
                  <a:pt x="13309" y="6912"/>
                </a:cubicBezTo>
                <a:cubicBezTo>
                  <a:pt x="13527" y="7128"/>
                  <a:pt x="13745" y="7344"/>
                  <a:pt x="13964" y="7560"/>
                </a:cubicBezTo>
                <a:cubicBezTo>
                  <a:pt x="14836" y="8424"/>
                  <a:pt x="15273" y="9504"/>
                  <a:pt x="15273" y="10800"/>
                </a:cubicBezTo>
                <a:cubicBezTo>
                  <a:pt x="15273" y="11880"/>
                  <a:pt x="14836" y="13176"/>
                  <a:pt x="13964" y="14040"/>
                </a:cubicBezTo>
                <a:cubicBezTo>
                  <a:pt x="13091" y="14688"/>
                  <a:pt x="12000" y="15336"/>
                  <a:pt x="10691" y="15336"/>
                </a:cubicBezTo>
                <a:cubicBezTo>
                  <a:pt x="9600" y="15336"/>
                  <a:pt x="8291" y="14688"/>
                  <a:pt x="7636" y="14040"/>
                </a:cubicBezTo>
                <a:cubicBezTo>
                  <a:pt x="6764" y="13176"/>
                  <a:pt x="6109" y="11880"/>
                  <a:pt x="6109" y="10800"/>
                </a:cubicBezTo>
                <a:cubicBezTo>
                  <a:pt x="6109" y="9504"/>
                  <a:pt x="6764" y="8424"/>
                  <a:pt x="7636" y="7560"/>
                </a:cubicBezTo>
                <a:cubicBezTo>
                  <a:pt x="7636" y="7344"/>
                  <a:pt x="7855" y="7128"/>
                  <a:pt x="8073" y="6912"/>
                </a:cubicBezTo>
                <a:cubicBezTo>
                  <a:pt x="6764" y="5184"/>
                  <a:pt x="6764" y="5184"/>
                  <a:pt x="6764" y="5184"/>
                </a:cubicBezTo>
                <a:cubicBezTo>
                  <a:pt x="6545" y="5400"/>
                  <a:pt x="6327" y="5616"/>
                  <a:pt x="5891" y="6048"/>
                </a:cubicBezTo>
                <a:cubicBezTo>
                  <a:pt x="4800" y="7128"/>
                  <a:pt x="3927" y="8856"/>
                  <a:pt x="3927" y="10800"/>
                </a:cubicBezTo>
                <a:cubicBezTo>
                  <a:pt x="3927" y="12528"/>
                  <a:pt x="4800" y="14256"/>
                  <a:pt x="5891" y="15552"/>
                </a:cubicBezTo>
                <a:cubicBezTo>
                  <a:pt x="7200" y="16632"/>
                  <a:pt x="8945" y="17496"/>
                  <a:pt x="10691" y="17496"/>
                </a:cubicBezTo>
                <a:cubicBezTo>
                  <a:pt x="12655" y="17496"/>
                  <a:pt x="14400" y="16632"/>
                  <a:pt x="15709" y="15552"/>
                </a:cubicBezTo>
                <a:cubicBezTo>
                  <a:pt x="16800" y="14256"/>
                  <a:pt x="17673" y="12528"/>
                  <a:pt x="17673" y="10800"/>
                </a:cubicBezTo>
                <a:cubicBezTo>
                  <a:pt x="17673" y="8856"/>
                  <a:pt x="16800" y="7128"/>
                  <a:pt x="15709" y="6048"/>
                </a:cubicBezTo>
                <a:cubicBezTo>
                  <a:pt x="15273" y="5616"/>
                  <a:pt x="15055" y="5400"/>
                  <a:pt x="14618" y="5184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1" name="Shape 1866"/>
          <p:cNvSpPr/>
          <p:nvPr/>
        </p:nvSpPr>
        <p:spPr>
          <a:xfrm>
            <a:off x="1483398" y="4215142"/>
            <a:ext cx="263346" cy="39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37" y="0"/>
                </a:moveTo>
                <a:cubicBezTo>
                  <a:pt x="18563" y="0"/>
                  <a:pt x="18563" y="0"/>
                  <a:pt x="18563" y="0"/>
                </a:cubicBezTo>
                <a:cubicBezTo>
                  <a:pt x="20250" y="0"/>
                  <a:pt x="21600" y="891"/>
                  <a:pt x="21600" y="2004"/>
                </a:cubicBezTo>
                <a:cubicBezTo>
                  <a:pt x="21600" y="19819"/>
                  <a:pt x="21600" y="19819"/>
                  <a:pt x="21600" y="19819"/>
                </a:cubicBezTo>
                <a:cubicBezTo>
                  <a:pt x="21600" y="20709"/>
                  <a:pt x="20250" y="21600"/>
                  <a:pt x="18563" y="21600"/>
                </a:cubicBezTo>
                <a:cubicBezTo>
                  <a:pt x="3037" y="21600"/>
                  <a:pt x="3037" y="21600"/>
                  <a:pt x="3037" y="21600"/>
                </a:cubicBezTo>
                <a:cubicBezTo>
                  <a:pt x="1350" y="21600"/>
                  <a:pt x="0" y="20709"/>
                  <a:pt x="0" y="19819"/>
                </a:cubicBezTo>
                <a:cubicBezTo>
                  <a:pt x="0" y="2004"/>
                  <a:pt x="0" y="2004"/>
                  <a:pt x="0" y="2004"/>
                </a:cubicBezTo>
                <a:cubicBezTo>
                  <a:pt x="0" y="891"/>
                  <a:pt x="1350" y="0"/>
                  <a:pt x="3037" y="0"/>
                </a:cubicBezTo>
                <a:close/>
                <a:moveTo>
                  <a:pt x="2362" y="3118"/>
                </a:moveTo>
                <a:cubicBezTo>
                  <a:pt x="2362" y="10689"/>
                  <a:pt x="2362" y="10689"/>
                  <a:pt x="2362" y="10689"/>
                </a:cubicBezTo>
                <a:cubicBezTo>
                  <a:pt x="19238" y="10689"/>
                  <a:pt x="19238" y="10689"/>
                  <a:pt x="19238" y="10689"/>
                </a:cubicBezTo>
                <a:cubicBezTo>
                  <a:pt x="19238" y="3118"/>
                  <a:pt x="19238" y="3118"/>
                  <a:pt x="19238" y="3118"/>
                </a:cubicBezTo>
                <a:cubicBezTo>
                  <a:pt x="2362" y="3118"/>
                  <a:pt x="2362" y="3118"/>
                  <a:pt x="2362" y="3118"/>
                </a:cubicBezTo>
                <a:close/>
                <a:moveTo>
                  <a:pt x="6750" y="1113"/>
                </a:moveTo>
                <a:cubicBezTo>
                  <a:pt x="6750" y="1781"/>
                  <a:pt x="6750" y="1781"/>
                  <a:pt x="6750" y="1781"/>
                </a:cubicBezTo>
                <a:cubicBezTo>
                  <a:pt x="14175" y="1781"/>
                  <a:pt x="14175" y="1781"/>
                  <a:pt x="14175" y="1781"/>
                </a:cubicBezTo>
                <a:cubicBezTo>
                  <a:pt x="14175" y="1113"/>
                  <a:pt x="14175" y="1113"/>
                  <a:pt x="14175" y="1113"/>
                </a:cubicBezTo>
                <a:cubicBezTo>
                  <a:pt x="6750" y="1113"/>
                  <a:pt x="6750" y="1113"/>
                  <a:pt x="6750" y="1113"/>
                </a:cubicBezTo>
                <a:close/>
                <a:moveTo>
                  <a:pt x="9112" y="11579"/>
                </a:moveTo>
                <a:cubicBezTo>
                  <a:pt x="8438" y="11579"/>
                  <a:pt x="8100" y="11802"/>
                  <a:pt x="8100" y="12247"/>
                </a:cubicBezTo>
                <a:cubicBezTo>
                  <a:pt x="8100" y="13361"/>
                  <a:pt x="8100" y="13361"/>
                  <a:pt x="8100" y="13361"/>
                </a:cubicBezTo>
                <a:cubicBezTo>
                  <a:pt x="8100" y="13584"/>
                  <a:pt x="8438" y="14029"/>
                  <a:pt x="9112" y="14029"/>
                </a:cubicBezTo>
                <a:cubicBezTo>
                  <a:pt x="12150" y="14029"/>
                  <a:pt x="12150" y="14029"/>
                  <a:pt x="12150" y="14029"/>
                </a:cubicBezTo>
                <a:cubicBezTo>
                  <a:pt x="12825" y="14029"/>
                  <a:pt x="13163" y="13584"/>
                  <a:pt x="13163" y="13361"/>
                </a:cubicBezTo>
                <a:cubicBezTo>
                  <a:pt x="13163" y="12247"/>
                  <a:pt x="13163" y="12247"/>
                  <a:pt x="13163" y="12247"/>
                </a:cubicBezTo>
                <a:cubicBezTo>
                  <a:pt x="13163" y="11802"/>
                  <a:pt x="12825" y="11579"/>
                  <a:pt x="12150" y="11579"/>
                </a:cubicBezTo>
                <a:cubicBezTo>
                  <a:pt x="9112" y="11579"/>
                  <a:pt x="9112" y="11579"/>
                  <a:pt x="9112" y="11579"/>
                </a:cubicBezTo>
                <a:close/>
                <a:moveTo>
                  <a:pt x="7425" y="12470"/>
                </a:moveTo>
                <a:cubicBezTo>
                  <a:pt x="2700" y="12470"/>
                  <a:pt x="2700" y="12470"/>
                  <a:pt x="2700" y="12470"/>
                </a:cubicBezTo>
                <a:cubicBezTo>
                  <a:pt x="2700" y="13138"/>
                  <a:pt x="2700" y="13138"/>
                  <a:pt x="2700" y="13138"/>
                </a:cubicBezTo>
                <a:cubicBezTo>
                  <a:pt x="7425" y="13138"/>
                  <a:pt x="7425" y="13138"/>
                  <a:pt x="7425" y="13138"/>
                </a:cubicBezTo>
                <a:cubicBezTo>
                  <a:pt x="7425" y="12470"/>
                  <a:pt x="7425" y="12470"/>
                  <a:pt x="7425" y="12470"/>
                </a:cubicBezTo>
                <a:close/>
                <a:moveTo>
                  <a:pt x="18563" y="12470"/>
                </a:moveTo>
                <a:cubicBezTo>
                  <a:pt x="13838" y="12470"/>
                  <a:pt x="13838" y="12470"/>
                  <a:pt x="13838" y="12470"/>
                </a:cubicBezTo>
                <a:cubicBezTo>
                  <a:pt x="13838" y="13138"/>
                  <a:pt x="13838" y="13138"/>
                  <a:pt x="13838" y="13138"/>
                </a:cubicBezTo>
                <a:cubicBezTo>
                  <a:pt x="18563" y="13138"/>
                  <a:pt x="18563" y="13138"/>
                  <a:pt x="18563" y="13138"/>
                </a:cubicBezTo>
                <a:cubicBezTo>
                  <a:pt x="18563" y="12470"/>
                  <a:pt x="18563" y="12470"/>
                  <a:pt x="18563" y="12470"/>
                </a:cubicBezTo>
                <a:close/>
                <a:moveTo>
                  <a:pt x="7425" y="14474"/>
                </a:moveTo>
                <a:cubicBezTo>
                  <a:pt x="2700" y="14474"/>
                  <a:pt x="2700" y="14474"/>
                  <a:pt x="2700" y="14474"/>
                </a:cubicBezTo>
                <a:cubicBezTo>
                  <a:pt x="2700" y="16033"/>
                  <a:pt x="2700" y="16033"/>
                  <a:pt x="2700" y="16033"/>
                </a:cubicBezTo>
                <a:cubicBezTo>
                  <a:pt x="7425" y="16033"/>
                  <a:pt x="7425" y="16033"/>
                  <a:pt x="7425" y="16033"/>
                </a:cubicBezTo>
                <a:cubicBezTo>
                  <a:pt x="7425" y="14474"/>
                  <a:pt x="7425" y="14474"/>
                  <a:pt x="7425" y="14474"/>
                </a:cubicBezTo>
                <a:close/>
                <a:moveTo>
                  <a:pt x="12825" y="14474"/>
                </a:moveTo>
                <a:cubicBezTo>
                  <a:pt x="8438" y="14474"/>
                  <a:pt x="8438" y="14474"/>
                  <a:pt x="8438" y="14474"/>
                </a:cubicBezTo>
                <a:cubicBezTo>
                  <a:pt x="8438" y="16033"/>
                  <a:pt x="8438" y="16033"/>
                  <a:pt x="8438" y="16033"/>
                </a:cubicBezTo>
                <a:cubicBezTo>
                  <a:pt x="12825" y="16033"/>
                  <a:pt x="12825" y="16033"/>
                  <a:pt x="12825" y="16033"/>
                </a:cubicBezTo>
                <a:cubicBezTo>
                  <a:pt x="12825" y="14474"/>
                  <a:pt x="12825" y="14474"/>
                  <a:pt x="12825" y="14474"/>
                </a:cubicBezTo>
                <a:close/>
                <a:moveTo>
                  <a:pt x="18563" y="14474"/>
                </a:moveTo>
                <a:cubicBezTo>
                  <a:pt x="13838" y="14474"/>
                  <a:pt x="13838" y="14474"/>
                  <a:pt x="13838" y="14474"/>
                </a:cubicBezTo>
                <a:cubicBezTo>
                  <a:pt x="13838" y="16033"/>
                  <a:pt x="13838" y="16033"/>
                  <a:pt x="13838" y="16033"/>
                </a:cubicBezTo>
                <a:cubicBezTo>
                  <a:pt x="18563" y="16033"/>
                  <a:pt x="18563" y="16033"/>
                  <a:pt x="18563" y="16033"/>
                </a:cubicBezTo>
                <a:cubicBezTo>
                  <a:pt x="18563" y="14474"/>
                  <a:pt x="18563" y="14474"/>
                  <a:pt x="18563" y="14474"/>
                </a:cubicBezTo>
                <a:close/>
                <a:moveTo>
                  <a:pt x="7425" y="16478"/>
                </a:moveTo>
                <a:cubicBezTo>
                  <a:pt x="2700" y="16478"/>
                  <a:pt x="2700" y="16478"/>
                  <a:pt x="2700" y="16478"/>
                </a:cubicBezTo>
                <a:cubicBezTo>
                  <a:pt x="2700" y="17814"/>
                  <a:pt x="2700" y="17814"/>
                  <a:pt x="2700" y="17814"/>
                </a:cubicBezTo>
                <a:cubicBezTo>
                  <a:pt x="7425" y="17814"/>
                  <a:pt x="7425" y="17814"/>
                  <a:pt x="7425" y="17814"/>
                </a:cubicBezTo>
                <a:cubicBezTo>
                  <a:pt x="7425" y="16478"/>
                  <a:pt x="7425" y="16478"/>
                  <a:pt x="7425" y="16478"/>
                </a:cubicBezTo>
                <a:close/>
                <a:moveTo>
                  <a:pt x="12825" y="16478"/>
                </a:moveTo>
                <a:cubicBezTo>
                  <a:pt x="8438" y="16478"/>
                  <a:pt x="8438" y="16478"/>
                  <a:pt x="8438" y="16478"/>
                </a:cubicBezTo>
                <a:cubicBezTo>
                  <a:pt x="8438" y="17814"/>
                  <a:pt x="8438" y="17814"/>
                  <a:pt x="8438" y="17814"/>
                </a:cubicBezTo>
                <a:cubicBezTo>
                  <a:pt x="12825" y="17814"/>
                  <a:pt x="12825" y="17814"/>
                  <a:pt x="12825" y="17814"/>
                </a:cubicBezTo>
                <a:cubicBezTo>
                  <a:pt x="12825" y="16478"/>
                  <a:pt x="12825" y="16478"/>
                  <a:pt x="12825" y="16478"/>
                </a:cubicBezTo>
                <a:close/>
                <a:moveTo>
                  <a:pt x="18563" y="16478"/>
                </a:moveTo>
                <a:cubicBezTo>
                  <a:pt x="13838" y="16478"/>
                  <a:pt x="13838" y="16478"/>
                  <a:pt x="13838" y="16478"/>
                </a:cubicBezTo>
                <a:cubicBezTo>
                  <a:pt x="13838" y="17814"/>
                  <a:pt x="13838" y="17814"/>
                  <a:pt x="13838" y="17814"/>
                </a:cubicBezTo>
                <a:cubicBezTo>
                  <a:pt x="18563" y="17814"/>
                  <a:pt x="18563" y="17814"/>
                  <a:pt x="18563" y="17814"/>
                </a:cubicBezTo>
                <a:cubicBezTo>
                  <a:pt x="18563" y="16478"/>
                  <a:pt x="18563" y="16478"/>
                  <a:pt x="18563" y="16478"/>
                </a:cubicBezTo>
                <a:close/>
                <a:moveTo>
                  <a:pt x="7425" y="18482"/>
                </a:moveTo>
                <a:cubicBezTo>
                  <a:pt x="2700" y="18482"/>
                  <a:pt x="2700" y="18482"/>
                  <a:pt x="2700" y="18482"/>
                </a:cubicBezTo>
                <a:cubicBezTo>
                  <a:pt x="2700" y="19819"/>
                  <a:pt x="2700" y="19819"/>
                  <a:pt x="2700" y="19819"/>
                </a:cubicBezTo>
                <a:cubicBezTo>
                  <a:pt x="7425" y="19819"/>
                  <a:pt x="7425" y="19819"/>
                  <a:pt x="7425" y="19819"/>
                </a:cubicBezTo>
                <a:cubicBezTo>
                  <a:pt x="7425" y="18482"/>
                  <a:pt x="7425" y="18482"/>
                  <a:pt x="7425" y="18482"/>
                </a:cubicBezTo>
                <a:close/>
                <a:moveTo>
                  <a:pt x="12825" y="18482"/>
                </a:moveTo>
                <a:cubicBezTo>
                  <a:pt x="8438" y="18482"/>
                  <a:pt x="8438" y="18482"/>
                  <a:pt x="8438" y="18482"/>
                </a:cubicBezTo>
                <a:cubicBezTo>
                  <a:pt x="8438" y="19819"/>
                  <a:pt x="8438" y="19819"/>
                  <a:pt x="8438" y="19819"/>
                </a:cubicBezTo>
                <a:cubicBezTo>
                  <a:pt x="12825" y="19819"/>
                  <a:pt x="12825" y="19819"/>
                  <a:pt x="12825" y="19819"/>
                </a:cubicBezTo>
                <a:cubicBezTo>
                  <a:pt x="12825" y="18482"/>
                  <a:pt x="12825" y="18482"/>
                  <a:pt x="12825" y="18482"/>
                </a:cubicBezTo>
                <a:close/>
                <a:moveTo>
                  <a:pt x="18563" y="18482"/>
                </a:moveTo>
                <a:cubicBezTo>
                  <a:pt x="13838" y="18482"/>
                  <a:pt x="13838" y="18482"/>
                  <a:pt x="13838" y="18482"/>
                </a:cubicBezTo>
                <a:cubicBezTo>
                  <a:pt x="13838" y="19819"/>
                  <a:pt x="13838" y="19819"/>
                  <a:pt x="13838" y="19819"/>
                </a:cubicBezTo>
                <a:cubicBezTo>
                  <a:pt x="18563" y="19819"/>
                  <a:pt x="18563" y="19819"/>
                  <a:pt x="18563" y="19819"/>
                </a:cubicBezTo>
                <a:lnTo>
                  <a:pt x="18563" y="18482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2" name="Shape 1867"/>
          <p:cNvSpPr/>
          <p:nvPr/>
        </p:nvSpPr>
        <p:spPr>
          <a:xfrm>
            <a:off x="2593394" y="3407777"/>
            <a:ext cx="385436" cy="389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8" h="18898" extrusionOk="0">
                <a:moveTo>
                  <a:pt x="17660" y="4652"/>
                </a:moveTo>
                <a:cubicBezTo>
                  <a:pt x="20284" y="9252"/>
                  <a:pt x="18871" y="15052"/>
                  <a:pt x="14228" y="17652"/>
                </a:cubicBezTo>
                <a:cubicBezTo>
                  <a:pt x="9585" y="20252"/>
                  <a:pt x="3933" y="18652"/>
                  <a:pt x="1308" y="14052"/>
                </a:cubicBezTo>
                <a:cubicBezTo>
                  <a:pt x="-1316" y="9652"/>
                  <a:pt x="97" y="3852"/>
                  <a:pt x="4740" y="1252"/>
                </a:cubicBezTo>
                <a:cubicBezTo>
                  <a:pt x="9181" y="-1348"/>
                  <a:pt x="15035" y="252"/>
                  <a:pt x="17660" y="4652"/>
                </a:cubicBezTo>
                <a:close/>
                <a:moveTo>
                  <a:pt x="12411" y="7852"/>
                </a:moveTo>
                <a:cubicBezTo>
                  <a:pt x="12411" y="7852"/>
                  <a:pt x="12411" y="7852"/>
                  <a:pt x="12411" y="7852"/>
                </a:cubicBezTo>
                <a:cubicBezTo>
                  <a:pt x="11805" y="7052"/>
                  <a:pt x="11200" y="6452"/>
                  <a:pt x="10392" y="6252"/>
                </a:cubicBezTo>
                <a:cubicBezTo>
                  <a:pt x="9585" y="6052"/>
                  <a:pt x="8576" y="6052"/>
                  <a:pt x="7768" y="6652"/>
                </a:cubicBezTo>
                <a:cubicBezTo>
                  <a:pt x="7768" y="6652"/>
                  <a:pt x="7768" y="6652"/>
                  <a:pt x="7768" y="6652"/>
                </a:cubicBezTo>
                <a:cubicBezTo>
                  <a:pt x="6961" y="7052"/>
                  <a:pt x="6557" y="7852"/>
                  <a:pt x="6355" y="8652"/>
                </a:cubicBezTo>
                <a:cubicBezTo>
                  <a:pt x="6153" y="9452"/>
                  <a:pt x="6153" y="10252"/>
                  <a:pt x="6557" y="11052"/>
                </a:cubicBezTo>
                <a:cubicBezTo>
                  <a:pt x="6557" y="11052"/>
                  <a:pt x="6557" y="11052"/>
                  <a:pt x="6557" y="11052"/>
                </a:cubicBezTo>
                <a:cubicBezTo>
                  <a:pt x="7163" y="11852"/>
                  <a:pt x="7768" y="12252"/>
                  <a:pt x="8576" y="12452"/>
                </a:cubicBezTo>
                <a:cubicBezTo>
                  <a:pt x="9383" y="12852"/>
                  <a:pt x="10392" y="12652"/>
                  <a:pt x="11200" y="12252"/>
                </a:cubicBezTo>
                <a:cubicBezTo>
                  <a:pt x="11200" y="12252"/>
                  <a:pt x="11200" y="12252"/>
                  <a:pt x="11200" y="12252"/>
                </a:cubicBezTo>
                <a:cubicBezTo>
                  <a:pt x="11805" y="11852"/>
                  <a:pt x="12411" y="11052"/>
                  <a:pt x="12613" y="10252"/>
                </a:cubicBezTo>
                <a:cubicBezTo>
                  <a:pt x="12815" y="9452"/>
                  <a:pt x="12815" y="8652"/>
                  <a:pt x="12411" y="7852"/>
                </a:cubicBezTo>
                <a:close/>
                <a:moveTo>
                  <a:pt x="11402" y="9852"/>
                </a:moveTo>
                <a:cubicBezTo>
                  <a:pt x="11604" y="9452"/>
                  <a:pt x="11604" y="8852"/>
                  <a:pt x="11200" y="8452"/>
                </a:cubicBezTo>
                <a:cubicBezTo>
                  <a:pt x="11200" y="8452"/>
                  <a:pt x="11200" y="8452"/>
                  <a:pt x="11200" y="8452"/>
                </a:cubicBezTo>
                <a:cubicBezTo>
                  <a:pt x="10998" y="7852"/>
                  <a:pt x="10594" y="7652"/>
                  <a:pt x="9989" y="7452"/>
                </a:cubicBezTo>
                <a:cubicBezTo>
                  <a:pt x="9585" y="7252"/>
                  <a:pt x="8979" y="7452"/>
                  <a:pt x="8374" y="7652"/>
                </a:cubicBezTo>
                <a:cubicBezTo>
                  <a:pt x="8374" y="7652"/>
                  <a:pt x="8374" y="7652"/>
                  <a:pt x="8374" y="7652"/>
                </a:cubicBezTo>
                <a:cubicBezTo>
                  <a:pt x="7970" y="7852"/>
                  <a:pt x="7566" y="8452"/>
                  <a:pt x="7566" y="8852"/>
                </a:cubicBezTo>
                <a:cubicBezTo>
                  <a:pt x="7364" y="9452"/>
                  <a:pt x="7364" y="9852"/>
                  <a:pt x="7768" y="10452"/>
                </a:cubicBezTo>
                <a:cubicBezTo>
                  <a:pt x="7768" y="10452"/>
                  <a:pt x="7768" y="10452"/>
                  <a:pt x="7768" y="10452"/>
                </a:cubicBezTo>
                <a:cubicBezTo>
                  <a:pt x="7970" y="10852"/>
                  <a:pt x="8374" y="11252"/>
                  <a:pt x="8979" y="11452"/>
                </a:cubicBezTo>
                <a:cubicBezTo>
                  <a:pt x="9383" y="11452"/>
                  <a:pt x="9989" y="11452"/>
                  <a:pt x="10594" y="11252"/>
                </a:cubicBezTo>
                <a:cubicBezTo>
                  <a:pt x="10594" y="11252"/>
                  <a:pt x="10594" y="11252"/>
                  <a:pt x="10594" y="11252"/>
                </a:cubicBezTo>
                <a:cubicBezTo>
                  <a:pt x="10998" y="10852"/>
                  <a:pt x="11402" y="10452"/>
                  <a:pt x="11402" y="9852"/>
                </a:cubicBezTo>
                <a:close/>
                <a:moveTo>
                  <a:pt x="4538" y="3452"/>
                </a:moveTo>
                <a:cubicBezTo>
                  <a:pt x="1914" y="5852"/>
                  <a:pt x="1510" y="8652"/>
                  <a:pt x="2116" y="11652"/>
                </a:cubicBezTo>
                <a:cubicBezTo>
                  <a:pt x="2721" y="11452"/>
                  <a:pt x="3327" y="11452"/>
                  <a:pt x="3731" y="11252"/>
                </a:cubicBezTo>
                <a:cubicBezTo>
                  <a:pt x="2923" y="8452"/>
                  <a:pt x="3125" y="5852"/>
                  <a:pt x="4538" y="3452"/>
                </a:cubicBezTo>
                <a:close/>
                <a:moveTo>
                  <a:pt x="12613" y="6052"/>
                </a:moveTo>
                <a:cubicBezTo>
                  <a:pt x="12815" y="6252"/>
                  <a:pt x="13219" y="6652"/>
                  <a:pt x="13420" y="7052"/>
                </a:cubicBezTo>
                <a:cubicBezTo>
                  <a:pt x="13622" y="7252"/>
                  <a:pt x="13622" y="7452"/>
                  <a:pt x="13622" y="7652"/>
                </a:cubicBezTo>
                <a:cubicBezTo>
                  <a:pt x="17054" y="6252"/>
                  <a:pt x="17054" y="6252"/>
                  <a:pt x="17054" y="6252"/>
                </a:cubicBezTo>
                <a:cubicBezTo>
                  <a:pt x="16852" y="5852"/>
                  <a:pt x="16650" y="5652"/>
                  <a:pt x="16650" y="5252"/>
                </a:cubicBezTo>
                <a:cubicBezTo>
                  <a:pt x="16247" y="4652"/>
                  <a:pt x="15843" y="4252"/>
                  <a:pt x="15237" y="3652"/>
                </a:cubicBezTo>
                <a:cubicBezTo>
                  <a:pt x="12613" y="6052"/>
                  <a:pt x="12613" y="6052"/>
                  <a:pt x="12613" y="6052"/>
                </a:cubicBezTo>
                <a:close/>
                <a:moveTo>
                  <a:pt x="17256" y="7252"/>
                </a:moveTo>
                <a:cubicBezTo>
                  <a:pt x="13824" y="8052"/>
                  <a:pt x="13824" y="8052"/>
                  <a:pt x="13824" y="8052"/>
                </a:cubicBezTo>
                <a:cubicBezTo>
                  <a:pt x="14026" y="8452"/>
                  <a:pt x="14026" y="8852"/>
                  <a:pt x="14026" y="9252"/>
                </a:cubicBezTo>
                <a:cubicBezTo>
                  <a:pt x="17458" y="9452"/>
                  <a:pt x="17458" y="9452"/>
                  <a:pt x="17458" y="9452"/>
                </a:cubicBezTo>
                <a:cubicBezTo>
                  <a:pt x="17660" y="8652"/>
                  <a:pt x="17458" y="7852"/>
                  <a:pt x="17256" y="7252"/>
                </a:cubicBezTo>
                <a:close/>
                <a:moveTo>
                  <a:pt x="12815" y="7452"/>
                </a:moveTo>
                <a:cubicBezTo>
                  <a:pt x="11805" y="5652"/>
                  <a:pt x="9383" y="5052"/>
                  <a:pt x="7566" y="6052"/>
                </a:cubicBezTo>
                <a:cubicBezTo>
                  <a:pt x="5749" y="7052"/>
                  <a:pt x="5144" y="9452"/>
                  <a:pt x="6153" y="11252"/>
                </a:cubicBezTo>
                <a:cubicBezTo>
                  <a:pt x="7163" y="13052"/>
                  <a:pt x="9585" y="13852"/>
                  <a:pt x="11402" y="12652"/>
                </a:cubicBezTo>
                <a:cubicBezTo>
                  <a:pt x="13219" y="11652"/>
                  <a:pt x="13824" y="9252"/>
                  <a:pt x="12815" y="7452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3" name="Shape 1868"/>
          <p:cNvSpPr/>
          <p:nvPr/>
        </p:nvSpPr>
        <p:spPr>
          <a:xfrm>
            <a:off x="3728456" y="3460121"/>
            <a:ext cx="370140" cy="356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56" h="21600" extrusionOk="0">
                <a:moveTo>
                  <a:pt x="16747" y="21600"/>
                </a:moveTo>
                <a:cubicBezTo>
                  <a:pt x="20861" y="16386"/>
                  <a:pt x="16335" y="11421"/>
                  <a:pt x="15718" y="7448"/>
                </a:cubicBezTo>
                <a:cubicBezTo>
                  <a:pt x="14690" y="7945"/>
                  <a:pt x="13867" y="9434"/>
                  <a:pt x="13455" y="10676"/>
                </a:cubicBezTo>
                <a:cubicBezTo>
                  <a:pt x="13250" y="5214"/>
                  <a:pt x="9341" y="4469"/>
                  <a:pt x="10370" y="0"/>
                </a:cubicBezTo>
                <a:cubicBezTo>
                  <a:pt x="7695" y="1986"/>
                  <a:pt x="3787" y="4966"/>
                  <a:pt x="4198" y="12166"/>
                </a:cubicBezTo>
                <a:cubicBezTo>
                  <a:pt x="4198" y="10428"/>
                  <a:pt x="2552" y="10924"/>
                  <a:pt x="2347" y="8441"/>
                </a:cubicBezTo>
                <a:cubicBezTo>
                  <a:pt x="-739" y="13159"/>
                  <a:pt x="-533" y="17628"/>
                  <a:pt x="1524" y="21600"/>
                </a:cubicBezTo>
                <a:cubicBezTo>
                  <a:pt x="5021" y="21600"/>
                  <a:pt x="5021" y="21600"/>
                  <a:pt x="5021" y="21600"/>
                </a:cubicBezTo>
                <a:cubicBezTo>
                  <a:pt x="2552" y="15890"/>
                  <a:pt x="9752" y="14152"/>
                  <a:pt x="8312" y="10428"/>
                </a:cubicBezTo>
                <a:cubicBezTo>
                  <a:pt x="9752" y="11421"/>
                  <a:pt x="11810" y="12910"/>
                  <a:pt x="11604" y="16883"/>
                </a:cubicBezTo>
                <a:cubicBezTo>
                  <a:pt x="12015" y="15890"/>
                  <a:pt x="12427" y="15890"/>
                  <a:pt x="12632" y="14897"/>
                </a:cubicBezTo>
                <a:cubicBezTo>
                  <a:pt x="14072" y="17379"/>
                  <a:pt x="14072" y="19614"/>
                  <a:pt x="13250" y="21600"/>
                </a:cubicBezTo>
                <a:lnTo>
                  <a:pt x="16747" y="2160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4" name="Shape 1869"/>
          <p:cNvSpPr/>
          <p:nvPr/>
        </p:nvSpPr>
        <p:spPr>
          <a:xfrm>
            <a:off x="1465269" y="2730486"/>
            <a:ext cx="299603" cy="32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78" y="0"/>
                </a:moveTo>
                <a:lnTo>
                  <a:pt x="21600" y="0"/>
                </a:lnTo>
                <a:lnTo>
                  <a:pt x="21600" y="7284"/>
                </a:lnTo>
                <a:lnTo>
                  <a:pt x="20499" y="7284"/>
                </a:lnTo>
                <a:lnTo>
                  <a:pt x="20499" y="13186"/>
                </a:lnTo>
                <a:lnTo>
                  <a:pt x="21600" y="13186"/>
                </a:lnTo>
                <a:lnTo>
                  <a:pt x="21600" y="21600"/>
                </a:lnTo>
                <a:lnTo>
                  <a:pt x="0" y="21600"/>
                </a:lnTo>
                <a:lnTo>
                  <a:pt x="0" y="13186"/>
                </a:lnTo>
                <a:lnTo>
                  <a:pt x="825" y="13186"/>
                </a:lnTo>
                <a:lnTo>
                  <a:pt x="825" y="10172"/>
                </a:lnTo>
                <a:lnTo>
                  <a:pt x="0" y="10172"/>
                </a:lnTo>
                <a:lnTo>
                  <a:pt x="0" y="4019"/>
                </a:lnTo>
                <a:lnTo>
                  <a:pt x="4678" y="0"/>
                </a:lnTo>
                <a:close/>
                <a:moveTo>
                  <a:pt x="1789" y="4019"/>
                </a:moveTo>
                <a:lnTo>
                  <a:pt x="1789" y="8540"/>
                </a:lnTo>
                <a:lnTo>
                  <a:pt x="4127" y="8540"/>
                </a:lnTo>
                <a:lnTo>
                  <a:pt x="4127" y="4019"/>
                </a:lnTo>
                <a:lnTo>
                  <a:pt x="1789" y="4019"/>
                </a:lnTo>
                <a:close/>
                <a:moveTo>
                  <a:pt x="17748" y="1005"/>
                </a:moveTo>
                <a:lnTo>
                  <a:pt x="17748" y="5400"/>
                </a:lnTo>
                <a:lnTo>
                  <a:pt x="20224" y="5400"/>
                </a:lnTo>
                <a:lnTo>
                  <a:pt x="20224" y="1005"/>
                </a:lnTo>
                <a:lnTo>
                  <a:pt x="17748" y="1005"/>
                </a:lnTo>
                <a:close/>
                <a:moveTo>
                  <a:pt x="14583" y="1005"/>
                </a:moveTo>
                <a:lnTo>
                  <a:pt x="14583" y="5400"/>
                </a:lnTo>
                <a:lnTo>
                  <a:pt x="16922" y="5400"/>
                </a:lnTo>
                <a:lnTo>
                  <a:pt x="16922" y="1005"/>
                </a:lnTo>
                <a:lnTo>
                  <a:pt x="14583" y="1005"/>
                </a:lnTo>
                <a:close/>
                <a:moveTo>
                  <a:pt x="11282" y="1005"/>
                </a:moveTo>
                <a:lnTo>
                  <a:pt x="11282" y="5400"/>
                </a:lnTo>
                <a:lnTo>
                  <a:pt x="13620" y="5400"/>
                </a:lnTo>
                <a:lnTo>
                  <a:pt x="13620" y="1005"/>
                </a:lnTo>
                <a:lnTo>
                  <a:pt x="11282" y="1005"/>
                </a:lnTo>
                <a:close/>
                <a:moveTo>
                  <a:pt x="8255" y="1005"/>
                </a:moveTo>
                <a:lnTo>
                  <a:pt x="8255" y="5400"/>
                </a:lnTo>
                <a:lnTo>
                  <a:pt x="10731" y="5400"/>
                </a:lnTo>
                <a:lnTo>
                  <a:pt x="10731" y="1005"/>
                </a:lnTo>
                <a:lnTo>
                  <a:pt x="8255" y="1005"/>
                </a:lnTo>
                <a:close/>
                <a:moveTo>
                  <a:pt x="5090" y="1005"/>
                </a:moveTo>
                <a:lnTo>
                  <a:pt x="5090" y="5400"/>
                </a:lnTo>
                <a:lnTo>
                  <a:pt x="7429" y="5400"/>
                </a:lnTo>
                <a:lnTo>
                  <a:pt x="7429" y="1005"/>
                </a:lnTo>
                <a:lnTo>
                  <a:pt x="5090" y="1005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5" name="Shape 1870"/>
          <p:cNvSpPr/>
          <p:nvPr/>
        </p:nvSpPr>
        <p:spPr>
          <a:xfrm>
            <a:off x="3750852" y="1944934"/>
            <a:ext cx="358761" cy="35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17" y="10047"/>
                </a:moveTo>
                <a:cubicBezTo>
                  <a:pt x="2234" y="12558"/>
                  <a:pt x="745" y="15321"/>
                  <a:pt x="0" y="18837"/>
                </a:cubicBezTo>
                <a:cubicBezTo>
                  <a:pt x="497" y="19842"/>
                  <a:pt x="993" y="20595"/>
                  <a:pt x="1490" y="21600"/>
                </a:cubicBezTo>
                <a:cubicBezTo>
                  <a:pt x="7697" y="21600"/>
                  <a:pt x="13903" y="21600"/>
                  <a:pt x="19862" y="21600"/>
                </a:cubicBezTo>
                <a:cubicBezTo>
                  <a:pt x="20359" y="20595"/>
                  <a:pt x="21103" y="19842"/>
                  <a:pt x="21600" y="18837"/>
                </a:cubicBezTo>
                <a:cubicBezTo>
                  <a:pt x="20607" y="15321"/>
                  <a:pt x="19117" y="12558"/>
                  <a:pt x="16883" y="10047"/>
                </a:cubicBezTo>
                <a:cubicBezTo>
                  <a:pt x="16883" y="6530"/>
                  <a:pt x="16883" y="6530"/>
                  <a:pt x="16883" y="6530"/>
                </a:cubicBezTo>
                <a:cubicBezTo>
                  <a:pt x="4717" y="6530"/>
                  <a:pt x="4717" y="6530"/>
                  <a:pt x="4717" y="6530"/>
                </a:cubicBezTo>
                <a:cubicBezTo>
                  <a:pt x="4717" y="10047"/>
                  <a:pt x="4717" y="10047"/>
                  <a:pt x="4717" y="10047"/>
                </a:cubicBezTo>
                <a:cubicBezTo>
                  <a:pt x="4717" y="10047"/>
                  <a:pt x="4717" y="10047"/>
                  <a:pt x="4717" y="10047"/>
                </a:cubicBezTo>
                <a:close/>
                <a:moveTo>
                  <a:pt x="12414" y="0"/>
                </a:moveTo>
                <a:cubicBezTo>
                  <a:pt x="13655" y="0"/>
                  <a:pt x="14648" y="1005"/>
                  <a:pt x="14648" y="2260"/>
                </a:cubicBezTo>
                <a:cubicBezTo>
                  <a:pt x="14648" y="2763"/>
                  <a:pt x="14648" y="3014"/>
                  <a:pt x="14400" y="3265"/>
                </a:cubicBezTo>
                <a:cubicBezTo>
                  <a:pt x="19117" y="3265"/>
                  <a:pt x="19117" y="3265"/>
                  <a:pt x="19117" y="3265"/>
                </a:cubicBezTo>
                <a:cubicBezTo>
                  <a:pt x="20110" y="3265"/>
                  <a:pt x="20110" y="3265"/>
                  <a:pt x="20110" y="3265"/>
                </a:cubicBezTo>
                <a:cubicBezTo>
                  <a:pt x="20110" y="4270"/>
                  <a:pt x="20110" y="4270"/>
                  <a:pt x="20110" y="4270"/>
                </a:cubicBezTo>
                <a:cubicBezTo>
                  <a:pt x="20110" y="8288"/>
                  <a:pt x="20110" y="8288"/>
                  <a:pt x="20110" y="8288"/>
                </a:cubicBezTo>
                <a:cubicBezTo>
                  <a:pt x="19117" y="9544"/>
                  <a:pt x="19117" y="9544"/>
                  <a:pt x="19117" y="9544"/>
                </a:cubicBezTo>
                <a:cubicBezTo>
                  <a:pt x="17379" y="9544"/>
                  <a:pt x="17379" y="9544"/>
                  <a:pt x="17379" y="9544"/>
                </a:cubicBezTo>
                <a:cubicBezTo>
                  <a:pt x="17379" y="7284"/>
                  <a:pt x="17379" y="7284"/>
                  <a:pt x="17379" y="7284"/>
                </a:cubicBezTo>
                <a:cubicBezTo>
                  <a:pt x="18124" y="7284"/>
                  <a:pt x="18124" y="7284"/>
                  <a:pt x="18124" y="7284"/>
                </a:cubicBezTo>
                <a:cubicBezTo>
                  <a:pt x="18124" y="5526"/>
                  <a:pt x="18124" y="5526"/>
                  <a:pt x="18124" y="5526"/>
                </a:cubicBezTo>
                <a:cubicBezTo>
                  <a:pt x="10676" y="5526"/>
                  <a:pt x="10676" y="5526"/>
                  <a:pt x="10676" y="5526"/>
                </a:cubicBezTo>
                <a:cubicBezTo>
                  <a:pt x="10676" y="5526"/>
                  <a:pt x="10676" y="5526"/>
                  <a:pt x="10676" y="5526"/>
                </a:cubicBezTo>
                <a:cubicBezTo>
                  <a:pt x="3476" y="5526"/>
                  <a:pt x="3476" y="5526"/>
                  <a:pt x="3476" y="5526"/>
                </a:cubicBezTo>
                <a:cubicBezTo>
                  <a:pt x="3476" y="7284"/>
                  <a:pt x="3476" y="7284"/>
                  <a:pt x="3476" y="7284"/>
                </a:cubicBezTo>
                <a:cubicBezTo>
                  <a:pt x="4221" y="7284"/>
                  <a:pt x="4221" y="7284"/>
                  <a:pt x="4221" y="7284"/>
                </a:cubicBezTo>
                <a:cubicBezTo>
                  <a:pt x="4221" y="9544"/>
                  <a:pt x="4221" y="9544"/>
                  <a:pt x="4221" y="9544"/>
                </a:cubicBezTo>
                <a:cubicBezTo>
                  <a:pt x="2234" y="9544"/>
                  <a:pt x="2234" y="9544"/>
                  <a:pt x="2234" y="9544"/>
                </a:cubicBezTo>
                <a:cubicBezTo>
                  <a:pt x="1241" y="8288"/>
                  <a:pt x="1241" y="8288"/>
                  <a:pt x="1241" y="8288"/>
                </a:cubicBezTo>
                <a:cubicBezTo>
                  <a:pt x="1241" y="4270"/>
                  <a:pt x="1241" y="4270"/>
                  <a:pt x="1241" y="4270"/>
                </a:cubicBezTo>
                <a:cubicBezTo>
                  <a:pt x="1241" y="3265"/>
                  <a:pt x="1241" y="3265"/>
                  <a:pt x="1241" y="3265"/>
                </a:cubicBezTo>
                <a:cubicBezTo>
                  <a:pt x="2234" y="3265"/>
                  <a:pt x="2234" y="3265"/>
                  <a:pt x="2234" y="3265"/>
                </a:cubicBezTo>
                <a:cubicBezTo>
                  <a:pt x="6455" y="3265"/>
                  <a:pt x="6455" y="3265"/>
                  <a:pt x="6455" y="3265"/>
                </a:cubicBezTo>
                <a:cubicBezTo>
                  <a:pt x="6207" y="3014"/>
                  <a:pt x="6207" y="2763"/>
                  <a:pt x="6207" y="2260"/>
                </a:cubicBezTo>
                <a:cubicBezTo>
                  <a:pt x="6207" y="1005"/>
                  <a:pt x="7200" y="0"/>
                  <a:pt x="8441" y="0"/>
                </a:cubicBezTo>
                <a:cubicBezTo>
                  <a:pt x="8938" y="0"/>
                  <a:pt x="9434" y="251"/>
                  <a:pt x="9931" y="502"/>
                </a:cubicBezTo>
                <a:cubicBezTo>
                  <a:pt x="9434" y="1005"/>
                  <a:pt x="9186" y="1758"/>
                  <a:pt x="9186" y="2260"/>
                </a:cubicBezTo>
                <a:cubicBezTo>
                  <a:pt x="9186" y="2763"/>
                  <a:pt x="9186" y="3014"/>
                  <a:pt x="9186" y="3265"/>
                </a:cubicBezTo>
                <a:cubicBezTo>
                  <a:pt x="10428" y="3265"/>
                  <a:pt x="10428" y="3265"/>
                  <a:pt x="10428" y="3265"/>
                </a:cubicBezTo>
                <a:cubicBezTo>
                  <a:pt x="10179" y="3014"/>
                  <a:pt x="10179" y="2763"/>
                  <a:pt x="10179" y="2260"/>
                </a:cubicBezTo>
                <a:cubicBezTo>
                  <a:pt x="10179" y="1005"/>
                  <a:pt x="11172" y="0"/>
                  <a:pt x="12414" y="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6" name="Shape 1871"/>
          <p:cNvSpPr/>
          <p:nvPr/>
        </p:nvSpPr>
        <p:spPr>
          <a:xfrm>
            <a:off x="4869774" y="1997698"/>
            <a:ext cx="448450" cy="362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53" y="21600"/>
                </a:moveTo>
                <a:cubicBezTo>
                  <a:pt x="17042" y="21600"/>
                  <a:pt x="17042" y="21600"/>
                  <a:pt x="17042" y="21600"/>
                </a:cubicBezTo>
                <a:cubicBezTo>
                  <a:pt x="17042" y="10800"/>
                  <a:pt x="17042" y="10800"/>
                  <a:pt x="17042" y="10800"/>
                </a:cubicBezTo>
                <a:cubicBezTo>
                  <a:pt x="16646" y="10800"/>
                  <a:pt x="16646" y="10800"/>
                  <a:pt x="16646" y="10800"/>
                </a:cubicBezTo>
                <a:cubicBezTo>
                  <a:pt x="16250" y="17182"/>
                  <a:pt x="16250" y="17182"/>
                  <a:pt x="16250" y="17182"/>
                </a:cubicBezTo>
                <a:cubicBezTo>
                  <a:pt x="15853" y="17427"/>
                  <a:pt x="15853" y="17427"/>
                  <a:pt x="15853" y="17427"/>
                </a:cubicBezTo>
                <a:cubicBezTo>
                  <a:pt x="15853" y="21600"/>
                  <a:pt x="15853" y="21600"/>
                  <a:pt x="15853" y="21600"/>
                </a:cubicBezTo>
                <a:close/>
                <a:moveTo>
                  <a:pt x="21600" y="0"/>
                </a:moveTo>
                <a:cubicBezTo>
                  <a:pt x="19817" y="4173"/>
                  <a:pt x="19817" y="4173"/>
                  <a:pt x="19817" y="4173"/>
                </a:cubicBezTo>
                <a:cubicBezTo>
                  <a:pt x="18231" y="8100"/>
                  <a:pt x="18231" y="8100"/>
                  <a:pt x="18231" y="8100"/>
                </a:cubicBezTo>
                <a:cubicBezTo>
                  <a:pt x="16646" y="5400"/>
                  <a:pt x="16646" y="5400"/>
                  <a:pt x="16646" y="5400"/>
                </a:cubicBezTo>
                <a:cubicBezTo>
                  <a:pt x="15853" y="6136"/>
                  <a:pt x="15853" y="6136"/>
                  <a:pt x="15853" y="6136"/>
                </a:cubicBezTo>
                <a:cubicBezTo>
                  <a:pt x="15259" y="15709"/>
                  <a:pt x="15259" y="15709"/>
                  <a:pt x="15259" y="15709"/>
                </a:cubicBezTo>
                <a:cubicBezTo>
                  <a:pt x="13277" y="16691"/>
                  <a:pt x="13277" y="16691"/>
                  <a:pt x="13277" y="16691"/>
                </a:cubicBezTo>
                <a:cubicBezTo>
                  <a:pt x="9512" y="12273"/>
                  <a:pt x="9512" y="12273"/>
                  <a:pt x="9512" y="12273"/>
                </a:cubicBezTo>
                <a:cubicBezTo>
                  <a:pt x="7332" y="17918"/>
                  <a:pt x="7332" y="17918"/>
                  <a:pt x="7332" y="17918"/>
                </a:cubicBezTo>
                <a:cubicBezTo>
                  <a:pt x="5152" y="17918"/>
                  <a:pt x="5152" y="17918"/>
                  <a:pt x="5152" y="17918"/>
                </a:cubicBezTo>
                <a:cubicBezTo>
                  <a:pt x="3765" y="15464"/>
                  <a:pt x="3765" y="15464"/>
                  <a:pt x="3765" y="15464"/>
                </a:cubicBezTo>
                <a:cubicBezTo>
                  <a:pt x="793" y="16445"/>
                  <a:pt x="793" y="16445"/>
                  <a:pt x="793" y="16445"/>
                </a:cubicBezTo>
                <a:cubicBezTo>
                  <a:pt x="0" y="13745"/>
                  <a:pt x="0" y="13745"/>
                  <a:pt x="0" y="13745"/>
                </a:cubicBezTo>
                <a:cubicBezTo>
                  <a:pt x="3963" y="12273"/>
                  <a:pt x="3963" y="12273"/>
                  <a:pt x="3963" y="12273"/>
                </a:cubicBezTo>
                <a:cubicBezTo>
                  <a:pt x="4954" y="11782"/>
                  <a:pt x="4954" y="11782"/>
                  <a:pt x="4954" y="11782"/>
                </a:cubicBezTo>
                <a:cubicBezTo>
                  <a:pt x="5350" y="12764"/>
                  <a:pt x="5350" y="12764"/>
                  <a:pt x="5350" y="12764"/>
                </a:cubicBezTo>
                <a:cubicBezTo>
                  <a:pt x="5945" y="13991"/>
                  <a:pt x="5945" y="13991"/>
                  <a:pt x="5945" y="13991"/>
                </a:cubicBezTo>
                <a:cubicBezTo>
                  <a:pt x="7927" y="9082"/>
                  <a:pt x="7927" y="9082"/>
                  <a:pt x="7927" y="9082"/>
                </a:cubicBezTo>
                <a:cubicBezTo>
                  <a:pt x="8719" y="7118"/>
                  <a:pt x="8719" y="7118"/>
                  <a:pt x="8719" y="7118"/>
                </a:cubicBezTo>
                <a:cubicBezTo>
                  <a:pt x="9908" y="8591"/>
                  <a:pt x="9908" y="8591"/>
                  <a:pt x="9908" y="8591"/>
                </a:cubicBezTo>
                <a:cubicBezTo>
                  <a:pt x="13079" y="12273"/>
                  <a:pt x="13079" y="12273"/>
                  <a:pt x="13079" y="12273"/>
                </a:cubicBezTo>
                <a:cubicBezTo>
                  <a:pt x="13475" y="5155"/>
                  <a:pt x="13475" y="5155"/>
                  <a:pt x="13475" y="5155"/>
                </a:cubicBezTo>
                <a:cubicBezTo>
                  <a:pt x="13475" y="4418"/>
                  <a:pt x="13475" y="4418"/>
                  <a:pt x="13475" y="4418"/>
                </a:cubicBezTo>
                <a:cubicBezTo>
                  <a:pt x="14070" y="3927"/>
                  <a:pt x="14070" y="3927"/>
                  <a:pt x="14070" y="3927"/>
                </a:cubicBezTo>
                <a:cubicBezTo>
                  <a:pt x="15457" y="2945"/>
                  <a:pt x="15457" y="2945"/>
                  <a:pt x="15457" y="2945"/>
                </a:cubicBezTo>
                <a:cubicBezTo>
                  <a:pt x="14268" y="491"/>
                  <a:pt x="14268" y="491"/>
                  <a:pt x="14268" y="491"/>
                </a:cubicBezTo>
                <a:cubicBezTo>
                  <a:pt x="17835" y="245"/>
                  <a:pt x="17835" y="245"/>
                  <a:pt x="17835" y="245"/>
                </a:cubicBezTo>
                <a:cubicBezTo>
                  <a:pt x="21600" y="0"/>
                  <a:pt x="21600" y="0"/>
                  <a:pt x="21600" y="0"/>
                </a:cubicBezTo>
                <a:close/>
                <a:moveTo>
                  <a:pt x="4360" y="21600"/>
                </a:moveTo>
                <a:cubicBezTo>
                  <a:pt x="4756" y="21600"/>
                  <a:pt x="5350" y="21600"/>
                  <a:pt x="5747" y="21600"/>
                </a:cubicBezTo>
                <a:cubicBezTo>
                  <a:pt x="5747" y="19636"/>
                  <a:pt x="5747" y="19636"/>
                  <a:pt x="5747" y="19636"/>
                </a:cubicBezTo>
                <a:cubicBezTo>
                  <a:pt x="4558" y="19882"/>
                  <a:pt x="4558" y="19882"/>
                  <a:pt x="4558" y="19882"/>
                </a:cubicBezTo>
                <a:cubicBezTo>
                  <a:pt x="4360" y="19391"/>
                  <a:pt x="4360" y="19391"/>
                  <a:pt x="4360" y="19391"/>
                </a:cubicBezTo>
                <a:cubicBezTo>
                  <a:pt x="4360" y="21600"/>
                  <a:pt x="4360" y="21600"/>
                  <a:pt x="4360" y="21600"/>
                </a:cubicBezTo>
                <a:close/>
                <a:moveTo>
                  <a:pt x="2180" y="21600"/>
                </a:moveTo>
                <a:cubicBezTo>
                  <a:pt x="3369" y="21600"/>
                  <a:pt x="3369" y="21600"/>
                  <a:pt x="3369" y="21600"/>
                </a:cubicBezTo>
                <a:cubicBezTo>
                  <a:pt x="3369" y="17427"/>
                  <a:pt x="3369" y="17427"/>
                  <a:pt x="3369" y="17427"/>
                </a:cubicBezTo>
                <a:cubicBezTo>
                  <a:pt x="3369" y="17427"/>
                  <a:pt x="3369" y="17427"/>
                  <a:pt x="3369" y="17427"/>
                </a:cubicBezTo>
                <a:cubicBezTo>
                  <a:pt x="2180" y="17918"/>
                  <a:pt x="2180" y="17918"/>
                  <a:pt x="2180" y="17918"/>
                </a:cubicBezTo>
                <a:cubicBezTo>
                  <a:pt x="2180" y="21600"/>
                  <a:pt x="2180" y="21600"/>
                  <a:pt x="2180" y="21600"/>
                </a:cubicBezTo>
                <a:close/>
                <a:moveTo>
                  <a:pt x="6738" y="21600"/>
                </a:moveTo>
                <a:cubicBezTo>
                  <a:pt x="7134" y="21600"/>
                  <a:pt x="7530" y="21600"/>
                  <a:pt x="7927" y="21600"/>
                </a:cubicBezTo>
                <a:cubicBezTo>
                  <a:pt x="7927" y="19391"/>
                  <a:pt x="7927" y="19391"/>
                  <a:pt x="7927" y="19391"/>
                </a:cubicBezTo>
                <a:cubicBezTo>
                  <a:pt x="7927" y="19636"/>
                  <a:pt x="7927" y="19636"/>
                  <a:pt x="7927" y="19636"/>
                </a:cubicBezTo>
                <a:cubicBezTo>
                  <a:pt x="6738" y="19636"/>
                  <a:pt x="6738" y="19636"/>
                  <a:pt x="6738" y="19636"/>
                </a:cubicBezTo>
                <a:cubicBezTo>
                  <a:pt x="6738" y="21600"/>
                  <a:pt x="6738" y="21600"/>
                  <a:pt x="6738" y="21600"/>
                </a:cubicBezTo>
                <a:close/>
                <a:moveTo>
                  <a:pt x="8917" y="21600"/>
                </a:moveTo>
                <a:cubicBezTo>
                  <a:pt x="9314" y="21600"/>
                  <a:pt x="9908" y="21600"/>
                  <a:pt x="10305" y="21600"/>
                </a:cubicBezTo>
                <a:cubicBezTo>
                  <a:pt x="10305" y="15464"/>
                  <a:pt x="10305" y="15464"/>
                  <a:pt x="10305" y="15464"/>
                </a:cubicBezTo>
                <a:cubicBezTo>
                  <a:pt x="9710" y="14727"/>
                  <a:pt x="9710" y="14727"/>
                  <a:pt x="9710" y="14727"/>
                </a:cubicBezTo>
                <a:cubicBezTo>
                  <a:pt x="8917" y="16936"/>
                  <a:pt x="8917" y="16936"/>
                  <a:pt x="8917" y="16936"/>
                </a:cubicBezTo>
                <a:cubicBezTo>
                  <a:pt x="8917" y="21600"/>
                  <a:pt x="8917" y="21600"/>
                  <a:pt x="8917" y="21600"/>
                </a:cubicBezTo>
                <a:close/>
                <a:moveTo>
                  <a:pt x="11295" y="21600"/>
                </a:moveTo>
                <a:cubicBezTo>
                  <a:pt x="11692" y="21600"/>
                  <a:pt x="12088" y="21600"/>
                  <a:pt x="12484" y="21600"/>
                </a:cubicBezTo>
                <a:cubicBezTo>
                  <a:pt x="12484" y="17918"/>
                  <a:pt x="12484" y="17918"/>
                  <a:pt x="12484" y="17918"/>
                </a:cubicBezTo>
                <a:cubicBezTo>
                  <a:pt x="11295" y="16445"/>
                  <a:pt x="11295" y="16445"/>
                  <a:pt x="11295" y="16445"/>
                </a:cubicBezTo>
                <a:cubicBezTo>
                  <a:pt x="11295" y="21600"/>
                  <a:pt x="11295" y="21600"/>
                  <a:pt x="11295" y="21600"/>
                </a:cubicBezTo>
                <a:close/>
                <a:moveTo>
                  <a:pt x="13475" y="21600"/>
                </a:moveTo>
                <a:cubicBezTo>
                  <a:pt x="13872" y="21600"/>
                  <a:pt x="14466" y="21600"/>
                  <a:pt x="14862" y="21600"/>
                </a:cubicBezTo>
                <a:cubicBezTo>
                  <a:pt x="14862" y="17673"/>
                  <a:pt x="14862" y="17673"/>
                  <a:pt x="14862" y="17673"/>
                </a:cubicBezTo>
                <a:cubicBezTo>
                  <a:pt x="13475" y="18409"/>
                  <a:pt x="13475" y="18409"/>
                  <a:pt x="13475" y="18409"/>
                </a:cubicBezTo>
                <a:lnTo>
                  <a:pt x="13475" y="2160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7" name="Shape 1872"/>
          <p:cNvSpPr/>
          <p:nvPr/>
        </p:nvSpPr>
        <p:spPr>
          <a:xfrm>
            <a:off x="2585353" y="1886099"/>
            <a:ext cx="380257" cy="38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13" h="20385" extrusionOk="0">
                <a:moveTo>
                  <a:pt x="4619" y="18"/>
                </a:moveTo>
                <a:cubicBezTo>
                  <a:pt x="474" y="18"/>
                  <a:pt x="-181" y="3042"/>
                  <a:pt x="37" y="6714"/>
                </a:cubicBezTo>
                <a:cubicBezTo>
                  <a:pt x="255" y="12978"/>
                  <a:pt x="4183" y="21186"/>
                  <a:pt x="11383" y="20322"/>
                </a:cubicBezTo>
                <a:cubicBezTo>
                  <a:pt x="21419" y="19242"/>
                  <a:pt x="21201" y="4770"/>
                  <a:pt x="18583" y="3906"/>
                </a:cubicBezTo>
                <a:cubicBezTo>
                  <a:pt x="16401" y="3042"/>
                  <a:pt x="15746" y="4338"/>
                  <a:pt x="13783" y="4986"/>
                </a:cubicBezTo>
                <a:cubicBezTo>
                  <a:pt x="8983" y="6930"/>
                  <a:pt x="10946" y="-414"/>
                  <a:pt x="4619" y="18"/>
                </a:cubicBezTo>
                <a:close/>
                <a:moveTo>
                  <a:pt x="15746" y="7578"/>
                </a:moveTo>
                <a:cubicBezTo>
                  <a:pt x="16401" y="7794"/>
                  <a:pt x="17055" y="8874"/>
                  <a:pt x="16837" y="10170"/>
                </a:cubicBezTo>
                <a:cubicBezTo>
                  <a:pt x="16619" y="11682"/>
                  <a:pt x="15964" y="12546"/>
                  <a:pt x="15092" y="12546"/>
                </a:cubicBezTo>
                <a:cubicBezTo>
                  <a:pt x="14219" y="12330"/>
                  <a:pt x="13783" y="11250"/>
                  <a:pt x="13783" y="9954"/>
                </a:cubicBezTo>
                <a:cubicBezTo>
                  <a:pt x="14001" y="8658"/>
                  <a:pt x="14874" y="7578"/>
                  <a:pt x="15746" y="7578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8" name="Shape 1873"/>
          <p:cNvSpPr/>
          <p:nvPr/>
        </p:nvSpPr>
        <p:spPr>
          <a:xfrm>
            <a:off x="7230850" y="1936635"/>
            <a:ext cx="336418" cy="461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3" h="21600" extrusionOk="0">
                <a:moveTo>
                  <a:pt x="8328" y="2893"/>
                </a:moveTo>
                <a:cubicBezTo>
                  <a:pt x="6246" y="3857"/>
                  <a:pt x="4684" y="5207"/>
                  <a:pt x="3904" y="6750"/>
                </a:cubicBezTo>
                <a:cubicBezTo>
                  <a:pt x="3383" y="8486"/>
                  <a:pt x="3383" y="10221"/>
                  <a:pt x="4684" y="11764"/>
                </a:cubicBezTo>
                <a:cubicBezTo>
                  <a:pt x="5725" y="13307"/>
                  <a:pt x="7547" y="14464"/>
                  <a:pt x="9889" y="15043"/>
                </a:cubicBezTo>
                <a:cubicBezTo>
                  <a:pt x="11971" y="15429"/>
                  <a:pt x="14313" y="15429"/>
                  <a:pt x="16395" y="14464"/>
                </a:cubicBezTo>
                <a:cubicBezTo>
                  <a:pt x="18737" y="13693"/>
                  <a:pt x="20039" y="12343"/>
                  <a:pt x="20819" y="10607"/>
                </a:cubicBezTo>
                <a:cubicBezTo>
                  <a:pt x="21600" y="9064"/>
                  <a:pt x="21340" y="7329"/>
                  <a:pt x="20299" y="5786"/>
                </a:cubicBezTo>
                <a:cubicBezTo>
                  <a:pt x="18998" y="4050"/>
                  <a:pt x="17176" y="3086"/>
                  <a:pt x="15094" y="2507"/>
                </a:cubicBezTo>
                <a:cubicBezTo>
                  <a:pt x="13012" y="1929"/>
                  <a:pt x="10410" y="2121"/>
                  <a:pt x="8328" y="2893"/>
                </a:cubicBezTo>
                <a:close/>
                <a:moveTo>
                  <a:pt x="8848" y="13114"/>
                </a:moveTo>
                <a:cubicBezTo>
                  <a:pt x="9369" y="13114"/>
                  <a:pt x="10149" y="12921"/>
                  <a:pt x="10670" y="12921"/>
                </a:cubicBezTo>
                <a:cubicBezTo>
                  <a:pt x="11190" y="13307"/>
                  <a:pt x="11711" y="13500"/>
                  <a:pt x="11971" y="13886"/>
                </a:cubicBezTo>
                <a:cubicBezTo>
                  <a:pt x="11451" y="13693"/>
                  <a:pt x="10930" y="13693"/>
                  <a:pt x="10410" y="13500"/>
                </a:cubicBezTo>
                <a:cubicBezTo>
                  <a:pt x="9889" y="13500"/>
                  <a:pt x="9369" y="13307"/>
                  <a:pt x="8848" y="13114"/>
                </a:cubicBezTo>
                <a:close/>
                <a:moveTo>
                  <a:pt x="12752" y="12343"/>
                </a:moveTo>
                <a:cubicBezTo>
                  <a:pt x="13272" y="12150"/>
                  <a:pt x="14053" y="11957"/>
                  <a:pt x="14573" y="11764"/>
                </a:cubicBezTo>
                <a:cubicBezTo>
                  <a:pt x="15094" y="11571"/>
                  <a:pt x="15614" y="11379"/>
                  <a:pt x="16135" y="10993"/>
                </a:cubicBezTo>
                <a:cubicBezTo>
                  <a:pt x="16135" y="11186"/>
                  <a:pt x="16135" y="11379"/>
                  <a:pt x="16135" y="11571"/>
                </a:cubicBezTo>
                <a:cubicBezTo>
                  <a:pt x="16395" y="12343"/>
                  <a:pt x="16135" y="13114"/>
                  <a:pt x="15614" y="13307"/>
                </a:cubicBezTo>
                <a:cubicBezTo>
                  <a:pt x="15094" y="13500"/>
                  <a:pt x="14313" y="13114"/>
                  <a:pt x="13272" y="12729"/>
                </a:cubicBezTo>
                <a:cubicBezTo>
                  <a:pt x="13272" y="12536"/>
                  <a:pt x="13012" y="12536"/>
                  <a:pt x="12752" y="12343"/>
                </a:cubicBezTo>
                <a:close/>
                <a:moveTo>
                  <a:pt x="17957" y="10029"/>
                </a:moveTo>
                <a:cubicBezTo>
                  <a:pt x="18477" y="9643"/>
                  <a:pt x="18998" y="9450"/>
                  <a:pt x="19258" y="9064"/>
                </a:cubicBezTo>
                <a:cubicBezTo>
                  <a:pt x="19258" y="9450"/>
                  <a:pt x="18998" y="9836"/>
                  <a:pt x="18998" y="10221"/>
                </a:cubicBezTo>
                <a:cubicBezTo>
                  <a:pt x="18737" y="10607"/>
                  <a:pt x="18477" y="10993"/>
                  <a:pt x="18217" y="11379"/>
                </a:cubicBezTo>
                <a:cubicBezTo>
                  <a:pt x="18217" y="10993"/>
                  <a:pt x="18217" y="10607"/>
                  <a:pt x="17957" y="10029"/>
                </a:cubicBezTo>
                <a:close/>
                <a:moveTo>
                  <a:pt x="15875" y="4436"/>
                </a:moveTo>
                <a:cubicBezTo>
                  <a:pt x="15354" y="4436"/>
                  <a:pt x="14834" y="4436"/>
                  <a:pt x="14053" y="4629"/>
                </a:cubicBezTo>
                <a:cubicBezTo>
                  <a:pt x="13793" y="4243"/>
                  <a:pt x="13272" y="3857"/>
                  <a:pt x="12752" y="3664"/>
                </a:cubicBezTo>
                <a:cubicBezTo>
                  <a:pt x="13272" y="3664"/>
                  <a:pt x="13793" y="3857"/>
                  <a:pt x="14573" y="3857"/>
                </a:cubicBezTo>
                <a:cubicBezTo>
                  <a:pt x="15094" y="4050"/>
                  <a:pt x="15614" y="4243"/>
                  <a:pt x="15875" y="4436"/>
                </a:cubicBezTo>
                <a:close/>
                <a:moveTo>
                  <a:pt x="11971" y="5207"/>
                </a:moveTo>
                <a:cubicBezTo>
                  <a:pt x="11451" y="5207"/>
                  <a:pt x="10930" y="5400"/>
                  <a:pt x="10149" y="5786"/>
                </a:cubicBezTo>
                <a:cubicBezTo>
                  <a:pt x="9629" y="5979"/>
                  <a:pt x="9108" y="6171"/>
                  <a:pt x="8588" y="6364"/>
                </a:cubicBezTo>
                <a:cubicBezTo>
                  <a:pt x="8588" y="6364"/>
                  <a:pt x="8588" y="6171"/>
                  <a:pt x="8588" y="5979"/>
                </a:cubicBezTo>
                <a:cubicBezTo>
                  <a:pt x="8588" y="5014"/>
                  <a:pt x="8848" y="4436"/>
                  <a:pt x="9108" y="4243"/>
                </a:cubicBezTo>
                <a:cubicBezTo>
                  <a:pt x="9629" y="4050"/>
                  <a:pt x="10670" y="4243"/>
                  <a:pt x="11451" y="4821"/>
                </a:cubicBezTo>
                <a:cubicBezTo>
                  <a:pt x="11711" y="4821"/>
                  <a:pt x="11971" y="5014"/>
                  <a:pt x="11971" y="5207"/>
                </a:cubicBezTo>
                <a:close/>
                <a:moveTo>
                  <a:pt x="6766" y="7521"/>
                </a:moveTo>
                <a:cubicBezTo>
                  <a:pt x="6246" y="7714"/>
                  <a:pt x="5986" y="8100"/>
                  <a:pt x="5465" y="8486"/>
                </a:cubicBezTo>
                <a:cubicBezTo>
                  <a:pt x="5725" y="8100"/>
                  <a:pt x="5725" y="7714"/>
                  <a:pt x="5986" y="7329"/>
                </a:cubicBezTo>
                <a:cubicBezTo>
                  <a:pt x="5986" y="6750"/>
                  <a:pt x="6246" y="6364"/>
                  <a:pt x="6506" y="6171"/>
                </a:cubicBezTo>
                <a:cubicBezTo>
                  <a:pt x="6506" y="6557"/>
                  <a:pt x="6766" y="6943"/>
                  <a:pt x="6766" y="7521"/>
                </a:cubicBezTo>
                <a:close/>
                <a:moveTo>
                  <a:pt x="8588" y="11571"/>
                </a:moveTo>
                <a:cubicBezTo>
                  <a:pt x="7547" y="11571"/>
                  <a:pt x="6506" y="11571"/>
                  <a:pt x="6246" y="11186"/>
                </a:cubicBezTo>
                <a:cubicBezTo>
                  <a:pt x="5986" y="10800"/>
                  <a:pt x="6506" y="10029"/>
                  <a:pt x="7027" y="9450"/>
                </a:cubicBezTo>
                <a:cubicBezTo>
                  <a:pt x="7287" y="9257"/>
                  <a:pt x="7287" y="9257"/>
                  <a:pt x="7547" y="9064"/>
                </a:cubicBezTo>
                <a:cubicBezTo>
                  <a:pt x="7807" y="9450"/>
                  <a:pt x="8067" y="9836"/>
                  <a:pt x="8328" y="10414"/>
                </a:cubicBezTo>
                <a:cubicBezTo>
                  <a:pt x="8588" y="10800"/>
                  <a:pt x="8848" y="11186"/>
                  <a:pt x="9369" y="11571"/>
                </a:cubicBezTo>
                <a:cubicBezTo>
                  <a:pt x="9108" y="11571"/>
                  <a:pt x="8848" y="11571"/>
                  <a:pt x="8588" y="11571"/>
                </a:cubicBezTo>
                <a:close/>
                <a:moveTo>
                  <a:pt x="9108" y="7907"/>
                </a:moveTo>
                <a:cubicBezTo>
                  <a:pt x="9629" y="7714"/>
                  <a:pt x="10410" y="7329"/>
                  <a:pt x="11190" y="6943"/>
                </a:cubicBezTo>
                <a:cubicBezTo>
                  <a:pt x="11971" y="6750"/>
                  <a:pt x="12752" y="6557"/>
                  <a:pt x="13533" y="6364"/>
                </a:cubicBezTo>
                <a:cubicBezTo>
                  <a:pt x="13793" y="6750"/>
                  <a:pt x="14313" y="7329"/>
                  <a:pt x="14834" y="7907"/>
                </a:cubicBezTo>
                <a:cubicBezTo>
                  <a:pt x="15094" y="8486"/>
                  <a:pt x="15354" y="8871"/>
                  <a:pt x="15614" y="9450"/>
                </a:cubicBezTo>
                <a:cubicBezTo>
                  <a:pt x="15094" y="9836"/>
                  <a:pt x="14313" y="10221"/>
                  <a:pt x="13533" y="10414"/>
                </a:cubicBezTo>
                <a:cubicBezTo>
                  <a:pt x="12752" y="10800"/>
                  <a:pt x="12231" y="10993"/>
                  <a:pt x="11451" y="11186"/>
                </a:cubicBezTo>
                <a:cubicBezTo>
                  <a:pt x="10930" y="10800"/>
                  <a:pt x="10410" y="10221"/>
                  <a:pt x="10149" y="9643"/>
                </a:cubicBezTo>
                <a:cubicBezTo>
                  <a:pt x="9629" y="9064"/>
                  <a:pt x="9369" y="8486"/>
                  <a:pt x="9108" y="7907"/>
                </a:cubicBezTo>
                <a:close/>
                <a:moveTo>
                  <a:pt x="15614" y="5979"/>
                </a:moveTo>
                <a:cubicBezTo>
                  <a:pt x="15614" y="5979"/>
                  <a:pt x="15875" y="5979"/>
                  <a:pt x="16135" y="5979"/>
                </a:cubicBezTo>
                <a:cubicBezTo>
                  <a:pt x="17436" y="5786"/>
                  <a:pt x="18217" y="5979"/>
                  <a:pt x="18477" y="6364"/>
                </a:cubicBezTo>
                <a:cubicBezTo>
                  <a:pt x="18737" y="6750"/>
                  <a:pt x="18477" y="7329"/>
                  <a:pt x="17696" y="8100"/>
                </a:cubicBezTo>
                <a:cubicBezTo>
                  <a:pt x="17696" y="8293"/>
                  <a:pt x="17436" y="8293"/>
                  <a:pt x="17176" y="8486"/>
                </a:cubicBezTo>
                <a:cubicBezTo>
                  <a:pt x="17176" y="8100"/>
                  <a:pt x="16916" y="7521"/>
                  <a:pt x="16395" y="7136"/>
                </a:cubicBezTo>
                <a:cubicBezTo>
                  <a:pt x="16135" y="6750"/>
                  <a:pt x="15875" y="6364"/>
                  <a:pt x="15614" y="5979"/>
                </a:cubicBezTo>
                <a:close/>
                <a:moveTo>
                  <a:pt x="18477" y="20057"/>
                </a:moveTo>
                <a:cubicBezTo>
                  <a:pt x="18477" y="21600"/>
                  <a:pt x="18477" y="21600"/>
                  <a:pt x="18477" y="21600"/>
                </a:cubicBezTo>
                <a:cubicBezTo>
                  <a:pt x="7807" y="21600"/>
                  <a:pt x="7807" y="21600"/>
                  <a:pt x="7807" y="21600"/>
                </a:cubicBezTo>
                <a:cubicBezTo>
                  <a:pt x="7807" y="20057"/>
                  <a:pt x="7807" y="20057"/>
                  <a:pt x="7807" y="20057"/>
                </a:cubicBezTo>
                <a:cubicBezTo>
                  <a:pt x="11451" y="20057"/>
                  <a:pt x="11451" y="20057"/>
                  <a:pt x="11451" y="20057"/>
                </a:cubicBezTo>
                <a:cubicBezTo>
                  <a:pt x="11451" y="17936"/>
                  <a:pt x="11451" y="17936"/>
                  <a:pt x="11451" y="17936"/>
                </a:cubicBezTo>
                <a:cubicBezTo>
                  <a:pt x="8328" y="17743"/>
                  <a:pt x="5725" y="16779"/>
                  <a:pt x="3643" y="15236"/>
                </a:cubicBezTo>
                <a:cubicBezTo>
                  <a:pt x="1301" y="13693"/>
                  <a:pt x="0" y="11379"/>
                  <a:pt x="0" y="8679"/>
                </a:cubicBezTo>
                <a:cubicBezTo>
                  <a:pt x="0" y="6171"/>
                  <a:pt x="1301" y="3857"/>
                  <a:pt x="3643" y="2314"/>
                </a:cubicBezTo>
                <a:cubicBezTo>
                  <a:pt x="4945" y="1350"/>
                  <a:pt x="6506" y="579"/>
                  <a:pt x="8328" y="0"/>
                </a:cubicBezTo>
                <a:cubicBezTo>
                  <a:pt x="9629" y="1736"/>
                  <a:pt x="9629" y="1736"/>
                  <a:pt x="9629" y="1736"/>
                </a:cubicBezTo>
                <a:cubicBezTo>
                  <a:pt x="8067" y="2121"/>
                  <a:pt x="6506" y="2700"/>
                  <a:pt x="5465" y="3471"/>
                </a:cubicBezTo>
                <a:cubicBezTo>
                  <a:pt x="3643" y="4821"/>
                  <a:pt x="2342" y="6750"/>
                  <a:pt x="2342" y="8679"/>
                </a:cubicBezTo>
                <a:cubicBezTo>
                  <a:pt x="2342" y="10800"/>
                  <a:pt x="3643" y="12536"/>
                  <a:pt x="5465" y="13886"/>
                </a:cubicBezTo>
                <a:cubicBezTo>
                  <a:pt x="7027" y="15236"/>
                  <a:pt x="9629" y="16200"/>
                  <a:pt x="12492" y="16200"/>
                </a:cubicBezTo>
                <a:cubicBezTo>
                  <a:pt x="14834" y="16200"/>
                  <a:pt x="16916" y="15429"/>
                  <a:pt x="18737" y="14464"/>
                </a:cubicBezTo>
                <a:cubicBezTo>
                  <a:pt x="19778" y="16007"/>
                  <a:pt x="19778" y="16007"/>
                  <a:pt x="19778" y="16007"/>
                </a:cubicBezTo>
                <a:cubicBezTo>
                  <a:pt x="18217" y="16971"/>
                  <a:pt x="16395" y="17550"/>
                  <a:pt x="14573" y="17743"/>
                </a:cubicBezTo>
                <a:cubicBezTo>
                  <a:pt x="14573" y="20057"/>
                  <a:pt x="14573" y="20057"/>
                  <a:pt x="14573" y="20057"/>
                </a:cubicBezTo>
                <a:lnTo>
                  <a:pt x="18477" y="20057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69" name="Shape 1874"/>
          <p:cNvSpPr/>
          <p:nvPr/>
        </p:nvSpPr>
        <p:spPr>
          <a:xfrm>
            <a:off x="1433783" y="1232475"/>
            <a:ext cx="362577" cy="32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56" y="0"/>
                </a:moveTo>
                <a:lnTo>
                  <a:pt x="17735" y="0"/>
                </a:lnTo>
                <a:lnTo>
                  <a:pt x="17735" y="4270"/>
                </a:lnTo>
                <a:lnTo>
                  <a:pt x="15916" y="6153"/>
                </a:lnTo>
                <a:lnTo>
                  <a:pt x="15916" y="1633"/>
                </a:lnTo>
                <a:lnTo>
                  <a:pt x="3752" y="1633"/>
                </a:lnTo>
                <a:lnTo>
                  <a:pt x="3752" y="3014"/>
                </a:lnTo>
                <a:lnTo>
                  <a:pt x="4661" y="2637"/>
                </a:lnTo>
                <a:lnTo>
                  <a:pt x="5457" y="2135"/>
                </a:lnTo>
                <a:lnTo>
                  <a:pt x="6139" y="4019"/>
                </a:lnTo>
                <a:lnTo>
                  <a:pt x="5229" y="4270"/>
                </a:lnTo>
                <a:lnTo>
                  <a:pt x="3752" y="5149"/>
                </a:lnTo>
                <a:lnTo>
                  <a:pt x="3752" y="5902"/>
                </a:lnTo>
                <a:lnTo>
                  <a:pt x="4661" y="5651"/>
                </a:lnTo>
                <a:lnTo>
                  <a:pt x="5457" y="5149"/>
                </a:lnTo>
                <a:lnTo>
                  <a:pt x="6139" y="7033"/>
                </a:lnTo>
                <a:lnTo>
                  <a:pt x="5229" y="7284"/>
                </a:lnTo>
                <a:lnTo>
                  <a:pt x="3752" y="8163"/>
                </a:lnTo>
                <a:lnTo>
                  <a:pt x="3752" y="9167"/>
                </a:lnTo>
                <a:lnTo>
                  <a:pt x="4661" y="8916"/>
                </a:lnTo>
                <a:lnTo>
                  <a:pt x="5457" y="8414"/>
                </a:lnTo>
                <a:lnTo>
                  <a:pt x="6139" y="10298"/>
                </a:lnTo>
                <a:lnTo>
                  <a:pt x="5229" y="10549"/>
                </a:lnTo>
                <a:lnTo>
                  <a:pt x="3752" y="11302"/>
                </a:lnTo>
                <a:lnTo>
                  <a:pt x="3752" y="12181"/>
                </a:lnTo>
                <a:lnTo>
                  <a:pt x="4661" y="11930"/>
                </a:lnTo>
                <a:lnTo>
                  <a:pt x="5457" y="11302"/>
                </a:lnTo>
                <a:lnTo>
                  <a:pt x="6139" y="13186"/>
                </a:lnTo>
                <a:lnTo>
                  <a:pt x="5229" y="13563"/>
                </a:lnTo>
                <a:lnTo>
                  <a:pt x="3752" y="14316"/>
                </a:lnTo>
                <a:lnTo>
                  <a:pt x="3752" y="15447"/>
                </a:lnTo>
                <a:lnTo>
                  <a:pt x="4661" y="15195"/>
                </a:lnTo>
                <a:lnTo>
                  <a:pt x="5457" y="14819"/>
                </a:lnTo>
                <a:lnTo>
                  <a:pt x="6139" y="16451"/>
                </a:lnTo>
                <a:lnTo>
                  <a:pt x="5229" y="16702"/>
                </a:lnTo>
                <a:lnTo>
                  <a:pt x="3752" y="17581"/>
                </a:lnTo>
                <a:lnTo>
                  <a:pt x="3752" y="19716"/>
                </a:lnTo>
                <a:lnTo>
                  <a:pt x="15916" y="19716"/>
                </a:lnTo>
                <a:lnTo>
                  <a:pt x="15916" y="15698"/>
                </a:lnTo>
                <a:lnTo>
                  <a:pt x="17735" y="13814"/>
                </a:lnTo>
                <a:lnTo>
                  <a:pt x="17735" y="21600"/>
                </a:lnTo>
                <a:lnTo>
                  <a:pt x="2046" y="21600"/>
                </a:lnTo>
                <a:lnTo>
                  <a:pt x="2046" y="19214"/>
                </a:lnTo>
                <a:lnTo>
                  <a:pt x="227" y="19214"/>
                </a:lnTo>
                <a:lnTo>
                  <a:pt x="0" y="17330"/>
                </a:lnTo>
                <a:lnTo>
                  <a:pt x="2046" y="16451"/>
                </a:lnTo>
                <a:lnTo>
                  <a:pt x="2046" y="15949"/>
                </a:lnTo>
                <a:lnTo>
                  <a:pt x="227" y="15949"/>
                </a:lnTo>
                <a:lnTo>
                  <a:pt x="0" y="14065"/>
                </a:lnTo>
                <a:lnTo>
                  <a:pt x="2046" y="12935"/>
                </a:lnTo>
                <a:lnTo>
                  <a:pt x="227" y="12935"/>
                </a:lnTo>
                <a:lnTo>
                  <a:pt x="0" y="11051"/>
                </a:lnTo>
                <a:lnTo>
                  <a:pt x="2046" y="10047"/>
                </a:lnTo>
                <a:lnTo>
                  <a:pt x="2046" y="9670"/>
                </a:lnTo>
                <a:lnTo>
                  <a:pt x="227" y="9670"/>
                </a:lnTo>
                <a:lnTo>
                  <a:pt x="0" y="7786"/>
                </a:lnTo>
                <a:lnTo>
                  <a:pt x="2046" y="6781"/>
                </a:lnTo>
                <a:lnTo>
                  <a:pt x="227" y="6781"/>
                </a:lnTo>
                <a:lnTo>
                  <a:pt x="0" y="4898"/>
                </a:lnTo>
                <a:lnTo>
                  <a:pt x="2046" y="3767"/>
                </a:lnTo>
                <a:lnTo>
                  <a:pt x="2046" y="0"/>
                </a:lnTo>
                <a:lnTo>
                  <a:pt x="2956" y="0"/>
                </a:lnTo>
                <a:close/>
                <a:moveTo>
                  <a:pt x="7617" y="10298"/>
                </a:moveTo>
                <a:lnTo>
                  <a:pt x="7617" y="11302"/>
                </a:lnTo>
                <a:lnTo>
                  <a:pt x="9891" y="11302"/>
                </a:lnTo>
                <a:lnTo>
                  <a:pt x="9891" y="10298"/>
                </a:lnTo>
                <a:lnTo>
                  <a:pt x="7617" y="10298"/>
                </a:lnTo>
                <a:close/>
                <a:moveTo>
                  <a:pt x="7617" y="8163"/>
                </a:moveTo>
                <a:lnTo>
                  <a:pt x="7617" y="8916"/>
                </a:lnTo>
                <a:lnTo>
                  <a:pt x="11823" y="8916"/>
                </a:lnTo>
                <a:lnTo>
                  <a:pt x="11823" y="8163"/>
                </a:lnTo>
                <a:lnTo>
                  <a:pt x="7617" y="8163"/>
                </a:lnTo>
                <a:close/>
                <a:moveTo>
                  <a:pt x="7617" y="5651"/>
                </a:moveTo>
                <a:lnTo>
                  <a:pt x="7617" y="6781"/>
                </a:lnTo>
                <a:lnTo>
                  <a:pt x="13756" y="6781"/>
                </a:lnTo>
                <a:lnTo>
                  <a:pt x="13756" y="5651"/>
                </a:lnTo>
                <a:lnTo>
                  <a:pt x="7617" y="5651"/>
                </a:lnTo>
                <a:close/>
                <a:moveTo>
                  <a:pt x="7617" y="3516"/>
                </a:moveTo>
                <a:lnTo>
                  <a:pt x="7617" y="4521"/>
                </a:lnTo>
                <a:lnTo>
                  <a:pt x="13756" y="4521"/>
                </a:lnTo>
                <a:lnTo>
                  <a:pt x="13756" y="3516"/>
                </a:lnTo>
                <a:lnTo>
                  <a:pt x="7617" y="3516"/>
                </a:lnTo>
                <a:close/>
                <a:moveTo>
                  <a:pt x="10118" y="17330"/>
                </a:moveTo>
                <a:lnTo>
                  <a:pt x="11368" y="17079"/>
                </a:lnTo>
                <a:lnTo>
                  <a:pt x="12733" y="17079"/>
                </a:lnTo>
                <a:lnTo>
                  <a:pt x="11596" y="15698"/>
                </a:lnTo>
                <a:lnTo>
                  <a:pt x="10345" y="14065"/>
                </a:lnTo>
                <a:lnTo>
                  <a:pt x="10118" y="15698"/>
                </a:lnTo>
                <a:lnTo>
                  <a:pt x="10118" y="17330"/>
                </a:lnTo>
                <a:close/>
                <a:moveTo>
                  <a:pt x="19213" y="4521"/>
                </a:moveTo>
                <a:lnTo>
                  <a:pt x="11368" y="12935"/>
                </a:lnTo>
                <a:lnTo>
                  <a:pt x="13756" y="15949"/>
                </a:lnTo>
                <a:lnTo>
                  <a:pt x="21600" y="7535"/>
                </a:lnTo>
                <a:lnTo>
                  <a:pt x="19213" y="4521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0" name="Shape 1875"/>
          <p:cNvSpPr/>
          <p:nvPr/>
        </p:nvSpPr>
        <p:spPr>
          <a:xfrm>
            <a:off x="2571429" y="1191219"/>
            <a:ext cx="429367" cy="330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362" y="11880"/>
                </a:moveTo>
                <a:cubicBezTo>
                  <a:pt x="2700" y="19710"/>
                  <a:pt x="2700" y="19710"/>
                  <a:pt x="2700" y="19710"/>
                </a:cubicBezTo>
                <a:cubicBezTo>
                  <a:pt x="6854" y="19710"/>
                  <a:pt x="6854" y="19710"/>
                  <a:pt x="6854" y="19710"/>
                </a:cubicBezTo>
                <a:cubicBezTo>
                  <a:pt x="7892" y="21060"/>
                  <a:pt x="9138" y="21600"/>
                  <a:pt x="10592" y="21600"/>
                </a:cubicBezTo>
                <a:cubicBezTo>
                  <a:pt x="12046" y="21600"/>
                  <a:pt x="13292" y="21060"/>
                  <a:pt x="14331" y="19710"/>
                </a:cubicBezTo>
                <a:cubicBezTo>
                  <a:pt x="18069" y="19710"/>
                  <a:pt x="18069" y="19710"/>
                  <a:pt x="18069" y="19710"/>
                </a:cubicBezTo>
                <a:cubicBezTo>
                  <a:pt x="16823" y="11880"/>
                  <a:pt x="16823" y="11880"/>
                  <a:pt x="16823" y="11880"/>
                </a:cubicBezTo>
                <a:cubicBezTo>
                  <a:pt x="17862" y="11880"/>
                  <a:pt x="17862" y="11880"/>
                  <a:pt x="17862" y="11880"/>
                </a:cubicBezTo>
                <a:cubicBezTo>
                  <a:pt x="17862" y="7560"/>
                  <a:pt x="17862" y="7560"/>
                  <a:pt x="17862" y="7560"/>
                </a:cubicBezTo>
                <a:cubicBezTo>
                  <a:pt x="20146" y="6750"/>
                  <a:pt x="20146" y="6750"/>
                  <a:pt x="20146" y="6750"/>
                </a:cubicBezTo>
                <a:cubicBezTo>
                  <a:pt x="20146" y="9180"/>
                  <a:pt x="20146" y="9180"/>
                  <a:pt x="20146" y="9180"/>
                </a:cubicBezTo>
                <a:cubicBezTo>
                  <a:pt x="19731" y="13770"/>
                  <a:pt x="19731" y="13770"/>
                  <a:pt x="19731" y="13770"/>
                </a:cubicBezTo>
                <a:cubicBezTo>
                  <a:pt x="21392" y="13770"/>
                  <a:pt x="21392" y="13770"/>
                  <a:pt x="21392" y="13770"/>
                </a:cubicBezTo>
                <a:cubicBezTo>
                  <a:pt x="20977" y="9180"/>
                  <a:pt x="20977" y="9180"/>
                  <a:pt x="20977" y="9180"/>
                </a:cubicBezTo>
                <a:cubicBezTo>
                  <a:pt x="20977" y="6210"/>
                  <a:pt x="20977" y="6210"/>
                  <a:pt x="20977" y="6210"/>
                </a:cubicBezTo>
                <a:cubicBezTo>
                  <a:pt x="21600" y="5940"/>
                  <a:pt x="21600" y="5940"/>
                  <a:pt x="21600" y="5940"/>
                </a:cubicBezTo>
                <a:cubicBezTo>
                  <a:pt x="21600" y="4050"/>
                  <a:pt x="21600" y="4050"/>
                  <a:pt x="21600" y="4050"/>
                </a:cubicBezTo>
                <a:cubicBezTo>
                  <a:pt x="10800" y="0"/>
                  <a:pt x="10800" y="0"/>
                  <a:pt x="10800" y="0"/>
                </a:cubicBezTo>
                <a:cubicBezTo>
                  <a:pt x="0" y="4050"/>
                  <a:pt x="0" y="4050"/>
                  <a:pt x="0" y="4050"/>
                </a:cubicBezTo>
                <a:cubicBezTo>
                  <a:pt x="0" y="5940"/>
                  <a:pt x="0" y="5940"/>
                  <a:pt x="0" y="5940"/>
                </a:cubicBezTo>
                <a:cubicBezTo>
                  <a:pt x="3946" y="7560"/>
                  <a:pt x="3946" y="7560"/>
                  <a:pt x="3946" y="7560"/>
                </a:cubicBezTo>
                <a:cubicBezTo>
                  <a:pt x="3946" y="11880"/>
                  <a:pt x="3946" y="11880"/>
                  <a:pt x="3946" y="11880"/>
                </a:cubicBezTo>
                <a:cubicBezTo>
                  <a:pt x="4362" y="11880"/>
                  <a:pt x="4362" y="11880"/>
                  <a:pt x="4362" y="11880"/>
                </a:cubicBezTo>
                <a:close/>
                <a:moveTo>
                  <a:pt x="14746" y="11880"/>
                </a:moveTo>
                <a:cubicBezTo>
                  <a:pt x="14954" y="12420"/>
                  <a:pt x="14954" y="12690"/>
                  <a:pt x="14954" y="12960"/>
                </a:cubicBezTo>
                <a:cubicBezTo>
                  <a:pt x="14954" y="14850"/>
                  <a:pt x="14331" y="16470"/>
                  <a:pt x="13500" y="17820"/>
                </a:cubicBezTo>
                <a:cubicBezTo>
                  <a:pt x="12877" y="18900"/>
                  <a:pt x="11838" y="19710"/>
                  <a:pt x="10592" y="19710"/>
                </a:cubicBezTo>
                <a:cubicBezTo>
                  <a:pt x="9554" y="19710"/>
                  <a:pt x="8515" y="18900"/>
                  <a:pt x="7685" y="17820"/>
                </a:cubicBezTo>
                <a:cubicBezTo>
                  <a:pt x="6854" y="16470"/>
                  <a:pt x="6438" y="14850"/>
                  <a:pt x="6438" y="12960"/>
                </a:cubicBezTo>
                <a:cubicBezTo>
                  <a:pt x="6438" y="12690"/>
                  <a:pt x="6438" y="12420"/>
                  <a:pt x="6438" y="11880"/>
                </a:cubicBezTo>
                <a:lnTo>
                  <a:pt x="14746" y="1188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1" name="Shape 1876"/>
          <p:cNvSpPr/>
          <p:nvPr/>
        </p:nvSpPr>
        <p:spPr>
          <a:xfrm>
            <a:off x="8364094" y="2093783"/>
            <a:ext cx="427459" cy="249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lnTo>
                  <a:pt x="16586" y="0"/>
                </a:lnTo>
                <a:lnTo>
                  <a:pt x="21600" y="12037"/>
                </a:lnTo>
                <a:lnTo>
                  <a:pt x="20346" y="12037"/>
                </a:lnTo>
                <a:lnTo>
                  <a:pt x="20346" y="19456"/>
                </a:lnTo>
                <a:lnTo>
                  <a:pt x="21600" y="19456"/>
                </a:lnTo>
                <a:lnTo>
                  <a:pt x="21600" y="21600"/>
                </a:lnTo>
                <a:lnTo>
                  <a:pt x="0" y="21600"/>
                </a:lnTo>
                <a:lnTo>
                  <a:pt x="0" y="19456"/>
                </a:lnTo>
                <a:lnTo>
                  <a:pt x="1639" y="19456"/>
                </a:lnTo>
                <a:lnTo>
                  <a:pt x="1639" y="13191"/>
                </a:lnTo>
                <a:lnTo>
                  <a:pt x="579" y="13191"/>
                </a:lnTo>
                <a:lnTo>
                  <a:pt x="0" y="11047"/>
                </a:lnTo>
                <a:lnTo>
                  <a:pt x="5400" y="0"/>
                </a:lnTo>
                <a:close/>
                <a:moveTo>
                  <a:pt x="18707" y="19456"/>
                </a:moveTo>
                <a:lnTo>
                  <a:pt x="18707" y="12037"/>
                </a:lnTo>
                <a:lnTo>
                  <a:pt x="12439" y="12037"/>
                </a:lnTo>
                <a:lnTo>
                  <a:pt x="12439" y="19456"/>
                </a:lnTo>
                <a:lnTo>
                  <a:pt x="13307" y="19456"/>
                </a:lnTo>
                <a:lnTo>
                  <a:pt x="13307" y="12696"/>
                </a:lnTo>
                <a:lnTo>
                  <a:pt x="15718" y="12696"/>
                </a:lnTo>
                <a:lnTo>
                  <a:pt x="15718" y="19456"/>
                </a:lnTo>
                <a:lnTo>
                  <a:pt x="18707" y="19456"/>
                </a:lnTo>
                <a:close/>
                <a:moveTo>
                  <a:pt x="10800" y="19456"/>
                </a:moveTo>
                <a:lnTo>
                  <a:pt x="10800" y="12037"/>
                </a:lnTo>
                <a:lnTo>
                  <a:pt x="10318" y="12037"/>
                </a:lnTo>
                <a:lnTo>
                  <a:pt x="6171" y="2144"/>
                </a:lnTo>
                <a:lnTo>
                  <a:pt x="2218" y="10223"/>
                </a:lnTo>
                <a:lnTo>
                  <a:pt x="3279" y="10223"/>
                </a:lnTo>
                <a:lnTo>
                  <a:pt x="3279" y="19456"/>
                </a:lnTo>
                <a:lnTo>
                  <a:pt x="10800" y="19456"/>
                </a:lnTo>
                <a:close/>
                <a:moveTo>
                  <a:pt x="5400" y="11707"/>
                </a:moveTo>
                <a:lnTo>
                  <a:pt x="5400" y="16983"/>
                </a:lnTo>
                <a:lnTo>
                  <a:pt x="7425" y="16983"/>
                </a:lnTo>
                <a:lnTo>
                  <a:pt x="7425" y="11707"/>
                </a:lnTo>
                <a:lnTo>
                  <a:pt x="5400" y="11707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2" name="Shape 1877"/>
          <p:cNvSpPr/>
          <p:nvPr/>
        </p:nvSpPr>
        <p:spPr>
          <a:xfrm>
            <a:off x="3730816" y="1217875"/>
            <a:ext cx="390769" cy="318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3" h="21205" extrusionOk="0">
                <a:moveTo>
                  <a:pt x="16924" y="1914"/>
                </a:moveTo>
                <a:cubicBezTo>
                  <a:pt x="19151" y="6562"/>
                  <a:pt x="17814" y="12851"/>
                  <a:pt x="14029" y="15585"/>
                </a:cubicBezTo>
                <a:cubicBezTo>
                  <a:pt x="10243" y="18592"/>
                  <a:pt x="5122" y="16952"/>
                  <a:pt x="2895" y="12304"/>
                </a:cubicBezTo>
                <a:cubicBezTo>
                  <a:pt x="16924" y="1914"/>
                  <a:pt x="16924" y="1914"/>
                  <a:pt x="16924" y="1914"/>
                </a:cubicBezTo>
                <a:close/>
                <a:moveTo>
                  <a:pt x="19596" y="0"/>
                </a:moveTo>
                <a:cubicBezTo>
                  <a:pt x="17814" y="1367"/>
                  <a:pt x="17814" y="1367"/>
                  <a:pt x="17814" y="1367"/>
                </a:cubicBezTo>
                <a:cubicBezTo>
                  <a:pt x="19151" y="4101"/>
                  <a:pt x="19373" y="7109"/>
                  <a:pt x="18705" y="9843"/>
                </a:cubicBezTo>
                <a:cubicBezTo>
                  <a:pt x="18260" y="12851"/>
                  <a:pt x="16701" y="15311"/>
                  <a:pt x="14474" y="16952"/>
                </a:cubicBezTo>
                <a:cubicBezTo>
                  <a:pt x="12247" y="18592"/>
                  <a:pt x="9798" y="19139"/>
                  <a:pt x="7348" y="18319"/>
                </a:cubicBezTo>
                <a:cubicBezTo>
                  <a:pt x="5122" y="17772"/>
                  <a:pt x="3118" y="15858"/>
                  <a:pt x="1781" y="13124"/>
                </a:cubicBezTo>
                <a:cubicBezTo>
                  <a:pt x="0" y="14491"/>
                  <a:pt x="0" y="14491"/>
                  <a:pt x="0" y="14491"/>
                </a:cubicBezTo>
                <a:cubicBezTo>
                  <a:pt x="1559" y="17772"/>
                  <a:pt x="4008" y="19959"/>
                  <a:pt x="6903" y="20780"/>
                </a:cubicBezTo>
                <a:cubicBezTo>
                  <a:pt x="9798" y="21600"/>
                  <a:pt x="12915" y="21327"/>
                  <a:pt x="15588" y="19139"/>
                </a:cubicBezTo>
                <a:cubicBezTo>
                  <a:pt x="18260" y="17225"/>
                  <a:pt x="20041" y="13944"/>
                  <a:pt x="20709" y="10663"/>
                </a:cubicBezTo>
                <a:cubicBezTo>
                  <a:pt x="21600" y="7109"/>
                  <a:pt x="21155" y="3281"/>
                  <a:pt x="19596" y="0"/>
                </a:cubicBezTo>
                <a:close/>
                <a:moveTo>
                  <a:pt x="6903" y="11210"/>
                </a:moveTo>
                <a:cubicBezTo>
                  <a:pt x="6903" y="11210"/>
                  <a:pt x="4231" y="13124"/>
                  <a:pt x="5790" y="14218"/>
                </a:cubicBezTo>
                <a:cubicBezTo>
                  <a:pt x="7348" y="15038"/>
                  <a:pt x="6903" y="11210"/>
                  <a:pt x="6903" y="11210"/>
                </a:cubicBezTo>
                <a:close/>
                <a:moveTo>
                  <a:pt x="13584" y="9023"/>
                </a:moveTo>
                <a:cubicBezTo>
                  <a:pt x="13361" y="9023"/>
                  <a:pt x="15365" y="12030"/>
                  <a:pt x="16033" y="9843"/>
                </a:cubicBezTo>
                <a:cubicBezTo>
                  <a:pt x="16478" y="7929"/>
                  <a:pt x="13584" y="9023"/>
                  <a:pt x="13584" y="9023"/>
                </a:cubicBezTo>
                <a:close/>
                <a:moveTo>
                  <a:pt x="14252" y="5468"/>
                </a:moveTo>
                <a:cubicBezTo>
                  <a:pt x="14252" y="5742"/>
                  <a:pt x="16701" y="7929"/>
                  <a:pt x="16924" y="5742"/>
                </a:cubicBezTo>
                <a:cubicBezTo>
                  <a:pt x="16924" y="3554"/>
                  <a:pt x="14252" y="5468"/>
                  <a:pt x="14252" y="5468"/>
                </a:cubicBezTo>
                <a:close/>
                <a:moveTo>
                  <a:pt x="12025" y="11210"/>
                </a:moveTo>
                <a:cubicBezTo>
                  <a:pt x="12025" y="11210"/>
                  <a:pt x="11579" y="15038"/>
                  <a:pt x="13138" y="14218"/>
                </a:cubicBezTo>
                <a:cubicBezTo>
                  <a:pt x="14697" y="13397"/>
                  <a:pt x="12247" y="11210"/>
                  <a:pt x="12025" y="11210"/>
                </a:cubicBezTo>
                <a:close/>
                <a:moveTo>
                  <a:pt x="9575" y="12030"/>
                </a:moveTo>
                <a:cubicBezTo>
                  <a:pt x="9575" y="12030"/>
                  <a:pt x="7571" y="14765"/>
                  <a:pt x="9130" y="15038"/>
                </a:cubicBezTo>
                <a:cubicBezTo>
                  <a:pt x="10911" y="15311"/>
                  <a:pt x="9798" y="12030"/>
                  <a:pt x="9575" y="1203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3" name="Shape 1878"/>
          <p:cNvSpPr/>
          <p:nvPr/>
        </p:nvSpPr>
        <p:spPr>
          <a:xfrm>
            <a:off x="7230850" y="1213391"/>
            <a:ext cx="341585" cy="39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0" y="4093"/>
                </a:moveTo>
                <a:cubicBezTo>
                  <a:pt x="12231" y="4093"/>
                  <a:pt x="13272" y="5002"/>
                  <a:pt x="13272" y="6366"/>
                </a:cubicBezTo>
                <a:cubicBezTo>
                  <a:pt x="13272" y="6821"/>
                  <a:pt x="13012" y="7503"/>
                  <a:pt x="12752" y="7731"/>
                </a:cubicBezTo>
                <a:cubicBezTo>
                  <a:pt x="14834" y="13187"/>
                  <a:pt x="14834" y="13187"/>
                  <a:pt x="14834" y="13187"/>
                </a:cubicBezTo>
                <a:cubicBezTo>
                  <a:pt x="17696" y="20236"/>
                  <a:pt x="17696" y="20236"/>
                  <a:pt x="17696" y="20236"/>
                </a:cubicBezTo>
                <a:cubicBezTo>
                  <a:pt x="18217" y="21600"/>
                  <a:pt x="18217" y="21600"/>
                  <a:pt x="18217" y="21600"/>
                </a:cubicBezTo>
                <a:cubicBezTo>
                  <a:pt x="16655" y="21600"/>
                  <a:pt x="16655" y="21600"/>
                  <a:pt x="16655" y="21600"/>
                </a:cubicBezTo>
                <a:cubicBezTo>
                  <a:pt x="6766" y="21600"/>
                  <a:pt x="14573" y="21600"/>
                  <a:pt x="5205" y="21600"/>
                </a:cubicBezTo>
                <a:cubicBezTo>
                  <a:pt x="3643" y="21600"/>
                  <a:pt x="3643" y="21600"/>
                  <a:pt x="3643" y="21600"/>
                </a:cubicBezTo>
                <a:cubicBezTo>
                  <a:pt x="4164" y="20236"/>
                  <a:pt x="4164" y="20236"/>
                  <a:pt x="4164" y="20236"/>
                </a:cubicBezTo>
                <a:cubicBezTo>
                  <a:pt x="7027" y="13187"/>
                  <a:pt x="7027" y="13187"/>
                  <a:pt x="7027" y="13187"/>
                </a:cubicBezTo>
                <a:cubicBezTo>
                  <a:pt x="9108" y="7958"/>
                  <a:pt x="9108" y="7958"/>
                  <a:pt x="9108" y="7958"/>
                </a:cubicBezTo>
                <a:cubicBezTo>
                  <a:pt x="8588" y="7503"/>
                  <a:pt x="8328" y="6821"/>
                  <a:pt x="8328" y="6366"/>
                </a:cubicBezTo>
                <a:cubicBezTo>
                  <a:pt x="8328" y="5002"/>
                  <a:pt x="9369" y="4093"/>
                  <a:pt x="10930" y="4093"/>
                </a:cubicBezTo>
                <a:close/>
                <a:moveTo>
                  <a:pt x="11451" y="10459"/>
                </a:moveTo>
                <a:cubicBezTo>
                  <a:pt x="11451" y="10232"/>
                  <a:pt x="11451" y="10232"/>
                  <a:pt x="11451" y="10232"/>
                </a:cubicBezTo>
                <a:cubicBezTo>
                  <a:pt x="10930" y="9322"/>
                  <a:pt x="10930" y="9322"/>
                  <a:pt x="10930" y="9322"/>
                </a:cubicBezTo>
                <a:cubicBezTo>
                  <a:pt x="10149" y="11368"/>
                  <a:pt x="10149" y="11368"/>
                  <a:pt x="10149" y="11368"/>
                </a:cubicBezTo>
                <a:cubicBezTo>
                  <a:pt x="11451" y="10459"/>
                  <a:pt x="11451" y="10459"/>
                  <a:pt x="11451" y="10459"/>
                </a:cubicBezTo>
                <a:close/>
                <a:moveTo>
                  <a:pt x="11711" y="11368"/>
                </a:moveTo>
                <a:cubicBezTo>
                  <a:pt x="9629" y="13187"/>
                  <a:pt x="9629" y="13187"/>
                  <a:pt x="9629" y="13187"/>
                </a:cubicBezTo>
                <a:cubicBezTo>
                  <a:pt x="12492" y="13187"/>
                  <a:pt x="12492" y="13187"/>
                  <a:pt x="12492" y="13187"/>
                </a:cubicBezTo>
                <a:cubicBezTo>
                  <a:pt x="11711" y="11368"/>
                  <a:pt x="11711" y="11368"/>
                  <a:pt x="11711" y="11368"/>
                </a:cubicBezTo>
                <a:close/>
                <a:moveTo>
                  <a:pt x="13012" y="14552"/>
                </a:moveTo>
                <a:cubicBezTo>
                  <a:pt x="9369" y="16598"/>
                  <a:pt x="9369" y="16598"/>
                  <a:pt x="9369" y="16598"/>
                </a:cubicBezTo>
                <a:cubicBezTo>
                  <a:pt x="14053" y="16598"/>
                  <a:pt x="14053" y="16598"/>
                  <a:pt x="14053" y="16598"/>
                </a:cubicBezTo>
                <a:cubicBezTo>
                  <a:pt x="13012" y="14552"/>
                  <a:pt x="13012" y="14552"/>
                  <a:pt x="13012" y="14552"/>
                </a:cubicBezTo>
                <a:close/>
                <a:moveTo>
                  <a:pt x="14573" y="17962"/>
                </a:moveTo>
                <a:cubicBezTo>
                  <a:pt x="10410" y="19554"/>
                  <a:pt x="10410" y="19554"/>
                  <a:pt x="10410" y="19554"/>
                </a:cubicBezTo>
                <a:cubicBezTo>
                  <a:pt x="15094" y="19554"/>
                  <a:pt x="15094" y="19554"/>
                  <a:pt x="15094" y="19554"/>
                </a:cubicBezTo>
                <a:cubicBezTo>
                  <a:pt x="14573" y="17962"/>
                  <a:pt x="14573" y="17962"/>
                  <a:pt x="14573" y="17962"/>
                </a:cubicBezTo>
                <a:close/>
                <a:moveTo>
                  <a:pt x="7547" y="19554"/>
                </a:moveTo>
                <a:cubicBezTo>
                  <a:pt x="12231" y="17735"/>
                  <a:pt x="12231" y="17735"/>
                  <a:pt x="12231" y="17735"/>
                </a:cubicBezTo>
                <a:cubicBezTo>
                  <a:pt x="7547" y="17735"/>
                  <a:pt x="7547" y="17735"/>
                  <a:pt x="7547" y="17735"/>
                </a:cubicBezTo>
                <a:cubicBezTo>
                  <a:pt x="6766" y="19554"/>
                  <a:pt x="6766" y="19554"/>
                  <a:pt x="6766" y="19554"/>
                </a:cubicBezTo>
                <a:cubicBezTo>
                  <a:pt x="7547" y="19554"/>
                  <a:pt x="7547" y="19554"/>
                  <a:pt x="7547" y="19554"/>
                </a:cubicBezTo>
                <a:close/>
                <a:moveTo>
                  <a:pt x="8067" y="15916"/>
                </a:moveTo>
                <a:cubicBezTo>
                  <a:pt x="11190" y="14324"/>
                  <a:pt x="11190" y="14324"/>
                  <a:pt x="11190" y="14324"/>
                </a:cubicBezTo>
                <a:cubicBezTo>
                  <a:pt x="8848" y="14324"/>
                  <a:pt x="8848" y="14324"/>
                  <a:pt x="8848" y="14324"/>
                </a:cubicBezTo>
                <a:cubicBezTo>
                  <a:pt x="8067" y="15916"/>
                  <a:pt x="8067" y="15916"/>
                  <a:pt x="8067" y="15916"/>
                </a:cubicBezTo>
                <a:close/>
                <a:moveTo>
                  <a:pt x="18998" y="0"/>
                </a:moveTo>
                <a:cubicBezTo>
                  <a:pt x="17436" y="1364"/>
                  <a:pt x="17436" y="1364"/>
                  <a:pt x="17436" y="1364"/>
                </a:cubicBezTo>
                <a:cubicBezTo>
                  <a:pt x="18737" y="2728"/>
                  <a:pt x="19518" y="4320"/>
                  <a:pt x="19518" y="6366"/>
                </a:cubicBezTo>
                <a:cubicBezTo>
                  <a:pt x="19518" y="8185"/>
                  <a:pt x="18477" y="10004"/>
                  <a:pt x="17176" y="11141"/>
                </a:cubicBezTo>
                <a:cubicBezTo>
                  <a:pt x="18998" y="12505"/>
                  <a:pt x="18998" y="12505"/>
                  <a:pt x="18998" y="12505"/>
                </a:cubicBezTo>
                <a:cubicBezTo>
                  <a:pt x="20559" y="10914"/>
                  <a:pt x="21600" y="8640"/>
                  <a:pt x="21600" y="6366"/>
                </a:cubicBezTo>
                <a:cubicBezTo>
                  <a:pt x="21600" y="3865"/>
                  <a:pt x="20559" y="1819"/>
                  <a:pt x="18998" y="0"/>
                </a:cubicBezTo>
                <a:close/>
                <a:moveTo>
                  <a:pt x="2863" y="12505"/>
                </a:moveTo>
                <a:cubicBezTo>
                  <a:pt x="4424" y="11141"/>
                  <a:pt x="4424" y="11141"/>
                  <a:pt x="4424" y="11141"/>
                </a:cubicBezTo>
                <a:cubicBezTo>
                  <a:pt x="3123" y="10004"/>
                  <a:pt x="2342" y="8185"/>
                  <a:pt x="2342" y="6366"/>
                </a:cubicBezTo>
                <a:cubicBezTo>
                  <a:pt x="2342" y="4320"/>
                  <a:pt x="3123" y="2728"/>
                  <a:pt x="4424" y="1364"/>
                </a:cubicBezTo>
                <a:cubicBezTo>
                  <a:pt x="2602" y="227"/>
                  <a:pt x="2602" y="227"/>
                  <a:pt x="2602" y="227"/>
                </a:cubicBezTo>
                <a:cubicBezTo>
                  <a:pt x="1041" y="1819"/>
                  <a:pt x="0" y="3865"/>
                  <a:pt x="0" y="6366"/>
                </a:cubicBezTo>
                <a:cubicBezTo>
                  <a:pt x="0" y="8640"/>
                  <a:pt x="1041" y="10686"/>
                  <a:pt x="2863" y="12505"/>
                </a:cubicBezTo>
                <a:close/>
                <a:moveTo>
                  <a:pt x="15875" y="2274"/>
                </a:moveTo>
                <a:cubicBezTo>
                  <a:pt x="14313" y="3638"/>
                  <a:pt x="14313" y="3638"/>
                  <a:pt x="14313" y="3638"/>
                </a:cubicBezTo>
                <a:cubicBezTo>
                  <a:pt x="15094" y="4320"/>
                  <a:pt x="15354" y="5229"/>
                  <a:pt x="15354" y="6366"/>
                </a:cubicBezTo>
                <a:cubicBezTo>
                  <a:pt x="15354" y="7276"/>
                  <a:pt x="14834" y="8185"/>
                  <a:pt x="14313" y="8867"/>
                </a:cubicBezTo>
                <a:cubicBezTo>
                  <a:pt x="15875" y="10232"/>
                  <a:pt x="15875" y="10232"/>
                  <a:pt x="15875" y="10232"/>
                </a:cubicBezTo>
                <a:cubicBezTo>
                  <a:pt x="16916" y="9095"/>
                  <a:pt x="17696" y="7731"/>
                  <a:pt x="17696" y="6366"/>
                </a:cubicBezTo>
                <a:cubicBezTo>
                  <a:pt x="17696" y="4775"/>
                  <a:pt x="16916" y="3411"/>
                  <a:pt x="15875" y="2274"/>
                </a:cubicBezTo>
                <a:close/>
                <a:moveTo>
                  <a:pt x="5725" y="10232"/>
                </a:moveTo>
                <a:cubicBezTo>
                  <a:pt x="7547" y="8867"/>
                  <a:pt x="7547" y="8867"/>
                  <a:pt x="7547" y="8867"/>
                </a:cubicBezTo>
                <a:cubicBezTo>
                  <a:pt x="6766" y="8185"/>
                  <a:pt x="6246" y="7276"/>
                  <a:pt x="6246" y="6366"/>
                </a:cubicBezTo>
                <a:cubicBezTo>
                  <a:pt x="6246" y="5229"/>
                  <a:pt x="6766" y="4320"/>
                  <a:pt x="7547" y="3638"/>
                </a:cubicBezTo>
                <a:cubicBezTo>
                  <a:pt x="5725" y="2274"/>
                  <a:pt x="5725" y="2274"/>
                  <a:pt x="5725" y="2274"/>
                </a:cubicBezTo>
                <a:cubicBezTo>
                  <a:pt x="4684" y="3411"/>
                  <a:pt x="4164" y="4775"/>
                  <a:pt x="4164" y="6366"/>
                </a:cubicBezTo>
                <a:cubicBezTo>
                  <a:pt x="4164" y="7731"/>
                  <a:pt x="4684" y="9095"/>
                  <a:pt x="5725" y="10232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4" name="Shape 1879"/>
          <p:cNvSpPr/>
          <p:nvPr/>
        </p:nvSpPr>
        <p:spPr>
          <a:xfrm>
            <a:off x="8364094" y="1246500"/>
            <a:ext cx="424962" cy="43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4" h="21482" extrusionOk="0">
                <a:moveTo>
                  <a:pt x="3323" y="8479"/>
                </a:moveTo>
                <a:cubicBezTo>
                  <a:pt x="3946" y="8075"/>
                  <a:pt x="3946" y="8075"/>
                  <a:pt x="3946" y="8075"/>
                </a:cubicBezTo>
                <a:cubicBezTo>
                  <a:pt x="3946" y="6662"/>
                  <a:pt x="3946" y="6662"/>
                  <a:pt x="3946" y="6662"/>
                </a:cubicBezTo>
                <a:cubicBezTo>
                  <a:pt x="5192" y="7065"/>
                  <a:pt x="5192" y="7065"/>
                  <a:pt x="5192" y="7065"/>
                </a:cubicBezTo>
                <a:cubicBezTo>
                  <a:pt x="5815" y="6662"/>
                  <a:pt x="5815" y="6662"/>
                  <a:pt x="5815" y="6662"/>
                </a:cubicBezTo>
                <a:cubicBezTo>
                  <a:pt x="5608" y="5249"/>
                  <a:pt x="5608" y="5249"/>
                  <a:pt x="5608" y="5249"/>
                </a:cubicBezTo>
                <a:cubicBezTo>
                  <a:pt x="7062" y="5854"/>
                  <a:pt x="7062" y="5854"/>
                  <a:pt x="7062" y="5854"/>
                </a:cubicBezTo>
                <a:cubicBezTo>
                  <a:pt x="7685" y="5249"/>
                  <a:pt x="7685" y="5249"/>
                  <a:pt x="7685" y="5249"/>
                </a:cubicBezTo>
                <a:cubicBezTo>
                  <a:pt x="7477" y="4037"/>
                  <a:pt x="7477" y="4037"/>
                  <a:pt x="7477" y="4037"/>
                </a:cubicBezTo>
                <a:cubicBezTo>
                  <a:pt x="8723" y="4441"/>
                  <a:pt x="8723" y="4441"/>
                  <a:pt x="8723" y="4441"/>
                </a:cubicBezTo>
                <a:cubicBezTo>
                  <a:pt x="9346" y="3836"/>
                  <a:pt x="9346" y="3836"/>
                  <a:pt x="9346" y="3836"/>
                </a:cubicBezTo>
                <a:cubicBezTo>
                  <a:pt x="9138" y="2624"/>
                  <a:pt x="9138" y="2624"/>
                  <a:pt x="9138" y="2624"/>
                </a:cubicBezTo>
                <a:cubicBezTo>
                  <a:pt x="10592" y="3028"/>
                  <a:pt x="10592" y="3028"/>
                  <a:pt x="10592" y="3028"/>
                </a:cubicBezTo>
                <a:cubicBezTo>
                  <a:pt x="11215" y="2624"/>
                  <a:pt x="11215" y="2624"/>
                  <a:pt x="11215" y="2624"/>
                </a:cubicBezTo>
                <a:cubicBezTo>
                  <a:pt x="11008" y="1211"/>
                  <a:pt x="11008" y="1211"/>
                  <a:pt x="11008" y="1211"/>
                </a:cubicBezTo>
                <a:cubicBezTo>
                  <a:pt x="12462" y="1615"/>
                  <a:pt x="12462" y="1615"/>
                  <a:pt x="12462" y="1615"/>
                </a:cubicBezTo>
                <a:cubicBezTo>
                  <a:pt x="13085" y="1211"/>
                  <a:pt x="13085" y="1211"/>
                  <a:pt x="13085" y="1211"/>
                </a:cubicBezTo>
                <a:cubicBezTo>
                  <a:pt x="12877" y="0"/>
                  <a:pt x="12877" y="0"/>
                  <a:pt x="12877" y="0"/>
                </a:cubicBezTo>
                <a:cubicBezTo>
                  <a:pt x="14954" y="606"/>
                  <a:pt x="14954" y="606"/>
                  <a:pt x="14954" y="606"/>
                </a:cubicBezTo>
                <a:cubicBezTo>
                  <a:pt x="20562" y="7671"/>
                  <a:pt x="20562" y="7671"/>
                  <a:pt x="20562" y="7671"/>
                </a:cubicBezTo>
                <a:cubicBezTo>
                  <a:pt x="20562" y="7671"/>
                  <a:pt x="20562" y="7671"/>
                  <a:pt x="20562" y="7671"/>
                </a:cubicBezTo>
                <a:cubicBezTo>
                  <a:pt x="21185" y="8277"/>
                  <a:pt x="21392" y="8882"/>
                  <a:pt x="21392" y="9488"/>
                </a:cubicBezTo>
                <a:cubicBezTo>
                  <a:pt x="21600" y="10295"/>
                  <a:pt x="21392" y="10901"/>
                  <a:pt x="20977" y="11708"/>
                </a:cubicBezTo>
                <a:cubicBezTo>
                  <a:pt x="20769" y="11910"/>
                  <a:pt x="20769" y="11910"/>
                  <a:pt x="20769" y="11910"/>
                </a:cubicBezTo>
                <a:cubicBezTo>
                  <a:pt x="9138" y="20591"/>
                  <a:pt x="9138" y="20591"/>
                  <a:pt x="9138" y="20591"/>
                </a:cubicBezTo>
                <a:cubicBezTo>
                  <a:pt x="8723" y="20994"/>
                  <a:pt x="8308" y="21398"/>
                  <a:pt x="7685" y="21398"/>
                </a:cubicBezTo>
                <a:cubicBezTo>
                  <a:pt x="7062" y="21600"/>
                  <a:pt x="6438" y="21398"/>
                  <a:pt x="5815" y="21196"/>
                </a:cubicBezTo>
                <a:cubicBezTo>
                  <a:pt x="5815" y="20994"/>
                  <a:pt x="5815" y="20994"/>
                  <a:pt x="5815" y="20994"/>
                </a:cubicBezTo>
                <a:cubicBezTo>
                  <a:pt x="5608" y="20994"/>
                  <a:pt x="5608" y="20994"/>
                  <a:pt x="5608" y="20994"/>
                </a:cubicBezTo>
                <a:cubicBezTo>
                  <a:pt x="208" y="14131"/>
                  <a:pt x="208" y="14131"/>
                  <a:pt x="208" y="14131"/>
                </a:cubicBezTo>
                <a:cubicBezTo>
                  <a:pt x="0" y="13727"/>
                  <a:pt x="0" y="13727"/>
                  <a:pt x="0" y="13727"/>
                </a:cubicBezTo>
                <a:cubicBezTo>
                  <a:pt x="208" y="13323"/>
                  <a:pt x="208" y="13323"/>
                  <a:pt x="208" y="13323"/>
                </a:cubicBezTo>
                <a:cubicBezTo>
                  <a:pt x="1246" y="11305"/>
                  <a:pt x="1246" y="11305"/>
                  <a:pt x="1246" y="11305"/>
                </a:cubicBezTo>
                <a:cubicBezTo>
                  <a:pt x="1662" y="10497"/>
                  <a:pt x="1662" y="10497"/>
                  <a:pt x="1662" y="10497"/>
                </a:cubicBezTo>
                <a:cubicBezTo>
                  <a:pt x="2492" y="11305"/>
                  <a:pt x="2492" y="11305"/>
                  <a:pt x="2492" y="11305"/>
                </a:cubicBezTo>
                <a:cubicBezTo>
                  <a:pt x="6854" y="16755"/>
                  <a:pt x="6854" y="16755"/>
                  <a:pt x="6854" y="16755"/>
                </a:cubicBezTo>
                <a:cubicBezTo>
                  <a:pt x="5608" y="17563"/>
                  <a:pt x="5608" y="17563"/>
                  <a:pt x="5608" y="17563"/>
                </a:cubicBezTo>
                <a:cubicBezTo>
                  <a:pt x="2077" y="12920"/>
                  <a:pt x="2077" y="12920"/>
                  <a:pt x="2077" y="12920"/>
                </a:cubicBezTo>
                <a:cubicBezTo>
                  <a:pt x="1662" y="13727"/>
                  <a:pt x="1662" y="13727"/>
                  <a:pt x="1662" y="13727"/>
                </a:cubicBezTo>
                <a:cubicBezTo>
                  <a:pt x="6646" y="19985"/>
                  <a:pt x="6646" y="19985"/>
                  <a:pt x="6646" y="19985"/>
                </a:cubicBezTo>
                <a:cubicBezTo>
                  <a:pt x="6854" y="20187"/>
                  <a:pt x="7062" y="20187"/>
                  <a:pt x="7269" y="19985"/>
                </a:cubicBezTo>
                <a:cubicBezTo>
                  <a:pt x="7685" y="19985"/>
                  <a:pt x="7892" y="19985"/>
                  <a:pt x="8100" y="19783"/>
                </a:cubicBezTo>
                <a:cubicBezTo>
                  <a:pt x="8308" y="19178"/>
                  <a:pt x="8308" y="18774"/>
                  <a:pt x="8308" y="18370"/>
                </a:cubicBezTo>
                <a:cubicBezTo>
                  <a:pt x="8308" y="17764"/>
                  <a:pt x="8100" y="17361"/>
                  <a:pt x="7685" y="16957"/>
                </a:cubicBezTo>
                <a:cubicBezTo>
                  <a:pt x="7685" y="16957"/>
                  <a:pt x="7685" y="16957"/>
                  <a:pt x="7685" y="16957"/>
                </a:cubicBezTo>
                <a:cubicBezTo>
                  <a:pt x="2285" y="10093"/>
                  <a:pt x="2285" y="10093"/>
                  <a:pt x="2285" y="10093"/>
                </a:cubicBezTo>
                <a:cubicBezTo>
                  <a:pt x="2077" y="8075"/>
                  <a:pt x="2077" y="8075"/>
                  <a:pt x="2077" y="8075"/>
                </a:cubicBezTo>
                <a:cubicBezTo>
                  <a:pt x="3323" y="8479"/>
                  <a:pt x="3323" y="8479"/>
                  <a:pt x="3323" y="8479"/>
                </a:cubicBezTo>
                <a:close/>
                <a:moveTo>
                  <a:pt x="5815" y="9690"/>
                </a:moveTo>
                <a:cubicBezTo>
                  <a:pt x="8308" y="12920"/>
                  <a:pt x="8308" y="12920"/>
                  <a:pt x="8308" y="12920"/>
                </a:cubicBezTo>
                <a:cubicBezTo>
                  <a:pt x="16408" y="6864"/>
                  <a:pt x="16408" y="6864"/>
                  <a:pt x="16408" y="6864"/>
                </a:cubicBezTo>
                <a:cubicBezTo>
                  <a:pt x="13708" y="3634"/>
                  <a:pt x="13708" y="3634"/>
                  <a:pt x="13708" y="3634"/>
                </a:cubicBezTo>
                <a:cubicBezTo>
                  <a:pt x="5815" y="9690"/>
                  <a:pt x="5815" y="9690"/>
                  <a:pt x="5815" y="9690"/>
                </a:cubicBezTo>
                <a:close/>
                <a:moveTo>
                  <a:pt x="13915" y="11910"/>
                </a:moveTo>
                <a:cubicBezTo>
                  <a:pt x="14538" y="12516"/>
                  <a:pt x="14538" y="12516"/>
                  <a:pt x="14538" y="12516"/>
                </a:cubicBezTo>
                <a:cubicBezTo>
                  <a:pt x="18277" y="9690"/>
                  <a:pt x="18277" y="9690"/>
                  <a:pt x="18277" y="9690"/>
                </a:cubicBezTo>
                <a:cubicBezTo>
                  <a:pt x="17654" y="9084"/>
                  <a:pt x="17654" y="9084"/>
                  <a:pt x="17654" y="9084"/>
                </a:cubicBezTo>
                <a:cubicBezTo>
                  <a:pt x="13915" y="11910"/>
                  <a:pt x="13915" y="11910"/>
                  <a:pt x="13915" y="11910"/>
                </a:cubicBezTo>
                <a:close/>
                <a:moveTo>
                  <a:pt x="9554" y="15140"/>
                </a:moveTo>
                <a:cubicBezTo>
                  <a:pt x="10177" y="15948"/>
                  <a:pt x="10177" y="15948"/>
                  <a:pt x="10177" y="15948"/>
                </a:cubicBezTo>
                <a:cubicBezTo>
                  <a:pt x="13915" y="13121"/>
                  <a:pt x="13915" y="13121"/>
                  <a:pt x="13915" y="13121"/>
                </a:cubicBezTo>
                <a:cubicBezTo>
                  <a:pt x="13292" y="12314"/>
                  <a:pt x="13292" y="12314"/>
                  <a:pt x="13292" y="12314"/>
                </a:cubicBezTo>
                <a:cubicBezTo>
                  <a:pt x="9554" y="15140"/>
                  <a:pt x="9554" y="15140"/>
                  <a:pt x="9554" y="15140"/>
                </a:cubicBezTo>
                <a:close/>
                <a:moveTo>
                  <a:pt x="13085" y="10497"/>
                </a:moveTo>
                <a:cubicBezTo>
                  <a:pt x="13708" y="11305"/>
                  <a:pt x="13708" y="11305"/>
                  <a:pt x="13708" y="11305"/>
                </a:cubicBezTo>
                <a:cubicBezTo>
                  <a:pt x="17446" y="8479"/>
                  <a:pt x="17446" y="8479"/>
                  <a:pt x="17446" y="8479"/>
                </a:cubicBezTo>
                <a:cubicBezTo>
                  <a:pt x="16823" y="7671"/>
                  <a:pt x="16823" y="7671"/>
                  <a:pt x="16823" y="7671"/>
                </a:cubicBezTo>
                <a:cubicBezTo>
                  <a:pt x="13085" y="10497"/>
                  <a:pt x="13085" y="10497"/>
                  <a:pt x="13085" y="10497"/>
                </a:cubicBezTo>
                <a:close/>
                <a:moveTo>
                  <a:pt x="8723" y="13727"/>
                </a:moveTo>
                <a:cubicBezTo>
                  <a:pt x="9346" y="14535"/>
                  <a:pt x="9346" y="14535"/>
                  <a:pt x="9346" y="14535"/>
                </a:cubicBezTo>
                <a:cubicBezTo>
                  <a:pt x="13085" y="11708"/>
                  <a:pt x="13085" y="11708"/>
                  <a:pt x="13085" y="11708"/>
                </a:cubicBezTo>
                <a:cubicBezTo>
                  <a:pt x="12462" y="10901"/>
                  <a:pt x="12462" y="10901"/>
                  <a:pt x="12462" y="10901"/>
                </a:cubicBezTo>
                <a:cubicBezTo>
                  <a:pt x="8723" y="13727"/>
                  <a:pt x="8723" y="13727"/>
                  <a:pt x="8723" y="13727"/>
                </a:cubicBezTo>
                <a:close/>
                <a:moveTo>
                  <a:pt x="14331" y="2019"/>
                </a:moveTo>
                <a:cubicBezTo>
                  <a:pt x="3946" y="9892"/>
                  <a:pt x="3946" y="9892"/>
                  <a:pt x="3946" y="9892"/>
                </a:cubicBezTo>
                <a:cubicBezTo>
                  <a:pt x="8723" y="16150"/>
                  <a:pt x="8723" y="16150"/>
                  <a:pt x="8723" y="16150"/>
                </a:cubicBezTo>
                <a:cubicBezTo>
                  <a:pt x="8723" y="16150"/>
                  <a:pt x="8723" y="16150"/>
                  <a:pt x="8723" y="16150"/>
                </a:cubicBezTo>
                <a:cubicBezTo>
                  <a:pt x="9346" y="16755"/>
                  <a:pt x="9554" y="17361"/>
                  <a:pt x="9762" y="18168"/>
                </a:cubicBezTo>
                <a:cubicBezTo>
                  <a:pt x="9762" y="18168"/>
                  <a:pt x="9762" y="18370"/>
                  <a:pt x="9762" y="18370"/>
                </a:cubicBezTo>
                <a:cubicBezTo>
                  <a:pt x="19731" y="10901"/>
                  <a:pt x="19731" y="10901"/>
                  <a:pt x="19731" y="10901"/>
                </a:cubicBezTo>
                <a:cubicBezTo>
                  <a:pt x="19938" y="10497"/>
                  <a:pt x="20146" y="10093"/>
                  <a:pt x="19938" y="9690"/>
                </a:cubicBezTo>
                <a:cubicBezTo>
                  <a:pt x="19938" y="9286"/>
                  <a:pt x="19731" y="8882"/>
                  <a:pt x="19523" y="8479"/>
                </a:cubicBezTo>
                <a:cubicBezTo>
                  <a:pt x="19523" y="8479"/>
                  <a:pt x="19523" y="8479"/>
                  <a:pt x="19523" y="8479"/>
                </a:cubicBezTo>
                <a:lnTo>
                  <a:pt x="14331" y="2019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5" name="Shape 1880"/>
          <p:cNvSpPr/>
          <p:nvPr/>
        </p:nvSpPr>
        <p:spPr>
          <a:xfrm>
            <a:off x="4935609" y="1232472"/>
            <a:ext cx="316779" cy="383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2" y="20439"/>
                </a:moveTo>
                <a:cubicBezTo>
                  <a:pt x="561" y="20206"/>
                  <a:pt x="281" y="19974"/>
                  <a:pt x="0" y="19742"/>
                </a:cubicBezTo>
                <a:cubicBezTo>
                  <a:pt x="0" y="16723"/>
                  <a:pt x="0" y="13471"/>
                  <a:pt x="0" y="10452"/>
                </a:cubicBezTo>
                <a:cubicBezTo>
                  <a:pt x="3366" y="9290"/>
                  <a:pt x="5891" y="7432"/>
                  <a:pt x="8416" y="4645"/>
                </a:cubicBezTo>
                <a:cubicBezTo>
                  <a:pt x="10660" y="6039"/>
                  <a:pt x="10660" y="6039"/>
                  <a:pt x="10660" y="6039"/>
                </a:cubicBezTo>
                <a:cubicBezTo>
                  <a:pt x="10660" y="6039"/>
                  <a:pt x="10660" y="6039"/>
                  <a:pt x="10660" y="6039"/>
                </a:cubicBezTo>
                <a:cubicBezTo>
                  <a:pt x="10660" y="6271"/>
                  <a:pt x="10660" y="6271"/>
                  <a:pt x="10660" y="6271"/>
                </a:cubicBezTo>
                <a:cubicBezTo>
                  <a:pt x="10940" y="6271"/>
                  <a:pt x="10940" y="6271"/>
                  <a:pt x="10940" y="6271"/>
                </a:cubicBezTo>
                <a:cubicBezTo>
                  <a:pt x="10940" y="6271"/>
                  <a:pt x="10940" y="6271"/>
                  <a:pt x="10940" y="6271"/>
                </a:cubicBezTo>
                <a:cubicBezTo>
                  <a:pt x="10940" y="6271"/>
                  <a:pt x="10940" y="6271"/>
                  <a:pt x="10940" y="6271"/>
                </a:cubicBezTo>
                <a:cubicBezTo>
                  <a:pt x="10940" y="6271"/>
                  <a:pt x="10940" y="6271"/>
                  <a:pt x="10940" y="6271"/>
                </a:cubicBezTo>
                <a:cubicBezTo>
                  <a:pt x="11221" y="6271"/>
                  <a:pt x="11221" y="6271"/>
                  <a:pt x="11221" y="6271"/>
                </a:cubicBezTo>
                <a:cubicBezTo>
                  <a:pt x="11221" y="6271"/>
                  <a:pt x="11221" y="6271"/>
                  <a:pt x="11221" y="6271"/>
                </a:cubicBezTo>
                <a:cubicBezTo>
                  <a:pt x="11221" y="6503"/>
                  <a:pt x="11221" y="6503"/>
                  <a:pt x="11221" y="6503"/>
                </a:cubicBezTo>
                <a:cubicBezTo>
                  <a:pt x="11221" y="6503"/>
                  <a:pt x="11221" y="6503"/>
                  <a:pt x="11221" y="6503"/>
                </a:cubicBezTo>
                <a:cubicBezTo>
                  <a:pt x="11221" y="6503"/>
                  <a:pt x="11221" y="6503"/>
                  <a:pt x="11221" y="6503"/>
                </a:cubicBezTo>
                <a:cubicBezTo>
                  <a:pt x="11501" y="6503"/>
                  <a:pt x="11501" y="6503"/>
                  <a:pt x="11501" y="6503"/>
                </a:cubicBezTo>
                <a:cubicBezTo>
                  <a:pt x="11501" y="6503"/>
                  <a:pt x="11501" y="6503"/>
                  <a:pt x="11501" y="6503"/>
                </a:cubicBezTo>
                <a:cubicBezTo>
                  <a:pt x="11501" y="6503"/>
                  <a:pt x="11501" y="6503"/>
                  <a:pt x="11501" y="6503"/>
                </a:cubicBezTo>
                <a:cubicBezTo>
                  <a:pt x="11501" y="6735"/>
                  <a:pt x="11501" y="6735"/>
                  <a:pt x="11501" y="6735"/>
                </a:cubicBezTo>
                <a:cubicBezTo>
                  <a:pt x="11782" y="6735"/>
                  <a:pt x="11782" y="6735"/>
                  <a:pt x="11782" y="6735"/>
                </a:cubicBezTo>
                <a:cubicBezTo>
                  <a:pt x="11782" y="6735"/>
                  <a:pt x="11782" y="6735"/>
                  <a:pt x="11782" y="6735"/>
                </a:cubicBezTo>
                <a:cubicBezTo>
                  <a:pt x="11782" y="6735"/>
                  <a:pt x="11782" y="6735"/>
                  <a:pt x="11782" y="6735"/>
                </a:cubicBezTo>
                <a:cubicBezTo>
                  <a:pt x="11782" y="6735"/>
                  <a:pt x="11782" y="6735"/>
                  <a:pt x="11782" y="6735"/>
                </a:cubicBezTo>
                <a:cubicBezTo>
                  <a:pt x="11782" y="6735"/>
                  <a:pt x="11782" y="6735"/>
                  <a:pt x="11782" y="6735"/>
                </a:cubicBezTo>
                <a:cubicBezTo>
                  <a:pt x="12062" y="6735"/>
                  <a:pt x="12062" y="6735"/>
                  <a:pt x="12062" y="6735"/>
                </a:cubicBezTo>
                <a:cubicBezTo>
                  <a:pt x="12062" y="6968"/>
                  <a:pt x="12062" y="6968"/>
                  <a:pt x="12062" y="6968"/>
                </a:cubicBezTo>
                <a:cubicBezTo>
                  <a:pt x="12062" y="6968"/>
                  <a:pt x="12062" y="6968"/>
                  <a:pt x="12062" y="6968"/>
                </a:cubicBezTo>
                <a:cubicBezTo>
                  <a:pt x="12062" y="6968"/>
                  <a:pt x="12062" y="6968"/>
                  <a:pt x="12062" y="6968"/>
                </a:cubicBezTo>
                <a:cubicBezTo>
                  <a:pt x="12062" y="6968"/>
                  <a:pt x="12062" y="6968"/>
                  <a:pt x="12062" y="6968"/>
                </a:cubicBezTo>
                <a:cubicBezTo>
                  <a:pt x="12343" y="6968"/>
                  <a:pt x="12343" y="6968"/>
                  <a:pt x="12343" y="6968"/>
                </a:cubicBezTo>
                <a:cubicBezTo>
                  <a:pt x="13465" y="7665"/>
                  <a:pt x="13465" y="7665"/>
                  <a:pt x="13465" y="7665"/>
                </a:cubicBezTo>
                <a:cubicBezTo>
                  <a:pt x="13465" y="7665"/>
                  <a:pt x="13465" y="7665"/>
                  <a:pt x="13465" y="7665"/>
                </a:cubicBezTo>
                <a:cubicBezTo>
                  <a:pt x="13465" y="7665"/>
                  <a:pt x="13465" y="7665"/>
                  <a:pt x="13465" y="7665"/>
                </a:cubicBezTo>
                <a:cubicBezTo>
                  <a:pt x="13465" y="7897"/>
                  <a:pt x="13465" y="7897"/>
                  <a:pt x="13465" y="7897"/>
                </a:cubicBezTo>
                <a:cubicBezTo>
                  <a:pt x="13745" y="7897"/>
                  <a:pt x="13745" y="7897"/>
                  <a:pt x="13745" y="7897"/>
                </a:cubicBezTo>
                <a:cubicBezTo>
                  <a:pt x="13745" y="7897"/>
                  <a:pt x="13745" y="7897"/>
                  <a:pt x="13745" y="7897"/>
                </a:cubicBezTo>
                <a:cubicBezTo>
                  <a:pt x="13745" y="7897"/>
                  <a:pt x="13745" y="7897"/>
                  <a:pt x="13745" y="7897"/>
                </a:cubicBezTo>
                <a:cubicBezTo>
                  <a:pt x="13745" y="7897"/>
                  <a:pt x="13745" y="7897"/>
                  <a:pt x="13745" y="7897"/>
                </a:cubicBezTo>
                <a:cubicBezTo>
                  <a:pt x="14026" y="7897"/>
                  <a:pt x="14026" y="7897"/>
                  <a:pt x="14026" y="7897"/>
                </a:cubicBezTo>
                <a:cubicBezTo>
                  <a:pt x="14026" y="8129"/>
                  <a:pt x="14026" y="8129"/>
                  <a:pt x="14026" y="8129"/>
                </a:cubicBezTo>
                <a:cubicBezTo>
                  <a:pt x="14026" y="8129"/>
                  <a:pt x="14026" y="8129"/>
                  <a:pt x="14026" y="8129"/>
                </a:cubicBezTo>
                <a:cubicBezTo>
                  <a:pt x="14026" y="8129"/>
                  <a:pt x="14026" y="8129"/>
                  <a:pt x="14026" y="8129"/>
                </a:cubicBezTo>
                <a:cubicBezTo>
                  <a:pt x="14026" y="8129"/>
                  <a:pt x="14026" y="8129"/>
                  <a:pt x="14026" y="8129"/>
                </a:cubicBezTo>
                <a:cubicBezTo>
                  <a:pt x="14306" y="8129"/>
                  <a:pt x="14306" y="8129"/>
                  <a:pt x="14306" y="8129"/>
                </a:cubicBezTo>
                <a:cubicBezTo>
                  <a:pt x="14306" y="8129"/>
                  <a:pt x="14306" y="8129"/>
                  <a:pt x="14306" y="8129"/>
                </a:cubicBezTo>
                <a:cubicBezTo>
                  <a:pt x="14306" y="8129"/>
                  <a:pt x="14306" y="8129"/>
                  <a:pt x="14306" y="8129"/>
                </a:cubicBezTo>
                <a:cubicBezTo>
                  <a:pt x="14306" y="8361"/>
                  <a:pt x="14306" y="8361"/>
                  <a:pt x="14306" y="8361"/>
                </a:cubicBezTo>
                <a:cubicBezTo>
                  <a:pt x="14587" y="8361"/>
                  <a:pt x="14587" y="8361"/>
                  <a:pt x="14587" y="8361"/>
                </a:cubicBezTo>
                <a:cubicBezTo>
                  <a:pt x="14587" y="8361"/>
                  <a:pt x="14587" y="8361"/>
                  <a:pt x="14587" y="8361"/>
                </a:cubicBezTo>
                <a:cubicBezTo>
                  <a:pt x="14587" y="8361"/>
                  <a:pt x="14587" y="8361"/>
                  <a:pt x="14587" y="8361"/>
                </a:cubicBezTo>
                <a:cubicBezTo>
                  <a:pt x="14587" y="8361"/>
                  <a:pt x="14587" y="8361"/>
                  <a:pt x="14587" y="8361"/>
                </a:cubicBezTo>
                <a:cubicBezTo>
                  <a:pt x="14587" y="8361"/>
                  <a:pt x="14587" y="8361"/>
                  <a:pt x="14587" y="8361"/>
                </a:cubicBezTo>
                <a:cubicBezTo>
                  <a:pt x="14868" y="8594"/>
                  <a:pt x="14868" y="8594"/>
                  <a:pt x="14868" y="8594"/>
                </a:cubicBezTo>
                <a:cubicBezTo>
                  <a:pt x="14868" y="8594"/>
                  <a:pt x="14868" y="8594"/>
                  <a:pt x="14868" y="8594"/>
                </a:cubicBezTo>
                <a:cubicBezTo>
                  <a:pt x="14868" y="8594"/>
                  <a:pt x="14868" y="8594"/>
                  <a:pt x="14868" y="8594"/>
                </a:cubicBezTo>
                <a:cubicBezTo>
                  <a:pt x="17392" y="9987"/>
                  <a:pt x="17392" y="9987"/>
                  <a:pt x="17392" y="9987"/>
                </a:cubicBezTo>
                <a:cubicBezTo>
                  <a:pt x="14868" y="12774"/>
                  <a:pt x="13745" y="15561"/>
                  <a:pt x="13465" y="18348"/>
                </a:cubicBezTo>
                <a:cubicBezTo>
                  <a:pt x="10099" y="19510"/>
                  <a:pt x="6452" y="20439"/>
                  <a:pt x="3086" y="21600"/>
                </a:cubicBezTo>
                <a:cubicBezTo>
                  <a:pt x="2525" y="21368"/>
                  <a:pt x="2244" y="21135"/>
                  <a:pt x="1964" y="21135"/>
                </a:cubicBezTo>
                <a:cubicBezTo>
                  <a:pt x="6452" y="15794"/>
                  <a:pt x="6452" y="15794"/>
                  <a:pt x="6452" y="15794"/>
                </a:cubicBezTo>
                <a:cubicBezTo>
                  <a:pt x="7574" y="16026"/>
                  <a:pt x="8977" y="15794"/>
                  <a:pt x="9818" y="14865"/>
                </a:cubicBezTo>
                <a:cubicBezTo>
                  <a:pt x="10660" y="13935"/>
                  <a:pt x="10379" y="12542"/>
                  <a:pt x="8977" y="11845"/>
                </a:cubicBezTo>
                <a:cubicBezTo>
                  <a:pt x="7855" y="10916"/>
                  <a:pt x="6171" y="11381"/>
                  <a:pt x="5330" y="12310"/>
                </a:cubicBezTo>
                <a:cubicBezTo>
                  <a:pt x="4488" y="13239"/>
                  <a:pt x="4488" y="14400"/>
                  <a:pt x="5330" y="15097"/>
                </a:cubicBezTo>
                <a:cubicBezTo>
                  <a:pt x="842" y="20439"/>
                  <a:pt x="842" y="20439"/>
                  <a:pt x="842" y="20439"/>
                </a:cubicBezTo>
                <a:close/>
                <a:moveTo>
                  <a:pt x="7574" y="21600"/>
                </a:moveTo>
                <a:cubicBezTo>
                  <a:pt x="20478" y="21600"/>
                  <a:pt x="20478" y="21600"/>
                  <a:pt x="20478" y="21600"/>
                </a:cubicBezTo>
                <a:cubicBezTo>
                  <a:pt x="20478" y="19277"/>
                  <a:pt x="20478" y="19277"/>
                  <a:pt x="20478" y="19277"/>
                </a:cubicBezTo>
                <a:cubicBezTo>
                  <a:pt x="15148" y="19277"/>
                  <a:pt x="15148" y="19277"/>
                  <a:pt x="15148" y="19277"/>
                </a:cubicBezTo>
                <a:cubicBezTo>
                  <a:pt x="7574" y="21600"/>
                  <a:pt x="7574" y="21600"/>
                  <a:pt x="7574" y="21600"/>
                </a:cubicBezTo>
                <a:close/>
                <a:moveTo>
                  <a:pt x="19356" y="9755"/>
                </a:moveTo>
                <a:cubicBezTo>
                  <a:pt x="21600" y="7200"/>
                  <a:pt x="21600" y="7200"/>
                  <a:pt x="21600" y="7200"/>
                </a:cubicBezTo>
                <a:cubicBezTo>
                  <a:pt x="9538" y="0"/>
                  <a:pt x="9538" y="0"/>
                  <a:pt x="9538" y="0"/>
                </a:cubicBezTo>
                <a:cubicBezTo>
                  <a:pt x="7294" y="2787"/>
                  <a:pt x="7294" y="2787"/>
                  <a:pt x="7294" y="2787"/>
                </a:cubicBezTo>
                <a:lnTo>
                  <a:pt x="19356" y="9755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76" name="Shape 1881"/>
          <p:cNvSpPr/>
          <p:nvPr/>
        </p:nvSpPr>
        <p:spPr>
          <a:xfrm>
            <a:off x="6167196" y="1221023"/>
            <a:ext cx="253804" cy="4694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95" y="0"/>
                </a:moveTo>
                <a:lnTo>
                  <a:pt x="19651" y="0"/>
                </a:lnTo>
                <a:lnTo>
                  <a:pt x="19651" y="3600"/>
                </a:lnTo>
                <a:lnTo>
                  <a:pt x="17540" y="3600"/>
                </a:lnTo>
                <a:lnTo>
                  <a:pt x="21600" y="17737"/>
                </a:lnTo>
                <a:lnTo>
                  <a:pt x="14617" y="21600"/>
                </a:lnTo>
                <a:lnTo>
                  <a:pt x="6659" y="18000"/>
                </a:lnTo>
                <a:lnTo>
                  <a:pt x="9095" y="10185"/>
                </a:lnTo>
                <a:lnTo>
                  <a:pt x="1786" y="13610"/>
                </a:lnTo>
                <a:lnTo>
                  <a:pt x="0" y="12293"/>
                </a:lnTo>
                <a:lnTo>
                  <a:pt x="10394" y="6234"/>
                </a:lnTo>
                <a:lnTo>
                  <a:pt x="11206" y="3600"/>
                </a:lnTo>
                <a:lnTo>
                  <a:pt x="9095" y="3600"/>
                </a:lnTo>
                <a:lnTo>
                  <a:pt x="9095" y="0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2" name="Shape 1882"/>
          <p:cNvSpPr/>
          <p:nvPr/>
        </p:nvSpPr>
        <p:spPr>
          <a:xfrm>
            <a:off x="8372340" y="5717775"/>
            <a:ext cx="410969" cy="4025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" y="4302"/>
                </a:moveTo>
                <a:cubicBezTo>
                  <a:pt x="2151" y="4302"/>
                  <a:pt x="2496" y="4302"/>
                  <a:pt x="2926" y="4302"/>
                </a:cubicBezTo>
                <a:cubicBezTo>
                  <a:pt x="3528" y="4302"/>
                  <a:pt x="4045" y="4829"/>
                  <a:pt x="4045" y="5444"/>
                </a:cubicBezTo>
                <a:cubicBezTo>
                  <a:pt x="4045" y="5444"/>
                  <a:pt x="4045" y="5444"/>
                  <a:pt x="4045" y="5444"/>
                </a:cubicBezTo>
                <a:cubicBezTo>
                  <a:pt x="4045" y="6059"/>
                  <a:pt x="3528" y="6585"/>
                  <a:pt x="2926" y="6585"/>
                </a:cubicBezTo>
                <a:cubicBezTo>
                  <a:pt x="2496" y="6585"/>
                  <a:pt x="2151" y="6585"/>
                  <a:pt x="1807" y="6585"/>
                </a:cubicBezTo>
                <a:cubicBezTo>
                  <a:pt x="1119" y="6585"/>
                  <a:pt x="602" y="6059"/>
                  <a:pt x="602" y="5444"/>
                </a:cubicBezTo>
                <a:cubicBezTo>
                  <a:pt x="602" y="5444"/>
                  <a:pt x="602" y="5444"/>
                  <a:pt x="602" y="5444"/>
                </a:cubicBezTo>
                <a:cubicBezTo>
                  <a:pt x="602" y="4829"/>
                  <a:pt x="1119" y="4302"/>
                  <a:pt x="1807" y="4302"/>
                </a:cubicBezTo>
                <a:close/>
                <a:moveTo>
                  <a:pt x="14457" y="11854"/>
                </a:moveTo>
                <a:cubicBezTo>
                  <a:pt x="13597" y="12380"/>
                  <a:pt x="12736" y="12907"/>
                  <a:pt x="11876" y="13434"/>
                </a:cubicBezTo>
                <a:cubicBezTo>
                  <a:pt x="10929" y="13961"/>
                  <a:pt x="9982" y="14488"/>
                  <a:pt x="9036" y="15102"/>
                </a:cubicBezTo>
                <a:cubicBezTo>
                  <a:pt x="7917" y="15629"/>
                  <a:pt x="7229" y="15015"/>
                  <a:pt x="7143" y="13785"/>
                </a:cubicBezTo>
                <a:cubicBezTo>
                  <a:pt x="7143" y="12732"/>
                  <a:pt x="7143" y="11678"/>
                  <a:pt x="7143" y="10624"/>
                </a:cubicBezTo>
                <a:cubicBezTo>
                  <a:pt x="7143" y="9571"/>
                  <a:pt x="7143" y="8429"/>
                  <a:pt x="7143" y="7376"/>
                </a:cubicBezTo>
                <a:cubicBezTo>
                  <a:pt x="7229" y="6059"/>
                  <a:pt x="8175" y="5707"/>
                  <a:pt x="9208" y="6322"/>
                </a:cubicBezTo>
                <a:cubicBezTo>
                  <a:pt x="10155" y="6849"/>
                  <a:pt x="11015" y="7376"/>
                  <a:pt x="11876" y="7902"/>
                </a:cubicBezTo>
                <a:cubicBezTo>
                  <a:pt x="12822" y="8429"/>
                  <a:pt x="13769" y="8956"/>
                  <a:pt x="14716" y="9571"/>
                </a:cubicBezTo>
                <a:cubicBezTo>
                  <a:pt x="15748" y="10185"/>
                  <a:pt x="15490" y="11239"/>
                  <a:pt x="14457" y="11854"/>
                </a:cubicBezTo>
                <a:close/>
                <a:moveTo>
                  <a:pt x="4561" y="16859"/>
                </a:moveTo>
                <a:cubicBezTo>
                  <a:pt x="17039" y="16859"/>
                  <a:pt x="17039" y="16859"/>
                  <a:pt x="17039" y="16859"/>
                </a:cubicBezTo>
                <a:cubicBezTo>
                  <a:pt x="17039" y="4215"/>
                  <a:pt x="17039" y="4215"/>
                  <a:pt x="17039" y="4215"/>
                </a:cubicBezTo>
                <a:cubicBezTo>
                  <a:pt x="4561" y="4215"/>
                  <a:pt x="4561" y="4215"/>
                  <a:pt x="4561" y="4215"/>
                </a:cubicBezTo>
                <a:cubicBezTo>
                  <a:pt x="4561" y="16859"/>
                  <a:pt x="4561" y="16859"/>
                  <a:pt x="4561" y="16859"/>
                </a:cubicBezTo>
                <a:close/>
                <a:moveTo>
                  <a:pt x="17039" y="17737"/>
                </a:moveTo>
                <a:cubicBezTo>
                  <a:pt x="17039" y="21600"/>
                  <a:pt x="17039" y="21600"/>
                  <a:pt x="17039" y="21600"/>
                </a:cubicBezTo>
                <a:cubicBezTo>
                  <a:pt x="17641" y="21600"/>
                  <a:pt x="17641" y="21600"/>
                  <a:pt x="17641" y="21600"/>
                </a:cubicBezTo>
                <a:cubicBezTo>
                  <a:pt x="17641" y="21600"/>
                  <a:pt x="17641" y="21600"/>
                  <a:pt x="17641" y="21600"/>
                </a:cubicBezTo>
                <a:cubicBezTo>
                  <a:pt x="17641" y="20985"/>
                  <a:pt x="18158" y="20459"/>
                  <a:pt x="18760" y="20459"/>
                </a:cubicBezTo>
                <a:cubicBezTo>
                  <a:pt x="19879" y="20459"/>
                  <a:pt x="19879" y="20459"/>
                  <a:pt x="19879" y="20459"/>
                </a:cubicBezTo>
                <a:cubicBezTo>
                  <a:pt x="20481" y="20459"/>
                  <a:pt x="20998" y="20985"/>
                  <a:pt x="20998" y="21600"/>
                </a:cubicBezTo>
                <a:cubicBezTo>
                  <a:pt x="20998" y="21600"/>
                  <a:pt x="20998" y="21600"/>
                  <a:pt x="20998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0998" y="0"/>
                  <a:pt x="20998" y="0"/>
                  <a:pt x="20998" y="0"/>
                </a:cubicBezTo>
                <a:cubicBezTo>
                  <a:pt x="20998" y="88"/>
                  <a:pt x="20998" y="88"/>
                  <a:pt x="20998" y="88"/>
                </a:cubicBezTo>
                <a:cubicBezTo>
                  <a:pt x="20998" y="88"/>
                  <a:pt x="20998" y="88"/>
                  <a:pt x="20998" y="88"/>
                </a:cubicBezTo>
                <a:cubicBezTo>
                  <a:pt x="20998" y="702"/>
                  <a:pt x="20481" y="1229"/>
                  <a:pt x="19879" y="1229"/>
                </a:cubicBezTo>
                <a:cubicBezTo>
                  <a:pt x="18760" y="1229"/>
                  <a:pt x="18760" y="1229"/>
                  <a:pt x="18760" y="1229"/>
                </a:cubicBezTo>
                <a:cubicBezTo>
                  <a:pt x="18158" y="1229"/>
                  <a:pt x="17641" y="702"/>
                  <a:pt x="17641" y="88"/>
                </a:cubicBezTo>
                <a:cubicBezTo>
                  <a:pt x="17641" y="88"/>
                  <a:pt x="17641" y="88"/>
                  <a:pt x="17641" y="88"/>
                </a:cubicBezTo>
                <a:cubicBezTo>
                  <a:pt x="17641" y="0"/>
                  <a:pt x="17641" y="0"/>
                  <a:pt x="17641" y="0"/>
                </a:cubicBezTo>
                <a:cubicBezTo>
                  <a:pt x="17039" y="0"/>
                  <a:pt x="17039" y="0"/>
                  <a:pt x="17039" y="0"/>
                </a:cubicBezTo>
                <a:cubicBezTo>
                  <a:pt x="17039" y="3337"/>
                  <a:pt x="17039" y="3337"/>
                  <a:pt x="17039" y="3337"/>
                </a:cubicBezTo>
                <a:cubicBezTo>
                  <a:pt x="4561" y="3337"/>
                  <a:pt x="4561" y="3337"/>
                  <a:pt x="4561" y="3337"/>
                </a:cubicBezTo>
                <a:cubicBezTo>
                  <a:pt x="4561" y="0"/>
                  <a:pt x="4561" y="0"/>
                  <a:pt x="4561" y="0"/>
                </a:cubicBezTo>
                <a:cubicBezTo>
                  <a:pt x="4045" y="0"/>
                  <a:pt x="4045" y="0"/>
                  <a:pt x="4045" y="0"/>
                </a:cubicBezTo>
                <a:cubicBezTo>
                  <a:pt x="4045" y="88"/>
                  <a:pt x="4045" y="88"/>
                  <a:pt x="4045" y="88"/>
                </a:cubicBezTo>
                <a:cubicBezTo>
                  <a:pt x="4045" y="88"/>
                  <a:pt x="4045" y="88"/>
                  <a:pt x="4045" y="88"/>
                </a:cubicBezTo>
                <a:cubicBezTo>
                  <a:pt x="4045" y="702"/>
                  <a:pt x="3528" y="1229"/>
                  <a:pt x="2926" y="1229"/>
                </a:cubicBezTo>
                <a:cubicBezTo>
                  <a:pt x="1807" y="1229"/>
                  <a:pt x="1807" y="1229"/>
                  <a:pt x="1807" y="1229"/>
                </a:cubicBezTo>
                <a:cubicBezTo>
                  <a:pt x="1119" y="1229"/>
                  <a:pt x="602" y="702"/>
                  <a:pt x="602" y="88"/>
                </a:cubicBezTo>
                <a:cubicBezTo>
                  <a:pt x="602" y="88"/>
                  <a:pt x="602" y="88"/>
                  <a:pt x="602" y="88"/>
                </a:cubicBezTo>
                <a:cubicBezTo>
                  <a:pt x="602" y="0"/>
                  <a:pt x="602" y="0"/>
                  <a:pt x="60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602" y="21600"/>
                  <a:pt x="602" y="21600"/>
                  <a:pt x="602" y="21600"/>
                </a:cubicBezTo>
                <a:cubicBezTo>
                  <a:pt x="602" y="21600"/>
                  <a:pt x="602" y="21600"/>
                  <a:pt x="602" y="21600"/>
                </a:cubicBezTo>
                <a:cubicBezTo>
                  <a:pt x="602" y="20985"/>
                  <a:pt x="1119" y="20459"/>
                  <a:pt x="1807" y="20459"/>
                </a:cubicBezTo>
                <a:cubicBezTo>
                  <a:pt x="2926" y="20459"/>
                  <a:pt x="2926" y="20459"/>
                  <a:pt x="2926" y="20459"/>
                </a:cubicBezTo>
                <a:cubicBezTo>
                  <a:pt x="3528" y="20459"/>
                  <a:pt x="4045" y="20985"/>
                  <a:pt x="4045" y="21600"/>
                </a:cubicBezTo>
                <a:cubicBezTo>
                  <a:pt x="4045" y="21600"/>
                  <a:pt x="4045" y="21600"/>
                  <a:pt x="4045" y="21600"/>
                </a:cubicBezTo>
                <a:cubicBezTo>
                  <a:pt x="4561" y="21600"/>
                  <a:pt x="4561" y="21600"/>
                  <a:pt x="4561" y="21600"/>
                </a:cubicBezTo>
                <a:cubicBezTo>
                  <a:pt x="4561" y="17737"/>
                  <a:pt x="4561" y="17737"/>
                  <a:pt x="4561" y="17737"/>
                </a:cubicBezTo>
                <a:cubicBezTo>
                  <a:pt x="17039" y="17737"/>
                  <a:pt x="17039" y="17737"/>
                  <a:pt x="17039" y="17737"/>
                </a:cubicBezTo>
                <a:close/>
                <a:moveTo>
                  <a:pt x="18760" y="4302"/>
                </a:moveTo>
                <a:cubicBezTo>
                  <a:pt x="19104" y="4302"/>
                  <a:pt x="19535" y="4302"/>
                  <a:pt x="19879" y="4302"/>
                </a:cubicBezTo>
                <a:cubicBezTo>
                  <a:pt x="20481" y="4302"/>
                  <a:pt x="20998" y="4829"/>
                  <a:pt x="20998" y="5444"/>
                </a:cubicBezTo>
                <a:cubicBezTo>
                  <a:pt x="20998" y="5444"/>
                  <a:pt x="20998" y="5444"/>
                  <a:pt x="20998" y="5444"/>
                </a:cubicBezTo>
                <a:cubicBezTo>
                  <a:pt x="20998" y="6059"/>
                  <a:pt x="20481" y="6585"/>
                  <a:pt x="19879" y="6585"/>
                </a:cubicBezTo>
                <a:cubicBezTo>
                  <a:pt x="19535" y="6585"/>
                  <a:pt x="19104" y="6585"/>
                  <a:pt x="18760" y="6585"/>
                </a:cubicBezTo>
                <a:cubicBezTo>
                  <a:pt x="18158" y="6585"/>
                  <a:pt x="17641" y="6059"/>
                  <a:pt x="17641" y="5444"/>
                </a:cubicBezTo>
                <a:cubicBezTo>
                  <a:pt x="17641" y="5444"/>
                  <a:pt x="17641" y="5444"/>
                  <a:pt x="17641" y="5444"/>
                </a:cubicBezTo>
                <a:cubicBezTo>
                  <a:pt x="17641" y="4829"/>
                  <a:pt x="18158" y="4302"/>
                  <a:pt x="18760" y="4302"/>
                </a:cubicBezTo>
                <a:close/>
                <a:moveTo>
                  <a:pt x="18760" y="9659"/>
                </a:moveTo>
                <a:cubicBezTo>
                  <a:pt x="19104" y="9659"/>
                  <a:pt x="19535" y="9659"/>
                  <a:pt x="19879" y="9659"/>
                </a:cubicBezTo>
                <a:cubicBezTo>
                  <a:pt x="20481" y="9659"/>
                  <a:pt x="20998" y="10185"/>
                  <a:pt x="20998" y="10800"/>
                </a:cubicBezTo>
                <a:cubicBezTo>
                  <a:pt x="20998" y="10800"/>
                  <a:pt x="20998" y="10800"/>
                  <a:pt x="20998" y="10800"/>
                </a:cubicBezTo>
                <a:cubicBezTo>
                  <a:pt x="20998" y="11502"/>
                  <a:pt x="20481" y="12029"/>
                  <a:pt x="19879" y="12029"/>
                </a:cubicBezTo>
                <a:cubicBezTo>
                  <a:pt x="19535" y="12029"/>
                  <a:pt x="19104" y="12029"/>
                  <a:pt x="18760" y="12029"/>
                </a:cubicBezTo>
                <a:cubicBezTo>
                  <a:pt x="18158" y="12029"/>
                  <a:pt x="17641" y="11502"/>
                  <a:pt x="17641" y="10800"/>
                </a:cubicBezTo>
                <a:cubicBezTo>
                  <a:pt x="17641" y="10800"/>
                  <a:pt x="17641" y="10800"/>
                  <a:pt x="17641" y="10800"/>
                </a:cubicBezTo>
                <a:cubicBezTo>
                  <a:pt x="17641" y="10185"/>
                  <a:pt x="18158" y="9659"/>
                  <a:pt x="18760" y="9659"/>
                </a:cubicBezTo>
                <a:close/>
                <a:moveTo>
                  <a:pt x="18760" y="15102"/>
                </a:moveTo>
                <a:cubicBezTo>
                  <a:pt x="19104" y="15102"/>
                  <a:pt x="19535" y="15102"/>
                  <a:pt x="19879" y="15102"/>
                </a:cubicBezTo>
                <a:cubicBezTo>
                  <a:pt x="20481" y="15102"/>
                  <a:pt x="20998" y="15541"/>
                  <a:pt x="20998" y="16244"/>
                </a:cubicBezTo>
                <a:cubicBezTo>
                  <a:pt x="20998" y="16244"/>
                  <a:pt x="20998" y="16244"/>
                  <a:pt x="20998" y="16244"/>
                </a:cubicBezTo>
                <a:cubicBezTo>
                  <a:pt x="20998" y="16859"/>
                  <a:pt x="20481" y="17385"/>
                  <a:pt x="19879" y="17385"/>
                </a:cubicBezTo>
                <a:cubicBezTo>
                  <a:pt x="19535" y="17385"/>
                  <a:pt x="19104" y="17385"/>
                  <a:pt x="18760" y="17385"/>
                </a:cubicBezTo>
                <a:cubicBezTo>
                  <a:pt x="18158" y="17385"/>
                  <a:pt x="17641" y="16859"/>
                  <a:pt x="17641" y="16244"/>
                </a:cubicBezTo>
                <a:cubicBezTo>
                  <a:pt x="17641" y="16244"/>
                  <a:pt x="17641" y="16244"/>
                  <a:pt x="17641" y="16244"/>
                </a:cubicBezTo>
                <a:cubicBezTo>
                  <a:pt x="17641" y="15541"/>
                  <a:pt x="18158" y="15102"/>
                  <a:pt x="18760" y="15102"/>
                </a:cubicBezTo>
                <a:close/>
                <a:moveTo>
                  <a:pt x="1807" y="9659"/>
                </a:moveTo>
                <a:cubicBezTo>
                  <a:pt x="2151" y="9659"/>
                  <a:pt x="2496" y="9659"/>
                  <a:pt x="2926" y="9659"/>
                </a:cubicBezTo>
                <a:cubicBezTo>
                  <a:pt x="3528" y="9659"/>
                  <a:pt x="4045" y="10185"/>
                  <a:pt x="4045" y="10800"/>
                </a:cubicBezTo>
                <a:cubicBezTo>
                  <a:pt x="4045" y="10800"/>
                  <a:pt x="4045" y="10800"/>
                  <a:pt x="4045" y="10800"/>
                </a:cubicBezTo>
                <a:cubicBezTo>
                  <a:pt x="4045" y="11502"/>
                  <a:pt x="3528" y="12029"/>
                  <a:pt x="2926" y="12029"/>
                </a:cubicBezTo>
                <a:cubicBezTo>
                  <a:pt x="2496" y="12029"/>
                  <a:pt x="2151" y="12029"/>
                  <a:pt x="1807" y="12029"/>
                </a:cubicBezTo>
                <a:cubicBezTo>
                  <a:pt x="1119" y="12029"/>
                  <a:pt x="602" y="11502"/>
                  <a:pt x="602" y="10800"/>
                </a:cubicBezTo>
                <a:cubicBezTo>
                  <a:pt x="602" y="10800"/>
                  <a:pt x="602" y="10800"/>
                  <a:pt x="602" y="10800"/>
                </a:cubicBezTo>
                <a:cubicBezTo>
                  <a:pt x="602" y="10185"/>
                  <a:pt x="1119" y="9659"/>
                  <a:pt x="1807" y="9659"/>
                </a:cubicBezTo>
                <a:close/>
                <a:moveTo>
                  <a:pt x="1807" y="15102"/>
                </a:moveTo>
                <a:cubicBezTo>
                  <a:pt x="2151" y="15102"/>
                  <a:pt x="2496" y="15102"/>
                  <a:pt x="2926" y="15102"/>
                </a:cubicBezTo>
                <a:cubicBezTo>
                  <a:pt x="3528" y="15102"/>
                  <a:pt x="4045" y="15541"/>
                  <a:pt x="4045" y="16244"/>
                </a:cubicBezTo>
                <a:cubicBezTo>
                  <a:pt x="4045" y="16244"/>
                  <a:pt x="4045" y="16244"/>
                  <a:pt x="4045" y="16244"/>
                </a:cubicBezTo>
                <a:cubicBezTo>
                  <a:pt x="4045" y="16859"/>
                  <a:pt x="3528" y="17385"/>
                  <a:pt x="2926" y="17385"/>
                </a:cubicBezTo>
                <a:cubicBezTo>
                  <a:pt x="2496" y="17385"/>
                  <a:pt x="2151" y="17385"/>
                  <a:pt x="1807" y="17385"/>
                </a:cubicBezTo>
                <a:cubicBezTo>
                  <a:pt x="1119" y="17385"/>
                  <a:pt x="602" y="16859"/>
                  <a:pt x="602" y="16244"/>
                </a:cubicBezTo>
                <a:cubicBezTo>
                  <a:pt x="602" y="16244"/>
                  <a:pt x="602" y="16244"/>
                  <a:pt x="602" y="16244"/>
                </a:cubicBezTo>
                <a:cubicBezTo>
                  <a:pt x="602" y="15541"/>
                  <a:pt x="1119" y="15102"/>
                  <a:pt x="1807" y="15102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3" name="Shape 1883"/>
          <p:cNvSpPr/>
          <p:nvPr/>
        </p:nvSpPr>
        <p:spPr>
          <a:xfrm>
            <a:off x="10700911" y="5869089"/>
            <a:ext cx="337438" cy="246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58" y="21600"/>
                </a:moveTo>
                <a:cubicBezTo>
                  <a:pt x="19551" y="21600"/>
                  <a:pt x="19551" y="21600"/>
                  <a:pt x="19551" y="21600"/>
                </a:cubicBezTo>
                <a:cubicBezTo>
                  <a:pt x="19300" y="21600"/>
                  <a:pt x="19300" y="21600"/>
                  <a:pt x="19300" y="21600"/>
                </a:cubicBezTo>
                <a:cubicBezTo>
                  <a:pt x="17790" y="21600"/>
                  <a:pt x="17790" y="21600"/>
                  <a:pt x="17790" y="21600"/>
                </a:cubicBezTo>
                <a:cubicBezTo>
                  <a:pt x="16245" y="16027"/>
                  <a:pt x="16245" y="16027"/>
                  <a:pt x="16245" y="16027"/>
                </a:cubicBezTo>
                <a:cubicBezTo>
                  <a:pt x="15993" y="15337"/>
                  <a:pt x="15742" y="14992"/>
                  <a:pt x="15239" y="14992"/>
                </a:cubicBezTo>
                <a:cubicBezTo>
                  <a:pt x="6361" y="14992"/>
                  <a:pt x="6361" y="14992"/>
                  <a:pt x="6361" y="14992"/>
                </a:cubicBezTo>
                <a:cubicBezTo>
                  <a:pt x="6110" y="14992"/>
                  <a:pt x="5607" y="15337"/>
                  <a:pt x="5607" y="16027"/>
                </a:cubicBezTo>
                <a:cubicBezTo>
                  <a:pt x="3810" y="21600"/>
                  <a:pt x="3810" y="21600"/>
                  <a:pt x="3810" y="21600"/>
                </a:cubicBezTo>
                <a:cubicBezTo>
                  <a:pt x="2300" y="21600"/>
                  <a:pt x="2300" y="21600"/>
                  <a:pt x="2300" y="21600"/>
                </a:cubicBezTo>
                <a:cubicBezTo>
                  <a:pt x="2049" y="21600"/>
                  <a:pt x="2049" y="21600"/>
                  <a:pt x="2049" y="21600"/>
                </a:cubicBezTo>
                <a:cubicBezTo>
                  <a:pt x="1006" y="21600"/>
                  <a:pt x="1006" y="21600"/>
                  <a:pt x="1006" y="21600"/>
                </a:cubicBezTo>
                <a:cubicBezTo>
                  <a:pt x="503" y="21600"/>
                  <a:pt x="0" y="20910"/>
                  <a:pt x="0" y="20219"/>
                </a:cubicBezTo>
                <a:cubicBezTo>
                  <a:pt x="0" y="1381"/>
                  <a:pt x="0" y="1381"/>
                  <a:pt x="0" y="1381"/>
                </a:cubicBezTo>
                <a:cubicBezTo>
                  <a:pt x="0" y="690"/>
                  <a:pt x="503" y="0"/>
                  <a:pt x="1006" y="0"/>
                </a:cubicBezTo>
                <a:cubicBezTo>
                  <a:pt x="20558" y="0"/>
                  <a:pt x="20558" y="0"/>
                  <a:pt x="20558" y="0"/>
                </a:cubicBezTo>
                <a:cubicBezTo>
                  <a:pt x="21348" y="0"/>
                  <a:pt x="21600" y="690"/>
                  <a:pt x="21600" y="1381"/>
                </a:cubicBezTo>
                <a:cubicBezTo>
                  <a:pt x="21600" y="20219"/>
                  <a:pt x="21600" y="20219"/>
                  <a:pt x="21600" y="20219"/>
                </a:cubicBezTo>
                <a:cubicBezTo>
                  <a:pt x="21600" y="20910"/>
                  <a:pt x="21348" y="21600"/>
                  <a:pt x="20558" y="21600"/>
                </a:cubicBezTo>
                <a:close/>
                <a:moveTo>
                  <a:pt x="5319" y="7003"/>
                </a:moveTo>
                <a:cubicBezTo>
                  <a:pt x="4564" y="7003"/>
                  <a:pt x="4061" y="8038"/>
                  <a:pt x="4061" y="9074"/>
                </a:cubicBezTo>
                <a:cubicBezTo>
                  <a:pt x="4061" y="10110"/>
                  <a:pt x="4564" y="10800"/>
                  <a:pt x="5319" y="10800"/>
                </a:cubicBezTo>
                <a:cubicBezTo>
                  <a:pt x="6110" y="10800"/>
                  <a:pt x="6865" y="10110"/>
                  <a:pt x="6865" y="9074"/>
                </a:cubicBezTo>
                <a:cubicBezTo>
                  <a:pt x="6865" y="8038"/>
                  <a:pt x="6110" y="7003"/>
                  <a:pt x="5319" y="7003"/>
                </a:cubicBezTo>
                <a:close/>
                <a:moveTo>
                  <a:pt x="13478" y="7003"/>
                </a:moveTo>
                <a:cubicBezTo>
                  <a:pt x="8122" y="7003"/>
                  <a:pt x="8122" y="7003"/>
                  <a:pt x="8122" y="7003"/>
                </a:cubicBezTo>
                <a:cubicBezTo>
                  <a:pt x="8122" y="10800"/>
                  <a:pt x="8122" y="10800"/>
                  <a:pt x="8122" y="10800"/>
                </a:cubicBezTo>
                <a:cubicBezTo>
                  <a:pt x="13478" y="10800"/>
                  <a:pt x="13478" y="10800"/>
                  <a:pt x="13478" y="10800"/>
                </a:cubicBezTo>
                <a:lnTo>
                  <a:pt x="13478" y="7003"/>
                </a:lnTo>
                <a:close/>
                <a:moveTo>
                  <a:pt x="16245" y="7003"/>
                </a:moveTo>
                <a:cubicBezTo>
                  <a:pt x="15490" y="7003"/>
                  <a:pt x="14987" y="8038"/>
                  <a:pt x="14987" y="9074"/>
                </a:cubicBezTo>
                <a:cubicBezTo>
                  <a:pt x="14987" y="10110"/>
                  <a:pt x="15490" y="10800"/>
                  <a:pt x="16245" y="10800"/>
                </a:cubicBezTo>
                <a:cubicBezTo>
                  <a:pt x="17036" y="10800"/>
                  <a:pt x="17539" y="10110"/>
                  <a:pt x="17539" y="9074"/>
                </a:cubicBezTo>
                <a:cubicBezTo>
                  <a:pt x="17539" y="8038"/>
                  <a:pt x="17036" y="7003"/>
                  <a:pt x="16245" y="7003"/>
                </a:cubicBezTo>
                <a:close/>
                <a:moveTo>
                  <a:pt x="6110" y="17458"/>
                </a:moveTo>
                <a:cubicBezTo>
                  <a:pt x="6361" y="16718"/>
                  <a:pt x="6613" y="16373"/>
                  <a:pt x="7116" y="16373"/>
                </a:cubicBezTo>
                <a:cubicBezTo>
                  <a:pt x="14484" y="16373"/>
                  <a:pt x="14484" y="16373"/>
                  <a:pt x="14484" y="16373"/>
                </a:cubicBezTo>
                <a:cubicBezTo>
                  <a:pt x="14987" y="16373"/>
                  <a:pt x="15490" y="16718"/>
                  <a:pt x="15490" y="17458"/>
                </a:cubicBezTo>
                <a:cubicBezTo>
                  <a:pt x="16497" y="21600"/>
                  <a:pt x="16497" y="21600"/>
                  <a:pt x="16497" y="21600"/>
                </a:cubicBezTo>
                <a:cubicBezTo>
                  <a:pt x="14484" y="21600"/>
                  <a:pt x="14484" y="21600"/>
                  <a:pt x="14484" y="21600"/>
                </a:cubicBezTo>
                <a:cubicBezTo>
                  <a:pt x="7116" y="21600"/>
                  <a:pt x="7116" y="21600"/>
                  <a:pt x="7116" y="21600"/>
                </a:cubicBezTo>
                <a:cubicBezTo>
                  <a:pt x="5068" y="21600"/>
                  <a:pt x="5068" y="21600"/>
                  <a:pt x="5068" y="21600"/>
                </a:cubicBezTo>
                <a:cubicBezTo>
                  <a:pt x="6110" y="17458"/>
                  <a:pt x="6110" y="17458"/>
                  <a:pt x="6110" y="17458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4" name="Shape 1884"/>
          <p:cNvSpPr/>
          <p:nvPr/>
        </p:nvSpPr>
        <p:spPr>
          <a:xfrm>
            <a:off x="10700911" y="5247370"/>
            <a:ext cx="305365" cy="307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22" y="1957"/>
                </a:moveTo>
                <a:cubicBezTo>
                  <a:pt x="15724" y="7474"/>
                  <a:pt x="15724" y="7474"/>
                  <a:pt x="15724" y="7474"/>
                </a:cubicBezTo>
                <a:cubicBezTo>
                  <a:pt x="17669" y="7474"/>
                  <a:pt x="17669" y="7474"/>
                  <a:pt x="17669" y="7474"/>
                </a:cubicBezTo>
                <a:cubicBezTo>
                  <a:pt x="18225" y="7474"/>
                  <a:pt x="18781" y="8022"/>
                  <a:pt x="18781" y="8570"/>
                </a:cubicBezTo>
                <a:cubicBezTo>
                  <a:pt x="18781" y="9157"/>
                  <a:pt x="18225" y="9704"/>
                  <a:pt x="17669" y="9704"/>
                </a:cubicBezTo>
                <a:cubicBezTo>
                  <a:pt x="13182" y="9704"/>
                  <a:pt x="13182" y="9704"/>
                  <a:pt x="13182" y="9704"/>
                </a:cubicBezTo>
                <a:cubicBezTo>
                  <a:pt x="12349" y="9704"/>
                  <a:pt x="12071" y="9157"/>
                  <a:pt x="12071" y="8570"/>
                </a:cubicBezTo>
                <a:cubicBezTo>
                  <a:pt x="12071" y="4148"/>
                  <a:pt x="12071" y="4148"/>
                  <a:pt x="12071" y="4148"/>
                </a:cubicBezTo>
                <a:cubicBezTo>
                  <a:pt x="12071" y="3600"/>
                  <a:pt x="12349" y="3052"/>
                  <a:pt x="13182" y="3052"/>
                </a:cubicBezTo>
                <a:cubicBezTo>
                  <a:pt x="13738" y="3052"/>
                  <a:pt x="14294" y="3600"/>
                  <a:pt x="14294" y="4148"/>
                </a:cubicBezTo>
                <a:cubicBezTo>
                  <a:pt x="14294" y="5830"/>
                  <a:pt x="14294" y="5830"/>
                  <a:pt x="14294" y="5830"/>
                </a:cubicBezTo>
                <a:cubicBezTo>
                  <a:pt x="19932" y="274"/>
                  <a:pt x="19932" y="274"/>
                  <a:pt x="19932" y="274"/>
                </a:cubicBezTo>
                <a:cubicBezTo>
                  <a:pt x="19932" y="274"/>
                  <a:pt x="20210" y="0"/>
                  <a:pt x="20488" y="0"/>
                </a:cubicBezTo>
                <a:cubicBezTo>
                  <a:pt x="21322" y="0"/>
                  <a:pt x="21600" y="548"/>
                  <a:pt x="21600" y="1096"/>
                </a:cubicBezTo>
                <a:cubicBezTo>
                  <a:pt x="21600" y="1409"/>
                  <a:pt x="21600" y="1683"/>
                  <a:pt x="21322" y="1957"/>
                </a:cubicBezTo>
                <a:close/>
                <a:moveTo>
                  <a:pt x="13182" y="11896"/>
                </a:moveTo>
                <a:cubicBezTo>
                  <a:pt x="17669" y="11896"/>
                  <a:pt x="17669" y="11896"/>
                  <a:pt x="17669" y="11896"/>
                </a:cubicBezTo>
                <a:cubicBezTo>
                  <a:pt x="18225" y="11896"/>
                  <a:pt x="18781" y="12443"/>
                  <a:pt x="18781" y="12991"/>
                </a:cubicBezTo>
                <a:cubicBezTo>
                  <a:pt x="18781" y="13578"/>
                  <a:pt x="18225" y="14126"/>
                  <a:pt x="17669" y="14126"/>
                </a:cubicBezTo>
                <a:cubicBezTo>
                  <a:pt x="15724" y="14126"/>
                  <a:pt x="15724" y="14126"/>
                  <a:pt x="15724" y="14126"/>
                </a:cubicBezTo>
                <a:cubicBezTo>
                  <a:pt x="21322" y="19643"/>
                  <a:pt x="21322" y="19643"/>
                  <a:pt x="21322" y="19643"/>
                </a:cubicBezTo>
                <a:cubicBezTo>
                  <a:pt x="21600" y="19917"/>
                  <a:pt x="21600" y="20191"/>
                  <a:pt x="21600" y="20465"/>
                </a:cubicBezTo>
                <a:cubicBezTo>
                  <a:pt x="21600" y="21013"/>
                  <a:pt x="21322" y="21600"/>
                  <a:pt x="20488" y="21600"/>
                </a:cubicBezTo>
                <a:cubicBezTo>
                  <a:pt x="20210" y="21600"/>
                  <a:pt x="19932" y="21326"/>
                  <a:pt x="19932" y="21326"/>
                </a:cubicBezTo>
                <a:cubicBezTo>
                  <a:pt x="14294" y="15770"/>
                  <a:pt x="14294" y="15770"/>
                  <a:pt x="14294" y="15770"/>
                </a:cubicBezTo>
                <a:cubicBezTo>
                  <a:pt x="14294" y="17413"/>
                  <a:pt x="14294" y="17413"/>
                  <a:pt x="14294" y="17413"/>
                </a:cubicBezTo>
                <a:cubicBezTo>
                  <a:pt x="14294" y="18000"/>
                  <a:pt x="13738" y="18548"/>
                  <a:pt x="13182" y="18548"/>
                </a:cubicBezTo>
                <a:cubicBezTo>
                  <a:pt x="12349" y="18548"/>
                  <a:pt x="12071" y="18000"/>
                  <a:pt x="12071" y="17413"/>
                </a:cubicBezTo>
                <a:cubicBezTo>
                  <a:pt x="12071" y="12991"/>
                  <a:pt x="12071" y="12991"/>
                  <a:pt x="12071" y="12991"/>
                </a:cubicBezTo>
                <a:cubicBezTo>
                  <a:pt x="12071" y="12443"/>
                  <a:pt x="12349" y="11896"/>
                  <a:pt x="13182" y="11896"/>
                </a:cubicBezTo>
                <a:close/>
                <a:moveTo>
                  <a:pt x="8696" y="18548"/>
                </a:moveTo>
                <a:cubicBezTo>
                  <a:pt x="7862" y="18548"/>
                  <a:pt x="7584" y="18000"/>
                  <a:pt x="7584" y="17413"/>
                </a:cubicBezTo>
                <a:cubicBezTo>
                  <a:pt x="7584" y="15770"/>
                  <a:pt x="7584" y="15770"/>
                  <a:pt x="7584" y="15770"/>
                </a:cubicBezTo>
                <a:cubicBezTo>
                  <a:pt x="1946" y="21326"/>
                  <a:pt x="1946" y="21326"/>
                  <a:pt x="1946" y="21326"/>
                </a:cubicBezTo>
                <a:cubicBezTo>
                  <a:pt x="1668" y="21326"/>
                  <a:pt x="1390" y="21600"/>
                  <a:pt x="1112" y="21600"/>
                </a:cubicBezTo>
                <a:cubicBezTo>
                  <a:pt x="556" y="21600"/>
                  <a:pt x="0" y="21013"/>
                  <a:pt x="0" y="20465"/>
                </a:cubicBezTo>
                <a:cubicBezTo>
                  <a:pt x="0" y="20191"/>
                  <a:pt x="0" y="19917"/>
                  <a:pt x="278" y="19643"/>
                </a:cubicBezTo>
                <a:cubicBezTo>
                  <a:pt x="5876" y="14126"/>
                  <a:pt x="5876" y="14126"/>
                  <a:pt x="5876" y="14126"/>
                </a:cubicBezTo>
                <a:cubicBezTo>
                  <a:pt x="4209" y="14126"/>
                  <a:pt x="4209" y="14126"/>
                  <a:pt x="4209" y="14126"/>
                </a:cubicBezTo>
                <a:cubicBezTo>
                  <a:pt x="3375" y="14126"/>
                  <a:pt x="3097" y="13578"/>
                  <a:pt x="3097" y="12991"/>
                </a:cubicBezTo>
                <a:cubicBezTo>
                  <a:pt x="3097" y="12443"/>
                  <a:pt x="3375" y="11896"/>
                  <a:pt x="4209" y="11896"/>
                </a:cubicBezTo>
                <a:cubicBezTo>
                  <a:pt x="8696" y="11896"/>
                  <a:pt x="8696" y="11896"/>
                  <a:pt x="8696" y="11896"/>
                </a:cubicBezTo>
                <a:cubicBezTo>
                  <a:pt x="9251" y="11896"/>
                  <a:pt x="9807" y="12443"/>
                  <a:pt x="9807" y="12991"/>
                </a:cubicBezTo>
                <a:cubicBezTo>
                  <a:pt x="9807" y="17413"/>
                  <a:pt x="9807" y="17413"/>
                  <a:pt x="9807" y="17413"/>
                </a:cubicBezTo>
                <a:cubicBezTo>
                  <a:pt x="9807" y="18000"/>
                  <a:pt x="9251" y="18548"/>
                  <a:pt x="8696" y="18548"/>
                </a:cubicBezTo>
                <a:close/>
                <a:moveTo>
                  <a:pt x="8696" y="9704"/>
                </a:moveTo>
                <a:cubicBezTo>
                  <a:pt x="4209" y="9704"/>
                  <a:pt x="4209" y="9704"/>
                  <a:pt x="4209" y="9704"/>
                </a:cubicBezTo>
                <a:cubicBezTo>
                  <a:pt x="3375" y="9704"/>
                  <a:pt x="3097" y="9157"/>
                  <a:pt x="3097" y="8570"/>
                </a:cubicBezTo>
                <a:cubicBezTo>
                  <a:pt x="3097" y="8022"/>
                  <a:pt x="3375" y="7474"/>
                  <a:pt x="4209" y="7474"/>
                </a:cubicBezTo>
                <a:cubicBezTo>
                  <a:pt x="5876" y="7474"/>
                  <a:pt x="5876" y="7474"/>
                  <a:pt x="5876" y="7474"/>
                </a:cubicBezTo>
                <a:cubicBezTo>
                  <a:pt x="278" y="1957"/>
                  <a:pt x="278" y="1957"/>
                  <a:pt x="278" y="1957"/>
                </a:cubicBezTo>
                <a:cubicBezTo>
                  <a:pt x="0" y="1683"/>
                  <a:pt x="0" y="1409"/>
                  <a:pt x="0" y="1096"/>
                </a:cubicBezTo>
                <a:cubicBezTo>
                  <a:pt x="0" y="548"/>
                  <a:pt x="556" y="0"/>
                  <a:pt x="1112" y="0"/>
                </a:cubicBezTo>
                <a:cubicBezTo>
                  <a:pt x="1390" y="0"/>
                  <a:pt x="1668" y="274"/>
                  <a:pt x="1946" y="274"/>
                </a:cubicBezTo>
                <a:cubicBezTo>
                  <a:pt x="7584" y="5830"/>
                  <a:pt x="7584" y="5830"/>
                  <a:pt x="7584" y="5830"/>
                </a:cubicBezTo>
                <a:cubicBezTo>
                  <a:pt x="7584" y="4148"/>
                  <a:pt x="7584" y="4148"/>
                  <a:pt x="7584" y="4148"/>
                </a:cubicBezTo>
                <a:cubicBezTo>
                  <a:pt x="7584" y="3600"/>
                  <a:pt x="7862" y="3052"/>
                  <a:pt x="8696" y="3052"/>
                </a:cubicBezTo>
                <a:cubicBezTo>
                  <a:pt x="9251" y="3052"/>
                  <a:pt x="9807" y="3600"/>
                  <a:pt x="9807" y="4148"/>
                </a:cubicBezTo>
                <a:cubicBezTo>
                  <a:pt x="9807" y="8570"/>
                  <a:pt x="9807" y="8570"/>
                  <a:pt x="9807" y="8570"/>
                </a:cubicBezTo>
                <a:cubicBezTo>
                  <a:pt x="9807" y="9157"/>
                  <a:pt x="9251" y="9704"/>
                  <a:pt x="8696" y="9704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5" name="Shape 1885"/>
          <p:cNvSpPr/>
          <p:nvPr/>
        </p:nvSpPr>
        <p:spPr>
          <a:xfrm>
            <a:off x="10700911" y="4642924"/>
            <a:ext cx="334973" cy="337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92" y="21600"/>
                </a:moveTo>
                <a:cubicBezTo>
                  <a:pt x="1008" y="21600"/>
                  <a:pt x="1008" y="21600"/>
                  <a:pt x="1008" y="21600"/>
                </a:cubicBezTo>
                <a:cubicBezTo>
                  <a:pt x="504" y="21600"/>
                  <a:pt x="0" y="21312"/>
                  <a:pt x="0" y="20558"/>
                </a:cubicBezTo>
                <a:cubicBezTo>
                  <a:pt x="0" y="1006"/>
                  <a:pt x="0" y="1006"/>
                  <a:pt x="0" y="1006"/>
                </a:cubicBezTo>
                <a:cubicBezTo>
                  <a:pt x="0" y="503"/>
                  <a:pt x="504" y="0"/>
                  <a:pt x="1008" y="0"/>
                </a:cubicBezTo>
                <a:cubicBezTo>
                  <a:pt x="20592" y="0"/>
                  <a:pt x="20592" y="0"/>
                  <a:pt x="20592" y="0"/>
                </a:cubicBezTo>
                <a:cubicBezTo>
                  <a:pt x="21348" y="0"/>
                  <a:pt x="21600" y="503"/>
                  <a:pt x="21600" y="1006"/>
                </a:cubicBezTo>
                <a:cubicBezTo>
                  <a:pt x="21600" y="20558"/>
                  <a:pt x="21600" y="20558"/>
                  <a:pt x="21600" y="20558"/>
                </a:cubicBezTo>
                <a:cubicBezTo>
                  <a:pt x="21600" y="21312"/>
                  <a:pt x="21348" y="21600"/>
                  <a:pt x="20592" y="21600"/>
                </a:cubicBezTo>
                <a:close/>
                <a:moveTo>
                  <a:pt x="19584" y="2013"/>
                </a:moveTo>
                <a:cubicBezTo>
                  <a:pt x="2016" y="2013"/>
                  <a:pt x="2016" y="2013"/>
                  <a:pt x="2016" y="2013"/>
                </a:cubicBezTo>
                <a:cubicBezTo>
                  <a:pt x="2016" y="19551"/>
                  <a:pt x="2016" y="19551"/>
                  <a:pt x="2016" y="19551"/>
                </a:cubicBezTo>
                <a:cubicBezTo>
                  <a:pt x="19584" y="19551"/>
                  <a:pt x="19584" y="19551"/>
                  <a:pt x="19584" y="19551"/>
                </a:cubicBezTo>
                <a:lnTo>
                  <a:pt x="19584" y="2013"/>
                </a:lnTo>
                <a:close/>
                <a:moveTo>
                  <a:pt x="4320" y="3055"/>
                </a:moveTo>
                <a:cubicBezTo>
                  <a:pt x="8136" y="3055"/>
                  <a:pt x="8136" y="3055"/>
                  <a:pt x="8136" y="3055"/>
                </a:cubicBezTo>
                <a:cubicBezTo>
                  <a:pt x="8640" y="3055"/>
                  <a:pt x="9144" y="3558"/>
                  <a:pt x="9144" y="4061"/>
                </a:cubicBezTo>
                <a:cubicBezTo>
                  <a:pt x="9144" y="4564"/>
                  <a:pt x="8640" y="5068"/>
                  <a:pt x="8136" y="5068"/>
                </a:cubicBezTo>
                <a:cubicBezTo>
                  <a:pt x="5076" y="5068"/>
                  <a:pt x="5076" y="5068"/>
                  <a:pt x="5076" y="5068"/>
                </a:cubicBezTo>
                <a:cubicBezTo>
                  <a:pt x="5076" y="8122"/>
                  <a:pt x="5076" y="8122"/>
                  <a:pt x="5076" y="8122"/>
                </a:cubicBezTo>
                <a:cubicBezTo>
                  <a:pt x="5076" y="8626"/>
                  <a:pt x="4572" y="9129"/>
                  <a:pt x="4068" y="9129"/>
                </a:cubicBezTo>
                <a:cubicBezTo>
                  <a:pt x="3564" y="9129"/>
                  <a:pt x="3024" y="8626"/>
                  <a:pt x="3024" y="8122"/>
                </a:cubicBezTo>
                <a:cubicBezTo>
                  <a:pt x="3024" y="4313"/>
                  <a:pt x="3024" y="4313"/>
                  <a:pt x="3024" y="4313"/>
                </a:cubicBezTo>
                <a:cubicBezTo>
                  <a:pt x="3024" y="3055"/>
                  <a:pt x="3024" y="3055"/>
                  <a:pt x="3024" y="3055"/>
                </a:cubicBezTo>
                <a:cubicBezTo>
                  <a:pt x="4320" y="3055"/>
                  <a:pt x="4320" y="3055"/>
                  <a:pt x="4320" y="3055"/>
                </a:cubicBezTo>
                <a:close/>
                <a:moveTo>
                  <a:pt x="3024" y="13442"/>
                </a:moveTo>
                <a:cubicBezTo>
                  <a:pt x="3024" y="12938"/>
                  <a:pt x="3564" y="12435"/>
                  <a:pt x="4068" y="12435"/>
                </a:cubicBezTo>
                <a:cubicBezTo>
                  <a:pt x="4572" y="12435"/>
                  <a:pt x="5076" y="12938"/>
                  <a:pt x="5076" y="13442"/>
                </a:cubicBezTo>
                <a:cubicBezTo>
                  <a:pt x="5076" y="16497"/>
                  <a:pt x="5076" y="16497"/>
                  <a:pt x="5076" y="16497"/>
                </a:cubicBezTo>
                <a:cubicBezTo>
                  <a:pt x="8136" y="16497"/>
                  <a:pt x="8136" y="16497"/>
                  <a:pt x="8136" y="16497"/>
                </a:cubicBezTo>
                <a:cubicBezTo>
                  <a:pt x="8640" y="16497"/>
                  <a:pt x="9144" y="17000"/>
                  <a:pt x="9144" y="17503"/>
                </a:cubicBezTo>
                <a:cubicBezTo>
                  <a:pt x="9144" y="18294"/>
                  <a:pt x="8640" y="18545"/>
                  <a:pt x="8136" y="18545"/>
                </a:cubicBezTo>
                <a:cubicBezTo>
                  <a:pt x="4320" y="18545"/>
                  <a:pt x="4320" y="18545"/>
                  <a:pt x="4320" y="18545"/>
                </a:cubicBezTo>
                <a:cubicBezTo>
                  <a:pt x="3024" y="18545"/>
                  <a:pt x="3024" y="18545"/>
                  <a:pt x="3024" y="18545"/>
                </a:cubicBezTo>
                <a:cubicBezTo>
                  <a:pt x="3024" y="17251"/>
                  <a:pt x="3024" y="17251"/>
                  <a:pt x="3024" y="17251"/>
                </a:cubicBezTo>
                <a:lnTo>
                  <a:pt x="3024" y="13442"/>
                </a:lnTo>
                <a:close/>
                <a:moveTo>
                  <a:pt x="13464" y="3055"/>
                </a:moveTo>
                <a:cubicBezTo>
                  <a:pt x="17280" y="3055"/>
                  <a:pt x="17280" y="3055"/>
                  <a:pt x="17280" y="3055"/>
                </a:cubicBezTo>
                <a:cubicBezTo>
                  <a:pt x="18540" y="3055"/>
                  <a:pt x="18540" y="3055"/>
                  <a:pt x="18540" y="3055"/>
                </a:cubicBezTo>
                <a:cubicBezTo>
                  <a:pt x="18540" y="4313"/>
                  <a:pt x="18540" y="4313"/>
                  <a:pt x="18540" y="4313"/>
                </a:cubicBezTo>
                <a:cubicBezTo>
                  <a:pt x="18540" y="8122"/>
                  <a:pt x="18540" y="8122"/>
                  <a:pt x="18540" y="8122"/>
                </a:cubicBezTo>
                <a:cubicBezTo>
                  <a:pt x="18540" y="8626"/>
                  <a:pt x="18288" y="9129"/>
                  <a:pt x="17532" y="9129"/>
                </a:cubicBezTo>
                <a:cubicBezTo>
                  <a:pt x="17028" y="9129"/>
                  <a:pt x="16524" y="8626"/>
                  <a:pt x="16524" y="8122"/>
                </a:cubicBezTo>
                <a:cubicBezTo>
                  <a:pt x="16524" y="5068"/>
                  <a:pt x="16524" y="5068"/>
                  <a:pt x="16524" y="5068"/>
                </a:cubicBezTo>
                <a:cubicBezTo>
                  <a:pt x="13464" y="5068"/>
                  <a:pt x="13464" y="5068"/>
                  <a:pt x="13464" y="5068"/>
                </a:cubicBezTo>
                <a:cubicBezTo>
                  <a:pt x="12960" y="5068"/>
                  <a:pt x="12456" y="4564"/>
                  <a:pt x="12456" y="4061"/>
                </a:cubicBezTo>
                <a:cubicBezTo>
                  <a:pt x="12456" y="3558"/>
                  <a:pt x="12960" y="3055"/>
                  <a:pt x="13464" y="3055"/>
                </a:cubicBezTo>
                <a:close/>
                <a:moveTo>
                  <a:pt x="13464" y="16497"/>
                </a:moveTo>
                <a:cubicBezTo>
                  <a:pt x="16524" y="16497"/>
                  <a:pt x="16524" y="16497"/>
                  <a:pt x="16524" y="16497"/>
                </a:cubicBezTo>
                <a:cubicBezTo>
                  <a:pt x="16524" y="13442"/>
                  <a:pt x="16524" y="13442"/>
                  <a:pt x="16524" y="13442"/>
                </a:cubicBezTo>
                <a:cubicBezTo>
                  <a:pt x="16524" y="12938"/>
                  <a:pt x="17028" y="12435"/>
                  <a:pt x="17532" y="12435"/>
                </a:cubicBezTo>
                <a:cubicBezTo>
                  <a:pt x="18288" y="12435"/>
                  <a:pt x="18540" y="12938"/>
                  <a:pt x="18540" y="13442"/>
                </a:cubicBezTo>
                <a:cubicBezTo>
                  <a:pt x="18540" y="17251"/>
                  <a:pt x="18540" y="17251"/>
                  <a:pt x="18540" y="17251"/>
                </a:cubicBezTo>
                <a:cubicBezTo>
                  <a:pt x="18540" y="18545"/>
                  <a:pt x="18540" y="18545"/>
                  <a:pt x="18540" y="18545"/>
                </a:cubicBezTo>
                <a:cubicBezTo>
                  <a:pt x="17280" y="18545"/>
                  <a:pt x="17280" y="18545"/>
                  <a:pt x="17280" y="18545"/>
                </a:cubicBezTo>
                <a:cubicBezTo>
                  <a:pt x="13464" y="18545"/>
                  <a:pt x="13464" y="18545"/>
                  <a:pt x="13464" y="18545"/>
                </a:cubicBezTo>
                <a:cubicBezTo>
                  <a:pt x="12960" y="18545"/>
                  <a:pt x="12456" y="18294"/>
                  <a:pt x="12456" y="17503"/>
                </a:cubicBezTo>
                <a:cubicBezTo>
                  <a:pt x="12456" y="17000"/>
                  <a:pt x="12960" y="16497"/>
                  <a:pt x="13464" y="16497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6" name="Shape 1886"/>
          <p:cNvSpPr/>
          <p:nvPr/>
        </p:nvSpPr>
        <p:spPr>
          <a:xfrm>
            <a:off x="10700911" y="4114957"/>
            <a:ext cx="334973" cy="209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92" y="21600"/>
                </a:moveTo>
                <a:cubicBezTo>
                  <a:pt x="20088" y="21600"/>
                  <a:pt x="19584" y="20791"/>
                  <a:pt x="19584" y="19983"/>
                </a:cubicBezTo>
                <a:cubicBezTo>
                  <a:pt x="19584" y="18770"/>
                  <a:pt x="19584" y="18770"/>
                  <a:pt x="19584" y="18770"/>
                </a:cubicBezTo>
                <a:cubicBezTo>
                  <a:pt x="19584" y="13457"/>
                  <a:pt x="19584" y="13457"/>
                  <a:pt x="19584" y="13457"/>
                </a:cubicBezTo>
                <a:cubicBezTo>
                  <a:pt x="19584" y="12244"/>
                  <a:pt x="19584" y="12244"/>
                  <a:pt x="19584" y="12244"/>
                </a:cubicBezTo>
                <a:cubicBezTo>
                  <a:pt x="19584" y="8952"/>
                  <a:pt x="19584" y="8952"/>
                  <a:pt x="19584" y="8952"/>
                </a:cubicBezTo>
                <a:cubicBezTo>
                  <a:pt x="19584" y="8143"/>
                  <a:pt x="19584" y="8143"/>
                  <a:pt x="19584" y="8143"/>
                </a:cubicBezTo>
                <a:cubicBezTo>
                  <a:pt x="19584" y="2426"/>
                  <a:pt x="19584" y="2426"/>
                  <a:pt x="19584" y="2426"/>
                </a:cubicBezTo>
                <a:cubicBezTo>
                  <a:pt x="19584" y="1617"/>
                  <a:pt x="19584" y="1617"/>
                  <a:pt x="19584" y="1617"/>
                </a:cubicBezTo>
                <a:cubicBezTo>
                  <a:pt x="19584" y="404"/>
                  <a:pt x="20088" y="0"/>
                  <a:pt x="20592" y="0"/>
                </a:cubicBezTo>
                <a:cubicBezTo>
                  <a:pt x="21348" y="0"/>
                  <a:pt x="21600" y="404"/>
                  <a:pt x="21600" y="1617"/>
                </a:cubicBezTo>
                <a:cubicBezTo>
                  <a:pt x="21600" y="2426"/>
                  <a:pt x="21600" y="2426"/>
                  <a:pt x="21600" y="2426"/>
                </a:cubicBezTo>
                <a:cubicBezTo>
                  <a:pt x="21600" y="8143"/>
                  <a:pt x="21600" y="8143"/>
                  <a:pt x="21600" y="8143"/>
                </a:cubicBezTo>
                <a:cubicBezTo>
                  <a:pt x="21600" y="8952"/>
                  <a:pt x="21600" y="8952"/>
                  <a:pt x="21600" y="8952"/>
                </a:cubicBezTo>
                <a:cubicBezTo>
                  <a:pt x="21600" y="12244"/>
                  <a:pt x="21600" y="12244"/>
                  <a:pt x="21600" y="12244"/>
                </a:cubicBezTo>
                <a:cubicBezTo>
                  <a:pt x="21600" y="13457"/>
                  <a:pt x="21600" y="13457"/>
                  <a:pt x="21600" y="13457"/>
                </a:cubicBezTo>
                <a:cubicBezTo>
                  <a:pt x="21600" y="18770"/>
                  <a:pt x="21600" y="18770"/>
                  <a:pt x="21600" y="18770"/>
                </a:cubicBezTo>
                <a:cubicBezTo>
                  <a:pt x="21600" y="19983"/>
                  <a:pt x="21600" y="19983"/>
                  <a:pt x="21600" y="19983"/>
                </a:cubicBezTo>
                <a:cubicBezTo>
                  <a:pt x="21600" y="20791"/>
                  <a:pt x="21348" y="21600"/>
                  <a:pt x="20592" y="21600"/>
                </a:cubicBezTo>
                <a:close/>
                <a:moveTo>
                  <a:pt x="17532" y="18366"/>
                </a:moveTo>
                <a:cubicBezTo>
                  <a:pt x="17028" y="18366"/>
                  <a:pt x="16524" y="17557"/>
                  <a:pt x="16524" y="16749"/>
                </a:cubicBezTo>
                <a:cubicBezTo>
                  <a:pt x="16524" y="15478"/>
                  <a:pt x="16524" y="15478"/>
                  <a:pt x="16524" y="15478"/>
                </a:cubicBezTo>
                <a:cubicBezTo>
                  <a:pt x="16524" y="5718"/>
                  <a:pt x="16524" y="5718"/>
                  <a:pt x="16524" y="5718"/>
                </a:cubicBezTo>
                <a:cubicBezTo>
                  <a:pt x="16524" y="4909"/>
                  <a:pt x="16524" y="4909"/>
                  <a:pt x="16524" y="4909"/>
                </a:cubicBezTo>
                <a:cubicBezTo>
                  <a:pt x="16524" y="3639"/>
                  <a:pt x="17028" y="3234"/>
                  <a:pt x="17532" y="3234"/>
                </a:cubicBezTo>
                <a:cubicBezTo>
                  <a:pt x="18288" y="3234"/>
                  <a:pt x="18540" y="3639"/>
                  <a:pt x="18540" y="4909"/>
                </a:cubicBezTo>
                <a:cubicBezTo>
                  <a:pt x="18540" y="5718"/>
                  <a:pt x="18540" y="5718"/>
                  <a:pt x="18540" y="5718"/>
                </a:cubicBezTo>
                <a:cubicBezTo>
                  <a:pt x="18540" y="15478"/>
                  <a:pt x="18540" y="15478"/>
                  <a:pt x="18540" y="15478"/>
                </a:cubicBezTo>
                <a:cubicBezTo>
                  <a:pt x="18540" y="16749"/>
                  <a:pt x="18540" y="16749"/>
                  <a:pt x="18540" y="16749"/>
                </a:cubicBezTo>
                <a:cubicBezTo>
                  <a:pt x="18540" y="17557"/>
                  <a:pt x="18288" y="18366"/>
                  <a:pt x="17532" y="18366"/>
                </a:cubicBezTo>
                <a:close/>
                <a:moveTo>
                  <a:pt x="14472" y="18366"/>
                </a:moveTo>
                <a:cubicBezTo>
                  <a:pt x="7092" y="18366"/>
                  <a:pt x="7092" y="18366"/>
                  <a:pt x="7092" y="18366"/>
                </a:cubicBezTo>
                <a:cubicBezTo>
                  <a:pt x="6588" y="18366"/>
                  <a:pt x="6084" y="17557"/>
                  <a:pt x="6084" y="16749"/>
                </a:cubicBezTo>
                <a:cubicBezTo>
                  <a:pt x="6084" y="4909"/>
                  <a:pt x="6084" y="4909"/>
                  <a:pt x="6084" y="4909"/>
                </a:cubicBezTo>
                <a:cubicBezTo>
                  <a:pt x="6084" y="3639"/>
                  <a:pt x="6588" y="3234"/>
                  <a:pt x="7092" y="3234"/>
                </a:cubicBezTo>
                <a:cubicBezTo>
                  <a:pt x="14472" y="3234"/>
                  <a:pt x="14472" y="3234"/>
                  <a:pt x="14472" y="3234"/>
                </a:cubicBezTo>
                <a:cubicBezTo>
                  <a:pt x="15264" y="3234"/>
                  <a:pt x="15516" y="3639"/>
                  <a:pt x="15516" y="4909"/>
                </a:cubicBezTo>
                <a:cubicBezTo>
                  <a:pt x="15516" y="16749"/>
                  <a:pt x="15516" y="16749"/>
                  <a:pt x="15516" y="16749"/>
                </a:cubicBezTo>
                <a:cubicBezTo>
                  <a:pt x="15516" y="17557"/>
                  <a:pt x="15264" y="18366"/>
                  <a:pt x="14472" y="18366"/>
                </a:cubicBezTo>
                <a:close/>
                <a:moveTo>
                  <a:pt x="13464" y="6526"/>
                </a:moveTo>
                <a:cubicBezTo>
                  <a:pt x="8136" y="6526"/>
                  <a:pt x="8136" y="6526"/>
                  <a:pt x="8136" y="6526"/>
                </a:cubicBezTo>
                <a:cubicBezTo>
                  <a:pt x="8136" y="15074"/>
                  <a:pt x="8136" y="15074"/>
                  <a:pt x="8136" y="15074"/>
                </a:cubicBezTo>
                <a:cubicBezTo>
                  <a:pt x="13464" y="15074"/>
                  <a:pt x="13464" y="15074"/>
                  <a:pt x="13464" y="15074"/>
                </a:cubicBezTo>
                <a:lnTo>
                  <a:pt x="13464" y="6526"/>
                </a:lnTo>
                <a:close/>
                <a:moveTo>
                  <a:pt x="4068" y="18366"/>
                </a:moveTo>
                <a:cubicBezTo>
                  <a:pt x="3564" y="18366"/>
                  <a:pt x="3024" y="17557"/>
                  <a:pt x="3024" y="16749"/>
                </a:cubicBezTo>
                <a:cubicBezTo>
                  <a:pt x="3024" y="15478"/>
                  <a:pt x="3024" y="15478"/>
                  <a:pt x="3024" y="15478"/>
                </a:cubicBezTo>
                <a:cubicBezTo>
                  <a:pt x="3024" y="5718"/>
                  <a:pt x="3024" y="5718"/>
                  <a:pt x="3024" y="5718"/>
                </a:cubicBezTo>
                <a:cubicBezTo>
                  <a:pt x="3024" y="4909"/>
                  <a:pt x="3024" y="4909"/>
                  <a:pt x="3024" y="4909"/>
                </a:cubicBezTo>
                <a:cubicBezTo>
                  <a:pt x="3024" y="3639"/>
                  <a:pt x="3564" y="3234"/>
                  <a:pt x="4068" y="3234"/>
                </a:cubicBezTo>
                <a:cubicBezTo>
                  <a:pt x="4572" y="3234"/>
                  <a:pt x="5076" y="3639"/>
                  <a:pt x="5076" y="4909"/>
                </a:cubicBezTo>
                <a:cubicBezTo>
                  <a:pt x="5076" y="5718"/>
                  <a:pt x="5076" y="5718"/>
                  <a:pt x="5076" y="5718"/>
                </a:cubicBezTo>
                <a:cubicBezTo>
                  <a:pt x="5076" y="15478"/>
                  <a:pt x="5076" y="15478"/>
                  <a:pt x="5076" y="15478"/>
                </a:cubicBezTo>
                <a:cubicBezTo>
                  <a:pt x="5076" y="16749"/>
                  <a:pt x="5076" y="16749"/>
                  <a:pt x="5076" y="16749"/>
                </a:cubicBezTo>
                <a:cubicBezTo>
                  <a:pt x="5076" y="17557"/>
                  <a:pt x="4572" y="18366"/>
                  <a:pt x="4068" y="18366"/>
                </a:cubicBezTo>
                <a:close/>
                <a:moveTo>
                  <a:pt x="1008" y="21600"/>
                </a:moveTo>
                <a:cubicBezTo>
                  <a:pt x="504" y="21600"/>
                  <a:pt x="0" y="20791"/>
                  <a:pt x="0" y="19983"/>
                </a:cubicBezTo>
                <a:cubicBezTo>
                  <a:pt x="0" y="18770"/>
                  <a:pt x="0" y="18770"/>
                  <a:pt x="0" y="18770"/>
                </a:cubicBezTo>
                <a:cubicBezTo>
                  <a:pt x="0" y="13457"/>
                  <a:pt x="0" y="13457"/>
                  <a:pt x="0" y="13457"/>
                </a:cubicBezTo>
                <a:cubicBezTo>
                  <a:pt x="0" y="12244"/>
                  <a:pt x="0" y="12244"/>
                  <a:pt x="0" y="12244"/>
                </a:cubicBezTo>
                <a:cubicBezTo>
                  <a:pt x="0" y="8952"/>
                  <a:pt x="0" y="8952"/>
                  <a:pt x="0" y="8952"/>
                </a:cubicBezTo>
                <a:cubicBezTo>
                  <a:pt x="0" y="8143"/>
                  <a:pt x="0" y="8143"/>
                  <a:pt x="0" y="8143"/>
                </a:cubicBezTo>
                <a:cubicBezTo>
                  <a:pt x="0" y="2426"/>
                  <a:pt x="0" y="2426"/>
                  <a:pt x="0" y="2426"/>
                </a:cubicBezTo>
                <a:cubicBezTo>
                  <a:pt x="0" y="1617"/>
                  <a:pt x="0" y="1617"/>
                  <a:pt x="0" y="1617"/>
                </a:cubicBezTo>
                <a:cubicBezTo>
                  <a:pt x="0" y="404"/>
                  <a:pt x="504" y="0"/>
                  <a:pt x="1008" y="0"/>
                </a:cubicBezTo>
                <a:cubicBezTo>
                  <a:pt x="1512" y="0"/>
                  <a:pt x="2016" y="404"/>
                  <a:pt x="2016" y="1617"/>
                </a:cubicBezTo>
                <a:cubicBezTo>
                  <a:pt x="2016" y="2426"/>
                  <a:pt x="2016" y="2426"/>
                  <a:pt x="2016" y="2426"/>
                </a:cubicBezTo>
                <a:cubicBezTo>
                  <a:pt x="2016" y="8143"/>
                  <a:pt x="2016" y="8143"/>
                  <a:pt x="2016" y="8143"/>
                </a:cubicBezTo>
                <a:cubicBezTo>
                  <a:pt x="2016" y="8952"/>
                  <a:pt x="2016" y="8952"/>
                  <a:pt x="2016" y="8952"/>
                </a:cubicBezTo>
                <a:cubicBezTo>
                  <a:pt x="2016" y="12244"/>
                  <a:pt x="2016" y="12244"/>
                  <a:pt x="2016" y="12244"/>
                </a:cubicBezTo>
                <a:cubicBezTo>
                  <a:pt x="2016" y="13457"/>
                  <a:pt x="2016" y="13457"/>
                  <a:pt x="2016" y="13457"/>
                </a:cubicBezTo>
                <a:cubicBezTo>
                  <a:pt x="2016" y="18770"/>
                  <a:pt x="2016" y="18770"/>
                  <a:pt x="2016" y="18770"/>
                </a:cubicBezTo>
                <a:cubicBezTo>
                  <a:pt x="2016" y="19983"/>
                  <a:pt x="2016" y="19983"/>
                  <a:pt x="2016" y="19983"/>
                </a:cubicBezTo>
                <a:cubicBezTo>
                  <a:pt x="2016" y="20791"/>
                  <a:pt x="1512" y="21600"/>
                  <a:pt x="1008" y="21600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7" name="Shape 1887"/>
          <p:cNvSpPr/>
          <p:nvPr/>
        </p:nvSpPr>
        <p:spPr>
          <a:xfrm>
            <a:off x="10700911" y="3458699"/>
            <a:ext cx="273293" cy="339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16" y="21600"/>
                </a:moveTo>
                <a:cubicBezTo>
                  <a:pt x="1239" y="21600"/>
                  <a:pt x="1239" y="21600"/>
                  <a:pt x="1239" y="21600"/>
                </a:cubicBezTo>
                <a:cubicBezTo>
                  <a:pt x="620" y="21600"/>
                  <a:pt x="0" y="21103"/>
                  <a:pt x="0" y="20605"/>
                </a:cubicBezTo>
                <a:cubicBezTo>
                  <a:pt x="0" y="19611"/>
                  <a:pt x="0" y="19611"/>
                  <a:pt x="0" y="19611"/>
                </a:cubicBezTo>
                <a:cubicBezTo>
                  <a:pt x="21600" y="19611"/>
                  <a:pt x="21600" y="19611"/>
                  <a:pt x="21600" y="19611"/>
                </a:cubicBezTo>
                <a:cubicBezTo>
                  <a:pt x="21600" y="20605"/>
                  <a:pt x="21600" y="20605"/>
                  <a:pt x="21600" y="20605"/>
                </a:cubicBezTo>
                <a:cubicBezTo>
                  <a:pt x="21600" y="21103"/>
                  <a:pt x="21290" y="21600"/>
                  <a:pt x="20316" y="21600"/>
                </a:cubicBezTo>
                <a:close/>
                <a:moveTo>
                  <a:pt x="0" y="6039"/>
                </a:moveTo>
                <a:cubicBezTo>
                  <a:pt x="0" y="5542"/>
                  <a:pt x="620" y="5045"/>
                  <a:pt x="1239" y="5045"/>
                </a:cubicBezTo>
                <a:cubicBezTo>
                  <a:pt x="4692" y="5045"/>
                  <a:pt x="4692" y="5045"/>
                  <a:pt x="4692" y="5045"/>
                </a:cubicBezTo>
                <a:cubicBezTo>
                  <a:pt x="4692" y="2274"/>
                  <a:pt x="7525" y="0"/>
                  <a:pt x="10977" y="0"/>
                </a:cubicBezTo>
                <a:cubicBezTo>
                  <a:pt x="14385" y="0"/>
                  <a:pt x="17218" y="2274"/>
                  <a:pt x="17218" y="5045"/>
                </a:cubicBezTo>
                <a:cubicBezTo>
                  <a:pt x="20316" y="5045"/>
                  <a:pt x="20316" y="5045"/>
                  <a:pt x="20316" y="5045"/>
                </a:cubicBezTo>
                <a:cubicBezTo>
                  <a:pt x="21290" y="5045"/>
                  <a:pt x="21600" y="5542"/>
                  <a:pt x="21600" y="6039"/>
                </a:cubicBezTo>
                <a:cubicBezTo>
                  <a:pt x="21600" y="18616"/>
                  <a:pt x="21600" y="18616"/>
                  <a:pt x="21600" y="18616"/>
                </a:cubicBezTo>
                <a:cubicBezTo>
                  <a:pt x="0" y="18616"/>
                  <a:pt x="0" y="18616"/>
                  <a:pt x="0" y="18616"/>
                </a:cubicBezTo>
                <a:lnTo>
                  <a:pt x="0" y="6039"/>
                </a:lnTo>
                <a:close/>
                <a:moveTo>
                  <a:pt x="14695" y="5045"/>
                </a:moveTo>
                <a:cubicBezTo>
                  <a:pt x="14695" y="3517"/>
                  <a:pt x="12836" y="2025"/>
                  <a:pt x="10977" y="2025"/>
                </a:cubicBezTo>
                <a:cubicBezTo>
                  <a:pt x="8764" y="2025"/>
                  <a:pt x="7215" y="3517"/>
                  <a:pt x="7215" y="5045"/>
                </a:cubicBezTo>
                <a:lnTo>
                  <a:pt x="14695" y="5045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8" name="Shape 1888"/>
          <p:cNvSpPr/>
          <p:nvPr/>
        </p:nvSpPr>
        <p:spPr>
          <a:xfrm>
            <a:off x="10700911" y="2886323"/>
            <a:ext cx="253558" cy="30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35"/>
                </a:moveTo>
                <a:cubicBezTo>
                  <a:pt x="0" y="2779"/>
                  <a:pt x="334" y="2224"/>
                  <a:pt x="1383" y="2224"/>
                </a:cubicBezTo>
                <a:cubicBezTo>
                  <a:pt x="8106" y="2224"/>
                  <a:pt x="8106" y="2224"/>
                  <a:pt x="8106" y="2224"/>
                </a:cubicBezTo>
                <a:cubicBezTo>
                  <a:pt x="8106" y="1112"/>
                  <a:pt x="8106" y="1112"/>
                  <a:pt x="8106" y="1112"/>
                </a:cubicBezTo>
                <a:cubicBezTo>
                  <a:pt x="8106" y="556"/>
                  <a:pt x="8440" y="0"/>
                  <a:pt x="9441" y="0"/>
                </a:cubicBezTo>
                <a:cubicBezTo>
                  <a:pt x="12159" y="0"/>
                  <a:pt x="12159" y="0"/>
                  <a:pt x="12159" y="0"/>
                </a:cubicBezTo>
                <a:cubicBezTo>
                  <a:pt x="12826" y="0"/>
                  <a:pt x="13494" y="556"/>
                  <a:pt x="13494" y="1112"/>
                </a:cubicBezTo>
                <a:cubicBezTo>
                  <a:pt x="13494" y="2224"/>
                  <a:pt x="13494" y="2224"/>
                  <a:pt x="13494" y="2224"/>
                </a:cubicBezTo>
                <a:cubicBezTo>
                  <a:pt x="20217" y="2224"/>
                  <a:pt x="20217" y="2224"/>
                  <a:pt x="20217" y="2224"/>
                </a:cubicBezTo>
                <a:cubicBezTo>
                  <a:pt x="20885" y="2224"/>
                  <a:pt x="21600" y="2779"/>
                  <a:pt x="21600" y="3335"/>
                </a:cubicBezTo>
                <a:cubicBezTo>
                  <a:pt x="21600" y="4487"/>
                  <a:pt x="21600" y="4487"/>
                  <a:pt x="21600" y="4487"/>
                </a:cubicBezTo>
                <a:cubicBezTo>
                  <a:pt x="0" y="4487"/>
                  <a:pt x="0" y="4487"/>
                  <a:pt x="0" y="4487"/>
                </a:cubicBezTo>
                <a:lnTo>
                  <a:pt x="0" y="3335"/>
                </a:lnTo>
                <a:close/>
                <a:moveTo>
                  <a:pt x="20217" y="6710"/>
                </a:moveTo>
                <a:cubicBezTo>
                  <a:pt x="20217" y="8974"/>
                  <a:pt x="20217" y="8974"/>
                  <a:pt x="20217" y="8974"/>
                </a:cubicBezTo>
                <a:cubicBezTo>
                  <a:pt x="20217" y="20449"/>
                  <a:pt x="20217" y="20449"/>
                  <a:pt x="20217" y="20449"/>
                </a:cubicBezTo>
                <a:cubicBezTo>
                  <a:pt x="20217" y="21322"/>
                  <a:pt x="19550" y="21600"/>
                  <a:pt x="18882" y="21600"/>
                </a:cubicBezTo>
                <a:cubicBezTo>
                  <a:pt x="2718" y="21600"/>
                  <a:pt x="2718" y="21600"/>
                  <a:pt x="2718" y="21600"/>
                </a:cubicBezTo>
                <a:cubicBezTo>
                  <a:pt x="1717" y="21600"/>
                  <a:pt x="1383" y="21322"/>
                  <a:pt x="1383" y="20449"/>
                </a:cubicBezTo>
                <a:cubicBezTo>
                  <a:pt x="1383" y="8974"/>
                  <a:pt x="1383" y="8974"/>
                  <a:pt x="1383" y="8974"/>
                </a:cubicBezTo>
                <a:cubicBezTo>
                  <a:pt x="1383" y="6710"/>
                  <a:pt x="1383" y="6710"/>
                  <a:pt x="1383" y="6710"/>
                </a:cubicBezTo>
                <a:cubicBezTo>
                  <a:pt x="1383" y="5599"/>
                  <a:pt x="1383" y="5599"/>
                  <a:pt x="1383" y="5599"/>
                </a:cubicBezTo>
                <a:cubicBezTo>
                  <a:pt x="20217" y="5599"/>
                  <a:pt x="20217" y="5599"/>
                  <a:pt x="20217" y="5599"/>
                </a:cubicBezTo>
                <a:lnTo>
                  <a:pt x="20217" y="6710"/>
                </a:lnTo>
                <a:close/>
                <a:moveTo>
                  <a:pt x="6771" y="8974"/>
                </a:moveTo>
                <a:cubicBezTo>
                  <a:pt x="6771" y="8418"/>
                  <a:pt x="6056" y="7822"/>
                  <a:pt x="5388" y="7822"/>
                </a:cubicBezTo>
                <a:cubicBezTo>
                  <a:pt x="4387" y="7822"/>
                  <a:pt x="4053" y="8418"/>
                  <a:pt x="4053" y="8974"/>
                </a:cubicBezTo>
                <a:cubicBezTo>
                  <a:pt x="4053" y="18225"/>
                  <a:pt x="4053" y="18225"/>
                  <a:pt x="4053" y="18225"/>
                </a:cubicBezTo>
                <a:cubicBezTo>
                  <a:pt x="4053" y="19059"/>
                  <a:pt x="4387" y="19337"/>
                  <a:pt x="5388" y="19337"/>
                </a:cubicBezTo>
                <a:cubicBezTo>
                  <a:pt x="6056" y="19337"/>
                  <a:pt x="6771" y="19059"/>
                  <a:pt x="6771" y="18225"/>
                </a:cubicBezTo>
                <a:lnTo>
                  <a:pt x="6771" y="8974"/>
                </a:lnTo>
                <a:close/>
                <a:moveTo>
                  <a:pt x="12159" y="8974"/>
                </a:moveTo>
                <a:cubicBezTo>
                  <a:pt x="12159" y="8418"/>
                  <a:pt x="11491" y="7822"/>
                  <a:pt x="10824" y="7822"/>
                </a:cubicBezTo>
                <a:cubicBezTo>
                  <a:pt x="9775" y="7822"/>
                  <a:pt x="9441" y="8418"/>
                  <a:pt x="9441" y="8974"/>
                </a:cubicBezTo>
                <a:cubicBezTo>
                  <a:pt x="9441" y="18225"/>
                  <a:pt x="9441" y="18225"/>
                  <a:pt x="9441" y="18225"/>
                </a:cubicBezTo>
                <a:cubicBezTo>
                  <a:pt x="9441" y="19059"/>
                  <a:pt x="9775" y="19337"/>
                  <a:pt x="10824" y="19337"/>
                </a:cubicBezTo>
                <a:cubicBezTo>
                  <a:pt x="11491" y="19337"/>
                  <a:pt x="12159" y="19059"/>
                  <a:pt x="12159" y="18225"/>
                </a:cubicBezTo>
                <a:lnTo>
                  <a:pt x="12159" y="8974"/>
                </a:lnTo>
                <a:close/>
                <a:moveTo>
                  <a:pt x="17547" y="8974"/>
                </a:moveTo>
                <a:cubicBezTo>
                  <a:pt x="17547" y="8418"/>
                  <a:pt x="16879" y="7822"/>
                  <a:pt x="16212" y="7822"/>
                </a:cubicBezTo>
                <a:cubicBezTo>
                  <a:pt x="15163" y="7822"/>
                  <a:pt x="14829" y="8418"/>
                  <a:pt x="14829" y="8974"/>
                </a:cubicBezTo>
                <a:cubicBezTo>
                  <a:pt x="14829" y="18225"/>
                  <a:pt x="14829" y="18225"/>
                  <a:pt x="14829" y="18225"/>
                </a:cubicBezTo>
                <a:cubicBezTo>
                  <a:pt x="14829" y="19059"/>
                  <a:pt x="15163" y="19337"/>
                  <a:pt x="16212" y="19337"/>
                </a:cubicBezTo>
                <a:cubicBezTo>
                  <a:pt x="16879" y="19337"/>
                  <a:pt x="17547" y="19059"/>
                  <a:pt x="17547" y="18225"/>
                </a:cubicBezTo>
                <a:lnTo>
                  <a:pt x="17547" y="8974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99" name="Shape 1889"/>
          <p:cNvSpPr/>
          <p:nvPr/>
        </p:nvSpPr>
        <p:spPr>
          <a:xfrm>
            <a:off x="10700911" y="2289277"/>
            <a:ext cx="332503" cy="325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80" y="12662"/>
                </a:moveTo>
                <a:cubicBezTo>
                  <a:pt x="20325" y="12662"/>
                  <a:pt x="20325" y="12662"/>
                  <a:pt x="20325" y="12662"/>
                </a:cubicBezTo>
                <a:cubicBezTo>
                  <a:pt x="19815" y="12662"/>
                  <a:pt x="19815" y="12662"/>
                  <a:pt x="19815" y="12662"/>
                </a:cubicBezTo>
                <a:cubicBezTo>
                  <a:pt x="19815" y="14487"/>
                  <a:pt x="19815" y="14487"/>
                  <a:pt x="19815" y="14487"/>
                </a:cubicBezTo>
                <a:lnTo>
                  <a:pt x="19815" y="14748"/>
                </a:lnTo>
                <a:cubicBezTo>
                  <a:pt x="19815" y="14748"/>
                  <a:pt x="19815" y="14748"/>
                  <a:pt x="19815" y="15008"/>
                </a:cubicBezTo>
                <a:lnTo>
                  <a:pt x="19560" y="15269"/>
                </a:lnTo>
                <a:cubicBezTo>
                  <a:pt x="19305" y="15530"/>
                  <a:pt x="19050" y="15530"/>
                  <a:pt x="18759" y="15530"/>
                </a:cubicBezTo>
                <a:cubicBezTo>
                  <a:pt x="18504" y="15530"/>
                  <a:pt x="18249" y="15530"/>
                  <a:pt x="18249" y="15269"/>
                </a:cubicBezTo>
                <a:cubicBezTo>
                  <a:pt x="15699" y="12662"/>
                  <a:pt x="15699" y="12662"/>
                  <a:pt x="15699" y="12662"/>
                </a:cubicBezTo>
                <a:cubicBezTo>
                  <a:pt x="6156" y="12662"/>
                  <a:pt x="6156" y="12662"/>
                  <a:pt x="6156" y="12662"/>
                </a:cubicBezTo>
                <a:cubicBezTo>
                  <a:pt x="5646" y="12662"/>
                  <a:pt x="5136" y="12364"/>
                  <a:pt x="5136" y="11582"/>
                </a:cubicBezTo>
                <a:cubicBezTo>
                  <a:pt x="5136" y="1080"/>
                  <a:pt x="5136" y="1080"/>
                  <a:pt x="5136" y="1080"/>
                </a:cubicBezTo>
                <a:cubicBezTo>
                  <a:pt x="5136" y="521"/>
                  <a:pt x="5646" y="0"/>
                  <a:pt x="6156" y="0"/>
                </a:cubicBezTo>
                <a:cubicBezTo>
                  <a:pt x="20580" y="0"/>
                  <a:pt x="20580" y="0"/>
                  <a:pt x="20580" y="0"/>
                </a:cubicBezTo>
                <a:cubicBezTo>
                  <a:pt x="21090" y="0"/>
                  <a:pt x="21600" y="521"/>
                  <a:pt x="21600" y="1080"/>
                </a:cubicBezTo>
                <a:cubicBezTo>
                  <a:pt x="21600" y="11582"/>
                  <a:pt x="21600" y="11582"/>
                  <a:pt x="21600" y="11582"/>
                </a:cubicBezTo>
                <a:cubicBezTo>
                  <a:pt x="21600" y="12364"/>
                  <a:pt x="21090" y="12662"/>
                  <a:pt x="20580" y="12662"/>
                </a:cubicBezTo>
                <a:close/>
                <a:moveTo>
                  <a:pt x="15189" y="13705"/>
                </a:moveTo>
                <a:cubicBezTo>
                  <a:pt x="17484" y="16088"/>
                  <a:pt x="17484" y="16088"/>
                  <a:pt x="17484" y="16088"/>
                </a:cubicBezTo>
                <a:cubicBezTo>
                  <a:pt x="17739" y="16349"/>
                  <a:pt x="18249" y="16610"/>
                  <a:pt x="18759" y="16610"/>
                </a:cubicBezTo>
                <a:cubicBezTo>
                  <a:pt x="18759" y="17392"/>
                  <a:pt x="18759" y="17392"/>
                  <a:pt x="18759" y="17392"/>
                </a:cubicBezTo>
                <a:cubicBezTo>
                  <a:pt x="18759" y="17913"/>
                  <a:pt x="18504" y="18434"/>
                  <a:pt x="17739" y="18434"/>
                </a:cubicBezTo>
                <a:cubicBezTo>
                  <a:pt x="10527" y="18434"/>
                  <a:pt x="10527" y="18434"/>
                  <a:pt x="10527" y="18434"/>
                </a:cubicBezTo>
                <a:cubicBezTo>
                  <a:pt x="8232" y="18434"/>
                  <a:pt x="8232" y="18434"/>
                  <a:pt x="8232" y="18434"/>
                </a:cubicBezTo>
                <a:cubicBezTo>
                  <a:pt x="7176" y="18434"/>
                  <a:pt x="7176" y="18434"/>
                  <a:pt x="7176" y="18434"/>
                </a:cubicBezTo>
                <a:cubicBezTo>
                  <a:pt x="6921" y="18434"/>
                  <a:pt x="6921" y="18434"/>
                  <a:pt x="6921" y="18434"/>
                </a:cubicBezTo>
                <a:cubicBezTo>
                  <a:pt x="4116" y="21079"/>
                  <a:pt x="4116" y="21079"/>
                  <a:pt x="4116" y="21079"/>
                </a:cubicBezTo>
                <a:cubicBezTo>
                  <a:pt x="3861" y="21339"/>
                  <a:pt x="3606" y="21600"/>
                  <a:pt x="3315" y="21600"/>
                </a:cubicBezTo>
                <a:cubicBezTo>
                  <a:pt x="3060" y="21600"/>
                  <a:pt x="2805" y="21339"/>
                  <a:pt x="2805" y="21079"/>
                </a:cubicBezTo>
                <a:cubicBezTo>
                  <a:pt x="2550" y="21079"/>
                  <a:pt x="2550" y="21079"/>
                  <a:pt x="2550" y="21079"/>
                </a:cubicBezTo>
                <a:lnTo>
                  <a:pt x="2550" y="20818"/>
                </a:lnTo>
                <a:cubicBezTo>
                  <a:pt x="2550" y="20818"/>
                  <a:pt x="2295" y="20818"/>
                  <a:pt x="2295" y="20557"/>
                </a:cubicBezTo>
                <a:cubicBezTo>
                  <a:pt x="2295" y="18434"/>
                  <a:pt x="2295" y="18434"/>
                  <a:pt x="2295" y="18434"/>
                </a:cubicBezTo>
                <a:cubicBezTo>
                  <a:pt x="1020" y="18434"/>
                  <a:pt x="1020" y="18434"/>
                  <a:pt x="1020" y="18434"/>
                </a:cubicBezTo>
                <a:cubicBezTo>
                  <a:pt x="510" y="18434"/>
                  <a:pt x="0" y="17913"/>
                  <a:pt x="0" y="17392"/>
                </a:cubicBezTo>
                <a:cubicBezTo>
                  <a:pt x="0" y="5288"/>
                  <a:pt x="0" y="5288"/>
                  <a:pt x="0" y="5288"/>
                </a:cubicBezTo>
                <a:cubicBezTo>
                  <a:pt x="0" y="4767"/>
                  <a:pt x="510" y="4208"/>
                  <a:pt x="1020" y="4208"/>
                </a:cubicBezTo>
                <a:cubicBezTo>
                  <a:pt x="4116" y="4208"/>
                  <a:pt x="4116" y="4208"/>
                  <a:pt x="4116" y="4208"/>
                </a:cubicBezTo>
                <a:cubicBezTo>
                  <a:pt x="4116" y="11582"/>
                  <a:pt x="4116" y="11582"/>
                  <a:pt x="4116" y="11582"/>
                </a:cubicBezTo>
                <a:cubicBezTo>
                  <a:pt x="4116" y="12923"/>
                  <a:pt x="5136" y="13705"/>
                  <a:pt x="6156" y="13705"/>
                </a:cubicBezTo>
                <a:lnTo>
                  <a:pt x="15189" y="13705"/>
                </a:ln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100" name="Shape 1890"/>
          <p:cNvSpPr/>
          <p:nvPr/>
        </p:nvSpPr>
        <p:spPr>
          <a:xfrm>
            <a:off x="10700911" y="1699631"/>
            <a:ext cx="334973" cy="315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84" y="21600"/>
                </a:moveTo>
                <a:cubicBezTo>
                  <a:pt x="16776" y="20491"/>
                  <a:pt x="16776" y="20491"/>
                  <a:pt x="16776" y="20491"/>
                </a:cubicBezTo>
                <a:cubicBezTo>
                  <a:pt x="19080" y="17815"/>
                  <a:pt x="20340" y="14566"/>
                  <a:pt x="20340" y="10819"/>
                </a:cubicBezTo>
                <a:cubicBezTo>
                  <a:pt x="20340" y="7034"/>
                  <a:pt x="19080" y="3785"/>
                  <a:pt x="16776" y="1070"/>
                </a:cubicBezTo>
                <a:cubicBezTo>
                  <a:pt x="17784" y="0"/>
                  <a:pt x="17784" y="0"/>
                  <a:pt x="17784" y="0"/>
                </a:cubicBezTo>
                <a:cubicBezTo>
                  <a:pt x="20340" y="2982"/>
                  <a:pt x="21600" y="6767"/>
                  <a:pt x="21600" y="10819"/>
                </a:cubicBezTo>
                <a:cubicBezTo>
                  <a:pt x="21600" y="14833"/>
                  <a:pt x="20340" y="18618"/>
                  <a:pt x="17784" y="21600"/>
                </a:cubicBezTo>
                <a:close/>
                <a:moveTo>
                  <a:pt x="15264" y="18618"/>
                </a:moveTo>
                <a:cubicBezTo>
                  <a:pt x="14220" y="17548"/>
                  <a:pt x="14220" y="17548"/>
                  <a:pt x="14220" y="17548"/>
                </a:cubicBezTo>
                <a:cubicBezTo>
                  <a:pt x="15768" y="15904"/>
                  <a:pt x="16524" y="13495"/>
                  <a:pt x="16524" y="10819"/>
                </a:cubicBezTo>
                <a:cubicBezTo>
                  <a:pt x="16524" y="8105"/>
                  <a:pt x="15768" y="5696"/>
                  <a:pt x="14220" y="4052"/>
                </a:cubicBezTo>
                <a:cubicBezTo>
                  <a:pt x="15264" y="2982"/>
                  <a:pt x="15264" y="2982"/>
                  <a:pt x="15264" y="2982"/>
                </a:cubicBezTo>
                <a:cubicBezTo>
                  <a:pt x="16776" y="5161"/>
                  <a:pt x="18036" y="7837"/>
                  <a:pt x="18036" y="10819"/>
                </a:cubicBezTo>
                <a:cubicBezTo>
                  <a:pt x="18036" y="13763"/>
                  <a:pt x="16776" y="16439"/>
                  <a:pt x="15264" y="18618"/>
                </a:cubicBezTo>
                <a:close/>
                <a:moveTo>
                  <a:pt x="12456" y="15904"/>
                </a:moveTo>
                <a:cubicBezTo>
                  <a:pt x="11448" y="14833"/>
                  <a:pt x="11448" y="14833"/>
                  <a:pt x="11448" y="14833"/>
                </a:cubicBezTo>
                <a:cubicBezTo>
                  <a:pt x="12456" y="13763"/>
                  <a:pt x="12960" y="12387"/>
                  <a:pt x="12960" y="10819"/>
                </a:cubicBezTo>
                <a:cubicBezTo>
                  <a:pt x="12960" y="9213"/>
                  <a:pt x="12456" y="7837"/>
                  <a:pt x="11448" y="6767"/>
                </a:cubicBezTo>
                <a:cubicBezTo>
                  <a:pt x="12456" y="5696"/>
                  <a:pt x="12456" y="5696"/>
                  <a:pt x="12456" y="5696"/>
                </a:cubicBezTo>
                <a:cubicBezTo>
                  <a:pt x="13464" y="7034"/>
                  <a:pt x="14220" y="8908"/>
                  <a:pt x="14220" y="10819"/>
                </a:cubicBezTo>
                <a:cubicBezTo>
                  <a:pt x="14220" y="12654"/>
                  <a:pt x="13464" y="14566"/>
                  <a:pt x="12456" y="15904"/>
                </a:cubicBezTo>
                <a:close/>
                <a:moveTo>
                  <a:pt x="8388" y="16439"/>
                </a:moveTo>
                <a:cubicBezTo>
                  <a:pt x="8136" y="16439"/>
                  <a:pt x="8136" y="16439"/>
                  <a:pt x="7884" y="16439"/>
                </a:cubicBezTo>
                <a:cubicBezTo>
                  <a:pt x="4320" y="13763"/>
                  <a:pt x="4320" y="13763"/>
                  <a:pt x="4320" y="13763"/>
                </a:cubicBezTo>
                <a:cubicBezTo>
                  <a:pt x="1008" y="13763"/>
                  <a:pt x="1008" y="13763"/>
                  <a:pt x="1008" y="13763"/>
                </a:cubicBezTo>
                <a:cubicBezTo>
                  <a:pt x="504" y="13763"/>
                  <a:pt x="0" y="13189"/>
                  <a:pt x="0" y="12654"/>
                </a:cubicBezTo>
                <a:cubicBezTo>
                  <a:pt x="0" y="8908"/>
                  <a:pt x="0" y="8908"/>
                  <a:pt x="0" y="8908"/>
                </a:cubicBezTo>
                <a:cubicBezTo>
                  <a:pt x="0" y="8372"/>
                  <a:pt x="504" y="7837"/>
                  <a:pt x="1008" y="7837"/>
                </a:cubicBezTo>
                <a:cubicBezTo>
                  <a:pt x="4320" y="7837"/>
                  <a:pt x="4320" y="7837"/>
                  <a:pt x="4320" y="7837"/>
                </a:cubicBezTo>
                <a:cubicBezTo>
                  <a:pt x="7884" y="4893"/>
                  <a:pt x="7884" y="4893"/>
                  <a:pt x="7884" y="4893"/>
                </a:cubicBezTo>
                <a:cubicBezTo>
                  <a:pt x="8136" y="4893"/>
                  <a:pt x="8136" y="4588"/>
                  <a:pt x="8388" y="4588"/>
                </a:cubicBezTo>
                <a:cubicBezTo>
                  <a:pt x="9144" y="4588"/>
                  <a:pt x="9396" y="5161"/>
                  <a:pt x="9396" y="5696"/>
                </a:cubicBezTo>
                <a:cubicBezTo>
                  <a:pt x="9396" y="8908"/>
                  <a:pt x="9396" y="8908"/>
                  <a:pt x="9396" y="8908"/>
                </a:cubicBezTo>
                <a:cubicBezTo>
                  <a:pt x="9396" y="11584"/>
                  <a:pt x="9396" y="11584"/>
                  <a:pt x="9396" y="11584"/>
                </a:cubicBezTo>
                <a:cubicBezTo>
                  <a:pt x="9396" y="12654"/>
                  <a:pt x="9396" y="12654"/>
                  <a:pt x="9396" y="12654"/>
                </a:cubicBezTo>
                <a:cubicBezTo>
                  <a:pt x="9396" y="13763"/>
                  <a:pt x="9396" y="13763"/>
                  <a:pt x="9396" y="13763"/>
                </a:cubicBezTo>
                <a:cubicBezTo>
                  <a:pt x="9396" y="15368"/>
                  <a:pt x="9396" y="15368"/>
                  <a:pt x="9396" y="15368"/>
                </a:cubicBezTo>
                <a:cubicBezTo>
                  <a:pt x="9396" y="16171"/>
                  <a:pt x="9144" y="16439"/>
                  <a:pt x="8388" y="16439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  <p:sp>
        <p:nvSpPr>
          <p:cNvPr id="101" name="Shape 1891"/>
          <p:cNvSpPr/>
          <p:nvPr/>
        </p:nvSpPr>
        <p:spPr>
          <a:xfrm>
            <a:off x="10700911" y="1119854"/>
            <a:ext cx="334973" cy="295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92" y="21600"/>
                </a:moveTo>
                <a:cubicBezTo>
                  <a:pt x="1008" y="21600"/>
                  <a:pt x="1008" y="21600"/>
                  <a:pt x="1008" y="21600"/>
                </a:cubicBezTo>
                <a:cubicBezTo>
                  <a:pt x="504" y="21600"/>
                  <a:pt x="0" y="21029"/>
                  <a:pt x="0" y="20459"/>
                </a:cubicBezTo>
                <a:cubicBezTo>
                  <a:pt x="0" y="1141"/>
                  <a:pt x="0" y="1141"/>
                  <a:pt x="0" y="1141"/>
                </a:cubicBezTo>
                <a:cubicBezTo>
                  <a:pt x="0" y="571"/>
                  <a:pt x="504" y="0"/>
                  <a:pt x="1008" y="0"/>
                </a:cubicBezTo>
                <a:cubicBezTo>
                  <a:pt x="20592" y="0"/>
                  <a:pt x="20592" y="0"/>
                  <a:pt x="20592" y="0"/>
                </a:cubicBezTo>
                <a:cubicBezTo>
                  <a:pt x="21348" y="0"/>
                  <a:pt x="21600" y="571"/>
                  <a:pt x="21600" y="1141"/>
                </a:cubicBezTo>
                <a:cubicBezTo>
                  <a:pt x="21600" y="20459"/>
                  <a:pt x="21600" y="20459"/>
                  <a:pt x="21600" y="20459"/>
                </a:cubicBezTo>
                <a:cubicBezTo>
                  <a:pt x="21600" y="21029"/>
                  <a:pt x="21348" y="21600"/>
                  <a:pt x="20592" y="21600"/>
                </a:cubicBezTo>
                <a:close/>
                <a:moveTo>
                  <a:pt x="2016" y="1141"/>
                </a:moveTo>
                <a:cubicBezTo>
                  <a:pt x="1512" y="1141"/>
                  <a:pt x="1008" y="1752"/>
                  <a:pt x="1008" y="2323"/>
                </a:cubicBezTo>
                <a:cubicBezTo>
                  <a:pt x="1008" y="3179"/>
                  <a:pt x="1512" y="3464"/>
                  <a:pt x="2016" y="3464"/>
                </a:cubicBezTo>
                <a:cubicBezTo>
                  <a:pt x="2520" y="3464"/>
                  <a:pt x="3024" y="3179"/>
                  <a:pt x="3024" y="2323"/>
                </a:cubicBezTo>
                <a:cubicBezTo>
                  <a:pt x="3024" y="1752"/>
                  <a:pt x="2520" y="1141"/>
                  <a:pt x="2016" y="1141"/>
                </a:cubicBezTo>
                <a:close/>
                <a:moveTo>
                  <a:pt x="5076" y="1141"/>
                </a:moveTo>
                <a:cubicBezTo>
                  <a:pt x="4572" y="1141"/>
                  <a:pt x="4068" y="1752"/>
                  <a:pt x="4068" y="2323"/>
                </a:cubicBezTo>
                <a:cubicBezTo>
                  <a:pt x="4068" y="3179"/>
                  <a:pt x="4572" y="3464"/>
                  <a:pt x="5076" y="3464"/>
                </a:cubicBezTo>
                <a:cubicBezTo>
                  <a:pt x="5580" y="3464"/>
                  <a:pt x="6084" y="3179"/>
                  <a:pt x="6084" y="2323"/>
                </a:cubicBezTo>
                <a:cubicBezTo>
                  <a:pt x="6084" y="1752"/>
                  <a:pt x="5580" y="1141"/>
                  <a:pt x="5076" y="1141"/>
                </a:cubicBezTo>
                <a:close/>
                <a:moveTo>
                  <a:pt x="8136" y="1141"/>
                </a:moveTo>
                <a:cubicBezTo>
                  <a:pt x="7632" y="1141"/>
                  <a:pt x="7092" y="1752"/>
                  <a:pt x="7092" y="2323"/>
                </a:cubicBezTo>
                <a:cubicBezTo>
                  <a:pt x="7092" y="3179"/>
                  <a:pt x="7632" y="3464"/>
                  <a:pt x="8136" y="3464"/>
                </a:cubicBezTo>
                <a:cubicBezTo>
                  <a:pt x="8640" y="3464"/>
                  <a:pt x="9144" y="3179"/>
                  <a:pt x="9144" y="2323"/>
                </a:cubicBezTo>
                <a:cubicBezTo>
                  <a:pt x="9144" y="1752"/>
                  <a:pt x="8640" y="1141"/>
                  <a:pt x="8136" y="1141"/>
                </a:cubicBezTo>
                <a:close/>
                <a:moveTo>
                  <a:pt x="20592" y="4605"/>
                </a:moveTo>
                <a:cubicBezTo>
                  <a:pt x="19584" y="4605"/>
                  <a:pt x="19584" y="4605"/>
                  <a:pt x="19584" y="4605"/>
                </a:cubicBezTo>
                <a:cubicBezTo>
                  <a:pt x="2016" y="4605"/>
                  <a:pt x="2016" y="4605"/>
                  <a:pt x="2016" y="4605"/>
                </a:cubicBezTo>
                <a:cubicBezTo>
                  <a:pt x="1008" y="4605"/>
                  <a:pt x="1008" y="4605"/>
                  <a:pt x="1008" y="4605"/>
                </a:cubicBezTo>
                <a:cubicBezTo>
                  <a:pt x="1008" y="20459"/>
                  <a:pt x="1008" y="20459"/>
                  <a:pt x="1008" y="20459"/>
                </a:cubicBezTo>
                <a:cubicBezTo>
                  <a:pt x="20592" y="20459"/>
                  <a:pt x="20592" y="20459"/>
                  <a:pt x="20592" y="20459"/>
                </a:cubicBezTo>
                <a:lnTo>
                  <a:pt x="20592" y="4605"/>
                </a:lnTo>
                <a:close/>
                <a:moveTo>
                  <a:pt x="7884" y="11534"/>
                </a:moveTo>
                <a:cubicBezTo>
                  <a:pt x="8136" y="11534"/>
                  <a:pt x="8388" y="11819"/>
                  <a:pt x="8388" y="12104"/>
                </a:cubicBezTo>
                <a:cubicBezTo>
                  <a:pt x="9900" y="13531"/>
                  <a:pt x="9900" y="13531"/>
                  <a:pt x="9900" y="13531"/>
                </a:cubicBezTo>
                <a:cubicBezTo>
                  <a:pt x="13212" y="9822"/>
                  <a:pt x="13212" y="9822"/>
                  <a:pt x="13212" y="9822"/>
                </a:cubicBezTo>
                <a:cubicBezTo>
                  <a:pt x="13464" y="9537"/>
                  <a:pt x="13716" y="9211"/>
                  <a:pt x="13968" y="9211"/>
                </a:cubicBezTo>
                <a:cubicBezTo>
                  <a:pt x="14472" y="9211"/>
                  <a:pt x="15012" y="9822"/>
                  <a:pt x="15012" y="10392"/>
                </a:cubicBezTo>
                <a:cubicBezTo>
                  <a:pt x="15012" y="10678"/>
                  <a:pt x="14760" y="10963"/>
                  <a:pt x="14472" y="11248"/>
                </a:cubicBezTo>
                <a:cubicBezTo>
                  <a:pt x="10404" y="15854"/>
                  <a:pt x="10404" y="15854"/>
                  <a:pt x="10404" y="15854"/>
                </a:cubicBezTo>
                <a:cubicBezTo>
                  <a:pt x="10404" y="16139"/>
                  <a:pt x="10152" y="16139"/>
                  <a:pt x="9900" y="16139"/>
                </a:cubicBezTo>
                <a:cubicBezTo>
                  <a:pt x="9648" y="16139"/>
                  <a:pt x="9396" y="16139"/>
                  <a:pt x="9144" y="15854"/>
                </a:cubicBezTo>
                <a:cubicBezTo>
                  <a:pt x="7092" y="13531"/>
                  <a:pt x="7092" y="13531"/>
                  <a:pt x="7092" y="13531"/>
                </a:cubicBezTo>
                <a:cubicBezTo>
                  <a:pt x="6840" y="13245"/>
                  <a:pt x="6840" y="12960"/>
                  <a:pt x="6840" y="12675"/>
                </a:cubicBezTo>
                <a:cubicBezTo>
                  <a:pt x="6840" y="12104"/>
                  <a:pt x="7092" y="11534"/>
                  <a:pt x="7884" y="11534"/>
                </a:cubicBezTo>
                <a:close/>
              </a:path>
            </a:pathLst>
          </a:custGeom>
          <a:solidFill>
            <a:srgbClr val="7D7D7D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Raleway" panose="020B05030301010600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44711" y="2166978"/>
            <a:ext cx="59025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THANK YOU</a:t>
            </a:r>
            <a:endParaRPr lang="zh-CN" altLang="en-US" sz="880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5330" y="3613528"/>
            <a:ext cx="3101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总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结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毕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PA" val="v5.0.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WPS 演示</Application>
  <PresentationFormat>宽屏</PresentationFormat>
  <Paragraphs>130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方正清刻本悦宋简体</vt:lpstr>
      <vt:lpstr>微软雅黑</vt:lpstr>
      <vt:lpstr>Futura Md BT</vt:lpstr>
      <vt:lpstr>等线</vt:lpstr>
      <vt:lpstr>Raleway</vt:lpstr>
      <vt:lpstr>Arial</vt:lpstr>
      <vt:lpstr>Arial Unicode MS</vt:lpstr>
      <vt:lpstr>等线 Light</vt:lpstr>
      <vt:lpstr>Calibri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45</cp:revision>
  <dcterms:created xsi:type="dcterms:W3CDTF">2018-07-16T04:41:00Z</dcterms:created>
  <dcterms:modified xsi:type="dcterms:W3CDTF">2018-09-29T07:59:18Z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2052-10.1.0.6876</vt:lpwstr>
  </property>
</Properties>
</file>