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1" r:id="rId9"/>
    <p:sldId id="267" r:id="rId10"/>
    <p:sldId id="268" r:id="rId11"/>
    <p:sldId id="269" r:id="rId12"/>
    <p:sldId id="270" r:id="rId13"/>
    <p:sldId id="262" r:id="rId14"/>
    <p:sldId id="271" r:id="rId15"/>
    <p:sldId id="272" r:id="rId16"/>
    <p:sldId id="258" r:id="rId17"/>
    <p:sldId id="260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5" d="100"/>
          <a:sy n="65" d="100"/>
        </p:scale>
        <p:origin x="1315" y="5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ABDA056E-DEDB-44D3-8F4E-D31755D9461E}"/>
              </a:ext>
            </a:extLst>
          </p:cNvPr>
          <p:cNvGrpSpPr/>
          <p:nvPr/>
        </p:nvGrpSpPr>
        <p:grpSpPr>
          <a:xfrm>
            <a:off x="1536024" y="1233212"/>
            <a:ext cx="4858673" cy="4858673"/>
            <a:chOff x="4904960" y="914259"/>
            <a:chExt cx="4239228" cy="4239228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1CA0E30-07CD-4194-B463-0289819698D0}"/>
                </a:ext>
              </a:extLst>
            </p:cNvPr>
            <p:cNvSpPr/>
            <p:nvPr/>
          </p:nvSpPr>
          <p:spPr>
            <a:xfrm>
              <a:off x="4904960" y="914259"/>
              <a:ext cx="4239228" cy="42392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762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文悦古典明朝体 (非商业使用) W5" pitchFamily="50" charset="-122"/>
                <a:ea typeface="文悦古典明朝体 (非商业使用) W5" pitchFamily="50" charset="-122"/>
                <a:sym typeface="微软雅黑 Light" panose="020B0502040204020203" pitchFamily="34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040EC342-B80B-4592-A8B8-67A1FFDC339D}"/>
                </a:ext>
              </a:extLst>
            </p:cNvPr>
            <p:cNvSpPr/>
            <p:nvPr/>
          </p:nvSpPr>
          <p:spPr>
            <a:xfrm>
              <a:off x="7152936" y="3045291"/>
              <a:ext cx="1331089" cy="1331089"/>
            </a:xfrm>
            <a:prstGeom prst="ellipse">
              <a:avLst/>
            </a:prstGeom>
            <a:noFill/>
            <a:ln w="19050">
              <a:solidFill>
                <a:srgbClr val="66B0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文悦古典明朝体 (非商业使用) W5" pitchFamily="50" charset="-122"/>
                <a:ea typeface="文悦古典明朝体 (非商业使用) W5" pitchFamily="50" charset="-122"/>
                <a:sym typeface="微软雅黑 Light" panose="020B0502040204020203" pitchFamily="34" charset="-122"/>
              </a:endParaRPr>
            </a:p>
          </p:txBody>
        </p:sp>
        <p:sp>
          <p:nvSpPr>
            <p:cNvPr id="25" name="文本框 17">
              <a:extLst>
                <a:ext uri="{FF2B5EF4-FFF2-40B4-BE49-F238E27FC236}">
                  <a16:creationId xmlns:a16="http://schemas.microsoft.com/office/drawing/2014/main" id="{7537E0D1-AD49-46BD-A9BA-0C752796DB17}"/>
                </a:ext>
              </a:extLst>
            </p:cNvPr>
            <p:cNvSpPr txBox="1"/>
            <p:nvPr/>
          </p:nvSpPr>
          <p:spPr>
            <a:xfrm>
              <a:off x="7284639" y="3125416"/>
              <a:ext cx="1012783" cy="1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8000" dirty="0">
                  <a:latin typeface="华文行楷" panose="02010800040101010101" pitchFamily="2" charset="-122"/>
                  <a:ea typeface="华文行楷" panose="02010800040101010101" pitchFamily="2" charset="-122"/>
                  <a:cs typeface="经典行书简" panose="02010609010101010101" pitchFamily="49" charset="-122"/>
                  <a:sym typeface="微软雅黑 Light" panose="020B0502040204020203" pitchFamily="34" charset="-122"/>
                </a:rPr>
                <a:t>风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经典行书简" panose="02010609010101010101" pitchFamily="49" charset="-122"/>
                <a:sym typeface="微软雅黑 Light" panose="020B0502040204020203" pitchFamily="34" charset="-122"/>
              </a:endParaRPr>
            </a:p>
          </p:txBody>
        </p:sp>
        <p:sp>
          <p:nvSpPr>
            <p:cNvPr id="27" name="文本框 19">
              <a:extLst>
                <a:ext uri="{FF2B5EF4-FFF2-40B4-BE49-F238E27FC236}">
                  <a16:creationId xmlns:a16="http://schemas.microsoft.com/office/drawing/2014/main" id="{552859E1-5BB6-4DDC-8703-424E9A6F4E1A}"/>
                </a:ext>
              </a:extLst>
            </p:cNvPr>
            <p:cNvSpPr txBox="1"/>
            <p:nvPr/>
          </p:nvSpPr>
          <p:spPr>
            <a:xfrm>
              <a:off x="6059420" y="1272890"/>
              <a:ext cx="1526059" cy="1933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3800" noProof="0" dirty="0">
                  <a:latin typeface="华文行楷" panose="02010800040101010101" pitchFamily="2" charset="-122"/>
                  <a:ea typeface="华文行楷" panose="02010800040101010101" pitchFamily="2" charset="-122"/>
                  <a:cs typeface="经典行书简" panose="02010609010101010101" pitchFamily="49" charset="-122"/>
                  <a:sym typeface="微软雅黑 Light" panose="020B0502040204020203" pitchFamily="34" charset="-122"/>
                </a:rPr>
                <a:t>古</a:t>
              </a:r>
              <a:endParaRPr kumimoji="0" lang="zh-CN" altLang="en-US" sz="13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经典行书简" panose="02010609010101010101" pitchFamily="49" charset="-122"/>
                <a:sym typeface="微软雅黑 Light" panose="020B0502040204020203" pitchFamily="34" charset="-122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E4D67844-A547-4C12-A508-3EFBE91AB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34" y="0"/>
            <a:ext cx="6931189" cy="5273336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C1D2EF71-0872-4BCC-A1EE-DBA2366B95D2}"/>
              </a:ext>
            </a:extLst>
          </p:cNvPr>
          <p:cNvSpPr txBox="1"/>
          <p:nvPr/>
        </p:nvSpPr>
        <p:spPr>
          <a:xfrm>
            <a:off x="1870850" y="3890395"/>
            <a:ext cx="2123658" cy="10856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</a:t>
            </a:r>
            <a:endParaRPr lang="zh-CN" altLang="en-US" sz="900" dirty="0"/>
          </a:p>
        </p:txBody>
      </p:sp>
      <p:pic>
        <p:nvPicPr>
          <p:cNvPr id="32" name="图片 31" descr="图片包含 浅色&#10;&#10;已生成高可信度的说明">
            <a:extLst>
              <a:ext uri="{FF2B5EF4-FFF2-40B4-BE49-F238E27FC236}">
                <a16:creationId xmlns:a16="http://schemas.microsoft.com/office/drawing/2014/main" id="{5F2C6631-0C5E-4DAF-ABEC-88CC56500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689" y="2948328"/>
            <a:ext cx="461445" cy="48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33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C8A447-BFF5-4440-98B1-C7FB06F820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6" t="20783" r="17699" b="65436"/>
          <a:stretch>
            <a:fillRect/>
          </a:stretch>
        </p:blipFill>
        <p:spPr>
          <a:xfrm>
            <a:off x="1884219" y="2959918"/>
            <a:ext cx="1038269" cy="11165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FFF8E8B-D24C-498E-A786-84B94A39FD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6" t="20783" r="17699" b="65436"/>
          <a:stretch>
            <a:fillRect/>
          </a:stretch>
        </p:blipFill>
        <p:spPr>
          <a:xfrm>
            <a:off x="4755010" y="2959919"/>
            <a:ext cx="1038269" cy="111650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F00D746-A944-4AE0-84B3-4B75883C6F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6" t="20783" r="17699" b="65436"/>
          <a:stretch>
            <a:fillRect/>
          </a:stretch>
        </p:blipFill>
        <p:spPr>
          <a:xfrm>
            <a:off x="7675030" y="2974203"/>
            <a:ext cx="1038269" cy="1116505"/>
          </a:xfrm>
          <a:prstGeom prst="rect">
            <a:avLst/>
          </a:prstGeom>
        </p:spPr>
      </p:pic>
      <p:sp>
        <p:nvSpPr>
          <p:cNvPr id="6" name="文本框 17">
            <a:extLst>
              <a:ext uri="{FF2B5EF4-FFF2-40B4-BE49-F238E27FC236}">
                <a16:creationId xmlns:a16="http://schemas.microsoft.com/office/drawing/2014/main" id="{D0072BB2-8598-4D4F-ADE7-3E736ABC2702}"/>
              </a:ext>
            </a:extLst>
          </p:cNvPr>
          <p:cNvSpPr txBox="1"/>
          <p:nvPr/>
        </p:nvSpPr>
        <p:spPr>
          <a:xfrm>
            <a:off x="5085197" y="836075"/>
            <a:ext cx="2423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7200" dirty="0">
                <a:latin typeface="隶书" panose="02010509060101010101" pitchFamily="49" charset="-122"/>
                <a:ea typeface="隶书" panose="02010509060101010101" pitchFamily="49" charset="-122"/>
              </a:rPr>
              <a:t>目录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BB034E3-D14C-4C3F-8F82-AB4D96F2CF43}"/>
              </a:ext>
            </a:extLst>
          </p:cNvPr>
          <p:cNvGrpSpPr/>
          <p:nvPr/>
        </p:nvGrpSpPr>
        <p:grpSpPr>
          <a:xfrm>
            <a:off x="2642770" y="2570266"/>
            <a:ext cx="1507441" cy="3240349"/>
            <a:chOff x="1516591" y="2583403"/>
            <a:chExt cx="1507441" cy="3240349"/>
          </a:xfrm>
        </p:grpSpPr>
        <p:sp>
          <p:nvSpPr>
            <p:cNvPr id="14" name="文本框 18">
              <a:extLst>
                <a:ext uri="{FF2B5EF4-FFF2-40B4-BE49-F238E27FC236}">
                  <a16:creationId xmlns:a16="http://schemas.microsoft.com/office/drawing/2014/main" id="{2A0D3F33-D36D-4AB8-BA84-359FE1E16661}"/>
                </a:ext>
              </a:extLst>
            </p:cNvPr>
            <p:cNvSpPr txBox="1"/>
            <p:nvPr/>
          </p:nvSpPr>
          <p:spPr>
            <a:xfrm>
              <a:off x="2408479" y="2583403"/>
              <a:ext cx="615553" cy="19353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2800" dirty="0">
                  <a:latin typeface="隶书" panose="02010509060101010101" pitchFamily="49" charset="-122"/>
                  <a:ea typeface="隶书" panose="02010509060101010101" pitchFamily="49" charset="-122"/>
                </a:rPr>
                <a:t>第壹章节</a:t>
              </a:r>
            </a:p>
          </p:txBody>
        </p:sp>
        <p:sp>
          <p:nvSpPr>
            <p:cNvPr id="15" name="文本框 19">
              <a:extLst>
                <a:ext uri="{FF2B5EF4-FFF2-40B4-BE49-F238E27FC236}">
                  <a16:creationId xmlns:a16="http://schemas.microsoft.com/office/drawing/2014/main" id="{276A3407-23DC-4C29-A0B0-93A3AA8AA99C}"/>
                </a:ext>
              </a:extLst>
            </p:cNvPr>
            <p:cNvSpPr txBox="1"/>
            <p:nvPr/>
          </p:nvSpPr>
          <p:spPr>
            <a:xfrm>
              <a:off x="1516591" y="2645546"/>
              <a:ext cx="946413" cy="3178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F0AE733-B5B6-4F36-B52E-5AF8D1A3E4C7}"/>
              </a:ext>
            </a:extLst>
          </p:cNvPr>
          <p:cNvGrpSpPr/>
          <p:nvPr/>
        </p:nvGrpSpPr>
        <p:grpSpPr>
          <a:xfrm>
            <a:off x="5511396" y="2564790"/>
            <a:ext cx="1507441" cy="3240349"/>
            <a:chOff x="1516591" y="2583403"/>
            <a:chExt cx="1507441" cy="3240349"/>
          </a:xfrm>
        </p:grpSpPr>
        <p:sp>
          <p:nvSpPr>
            <p:cNvPr id="12" name="文本框 22">
              <a:extLst>
                <a:ext uri="{FF2B5EF4-FFF2-40B4-BE49-F238E27FC236}">
                  <a16:creationId xmlns:a16="http://schemas.microsoft.com/office/drawing/2014/main" id="{A9F07514-F599-49E9-8A73-99EF7B4E1E8B}"/>
                </a:ext>
              </a:extLst>
            </p:cNvPr>
            <p:cNvSpPr txBox="1"/>
            <p:nvPr/>
          </p:nvSpPr>
          <p:spPr>
            <a:xfrm>
              <a:off x="2408479" y="2583403"/>
              <a:ext cx="615553" cy="19353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2800" dirty="0">
                  <a:latin typeface="隶书" panose="02010509060101010101" pitchFamily="49" charset="-122"/>
                  <a:ea typeface="隶书" panose="02010509060101010101" pitchFamily="49" charset="-122"/>
                </a:rPr>
                <a:t>第贰章节</a:t>
              </a:r>
            </a:p>
          </p:txBody>
        </p:sp>
        <p:sp>
          <p:nvSpPr>
            <p:cNvPr id="13" name="文本框 23">
              <a:extLst>
                <a:ext uri="{FF2B5EF4-FFF2-40B4-BE49-F238E27FC236}">
                  <a16:creationId xmlns:a16="http://schemas.microsoft.com/office/drawing/2014/main" id="{E9BA3986-7DD2-429D-A328-BEC11B5EB16F}"/>
                </a:ext>
              </a:extLst>
            </p:cNvPr>
            <p:cNvSpPr txBox="1"/>
            <p:nvPr/>
          </p:nvSpPr>
          <p:spPr>
            <a:xfrm>
              <a:off x="1516591" y="2645546"/>
              <a:ext cx="946413" cy="3178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DE67A6E5-A72F-41FF-B668-209E00C6C418}"/>
              </a:ext>
            </a:extLst>
          </p:cNvPr>
          <p:cNvGrpSpPr/>
          <p:nvPr/>
        </p:nvGrpSpPr>
        <p:grpSpPr>
          <a:xfrm>
            <a:off x="8391967" y="2564790"/>
            <a:ext cx="1507441" cy="3240349"/>
            <a:chOff x="1516591" y="2583403"/>
            <a:chExt cx="1507441" cy="3240349"/>
          </a:xfrm>
        </p:grpSpPr>
        <p:sp>
          <p:nvSpPr>
            <p:cNvPr id="10" name="文本框 25">
              <a:extLst>
                <a:ext uri="{FF2B5EF4-FFF2-40B4-BE49-F238E27FC236}">
                  <a16:creationId xmlns:a16="http://schemas.microsoft.com/office/drawing/2014/main" id="{4311DD57-9236-48BE-B1CD-B5A592A6BE28}"/>
                </a:ext>
              </a:extLst>
            </p:cNvPr>
            <p:cNvSpPr txBox="1"/>
            <p:nvPr/>
          </p:nvSpPr>
          <p:spPr>
            <a:xfrm>
              <a:off x="2408479" y="2583403"/>
              <a:ext cx="615553" cy="19353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2800" dirty="0">
                  <a:latin typeface="隶书" panose="02010509060101010101" pitchFamily="49" charset="-122"/>
                  <a:ea typeface="隶书" panose="02010509060101010101" pitchFamily="49" charset="-122"/>
                </a:rPr>
                <a:t>第叁章节</a:t>
              </a:r>
            </a:p>
          </p:txBody>
        </p:sp>
        <p:sp>
          <p:nvSpPr>
            <p:cNvPr id="11" name="文本框 26">
              <a:extLst>
                <a:ext uri="{FF2B5EF4-FFF2-40B4-BE49-F238E27FC236}">
                  <a16:creationId xmlns:a16="http://schemas.microsoft.com/office/drawing/2014/main" id="{5C96FA4F-C39E-4697-B2DE-8F300C6FCF57}"/>
                </a:ext>
              </a:extLst>
            </p:cNvPr>
            <p:cNvSpPr txBox="1"/>
            <p:nvPr/>
          </p:nvSpPr>
          <p:spPr>
            <a:xfrm>
              <a:off x="1516591" y="2645546"/>
              <a:ext cx="946413" cy="3178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2130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4C8D844-5AF1-4424-90C6-38C0188A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28926" y="792332"/>
            <a:ext cx="6931189" cy="52733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7B22A31-9A28-4E86-BF9F-2372AD2F8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6" t="20783" r="17699" b="65436"/>
          <a:stretch>
            <a:fillRect/>
          </a:stretch>
        </p:blipFill>
        <p:spPr>
          <a:xfrm>
            <a:off x="6456309" y="2467854"/>
            <a:ext cx="1247080" cy="134105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E5307C7-7C78-413C-B0EA-EA9BF8FA51F8}"/>
              </a:ext>
            </a:extLst>
          </p:cNvPr>
          <p:cNvGrpSpPr/>
          <p:nvPr/>
        </p:nvGrpSpPr>
        <p:grpSpPr>
          <a:xfrm>
            <a:off x="7816601" y="2066278"/>
            <a:ext cx="1576691" cy="3240349"/>
            <a:chOff x="1447341" y="2583403"/>
            <a:chExt cx="1576691" cy="3240349"/>
          </a:xfrm>
        </p:grpSpPr>
        <p:sp>
          <p:nvSpPr>
            <p:cNvPr id="5" name="文本框 8">
              <a:extLst>
                <a:ext uri="{FF2B5EF4-FFF2-40B4-BE49-F238E27FC236}">
                  <a16:creationId xmlns:a16="http://schemas.microsoft.com/office/drawing/2014/main" id="{704C4A46-23FB-4D6F-A206-687ACAFE04C9}"/>
                </a:ext>
              </a:extLst>
            </p:cNvPr>
            <p:cNvSpPr txBox="1"/>
            <p:nvPr/>
          </p:nvSpPr>
          <p:spPr>
            <a:xfrm>
              <a:off x="2346924" y="2583403"/>
              <a:ext cx="677108" cy="19353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3200" dirty="0">
                  <a:latin typeface="隶书" panose="02010509060101010101" pitchFamily="49" charset="-122"/>
                  <a:ea typeface="隶书" panose="02010509060101010101" pitchFamily="49" charset="-122"/>
                </a:rPr>
                <a:t>第壹章节</a:t>
              </a:r>
            </a:p>
          </p:txBody>
        </p:sp>
        <p:sp>
          <p:nvSpPr>
            <p:cNvPr id="6" name="文本框 9">
              <a:extLst>
                <a:ext uri="{FF2B5EF4-FFF2-40B4-BE49-F238E27FC236}">
                  <a16:creationId xmlns:a16="http://schemas.microsoft.com/office/drawing/2014/main" id="{86E8376C-8522-42B6-963E-2525106CDFDD}"/>
                </a:ext>
              </a:extLst>
            </p:cNvPr>
            <p:cNvSpPr txBox="1"/>
            <p:nvPr/>
          </p:nvSpPr>
          <p:spPr>
            <a:xfrm>
              <a:off x="1447341" y="2645546"/>
              <a:ext cx="1015663" cy="3178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  <a:p>
              <a:pPr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36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0485643-01E2-49F9-8DC5-E61BA661A59F}"/>
              </a:ext>
            </a:extLst>
          </p:cNvPr>
          <p:cNvGrpSpPr/>
          <p:nvPr/>
        </p:nvGrpSpPr>
        <p:grpSpPr>
          <a:xfrm>
            <a:off x="1482571" y="1484816"/>
            <a:ext cx="4326559" cy="986119"/>
            <a:chOff x="3134717" y="1133527"/>
            <a:chExt cx="3957918" cy="98611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0F7C011-5B14-4D91-B045-DA9A5E71B752}"/>
                </a:ext>
              </a:extLst>
            </p:cNvPr>
            <p:cNvSpPr/>
            <p:nvPr/>
          </p:nvSpPr>
          <p:spPr>
            <a:xfrm rot="5400000">
              <a:off x="5164255" y="191266"/>
              <a:ext cx="986118" cy="28706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8B447BD-95FA-417C-AA70-8968DDBFF339}"/>
                </a:ext>
              </a:extLst>
            </p:cNvPr>
            <p:cNvSpPr/>
            <p:nvPr/>
          </p:nvSpPr>
          <p:spPr>
            <a:xfrm>
              <a:off x="3134717" y="1133527"/>
              <a:ext cx="1087657" cy="986118"/>
            </a:xfrm>
            <a:prstGeom prst="rect">
              <a:avLst/>
            </a:prstGeom>
            <a:solidFill>
              <a:srgbClr val="66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5C390EEB-CF65-410E-B455-BA8AC2A42903}"/>
              </a:ext>
            </a:extLst>
          </p:cNvPr>
          <p:cNvGrpSpPr/>
          <p:nvPr/>
        </p:nvGrpSpPr>
        <p:grpSpPr>
          <a:xfrm>
            <a:off x="6271333" y="1484815"/>
            <a:ext cx="4326559" cy="986119"/>
            <a:chOff x="3134717" y="1133527"/>
            <a:chExt cx="3957918" cy="98611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EE9BCF7-72E2-485D-B898-DD4304723727}"/>
                </a:ext>
              </a:extLst>
            </p:cNvPr>
            <p:cNvSpPr/>
            <p:nvPr/>
          </p:nvSpPr>
          <p:spPr>
            <a:xfrm rot="5400000">
              <a:off x="5164255" y="191266"/>
              <a:ext cx="986118" cy="28706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3A7DF7D-EC2A-45E5-BF7F-EE8360379D5B}"/>
                </a:ext>
              </a:extLst>
            </p:cNvPr>
            <p:cNvSpPr/>
            <p:nvPr/>
          </p:nvSpPr>
          <p:spPr>
            <a:xfrm>
              <a:off x="3134717" y="1133527"/>
              <a:ext cx="1087657" cy="986118"/>
            </a:xfrm>
            <a:prstGeom prst="rect">
              <a:avLst/>
            </a:prstGeom>
            <a:solidFill>
              <a:srgbClr val="66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3DC0F4F8-2FB5-48CF-8BC6-3B19A4328FBB}"/>
              </a:ext>
            </a:extLst>
          </p:cNvPr>
          <p:cNvSpPr/>
          <p:nvPr/>
        </p:nvSpPr>
        <p:spPr>
          <a:xfrm>
            <a:off x="1573306" y="2895193"/>
            <a:ext cx="9024586" cy="174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文本框 20">
            <a:extLst>
              <a:ext uri="{FF2B5EF4-FFF2-40B4-BE49-F238E27FC236}">
                <a16:creationId xmlns:a16="http://schemas.microsoft.com/office/drawing/2014/main" id="{67E4A4BB-2545-41C3-99ED-29B437C3DD79}"/>
              </a:ext>
            </a:extLst>
          </p:cNvPr>
          <p:cNvSpPr txBox="1"/>
          <p:nvPr/>
        </p:nvSpPr>
        <p:spPr>
          <a:xfrm>
            <a:off x="2811065" y="1549966"/>
            <a:ext cx="3004675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5390689-2573-4AC4-BFF0-60EF7CF8D035}"/>
              </a:ext>
            </a:extLst>
          </p:cNvPr>
          <p:cNvSpPr/>
          <p:nvPr/>
        </p:nvSpPr>
        <p:spPr>
          <a:xfrm>
            <a:off x="1588859" y="1686105"/>
            <a:ext cx="110718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800" b="1" spc="600" dirty="0">
                <a:latin typeface="隶书" panose="02010509060101010101" pitchFamily="49" charset="-122"/>
                <a:ea typeface="隶书" panose="02010509060101010101" pitchFamily="49" charset="-122"/>
              </a:rPr>
              <a:t>标题</a:t>
            </a:r>
          </a:p>
        </p:txBody>
      </p:sp>
      <p:sp>
        <p:nvSpPr>
          <p:cNvPr id="24" name="文本框 20">
            <a:extLst>
              <a:ext uri="{FF2B5EF4-FFF2-40B4-BE49-F238E27FC236}">
                <a16:creationId xmlns:a16="http://schemas.microsoft.com/office/drawing/2014/main" id="{48891413-5344-4AD3-AC76-FFEE3FFF3C4E}"/>
              </a:ext>
            </a:extLst>
          </p:cNvPr>
          <p:cNvSpPr txBox="1"/>
          <p:nvPr/>
        </p:nvSpPr>
        <p:spPr>
          <a:xfrm>
            <a:off x="7575461" y="1549966"/>
            <a:ext cx="3004675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9BE32E5-A6B3-49A5-8E5B-3F01271CCD96}"/>
              </a:ext>
            </a:extLst>
          </p:cNvPr>
          <p:cNvSpPr/>
          <p:nvPr/>
        </p:nvSpPr>
        <p:spPr>
          <a:xfrm>
            <a:off x="6353255" y="1686105"/>
            <a:ext cx="110718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800" b="1" spc="600" dirty="0">
                <a:latin typeface="隶书" panose="02010509060101010101" pitchFamily="49" charset="-122"/>
                <a:ea typeface="隶书" panose="02010509060101010101" pitchFamily="49" charset="-122"/>
              </a:rPr>
              <a:t>标题</a:t>
            </a:r>
          </a:p>
        </p:txBody>
      </p:sp>
      <p:sp>
        <p:nvSpPr>
          <p:cNvPr id="26" name="文本框 30">
            <a:extLst>
              <a:ext uri="{FF2B5EF4-FFF2-40B4-BE49-F238E27FC236}">
                <a16:creationId xmlns:a16="http://schemas.microsoft.com/office/drawing/2014/main" id="{C4200AE8-C312-4B92-9B5C-1E63767DA166}"/>
              </a:ext>
            </a:extLst>
          </p:cNvPr>
          <p:cNvSpPr txBox="1"/>
          <p:nvPr/>
        </p:nvSpPr>
        <p:spPr>
          <a:xfrm>
            <a:off x="1994962" y="3558273"/>
            <a:ext cx="8181273" cy="78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7" name="文本框 14">
            <a:extLst>
              <a:ext uri="{FF2B5EF4-FFF2-40B4-BE49-F238E27FC236}">
                <a16:creationId xmlns:a16="http://schemas.microsoft.com/office/drawing/2014/main" id="{D0E0C056-6F33-405E-BD39-0D6279F497B3}"/>
              </a:ext>
            </a:extLst>
          </p:cNvPr>
          <p:cNvSpPr txBox="1"/>
          <p:nvPr/>
        </p:nvSpPr>
        <p:spPr>
          <a:xfrm>
            <a:off x="4982901" y="3135290"/>
            <a:ext cx="2226197" cy="5232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雅致中国风</a:t>
            </a:r>
          </a:p>
        </p:txBody>
      </p:sp>
      <p:sp>
        <p:nvSpPr>
          <p:cNvPr id="28" name="文本框 30">
            <a:extLst>
              <a:ext uri="{FF2B5EF4-FFF2-40B4-BE49-F238E27FC236}">
                <a16:creationId xmlns:a16="http://schemas.microsoft.com/office/drawing/2014/main" id="{3FC2AA81-81ED-443E-85FC-A8624F8BA92D}"/>
              </a:ext>
            </a:extLst>
          </p:cNvPr>
          <p:cNvSpPr txBox="1"/>
          <p:nvPr/>
        </p:nvSpPr>
        <p:spPr>
          <a:xfrm>
            <a:off x="2077052" y="4790070"/>
            <a:ext cx="8181273" cy="78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1377508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882E347-7DAC-43AC-9573-4A7EF1AEBF0D}"/>
              </a:ext>
            </a:extLst>
          </p:cNvPr>
          <p:cNvGrpSpPr/>
          <p:nvPr/>
        </p:nvGrpSpPr>
        <p:grpSpPr>
          <a:xfrm>
            <a:off x="3327779" y="1362075"/>
            <a:ext cx="7923546" cy="4672557"/>
            <a:chOff x="1496680" y="1476373"/>
            <a:chExt cx="7266319" cy="438680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07BC5DF-F35A-4E9E-B3EA-56B31BAAB4B2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66B0B0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dirty="0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48512537-7A82-48B8-BA0E-B66849081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30D6B8DA-A70B-4976-A768-3C03E0A7A051}"/>
              </a:ext>
            </a:extLst>
          </p:cNvPr>
          <p:cNvGrpSpPr/>
          <p:nvPr/>
        </p:nvGrpSpPr>
        <p:grpSpPr>
          <a:xfrm>
            <a:off x="1309436" y="1895476"/>
            <a:ext cx="8801100" cy="4139156"/>
            <a:chOff x="3390900" y="2609850"/>
            <a:chExt cx="8801100" cy="413915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8ADE19C-FF19-420A-8FEA-307DD4F09307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dirty="0"/>
            </a:p>
          </p:txBody>
        </p:sp>
        <p:pic>
          <p:nvPicPr>
            <p:cNvPr id="9" name="Picture 15">
              <a:extLst>
                <a:ext uri="{FF2B5EF4-FFF2-40B4-BE49-F238E27FC236}">
                  <a16:creationId xmlns:a16="http://schemas.microsoft.com/office/drawing/2014/main" id="{85DAF941-1458-4FF9-83D5-83D6133B7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38F4469B-B380-4AB8-8486-B8148EF6BD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931" y="0"/>
            <a:ext cx="5018049" cy="6858000"/>
          </a:xfrm>
          <a:prstGeom prst="rect">
            <a:avLst/>
          </a:prstGeom>
        </p:spPr>
      </p:pic>
      <p:sp>
        <p:nvSpPr>
          <p:cNvPr id="12" name="文本框 30">
            <a:extLst>
              <a:ext uri="{FF2B5EF4-FFF2-40B4-BE49-F238E27FC236}">
                <a16:creationId xmlns:a16="http://schemas.microsoft.com/office/drawing/2014/main" id="{13DE3383-3550-4096-87BB-5A6564B1A2EF}"/>
              </a:ext>
            </a:extLst>
          </p:cNvPr>
          <p:cNvSpPr txBox="1"/>
          <p:nvPr/>
        </p:nvSpPr>
        <p:spPr>
          <a:xfrm>
            <a:off x="1795462" y="2830387"/>
            <a:ext cx="5494090" cy="1556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单击此处输入文本内容，单击此处输入文本内容，单击此处输入文本内容，单击此处输入文本内容，单击此处输入文本内容单击此处输入文本内容，单击此处输入文本内容</a:t>
            </a:r>
          </a:p>
        </p:txBody>
      </p:sp>
      <p:sp>
        <p:nvSpPr>
          <p:cNvPr id="13" name="文本框 14">
            <a:extLst>
              <a:ext uri="{FF2B5EF4-FFF2-40B4-BE49-F238E27FC236}">
                <a16:creationId xmlns:a16="http://schemas.microsoft.com/office/drawing/2014/main" id="{48782DED-2FCE-4E4C-BF6A-CACDFFD84B67}"/>
              </a:ext>
            </a:extLst>
          </p:cNvPr>
          <p:cNvSpPr txBox="1"/>
          <p:nvPr/>
        </p:nvSpPr>
        <p:spPr>
          <a:xfrm>
            <a:off x="1795462" y="2307167"/>
            <a:ext cx="2226197" cy="5232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雅致中国风</a:t>
            </a:r>
          </a:p>
        </p:txBody>
      </p:sp>
    </p:spTree>
    <p:extLst>
      <p:ext uri="{BB962C8B-B14F-4D97-AF65-F5344CB8AC3E}">
        <p14:creationId xmlns:p14="http://schemas.microsoft.com/office/powerpoint/2010/main" val="242802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78B268F8-DFD9-4F4F-AC62-7F41323A33C1}"/>
              </a:ext>
            </a:extLst>
          </p:cNvPr>
          <p:cNvSpPr/>
          <p:nvPr/>
        </p:nvSpPr>
        <p:spPr>
          <a:xfrm>
            <a:off x="4627206" y="4478217"/>
            <a:ext cx="699912" cy="703552"/>
          </a:xfrm>
          <a:prstGeom prst="rect">
            <a:avLst/>
          </a:prstGeom>
          <a:solidFill>
            <a:srgbClr val="66B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DBFE84-47ED-49D3-9316-AE141CF315DF}"/>
              </a:ext>
            </a:extLst>
          </p:cNvPr>
          <p:cNvSpPr/>
          <p:nvPr/>
        </p:nvSpPr>
        <p:spPr>
          <a:xfrm>
            <a:off x="4618328" y="3294400"/>
            <a:ext cx="699912" cy="703552"/>
          </a:xfrm>
          <a:prstGeom prst="rect">
            <a:avLst/>
          </a:prstGeom>
          <a:solidFill>
            <a:srgbClr val="66B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C7F3023-C959-4E61-9225-F6E6F8099C3E}"/>
              </a:ext>
            </a:extLst>
          </p:cNvPr>
          <p:cNvSpPr/>
          <p:nvPr/>
        </p:nvSpPr>
        <p:spPr>
          <a:xfrm>
            <a:off x="4627206" y="1438855"/>
            <a:ext cx="2412786" cy="505723"/>
          </a:xfrm>
          <a:prstGeom prst="rect">
            <a:avLst/>
          </a:prstGeom>
          <a:solidFill>
            <a:srgbClr val="66B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id="{88B11E4A-4CF3-47CF-8163-2F164DC8A402}"/>
              </a:ext>
            </a:extLst>
          </p:cNvPr>
          <p:cNvSpPr txBox="1"/>
          <p:nvPr/>
        </p:nvSpPr>
        <p:spPr>
          <a:xfrm>
            <a:off x="4688213" y="1484980"/>
            <a:ext cx="2234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输入标题内容</a:t>
            </a:r>
          </a:p>
        </p:txBody>
      </p:sp>
      <p:sp>
        <p:nvSpPr>
          <p:cNvPr id="4" name="文本框 6">
            <a:extLst>
              <a:ext uri="{FF2B5EF4-FFF2-40B4-BE49-F238E27FC236}">
                <a16:creationId xmlns:a16="http://schemas.microsoft.com/office/drawing/2014/main" id="{2C39C5AA-C7D4-40EB-BDFE-003F3B3B5493}"/>
              </a:ext>
            </a:extLst>
          </p:cNvPr>
          <p:cNvSpPr txBox="1"/>
          <p:nvPr/>
        </p:nvSpPr>
        <p:spPr>
          <a:xfrm>
            <a:off x="4529220" y="2105590"/>
            <a:ext cx="6834198" cy="68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5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9240C34F-7F43-4762-9213-514465B6C33E}"/>
              </a:ext>
            </a:extLst>
          </p:cNvPr>
          <p:cNvSpPr txBox="1"/>
          <p:nvPr/>
        </p:nvSpPr>
        <p:spPr>
          <a:xfrm>
            <a:off x="5588867" y="3191634"/>
            <a:ext cx="5727465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6" name="文本框 8">
            <a:extLst>
              <a:ext uri="{FF2B5EF4-FFF2-40B4-BE49-F238E27FC236}">
                <a16:creationId xmlns:a16="http://schemas.microsoft.com/office/drawing/2014/main" id="{139AE6A5-DBC7-4B3E-B3E4-90A9E83516B5}"/>
              </a:ext>
            </a:extLst>
          </p:cNvPr>
          <p:cNvSpPr txBox="1"/>
          <p:nvPr/>
        </p:nvSpPr>
        <p:spPr>
          <a:xfrm>
            <a:off x="5588867" y="4495029"/>
            <a:ext cx="5727465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12" name="文本框 15">
            <a:extLst>
              <a:ext uri="{FF2B5EF4-FFF2-40B4-BE49-F238E27FC236}">
                <a16:creationId xmlns:a16="http://schemas.microsoft.com/office/drawing/2014/main" id="{E05E8E85-C181-44C2-B717-12C295EC4C72}"/>
              </a:ext>
            </a:extLst>
          </p:cNvPr>
          <p:cNvSpPr txBox="1"/>
          <p:nvPr/>
        </p:nvSpPr>
        <p:spPr>
          <a:xfrm>
            <a:off x="4688214" y="3384566"/>
            <a:ext cx="580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800" dirty="0"/>
              <a:t>01</a:t>
            </a:r>
            <a:endParaRPr lang="zh-CN" altLang="en-US" sz="2800" dirty="0"/>
          </a:p>
        </p:txBody>
      </p:sp>
      <p:sp>
        <p:nvSpPr>
          <p:cNvPr id="10" name="文本框 18">
            <a:extLst>
              <a:ext uri="{FF2B5EF4-FFF2-40B4-BE49-F238E27FC236}">
                <a16:creationId xmlns:a16="http://schemas.microsoft.com/office/drawing/2014/main" id="{4C05FE6A-659B-4CF8-9271-EEC6CFE41644}"/>
              </a:ext>
            </a:extLst>
          </p:cNvPr>
          <p:cNvSpPr txBox="1"/>
          <p:nvPr/>
        </p:nvSpPr>
        <p:spPr>
          <a:xfrm>
            <a:off x="4688214" y="4568383"/>
            <a:ext cx="580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800" dirty="0"/>
              <a:t>01</a:t>
            </a:r>
            <a:endParaRPr lang="zh-CN" altLang="en-US" sz="2800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8A79AA2-77FE-4F02-92B9-E4A719BEF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" y="1003658"/>
            <a:ext cx="4375951" cy="437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33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683D8299-94C2-4F91-9398-F16A70D7973A}"/>
              </a:ext>
            </a:extLst>
          </p:cNvPr>
          <p:cNvCxnSpPr/>
          <p:nvPr/>
        </p:nvCxnSpPr>
        <p:spPr>
          <a:xfrm>
            <a:off x="9512129" y="1692878"/>
            <a:ext cx="1" cy="2681416"/>
          </a:xfrm>
          <a:prstGeom prst="line">
            <a:avLst/>
          </a:prstGeom>
          <a:ln>
            <a:solidFill>
              <a:srgbClr val="62968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9995100E-66AA-4892-8ACF-65EFA7180F6E}"/>
              </a:ext>
            </a:extLst>
          </p:cNvPr>
          <p:cNvCxnSpPr/>
          <p:nvPr/>
        </p:nvCxnSpPr>
        <p:spPr>
          <a:xfrm>
            <a:off x="2558699" y="1692878"/>
            <a:ext cx="1" cy="2681416"/>
          </a:xfrm>
          <a:prstGeom prst="line">
            <a:avLst/>
          </a:prstGeom>
          <a:ln>
            <a:solidFill>
              <a:srgbClr val="62968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文本框 6">
            <a:extLst>
              <a:ext uri="{FF2B5EF4-FFF2-40B4-BE49-F238E27FC236}">
                <a16:creationId xmlns:a16="http://schemas.microsoft.com/office/drawing/2014/main" id="{BAE2B135-89B3-4ED4-93BF-55E7121C7F06}"/>
              </a:ext>
            </a:extLst>
          </p:cNvPr>
          <p:cNvSpPr txBox="1"/>
          <p:nvPr/>
        </p:nvSpPr>
        <p:spPr>
          <a:xfrm>
            <a:off x="8125182" y="1692876"/>
            <a:ext cx="2954655" cy="3472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8111359C-6E23-4ACB-BB4D-5262AD7F81DD}"/>
              </a:ext>
            </a:extLst>
          </p:cNvPr>
          <p:cNvSpPr txBox="1"/>
          <p:nvPr/>
        </p:nvSpPr>
        <p:spPr>
          <a:xfrm>
            <a:off x="6311455" y="1692875"/>
            <a:ext cx="2954655" cy="3472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8">
            <a:extLst>
              <a:ext uri="{FF2B5EF4-FFF2-40B4-BE49-F238E27FC236}">
                <a16:creationId xmlns:a16="http://schemas.microsoft.com/office/drawing/2014/main" id="{4C551724-FC0E-48CE-8CC6-C7B7B078533D}"/>
              </a:ext>
            </a:extLst>
          </p:cNvPr>
          <p:cNvSpPr txBox="1"/>
          <p:nvPr/>
        </p:nvSpPr>
        <p:spPr>
          <a:xfrm>
            <a:off x="1177182" y="1723770"/>
            <a:ext cx="2954655" cy="3472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9">
            <a:extLst>
              <a:ext uri="{FF2B5EF4-FFF2-40B4-BE49-F238E27FC236}">
                <a16:creationId xmlns:a16="http://schemas.microsoft.com/office/drawing/2014/main" id="{3A52A603-967C-4FA0-BED4-C6DB1CF0E04E}"/>
              </a:ext>
            </a:extLst>
          </p:cNvPr>
          <p:cNvSpPr txBox="1"/>
          <p:nvPr/>
        </p:nvSpPr>
        <p:spPr>
          <a:xfrm>
            <a:off x="971352" y="1723770"/>
            <a:ext cx="1107996" cy="3472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DF97FCC-8749-4806-821F-13BF08805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25" y="1431264"/>
            <a:ext cx="3093505" cy="3093505"/>
          </a:xfrm>
          <a:prstGeom prst="rect">
            <a:avLst/>
          </a:prstGeom>
        </p:spPr>
      </p:pic>
      <p:sp>
        <p:nvSpPr>
          <p:cNvPr id="20" name="文本框 14">
            <a:extLst>
              <a:ext uri="{FF2B5EF4-FFF2-40B4-BE49-F238E27FC236}">
                <a16:creationId xmlns:a16="http://schemas.microsoft.com/office/drawing/2014/main" id="{FF329D54-A837-4B63-B31E-1B39878A7B74}"/>
              </a:ext>
            </a:extLst>
          </p:cNvPr>
          <p:cNvSpPr txBox="1"/>
          <p:nvPr/>
        </p:nvSpPr>
        <p:spPr>
          <a:xfrm>
            <a:off x="5086595" y="4672799"/>
            <a:ext cx="2226197" cy="5232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雅致中国风</a:t>
            </a:r>
          </a:p>
        </p:txBody>
      </p:sp>
    </p:spTree>
    <p:extLst>
      <p:ext uri="{BB962C8B-B14F-4D97-AF65-F5344CB8AC3E}">
        <p14:creationId xmlns:p14="http://schemas.microsoft.com/office/powerpoint/2010/main" val="406079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4C8D844-5AF1-4424-90C6-38C0188A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28926" y="792332"/>
            <a:ext cx="6931189" cy="52733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7B22A31-9A28-4E86-BF9F-2372AD2F8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6" t="20783" r="17699" b="65436"/>
          <a:stretch>
            <a:fillRect/>
          </a:stretch>
        </p:blipFill>
        <p:spPr>
          <a:xfrm>
            <a:off x="6456309" y="2467854"/>
            <a:ext cx="1247080" cy="134105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E5307C7-7C78-413C-B0EA-EA9BF8FA51F8}"/>
              </a:ext>
            </a:extLst>
          </p:cNvPr>
          <p:cNvGrpSpPr/>
          <p:nvPr/>
        </p:nvGrpSpPr>
        <p:grpSpPr>
          <a:xfrm>
            <a:off x="7816601" y="2066278"/>
            <a:ext cx="1576691" cy="3240349"/>
            <a:chOff x="1447341" y="2583403"/>
            <a:chExt cx="1576691" cy="3240349"/>
          </a:xfrm>
        </p:grpSpPr>
        <p:sp>
          <p:nvSpPr>
            <p:cNvPr id="5" name="文本框 8">
              <a:extLst>
                <a:ext uri="{FF2B5EF4-FFF2-40B4-BE49-F238E27FC236}">
                  <a16:creationId xmlns:a16="http://schemas.microsoft.com/office/drawing/2014/main" id="{704C4A46-23FB-4D6F-A206-687ACAFE04C9}"/>
                </a:ext>
              </a:extLst>
            </p:cNvPr>
            <p:cNvSpPr txBox="1"/>
            <p:nvPr/>
          </p:nvSpPr>
          <p:spPr>
            <a:xfrm>
              <a:off x="2346924" y="2583403"/>
              <a:ext cx="677108" cy="19353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3200" dirty="0">
                  <a:latin typeface="隶书" panose="02010509060101010101" pitchFamily="49" charset="-122"/>
                  <a:ea typeface="隶书" panose="02010509060101010101" pitchFamily="49" charset="-122"/>
                </a:rPr>
                <a:t>第贰章节</a:t>
              </a:r>
            </a:p>
          </p:txBody>
        </p:sp>
        <p:sp>
          <p:nvSpPr>
            <p:cNvPr id="6" name="文本框 9">
              <a:extLst>
                <a:ext uri="{FF2B5EF4-FFF2-40B4-BE49-F238E27FC236}">
                  <a16:creationId xmlns:a16="http://schemas.microsoft.com/office/drawing/2014/main" id="{86E8376C-8522-42B6-963E-2525106CDFDD}"/>
                </a:ext>
              </a:extLst>
            </p:cNvPr>
            <p:cNvSpPr txBox="1"/>
            <p:nvPr/>
          </p:nvSpPr>
          <p:spPr>
            <a:xfrm>
              <a:off x="1447341" y="2645546"/>
              <a:ext cx="1015663" cy="3178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  <a:p>
              <a:pPr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363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38046AE-71F8-4857-9B86-3025767FAD80}"/>
              </a:ext>
            </a:extLst>
          </p:cNvPr>
          <p:cNvCxnSpPr/>
          <p:nvPr/>
        </p:nvCxnSpPr>
        <p:spPr>
          <a:xfrm>
            <a:off x="1936955" y="1026837"/>
            <a:ext cx="7846142" cy="0"/>
          </a:xfrm>
          <a:prstGeom prst="line">
            <a:avLst/>
          </a:prstGeom>
          <a:ln>
            <a:solidFill>
              <a:srgbClr val="8B281E">
                <a:alpha val="1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C0CA0B1-CE74-4269-825A-CBE6A40EAD86}"/>
              </a:ext>
            </a:extLst>
          </p:cNvPr>
          <p:cNvCxnSpPr/>
          <p:nvPr/>
        </p:nvCxnSpPr>
        <p:spPr>
          <a:xfrm>
            <a:off x="1936955" y="3715960"/>
            <a:ext cx="7846142" cy="0"/>
          </a:xfrm>
          <a:prstGeom prst="line">
            <a:avLst/>
          </a:prstGeom>
          <a:ln>
            <a:solidFill>
              <a:srgbClr val="8B281E">
                <a:alpha val="1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5D749133-ECF6-4C94-B45C-D9A3B0F5E282}"/>
              </a:ext>
            </a:extLst>
          </p:cNvPr>
          <p:cNvSpPr/>
          <p:nvPr/>
        </p:nvSpPr>
        <p:spPr>
          <a:xfrm>
            <a:off x="2479427" y="1728224"/>
            <a:ext cx="1353316" cy="135331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6DF830-A3E3-4A4D-92DC-4D5CE6A8874F}"/>
              </a:ext>
            </a:extLst>
          </p:cNvPr>
          <p:cNvSpPr/>
          <p:nvPr/>
        </p:nvSpPr>
        <p:spPr>
          <a:xfrm>
            <a:off x="4395947" y="1727257"/>
            <a:ext cx="1353316" cy="135331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4FA123C-4CC7-45D1-8810-AB6BEB505B6D}"/>
              </a:ext>
            </a:extLst>
          </p:cNvPr>
          <p:cNvSpPr/>
          <p:nvPr/>
        </p:nvSpPr>
        <p:spPr>
          <a:xfrm>
            <a:off x="8228987" y="1727257"/>
            <a:ext cx="1394556" cy="135331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5F643FB-C442-4CC5-96E1-08DA5D33B698}"/>
              </a:ext>
            </a:extLst>
          </p:cNvPr>
          <p:cNvSpPr/>
          <p:nvPr/>
        </p:nvSpPr>
        <p:spPr>
          <a:xfrm>
            <a:off x="6312467" y="1727257"/>
            <a:ext cx="1353316" cy="1353316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文本框 30">
            <a:extLst>
              <a:ext uri="{FF2B5EF4-FFF2-40B4-BE49-F238E27FC236}">
                <a16:creationId xmlns:a16="http://schemas.microsoft.com/office/drawing/2014/main" id="{9E7CF652-3BB5-4813-B0A6-3D99E45CBABB}"/>
              </a:ext>
            </a:extLst>
          </p:cNvPr>
          <p:cNvSpPr txBox="1"/>
          <p:nvPr/>
        </p:nvSpPr>
        <p:spPr>
          <a:xfrm>
            <a:off x="1638196" y="4572323"/>
            <a:ext cx="8755807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16" name="文本框 14">
            <a:extLst>
              <a:ext uri="{FF2B5EF4-FFF2-40B4-BE49-F238E27FC236}">
                <a16:creationId xmlns:a16="http://schemas.microsoft.com/office/drawing/2014/main" id="{07A8C5C2-89A0-4B3C-A578-55CEB4938620}"/>
              </a:ext>
            </a:extLst>
          </p:cNvPr>
          <p:cNvSpPr txBox="1"/>
          <p:nvPr/>
        </p:nvSpPr>
        <p:spPr>
          <a:xfrm>
            <a:off x="4903002" y="4049103"/>
            <a:ext cx="2226197" cy="5232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雅致中国风</a:t>
            </a:r>
          </a:p>
        </p:txBody>
      </p:sp>
    </p:spTree>
    <p:extLst>
      <p:ext uri="{BB962C8B-B14F-4D97-AF65-F5344CB8AC3E}">
        <p14:creationId xmlns:p14="http://schemas.microsoft.com/office/powerpoint/2010/main" val="2304847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“竹”深意浓">
            <a:extLst>
              <a:ext uri="{FF2B5EF4-FFF2-40B4-BE49-F238E27FC236}">
                <a16:creationId xmlns:a16="http://schemas.microsoft.com/office/drawing/2014/main" id="{B3996F7C-660E-4E01-8888-8865CD9766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3"/>
          <a:stretch/>
        </p:blipFill>
        <p:spPr bwMode="auto">
          <a:xfrm>
            <a:off x="4757572" y="0"/>
            <a:ext cx="28244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D97B6DA7-EAF1-4232-BBF9-B9A8D5E25488}"/>
              </a:ext>
            </a:extLst>
          </p:cNvPr>
          <p:cNvGrpSpPr/>
          <p:nvPr/>
        </p:nvGrpSpPr>
        <p:grpSpPr>
          <a:xfrm>
            <a:off x="8048202" y="1697922"/>
            <a:ext cx="593803" cy="593803"/>
            <a:chOff x="7179208" y="2415707"/>
            <a:chExt cx="711200" cy="71120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62AA07DF-109B-4602-85DB-4D639AC11F6F}"/>
                </a:ext>
              </a:extLst>
            </p:cNvPr>
            <p:cNvSpPr/>
            <p:nvPr/>
          </p:nvSpPr>
          <p:spPr>
            <a:xfrm>
              <a:off x="7179208" y="2415707"/>
              <a:ext cx="711200" cy="711200"/>
            </a:xfrm>
            <a:prstGeom prst="ellipse">
              <a:avLst/>
            </a:prstGeom>
            <a:solidFill>
              <a:srgbClr val="66B0B0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8" name="椭圆 13">
              <a:extLst>
                <a:ext uri="{FF2B5EF4-FFF2-40B4-BE49-F238E27FC236}">
                  <a16:creationId xmlns:a16="http://schemas.microsoft.com/office/drawing/2014/main" id="{98C33DBA-F606-4BB1-8BAE-948AD227EC9B}"/>
                </a:ext>
              </a:extLst>
            </p:cNvPr>
            <p:cNvSpPr/>
            <p:nvPr/>
          </p:nvSpPr>
          <p:spPr>
            <a:xfrm>
              <a:off x="7337958" y="2574753"/>
              <a:ext cx="393700" cy="393107"/>
            </a:xfrm>
            <a:custGeom>
              <a:avLst/>
              <a:gdLst>
                <a:gd name="connsiteX0" fmla="*/ 486116 w 607630"/>
                <a:gd name="connsiteY0" fmla="*/ 515756 h 606715"/>
                <a:gd name="connsiteX1" fmla="*/ 501288 w 607630"/>
                <a:gd name="connsiteY1" fmla="*/ 530893 h 606715"/>
                <a:gd name="connsiteX2" fmla="*/ 486116 w 607630"/>
                <a:gd name="connsiteY2" fmla="*/ 546030 h 606715"/>
                <a:gd name="connsiteX3" fmla="*/ 470944 w 607630"/>
                <a:gd name="connsiteY3" fmla="*/ 530893 h 606715"/>
                <a:gd name="connsiteX4" fmla="*/ 486116 w 607630"/>
                <a:gd name="connsiteY4" fmla="*/ 515756 h 606715"/>
                <a:gd name="connsiteX5" fmla="*/ 182261 w 607630"/>
                <a:gd name="connsiteY5" fmla="*/ 515756 h 606715"/>
                <a:gd name="connsiteX6" fmla="*/ 197503 w 607630"/>
                <a:gd name="connsiteY6" fmla="*/ 530893 h 606715"/>
                <a:gd name="connsiteX7" fmla="*/ 182261 w 607630"/>
                <a:gd name="connsiteY7" fmla="*/ 546030 h 606715"/>
                <a:gd name="connsiteX8" fmla="*/ 167019 w 607630"/>
                <a:gd name="connsiteY8" fmla="*/ 530893 h 606715"/>
                <a:gd name="connsiteX9" fmla="*/ 182261 w 607630"/>
                <a:gd name="connsiteY9" fmla="*/ 515756 h 606715"/>
                <a:gd name="connsiteX10" fmla="*/ 486055 w 607630"/>
                <a:gd name="connsiteY10" fmla="*/ 485323 h 606715"/>
                <a:gd name="connsiteX11" fmla="*/ 440487 w 607630"/>
                <a:gd name="connsiteY11" fmla="*/ 530823 h 606715"/>
                <a:gd name="connsiteX12" fmla="*/ 486055 w 607630"/>
                <a:gd name="connsiteY12" fmla="*/ 576323 h 606715"/>
                <a:gd name="connsiteX13" fmla="*/ 531624 w 607630"/>
                <a:gd name="connsiteY13" fmla="*/ 530823 h 606715"/>
                <a:gd name="connsiteX14" fmla="*/ 486055 w 607630"/>
                <a:gd name="connsiteY14" fmla="*/ 485323 h 606715"/>
                <a:gd name="connsiteX15" fmla="*/ 182296 w 607630"/>
                <a:gd name="connsiteY15" fmla="*/ 485323 h 606715"/>
                <a:gd name="connsiteX16" fmla="*/ 136727 w 607630"/>
                <a:gd name="connsiteY16" fmla="*/ 530823 h 606715"/>
                <a:gd name="connsiteX17" fmla="*/ 182296 w 607630"/>
                <a:gd name="connsiteY17" fmla="*/ 576323 h 606715"/>
                <a:gd name="connsiteX18" fmla="*/ 227864 w 607630"/>
                <a:gd name="connsiteY18" fmla="*/ 530823 h 606715"/>
                <a:gd name="connsiteX19" fmla="*/ 182296 w 607630"/>
                <a:gd name="connsiteY19" fmla="*/ 485323 h 606715"/>
                <a:gd name="connsiteX20" fmla="*/ 203568 w 607630"/>
                <a:gd name="connsiteY20" fmla="*/ 182015 h 606715"/>
                <a:gd name="connsiteX21" fmla="*/ 233917 w 607630"/>
                <a:gd name="connsiteY21" fmla="*/ 394332 h 606715"/>
                <a:gd name="connsiteX22" fmla="*/ 516484 w 607630"/>
                <a:gd name="connsiteY22" fmla="*/ 394332 h 606715"/>
                <a:gd name="connsiteX23" fmla="*/ 577180 w 607630"/>
                <a:gd name="connsiteY23" fmla="*/ 182015 h 606715"/>
                <a:gd name="connsiteX24" fmla="*/ 203568 w 607630"/>
                <a:gd name="connsiteY24" fmla="*/ 151709 h 606715"/>
                <a:gd name="connsiteX25" fmla="*/ 577180 w 607630"/>
                <a:gd name="connsiteY25" fmla="*/ 151709 h 606715"/>
                <a:gd name="connsiteX26" fmla="*/ 601476 w 607630"/>
                <a:gd name="connsiteY26" fmla="*/ 163707 h 606715"/>
                <a:gd name="connsiteX27" fmla="*/ 606460 w 607630"/>
                <a:gd name="connsiteY27" fmla="*/ 190369 h 606715"/>
                <a:gd name="connsiteX28" fmla="*/ 545675 w 607630"/>
                <a:gd name="connsiteY28" fmla="*/ 402686 h 606715"/>
                <a:gd name="connsiteX29" fmla="*/ 516484 w 607630"/>
                <a:gd name="connsiteY29" fmla="*/ 424726 h 606715"/>
                <a:gd name="connsiteX30" fmla="*/ 233917 w 607630"/>
                <a:gd name="connsiteY30" fmla="*/ 424726 h 606715"/>
                <a:gd name="connsiteX31" fmla="*/ 203835 w 607630"/>
                <a:gd name="connsiteY31" fmla="*/ 398687 h 606715"/>
                <a:gd name="connsiteX32" fmla="*/ 173487 w 607630"/>
                <a:gd name="connsiteY32" fmla="*/ 186281 h 606715"/>
                <a:gd name="connsiteX33" fmla="*/ 180607 w 607630"/>
                <a:gd name="connsiteY33" fmla="*/ 162107 h 606715"/>
                <a:gd name="connsiteX34" fmla="*/ 203568 w 607630"/>
                <a:gd name="connsiteY34" fmla="*/ 151709 h 606715"/>
                <a:gd name="connsiteX35" fmla="*/ 15230 w 607630"/>
                <a:gd name="connsiteY35" fmla="*/ 0 h 606715"/>
                <a:gd name="connsiteX36" fmla="*/ 25921 w 607630"/>
                <a:gd name="connsiteY36" fmla="*/ 4466 h 606715"/>
                <a:gd name="connsiteX37" fmla="*/ 132277 w 607630"/>
                <a:gd name="connsiteY37" fmla="*/ 110661 h 606715"/>
                <a:gd name="connsiteX38" fmla="*/ 136549 w 607630"/>
                <a:gd name="connsiteY38" fmla="*/ 119104 h 606715"/>
                <a:gd name="connsiteX39" fmla="*/ 186479 w 607630"/>
                <a:gd name="connsiteY39" fmla="*/ 455464 h 606715"/>
                <a:gd name="connsiteX40" fmla="*/ 256700 w 607630"/>
                <a:gd name="connsiteY40" fmla="*/ 515716 h 606715"/>
                <a:gd name="connsiteX41" fmla="*/ 411651 w 607630"/>
                <a:gd name="connsiteY41" fmla="*/ 515716 h 606715"/>
                <a:gd name="connsiteX42" fmla="*/ 486055 w 607630"/>
                <a:gd name="connsiteY42" fmla="*/ 455020 h 606715"/>
                <a:gd name="connsiteX43" fmla="*/ 560460 w 607630"/>
                <a:gd name="connsiteY43" fmla="*/ 515716 h 606715"/>
                <a:gd name="connsiteX44" fmla="*/ 592411 w 607630"/>
                <a:gd name="connsiteY44" fmla="*/ 515716 h 606715"/>
                <a:gd name="connsiteX45" fmla="*/ 607630 w 607630"/>
                <a:gd name="connsiteY45" fmla="*/ 530823 h 606715"/>
                <a:gd name="connsiteX46" fmla="*/ 592411 w 607630"/>
                <a:gd name="connsiteY46" fmla="*/ 546019 h 606715"/>
                <a:gd name="connsiteX47" fmla="*/ 560460 w 607630"/>
                <a:gd name="connsiteY47" fmla="*/ 546019 h 606715"/>
                <a:gd name="connsiteX48" fmla="*/ 486055 w 607630"/>
                <a:gd name="connsiteY48" fmla="*/ 606715 h 606715"/>
                <a:gd name="connsiteX49" fmla="*/ 411651 w 607630"/>
                <a:gd name="connsiteY49" fmla="*/ 546019 h 606715"/>
                <a:gd name="connsiteX50" fmla="*/ 256700 w 607630"/>
                <a:gd name="connsiteY50" fmla="*/ 546019 h 606715"/>
                <a:gd name="connsiteX51" fmla="*/ 182296 w 607630"/>
                <a:gd name="connsiteY51" fmla="*/ 606715 h 606715"/>
                <a:gd name="connsiteX52" fmla="*/ 106378 w 607630"/>
                <a:gd name="connsiteY52" fmla="*/ 530823 h 606715"/>
                <a:gd name="connsiteX53" fmla="*/ 156396 w 607630"/>
                <a:gd name="connsiteY53" fmla="*/ 459819 h 606715"/>
                <a:gd name="connsiteX54" fmla="*/ 107268 w 607630"/>
                <a:gd name="connsiteY54" fmla="*/ 128524 h 606715"/>
                <a:gd name="connsiteX55" fmla="*/ 4472 w 607630"/>
                <a:gd name="connsiteY55" fmla="*/ 25883 h 606715"/>
                <a:gd name="connsiteX56" fmla="*/ 4472 w 607630"/>
                <a:gd name="connsiteY56" fmla="*/ 4466 h 606715"/>
                <a:gd name="connsiteX57" fmla="*/ 15230 w 607630"/>
                <a:gd name="connsiteY57" fmla="*/ 0 h 60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0" h="606715">
                  <a:moveTo>
                    <a:pt x="486116" y="515756"/>
                  </a:moveTo>
                  <a:cubicBezTo>
                    <a:pt x="494495" y="515756"/>
                    <a:pt x="501288" y="522533"/>
                    <a:pt x="501288" y="530893"/>
                  </a:cubicBezTo>
                  <a:cubicBezTo>
                    <a:pt x="501288" y="539253"/>
                    <a:pt x="494495" y="546030"/>
                    <a:pt x="486116" y="546030"/>
                  </a:cubicBezTo>
                  <a:cubicBezTo>
                    <a:pt x="477737" y="546030"/>
                    <a:pt x="470944" y="539253"/>
                    <a:pt x="470944" y="530893"/>
                  </a:cubicBezTo>
                  <a:cubicBezTo>
                    <a:pt x="470944" y="522533"/>
                    <a:pt x="477737" y="515756"/>
                    <a:pt x="486116" y="515756"/>
                  </a:cubicBezTo>
                  <a:close/>
                  <a:moveTo>
                    <a:pt x="182261" y="515756"/>
                  </a:moveTo>
                  <a:cubicBezTo>
                    <a:pt x="190679" y="515756"/>
                    <a:pt x="197503" y="522533"/>
                    <a:pt x="197503" y="530893"/>
                  </a:cubicBezTo>
                  <a:cubicBezTo>
                    <a:pt x="197503" y="539253"/>
                    <a:pt x="190679" y="546030"/>
                    <a:pt x="182261" y="546030"/>
                  </a:cubicBezTo>
                  <a:cubicBezTo>
                    <a:pt x="173843" y="546030"/>
                    <a:pt x="167019" y="539253"/>
                    <a:pt x="167019" y="530893"/>
                  </a:cubicBezTo>
                  <a:cubicBezTo>
                    <a:pt x="167019" y="522533"/>
                    <a:pt x="173843" y="515756"/>
                    <a:pt x="182261" y="515756"/>
                  </a:cubicBezTo>
                  <a:close/>
                  <a:moveTo>
                    <a:pt x="486055" y="485323"/>
                  </a:moveTo>
                  <a:cubicBezTo>
                    <a:pt x="460957" y="485323"/>
                    <a:pt x="440487" y="505763"/>
                    <a:pt x="440487" y="530823"/>
                  </a:cubicBezTo>
                  <a:cubicBezTo>
                    <a:pt x="440487" y="555972"/>
                    <a:pt x="460957" y="576323"/>
                    <a:pt x="486055" y="576323"/>
                  </a:cubicBezTo>
                  <a:cubicBezTo>
                    <a:pt x="511242" y="576323"/>
                    <a:pt x="531624" y="555972"/>
                    <a:pt x="531624" y="530823"/>
                  </a:cubicBezTo>
                  <a:cubicBezTo>
                    <a:pt x="531624" y="505763"/>
                    <a:pt x="511242" y="485323"/>
                    <a:pt x="486055" y="485323"/>
                  </a:cubicBezTo>
                  <a:close/>
                  <a:moveTo>
                    <a:pt x="182296" y="485323"/>
                  </a:moveTo>
                  <a:cubicBezTo>
                    <a:pt x="157197" y="485323"/>
                    <a:pt x="136727" y="505763"/>
                    <a:pt x="136727" y="530823"/>
                  </a:cubicBezTo>
                  <a:cubicBezTo>
                    <a:pt x="136727" y="555972"/>
                    <a:pt x="157197" y="576323"/>
                    <a:pt x="182296" y="576323"/>
                  </a:cubicBezTo>
                  <a:cubicBezTo>
                    <a:pt x="207394" y="576323"/>
                    <a:pt x="227864" y="555972"/>
                    <a:pt x="227864" y="530823"/>
                  </a:cubicBezTo>
                  <a:cubicBezTo>
                    <a:pt x="227864" y="505763"/>
                    <a:pt x="207394" y="485323"/>
                    <a:pt x="182296" y="485323"/>
                  </a:cubicBezTo>
                  <a:close/>
                  <a:moveTo>
                    <a:pt x="203568" y="182015"/>
                  </a:moveTo>
                  <a:lnTo>
                    <a:pt x="233917" y="394332"/>
                  </a:lnTo>
                  <a:lnTo>
                    <a:pt x="516484" y="394332"/>
                  </a:lnTo>
                  <a:lnTo>
                    <a:pt x="577180" y="182015"/>
                  </a:lnTo>
                  <a:close/>
                  <a:moveTo>
                    <a:pt x="203568" y="151709"/>
                  </a:moveTo>
                  <a:lnTo>
                    <a:pt x="577180" y="151709"/>
                  </a:lnTo>
                  <a:cubicBezTo>
                    <a:pt x="586703" y="151709"/>
                    <a:pt x="595692" y="156153"/>
                    <a:pt x="601476" y="163707"/>
                  </a:cubicBezTo>
                  <a:cubicBezTo>
                    <a:pt x="607172" y="171350"/>
                    <a:pt x="609041" y="181215"/>
                    <a:pt x="606460" y="190369"/>
                  </a:cubicBezTo>
                  <a:lnTo>
                    <a:pt x="545675" y="402686"/>
                  </a:lnTo>
                  <a:cubicBezTo>
                    <a:pt x="541937" y="415750"/>
                    <a:pt x="530011" y="424726"/>
                    <a:pt x="516484" y="424726"/>
                  </a:cubicBezTo>
                  <a:lnTo>
                    <a:pt x="233917" y="424726"/>
                  </a:lnTo>
                  <a:cubicBezTo>
                    <a:pt x="218787" y="424726"/>
                    <a:pt x="205971" y="413617"/>
                    <a:pt x="203835" y="398687"/>
                  </a:cubicBezTo>
                  <a:lnTo>
                    <a:pt x="173487" y="186281"/>
                  </a:lnTo>
                  <a:cubicBezTo>
                    <a:pt x="172241" y="177571"/>
                    <a:pt x="174822" y="168773"/>
                    <a:pt x="180607" y="162107"/>
                  </a:cubicBezTo>
                  <a:cubicBezTo>
                    <a:pt x="186392" y="155531"/>
                    <a:pt x="194758" y="151709"/>
                    <a:pt x="203568" y="151709"/>
                  </a:cubicBezTo>
                  <a:close/>
                  <a:moveTo>
                    <a:pt x="15230" y="0"/>
                  </a:moveTo>
                  <a:cubicBezTo>
                    <a:pt x="19112" y="0"/>
                    <a:pt x="22984" y="1489"/>
                    <a:pt x="25921" y="4466"/>
                  </a:cubicBezTo>
                  <a:lnTo>
                    <a:pt x="132277" y="110661"/>
                  </a:lnTo>
                  <a:cubicBezTo>
                    <a:pt x="134591" y="112972"/>
                    <a:pt x="136104" y="115905"/>
                    <a:pt x="136549" y="119104"/>
                  </a:cubicBezTo>
                  <a:lnTo>
                    <a:pt x="186479" y="455464"/>
                  </a:lnTo>
                  <a:cubicBezTo>
                    <a:pt x="221278" y="457330"/>
                    <a:pt x="249847" y="482480"/>
                    <a:pt x="256700" y="515716"/>
                  </a:cubicBezTo>
                  <a:lnTo>
                    <a:pt x="411651" y="515716"/>
                  </a:lnTo>
                  <a:cubicBezTo>
                    <a:pt x="418682" y="481058"/>
                    <a:pt x="449387" y="455020"/>
                    <a:pt x="486055" y="455020"/>
                  </a:cubicBezTo>
                  <a:cubicBezTo>
                    <a:pt x="522813" y="455020"/>
                    <a:pt x="553429" y="481058"/>
                    <a:pt x="560460" y="515716"/>
                  </a:cubicBezTo>
                  <a:lnTo>
                    <a:pt x="592411" y="515716"/>
                  </a:lnTo>
                  <a:cubicBezTo>
                    <a:pt x="600777" y="515716"/>
                    <a:pt x="607630" y="522470"/>
                    <a:pt x="607630" y="530823"/>
                  </a:cubicBezTo>
                  <a:cubicBezTo>
                    <a:pt x="607630" y="539265"/>
                    <a:pt x="600777" y="546019"/>
                    <a:pt x="592411" y="546019"/>
                  </a:cubicBezTo>
                  <a:lnTo>
                    <a:pt x="560460" y="546019"/>
                  </a:lnTo>
                  <a:cubicBezTo>
                    <a:pt x="553429" y="580677"/>
                    <a:pt x="522813" y="606715"/>
                    <a:pt x="486055" y="606715"/>
                  </a:cubicBezTo>
                  <a:cubicBezTo>
                    <a:pt x="449387" y="606715"/>
                    <a:pt x="418682" y="580677"/>
                    <a:pt x="411651" y="546019"/>
                  </a:cubicBezTo>
                  <a:lnTo>
                    <a:pt x="256700" y="546019"/>
                  </a:lnTo>
                  <a:cubicBezTo>
                    <a:pt x="249669" y="580677"/>
                    <a:pt x="219053" y="606715"/>
                    <a:pt x="182296" y="606715"/>
                  </a:cubicBezTo>
                  <a:cubicBezTo>
                    <a:pt x="140376" y="606715"/>
                    <a:pt x="106378" y="572768"/>
                    <a:pt x="106378" y="530823"/>
                  </a:cubicBezTo>
                  <a:cubicBezTo>
                    <a:pt x="106378" y="498120"/>
                    <a:pt x="127293" y="470483"/>
                    <a:pt x="156396" y="459819"/>
                  </a:cubicBezTo>
                  <a:lnTo>
                    <a:pt x="107268" y="128524"/>
                  </a:lnTo>
                  <a:lnTo>
                    <a:pt x="4472" y="25883"/>
                  </a:lnTo>
                  <a:cubicBezTo>
                    <a:pt x="-1491" y="20017"/>
                    <a:pt x="-1491" y="10420"/>
                    <a:pt x="4472" y="4466"/>
                  </a:cubicBezTo>
                  <a:cubicBezTo>
                    <a:pt x="7453" y="1489"/>
                    <a:pt x="11347" y="0"/>
                    <a:pt x="152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4C72ECF-8EBB-4744-844A-9D33B4D4A124}"/>
              </a:ext>
            </a:extLst>
          </p:cNvPr>
          <p:cNvGrpSpPr/>
          <p:nvPr/>
        </p:nvGrpSpPr>
        <p:grpSpPr>
          <a:xfrm>
            <a:off x="8048202" y="3188374"/>
            <a:ext cx="593803" cy="593803"/>
            <a:chOff x="7179208" y="2415707"/>
            <a:chExt cx="711200" cy="71120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3218D4D5-D1B3-4BE4-8826-6A3E3BBC3750}"/>
                </a:ext>
              </a:extLst>
            </p:cNvPr>
            <p:cNvSpPr/>
            <p:nvPr/>
          </p:nvSpPr>
          <p:spPr>
            <a:xfrm>
              <a:off x="7179208" y="2415707"/>
              <a:ext cx="711200" cy="711200"/>
            </a:xfrm>
            <a:prstGeom prst="ellipse">
              <a:avLst/>
            </a:prstGeom>
            <a:solidFill>
              <a:srgbClr val="66B0B0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600" b="1">
                <a:latin typeface="Century Gothic" panose="020B0502020202020204" pitchFamily="34" charset="0"/>
              </a:endParaRPr>
            </a:p>
          </p:txBody>
        </p:sp>
        <p:sp>
          <p:nvSpPr>
            <p:cNvPr id="22" name="椭圆 23">
              <a:extLst>
                <a:ext uri="{FF2B5EF4-FFF2-40B4-BE49-F238E27FC236}">
                  <a16:creationId xmlns:a16="http://schemas.microsoft.com/office/drawing/2014/main" id="{37F789CF-0188-4BC8-93C2-F9A72EA23B18}"/>
                </a:ext>
              </a:extLst>
            </p:cNvPr>
            <p:cNvSpPr/>
            <p:nvPr/>
          </p:nvSpPr>
          <p:spPr>
            <a:xfrm>
              <a:off x="7337958" y="2612216"/>
              <a:ext cx="393700" cy="318180"/>
            </a:xfrm>
            <a:custGeom>
              <a:avLst/>
              <a:gdLst>
                <a:gd name="connsiteX0" fmla="*/ 0 w 590140"/>
                <a:gd name="connsiteY0" fmla="*/ 455765 h 476939"/>
                <a:gd name="connsiteX1" fmla="*/ 590140 w 590140"/>
                <a:gd name="connsiteY1" fmla="*/ 455765 h 476939"/>
                <a:gd name="connsiteX2" fmla="*/ 590140 w 590140"/>
                <a:gd name="connsiteY2" fmla="*/ 476939 h 476939"/>
                <a:gd name="connsiteX3" fmla="*/ 0 w 590140"/>
                <a:gd name="connsiteY3" fmla="*/ 476939 h 476939"/>
                <a:gd name="connsiteX4" fmla="*/ 135090 w 590140"/>
                <a:gd name="connsiteY4" fmla="*/ 371068 h 476939"/>
                <a:gd name="connsiteX5" fmla="*/ 145702 w 590140"/>
                <a:gd name="connsiteY5" fmla="*/ 371068 h 476939"/>
                <a:gd name="connsiteX6" fmla="*/ 145702 w 590140"/>
                <a:gd name="connsiteY6" fmla="*/ 441920 h 476939"/>
                <a:gd name="connsiteX7" fmla="*/ 100022 w 590140"/>
                <a:gd name="connsiteY7" fmla="*/ 441920 h 476939"/>
                <a:gd name="connsiteX8" fmla="*/ 100022 w 590140"/>
                <a:gd name="connsiteY8" fmla="*/ 405574 h 476939"/>
                <a:gd name="connsiteX9" fmla="*/ 204265 w 590140"/>
                <a:gd name="connsiteY9" fmla="*/ 299697 h 476939"/>
                <a:gd name="connsiteX10" fmla="*/ 225456 w 590140"/>
                <a:gd name="connsiteY10" fmla="*/ 299697 h 476939"/>
                <a:gd name="connsiteX11" fmla="*/ 249871 w 590140"/>
                <a:gd name="connsiteY11" fmla="*/ 304760 h 476939"/>
                <a:gd name="connsiteX12" fmla="*/ 249871 w 590140"/>
                <a:gd name="connsiteY12" fmla="*/ 441920 h 476939"/>
                <a:gd name="connsiteX13" fmla="*/ 204265 w 590140"/>
                <a:gd name="connsiteY13" fmla="*/ 441920 h 476939"/>
                <a:gd name="connsiteX14" fmla="*/ 352707 w 590140"/>
                <a:gd name="connsiteY14" fmla="*/ 276672 h 476939"/>
                <a:gd name="connsiteX15" fmla="*/ 352707 w 590140"/>
                <a:gd name="connsiteY15" fmla="*/ 441920 h 476939"/>
                <a:gd name="connsiteX16" fmla="*/ 307027 w 590140"/>
                <a:gd name="connsiteY16" fmla="*/ 441920 h 476939"/>
                <a:gd name="connsiteX17" fmla="*/ 307027 w 590140"/>
                <a:gd name="connsiteY17" fmla="*/ 299687 h 476939"/>
                <a:gd name="connsiteX18" fmla="*/ 352707 w 590140"/>
                <a:gd name="connsiteY18" fmla="*/ 276672 h 476939"/>
                <a:gd name="connsiteX19" fmla="*/ 266083 w 590140"/>
                <a:gd name="connsiteY19" fmla="*/ 73306 h 476939"/>
                <a:gd name="connsiteX20" fmla="*/ 205636 w 590140"/>
                <a:gd name="connsiteY20" fmla="*/ 98510 h 476939"/>
                <a:gd name="connsiteX21" fmla="*/ 205636 w 590140"/>
                <a:gd name="connsiteY21" fmla="*/ 219584 h 476939"/>
                <a:gd name="connsiteX22" fmla="*/ 326876 w 590140"/>
                <a:gd name="connsiteY22" fmla="*/ 219584 h 476939"/>
                <a:gd name="connsiteX23" fmla="*/ 326876 w 590140"/>
                <a:gd name="connsiteY23" fmla="*/ 98510 h 476939"/>
                <a:gd name="connsiteX24" fmla="*/ 266083 w 590140"/>
                <a:gd name="connsiteY24" fmla="*/ 73306 h 476939"/>
                <a:gd name="connsiteX25" fmla="*/ 406161 w 590140"/>
                <a:gd name="connsiteY25" fmla="*/ 72259 h 476939"/>
                <a:gd name="connsiteX26" fmla="*/ 451841 w 590140"/>
                <a:gd name="connsiteY26" fmla="*/ 72259 h 476939"/>
                <a:gd name="connsiteX27" fmla="*/ 451841 w 590140"/>
                <a:gd name="connsiteY27" fmla="*/ 441920 h 476939"/>
                <a:gd name="connsiteX28" fmla="*/ 406161 w 590140"/>
                <a:gd name="connsiteY28" fmla="*/ 441920 h 476939"/>
                <a:gd name="connsiteX29" fmla="*/ 406161 w 590140"/>
                <a:gd name="connsiteY29" fmla="*/ 197014 h 476939"/>
                <a:gd name="connsiteX30" fmla="*/ 410775 w 590140"/>
                <a:gd name="connsiteY30" fmla="*/ 161107 h 476939"/>
                <a:gd name="connsiteX31" fmla="*/ 406161 w 590140"/>
                <a:gd name="connsiteY31" fmla="*/ 125199 h 476939"/>
                <a:gd name="connsiteX32" fmla="*/ 266256 w 590140"/>
                <a:gd name="connsiteY32" fmla="*/ 39239 h 476939"/>
                <a:gd name="connsiteX33" fmla="*/ 351308 w 590140"/>
                <a:gd name="connsiteY33" fmla="*/ 74111 h 476939"/>
                <a:gd name="connsiteX34" fmla="*/ 351308 w 590140"/>
                <a:gd name="connsiteY34" fmla="*/ 243983 h 476939"/>
                <a:gd name="connsiteX35" fmla="*/ 194111 w 590140"/>
                <a:gd name="connsiteY35" fmla="*/ 255031 h 476939"/>
                <a:gd name="connsiteX36" fmla="*/ 173367 w 590140"/>
                <a:gd name="connsiteY36" fmla="*/ 276208 h 476939"/>
                <a:gd name="connsiteX37" fmla="*/ 165069 w 590140"/>
                <a:gd name="connsiteY37" fmla="*/ 304289 h 476939"/>
                <a:gd name="connsiteX38" fmla="*/ 75637 w 590140"/>
                <a:gd name="connsiteY38" fmla="*/ 393599 h 476939"/>
                <a:gd name="connsiteX39" fmla="*/ 31383 w 590140"/>
                <a:gd name="connsiteY39" fmla="*/ 393599 h 476939"/>
                <a:gd name="connsiteX40" fmla="*/ 31383 w 590140"/>
                <a:gd name="connsiteY40" fmla="*/ 349404 h 476939"/>
                <a:gd name="connsiteX41" fmla="*/ 120814 w 590140"/>
                <a:gd name="connsiteY41" fmla="*/ 260095 h 476939"/>
                <a:gd name="connsiteX42" fmla="*/ 148935 w 590140"/>
                <a:gd name="connsiteY42" fmla="*/ 251809 h 476939"/>
                <a:gd name="connsiteX43" fmla="*/ 170140 w 590140"/>
                <a:gd name="connsiteY43" fmla="*/ 231093 h 476939"/>
                <a:gd name="connsiteX44" fmla="*/ 181204 w 590140"/>
                <a:gd name="connsiteY44" fmla="*/ 74111 h 476939"/>
                <a:gd name="connsiteX45" fmla="*/ 266256 w 590140"/>
                <a:gd name="connsiteY45" fmla="*/ 39239 h 476939"/>
                <a:gd name="connsiteX46" fmla="*/ 501149 w 590140"/>
                <a:gd name="connsiteY46" fmla="*/ 0 h 476939"/>
                <a:gd name="connsiteX47" fmla="*/ 546829 w 590140"/>
                <a:gd name="connsiteY47" fmla="*/ 0 h 476939"/>
                <a:gd name="connsiteX48" fmla="*/ 546829 w 590140"/>
                <a:gd name="connsiteY48" fmla="*/ 441920 h 476939"/>
                <a:gd name="connsiteX49" fmla="*/ 501149 w 590140"/>
                <a:gd name="connsiteY49" fmla="*/ 441920 h 47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90140" h="476939">
                  <a:moveTo>
                    <a:pt x="0" y="455765"/>
                  </a:moveTo>
                  <a:lnTo>
                    <a:pt x="590140" y="455765"/>
                  </a:lnTo>
                  <a:lnTo>
                    <a:pt x="590140" y="476939"/>
                  </a:lnTo>
                  <a:lnTo>
                    <a:pt x="0" y="476939"/>
                  </a:lnTo>
                  <a:close/>
                  <a:moveTo>
                    <a:pt x="135090" y="371068"/>
                  </a:moveTo>
                  <a:lnTo>
                    <a:pt x="145702" y="371068"/>
                  </a:lnTo>
                  <a:lnTo>
                    <a:pt x="145702" y="441920"/>
                  </a:lnTo>
                  <a:lnTo>
                    <a:pt x="100022" y="441920"/>
                  </a:lnTo>
                  <a:lnTo>
                    <a:pt x="100022" y="405574"/>
                  </a:lnTo>
                  <a:close/>
                  <a:moveTo>
                    <a:pt x="204265" y="299697"/>
                  </a:moveTo>
                  <a:lnTo>
                    <a:pt x="225456" y="299697"/>
                  </a:lnTo>
                  <a:cubicBezTo>
                    <a:pt x="233748" y="301998"/>
                    <a:pt x="241579" y="303839"/>
                    <a:pt x="249871" y="304760"/>
                  </a:cubicBezTo>
                  <a:lnTo>
                    <a:pt x="249871" y="441920"/>
                  </a:lnTo>
                  <a:lnTo>
                    <a:pt x="204265" y="441920"/>
                  </a:lnTo>
                  <a:close/>
                  <a:moveTo>
                    <a:pt x="352707" y="276672"/>
                  </a:moveTo>
                  <a:lnTo>
                    <a:pt x="352707" y="441920"/>
                  </a:lnTo>
                  <a:lnTo>
                    <a:pt x="307027" y="441920"/>
                  </a:lnTo>
                  <a:lnTo>
                    <a:pt x="307027" y="299687"/>
                  </a:lnTo>
                  <a:cubicBezTo>
                    <a:pt x="323638" y="295084"/>
                    <a:pt x="338865" y="287259"/>
                    <a:pt x="352707" y="276672"/>
                  </a:cubicBezTo>
                  <a:close/>
                  <a:moveTo>
                    <a:pt x="266083" y="73306"/>
                  </a:moveTo>
                  <a:cubicBezTo>
                    <a:pt x="244129" y="73306"/>
                    <a:pt x="222232" y="81707"/>
                    <a:pt x="205636" y="98510"/>
                  </a:cubicBezTo>
                  <a:cubicBezTo>
                    <a:pt x="171984" y="132116"/>
                    <a:pt x="171984" y="186438"/>
                    <a:pt x="205636" y="219584"/>
                  </a:cubicBezTo>
                  <a:cubicBezTo>
                    <a:pt x="238827" y="253190"/>
                    <a:pt x="293224" y="253190"/>
                    <a:pt x="326876" y="219584"/>
                  </a:cubicBezTo>
                  <a:cubicBezTo>
                    <a:pt x="360528" y="186438"/>
                    <a:pt x="360528" y="132116"/>
                    <a:pt x="326876" y="98510"/>
                  </a:cubicBezTo>
                  <a:cubicBezTo>
                    <a:pt x="310050" y="81707"/>
                    <a:pt x="288038" y="73306"/>
                    <a:pt x="266083" y="73306"/>
                  </a:cubicBezTo>
                  <a:close/>
                  <a:moveTo>
                    <a:pt x="406161" y="72259"/>
                  </a:moveTo>
                  <a:lnTo>
                    <a:pt x="451841" y="72259"/>
                  </a:lnTo>
                  <a:lnTo>
                    <a:pt x="451841" y="441920"/>
                  </a:lnTo>
                  <a:lnTo>
                    <a:pt x="406161" y="441920"/>
                  </a:lnTo>
                  <a:lnTo>
                    <a:pt x="406161" y="197014"/>
                  </a:lnTo>
                  <a:cubicBezTo>
                    <a:pt x="409391" y="185505"/>
                    <a:pt x="410775" y="173536"/>
                    <a:pt x="410775" y="161107"/>
                  </a:cubicBezTo>
                  <a:cubicBezTo>
                    <a:pt x="410775" y="148677"/>
                    <a:pt x="409391" y="136708"/>
                    <a:pt x="406161" y="125199"/>
                  </a:cubicBezTo>
                  <a:close/>
                  <a:moveTo>
                    <a:pt x="266256" y="39239"/>
                  </a:moveTo>
                  <a:cubicBezTo>
                    <a:pt x="297027" y="39239"/>
                    <a:pt x="327798" y="50863"/>
                    <a:pt x="351308" y="74111"/>
                  </a:cubicBezTo>
                  <a:cubicBezTo>
                    <a:pt x="397868" y="121067"/>
                    <a:pt x="397868" y="197026"/>
                    <a:pt x="351308" y="243983"/>
                  </a:cubicBezTo>
                  <a:cubicBezTo>
                    <a:pt x="308436" y="286796"/>
                    <a:pt x="241132" y="290479"/>
                    <a:pt x="194111" y="255031"/>
                  </a:cubicBezTo>
                  <a:lnTo>
                    <a:pt x="173367" y="276208"/>
                  </a:lnTo>
                  <a:cubicBezTo>
                    <a:pt x="175211" y="285875"/>
                    <a:pt x="172445" y="296463"/>
                    <a:pt x="165069" y="304289"/>
                  </a:cubicBezTo>
                  <a:lnTo>
                    <a:pt x="75637" y="393599"/>
                  </a:lnTo>
                  <a:cubicBezTo>
                    <a:pt x="63191" y="405568"/>
                    <a:pt x="43368" y="405568"/>
                    <a:pt x="31383" y="393599"/>
                  </a:cubicBezTo>
                  <a:cubicBezTo>
                    <a:pt x="19397" y="381629"/>
                    <a:pt x="19397" y="361834"/>
                    <a:pt x="31383" y="349404"/>
                  </a:cubicBezTo>
                  <a:lnTo>
                    <a:pt x="120814" y="260095"/>
                  </a:lnTo>
                  <a:cubicBezTo>
                    <a:pt x="128651" y="252730"/>
                    <a:pt x="139254" y="249967"/>
                    <a:pt x="148935" y="251809"/>
                  </a:cubicBezTo>
                  <a:lnTo>
                    <a:pt x="170140" y="231093"/>
                  </a:lnTo>
                  <a:cubicBezTo>
                    <a:pt x="134644" y="184136"/>
                    <a:pt x="138332" y="116924"/>
                    <a:pt x="181204" y="74111"/>
                  </a:cubicBezTo>
                  <a:cubicBezTo>
                    <a:pt x="204714" y="50863"/>
                    <a:pt x="235485" y="39239"/>
                    <a:pt x="266256" y="39239"/>
                  </a:cubicBezTo>
                  <a:close/>
                  <a:moveTo>
                    <a:pt x="501149" y="0"/>
                  </a:moveTo>
                  <a:lnTo>
                    <a:pt x="546829" y="0"/>
                  </a:lnTo>
                  <a:lnTo>
                    <a:pt x="546829" y="441920"/>
                  </a:lnTo>
                  <a:lnTo>
                    <a:pt x="501149" y="4419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FABB5F4-F078-4F3A-969E-A7F344CF1DE4}"/>
              </a:ext>
            </a:extLst>
          </p:cNvPr>
          <p:cNvGrpSpPr/>
          <p:nvPr/>
        </p:nvGrpSpPr>
        <p:grpSpPr>
          <a:xfrm>
            <a:off x="8048202" y="4678826"/>
            <a:ext cx="593803" cy="593803"/>
            <a:chOff x="7179208" y="2415707"/>
            <a:chExt cx="711200" cy="71120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10530A0F-2CCA-405F-9A84-B060F9E136CC}"/>
                </a:ext>
              </a:extLst>
            </p:cNvPr>
            <p:cNvSpPr/>
            <p:nvPr/>
          </p:nvSpPr>
          <p:spPr>
            <a:xfrm>
              <a:off x="7179208" y="2415707"/>
              <a:ext cx="711200" cy="711200"/>
            </a:xfrm>
            <a:prstGeom prst="ellipse">
              <a:avLst/>
            </a:prstGeom>
            <a:solidFill>
              <a:srgbClr val="66B0B0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6" name="椭圆 30">
              <a:extLst>
                <a:ext uri="{FF2B5EF4-FFF2-40B4-BE49-F238E27FC236}">
                  <a16:creationId xmlns:a16="http://schemas.microsoft.com/office/drawing/2014/main" id="{506BC54A-2D05-4E30-B135-F8BB68AB2275}"/>
                </a:ext>
              </a:extLst>
            </p:cNvPr>
            <p:cNvSpPr/>
            <p:nvPr/>
          </p:nvSpPr>
          <p:spPr>
            <a:xfrm>
              <a:off x="7337958" y="2574776"/>
              <a:ext cx="393700" cy="393060"/>
            </a:xfrm>
            <a:custGeom>
              <a:avLst/>
              <a:gdLst>
                <a:gd name="connsiteX0" fmla="*/ 460696 w 608556"/>
                <a:gd name="connsiteY0" fmla="*/ 435530 h 607568"/>
                <a:gd name="connsiteX1" fmla="*/ 506378 w 608556"/>
                <a:gd name="connsiteY1" fmla="*/ 472847 h 607568"/>
                <a:gd name="connsiteX2" fmla="*/ 317397 w 608556"/>
                <a:gd name="connsiteY2" fmla="*/ 566140 h 607568"/>
                <a:gd name="connsiteX3" fmla="*/ 317397 w 608556"/>
                <a:gd name="connsiteY3" fmla="*/ 607568 h 607568"/>
                <a:gd name="connsiteX4" fmla="*/ 194761 w 608556"/>
                <a:gd name="connsiteY4" fmla="*/ 536887 h 607568"/>
                <a:gd name="connsiteX5" fmla="*/ 317397 w 608556"/>
                <a:gd name="connsiteY5" fmla="*/ 466127 h 607568"/>
                <a:gd name="connsiteX6" fmla="*/ 317397 w 608556"/>
                <a:gd name="connsiteY6" fmla="*/ 507160 h 607568"/>
                <a:gd name="connsiteX7" fmla="*/ 460696 w 608556"/>
                <a:gd name="connsiteY7" fmla="*/ 435530 h 607568"/>
                <a:gd name="connsiteX8" fmla="*/ 70847 w 608556"/>
                <a:gd name="connsiteY8" fmla="*/ 194478 h 607568"/>
                <a:gd name="connsiteX9" fmla="*/ 141616 w 608556"/>
                <a:gd name="connsiteY9" fmla="*/ 316919 h 607568"/>
                <a:gd name="connsiteX10" fmla="*/ 100532 w 608556"/>
                <a:gd name="connsiteY10" fmla="*/ 316919 h 607568"/>
                <a:gd name="connsiteX11" fmla="*/ 172250 w 608556"/>
                <a:gd name="connsiteY11" fmla="*/ 459992 h 607568"/>
                <a:gd name="connsiteX12" fmla="*/ 134966 w 608556"/>
                <a:gd name="connsiteY12" fmla="*/ 505601 h 607568"/>
                <a:gd name="connsiteX13" fmla="*/ 41479 w 608556"/>
                <a:gd name="connsiteY13" fmla="*/ 316919 h 607568"/>
                <a:gd name="connsiteX14" fmla="*/ 0 w 608556"/>
                <a:gd name="connsiteY14" fmla="*/ 316919 h 607568"/>
                <a:gd name="connsiteX15" fmla="*/ 473614 w 608556"/>
                <a:gd name="connsiteY15" fmla="*/ 101967 h 607568"/>
                <a:gd name="connsiteX16" fmla="*/ 567060 w 608556"/>
                <a:gd name="connsiteY16" fmla="*/ 290643 h 607568"/>
                <a:gd name="connsiteX17" fmla="*/ 608556 w 608556"/>
                <a:gd name="connsiteY17" fmla="*/ 290643 h 607568"/>
                <a:gd name="connsiteX18" fmla="*/ 537759 w 608556"/>
                <a:gd name="connsiteY18" fmla="*/ 413160 h 607568"/>
                <a:gd name="connsiteX19" fmla="*/ 466882 w 608556"/>
                <a:gd name="connsiteY19" fmla="*/ 290643 h 607568"/>
                <a:gd name="connsiteX20" fmla="*/ 507983 w 608556"/>
                <a:gd name="connsiteY20" fmla="*/ 290643 h 607568"/>
                <a:gd name="connsiteX21" fmla="*/ 436235 w 608556"/>
                <a:gd name="connsiteY21" fmla="*/ 147654 h 607568"/>
                <a:gd name="connsiteX22" fmla="*/ 291127 w 608556"/>
                <a:gd name="connsiteY22" fmla="*/ 0 h 607568"/>
                <a:gd name="connsiteX23" fmla="*/ 413866 w 608556"/>
                <a:gd name="connsiteY23" fmla="*/ 70760 h 607568"/>
                <a:gd name="connsiteX24" fmla="*/ 291127 w 608556"/>
                <a:gd name="connsiteY24" fmla="*/ 141441 h 607568"/>
                <a:gd name="connsiteX25" fmla="*/ 291127 w 608556"/>
                <a:gd name="connsiteY25" fmla="*/ 100408 h 607568"/>
                <a:gd name="connsiteX26" fmla="*/ 147878 w 608556"/>
                <a:gd name="connsiteY26" fmla="*/ 172038 h 607568"/>
                <a:gd name="connsiteX27" fmla="*/ 102108 w 608556"/>
                <a:gd name="connsiteY27" fmla="*/ 134800 h 607568"/>
                <a:gd name="connsiteX28" fmla="*/ 291127 w 608556"/>
                <a:gd name="connsiteY28" fmla="*/ 41428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08556" h="607568">
                  <a:moveTo>
                    <a:pt x="460696" y="435530"/>
                  </a:moveTo>
                  <a:lnTo>
                    <a:pt x="506378" y="472847"/>
                  </a:lnTo>
                  <a:cubicBezTo>
                    <a:pt x="459509" y="530088"/>
                    <a:pt x="391026" y="563768"/>
                    <a:pt x="317397" y="566140"/>
                  </a:cubicBezTo>
                  <a:lnTo>
                    <a:pt x="317397" y="607568"/>
                  </a:lnTo>
                  <a:lnTo>
                    <a:pt x="194761" y="536887"/>
                  </a:lnTo>
                  <a:lnTo>
                    <a:pt x="317397" y="466127"/>
                  </a:lnTo>
                  <a:lnTo>
                    <a:pt x="317397" y="507160"/>
                  </a:lnTo>
                  <a:cubicBezTo>
                    <a:pt x="373212" y="504788"/>
                    <a:pt x="425069" y="479014"/>
                    <a:pt x="460696" y="435530"/>
                  </a:cubicBezTo>
                  <a:close/>
                  <a:moveTo>
                    <a:pt x="70847" y="194478"/>
                  </a:moveTo>
                  <a:lnTo>
                    <a:pt x="141616" y="316919"/>
                  </a:lnTo>
                  <a:lnTo>
                    <a:pt x="100532" y="316919"/>
                  </a:lnTo>
                  <a:cubicBezTo>
                    <a:pt x="102907" y="372647"/>
                    <a:pt x="128713" y="424421"/>
                    <a:pt x="172250" y="459992"/>
                  </a:cubicBezTo>
                  <a:lnTo>
                    <a:pt x="134966" y="505601"/>
                  </a:lnTo>
                  <a:cubicBezTo>
                    <a:pt x="77576" y="458806"/>
                    <a:pt x="43854" y="390432"/>
                    <a:pt x="41479" y="316919"/>
                  </a:cubicBezTo>
                  <a:lnTo>
                    <a:pt x="0" y="316919"/>
                  </a:lnTo>
                  <a:close/>
                  <a:moveTo>
                    <a:pt x="473614" y="101967"/>
                  </a:moveTo>
                  <a:cubicBezTo>
                    <a:pt x="530948" y="148761"/>
                    <a:pt x="564684" y="217133"/>
                    <a:pt x="567060" y="290643"/>
                  </a:cubicBezTo>
                  <a:lnTo>
                    <a:pt x="608556" y="290643"/>
                  </a:lnTo>
                  <a:lnTo>
                    <a:pt x="537759" y="413160"/>
                  </a:lnTo>
                  <a:lnTo>
                    <a:pt x="466882" y="290643"/>
                  </a:lnTo>
                  <a:lnTo>
                    <a:pt x="507983" y="290643"/>
                  </a:lnTo>
                  <a:cubicBezTo>
                    <a:pt x="505607" y="234918"/>
                    <a:pt x="479790" y="183144"/>
                    <a:pt x="436235" y="147654"/>
                  </a:cubicBezTo>
                  <a:close/>
                  <a:moveTo>
                    <a:pt x="291127" y="0"/>
                  </a:moveTo>
                  <a:lnTo>
                    <a:pt x="413866" y="70760"/>
                  </a:lnTo>
                  <a:lnTo>
                    <a:pt x="291127" y="141441"/>
                  </a:lnTo>
                  <a:lnTo>
                    <a:pt x="291127" y="100408"/>
                  </a:lnTo>
                  <a:cubicBezTo>
                    <a:pt x="235300" y="102780"/>
                    <a:pt x="183433" y="128554"/>
                    <a:pt x="147878" y="172038"/>
                  </a:cubicBezTo>
                  <a:lnTo>
                    <a:pt x="102108" y="134800"/>
                  </a:lnTo>
                  <a:cubicBezTo>
                    <a:pt x="148987" y="77480"/>
                    <a:pt x="217483" y="43800"/>
                    <a:pt x="291127" y="414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文本框 30">
            <a:extLst>
              <a:ext uri="{FF2B5EF4-FFF2-40B4-BE49-F238E27FC236}">
                <a16:creationId xmlns:a16="http://schemas.microsoft.com/office/drawing/2014/main" id="{4EAAF6B8-2A97-45E3-B948-E5B90A77B932}"/>
              </a:ext>
            </a:extLst>
          </p:cNvPr>
          <p:cNvSpPr txBox="1"/>
          <p:nvPr/>
        </p:nvSpPr>
        <p:spPr>
          <a:xfrm>
            <a:off x="586608" y="2446179"/>
            <a:ext cx="3541509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30" name="文本框 14">
            <a:extLst>
              <a:ext uri="{FF2B5EF4-FFF2-40B4-BE49-F238E27FC236}">
                <a16:creationId xmlns:a16="http://schemas.microsoft.com/office/drawing/2014/main" id="{882426B3-BEDB-447F-8FD1-D2A2B2042B4E}"/>
              </a:ext>
            </a:extLst>
          </p:cNvPr>
          <p:cNvSpPr txBox="1"/>
          <p:nvPr/>
        </p:nvSpPr>
        <p:spPr>
          <a:xfrm>
            <a:off x="1523304" y="1821578"/>
            <a:ext cx="1668116" cy="461665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4A2DA42-F7C1-4F2B-9DC6-A2D7C267F23B}"/>
              </a:ext>
            </a:extLst>
          </p:cNvPr>
          <p:cNvSpPr txBox="1"/>
          <p:nvPr/>
        </p:nvSpPr>
        <p:spPr>
          <a:xfrm>
            <a:off x="586608" y="3928841"/>
            <a:ext cx="3541509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32" name="文本框 7">
            <a:extLst>
              <a:ext uri="{FF2B5EF4-FFF2-40B4-BE49-F238E27FC236}">
                <a16:creationId xmlns:a16="http://schemas.microsoft.com/office/drawing/2014/main" id="{CF2ABD8C-9944-4E09-A821-3E54E823F924}"/>
              </a:ext>
            </a:extLst>
          </p:cNvPr>
          <p:cNvSpPr txBox="1"/>
          <p:nvPr/>
        </p:nvSpPr>
        <p:spPr>
          <a:xfrm>
            <a:off x="8863327" y="1697922"/>
            <a:ext cx="2224882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</a:t>
            </a:r>
          </a:p>
        </p:txBody>
      </p:sp>
      <p:sp>
        <p:nvSpPr>
          <p:cNvPr id="33" name="文本框 14">
            <a:extLst>
              <a:ext uri="{FF2B5EF4-FFF2-40B4-BE49-F238E27FC236}">
                <a16:creationId xmlns:a16="http://schemas.microsoft.com/office/drawing/2014/main" id="{915D4B58-022D-4FA8-9538-6583E8F150BB}"/>
              </a:ext>
            </a:extLst>
          </p:cNvPr>
          <p:cNvSpPr txBox="1"/>
          <p:nvPr/>
        </p:nvSpPr>
        <p:spPr>
          <a:xfrm>
            <a:off x="8863327" y="1328590"/>
            <a:ext cx="1203331" cy="369332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34" name="文本框 7">
            <a:extLst>
              <a:ext uri="{FF2B5EF4-FFF2-40B4-BE49-F238E27FC236}">
                <a16:creationId xmlns:a16="http://schemas.microsoft.com/office/drawing/2014/main" id="{D2184A98-DE9A-4094-9C98-0E6743276BE5}"/>
              </a:ext>
            </a:extLst>
          </p:cNvPr>
          <p:cNvSpPr txBox="1"/>
          <p:nvPr/>
        </p:nvSpPr>
        <p:spPr>
          <a:xfrm>
            <a:off x="8863327" y="3188374"/>
            <a:ext cx="2224882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</a:t>
            </a:r>
          </a:p>
        </p:txBody>
      </p:sp>
      <p:sp>
        <p:nvSpPr>
          <p:cNvPr id="35" name="文本框 14">
            <a:extLst>
              <a:ext uri="{FF2B5EF4-FFF2-40B4-BE49-F238E27FC236}">
                <a16:creationId xmlns:a16="http://schemas.microsoft.com/office/drawing/2014/main" id="{A094A340-DF31-4048-81B9-BE1C23DD184B}"/>
              </a:ext>
            </a:extLst>
          </p:cNvPr>
          <p:cNvSpPr txBox="1"/>
          <p:nvPr/>
        </p:nvSpPr>
        <p:spPr>
          <a:xfrm>
            <a:off x="8863327" y="2819042"/>
            <a:ext cx="1203331" cy="369332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36" name="文本框 7">
            <a:extLst>
              <a:ext uri="{FF2B5EF4-FFF2-40B4-BE49-F238E27FC236}">
                <a16:creationId xmlns:a16="http://schemas.microsoft.com/office/drawing/2014/main" id="{969213B1-AE85-45E0-9F51-D08F9613E977}"/>
              </a:ext>
            </a:extLst>
          </p:cNvPr>
          <p:cNvSpPr txBox="1"/>
          <p:nvPr/>
        </p:nvSpPr>
        <p:spPr>
          <a:xfrm>
            <a:off x="8863327" y="4678826"/>
            <a:ext cx="2224882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</a:t>
            </a:r>
          </a:p>
        </p:txBody>
      </p:sp>
      <p:sp>
        <p:nvSpPr>
          <p:cNvPr id="37" name="文本框 14">
            <a:extLst>
              <a:ext uri="{FF2B5EF4-FFF2-40B4-BE49-F238E27FC236}">
                <a16:creationId xmlns:a16="http://schemas.microsoft.com/office/drawing/2014/main" id="{7F132406-1568-415E-AAFC-C84A9E44DAC7}"/>
              </a:ext>
            </a:extLst>
          </p:cNvPr>
          <p:cNvSpPr txBox="1"/>
          <p:nvPr/>
        </p:nvSpPr>
        <p:spPr>
          <a:xfrm>
            <a:off x="8863327" y="4309494"/>
            <a:ext cx="1203331" cy="369332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143882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A455AF6-C5EA-46BB-A44F-2F3E6DD03E1B}"/>
              </a:ext>
            </a:extLst>
          </p:cNvPr>
          <p:cNvGrpSpPr/>
          <p:nvPr/>
        </p:nvGrpSpPr>
        <p:grpSpPr>
          <a:xfrm>
            <a:off x="696000" y="1029810"/>
            <a:ext cx="10800000" cy="5078027"/>
            <a:chOff x="696000" y="1544160"/>
            <a:chExt cx="10800000" cy="507802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49999556-5811-408C-B851-938D53CCDF26}"/>
                </a:ext>
              </a:extLst>
            </p:cNvPr>
            <p:cNvSpPr/>
            <p:nvPr/>
          </p:nvSpPr>
          <p:spPr>
            <a:xfrm>
              <a:off x="696000" y="2662239"/>
              <a:ext cx="10800000" cy="3959948"/>
            </a:xfrm>
            <a:prstGeom prst="rect">
              <a:avLst/>
            </a:prstGeom>
            <a:noFill/>
            <a:ln w="19050">
              <a:solidFill>
                <a:srgbClr val="66B0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833DEFA-53B7-4D47-8ACC-2B483263785C}"/>
                </a:ext>
              </a:extLst>
            </p:cNvPr>
            <p:cNvSpPr/>
            <p:nvPr/>
          </p:nvSpPr>
          <p:spPr>
            <a:xfrm>
              <a:off x="1835697" y="1544160"/>
              <a:ext cx="9000000" cy="262050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4914992-B322-4CEE-8F74-2789A079AE58}"/>
                </a:ext>
              </a:extLst>
            </p:cNvPr>
            <p:cNvSpPr/>
            <p:nvPr/>
          </p:nvSpPr>
          <p:spPr>
            <a:xfrm>
              <a:off x="1210906" y="2059117"/>
              <a:ext cx="1224000" cy="1224000"/>
            </a:xfrm>
            <a:prstGeom prst="ellipse">
              <a:avLst/>
            </a:prstGeom>
            <a:solidFill>
              <a:srgbClr val="66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entertaining-park-wheel_53771">
              <a:extLst>
                <a:ext uri="{FF2B5EF4-FFF2-40B4-BE49-F238E27FC236}">
                  <a16:creationId xmlns:a16="http://schemas.microsoft.com/office/drawing/2014/main" id="{68A1D4F8-2E18-4A57-890D-033DC5D267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17509" y="2325774"/>
              <a:ext cx="610794" cy="720000"/>
            </a:xfrm>
            <a:custGeom>
              <a:avLst/>
              <a:gdLst>
                <a:gd name="connsiteX0" fmla="*/ 227436 w 515057"/>
                <a:gd name="connsiteY0" fmla="*/ 445268 h 607145"/>
                <a:gd name="connsiteX1" fmla="*/ 258553 w 515057"/>
                <a:gd name="connsiteY1" fmla="*/ 447808 h 607145"/>
                <a:gd name="connsiteX2" fmla="*/ 289808 w 515057"/>
                <a:gd name="connsiteY2" fmla="*/ 445268 h 607145"/>
                <a:gd name="connsiteX3" fmla="*/ 308441 w 515057"/>
                <a:gd name="connsiteY3" fmla="*/ 482438 h 607145"/>
                <a:gd name="connsiteX4" fmla="*/ 258645 w 515057"/>
                <a:gd name="connsiteY4" fmla="*/ 487748 h 607145"/>
                <a:gd name="connsiteX5" fmla="*/ 208803 w 515057"/>
                <a:gd name="connsiteY5" fmla="*/ 482438 h 607145"/>
                <a:gd name="connsiteX6" fmla="*/ 65723 w 515057"/>
                <a:gd name="connsiteY6" fmla="*/ 268447 h 607145"/>
                <a:gd name="connsiteX7" fmla="*/ 114889 w 515057"/>
                <a:gd name="connsiteY7" fmla="*/ 383917 h 607145"/>
                <a:gd name="connsiteX8" fmla="*/ 189076 w 515057"/>
                <a:gd name="connsiteY8" fmla="*/ 309462 h 607145"/>
                <a:gd name="connsiteX9" fmla="*/ 174091 w 515057"/>
                <a:gd name="connsiteY9" fmla="*/ 268447 h 607145"/>
                <a:gd name="connsiteX10" fmla="*/ 343048 w 515057"/>
                <a:gd name="connsiteY10" fmla="*/ 268400 h 607145"/>
                <a:gd name="connsiteX11" fmla="*/ 328108 w 515057"/>
                <a:gd name="connsiteY11" fmla="*/ 309323 h 607145"/>
                <a:gd name="connsiteX12" fmla="*/ 402250 w 515057"/>
                <a:gd name="connsiteY12" fmla="*/ 383871 h 607145"/>
                <a:gd name="connsiteX13" fmla="*/ 451415 w 515057"/>
                <a:gd name="connsiteY13" fmla="*/ 268400 h 607145"/>
                <a:gd name="connsiteX14" fmla="*/ 404470 w 515057"/>
                <a:gd name="connsiteY14" fmla="*/ 127896 h 607145"/>
                <a:gd name="connsiteX15" fmla="*/ 324871 w 515057"/>
                <a:gd name="connsiteY15" fmla="*/ 207894 h 607145"/>
                <a:gd name="connsiteX16" fmla="*/ 341706 w 515057"/>
                <a:gd name="connsiteY16" fmla="*/ 243736 h 607145"/>
                <a:gd name="connsiteX17" fmla="*/ 451646 w 515057"/>
                <a:gd name="connsiteY17" fmla="*/ 243736 h 607145"/>
                <a:gd name="connsiteX18" fmla="*/ 404470 w 515057"/>
                <a:gd name="connsiteY18" fmla="*/ 127896 h 607145"/>
                <a:gd name="connsiteX19" fmla="*/ 112715 w 515057"/>
                <a:gd name="connsiteY19" fmla="*/ 127896 h 607145"/>
                <a:gd name="connsiteX20" fmla="*/ 65538 w 515057"/>
                <a:gd name="connsiteY20" fmla="*/ 243736 h 607145"/>
                <a:gd name="connsiteX21" fmla="*/ 175478 w 515057"/>
                <a:gd name="connsiteY21" fmla="*/ 243736 h 607145"/>
                <a:gd name="connsiteX22" fmla="*/ 192314 w 515057"/>
                <a:gd name="connsiteY22" fmla="*/ 207894 h 607145"/>
                <a:gd name="connsiteX23" fmla="*/ 270895 w 515057"/>
                <a:gd name="connsiteY23" fmla="*/ 62031 h 607145"/>
                <a:gd name="connsiteX24" fmla="*/ 270895 w 515057"/>
                <a:gd name="connsiteY24" fmla="*/ 176994 h 607145"/>
                <a:gd name="connsiteX25" fmla="*/ 306786 w 515057"/>
                <a:gd name="connsiteY25" fmla="*/ 191081 h 607145"/>
                <a:gd name="connsiteX26" fmla="*/ 387079 w 515057"/>
                <a:gd name="connsiteY26" fmla="*/ 110436 h 607145"/>
                <a:gd name="connsiteX27" fmla="*/ 270895 w 515057"/>
                <a:gd name="connsiteY27" fmla="*/ 62031 h 607145"/>
                <a:gd name="connsiteX28" fmla="*/ 246243 w 515057"/>
                <a:gd name="connsiteY28" fmla="*/ 62031 h 607145"/>
                <a:gd name="connsiteX29" fmla="*/ 130059 w 515057"/>
                <a:gd name="connsiteY29" fmla="*/ 110483 h 607145"/>
                <a:gd name="connsiteX30" fmla="*/ 210352 w 515057"/>
                <a:gd name="connsiteY30" fmla="*/ 191174 h 607145"/>
                <a:gd name="connsiteX31" fmla="*/ 246243 w 515057"/>
                <a:gd name="connsiteY31" fmla="*/ 177040 h 607145"/>
                <a:gd name="connsiteX32" fmla="*/ 209149 w 515057"/>
                <a:gd name="connsiteY32" fmla="*/ 0 h 607145"/>
                <a:gd name="connsiteX33" fmla="*/ 308035 w 515057"/>
                <a:gd name="connsiteY33" fmla="*/ 0 h 607145"/>
                <a:gd name="connsiteX34" fmla="*/ 326536 w 515057"/>
                <a:gd name="connsiteY34" fmla="*/ 18476 h 607145"/>
                <a:gd name="connsiteX35" fmla="*/ 326536 w 515057"/>
                <a:gd name="connsiteY35" fmla="*/ 31593 h 607145"/>
                <a:gd name="connsiteX36" fmla="*/ 349477 w 515057"/>
                <a:gd name="connsiteY36" fmla="*/ 39907 h 607145"/>
                <a:gd name="connsiteX37" fmla="*/ 370429 w 515057"/>
                <a:gd name="connsiteY37" fmla="*/ 50022 h 607145"/>
                <a:gd name="connsiteX38" fmla="*/ 379263 w 515057"/>
                <a:gd name="connsiteY38" fmla="*/ 41200 h 607145"/>
                <a:gd name="connsiteX39" fmla="*/ 405395 w 515057"/>
                <a:gd name="connsiteY39" fmla="*/ 41200 h 607145"/>
                <a:gd name="connsiteX40" fmla="*/ 475327 w 515057"/>
                <a:gd name="connsiteY40" fmla="*/ 110991 h 607145"/>
                <a:gd name="connsiteX41" fmla="*/ 475327 w 515057"/>
                <a:gd name="connsiteY41" fmla="*/ 137087 h 607145"/>
                <a:gd name="connsiteX42" fmla="*/ 465568 w 515057"/>
                <a:gd name="connsiteY42" fmla="*/ 146833 h 607145"/>
                <a:gd name="connsiteX43" fmla="*/ 473662 w 515057"/>
                <a:gd name="connsiteY43" fmla="*/ 163922 h 607145"/>
                <a:gd name="connsiteX44" fmla="*/ 482404 w 515057"/>
                <a:gd name="connsiteY44" fmla="*/ 188264 h 607145"/>
                <a:gd name="connsiteX45" fmla="*/ 496464 w 515057"/>
                <a:gd name="connsiteY45" fmla="*/ 188264 h 607145"/>
                <a:gd name="connsiteX46" fmla="*/ 515057 w 515057"/>
                <a:gd name="connsiteY46" fmla="*/ 206739 h 607145"/>
                <a:gd name="connsiteX47" fmla="*/ 515057 w 515057"/>
                <a:gd name="connsiteY47" fmla="*/ 305397 h 607145"/>
                <a:gd name="connsiteX48" fmla="*/ 496556 w 515057"/>
                <a:gd name="connsiteY48" fmla="*/ 323872 h 607145"/>
                <a:gd name="connsiteX49" fmla="*/ 481571 w 515057"/>
                <a:gd name="connsiteY49" fmla="*/ 323872 h 607145"/>
                <a:gd name="connsiteX50" fmla="*/ 473662 w 515057"/>
                <a:gd name="connsiteY50" fmla="*/ 345442 h 607145"/>
                <a:gd name="connsiteX51" fmla="*/ 463857 w 515057"/>
                <a:gd name="connsiteY51" fmla="*/ 365811 h 607145"/>
                <a:gd name="connsiteX52" fmla="*/ 475281 w 515057"/>
                <a:gd name="connsiteY52" fmla="*/ 377266 h 607145"/>
                <a:gd name="connsiteX53" fmla="*/ 475281 w 515057"/>
                <a:gd name="connsiteY53" fmla="*/ 403363 h 607145"/>
                <a:gd name="connsiteX54" fmla="*/ 415709 w 515057"/>
                <a:gd name="connsiteY54" fmla="*/ 462853 h 607145"/>
                <a:gd name="connsiteX55" fmla="*/ 384998 w 515057"/>
                <a:gd name="connsiteY55" fmla="*/ 401515 h 607145"/>
                <a:gd name="connsiteX56" fmla="*/ 322697 w 515057"/>
                <a:gd name="connsiteY56" fmla="*/ 338791 h 607145"/>
                <a:gd name="connsiteX57" fmla="*/ 439482 w 515057"/>
                <a:gd name="connsiteY57" fmla="*/ 572181 h 607145"/>
                <a:gd name="connsiteX58" fmla="*/ 427549 w 515057"/>
                <a:gd name="connsiteY58" fmla="*/ 604882 h 607145"/>
                <a:gd name="connsiteX59" fmla="*/ 417189 w 515057"/>
                <a:gd name="connsiteY59" fmla="*/ 607145 h 607145"/>
                <a:gd name="connsiteX60" fmla="*/ 394803 w 515057"/>
                <a:gd name="connsiteY60" fmla="*/ 592919 h 607145"/>
                <a:gd name="connsiteX61" fmla="*/ 270525 w 515057"/>
                <a:gd name="connsiteY61" fmla="*/ 344703 h 607145"/>
                <a:gd name="connsiteX62" fmla="*/ 258639 w 515057"/>
                <a:gd name="connsiteY62" fmla="*/ 345489 h 607145"/>
                <a:gd name="connsiteX63" fmla="*/ 246706 w 515057"/>
                <a:gd name="connsiteY63" fmla="*/ 344703 h 607145"/>
                <a:gd name="connsiteX64" fmla="*/ 122474 w 515057"/>
                <a:gd name="connsiteY64" fmla="*/ 592919 h 607145"/>
                <a:gd name="connsiteX65" fmla="*/ 100088 w 515057"/>
                <a:gd name="connsiteY65" fmla="*/ 607145 h 607145"/>
                <a:gd name="connsiteX66" fmla="*/ 89728 w 515057"/>
                <a:gd name="connsiteY66" fmla="*/ 604882 h 607145"/>
                <a:gd name="connsiteX67" fmla="*/ 77749 w 515057"/>
                <a:gd name="connsiteY67" fmla="*/ 572181 h 607145"/>
                <a:gd name="connsiteX68" fmla="*/ 194534 w 515057"/>
                <a:gd name="connsiteY68" fmla="*/ 338791 h 607145"/>
                <a:gd name="connsiteX69" fmla="*/ 132511 w 515057"/>
                <a:gd name="connsiteY69" fmla="*/ 401099 h 607145"/>
                <a:gd name="connsiteX70" fmla="*/ 100690 w 515057"/>
                <a:gd name="connsiteY70" fmla="*/ 464239 h 607145"/>
                <a:gd name="connsiteX71" fmla="*/ 39684 w 515057"/>
                <a:gd name="connsiteY71" fmla="*/ 403316 h 607145"/>
                <a:gd name="connsiteX72" fmla="*/ 39684 w 515057"/>
                <a:gd name="connsiteY72" fmla="*/ 377220 h 607145"/>
                <a:gd name="connsiteX73" fmla="*/ 52542 w 515057"/>
                <a:gd name="connsiteY73" fmla="*/ 364380 h 607145"/>
                <a:gd name="connsiteX74" fmla="*/ 43476 w 515057"/>
                <a:gd name="connsiteY74" fmla="*/ 345442 h 607145"/>
                <a:gd name="connsiteX75" fmla="*/ 36261 w 515057"/>
                <a:gd name="connsiteY75" fmla="*/ 326043 h 607145"/>
                <a:gd name="connsiteX76" fmla="*/ 18501 w 515057"/>
                <a:gd name="connsiteY76" fmla="*/ 326043 h 607145"/>
                <a:gd name="connsiteX77" fmla="*/ 0 w 515057"/>
                <a:gd name="connsiteY77" fmla="*/ 307568 h 607145"/>
                <a:gd name="connsiteX78" fmla="*/ 0 w 515057"/>
                <a:gd name="connsiteY78" fmla="*/ 208910 h 607145"/>
                <a:gd name="connsiteX79" fmla="*/ 18501 w 515057"/>
                <a:gd name="connsiteY79" fmla="*/ 190435 h 607145"/>
                <a:gd name="connsiteX80" fmla="*/ 34087 w 515057"/>
                <a:gd name="connsiteY80" fmla="*/ 190435 h 607145"/>
                <a:gd name="connsiteX81" fmla="*/ 43476 w 515057"/>
                <a:gd name="connsiteY81" fmla="*/ 164015 h 607145"/>
                <a:gd name="connsiteX82" fmla="*/ 50877 w 515057"/>
                <a:gd name="connsiteY82" fmla="*/ 148218 h 607145"/>
                <a:gd name="connsiteX83" fmla="*/ 39684 w 515057"/>
                <a:gd name="connsiteY83" fmla="*/ 137087 h 607145"/>
                <a:gd name="connsiteX84" fmla="*/ 39684 w 515057"/>
                <a:gd name="connsiteY84" fmla="*/ 110991 h 607145"/>
                <a:gd name="connsiteX85" fmla="*/ 109616 w 515057"/>
                <a:gd name="connsiteY85" fmla="*/ 41200 h 607145"/>
                <a:gd name="connsiteX86" fmla="*/ 135795 w 515057"/>
                <a:gd name="connsiteY86" fmla="*/ 41200 h 607145"/>
                <a:gd name="connsiteX87" fmla="*/ 145415 w 515057"/>
                <a:gd name="connsiteY87" fmla="*/ 50807 h 607145"/>
                <a:gd name="connsiteX88" fmla="*/ 167708 w 515057"/>
                <a:gd name="connsiteY88" fmla="*/ 39907 h 607145"/>
                <a:gd name="connsiteX89" fmla="*/ 190649 w 515057"/>
                <a:gd name="connsiteY89" fmla="*/ 31593 h 607145"/>
                <a:gd name="connsiteX90" fmla="*/ 190649 w 515057"/>
                <a:gd name="connsiteY90" fmla="*/ 18476 h 607145"/>
                <a:gd name="connsiteX91" fmla="*/ 209149 w 515057"/>
                <a:gd name="connsiteY91" fmla="*/ 0 h 60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15057" h="607145">
                  <a:moveTo>
                    <a:pt x="227436" y="445268"/>
                  </a:moveTo>
                  <a:cubicBezTo>
                    <a:pt x="237608" y="446931"/>
                    <a:pt x="248011" y="447808"/>
                    <a:pt x="258553" y="447808"/>
                  </a:cubicBezTo>
                  <a:cubicBezTo>
                    <a:pt x="269094" y="447808"/>
                    <a:pt x="279544" y="446931"/>
                    <a:pt x="289808" y="445268"/>
                  </a:cubicBezTo>
                  <a:lnTo>
                    <a:pt x="308441" y="482438"/>
                  </a:lnTo>
                  <a:cubicBezTo>
                    <a:pt x="292166" y="485947"/>
                    <a:pt x="275567" y="487748"/>
                    <a:pt x="258645" y="487748"/>
                  </a:cubicBezTo>
                  <a:cubicBezTo>
                    <a:pt x="241677" y="487748"/>
                    <a:pt x="225032" y="485947"/>
                    <a:pt x="208803" y="482438"/>
                  </a:cubicBezTo>
                  <a:close/>
                  <a:moveTo>
                    <a:pt x="65723" y="268447"/>
                  </a:moveTo>
                  <a:cubicBezTo>
                    <a:pt x="68684" y="311494"/>
                    <a:pt x="85843" y="351770"/>
                    <a:pt x="114889" y="383917"/>
                  </a:cubicBezTo>
                  <a:lnTo>
                    <a:pt x="189076" y="309462"/>
                  </a:lnTo>
                  <a:cubicBezTo>
                    <a:pt x="180751" y="297638"/>
                    <a:pt x="175432" y="283596"/>
                    <a:pt x="174091" y="268447"/>
                  </a:cubicBezTo>
                  <a:close/>
                  <a:moveTo>
                    <a:pt x="343048" y="268400"/>
                  </a:moveTo>
                  <a:cubicBezTo>
                    <a:pt x="341753" y="283596"/>
                    <a:pt x="336387" y="297591"/>
                    <a:pt x="328108" y="309323"/>
                  </a:cubicBezTo>
                  <a:lnTo>
                    <a:pt x="402250" y="383871"/>
                  </a:lnTo>
                  <a:cubicBezTo>
                    <a:pt x="431249" y="351770"/>
                    <a:pt x="448362" y="311448"/>
                    <a:pt x="451415" y="268400"/>
                  </a:cubicBezTo>
                  <a:close/>
                  <a:moveTo>
                    <a:pt x="404470" y="127896"/>
                  </a:moveTo>
                  <a:lnTo>
                    <a:pt x="324871" y="207894"/>
                  </a:lnTo>
                  <a:cubicBezTo>
                    <a:pt x="333057" y="218194"/>
                    <a:pt x="338978" y="230387"/>
                    <a:pt x="341706" y="243736"/>
                  </a:cubicBezTo>
                  <a:lnTo>
                    <a:pt x="451646" y="243736"/>
                  </a:lnTo>
                  <a:cubicBezTo>
                    <a:pt x="449241" y="200688"/>
                    <a:pt x="432776" y="160320"/>
                    <a:pt x="404470" y="127896"/>
                  </a:cubicBezTo>
                  <a:close/>
                  <a:moveTo>
                    <a:pt x="112715" y="127896"/>
                  </a:moveTo>
                  <a:cubicBezTo>
                    <a:pt x="84409" y="160366"/>
                    <a:pt x="67944" y="200688"/>
                    <a:pt x="65538" y="243736"/>
                  </a:cubicBezTo>
                  <a:lnTo>
                    <a:pt x="175478" y="243736"/>
                  </a:lnTo>
                  <a:cubicBezTo>
                    <a:pt x="178207" y="230387"/>
                    <a:pt x="184127" y="218194"/>
                    <a:pt x="192314" y="207894"/>
                  </a:cubicBezTo>
                  <a:close/>
                  <a:moveTo>
                    <a:pt x="270895" y="62031"/>
                  </a:moveTo>
                  <a:lnTo>
                    <a:pt x="270895" y="176994"/>
                  </a:lnTo>
                  <a:cubicBezTo>
                    <a:pt x="284077" y="178887"/>
                    <a:pt x="296287" y="183830"/>
                    <a:pt x="306786" y="191081"/>
                  </a:cubicBezTo>
                  <a:lnTo>
                    <a:pt x="387079" y="110436"/>
                  </a:lnTo>
                  <a:cubicBezTo>
                    <a:pt x="354703" y="81615"/>
                    <a:pt x="314187" y="64710"/>
                    <a:pt x="270895" y="62031"/>
                  </a:cubicBezTo>
                  <a:close/>
                  <a:moveTo>
                    <a:pt x="246243" y="62031"/>
                  </a:moveTo>
                  <a:cubicBezTo>
                    <a:pt x="202952" y="64710"/>
                    <a:pt x="162435" y="81615"/>
                    <a:pt x="130059" y="110483"/>
                  </a:cubicBezTo>
                  <a:lnTo>
                    <a:pt x="210352" y="191174"/>
                  </a:lnTo>
                  <a:cubicBezTo>
                    <a:pt x="220805" y="183876"/>
                    <a:pt x="233015" y="178980"/>
                    <a:pt x="246243" y="177040"/>
                  </a:cubicBezTo>
                  <a:close/>
                  <a:moveTo>
                    <a:pt x="209149" y="0"/>
                  </a:moveTo>
                  <a:lnTo>
                    <a:pt x="308035" y="0"/>
                  </a:lnTo>
                  <a:cubicBezTo>
                    <a:pt x="318257" y="0"/>
                    <a:pt x="326536" y="8268"/>
                    <a:pt x="326536" y="18476"/>
                  </a:cubicBezTo>
                  <a:lnTo>
                    <a:pt x="326536" y="31593"/>
                  </a:lnTo>
                  <a:cubicBezTo>
                    <a:pt x="334306" y="33949"/>
                    <a:pt x="341938" y="36720"/>
                    <a:pt x="349477" y="39907"/>
                  </a:cubicBezTo>
                  <a:cubicBezTo>
                    <a:pt x="356692" y="42909"/>
                    <a:pt x="363630" y="46327"/>
                    <a:pt x="370429" y="50022"/>
                  </a:cubicBezTo>
                  <a:lnTo>
                    <a:pt x="379263" y="41200"/>
                  </a:lnTo>
                  <a:cubicBezTo>
                    <a:pt x="386478" y="33995"/>
                    <a:pt x="398179" y="33995"/>
                    <a:pt x="405395" y="41200"/>
                  </a:cubicBezTo>
                  <a:lnTo>
                    <a:pt x="475327" y="110991"/>
                  </a:lnTo>
                  <a:cubicBezTo>
                    <a:pt x="482542" y="118196"/>
                    <a:pt x="482542" y="129882"/>
                    <a:pt x="475327" y="137087"/>
                  </a:cubicBezTo>
                  <a:lnTo>
                    <a:pt x="465568" y="146833"/>
                  </a:lnTo>
                  <a:cubicBezTo>
                    <a:pt x="468482" y="152375"/>
                    <a:pt x="471211" y="158103"/>
                    <a:pt x="473662" y="163922"/>
                  </a:cubicBezTo>
                  <a:cubicBezTo>
                    <a:pt x="477038" y="171959"/>
                    <a:pt x="479952" y="179996"/>
                    <a:pt x="482404" y="188264"/>
                  </a:cubicBezTo>
                  <a:lnTo>
                    <a:pt x="496464" y="188264"/>
                  </a:lnTo>
                  <a:cubicBezTo>
                    <a:pt x="506732" y="188264"/>
                    <a:pt x="514965" y="196578"/>
                    <a:pt x="515057" y="206739"/>
                  </a:cubicBezTo>
                  <a:lnTo>
                    <a:pt x="515057" y="305397"/>
                  </a:lnTo>
                  <a:cubicBezTo>
                    <a:pt x="515057" y="315605"/>
                    <a:pt x="506778" y="323872"/>
                    <a:pt x="496556" y="323872"/>
                  </a:cubicBezTo>
                  <a:lnTo>
                    <a:pt x="481571" y="323872"/>
                  </a:lnTo>
                  <a:cubicBezTo>
                    <a:pt x="479258" y="331124"/>
                    <a:pt x="476668" y="338329"/>
                    <a:pt x="473662" y="345442"/>
                  </a:cubicBezTo>
                  <a:cubicBezTo>
                    <a:pt x="470702" y="352463"/>
                    <a:pt x="467418" y="359207"/>
                    <a:pt x="463857" y="365811"/>
                  </a:cubicBezTo>
                  <a:lnTo>
                    <a:pt x="475281" y="377266"/>
                  </a:lnTo>
                  <a:cubicBezTo>
                    <a:pt x="482496" y="384472"/>
                    <a:pt x="482496" y="396157"/>
                    <a:pt x="475281" y="403363"/>
                  </a:cubicBezTo>
                  <a:lnTo>
                    <a:pt x="415709" y="462853"/>
                  </a:lnTo>
                  <a:lnTo>
                    <a:pt x="384998" y="401515"/>
                  </a:lnTo>
                  <a:lnTo>
                    <a:pt x="322697" y="338791"/>
                  </a:lnTo>
                  <a:lnTo>
                    <a:pt x="439482" y="572181"/>
                  </a:lnTo>
                  <a:cubicBezTo>
                    <a:pt x="445217" y="584513"/>
                    <a:pt x="439852" y="599155"/>
                    <a:pt x="427549" y="604882"/>
                  </a:cubicBezTo>
                  <a:cubicBezTo>
                    <a:pt x="424219" y="606406"/>
                    <a:pt x="420611" y="607145"/>
                    <a:pt x="417189" y="607145"/>
                  </a:cubicBezTo>
                  <a:cubicBezTo>
                    <a:pt x="407846" y="607145"/>
                    <a:pt x="398966" y="601926"/>
                    <a:pt x="394803" y="592919"/>
                  </a:cubicBezTo>
                  <a:lnTo>
                    <a:pt x="270525" y="344703"/>
                  </a:lnTo>
                  <a:cubicBezTo>
                    <a:pt x="266640" y="345165"/>
                    <a:pt x="262709" y="345489"/>
                    <a:pt x="258639" y="345489"/>
                  </a:cubicBezTo>
                  <a:cubicBezTo>
                    <a:pt x="254568" y="345489"/>
                    <a:pt x="250591" y="345258"/>
                    <a:pt x="246706" y="344703"/>
                  </a:cubicBezTo>
                  <a:lnTo>
                    <a:pt x="122474" y="592919"/>
                  </a:lnTo>
                  <a:cubicBezTo>
                    <a:pt x="118265" y="601880"/>
                    <a:pt x="109385" y="607145"/>
                    <a:pt x="100088" y="607145"/>
                  </a:cubicBezTo>
                  <a:cubicBezTo>
                    <a:pt x="96620" y="607145"/>
                    <a:pt x="93104" y="606406"/>
                    <a:pt x="89728" y="604882"/>
                  </a:cubicBezTo>
                  <a:cubicBezTo>
                    <a:pt x="77379" y="599155"/>
                    <a:pt x="72014" y="584513"/>
                    <a:pt x="77749" y="572181"/>
                  </a:cubicBezTo>
                  <a:lnTo>
                    <a:pt x="194534" y="338791"/>
                  </a:lnTo>
                  <a:lnTo>
                    <a:pt x="132511" y="401099"/>
                  </a:lnTo>
                  <a:lnTo>
                    <a:pt x="100690" y="464239"/>
                  </a:lnTo>
                  <a:lnTo>
                    <a:pt x="39684" y="403316"/>
                  </a:lnTo>
                  <a:cubicBezTo>
                    <a:pt x="32469" y="396111"/>
                    <a:pt x="32469" y="384425"/>
                    <a:pt x="39684" y="377220"/>
                  </a:cubicBezTo>
                  <a:lnTo>
                    <a:pt x="52542" y="364380"/>
                  </a:lnTo>
                  <a:cubicBezTo>
                    <a:pt x="49258" y="358237"/>
                    <a:pt x="46252" y="351909"/>
                    <a:pt x="43476" y="345442"/>
                  </a:cubicBezTo>
                  <a:cubicBezTo>
                    <a:pt x="40748" y="339022"/>
                    <a:pt x="38343" y="332556"/>
                    <a:pt x="36261" y="326043"/>
                  </a:cubicBezTo>
                  <a:lnTo>
                    <a:pt x="18501" y="326043"/>
                  </a:lnTo>
                  <a:cubicBezTo>
                    <a:pt x="8233" y="326043"/>
                    <a:pt x="0" y="317776"/>
                    <a:pt x="0" y="307568"/>
                  </a:cubicBezTo>
                  <a:lnTo>
                    <a:pt x="0" y="208910"/>
                  </a:lnTo>
                  <a:cubicBezTo>
                    <a:pt x="0" y="198656"/>
                    <a:pt x="8233" y="190435"/>
                    <a:pt x="18501" y="190435"/>
                  </a:cubicBezTo>
                  <a:lnTo>
                    <a:pt x="34087" y="190435"/>
                  </a:lnTo>
                  <a:cubicBezTo>
                    <a:pt x="36678" y="181474"/>
                    <a:pt x="39823" y="172698"/>
                    <a:pt x="43476" y="164015"/>
                  </a:cubicBezTo>
                  <a:cubicBezTo>
                    <a:pt x="45743" y="158657"/>
                    <a:pt x="48194" y="153345"/>
                    <a:pt x="50877" y="148218"/>
                  </a:cubicBezTo>
                  <a:lnTo>
                    <a:pt x="39684" y="137087"/>
                  </a:lnTo>
                  <a:cubicBezTo>
                    <a:pt x="32469" y="129882"/>
                    <a:pt x="32469" y="118196"/>
                    <a:pt x="39684" y="110991"/>
                  </a:cubicBezTo>
                  <a:lnTo>
                    <a:pt x="109616" y="41200"/>
                  </a:lnTo>
                  <a:cubicBezTo>
                    <a:pt x="116831" y="33995"/>
                    <a:pt x="128579" y="33995"/>
                    <a:pt x="135795" y="41200"/>
                  </a:cubicBezTo>
                  <a:lnTo>
                    <a:pt x="145415" y="50807"/>
                  </a:lnTo>
                  <a:cubicBezTo>
                    <a:pt x="152630" y="46789"/>
                    <a:pt x="160077" y="43186"/>
                    <a:pt x="167708" y="39907"/>
                  </a:cubicBezTo>
                  <a:cubicBezTo>
                    <a:pt x="175247" y="36720"/>
                    <a:pt x="182879" y="33949"/>
                    <a:pt x="190649" y="31593"/>
                  </a:cubicBezTo>
                  <a:lnTo>
                    <a:pt x="190649" y="18476"/>
                  </a:lnTo>
                  <a:cubicBezTo>
                    <a:pt x="190649" y="8268"/>
                    <a:pt x="198928" y="0"/>
                    <a:pt x="20914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10" name="文本框 30">
            <a:extLst>
              <a:ext uri="{FF2B5EF4-FFF2-40B4-BE49-F238E27FC236}">
                <a16:creationId xmlns:a16="http://schemas.microsoft.com/office/drawing/2014/main" id="{8C23122C-4350-4AC3-A2C3-4AB7356F8F68}"/>
              </a:ext>
            </a:extLst>
          </p:cNvPr>
          <p:cNvSpPr txBox="1"/>
          <p:nvPr/>
        </p:nvSpPr>
        <p:spPr>
          <a:xfrm>
            <a:off x="2638840" y="2257076"/>
            <a:ext cx="7717463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单击此处输入文本内容，单击此处输入文本内容</a:t>
            </a:r>
          </a:p>
        </p:txBody>
      </p:sp>
      <p:sp>
        <p:nvSpPr>
          <p:cNvPr id="11" name="文本框 14">
            <a:extLst>
              <a:ext uri="{FF2B5EF4-FFF2-40B4-BE49-F238E27FC236}">
                <a16:creationId xmlns:a16="http://schemas.microsoft.com/office/drawing/2014/main" id="{7F4A9EDB-489F-42BA-9613-5A31994F3D0B}"/>
              </a:ext>
            </a:extLst>
          </p:cNvPr>
          <p:cNvSpPr txBox="1"/>
          <p:nvPr/>
        </p:nvSpPr>
        <p:spPr>
          <a:xfrm>
            <a:off x="2638840" y="1349135"/>
            <a:ext cx="2226197" cy="5232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雅致中国风</a:t>
            </a:r>
          </a:p>
        </p:txBody>
      </p:sp>
      <p:sp>
        <p:nvSpPr>
          <p:cNvPr id="12" name="文本框 30">
            <a:extLst>
              <a:ext uri="{FF2B5EF4-FFF2-40B4-BE49-F238E27FC236}">
                <a16:creationId xmlns:a16="http://schemas.microsoft.com/office/drawing/2014/main" id="{2B8E2B51-3B55-46F7-A999-EBD5270698D3}"/>
              </a:ext>
            </a:extLst>
          </p:cNvPr>
          <p:cNvSpPr txBox="1"/>
          <p:nvPr/>
        </p:nvSpPr>
        <p:spPr>
          <a:xfrm>
            <a:off x="2638840" y="3925846"/>
            <a:ext cx="7717463" cy="78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13" name="文本框 30">
            <a:extLst>
              <a:ext uri="{FF2B5EF4-FFF2-40B4-BE49-F238E27FC236}">
                <a16:creationId xmlns:a16="http://schemas.microsoft.com/office/drawing/2014/main" id="{127EDA9A-BB06-4E66-B0D4-B488E1966926}"/>
              </a:ext>
            </a:extLst>
          </p:cNvPr>
          <p:cNvSpPr txBox="1"/>
          <p:nvPr/>
        </p:nvSpPr>
        <p:spPr>
          <a:xfrm>
            <a:off x="2638840" y="4768391"/>
            <a:ext cx="7717463" cy="78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196182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208938F-611E-48DA-B929-EAB2330C44D0}"/>
              </a:ext>
            </a:extLst>
          </p:cNvPr>
          <p:cNvGrpSpPr>
            <a:grpSpLocks noChangeAspect="1"/>
          </p:cNvGrpSpPr>
          <p:nvPr/>
        </p:nvGrpSpPr>
        <p:grpSpPr>
          <a:xfrm>
            <a:off x="8133423" y="1711346"/>
            <a:ext cx="3240000" cy="3240000"/>
            <a:chOff x="5286000" y="2037975"/>
            <a:chExt cx="2880000" cy="288000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C68D4C1-5D98-4FFD-B409-94AC2B2C4F21}"/>
                </a:ext>
              </a:extLst>
            </p:cNvPr>
            <p:cNvSpPr/>
            <p:nvPr/>
          </p:nvSpPr>
          <p:spPr>
            <a:xfrm>
              <a:off x="5286000" y="2037975"/>
              <a:ext cx="2880000" cy="2880000"/>
            </a:xfrm>
            <a:prstGeom prst="ellipse">
              <a:avLst/>
            </a:prstGeom>
            <a:solidFill>
              <a:srgbClr val="66B0B0"/>
            </a:solidFill>
            <a:ln>
              <a:solidFill>
                <a:srgbClr val="66B0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E4715838-AA5B-4482-8F3D-202407EDBA47}"/>
                </a:ext>
              </a:extLst>
            </p:cNvPr>
            <p:cNvSpPr/>
            <p:nvPr/>
          </p:nvSpPr>
          <p:spPr>
            <a:xfrm>
              <a:off x="5466000" y="2217975"/>
              <a:ext cx="2520000" cy="252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4137D50-EC62-4C43-927D-325BB295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000" y="2361975"/>
              <a:ext cx="2232000" cy="2232000"/>
            </a:xfrm>
            <a:prstGeom prst="ellipse">
              <a:avLst/>
            </a:prstGeom>
          </p:spPr>
        </p:pic>
      </p:grpSp>
      <p:sp>
        <p:nvSpPr>
          <p:cNvPr id="18" name="文本框 5">
            <a:extLst>
              <a:ext uri="{FF2B5EF4-FFF2-40B4-BE49-F238E27FC236}">
                <a16:creationId xmlns:a16="http://schemas.microsoft.com/office/drawing/2014/main" id="{DEF4B8DA-4BD0-4335-8E86-3BC3117189CB}"/>
              </a:ext>
            </a:extLst>
          </p:cNvPr>
          <p:cNvSpPr txBox="1"/>
          <p:nvPr/>
        </p:nvSpPr>
        <p:spPr>
          <a:xfrm>
            <a:off x="1235539" y="1713791"/>
            <a:ext cx="1440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19" name="文本框 6">
            <a:extLst>
              <a:ext uri="{FF2B5EF4-FFF2-40B4-BE49-F238E27FC236}">
                <a16:creationId xmlns:a16="http://schemas.microsoft.com/office/drawing/2014/main" id="{73F17602-864B-41AA-A405-16ADDEBD209B}"/>
              </a:ext>
            </a:extLst>
          </p:cNvPr>
          <p:cNvSpPr txBox="1"/>
          <p:nvPr/>
        </p:nvSpPr>
        <p:spPr>
          <a:xfrm>
            <a:off x="1235539" y="2198125"/>
            <a:ext cx="2716508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22" name="文本框 5">
            <a:extLst>
              <a:ext uri="{FF2B5EF4-FFF2-40B4-BE49-F238E27FC236}">
                <a16:creationId xmlns:a16="http://schemas.microsoft.com/office/drawing/2014/main" id="{1C0AD595-640B-4256-B287-43A8921AEF20}"/>
              </a:ext>
            </a:extLst>
          </p:cNvPr>
          <p:cNvSpPr txBox="1"/>
          <p:nvPr/>
        </p:nvSpPr>
        <p:spPr>
          <a:xfrm>
            <a:off x="1235539" y="3786303"/>
            <a:ext cx="1440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23" name="文本框 6">
            <a:extLst>
              <a:ext uri="{FF2B5EF4-FFF2-40B4-BE49-F238E27FC236}">
                <a16:creationId xmlns:a16="http://schemas.microsoft.com/office/drawing/2014/main" id="{BA9629B7-2BFA-44B8-AF60-9D4AD557D576}"/>
              </a:ext>
            </a:extLst>
          </p:cNvPr>
          <p:cNvSpPr txBox="1"/>
          <p:nvPr/>
        </p:nvSpPr>
        <p:spPr>
          <a:xfrm>
            <a:off x="1235539" y="4270637"/>
            <a:ext cx="2716508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24" name="文本框 5">
            <a:extLst>
              <a:ext uri="{FF2B5EF4-FFF2-40B4-BE49-F238E27FC236}">
                <a16:creationId xmlns:a16="http://schemas.microsoft.com/office/drawing/2014/main" id="{3F908B2C-4A4D-49F1-9786-C8441F589AE5}"/>
              </a:ext>
            </a:extLst>
          </p:cNvPr>
          <p:cNvSpPr txBox="1"/>
          <p:nvPr/>
        </p:nvSpPr>
        <p:spPr>
          <a:xfrm>
            <a:off x="4750371" y="1711346"/>
            <a:ext cx="1440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25" name="文本框 6">
            <a:extLst>
              <a:ext uri="{FF2B5EF4-FFF2-40B4-BE49-F238E27FC236}">
                <a16:creationId xmlns:a16="http://schemas.microsoft.com/office/drawing/2014/main" id="{7A6806E4-30F6-4E4D-95CB-1D243F474B1F}"/>
              </a:ext>
            </a:extLst>
          </p:cNvPr>
          <p:cNvSpPr txBox="1"/>
          <p:nvPr/>
        </p:nvSpPr>
        <p:spPr>
          <a:xfrm>
            <a:off x="4750371" y="2195680"/>
            <a:ext cx="2716508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26" name="文本框 5">
            <a:extLst>
              <a:ext uri="{FF2B5EF4-FFF2-40B4-BE49-F238E27FC236}">
                <a16:creationId xmlns:a16="http://schemas.microsoft.com/office/drawing/2014/main" id="{7EE0E27C-C096-4665-A69B-E2628379C8DF}"/>
              </a:ext>
            </a:extLst>
          </p:cNvPr>
          <p:cNvSpPr txBox="1"/>
          <p:nvPr/>
        </p:nvSpPr>
        <p:spPr>
          <a:xfrm>
            <a:off x="4750371" y="3783858"/>
            <a:ext cx="1440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27" name="文本框 6">
            <a:extLst>
              <a:ext uri="{FF2B5EF4-FFF2-40B4-BE49-F238E27FC236}">
                <a16:creationId xmlns:a16="http://schemas.microsoft.com/office/drawing/2014/main" id="{66247828-9836-4E01-BC97-7D1134AE4D2F}"/>
              </a:ext>
            </a:extLst>
          </p:cNvPr>
          <p:cNvSpPr txBox="1"/>
          <p:nvPr/>
        </p:nvSpPr>
        <p:spPr>
          <a:xfrm>
            <a:off x="4750371" y="4268192"/>
            <a:ext cx="2716508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1388083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4C8D844-5AF1-4424-90C6-38C0188A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28926" y="792332"/>
            <a:ext cx="6931189" cy="52733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7B22A31-9A28-4E86-BF9F-2372AD2F8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6" t="20783" r="17699" b="65436"/>
          <a:stretch>
            <a:fillRect/>
          </a:stretch>
        </p:blipFill>
        <p:spPr>
          <a:xfrm>
            <a:off x="6456309" y="2467854"/>
            <a:ext cx="1247080" cy="134105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E5307C7-7C78-413C-B0EA-EA9BF8FA51F8}"/>
              </a:ext>
            </a:extLst>
          </p:cNvPr>
          <p:cNvGrpSpPr/>
          <p:nvPr/>
        </p:nvGrpSpPr>
        <p:grpSpPr>
          <a:xfrm>
            <a:off x="7816601" y="2066278"/>
            <a:ext cx="1576691" cy="3240349"/>
            <a:chOff x="1447341" y="2583403"/>
            <a:chExt cx="1576691" cy="3240349"/>
          </a:xfrm>
        </p:grpSpPr>
        <p:sp>
          <p:nvSpPr>
            <p:cNvPr id="5" name="文本框 8">
              <a:extLst>
                <a:ext uri="{FF2B5EF4-FFF2-40B4-BE49-F238E27FC236}">
                  <a16:creationId xmlns:a16="http://schemas.microsoft.com/office/drawing/2014/main" id="{704C4A46-23FB-4D6F-A206-687ACAFE04C9}"/>
                </a:ext>
              </a:extLst>
            </p:cNvPr>
            <p:cNvSpPr txBox="1"/>
            <p:nvPr/>
          </p:nvSpPr>
          <p:spPr>
            <a:xfrm>
              <a:off x="2346924" y="2583403"/>
              <a:ext cx="677108" cy="19353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3200" dirty="0">
                  <a:latin typeface="隶书" panose="02010509060101010101" pitchFamily="49" charset="-122"/>
                  <a:ea typeface="隶书" panose="02010509060101010101" pitchFamily="49" charset="-122"/>
                </a:rPr>
                <a:t>第叁章节</a:t>
              </a:r>
            </a:p>
          </p:txBody>
        </p:sp>
        <p:sp>
          <p:nvSpPr>
            <p:cNvPr id="6" name="文本框 9">
              <a:extLst>
                <a:ext uri="{FF2B5EF4-FFF2-40B4-BE49-F238E27FC236}">
                  <a16:creationId xmlns:a16="http://schemas.microsoft.com/office/drawing/2014/main" id="{86E8376C-8522-42B6-963E-2525106CDFDD}"/>
                </a:ext>
              </a:extLst>
            </p:cNvPr>
            <p:cNvSpPr txBox="1"/>
            <p:nvPr/>
          </p:nvSpPr>
          <p:spPr>
            <a:xfrm>
              <a:off x="1447341" y="2645546"/>
              <a:ext cx="1015663" cy="3178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  <a:p>
              <a:pPr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410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5">
            <a:extLst>
              <a:ext uri="{FF2B5EF4-FFF2-40B4-BE49-F238E27FC236}">
                <a16:creationId xmlns:a16="http://schemas.microsoft.com/office/drawing/2014/main" id="{2B8E0065-4CFE-4332-A280-9887BA92E02B}"/>
              </a:ext>
            </a:extLst>
          </p:cNvPr>
          <p:cNvSpPr txBox="1"/>
          <p:nvPr/>
        </p:nvSpPr>
        <p:spPr>
          <a:xfrm>
            <a:off x="4679336" y="1277136"/>
            <a:ext cx="2234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输入标题内容</a:t>
            </a:r>
          </a:p>
        </p:txBody>
      </p:sp>
      <p:sp>
        <p:nvSpPr>
          <p:cNvPr id="6" name="文本框 6">
            <a:extLst>
              <a:ext uri="{FF2B5EF4-FFF2-40B4-BE49-F238E27FC236}">
                <a16:creationId xmlns:a16="http://schemas.microsoft.com/office/drawing/2014/main" id="{90965BA2-E20A-48BB-B654-3C5F3D3CA643}"/>
              </a:ext>
            </a:extLst>
          </p:cNvPr>
          <p:cNvSpPr txBox="1"/>
          <p:nvPr/>
        </p:nvSpPr>
        <p:spPr>
          <a:xfrm>
            <a:off x="4679336" y="1677246"/>
            <a:ext cx="6133666" cy="68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5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7" name="文本框 5">
            <a:extLst>
              <a:ext uri="{FF2B5EF4-FFF2-40B4-BE49-F238E27FC236}">
                <a16:creationId xmlns:a16="http://schemas.microsoft.com/office/drawing/2014/main" id="{C07E8A08-6141-4EF0-80A3-5AE11A73D010}"/>
              </a:ext>
            </a:extLst>
          </p:cNvPr>
          <p:cNvSpPr txBox="1"/>
          <p:nvPr/>
        </p:nvSpPr>
        <p:spPr>
          <a:xfrm>
            <a:off x="3562082" y="2961789"/>
            <a:ext cx="2234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输入标题内容</a:t>
            </a:r>
          </a:p>
        </p:txBody>
      </p:sp>
      <p:sp>
        <p:nvSpPr>
          <p:cNvPr id="8" name="文本框 6">
            <a:extLst>
              <a:ext uri="{FF2B5EF4-FFF2-40B4-BE49-F238E27FC236}">
                <a16:creationId xmlns:a16="http://schemas.microsoft.com/office/drawing/2014/main" id="{184ABAAA-9635-46E5-9A49-6E5FFBC040E7}"/>
              </a:ext>
            </a:extLst>
          </p:cNvPr>
          <p:cNvSpPr txBox="1"/>
          <p:nvPr/>
        </p:nvSpPr>
        <p:spPr>
          <a:xfrm>
            <a:off x="3562082" y="3361899"/>
            <a:ext cx="6133666" cy="68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5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请单击此处输入文本内容，请单击此处输入文本内容，请单击此处输入文本内容，请单击此处输入文本内容，请单击此处输入文本内容，请单击此处输入文本内容</a:t>
            </a:r>
          </a:p>
        </p:txBody>
      </p:sp>
      <p:sp>
        <p:nvSpPr>
          <p:cNvPr id="9" name="文本框 5">
            <a:extLst>
              <a:ext uri="{FF2B5EF4-FFF2-40B4-BE49-F238E27FC236}">
                <a16:creationId xmlns:a16="http://schemas.microsoft.com/office/drawing/2014/main" id="{40168D77-DDC6-480A-9E81-E9D6101C04CA}"/>
              </a:ext>
            </a:extLst>
          </p:cNvPr>
          <p:cNvSpPr txBox="1"/>
          <p:nvPr/>
        </p:nvSpPr>
        <p:spPr>
          <a:xfrm>
            <a:off x="2444829" y="4646442"/>
            <a:ext cx="2234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输入标题内容</a:t>
            </a:r>
          </a:p>
        </p:txBody>
      </p:sp>
      <p:sp>
        <p:nvSpPr>
          <p:cNvPr id="10" name="文本框 6">
            <a:extLst>
              <a:ext uri="{FF2B5EF4-FFF2-40B4-BE49-F238E27FC236}">
                <a16:creationId xmlns:a16="http://schemas.microsoft.com/office/drawing/2014/main" id="{AC933D09-81EC-475B-80BF-78E0AEE802F7}"/>
              </a:ext>
            </a:extLst>
          </p:cNvPr>
          <p:cNvSpPr txBox="1"/>
          <p:nvPr/>
        </p:nvSpPr>
        <p:spPr>
          <a:xfrm>
            <a:off x="2444829" y="5046552"/>
            <a:ext cx="6133666" cy="68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5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请单击此处输入文本内容，请单击此处输入文本内容，请单击此处输入文本内容，请单击此处输入文本内容，请单击此处输入文本内容，请单击此处输入文本内容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311419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701AE1C2-41CF-4DDB-AF85-81748A95C6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4" b="21386"/>
          <a:stretch/>
        </p:blipFill>
        <p:spPr>
          <a:xfrm>
            <a:off x="0" y="1686011"/>
            <a:ext cx="7788273" cy="215890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5D5CBCE-DB4F-409E-B315-1CE9A00D9767}"/>
              </a:ext>
            </a:extLst>
          </p:cNvPr>
          <p:cNvSpPr/>
          <p:nvPr/>
        </p:nvSpPr>
        <p:spPr>
          <a:xfrm>
            <a:off x="7788274" y="3843748"/>
            <a:ext cx="1031308" cy="1031308"/>
          </a:xfrm>
          <a:prstGeom prst="rect">
            <a:avLst/>
          </a:prstGeom>
          <a:solidFill>
            <a:srgbClr val="66B0B0"/>
          </a:solidFill>
          <a:ln>
            <a:noFill/>
          </a:ln>
          <a:effectLst>
            <a:outerShdw blurRad="127000" sx="102000" sy="102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dirty="0">
                <a:latin typeface="Century Gothic" panose="020B0502020202020204" pitchFamily="34" charset="0"/>
              </a:rPr>
              <a:t>竹</a:t>
            </a:r>
          </a:p>
        </p:txBody>
      </p:sp>
      <p:sp>
        <p:nvSpPr>
          <p:cNvPr id="6" name="文本框 30">
            <a:extLst>
              <a:ext uri="{FF2B5EF4-FFF2-40B4-BE49-F238E27FC236}">
                <a16:creationId xmlns:a16="http://schemas.microsoft.com/office/drawing/2014/main" id="{FC41FA7D-F293-40FC-914C-1912B867FB2F}"/>
              </a:ext>
            </a:extLst>
          </p:cNvPr>
          <p:cNvSpPr txBox="1"/>
          <p:nvPr/>
        </p:nvSpPr>
        <p:spPr>
          <a:xfrm>
            <a:off x="8114872" y="2346124"/>
            <a:ext cx="3541509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7" name="文本框 14">
            <a:extLst>
              <a:ext uri="{FF2B5EF4-FFF2-40B4-BE49-F238E27FC236}">
                <a16:creationId xmlns:a16="http://schemas.microsoft.com/office/drawing/2014/main" id="{98332CBE-624D-499E-94FD-82F6AE5A061B}"/>
              </a:ext>
            </a:extLst>
          </p:cNvPr>
          <p:cNvSpPr txBox="1"/>
          <p:nvPr/>
        </p:nvSpPr>
        <p:spPr>
          <a:xfrm>
            <a:off x="9051568" y="1721523"/>
            <a:ext cx="1668116" cy="461665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8" name="文本框 30">
            <a:extLst>
              <a:ext uri="{FF2B5EF4-FFF2-40B4-BE49-F238E27FC236}">
                <a16:creationId xmlns:a16="http://schemas.microsoft.com/office/drawing/2014/main" id="{5752D78B-CDD6-4C1B-89E5-C9917EC3A8E0}"/>
              </a:ext>
            </a:extLst>
          </p:cNvPr>
          <p:cNvSpPr txBox="1"/>
          <p:nvPr/>
        </p:nvSpPr>
        <p:spPr>
          <a:xfrm>
            <a:off x="810040" y="4199604"/>
            <a:ext cx="6735979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350852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闻道 底槽青-淘宝网">
            <a:extLst>
              <a:ext uri="{FF2B5EF4-FFF2-40B4-BE49-F238E27FC236}">
                <a16:creationId xmlns:a16="http://schemas.microsoft.com/office/drawing/2014/main" id="{8AA03EE7-C889-4815-AE09-3E73305A0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082" y="1330598"/>
            <a:ext cx="2984137" cy="200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8C64E6B-15EC-4D46-BEA6-AA58C072E39C}"/>
              </a:ext>
            </a:extLst>
          </p:cNvPr>
          <p:cNvSpPr/>
          <p:nvPr/>
        </p:nvSpPr>
        <p:spPr>
          <a:xfrm>
            <a:off x="3950563" y="1336711"/>
            <a:ext cx="4172505" cy="4186172"/>
          </a:xfrm>
          <a:prstGeom prst="rect">
            <a:avLst/>
          </a:prstGeom>
          <a:noFill/>
          <a:ln>
            <a:solidFill>
              <a:srgbClr val="66B0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30">
            <a:extLst>
              <a:ext uri="{FF2B5EF4-FFF2-40B4-BE49-F238E27FC236}">
                <a16:creationId xmlns:a16="http://schemas.microsoft.com/office/drawing/2014/main" id="{EAAE8DDE-2F72-4FC4-84F6-5F505A9D79F4}"/>
              </a:ext>
            </a:extLst>
          </p:cNvPr>
          <p:cNvSpPr txBox="1"/>
          <p:nvPr/>
        </p:nvSpPr>
        <p:spPr>
          <a:xfrm>
            <a:off x="4173186" y="2355471"/>
            <a:ext cx="3541509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4">
            <a:extLst>
              <a:ext uri="{FF2B5EF4-FFF2-40B4-BE49-F238E27FC236}">
                <a16:creationId xmlns:a16="http://schemas.microsoft.com/office/drawing/2014/main" id="{5A32F747-E8B3-4B44-B2E7-FE20B753ACD6}"/>
              </a:ext>
            </a:extLst>
          </p:cNvPr>
          <p:cNvSpPr txBox="1"/>
          <p:nvPr/>
        </p:nvSpPr>
        <p:spPr>
          <a:xfrm>
            <a:off x="5109882" y="1730870"/>
            <a:ext cx="1668116" cy="461665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1DFB2DB-5181-4E2C-BC49-93B70F55CEDF}"/>
              </a:ext>
            </a:extLst>
          </p:cNvPr>
          <p:cNvSpPr txBox="1"/>
          <p:nvPr/>
        </p:nvSpPr>
        <p:spPr>
          <a:xfrm>
            <a:off x="4173186" y="3838133"/>
            <a:ext cx="3541509" cy="11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单击此处输入文本内容，单击此处输入文本内容，单击此处输入文本内容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2050" name="Picture 2" descr="竹 ">
            <a:extLst>
              <a:ext uri="{FF2B5EF4-FFF2-40B4-BE49-F238E27FC236}">
                <a16:creationId xmlns:a16="http://schemas.microsoft.com/office/drawing/2014/main" id="{8AD0C607-6640-497E-92A6-26D2B4B20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0"/>
          <a:stretch/>
        </p:blipFill>
        <p:spPr bwMode="auto">
          <a:xfrm>
            <a:off x="558604" y="1336711"/>
            <a:ext cx="3178945" cy="418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复古木板上的树叶图片">
            <a:extLst>
              <a:ext uri="{FF2B5EF4-FFF2-40B4-BE49-F238E27FC236}">
                <a16:creationId xmlns:a16="http://schemas.microsoft.com/office/drawing/2014/main" id="{50D2C0C8-0134-4F01-9BCE-E7170C8042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b="8984"/>
          <a:stretch/>
        </p:blipFill>
        <p:spPr bwMode="auto">
          <a:xfrm>
            <a:off x="8336081" y="3527395"/>
            <a:ext cx="2984137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152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ABDA056E-DEDB-44D3-8F4E-D31755D9461E}"/>
              </a:ext>
            </a:extLst>
          </p:cNvPr>
          <p:cNvGrpSpPr/>
          <p:nvPr/>
        </p:nvGrpSpPr>
        <p:grpSpPr>
          <a:xfrm>
            <a:off x="1536024" y="1233212"/>
            <a:ext cx="4858673" cy="4858673"/>
            <a:chOff x="4904960" y="914259"/>
            <a:chExt cx="4239228" cy="4239228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1CA0E30-07CD-4194-B463-0289819698D0}"/>
                </a:ext>
              </a:extLst>
            </p:cNvPr>
            <p:cNvSpPr/>
            <p:nvPr/>
          </p:nvSpPr>
          <p:spPr>
            <a:xfrm>
              <a:off x="4904960" y="914259"/>
              <a:ext cx="4239228" cy="42392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762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文悦古典明朝体 (非商业使用) W5" pitchFamily="50" charset="-122"/>
                <a:ea typeface="文悦古典明朝体 (非商业使用) W5" pitchFamily="50" charset="-122"/>
                <a:sym typeface="微软雅黑 Light" panose="020B0502040204020203" pitchFamily="34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040EC342-B80B-4592-A8B8-67A1FFDC339D}"/>
                </a:ext>
              </a:extLst>
            </p:cNvPr>
            <p:cNvSpPr/>
            <p:nvPr/>
          </p:nvSpPr>
          <p:spPr>
            <a:xfrm>
              <a:off x="7152936" y="3045291"/>
              <a:ext cx="1331089" cy="1331089"/>
            </a:xfrm>
            <a:prstGeom prst="ellipse">
              <a:avLst/>
            </a:prstGeom>
            <a:noFill/>
            <a:ln w="19050">
              <a:solidFill>
                <a:srgbClr val="66B0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文悦古典明朝体 (非商业使用) W5" pitchFamily="50" charset="-122"/>
                <a:ea typeface="文悦古典明朝体 (非商业使用) W5" pitchFamily="50" charset="-122"/>
                <a:sym typeface="微软雅黑 Light" panose="020B0502040204020203" pitchFamily="34" charset="-122"/>
              </a:endParaRPr>
            </a:p>
          </p:txBody>
        </p:sp>
        <p:sp>
          <p:nvSpPr>
            <p:cNvPr id="25" name="文本框 17">
              <a:extLst>
                <a:ext uri="{FF2B5EF4-FFF2-40B4-BE49-F238E27FC236}">
                  <a16:creationId xmlns:a16="http://schemas.microsoft.com/office/drawing/2014/main" id="{7537E0D1-AD49-46BD-A9BA-0C752796DB17}"/>
                </a:ext>
              </a:extLst>
            </p:cNvPr>
            <p:cNvSpPr txBox="1"/>
            <p:nvPr/>
          </p:nvSpPr>
          <p:spPr>
            <a:xfrm>
              <a:off x="7284639" y="3125416"/>
              <a:ext cx="1012783" cy="1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8000" dirty="0">
                  <a:latin typeface="华文行楷" panose="02010800040101010101" pitchFamily="2" charset="-122"/>
                  <a:ea typeface="华文行楷" panose="02010800040101010101" pitchFamily="2" charset="-122"/>
                  <a:cs typeface="经典行书简" panose="02010609010101010101" pitchFamily="49" charset="-122"/>
                  <a:sym typeface="微软雅黑 Light" panose="020B0502040204020203" pitchFamily="34" charset="-122"/>
                </a:rPr>
                <a:t>谢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经典行书简" panose="02010609010101010101" pitchFamily="49" charset="-122"/>
                <a:sym typeface="微软雅黑 Light" panose="020B0502040204020203" pitchFamily="34" charset="-122"/>
              </a:endParaRPr>
            </a:p>
          </p:txBody>
        </p:sp>
        <p:sp>
          <p:nvSpPr>
            <p:cNvPr id="27" name="文本框 19">
              <a:extLst>
                <a:ext uri="{FF2B5EF4-FFF2-40B4-BE49-F238E27FC236}">
                  <a16:creationId xmlns:a16="http://schemas.microsoft.com/office/drawing/2014/main" id="{552859E1-5BB6-4DDC-8703-424E9A6F4E1A}"/>
                </a:ext>
              </a:extLst>
            </p:cNvPr>
            <p:cNvSpPr txBox="1"/>
            <p:nvPr/>
          </p:nvSpPr>
          <p:spPr>
            <a:xfrm>
              <a:off x="6059420" y="1272890"/>
              <a:ext cx="1526059" cy="1933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3800" noProof="0" dirty="0">
                  <a:latin typeface="华文行楷" panose="02010800040101010101" pitchFamily="2" charset="-122"/>
                  <a:ea typeface="华文行楷" panose="02010800040101010101" pitchFamily="2" charset="-122"/>
                  <a:cs typeface="经典行书简" panose="02010609010101010101" pitchFamily="49" charset="-122"/>
                  <a:sym typeface="微软雅黑 Light" panose="020B0502040204020203" pitchFamily="34" charset="-122"/>
                </a:rPr>
                <a:t>谢</a:t>
              </a:r>
              <a:endParaRPr kumimoji="0" lang="zh-CN" altLang="en-US" sz="13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经典行书简" panose="02010609010101010101" pitchFamily="49" charset="-122"/>
                <a:sym typeface="微软雅黑 Light" panose="020B0502040204020203" pitchFamily="34" charset="-122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E4D67844-A547-4C12-A508-3EFBE91AB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34" y="0"/>
            <a:ext cx="6931189" cy="5273336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C1D2EF71-0872-4BCC-A1EE-DBA2366B95D2}"/>
              </a:ext>
            </a:extLst>
          </p:cNvPr>
          <p:cNvSpPr txBox="1"/>
          <p:nvPr/>
        </p:nvSpPr>
        <p:spPr>
          <a:xfrm>
            <a:off x="1870850" y="3890395"/>
            <a:ext cx="2123658" cy="10856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</a:t>
            </a:r>
            <a:endParaRPr lang="zh-CN" altLang="en-US" sz="900" dirty="0"/>
          </a:p>
        </p:txBody>
      </p:sp>
      <p:pic>
        <p:nvPicPr>
          <p:cNvPr id="32" name="图片 31" descr="图片包含 浅色&#10;&#10;已生成高可信度的说明">
            <a:extLst>
              <a:ext uri="{FF2B5EF4-FFF2-40B4-BE49-F238E27FC236}">
                <a16:creationId xmlns:a16="http://schemas.microsoft.com/office/drawing/2014/main" id="{5F2C6631-0C5E-4DAF-ABEC-88CC56500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689" y="2948328"/>
            <a:ext cx="461445" cy="48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00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1597</Words>
  <Application>Microsoft Office PowerPoint</Application>
  <PresentationFormat>宽屏</PresentationFormat>
  <Paragraphs>94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华文行楷</vt:lpstr>
      <vt:lpstr>经典行书简</vt:lpstr>
      <vt:lpstr>楷体</vt:lpstr>
      <vt:lpstr>隶书</vt:lpstr>
      <vt:lpstr>宋体</vt:lpstr>
      <vt:lpstr>微软雅黑 Light</vt:lpstr>
      <vt:lpstr>文悦古典明朝体 (非商业使用) W5</vt:lpstr>
      <vt:lpstr>幼圆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刘丹</dc:creator>
  <cp:lastModifiedBy>刘 丹</cp:lastModifiedBy>
  <cp:revision>12</cp:revision>
  <dcterms:created xsi:type="dcterms:W3CDTF">2018-09-26T08:53:03Z</dcterms:created>
  <dcterms:modified xsi:type="dcterms:W3CDTF">2018-09-27T01:32:23Z</dcterms:modified>
</cp:coreProperties>
</file>