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98" r:id="rId4"/>
    <p:sldId id="257" r:id="rId5"/>
    <p:sldId id="258" r:id="rId6"/>
    <p:sldId id="282" r:id="rId7"/>
    <p:sldId id="283" r:id="rId8"/>
    <p:sldId id="284" r:id="rId9"/>
    <p:sldId id="285" r:id="rId10"/>
    <p:sldId id="295" r:id="rId11"/>
    <p:sldId id="286" r:id="rId12"/>
    <p:sldId id="287" r:id="rId13"/>
    <p:sldId id="288" r:id="rId14"/>
    <p:sldId id="289" r:id="rId15"/>
    <p:sldId id="290" r:id="rId16"/>
    <p:sldId id="296" r:id="rId17"/>
    <p:sldId id="291" r:id="rId18"/>
    <p:sldId id="292" r:id="rId19"/>
    <p:sldId id="293" r:id="rId20"/>
    <p:sldId id="294" r:id="rId21"/>
    <p:sldId id="297"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72F5"/>
    <a:srgbClr val="0AA5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showGuides="1">
      <p:cViewPr>
        <p:scale>
          <a:sx n="75" d="100"/>
          <a:sy n="75" d="100"/>
        </p:scale>
        <p:origin x="753" y="6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5" Type="http://schemas.microsoft.com/office/2011/relationships/chartColorStyle" Target="colors6.xml"/><Relationship Id="rId4" Type="http://schemas.microsoft.com/office/2011/relationships/chartStyle" Target="style6.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2"/>
            </a:solidFill>
            <a:ln w="19050">
              <a:noFill/>
            </a:ln>
          </c:spPr>
          <c:explosion val="0"/>
          <c:dPt>
            <c:idx val="0"/>
            <c:bubble3D val="0"/>
            <c:spPr>
              <a:solidFill>
                <a:srgbClr val="0672F5"/>
              </a:solidFill>
              <a:ln w="19050">
                <a:noFill/>
              </a:ln>
              <a:effectLst/>
            </c:spPr>
          </c:dPt>
          <c:dPt>
            <c:idx val="1"/>
            <c:bubble3D val="0"/>
            <c:spPr>
              <a:solidFill>
                <a:schemeClr val="tx2"/>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0.25</c:v>
                </c:pt>
                <c:pt idx="1">
                  <c:v>0.75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2"/>
            </a:solidFill>
            <a:ln w="19050">
              <a:noFill/>
            </a:ln>
          </c:spPr>
          <c:explosion val="0"/>
          <c:dPt>
            <c:idx val="0"/>
            <c:bubble3D val="0"/>
            <c:spPr>
              <a:solidFill>
                <a:srgbClr val="0AA5B3"/>
              </a:solidFill>
              <a:ln w="19050">
                <a:noFill/>
              </a:ln>
              <a:effectLst/>
            </c:spPr>
          </c:dPt>
          <c:dPt>
            <c:idx val="1"/>
            <c:bubble3D val="0"/>
            <c:spPr>
              <a:solidFill>
                <a:schemeClr val="tx2"/>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2"/>
            </a:solidFill>
            <a:ln w="19050">
              <a:noFill/>
            </a:ln>
          </c:spPr>
          <c:explosion val="0"/>
          <c:dPt>
            <c:idx val="0"/>
            <c:bubble3D val="0"/>
            <c:spPr>
              <a:solidFill>
                <a:srgbClr val="0672F5"/>
              </a:solidFill>
              <a:ln w="19050">
                <a:noFill/>
              </a:ln>
              <a:effectLst/>
            </c:spPr>
          </c:dPt>
          <c:dPt>
            <c:idx val="1"/>
            <c:bubble3D val="0"/>
            <c:spPr>
              <a:solidFill>
                <a:schemeClr val="tx2"/>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0.85</c:v>
                </c:pt>
                <c:pt idx="1">
                  <c:v>0.15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续期业务</c:v>
                </c:pt>
              </c:strCache>
            </c:strRef>
          </c:tx>
          <c:spPr>
            <a:solidFill>
              <a:schemeClr val="accent1">
                <a:lumMod val="50000"/>
              </a:schemeClr>
            </a:solidFill>
            <a:ln w="25400">
              <a:noFill/>
            </a:ln>
            <a:effectLst/>
          </c:spPr>
          <c:invertIfNegative val="0"/>
          <c:dLbls>
            <c:delete val="1"/>
          </c:dLbls>
          <c:cat>
            <c:strRef>
              <c:f>Sheet1!$A$2:$A$11</c:f>
              <c:strCache>
                <c:ptCount val="10"/>
                <c:pt idx="0">
                  <c:v>TEXT</c:v>
                </c:pt>
                <c:pt idx="1">
                  <c:v>TEXT</c:v>
                </c:pt>
                <c:pt idx="2">
                  <c:v>TEXT</c:v>
                </c:pt>
                <c:pt idx="3">
                  <c:v>TEXT</c:v>
                </c:pt>
                <c:pt idx="4">
                  <c:v>TEXT</c:v>
                </c:pt>
                <c:pt idx="5">
                  <c:v>TEXT</c:v>
                </c:pt>
                <c:pt idx="6">
                  <c:v>TEXT</c:v>
                </c:pt>
                <c:pt idx="7">
                  <c:v>TEXT</c:v>
                </c:pt>
                <c:pt idx="8">
                  <c:v>TEXT</c:v>
                </c:pt>
                <c:pt idx="9">
                  <c:v>TEXT</c:v>
                </c:pt>
              </c:strCache>
            </c:strRef>
          </c:cat>
          <c:val>
            <c:numRef>
              <c:f>Sheet1!$B$2:$B$11</c:f>
              <c:numCache>
                <c:formatCode>0%</c:formatCode>
                <c:ptCount val="10"/>
                <c:pt idx="0">
                  <c:v>0</c:v>
                </c:pt>
                <c:pt idx="1">
                  <c:v>0.2</c:v>
                </c:pt>
                <c:pt idx="2">
                  <c:v>0.35</c:v>
                </c:pt>
                <c:pt idx="3">
                  <c:v>0.45</c:v>
                </c:pt>
                <c:pt idx="4">
                  <c:v>0.55</c:v>
                </c:pt>
                <c:pt idx="5">
                  <c:v>0.58</c:v>
                </c:pt>
                <c:pt idx="6">
                  <c:v>0.6</c:v>
                </c:pt>
                <c:pt idx="7">
                  <c:v>0.62</c:v>
                </c:pt>
                <c:pt idx="8">
                  <c:v>0.65</c:v>
                </c:pt>
                <c:pt idx="9">
                  <c:v>0.65</c:v>
                </c:pt>
              </c:numCache>
            </c:numRef>
          </c:val>
        </c:ser>
        <c:ser>
          <c:idx val="1"/>
          <c:order val="1"/>
          <c:tx>
            <c:strRef>
              <c:f>Sheet1!$C$1</c:f>
              <c:strCache>
                <c:ptCount val="1"/>
                <c:pt idx="0">
                  <c:v>新单业务</c:v>
                </c:pt>
              </c:strCache>
            </c:strRef>
          </c:tx>
          <c:spPr>
            <a:solidFill>
              <a:srgbClr val="0672F5"/>
            </a:solidFill>
            <a:ln>
              <a:noFill/>
            </a:ln>
            <a:effectLst/>
          </c:spPr>
          <c:invertIfNegative val="0"/>
          <c:dLbls>
            <c:delete val="1"/>
          </c:dLbls>
          <c:cat>
            <c:strRef>
              <c:f>Sheet1!$A$2:$A$11</c:f>
              <c:strCache>
                <c:ptCount val="10"/>
                <c:pt idx="0">
                  <c:v>TEXT</c:v>
                </c:pt>
                <c:pt idx="1">
                  <c:v>TEXT</c:v>
                </c:pt>
                <c:pt idx="2">
                  <c:v>TEXT</c:v>
                </c:pt>
                <c:pt idx="3">
                  <c:v>TEXT</c:v>
                </c:pt>
                <c:pt idx="4">
                  <c:v>TEXT</c:v>
                </c:pt>
                <c:pt idx="5">
                  <c:v>TEXT</c:v>
                </c:pt>
                <c:pt idx="6">
                  <c:v>TEXT</c:v>
                </c:pt>
                <c:pt idx="7">
                  <c:v>TEXT</c:v>
                </c:pt>
                <c:pt idx="8">
                  <c:v>TEXT</c:v>
                </c:pt>
                <c:pt idx="9">
                  <c:v>TEXT</c:v>
                </c:pt>
              </c:strCache>
            </c:strRef>
          </c:cat>
          <c:val>
            <c:numRef>
              <c:f>Sheet1!$C$2:$C$11</c:f>
              <c:numCache>
                <c:formatCode>0%</c:formatCode>
                <c:ptCount val="10"/>
                <c:pt idx="0">
                  <c:v>0.8</c:v>
                </c:pt>
                <c:pt idx="1">
                  <c:v>0.7</c:v>
                </c:pt>
                <c:pt idx="2">
                  <c:v>0.55</c:v>
                </c:pt>
                <c:pt idx="3">
                  <c:v>0.45</c:v>
                </c:pt>
                <c:pt idx="4">
                  <c:v>0.35</c:v>
                </c:pt>
                <c:pt idx="5">
                  <c:v>0.32</c:v>
                </c:pt>
                <c:pt idx="6">
                  <c:v>0.28</c:v>
                </c:pt>
                <c:pt idx="7">
                  <c:v>0.24</c:v>
                </c:pt>
                <c:pt idx="8">
                  <c:v>0.19</c:v>
                </c:pt>
                <c:pt idx="9">
                  <c:v>0.17</c:v>
                </c:pt>
              </c:numCache>
            </c:numRef>
          </c:val>
        </c:ser>
        <c:ser>
          <c:idx val="2"/>
          <c:order val="2"/>
          <c:tx>
            <c:strRef>
              <c:f>Sheet1!$D$1</c:f>
              <c:strCache>
                <c:ptCount val="1"/>
                <c:pt idx="0">
                  <c:v>投资业务</c:v>
                </c:pt>
              </c:strCache>
            </c:strRef>
          </c:tx>
          <c:spPr>
            <a:solidFill>
              <a:schemeClr val="accent1">
                <a:lumMod val="50000"/>
              </a:schemeClr>
            </a:solidFill>
            <a:ln>
              <a:noFill/>
            </a:ln>
            <a:effectLst/>
          </c:spPr>
          <c:invertIfNegative val="0"/>
          <c:dLbls>
            <c:delete val="1"/>
          </c:dLbls>
          <c:cat>
            <c:strRef>
              <c:f>Sheet1!$A$2:$A$11</c:f>
              <c:strCache>
                <c:ptCount val="10"/>
                <c:pt idx="0">
                  <c:v>TEXT</c:v>
                </c:pt>
                <c:pt idx="1">
                  <c:v>TEXT</c:v>
                </c:pt>
                <c:pt idx="2">
                  <c:v>TEXT</c:v>
                </c:pt>
                <c:pt idx="3">
                  <c:v>TEXT</c:v>
                </c:pt>
                <c:pt idx="4">
                  <c:v>TEXT</c:v>
                </c:pt>
                <c:pt idx="5">
                  <c:v>TEXT</c:v>
                </c:pt>
                <c:pt idx="6">
                  <c:v>TEXT</c:v>
                </c:pt>
                <c:pt idx="7">
                  <c:v>TEXT</c:v>
                </c:pt>
                <c:pt idx="8">
                  <c:v>TEXT</c:v>
                </c:pt>
                <c:pt idx="9">
                  <c:v>TEXT</c:v>
                </c:pt>
              </c:strCache>
            </c:strRef>
          </c:cat>
          <c:val>
            <c:numRef>
              <c:f>Sheet1!$D$2:$D$11</c:f>
              <c:numCache>
                <c:formatCode>0%</c:formatCode>
                <c:ptCount val="10"/>
                <c:pt idx="0">
                  <c:v>0.2</c:v>
                </c:pt>
                <c:pt idx="1">
                  <c:v>0.1</c:v>
                </c:pt>
                <c:pt idx="2">
                  <c:v>0.1</c:v>
                </c:pt>
                <c:pt idx="3">
                  <c:v>0.1</c:v>
                </c:pt>
                <c:pt idx="4">
                  <c:v>0.1</c:v>
                </c:pt>
                <c:pt idx="5">
                  <c:v>0.1</c:v>
                </c:pt>
                <c:pt idx="6">
                  <c:v>0.12</c:v>
                </c:pt>
                <c:pt idx="7">
                  <c:v>0.14</c:v>
                </c:pt>
                <c:pt idx="8">
                  <c:v>0.16</c:v>
                </c:pt>
                <c:pt idx="9">
                  <c:v>0.18</c:v>
                </c:pt>
              </c:numCache>
            </c:numRef>
          </c:val>
        </c:ser>
        <c:dLbls>
          <c:showLegendKey val="0"/>
          <c:showVal val="0"/>
          <c:showCatName val="0"/>
          <c:showSerName val="0"/>
          <c:showPercent val="0"/>
          <c:showBubbleSize val="0"/>
        </c:dLbls>
        <c:gapWidth val="150"/>
        <c:overlap val="100"/>
        <c:axId val="967771904"/>
        <c:axId val="967782720"/>
      </c:barChart>
      <c:catAx>
        <c:axId val="967771904"/>
        <c:scaling>
          <c:orientation val="minMax"/>
        </c:scaling>
        <c:delete val="0"/>
        <c:axPos val="b"/>
        <c:numFmt formatCode="General" sourceLinked="1"/>
        <c:majorTickMark val="none"/>
        <c:minorTickMark val="none"/>
        <c:tickLblPos val="nextTo"/>
        <c:spPr>
          <a:noFill/>
          <a:ln w="9525" cap="flat" cmpd="sng" algn="ctr">
            <a:solidFill>
              <a:srgbClr val="0672F5"/>
            </a:solidFill>
            <a:round/>
          </a:ln>
          <a:effectLst/>
        </c:spPr>
        <c:txPr>
          <a:bodyPr rot="-60000000" spcFirstLastPara="1" vertOverflow="ellipsis" vert="horz" wrap="square" anchor="ctr" anchorCtr="1"/>
          <a:lstStyle/>
          <a:p>
            <a:pPr>
              <a:defRPr lang="zh-CN" sz="1100" b="0" i="0" u="none" strike="noStrike" kern="1200" baseline="0">
                <a:solidFill>
                  <a:srgbClr val="0672F5"/>
                </a:solidFill>
                <a:latin typeface="+mn-lt"/>
                <a:ea typeface="+mn-ea"/>
                <a:cs typeface="+mn-cs"/>
              </a:defRPr>
            </a:pPr>
          </a:p>
        </c:txPr>
        <c:crossAx val="967782720"/>
        <c:crosses val="autoZero"/>
        <c:auto val="1"/>
        <c:lblAlgn val="ctr"/>
        <c:lblOffset val="100"/>
        <c:noMultiLvlLbl val="0"/>
      </c:catAx>
      <c:valAx>
        <c:axId val="9677827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0672F5"/>
                </a:solidFill>
                <a:latin typeface="+mn-lt"/>
                <a:ea typeface="+mn-ea"/>
                <a:cs typeface="+mn-cs"/>
              </a:defRPr>
            </a:pPr>
          </a:p>
        </c:txPr>
        <c:crossAx val="96777190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4685823585691"/>
          <c:y val="0.0509491551726724"/>
          <c:w val="0.958300524443436"/>
          <c:h val="0.819431974006717"/>
        </c:manualLayout>
      </c:layout>
      <c:barChart>
        <c:barDir val="col"/>
        <c:grouping val="clustered"/>
        <c:varyColors val="0"/>
        <c:ser>
          <c:idx val="1"/>
          <c:order val="0"/>
          <c:tx>
            <c:strRef>
              <c:f>Sheet1!$C$1</c:f>
              <c:strCache>
                <c:ptCount val="1"/>
                <c:pt idx="0">
                  <c:v>系列 2</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mj-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1"/>
          <c:tx>
            <c:strRef>
              <c:f>Sheet1!$D$1</c:f>
              <c:strCache>
                <c:ptCount val="1"/>
                <c:pt idx="0">
                  <c:v>系列 3</c:v>
                </c:pt>
              </c:strCache>
            </c:strRef>
          </c:tx>
          <c:spPr>
            <a:solidFill>
              <a:srgbClr val="0AA5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mj-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ser>
          <c:idx val="3"/>
          <c:order val="2"/>
          <c:tx>
            <c:strRef>
              <c:f>Sheet1!$E$1</c:f>
              <c:strCache>
                <c:ptCount val="1"/>
                <c:pt idx="0">
                  <c:v>系列 4</c:v>
                </c:pt>
              </c:strCache>
            </c:strRef>
          </c:tx>
          <c:spPr>
            <a:solidFill>
              <a:srgbClr val="0672F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mj-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Sheet1!$E$2:$E$5</c:f>
              <c:numCache>
                <c:formatCode>General</c:formatCode>
                <c:ptCount val="4"/>
                <c:pt idx="0">
                  <c:v>4</c:v>
                </c:pt>
                <c:pt idx="1">
                  <c:v>2</c:v>
                </c:pt>
                <c:pt idx="2">
                  <c:v>5</c:v>
                </c:pt>
                <c:pt idx="3">
                  <c:v>4</c:v>
                </c:pt>
              </c:numCache>
            </c:numRef>
          </c:val>
        </c:ser>
        <c:dLbls>
          <c:showLegendKey val="0"/>
          <c:showVal val="1"/>
          <c:showCatName val="0"/>
          <c:showSerName val="0"/>
          <c:showPercent val="0"/>
          <c:showBubbleSize val="0"/>
        </c:dLbls>
        <c:gapWidth val="219"/>
        <c:overlap val="-27"/>
        <c:axId val="828363120"/>
        <c:axId val="828364432"/>
      </c:barChart>
      <c:catAx>
        <c:axId val="828363120"/>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28364432"/>
        <c:crosses val="autoZero"/>
        <c:auto val="1"/>
        <c:lblAlgn val="ctr"/>
        <c:lblOffset val="100"/>
        <c:noMultiLvlLbl val="0"/>
      </c:catAx>
      <c:valAx>
        <c:axId val="82836443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283631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2"/>
              <a:stretch>
                <a:fillRect/>
              </a:stretch>
            </a:blip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3"/>
              <a:stretch>
                <a:fillRect/>
              </a:stretch>
            </a:blip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3"/>
        <c:overlap val="50"/>
        <c:axId val="1737135040"/>
        <c:axId val="1737139304"/>
      </c:barChart>
      <c:catAx>
        <c:axId val="1737135040"/>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737139304"/>
        <c:crosses val="autoZero"/>
        <c:auto val="1"/>
        <c:lblAlgn val="ctr"/>
        <c:lblOffset val="100"/>
        <c:noMultiLvlLbl val="0"/>
      </c:catAx>
      <c:valAx>
        <c:axId val="173713930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7371350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547" t="1320" r="547" b="1320"/>
          <a:stretch>
            <a:fillRect/>
          </a:stretch>
        </p:blipFill>
        <p:spPr>
          <a:xfrm>
            <a:off x="0" y="0"/>
            <a:ext cx="12192000" cy="6858000"/>
          </a:xfrm>
          <a:prstGeom prst="rect">
            <a:avLst/>
          </a:prstGeom>
        </p:spPr>
      </p:pic>
      <p:sp>
        <p:nvSpPr>
          <p:cNvPr id="2" name="标题 1"/>
          <p:cNvSpPr>
            <a:spLocks noGrp="1"/>
          </p:cNvSpPr>
          <p:nvPr>
            <p:ph type="ctrTitle"/>
          </p:nvPr>
        </p:nvSpPr>
        <p:spPr>
          <a:xfrm>
            <a:off x="1555750" y="1871663"/>
            <a:ext cx="7196364" cy="2387600"/>
          </a:xfrm>
        </p:spPr>
        <p:txBody>
          <a:bodyPr anchor="b"/>
          <a:lstStyle>
            <a:lvl1pPr algn="l">
              <a:defRPr sz="4800">
                <a:solidFill>
                  <a:schemeClr val="bg1"/>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55750" y="4351338"/>
            <a:ext cx="7196364"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3200">
                <a:solidFill>
                  <a:schemeClr val="bg1"/>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2.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8.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solidFill>
                  <a:schemeClr val="bg1"/>
                </a:solidFill>
              </a:rPr>
              <a:t>几何线条科技感通用模板</a:t>
            </a:r>
            <a:endParaRPr lang="zh-CN" altLang="en-US" dirty="0">
              <a:solidFill>
                <a:schemeClr val="bg1"/>
              </a:solidFill>
            </a:endParaRPr>
          </a:p>
        </p:txBody>
      </p:sp>
      <p:sp>
        <p:nvSpPr>
          <p:cNvPr id="3" name="副标题 2"/>
          <p:cNvSpPr>
            <a:spLocks noGrp="1"/>
          </p:cNvSpPr>
          <p:nvPr>
            <p:ph type="subTitle" idx="1"/>
          </p:nvPr>
        </p:nvSpPr>
        <p:spPr/>
        <p:txBody>
          <a:bodyPr/>
          <a:lstStyle/>
          <a:p>
            <a:r>
              <a:rPr lang="en-US" altLang="zh-CN" dirty="0">
                <a:solidFill>
                  <a:schemeClr val="bg1"/>
                </a:solidFill>
              </a:rPr>
              <a:t>Vestibulum ante ipsum </a:t>
            </a:r>
            <a:r>
              <a:rPr lang="en-US" altLang="zh-CN" dirty="0" err="1">
                <a:solidFill>
                  <a:schemeClr val="bg1"/>
                </a:solidFill>
              </a:rPr>
              <a:t>primis</a:t>
            </a:r>
            <a:r>
              <a:rPr lang="en-US" altLang="zh-CN" dirty="0">
                <a:solidFill>
                  <a:schemeClr val="bg1"/>
                </a:solidFill>
              </a:rPr>
              <a:t> in </a:t>
            </a:r>
            <a:r>
              <a:rPr lang="en-US" altLang="zh-CN" dirty="0" err="1">
                <a:solidFill>
                  <a:schemeClr val="bg1"/>
                </a:solidFill>
              </a:rPr>
              <a:t>faucibus</a:t>
            </a:r>
            <a:r>
              <a:rPr lang="en-US" altLang="zh-CN" dirty="0">
                <a:solidFill>
                  <a:schemeClr val="bg1"/>
                </a:solidFill>
              </a:rPr>
              <a:t> </a:t>
            </a:r>
            <a:r>
              <a:rPr lang="en-US" altLang="zh-CN" dirty="0" err="1">
                <a:solidFill>
                  <a:schemeClr val="bg1"/>
                </a:solidFill>
              </a:rPr>
              <a:t>orci</a:t>
            </a:r>
            <a:r>
              <a:rPr lang="en-US" altLang="zh-CN" dirty="0">
                <a:solidFill>
                  <a:schemeClr val="bg1"/>
                </a:solidFill>
              </a:rPr>
              <a:t> </a:t>
            </a:r>
            <a:r>
              <a:rPr lang="en-US" altLang="zh-CN" dirty="0" err="1">
                <a:solidFill>
                  <a:schemeClr val="bg1"/>
                </a:solidFill>
              </a:rPr>
              <a:t>luctus</a:t>
            </a:r>
            <a:r>
              <a:rPr lang="en-US" altLang="zh-CN" dirty="0">
                <a:solidFill>
                  <a:schemeClr val="bg1"/>
                </a:solidFill>
              </a:rPr>
              <a:t> et </a:t>
            </a:r>
            <a:r>
              <a:rPr lang="en-US" altLang="zh-CN" dirty="0" err="1">
                <a:solidFill>
                  <a:schemeClr val="bg1"/>
                </a:solidFill>
              </a:rPr>
              <a:t>ultrices</a:t>
            </a:r>
            <a:r>
              <a:rPr lang="en-US" altLang="zh-CN" dirty="0">
                <a:solidFill>
                  <a:schemeClr val="bg1"/>
                </a:solidFill>
              </a:rPr>
              <a:t> </a:t>
            </a:r>
            <a:r>
              <a:rPr lang="en-US" altLang="zh-CN" dirty="0" err="1">
                <a:solidFill>
                  <a:schemeClr val="bg1"/>
                </a:solidFill>
              </a:rPr>
              <a:t>posuere</a:t>
            </a:r>
            <a:r>
              <a:rPr lang="en-US" altLang="zh-CN" dirty="0">
                <a:solidFill>
                  <a:schemeClr val="bg1"/>
                </a:solidFill>
              </a:rPr>
              <a:t> </a:t>
            </a:r>
            <a:r>
              <a:rPr lang="en-US" altLang="zh-CN" dirty="0" err="1">
                <a:solidFill>
                  <a:schemeClr val="bg1"/>
                </a:solidFill>
              </a:rPr>
              <a:t>cubilia</a:t>
            </a:r>
            <a:r>
              <a:rPr lang="en-US" altLang="zh-CN" dirty="0">
                <a:solidFill>
                  <a:schemeClr val="bg1"/>
                </a:solidFill>
              </a:rPr>
              <a:t> </a:t>
            </a:r>
            <a:r>
              <a:rPr lang="en-US" altLang="zh-CN" dirty="0" err="1">
                <a:solidFill>
                  <a:schemeClr val="bg1"/>
                </a:solidFill>
              </a:rPr>
              <a:t>Curaeultrices</a:t>
            </a:r>
            <a:r>
              <a:rPr lang="en-US" altLang="zh-CN" dirty="0">
                <a:solidFill>
                  <a:schemeClr val="bg1"/>
                </a:solidFill>
              </a:rPr>
              <a:t> </a:t>
            </a:r>
            <a:r>
              <a:rPr lang="en-US" altLang="zh-CN" dirty="0" err="1">
                <a:solidFill>
                  <a:schemeClr val="bg1"/>
                </a:solidFill>
              </a:rPr>
              <a:t>posuere</a:t>
            </a:r>
            <a:r>
              <a:rPr lang="en-US" altLang="zh-CN" dirty="0">
                <a:solidFill>
                  <a:schemeClr val="bg1"/>
                </a:solidFill>
              </a:rPr>
              <a:t> </a:t>
            </a:r>
            <a:r>
              <a:rPr lang="en-US" altLang="zh-CN" dirty="0" err="1">
                <a:solidFill>
                  <a:schemeClr val="bg1"/>
                </a:solidFill>
              </a:rPr>
              <a:t>cubilia</a:t>
            </a:r>
            <a:r>
              <a:rPr lang="en-US" altLang="zh-CN" dirty="0">
                <a:solidFill>
                  <a:schemeClr val="bg1"/>
                </a:solidFill>
              </a:rPr>
              <a:t> </a:t>
            </a:r>
            <a:r>
              <a:rPr lang="en-US" altLang="zh-CN" dirty="0" err="1">
                <a:solidFill>
                  <a:schemeClr val="bg1"/>
                </a:solidFill>
              </a:rPr>
              <a:t>Curae</a:t>
            </a:r>
            <a:endParaRPr lang="en-US" altLang="zh-CN" dirty="0">
              <a:solidFill>
                <a:schemeClr val="bg1"/>
              </a:solidFill>
            </a:endParaRPr>
          </a:p>
        </p:txBody>
      </p:sp>
      <p:sp>
        <p:nvSpPr>
          <p:cNvPr id="4" name="文本框 3"/>
          <p:cNvSpPr txBox="1"/>
          <p:nvPr/>
        </p:nvSpPr>
        <p:spPr>
          <a:xfrm>
            <a:off x="1555750" y="2321004"/>
            <a:ext cx="2232025" cy="1107996"/>
          </a:xfrm>
          <a:prstGeom prst="rect">
            <a:avLst/>
          </a:prstGeom>
          <a:noFill/>
        </p:spPr>
        <p:txBody>
          <a:bodyPr wrap="square" rtlCol="0">
            <a:spAutoFit/>
          </a:bodyPr>
          <a:lstStyle/>
          <a:p>
            <a:pPr algn="dist"/>
            <a:r>
              <a:rPr lang="en-US" altLang="zh-CN" sz="6600" spc="300" dirty="0">
                <a:solidFill>
                  <a:schemeClr val="bg1"/>
                </a:solidFill>
                <a:latin typeface="微软雅黑 Light" panose="020B0502040204020203" pitchFamily="34" charset="-122"/>
                <a:ea typeface="微软雅黑 Light" panose="020B0502040204020203" pitchFamily="34" charset="-122"/>
              </a:rPr>
              <a:t>2018</a:t>
            </a:r>
            <a:endParaRPr lang="zh-CN" altLang="en-US" sz="6600" spc="3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952032" y="1477090"/>
            <a:ext cx="909223" cy="1015663"/>
          </a:xfrm>
          <a:prstGeom prst="rect">
            <a:avLst/>
          </a:prstGeom>
          <a:noFill/>
        </p:spPr>
        <p:txBody>
          <a:bodyPr wrap="none" rtlCol="0">
            <a:spAutoFit/>
          </a:bodyPr>
          <a:lstStyle/>
          <a:p>
            <a:r>
              <a:rPr lang="en-US" altLang="zh-CN" sz="6000" dirty="0">
                <a:solidFill>
                  <a:srgbClr val="0672F5"/>
                </a:solidFill>
                <a:latin typeface="微软雅黑 Light" panose="020B0502040204020203" pitchFamily="34" charset="-122"/>
                <a:ea typeface="微软雅黑 Light" panose="020B0502040204020203" pitchFamily="34" charset="-122"/>
              </a:rPr>
              <a:t>01</a:t>
            </a:r>
            <a:endParaRPr lang="zh-CN" altLang="en-US" sz="6000" dirty="0">
              <a:solidFill>
                <a:srgbClr val="0672F5"/>
              </a:solidFill>
              <a:latin typeface="微软雅黑 Light" panose="020B0502040204020203" pitchFamily="34" charset="-122"/>
              <a:ea typeface="微软雅黑 Light" panose="020B0502040204020203" pitchFamily="34" charset="-122"/>
            </a:endParaRPr>
          </a:p>
        </p:txBody>
      </p:sp>
      <p:sp>
        <p:nvSpPr>
          <p:cNvPr id="5" name="矩形 4"/>
          <p:cNvSpPr/>
          <p:nvPr/>
        </p:nvSpPr>
        <p:spPr>
          <a:xfrm>
            <a:off x="7029145" y="1881451"/>
            <a:ext cx="2751459" cy="400110"/>
          </a:xfrm>
          <a:prstGeom prst="rect">
            <a:avLst/>
          </a:prstGeom>
        </p:spPr>
        <p:txBody>
          <a:bodyPr wrap="none">
            <a:spAutoFit/>
          </a:bodyPr>
          <a:lstStyle/>
          <a:p>
            <a:r>
              <a:rPr lang="en-US" altLang="zh-CN" sz="2000" dirty="0">
                <a:solidFill>
                  <a:schemeClr val="bg1"/>
                </a:solidFill>
              </a:rPr>
              <a:t>| YOUR  TITLE  HERE</a:t>
            </a:r>
            <a:endParaRPr lang="en-US" altLang="zh-CN" sz="2000" dirty="0">
              <a:solidFill>
                <a:schemeClr val="bg1"/>
              </a:solidFill>
            </a:endParaRPr>
          </a:p>
        </p:txBody>
      </p:sp>
      <p:sp>
        <p:nvSpPr>
          <p:cNvPr id="6" name="文本框 5"/>
          <p:cNvSpPr txBox="1"/>
          <p:nvPr/>
        </p:nvSpPr>
        <p:spPr>
          <a:xfrm>
            <a:off x="5952032" y="2914237"/>
            <a:ext cx="1040670" cy="1015663"/>
          </a:xfrm>
          <a:prstGeom prst="rect">
            <a:avLst/>
          </a:prstGeom>
          <a:noFill/>
        </p:spPr>
        <p:txBody>
          <a:bodyPr wrap="none" rtlCol="0">
            <a:spAutoFit/>
          </a:bodyPr>
          <a:lstStyle/>
          <a:p>
            <a:r>
              <a:rPr lang="en-US" altLang="zh-CN" sz="6000" dirty="0">
                <a:solidFill>
                  <a:srgbClr val="0672F5"/>
                </a:solidFill>
                <a:latin typeface="微软雅黑 Light" panose="020B0502040204020203" pitchFamily="34" charset="-122"/>
                <a:ea typeface="微软雅黑 Light" panose="020B0502040204020203" pitchFamily="34" charset="-122"/>
              </a:rPr>
              <a:t>02</a:t>
            </a:r>
            <a:endParaRPr lang="zh-CN" altLang="en-US" sz="6000" dirty="0">
              <a:solidFill>
                <a:srgbClr val="0672F5"/>
              </a:solidFill>
              <a:latin typeface="微软雅黑 Light" panose="020B0502040204020203" pitchFamily="34" charset="-122"/>
              <a:ea typeface="微软雅黑 Light" panose="020B0502040204020203" pitchFamily="34" charset="-122"/>
            </a:endParaRPr>
          </a:p>
        </p:txBody>
      </p:sp>
      <p:sp>
        <p:nvSpPr>
          <p:cNvPr id="7" name="矩形 6"/>
          <p:cNvSpPr/>
          <p:nvPr/>
        </p:nvSpPr>
        <p:spPr>
          <a:xfrm>
            <a:off x="7029145" y="3318598"/>
            <a:ext cx="2751459" cy="400110"/>
          </a:xfrm>
          <a:prstGeom prst="rect">
            <a:avLst/>
          </a:prstGeom>
        </p:spPr>
        <p:txBody>
          <a:bodyPr wrap="none">
            <a:spAutoFit/>
          </a:bodyPr>
          <a:lstStyle/>
          <a:p>
            <a:r>
              <a:rPr lang="en-US" altLang="zh-CN" sz="2000" dirty="0">
                <a:solidFill>
                  <a:schemeClr val="bg1"/>
                </a:solidFill>
              </a:rPr>
              <a:t>| YOUR  TITLE  HERE</a:t>
            </a:r>
            <a:endParaRPr lang="en-US" altLang="zh-CN" sz="2000" dirty="0">
              <a:solidFill>
                <a:schemeClr val="bg1"/>
              </a:solidFill>
            </a:endParaRPr>
          </a:p>
        </p:txBody>
      </p:sp>
      <p:sp>
        <p:nvSpPr>
          <p:cNvPr id="8" name="文本框 7"/>
          <p:cNvSpPr txBox="1"/>
          <p:nvPr/>
        </p:nvSpPr>
        <p:spPr>
          <a:xfrm>
            <a:off x="5952032" y="4351383"/>
            <a:ext cx="1040670" cy="1015663"/>
          </a:xfrm>
          <a:prstGeom prst="rect">
            <a:avLst/>
          </a:prstGeom>
          <a:noFill/>
        </p:spPr>
        <p:txBody>
          <a:bodyPr wrap="none" rtlCol="0">
            <a:spAutoFit/>
          </a:bodyPr>
          <a:lstStyle/>
          <a:p>
            <a:r>
              <a:rPr lang="en-US" altLang="zh-CN" sz="6000" dirty="0">
                <a:solidFill>
                  <a:srgbClr val="0672F5"/>
                </a:solidFill>
                <a:latin typeface="微软雅黑 Light" panose="020B0502040204020203" pitchFamily="34" charset="-122"/>
                <a:ea typeface="微软雅黑 Light" panose="020B0502040204020203" pitchFamily="34" charset="-122"/>
              </a:rPr>
              <a:t>03</a:t>
            </a:r>
            <a:endParaRPr lang="zh-CN" altLang="en-US" sz="6000" dirty="0">
              <a:solidFill>
                <a:srgbClr val="0672F5"/>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7029145" y="4755744"/>
            <a:ext cx="3997630" cy="400110"/>
          </a:xfrm>
          <a:prstGeom prst="rect">
            <a:avLst/>
          </a:prstGeom>
        </p:spPr>
        <p:txBody>
          <a:bodyPr wrap="square">
            <a:spAutoFit/>
          </a:bodyPr>
          <a:lstStyle/>
          <a:p>
            <a:r>
              <a:rPr lang="en-US" altLang="zh-CN" sz="2000" dirty="0">
                <a:solidFill>
                  <a:schemeClr val="bg1"/>
                </a:solidFill>
              </a:rPr>
              <a:t>| YOUR  TITLE  HERE</a:t>
            </a:r>
            <a:endParaRPr lang="en-US" altLang="zh-CN" sz="2000" dirty="0">
              <a:solidFill>
                <a:schemeClr val="bg1"/>
              </a:solidFill>
            </a:endParaRPr>
          </a:p>
        </p:txBody>
      </p:sp>
      <p:sp>
        <p:nvSpPr>
          <p:cNvPr id="10" name="文本框 9"/>
          <p:cNvSpPr txBox="1"/>
          <p:nvPr/>
        </p:nvSpPr>
        <p:spPr>
          <a:xfrm>
            <a:off x="720725" y="3013502"/>
            <a:ext cx="1758815" cy="830997"/>
          </a:xfrm>
          <a:prstGeom prst="rect">
            <a:avLst/>
          </a:prstGeom>
          <a:noFill/>
        </p:spPr>
        <p:txBody>
          <a:bodyPr wrap="none" rtlCol="0" anchor="ctr">
            <a:spAutoFit/>
          </a:bodyPr>
          <a:lstStyle/>
          <a:p>
            <a:r>
              <a:rPr lang="zh-CN" altLang="en-US" sz="4800" dirty="0">
                <a:solidFill>
                  <a:srgbClr val="0672F5"/>
                </a:solidFill>
              </a:rPr>
              <a:t>目  录</a:t>
            </a:r>
            <a:endParaRPr lang="zh-CN" altLang="en-US" sz="4800" dirty="0">
              <a:solidFill>
                <a:srgbClr val="0672F5"/>
              </a:solidFill>
            </a:endParaRPr>
          </a:p>
        </p:txBody>
      </p:sp>
      <p:sp>
        <p:nvSpPr>
          <p:cNvPr id="11" name="文本框 10"/>
          <p:cNvSpPr txBox="1"/>
          <p:nvPr/>
        </p:nvSpPr>
        <p:spPr>
          <a:xfrm>
            <a:off x="2479540" y="3167390"/>
            <a:ext cx="2459328" cy="523220"/>
          </a:xfrm>
          <a:prstGeom prst="rect">
            <a:avLst/>
          </a:prstGeom>
          <a:noFill/>
        </p:spPr>
        <p:txBody>
          <a:bodyPr wrap="none" rtlCol="0">
            <a:spAutoFit/>
          </a:bodyPr>
          <a:lstStyle/>
          <a:p>
            <a:r>
              <a:rPr lang="en-US" altLang="zh-CN" sz="2800" dirty="0">
                <a:solidFill>
                  <a:srgbClr val="FFFFFF"/>
                </a:solidFill>
              </a:rPr>
              <a:t>|  CONTENTS</a:t>
            </a:r>
            <a:endParaRPr lang="zh-CN" altLang="en-US" sz="2800"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SECTION TITLE</a:t>
            </a:r>
            <a:endParaRPr lang="zh-CN" altLang="en-US" dirty="0"/>
          </a:p>
        </p:txBody>
      </p:sp>
      <p:sp>
        <p:nvSpPr>
          <p:cNvPr id="5" name="文本占位符 4"/>
          <p:cNvSpPr>
            <a:spLocks noGrp="1"/>
          </p:cNvSpPr>
          <p:nvPr>
            <p:ph type="body" idx="1"/>
          </p:nvPr>
        </p:nvSpPr>
        <p:spPr>
          <a:xfrm>
            <a:off x="831850" y="4589463"/>
            <a:ext cx="5387521" cy="1500187"/>
          </a:xfrm>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endParaRPr lang="en-US" altLang="zh-CN" dirty="0"/>
          </a:p>
          <a:p>
            <a:endParaRPr lang="zh-CN" altLang="en-US" dirty="0"/>
          </a:p>
        </p:txBody>
      </p:sp>
      <p:sp>
        <p:nvSpPr>
          <p:cNvPr id="6" name="文本框 5"/>
          <p:cNvSpPr txBox="1"/>
          <p:nvPr/>
        </p:nvSpPr>
        <p:spPr>
          <a:xfrm>
            <a:off x="810079" y="2474386"/>
            <a:ext cx="1149674" cy="1323439"/>
          </a:xfrm>
          <a:prstGeom prst="rect">
            <a:avLst/>
          </a:prstGeom>
          <a:noFill/>
        </p:spPr>
        <p:txBody>
          <a:bodyPr wrap="none" rtlCol="0">
            <a:spAutoFit/>
          </a:bodyPr>
          <a:lstStyle/>
          <a:p>
            <a:r>
              <a:rPr lang="en-US" altLang="zh-CN" sz="8000" dirty="0">
                <a:solidFill>
                  <a:schemeClr val="bg1"/>
                </a:solidFill>
                <a:latin typeface="微软雅黑 Light" panose="020B0502040204020203" pitchFamily="34" charset="-122"/>
                <a:ea typeface="微软雅黑 Light" panose="020B0502040204020203" pitchFamily="34" charset="-122"/>
              </a:rPr>
              <a:t>01</a:t>
            </a:r>
            <a:endParaRPr lang="zh-CN" altLang="en-US" sz="80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sp>
        <p:nvSpPr>
          <p:cNvPr id="3" name="标题 3"/>
          <p:cNvSpPr txBox="1"/>
          <p:nvPr/>
        </p:nvSpPr>
        <p:spPr>
          <a:xfrm>
            <a:off x="839788" y="2360612"/>
            <a:ext cx="4603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en-US" altLang="zh-CN" sz="2800" b="0" i="0" u="none" strike="noStrike" kern="1200" cap="none" spc="0" normalizeH="0" baseline="0" noProof="0" dirty="0">
                <a:ln>
                  <a:noFill/>
                </a:ln>
                <a:solidFill>
                  <a:schemeClr val="bg1"/>
                </a:solidFill>
                <a:effectLst/>
                <a:uLnTx/>
                <a:uFillTx/>
                <a:latin typeface="+mn-lt"/>
                <a:ea typeface="+mn-ea"/>
                <a:cs typeface="+mn-ea"/>
                <a:sym typeface="+mn-lt"/>
              </a:rPr>
              <a:t>YOUR  TITLE  HERE</a:t>
            </a:r>
            <a:endParaRPr kumimoji="0" lang="zh-CN" altLang="en-US" sz="2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5" name="矩形 4"/>
          <p:cNvSpPr/>
          <p:nvPr/>
        </p:nvSpPr>
        <p:spPr>
          <a:xfrm>
            <a:off x="839788" y="3476398"/>
            <a:ext cx="4603975"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cs typeface="+mn-ea"/>
                <a:sym typeface="+mn-lt"/>
              </a:rPr>
              <a:t>Vestibulum ante ipsum primis in faucibus orci luctus et ultrices posuere cubilia Curae; Donec velit neque, auctor sit amet aliquam vel, ullamcorper sit amet ligula. Nulla quis lorem ut libero ma ullamcorper sit amet ligula. Nulla quis lorem ut libero male ullamcorper sit amet ligula. Nulla quis lorem ut libero malesuada feugiat. Vestibulum ac diam sit amet quam vehiculasuada feugiat. Vestibulum ac diam sit amet quam vehiculalesuada feugiat. Vestibulum ac diam sit amet quam vehicula</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19622" y="4022613"/>
            <a:ext cx="2178161" cy="217816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9622" y="1793443"/>
            <a:ext cx="2178161" cy="2172226"/>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1432" y="1790475"/>
            <a:ext cx="2173362" cy="2178161"/>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9033" y="4022613"/>
            <a:ext cx="2178160" cy="217816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pic>
        <p:nvPicPr>
          <p:cNvPr id="3" name="图片 2"/>
          <p:cNvPicPr>
            <a:picLocks noChangeAspect="1"/>
          </p:cNvPicPr>
          <p:nvPr/>
        </p:nvPicPr>
        <p:blipFill rotWithShape="1">
          <a:blip r:embed="rId1"/>
          <a:srcRect t="13133" b="33533"/>
          <a:stretch>
            <a:fillRect/>
          </a:stretch>
        </p:blipFill>
        <p:spPr>
          <a:xfrm>
            <a:off x="838201" y="2161804"/>
            <a:ext cx="2522888" cy="2018310"/>
          </a:xfrm>
          <a:prstGeom prst="rect">
            <a:avLst/>
          </a:prstGeom>
        </p:spPr>
      </p:pic>
      <p:sp>
        <p:nvSpPr>
          <p:cNvPr id="5" name="矩形 17"/>
          <p:cNvSpPr>
            <a:spLocks noChangeArrowheads="1"/>
          </p:cNvSpPr>
          <p:nvPr/>
        </p:nvSpPr>
        <p:spPr bwMode="auto">
          <a:xfrm>
            <a:off x="932779"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 name="矩形 17"/>
          <p:cNvSpPr>
            <a:spLocks noChangeArrowheads="1"/>
          </p:cNvSpPr>
          <p:nvPr/>
        </p:nvSpPr>
        <p:spPr bwMode="auto">
          <a:xfrm>
            <a:off x="3577348"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7" name="矩形 17"/>
          <p:cNvSpPr>
            <a:spLocks noChangeArrowheads="1"/>
          </p:cNvSpPr>
          <p:nvPr/>
        </p:nvSpPr>
        <p:spPr bwMode="auto">
          <a:xfrm>
            <a:off x="6221917"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 name="矩形 17"/>
          <p:cNvSpPr>
            <a:spLocks noChangeArrowheads="1"/>
          </p:cNvSpPr>
          <p:nvPr/>
        </p:nvSpPr>
        <p:spPr bwMode="auto">
          <a:xfrm>
            <a:off x="8866486"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2662" y="2161804"/>
            <a:ext cx="2522439" cy="2018310"/>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899" y="2161804"/>
            <a:ext cx="2522439" cy="201831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1135" y="2161804"/>
            <a:ext cx="2522439" cy="20183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sp>
        <p:nvSpPr>
          <p:cNvPr id="3" name="圆角矩形 5"/>
          <p:cNvSpPr/>
          <p:nvPr/>
        </p:nvSpPr>
        <p:spPr>
          <a:xfrm>
            <a:off x="2225599" y="3809670"/>
            <a:ext cx="2520000" cy="83595"/>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 name="圆角矩形 7"/>
          <p:cNvSpPr/>
          <p:nvPr/>
        </p:nvSpPr>
        <p:spPr>
          <a:xfrm>
            <a:off x="1025443" y="3795122"/>
            <a:ext cx="3007217" cy="112690"/>
          </a:xfrm>
          <a:prstGeom prst="roundRect">
            <a:avLst>
              <a:gd name="adj" fmla="val 50000"/>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圆角矩形 9"/>
          <p:cNvSpPr/>
          <p:nvPr/>
        </p:nvSpPr>
        <p:spPr>
          <a:xfrm>
            <a:off x="2225599" y="4347553"/>
            <a:ext cx="2520000" cy="83595"/>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圆角矩形 10"/>
          <p:cNvSpPr/>
          <p:nvPr/>
        </p:nvSpPr>
        <p:spPr>
          <a:xfrm>
            <a:off x="1025443" y="4333005"/>
            <a:ext cx="2160000" cy="112690"/>
          </a:xfrm>
          <a:prstGeom prst="roundRect">
            <a:avLst>
              <a:gd name="adj" fmla="val 50000"/>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圆角矩形 12"/>
          <p:cNvSpPr/>
          <p:nvPr/>
        </p:nvSpPr>
        <p:spPr>
          <a:xfrm>
            <a:off x="2225599" y="4930293"/>
            <a:ext cx="2520000" cy="83595"/>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 name="圆角矩形 13"/>
          <p:cNvSpPr/>
          <p:nvPr/>
        </p:nvSpPr>
        <p:spPr>
          <a:xfrm>
            <a:off x="1025443" y="4915745"/>
            <a:ext cx="1440000" cy="112690"/>
          </a:xfrm>
          <a:prstGeom prst="roundRect">
            <a:avLst>
              <a:gd name="adj" fmla="val 50000"/>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0" name="圆角矩形 15"/>
          <p:cNvSpPr/>
          <p:nvPr/>
        </p:nvSpPr>
        <p:spPr>
          <a:xfrm>
            <a:off x="2225599" y="5534399"/>
            <a:ext cx="2520000" cy="83595"/>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圆角矩形 16"/>
          <p:cNvSpPr/>
          <p:nvPr/>
        </p:nvSpPr>
        <p:spPr>
          <a:xfrm>
            <a:off x="1025443" y="5519851"/>
            <a:ext cx="2520000" cy="112690"/>
          </a:xfrm>
          <a:prstGeom prst="roundRect">
            <a:avLst>
              <a:gd name="adj" fmla="val 50000"/>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矩形 11"/>
          <p:cNvSpPr/>
          <p:nvPr/>
        </p:nvSpPr>
        <p:spPr>
          <a:xfrm>
            <a:off x="838200" y="2208213"/>
            <a:ext cx="5075385" cy="138499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 vehiculaullamcorper sit amet ligula. Nulla quis lorem ut libero malesuada feugiat. Vestibulum ac diam sit amet quam vehicula</a:t>
            </a:r>
            <a:endParaRPr kumimoji="0" lang="zh-CN" altLang="en-US"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chemeClr val="bg1"/>
              </a:solidFill>
              <a:effectLst/>
              <a:uLnTx/>
              <a:uFillTx/>
            </a:endParaRPr>
          </a:p>
        </p:txBody>
      </p:sp>
      <p:sp>
        <p:nvSpPr>
          <p:cNvPr id="13" name="文本框 12"/>
          <p:cNvSpPr txBox="1"/>
          <p:nvPr/>
        </p:nvSpPr>
        <p:spPr>
          <a:xfrm>
            <a:off x="5022040" y="3716885"/>
            <a:ext cx="63993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TEXT</a:t>
            </a:r>
            <a:endParaRPr kumimoji="0" lang="zh-CN" altLang="en-US" sz="1200" b="0" i="0" u="none" strike="noStrike" kern="0" cap="none" spc="0" normalizeH="0" baseline="0" noProof="0" dirty="0">
              <a:ln>
                <a:noFill/>
              </a:ln>
              <a:solidFill>
                <a:schemeClr val="bg1"/>
              </a:solidFill>
              <a:effectLst/>
              <a:uLnTx/>
              <a:uFillTx/>
            </a:endParaRPr>
          </a:p>
        </p:txBody>
      </p:sp>
      <p:sp>
        <p:nvSpPr>
          <p:cNvPr id="14" name="文本框 13"/>
          <p:cNvSpPr txBox="1"/>
          <p:nvPr/>
        </p:nvSpPr>
        <p:spPr>
          <a:xfrm>
            <a:off x="5022040" y="4250850"/>
            <a:ext cx="63993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TEXT</a:t>
            </a:r>
            <a:endParaRPr kumimoji="0" lang="zh-CN" altLang="en-US" sz="1200" b="0" i="0" u="none" strike="noStrike" kern="0" cap="none" spc="0" normalizeH="0" baseline="0" noProof="0" dirty="0">
              <a:ln>
                <a:noFill/>
              </a:ln>
              <a:solidFill>
                <a:schemeClr val="bg1"/>
              </a:solidFill>
              <a:effectLst/>
              <a:uLnTx/>
              <a:uFillTx/>
            </a:endParaRPr>
          </a:p>
        </p:txBody>
      </p:sp>
      <p:sp>
        <p:nvSpPr>
          <p:cNvPr id="15" name="文本框 14"/>
          <p:cNvSpPr txBox="1"/>
          <p:nvPr/>
        </p:nvSpPr>
        <p:spPr>
          <a:xfrm>
            <a:off x="5022040" y="4836578"/>
            <a:ext cx="63993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TEXT</a:t>
            </a:r>
            <a:endParaRPr kumimoji="0" lang="zh-CN" altLang="en-US" sz="1200" b="0" i="0" u="none" strike="noStrike" kern="0" cap="none" spc="0" normalizeH="0" baseline="0" noProof="0" dirty="0">
              <a:ln>
                <a:noFill/>
              </a:ln>
              <a:solidFill>
                <a:schemeClr val="bg1"/>
              </a:solidFill>
              <a:effectLst/>
              <a:uLnTx/>
              <a:uFillTx/>
            </a:endParaRPr>
          </a:p>
        </p:txBody>
      </p:sp>
      <p:sp>
        <p:nvSpPr>
          <p:cNvPr id="16" name="文本框 15"/>
          <p:cNvSpPr txBox="1"/>
          <p:nvPr/>
        </p:nvSpPr>
        <p:spPr>
          <a:xfrm>
            <a:off x="5022040" y="5437696"/>
            <a:ext cx="63993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TEXT</a:t>
            </a:r>
            <a:endParaRPr kumimoji="0" lang="zh-CN" altLang="en-US" sz="1200" b="0" i="0" u="none" strike="noStrike" kern="0" cap="none" spc="0" normalizeH="0" baseline="0" noProof="0" dirty="0">
              <a:ln>
                <a:noFill/>
              </a:ln>
              <a:solidFill>
                <a:schemeClr val="bg1"/>
              </a:solidFill>
              <a:effectLst/>
              <a:uLnTx/>
              <a:uFillTx/>
            </a:endParaRPr>
          </a:p>
        </p:txBody>
      </p:sp>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l="4226"/>
          <a:stretch>
            <a:fillRect/>
          </a:stretch>
        </p:blipFill>
        <p:spPr>
          <a:xfrm>
            <a:off x="6096000" y="2097314"/>
            <a:ext cx="6096000" cy="38197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sp>
        <p:nvSpPr>
          <p:cNvPr id="17" name="Freeform 15"/>
          <p:cNvSpPr>
            <a:spLocks noChangeAspect="1"/>
          </p:cNvSpPr>
          <p:nvPr/>
        </p:nvSpPr>
        <p:spPr bwMode="auto">
          <a:xfrm rot="2414266">
            <a:off x="5754245" y="2766522"/>
            <a:ext cx="2217556" cy="1010275"/>
          </a:xfrm>
          <a:custGeom>
            <a:avLst/>
            <a:gdLst>
              <a:gd name="T0" fmla="*/ 621 w 707"/>
              <a:gd name="T1" fmla="*/ 73 h 324"/>
              <a:gd name="T2" fmla="*/ 591 w 707"/>
              <a:gd name="T3" fmla="*/ 79 h 324"/>
              <a:gd name="T4" fmla="*/ 558 w 707"/>
              <a:gd name="T5" fmla="*/ 101 h 324"/>
              <a:gd name="T6" fmla="*/ 556 w 707"/>
              <a:gd name="T7" fmla="*/ 102 h 324"/>
              <a:gd name="T8" fmla="*/ 438 w 707"/>
              <a:gd name="T9" fmla="*/ 154 h 324"/>
              <a:gd name="T10" fmla="*/ 302 w 707"/>
              <a:gd name="T11" fmla="*/ 80 h 324"/>
              <a:gd name="T12" fmla="*/ 302 w 707"/>
              <a:gd name="T13" fmla="*/ 81 h 324"/>
              <a:gd name="T14" fmla="*/ 286 w 707"/>
              <a:gd name="T15" fmla="*/ 58 h 324"/>
              <a:gd name="T16" fmla="*/ 162 w 707"/>
              <a:gd name="T17" fmla="*/ 0 h 324"/>
              <a:gd name="T18" fmla="*/ 0 w 707"/>
              <a:gd name="T19" fmla="*/ 162 h 324"/>
              <a:gd name="T20" fmla="*/ 162 w 707"/>
              <a:gd name="T21" fmla="*/ 324 h 324"/>
              <a:gd name="T22" fmla="*/ 286 w 707"/>
              <a:gd name="T23" fmla="*/ 266 h 324"/>
              <a:gd name="T24" fmla="*/ 295 w 707"/>
              <a:gd name="T25" fmla="*/ 253 h 324"/>
              <a:gd name="T26" fmla="*/ 306 w 707"/>
              <a:gd name="T27" fmla="*/ 237 h 324"/>
              <a:gd name="T28" fmla="*/ 439 w 707"/>
              <a:gd name="T29" fmla="*/ 166 h 324"/>
              <a:gd name="T30" fmla="*/ 553 w 707"/>
              <a:gd name="T31" fmla="*/ 213 h 324"/>
              <a:gd name="T32" fmla="*/ 562 w 707"/>
              <a:gd name="T33" fmla="*/ 223 h 324"/>
              <a:gd name="T34" fmla="*/ 593 w 707"/>
              <a:gd name="T35" fmla="*/ 242 h 324"/>
              <a:gd name="T36" fmla="*/ 621 w 707"/>
              <a:gd name="T37" fmla="*/ 246 h 324"/>
              <a:gd name="T38" fmla="*/ 707 w 707"/>
              <a:gd name="T39" fmla="*/ 160 h 324"/>
              <a:gd name="T40" fmla="*/ 621 w 707"/>
              <a:gd name="T41" fmla="*/ 7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324">
                <a:moveTo>
                  <a:pt x="621" y="73"/>
                </a:moveTo>
                <a:cubicBezTo>
                  <a:pt x="610" y="73"/>
                  <a:pt x="600" y="75"/>
                  <a:pt x="591" y="79"/>
                </a:cubicBezTo>
                <a:cubicBezTo>
                  <a:pt x="578" y="83"/>
                  <a:pt x="567" y="91"/>
                  <a:pt x="558" y="101"/>
                </a:cubicBezTo>
                <a:cubicBezTo>
                  <a:pt x="557" y="101"/>
                  <a:pt x="557" y="102"/>
                  <a:pt x="556" y="102"/>
                </a:cubicBezTo>
                <a:cubicBezTo>
                  <a:pt x="527" y="134"/>
                  <a:pt x="485" y="154"/>
                  <a:pt x="438" y="154"/>
                </a:cubicBezTo>
                <a:cubicBezTo>
                  <a:pt x="381" y="154"/>
                  <a:pt x="331" y="125"/>
                  <a:pt x="302" y="80"/>
                </a:cubicBezTo>
                <a:cubicBezTo>
                  <a:pt x="302" y="81"/>
                  <a:pt x="302" y="81"/>
                  <a:pt x="302" y="81"/>
                </a:cubicBezTo>
                <a:cubicBezTo>
                  <a:pt x="297" y="73"/>
                  <a:pt x="292" y="65"/>
                  <a:pt x="286" y="58"/>
                </a:cubicBezTo>
                <a:cubicBezTo>
                  <a:pt x="256" y="23"/>
                  <a:pt x="212" y="0"/>
                  <a:pt x="162" y="0"/>
                </a:cubicBezTo>
                <a:cubicBezTo>
                  <a:pt x="73" y="0"/>
                  <a:pt x="0" y="73"/>
                  <a:pt x="0" y="162"/>
                </a:cubicBezTo>
                <a:cubicBezTo>
                  <a:pt x="0" y="251"/>
                  <a:pt x="73" y="324"/>
                  <a:pt x="162" y="324"/>
                </a:cubicBezTo>
                <a:cubicBezTo>
                  <a:pt x="212" y="324"/>
                  <a:pt x="256" y="301"/>
                  <a:pt x="286" y="266"/>
                </a:cubicBezTo>
                <a:cubicBezTo>
                  <a:pt x="289" y="262"/>
                  <a:pt x="292" y="258"/>
                  <a:pt x="295" y="253"/>
                </a:cubicBezTo>
                <a:cubicBezTo>
                  <a:pt x="299" y="248"/>
                  <a:pt x="302" y="242"/>
                  <a:pt x="306" y="237"/>
                </a:cubicBezTo>
                <a:cubicBezTo>
                  <a:pt x="335" y="194"/>
                  <a:pt x="384" y="166"/>
                  <a:pt x="439" y="166"/>
                </a:cubicBezTo>
                <a:cubicBezTo>
                  <a:pt x="484" y="166"/>
                  <a:pt x="524" y="184"/>
                  <a:pt x="553" y="213"/>
                </a:cubicBezTo>
                <a:cubicBezTo>
                  <a:pt x="556" y="217"/>
                  <a:pt x="559" y="220"/>
                  <a:pt x="562" y="223"/>
                </a:cubicBezTo>
                <a:cubicBezTo>
                  <a:pt x="571" y="231"/>
                  <a:pt x="581" y="238"/>
                  <a:pt x="593" y="242"/>
                </a:cubicBezTo>
                <a:cubicBezTo>
                  <a:pt x="602" y="244"/>
                  <a:pt x="611" y="246"/>
                  <a:pt x="621" y="246"/>
                </a:cubicBezTo>
                <a:cubicBezTo>
                  <a:pt x="668" y="246"/>
                  <a:pt x="707" y="207"/>
                  <a:pt x="707" y="160"/>
                </a:cubicBezTo>
                <a:cubicBezTo>
                  <a:pt x="707" y="112"/>
                  <a:pt x="668" y="73"/>
                  <a:pt x="621" y="73"/>
                </a:cubicBezTo>
                <a:close/>
              </a:path>
            </a:pathLst>
          </a:custGeom>
          <a:solidFill>
            <a:srgbClr val="0AA5B3"/>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Freeform 15"/>
          <p:cNvSpPr>
            <a:spLocks noChangeAspect="1"/>
          </p:cNvSpPr>
          <p:nvPr/>
        </p:nvSpPr>
        <p:spPr bwMode="auto">
          <a:xfrm rot="13253418">
            <a:off x="5090099" y="3035475"/>
            <a:ext cx="2217556" cy="1010275"/>
          </a:xfrm>
          <a:custGeom>
            <a:avLst/>
            <a:gdLst>
              <a:gd name="T0" fmla="*/ 621 w 707"/>
              <a:gd name="T1" fmla="*/ 73 h 324"/>
              <a:gd name="T2" fmla="*/ 591 w 707"/>
              <a:gd name="T3" fmla="*/ 79 h 324"/>
              <a:gd name="T4" fmla="*/ 558 w 707"/>
              <a:gd name="T5" fmla="*/ 101 h 324"/>
              <a:gd name="T6" fmla="*/ 556 w 707"/>
              <a:gd name="T7" fmla="*/ 102 h 324"/>
              <a:gd name="T8" fmla="*/ 438 w 707"/>
              <a:gd name="T9" fmla="*/ 154 h 324"/>
              <a:gd name="T10" fmla="*/ 302 w 707"/>
              <a:gd name="T11" fmla="*/ 80 h 324"/>
              <a:gd name="T12" fmla="*/ 302 w 707"/>
              <a:gd name="T13" fmla="*/ 81 h 324"/>
              <a:gd name="T14" fmla="*/ 286 w 707"/>
              <a:gd name="T15" fmla="*/ 58 h 324"/>
              <a:gd name="T16" fmla="*/ 162 w 707"/>
              <a:gd name="T17" fmla="*/ 0 h 324"/>
              <a:gd name="T18" fmla="*/ 0 w 707"/>
              <a:gd name="T19" fmla="*/ 162 h 324"/>
              <a:gd name="T20" fmla="*/ 162 w 707"/>
              <a:gd name="T21" fmla="*/ 324 h 324"/>
              <a:gd name="T22" fmla="*/ 286 w 707"/>
              <a:gd name="T23" fmla="*/ 266 h 324"/>
              <a:gd name="T24" fmla="*/ 295 w 707"/>
              <a:gd name="T25" fmla="*/ 253 h 324"/>
              <a:gd name="T26" fmla="*/ 306 w 707"/>
              <a:gd name="T27" fmla="*/ 237 h 324"/>
              <a:gd name="T28" fmla="*/ 439 w 707"/>
              <a:gd name="T29" fmla="*/ 166 h 324"/>
              <a:gd name="T30" fmla="*/ 553 w 707"/>
              <a:gd name="T31" fmla="*/ 213 h 324"/>
              <a:gd name="T32" fmla="*/ 562 w 707"/>
              <a:gd name="T33" fmla="*/ 223 h 324"/>
              <a:gd name="T34" fmla="*/ 593 w 707"/>
              <a:gd name="T35" fmla="*/ 242 h 324"/>
              <a:gd name="T36" fmla="*/ 621 w 707"/>
              <a:gd name="T37" fmla="*/ 246 h 324"/>
              <a:gd name="T38" fmla="*/ 707 w 707"/>
              <a:gd name="T39" fmla="*/ 160 h 324"/>
              <a:gd name="T40" fmla="*/ 621 w 707"/>
              <a:gd name="T41" fmla="*/ 7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324">
                <a:moveTo>
                  <a:pt x="621" y="73"/>
                </a:moveTo>
                <a:cubicBezTo>
                  <a:pt x="610" y="73"/>
                  <a:pt x="600" y="75"/>
                  <a:pt x="591" y="79"/>
                </a:cubicBezTo>
                <a:cubicBezTo>
                  <a:pt x="578" y="83"/>
                  <a:pt x="567" y="91"/>
                  <a:pt x="558" y="101"/>
                </a:cubicBezTo>
                <a:cubicBezTo>
                  <a:pt x="557" y="101"/>
                  <a:pt x="557" y="102"/>
                  <a:pt x="556" y="102"/>
                </a:cubicBezTo>
                <a:cubicBezTo>
                  <a:pt x="527" y="134"/>
                  <a:pt x="485" y="154"/>
                  <a:pt x="438" y="154"/>
                </a:cubicBezTo>
                <a:cubicBezTo>
                  <a:pt x="381" y="154"/>
                  <a:pt x="331" y="125"/>
                  <a:pt x="302" y="80"/>
                </a:cubicBezTo>
                <a:cubicBezTo>
                  <a:pt x="302" y="81"/>
                  <a:pt x="302" y="81"/>
                  <a:pt x="302" y="81"/>
                </a:cubicBezTo>
                <a:cubicBezTo>
                  <a:pt x="297" y="73"/>
                  <a:pt x="292" y="65"/>
                  <a:pt x="286" y="58"/>
                </a:cubicBezTo>
                <a:cubicBezTo>
                  <a:pt x="256" y="23"/>
                  <a:pt x="212" y="0"/>
                  <a:pt x="162" y="0"/>
                </a:cubicBezTo>
                <a:cubicBezTo>
                  <a:pt x="73" y="0"/>
                  <a:pt x="0" y="73"/>
                  <a:pt x="0" y="162"/>
                </a:cubicBezTo>
                <a:cubicBezTo>
                  <a:pt x="0" y="251"/>
                  <a:pt x="73" y="324"/>
                  <a:pt x="162" y="324"/>
                </a:cubicBezTo>
                <a:cubicBezTo>
                  <a:pt x="212" y="324"/>
                  <a:pt x="256" y="301"/>
                  <a:pt x="286" y="266"/>
                </a:cubicBezTo>
                <a:cubicBezTo>
                  <a:pt x="289" y="262"/>
                  <a:pt x="292" y="258"/>
                  <a:pt x="295" y="253"/>
                </a:cubicBezTo>
                <a:cubicBezTo>
                  <a:pt x="299" y="248"/>
                  <a:pt x="302" y="242"/>
                  <a:pt x="306" y="237"/>
                </a:cubicBezTo>
                <a:cubicBezTo>
                  <a:pt x="335" y="194"/>
                  <a:pt x="384" y="166"/>
                  <a:pt x="439" y="166"/>
                </a:cubicBezTo>
                <a:cubicBezTo>
                  <a:pt x="484" y="166"/>
                  <a:pt x="524" y="184"/>
                  <a:pt x="553" y="213"/>
                </a:cubicBezTo>
                <a:cubicBezTo>
                  <a:pt x="556" y="217"/>
                  <a:pt x="559" y="220"/>
                  <a:pt x="562" y="223"/>
                </a:cubicBezTo>
                <a:cubicBezTo>
                  <a:pt x="571" y="231"/>
                  <a:pt x="581" y="238"/>
                  <a:pt x="593" y="242"/>
                </a:cubicBezTo>
                <a:cubicBezTo>
                  <a:pt x="602" y="244"/>
                  <a:pt x="611" y="246"/>
                  <a:pt x="621" y="246"/>
                </a:cubicBezTo>
                <a:cubicBezTo>
                  <a:pt x="668" y="246"/>
                  <a:pt x="707" y="207"/>
                  <a:pt x="707" y="160"/>
                </a:cubicBezTo>
                <a:cubicBezTo>
                  <a:pt x="707" y="112"/>
                  <a:pt x="668" y="73"/>
                  <a:pt x="621" y="73"/>
                </a:cubicBezTo>
                <a:close/>
              </a:path>
            </a:pathLst>
          </a:custGeom>
          <a:solidFill>
            <a:srgbClr val="0672F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9" name="Freeform 15"/>
          <p:cNvSpPr>
            <a:spLocks noChangeAspect="1"/>
          </p:cNvSpPr>
          <p:nvPr/>
        </p:nvSpPr>
        <p:spPr bwMode="auto">
          <a:xfrm rot="2414266">
            <a:off x="4928253" y="3742106"/>
            <a:ext cx="2217556" cy="1010275"/>
          </a:xfrm>
          <a:custGeom>
            <a:avLst/>
            <a:gdLst>
              <a:gd name="T0" fmla="*/ 621 w 707"/>
              <a:gd name="T1" fmla="*/ 73 h 324"/>
              <a:gd name="T2" fmla="*/ 591 w 707"/>
              <a:gd name="T3" fmla="*/ 79 h 324"/>
              <a:gd name="T4" fmla="*/ 558 w 707"/>
              <a:gd name="T5" fmla="*/ 101 h 324"/>
              <a:gd name="T6" fmla="*/ 556 w 707"/>
              <a:gd name="T7" fmla="*/ 102 h 324"/>
              <a:gd name="T8" fmla="*/ 438 w 707"/>
              <a:gd name="T9" fmla="*/ 154 h 324"/>
              <a:gd name="T10" fmla="*/ 302 w 707"/>
              <a:gd name="T11" fmla="*/ 80 h 324"/>
              <a:gd name="T12" fmla="*/ 302 w 707"/>
              <a:gd name="T13" fmla="*/ 81 h 324"/>
              <a:gd name="T14" fmla="*/ 286 w 707"/>
              <a:gd name="T15" fmla="*/ 58 h 324"/>
              <a:gd name="T16" fmla="*/ 162 w 707"/>
              <a:gd name="T17" fmla="*/ 0 h 324"/>
              <a:gd name="T18" fmla="*/ 0 w 707"/>
              <a:gd name="T19" fmla="*/ 162 h 324"/>
              <a:gd name="T20" fmla="*/ 162 w 707"/>
              <a:gd name="T21" fmla="*/ 324 h 324"/>
              <a:gd name="T22" fmla="*/ 286 w 707"/>
              <a:gd name="T23" fmla="*/ 266 h 324"/>
              <a:gd name="T24" fmla="*/ 295 w 707"/>
              <a:gd name="T25" fmla="*/ 253 h 324"/>
              <a:gd name="T26" fmla="*/ 306 w 707"/>
              <a:gd name="T27" fmla="*/ 237 h 324"/>
              <a:gd name="T28" fmla="*/ 439 w 707"/>
              <a:gd name="T29" fmla="*/ 166 h 324"/>
              <a:gd name="T30" fmla="*/ 553 w 707"/>
              <a:gd name="T31" fmla="*/ 213 h 324"/>
              <a:gd name="T32" fmla="*/ 562 w 707"/>
              <a:gd name="T33" fmla="*/ 223 h 324"/>
              <a:gd name="T34" fmla="*/ 593 w 707"/>
              <a:gd name="T35" fmla="*/ 242 h 324"/>
              <a:gd name="T36" fmla="*/ 621 w 707"/>
              <a:gd name="T37" fmla="*/ 246 h 324"/>
              <a:gd name="T38" fmla="*/ 707 w 707"/>
              <a:gd name="T39" fmla="*/ 160 h 324"/>
              <a:gd name="T40" fmla="*/ 621 w 707"/>
              <a:gd name="T41" fmla="*/ 7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324">
                <a:moveTo>
                  <a:pt x="621" y="73"/>
                </a:moveTo>
                <a:cubicBezTo>
                  <a:pt x="610" y="73"/>
                  <a:pt x="600" y="75"/>
                  <a:pt x="591" y="79"/>
                </a:cubicBezTo>
                <a:cubicBezTo>
                  <a:pt x="578" y="83"/>
                  <a:pt x="567" y="91"/>
                  <a:pt x="558" y="101"/>
                </a:cubicBezTo>
                <a:cubicBezTo>
                  <a:pt x="557" y="101"/>
                  <a:pt x="557" y="102"/>
                  <a:pt x="556" y="102"/>
                </a:cubicBezTo>
                <a:cubicBezTo>
                  <a:pt x="527" y="134"/>
                  <a:pt x="485" y="154"/>
                  <a:pt x="438" y="154"/>
                </a:cubicBezTo>
                <a:cubicBezTo>
                  <a:pt x="381" y="154"/>
                  <a:pt x="331" y="125"/>
                  <a:pt x="302" y="80"/>
                </a:cubicBezTo>
                <a:cubicBezTo>
                  <a:pt x="302" y="81"/>
                  <a:pt x="302" y="81"/>
                  <a:pt x="302" y="81"/>
                </a:cubicBezTo>
                <a:cubicBezTo>
                  <a:pt x="297" y="73"/>
                  <a:pt x="292" y="65"/>
                  <a:pt x="286" y="58"/>
                </a:cubicBezTo>
                <a:cubicBezTo>
                  <a:pt x="256" y="23"/>
                  <a:pt x="212" y="0"/>
                  <a:pt x="162" y="0"/>
                </a:cubicBezTo>
                <a:cubicBezTo>
                  <a:pt x="73" y="0"/>
                  <a:pt x="0" y="73"/>
                  <a:pt x="0" y="162"/>
                </a:cubicBezTo>
                <a:cubicBezTo>
                  <a:pt x="0" y="251"/>
                  <a:pt x="73" y="324"/>
                  <a:pt x="162" y="324"/>
                </a:cubicBezTo>
                <a:cubicBezTo>
                  <a:pt x="212" y="324"/>
                  <a:pt x="256" y="301"/>
                  <a:pt x="286" y="266"/>
                </a:cubicBezTo>
                <a:cubicBezTo>
                  <a:pt x="289" y="262"/>
                  <a:pt x="292" y="258"/>
                  <a:pt x="295" y="253"/>
                </a:cubicBezTo>
                <a:cubicBezTo>
                  <a:pt x="299" y="248"/>
                  <a:pt x="302" y="242"/>
                  <a:pt x="306" y="237"/>
                </a:cubicBezTo>
                <a:cubicBezTo>
                  <a:pt x="335" y="194"/>
                  <a:pt x="384" y="166"/>
                  <a:pt x="439" y="166"/>
                </a:cubicBezTo>
                <a:cubicBezTo>
                  <a:pt x="484" y="166"/>
                  <a:pt x="524" y="184"/>
                  <a:pt x="553" y="213"/>
                </a:cubicBezTo>
                <a:cubicBezTo>
                  <a:pt x="556" y="217"/>
                  <a:pt x="559" y="220"/>
                  <a:pt x="562" y="223"/>
                </a:cubicBezTo>
                <a:cubicBezTo>
                  <a:pt x="571" y="231"/>
                  <a:pt x="581" y="238"/>
                  <a:pt x="593" y="242"/>
                </a:cubicBezTo>
                <a:cubicBezTo>
                  <a:pt x="602" y="244"/>
                  <a:pt x="611" y="246"/>
                  <a:pt x="621" y="246"/>
                </a:cubicBezTo>
                <a:cubicBezTo>
                  <a:pt x="668" y="246"/>
                  <a:pt x="707" y="207"/>
                  <a:pt x="707" y="160"/>
                </a:cubicBezTo>
                <a:cubicBezTo>
                  <a:pt x="707" y="112"/>
                  <a:pt x="668" y="73"/>
                  <a:pt x="621" y="73"/>
                </a:cubicBezTo>
                <a:close/>
              </a:path>
            </a:pathLst>
          </a:custGeom>
          <a:solidFill>
            <a:srgbClr val="0AA5B3"/>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0" name="Freeform 15"/>
          <p:cNvSpPr>
            <a:spLocks noChangeAspect="1"/>
          </p:cNvSpPr>
          <p:nvPr/>
        </p:nvSpPr>
        <p:spPr bwMode="auto">
          <a:xfrm rot="13253418">
            <a:off x="4290974" y="4031549"/>
            <a:ext cx="2217556" cy="1010275"/>
          </a:xfrm>
          <a:custGeom>
            <a:avLst/>
            <a:gdLst>
              <a:gd name="T0" fmla="*/ 621 w 707"/>
              <a:gd name="T1" fmla="*/ 73 h 324"/>
              <a:gd name="T2" fmla="*/ 591 w 707"/>
              <a:gd name="T3" fmla="*/ 79 h 324"/>
              <a:gd name="T4" fmla="*/ 558 w 707"/>
              <a:gd name="T5" fmla="*/ 101 h 324"/>
              <a:gd name="T6" fmla="*/ 556 w 707"/>
              <a:gd name="T7" fmla="*/ 102 h 324"/>
              <a:gd name="T8" fmla="*/ 438 w 707"/>
              <a:gd name="T9" fmla="*/ 154 h 324"/>
              <a:gd name="T10" fmla="*/ 302 w 707"/>
              <a:gd name="T11" fmla="*/ 80 h 324"/>
              <a:gd name="T12" fmla="*/ 302 w 707"/>
              <a:gd name="T13" fmla="*/ 81 h 324"/>
              <a:gd name="T14" fmla="*/ 286 w 707"/>
              <a:gd name="T15" fmla="*/ 58 h 324"/>
              <a:gd name="T16" fmla="*/ 162 w 707"/>
              <a:gd name="T17" fmla="*/ 0 h 324"/>
              <a:gd name="T18" fmla="*/ 0 w 707"/>
              <a:gd name="T19" fmla="*/ 162 h 324"/>
              <a:gd name="T20" fmla="*/ 162 w 707"/>
              <a:gd name="T21" fmla="*/ 324 h 324"/>
              <a:gd name="T22" fmla="*/ 286 w 707"/>
              <a:gd name="T23" fmla="*/ 266 h 324"/>
              <a:gd name="T24" fmla="*/ 295 w 707"/>
              <a:gd name="T25" fmla="*/ 253 h 324"/>
              <a:gd name="T26" fmla="*/ 306 w 707"/>
              <a:gd name="T27" fmla="*/ 237 h 324"/>
              <a:gd name="T28" fmla="*/ 439 w 707"/>
              <a:gd name="T29" fmla="*/ 166 h 324"/>
              <a:gd name="T30" fmla="*/ 553 w 707"/>
              <a:gd name="T31" fmla="*/ 213 h 324"/>
              <a:gd name="T32" fmla="*/ 562 w 707"/>
              <a:gd name="T33" fmla="*/ 223 h 324"/>
              <a:gd name="T34" fmla="*/ 593 w 707"/>
              <a:gd name="T35" fmla="*/ 242 h 324"/>
              <a:gd name="T36" fmla="*/ 621 w 707"/>
              <a:gd name="T37" fmla="*/ 246 h 324"/>
              <a:gd name="T38" fmla="*/ 707 w 707"/>
              <a:gd name="T39" fmla="*/ 160 h 324"/>
              <a:gd name="T40" fmla="*/ 621 w 707"/>
              <a:gd name="T41" fmla="*/ 7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324">
                <a:moveTo>
                  <a:pt x="621" y="73"/>
                </a:moveTo>
                <a:cubicBezTo>
                  <a:pt x="610" y="73"/>
                  <a:pt x="600" y="75"/>
                  <a:pt x="591" y="79"/>
                </a:cubicBezTo>
                <a:cubicBezTo>
                  <a:pt x="578" y="83"/>
                  <a:pt x="567" y="91"/>
                  <a:pt x="558" y="101"/>
                </a:cubicBezTo>
                <a:cubicBezTo>
                  <a:pt x="557" y="101"/>
                  <a:pt x="557" y="102"/>
                  <a:pt x="556" y="102"/>
                </a:cubicBezTo>
                <a:cubicBezTo>
                  <a:pt x="527" y="134"/>
                  <a:pt x="485" y="154"/>
                  <a:pt x="438" y="154"/>
                </a:cubicBezTo>
                <a:cubicBezTo>
                  <a:pt x="381" y="154"/>
                  <a:pt x="331" y="125"/>
                  <a:pt x="302" y="80"/>
                </a:cubicBezTo>
                <a:cubicBezTo>
                  <a:pt x="302" y="81"/>
                  <a:pt x="302" y="81"/>
                  <a:pt x="302" y="81"/>
                </a:cubicBezTo>
                <a:cubicBezTo>
                  <a:pt x="297" y="73"/>
                  <a:pt x="292" y="65"/>
                  <a:pt x="286" y="58"/>
                </a:cubicBezTo>
                <a:cubicBezTo>
                  <a:pt x="256" y="23"/>
                  <a:pt x="212" y="0"/>
                  <a:pt x="162" y="0"/>
                </a:cubicBezTo>
                <a:cubicBezTo>
                  <a:pt x="73" y="0"/>
                  <a:pt x="0" y="73"/>
                  <a:pt x="0" y="162"/>
                </a:cubicBezTo>
                <a:cubicBezTo>
                  <a:pt x="0" y="251"/>
                  <a:pt x="73" y="324"/>
                  <a:pt x="162" y="324"/>
                </a:cubicBezTo>
                <a:cubicBezTo>
                  <a:pt x="212" y="324"/>
                  <a:pt x="256" y="301"/>
                  <a:pt x="286" y="266"/>
                </a:cubicBezTo>
                <a:cubicBezTo>
                  <a:pt x="289" y="262"/>
                  <a:pt x="292" y="258"/>
                  <a:pt x="295" y="253"/>
                </a:cubicBezTo>
                <a:cubicBezTo>
                  <a:pt x="299" y="248"/>
                  <a:pt x="302" y="242"/>
                  <a:pt x="306" y="237"/>
                </a:cubicBezTo>
                <a:cubicBezTo>
                  <a:pt x="335" y="194"/>
                  <a:pt x="384" y="166"/>
                  <a:pt x="439" y="166"/>
                </a:cubicBezTo>
                <a:cubicBezTo>
                  <a:pt x="484" y="166"/>
                  <a:pt x="524" y="184"/>
                  <a:pt x="553" y="213"/>
                </a:cubicBezTo>
                <a:cubicBezTo>
                  <a:pt x="556" y="217"/>
                  <a:pt x="559" y="220"/>
                  <a:pt x="562" y="223"/>
                </a:cubicBezTo>
                <a:cubicBezTo>
                  <a:pt x="571" y="231"/>
                  <a:pt x="581" y="238"/>
                  <a:pt x="593" y="242"/>
                </a:cubicBezTo>
                <a:cubicBezTo>
                  <a:pt x="602" y="244"/>
                  <a:pt x="611" y="246"/>
                  <a:pt x="621" y="246"/>
                </a:cubicBezTo>
                <a:cubicBezTo>
                  <a:pt x="668" y="246"/>
                  <a:pt x="707" y="207"/>
                  <a:pt x="707" y="160"/>
                </a:cubicBezTo>
                <a:cubicBezTo>
                  <a:pt x="707" y="112"/>
                  <a:pt x="668" y="73"/>
                  <a:pt x="621" y="73"/>
                </a:cubicBezTo>
                <a:close/>
              </a:path>
            </a:pathLst>
          </a:custGeom>
          <a:solidFill>
            <a:srgbClr val="0672F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1" name="Freeform 7"/>
          <p:cNvSpPr/>
          <p:nvPr/>
        </p:nvSpPr>
        <p:spPr bwMode="auto">
          <a:xfrm>
            <a:off x="6352993" y="3733642"/>
            <a:ext cx="563516" cy="385563"/>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22" name="组合 21"/>
          <p:cNvGrpSpPr>
            <a:grpSpLocks noChangeAspect="1"/>
          </p:cNvGrpSpPr>
          <p:nvPr/>
        </p:nvGrpSpPr>
        <p:grpSpPr>
          <a:xfrm>
            <a:off x="5380018" y="3602951"/>
            <a:ext cx="483730" cy="533282"/>
            <a:chOff x="5772150" y="3068638"/>
            <a:chExt cx="650876" cy="717550"/>
          </a:xfrm>
          <a:solidFill>
            <a:schemeClr val="bg1"/>
          </a:solidFill>
        </p:grpSpPr>
        <p:sp>
          <p:nvSpPr>
            <p:cNvPr id="23"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4"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5"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6"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7"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8"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9"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0"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1"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2"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3"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4"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35" name="Freeform 24"/>
          <p:cNvSpPr>
            <a:spLocks noChangeAspect="1" noEditPoints="1"/>
          </p:cNvSpPr>
          <p:nvPr/>
        </p:nvSpPr>
        <p:spPr bwMode="auto">
          <a:xfrm>
            <a:off x="5562709" y="4611074"/>
            <a:ext cx="545445" cy="511302"/>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36" name="组合 35"/>
          <p:cNvGrpSpPr>
            <a:grpSpLocks noChangeAspect="1"/>
          </p:cNvGrpSpPr>
          <p:nvPr/>
        </p:nvGrpSpPr>
        <p:grpSpPr>
          <a:xfrm>
            <a:off x="6134516" y="2620349"/>
            <a:ext cx="554639" cy="507179"/>
            <a:chOff x="5151438" y="2562225"/>
            <a:chExt cx="1892300" cy="1730375"/>
          </a:xfrm>
          <a:solidFill>
            <a:schemeClr val="bg1"/>
          </a:solidFill>
        </p:grpSpPr>
        <p:sp>
          <p:nvSpPr>
            <p:cNvPr id="37"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useBgFill="1">
        <p:nvSpPr>
          <p:cNvPr id="40" name="椭圆 39"/>
          <p:cNvSpPr/>
          <p:nvPr/>
        </p:nvSpPr>
        <p:spPr>
          <a:xfrm>
            <a:off x="7286783" y="3589877"/>
            <a:ext cx="445913" cy="445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mj-ea"/>
                <a:ea typeface="+mj-ea"/>
              </a:rPr>
              <a:t>4</a:t>
            </a:r>
            <a:endParaRPr kumimoji="0" lang="zh-CN" altLang="en-US" sz="1800" b="0" i="0" u="none" strike="noStrike" kern="0" cap="none" spc="0" normalizeH="0" baseline="0" noProof="0" dirty="0">
              <a:ln>
                <a:noFill/>
              </a:ln>
              <a:solidFill>
                <a:schemeClr val="bg1"/>
              </a:solidFill>
              <a:effectLst/>
              <a:uLnTx/>
              <a:uFillTx/>
              <a:latin typeface="+mj-ea"/>
              <a:ea typeface="+mj-ea"/>
            </a:endParaRPr>
          </a:p>
        </p:txBody>
      </p:sp>
      <p:sp useBgFill="1">
        <p:nvSpPr>
          <p:cNvPr id="41" name="椭圆 40"/>
          <p:cNvSpPr/>
          <p:nvPr/>
        </p:nvSpPr>
        <p:spPr>
          <a:xfrm>
            <a:off x="5336286" y="2777067"/>
            <a:ext cx="445913" cy="445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mj-ea"/>
                <a:ea typeface="+mj-ea"/>
              </a:rPr>
              <a:t>3</a:t>
            </a:r>
            <a:endParaRPr kumimoji="0" lang="zh-CN" altLang="en-US" sz="1800" b="0" i="0" u="none" strike="noStrike" kern="0" cap="none" spc="0" normalizeH="0" baseline="0" noProof="0" dirty="0">
              <a:ln>
                <a:noFill/>
              </a:ln>
              <a:solidFill>
                <a:schemeClr val="bg1"/>
              </a:solidFill>
              <a:effectLst/>
              <a:uLnTx/>
              <a:uFillTx/>
              <a:latin typeface="+mj-ea"/>
              <a:ea typeface="+mj-ea"/>
            </a:endParaRPr>
          </a:p>
        </p:txBody>
      </p:sp>
      <p:sp useBgFill="1">
        <p:nvSpPr>
          <p:cNvPr id="42" name="椭圆 41"/>
          <p:cNvSpPr/>
          <p:nvPr/>
        </p:nvSpPr>
        <p:spPr>
          <a:xfrm>
            <a:off x="6459345" y="4563439"/>
            <a:ext cx="445913" cy="445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mj-ea"/>
                <a:ea typeface="+mj-ea"/>
              </a:rPr>
              <a:t>2</a:t>
            </a:r>
            <a:endParaRPr kumimoji="0" lang="zh-CN" altLang="en-US" sz="1800" b="0" i="0" u="none" strike="noStrike" kern="0" cap="none" spc="0" normalizeH="0" baseline="0" noProof="0" dirty="0">
              <a:ln>
                <a:noFill/>
              </a:ln>
              <a:solidFill>
                <a:schemeClr val="bg1"/>
              </a:solidFill>
              <a:effectLst/>
              <a:uLnTx/>
              <a:uFillTx/>
              <a:latin typeface="+mj-ea"/>
              <a:ea typeface="+mj-ea"/>
            </a:endParaRPr>
          </a:p>
        </p:txBody>
      </p:sp>
      <p:sp useBgFill="1">
        <p:nvSpPr>
          <p:cNvPr id="43" name="椭圆 42"/>
          <p:cNvSpPr/>
          <p:nvPr/>
        </p:nvSpPr>
        <p:spPr>
          <a:xfrm>
            <a:off x="4542167" y="3771738"/>
            <a:ext cx="445913" cy="445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mj-ea"/>
                <a:ea typeface="+mj-ea"/>
              </a:rPr>
              <a:t>1</a:t>
            </a:r>
            <a:endParaRPr kumimoji="0" lang="zh-CN" altLang="en-US" sz="1800" b="0" i="0" u="none" strike="noStrike" kern="0" cap="none" spc="0" normalizeH="0" baseline="0" noProof="0" dirty="0">
              <a:ln>
                <a:noFill/>
              </a:ln>
              <a:solidFill>
                <a:schemeClr val="bg1"/>
              </a:solidFill>
              <a:effectLst/>
              <a:uLnTx/>
              <a:uFillTx/>
              <a:latin typeface="+mj-ea"/>
              <a:ea typeface="+mj-ea"/>
            </a:endParaRPr>
          </a:p>
        </p:txBody>
      </p:sp>
      <p:sp>
        <p:nvSpPr>
          <p:cNvPr id="44" name="矩形 43"/>
          <p:cNvSpPr/>
          <p:nvPr/>
        </p:nvSpPr>
        <p:spPr>
          <a:xfrm>
            <a:off x="7562056" y="2926983"/>
            <a:ext cx="3720113"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45" name="矩形 28"/>
          <p:cNvSpPr>
            <a:spLocks noChangeArrowheads="1"/>
          </p:cNvSpPr>
          <p:nvPr/>
        </p:nvSpPr>
        <p:spPr bwMode="auto">
          <a:xfrm>
            <a:off x="7562057" y="2632699"/>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46" name="矩形 45"/>
          <p:cNvSpPr/>
          <p:nvPr/>
        </p:nvSpPr>
        <p:spPr>
          <a:xfrm>
            <a:off x="7286783" y="5053895"/>
            <a:ext cx="3720113"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47" name="矩形 28"/>
          <p:cNvSpPr>
            <a:spLocks noChangeArrowheads="1"/>
          </p:cNvSpPr>
          <p:nvPr/>
        </p:nvSpPr>
        <p:spPr bwMode="auto">
          <a:xfrm>
            <a:off x="7286784" y="475961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48" name="矩形 47"/>
          <p:cNvSpPr/>
          <p:nvPr/>
        </p:nvSpPr>
        <p:spPr>
          <a:xfrm>
            <a:off x="843996" y="4632543"/>
            <a:ext cx="3720113" cy="523220"/>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49" name="矩形 28"/>
          <p:cNvSpPr>
            <a:spLocks noChangeArrowheads="1"/>
          </p:cNvSpPr>
          <p:nvPr/>
        </p:nvSpPr>
        <p:spPr bwMode="auto">
          <a:xfrm>
            <a:off x="2500359" y="4338259"/>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50" name="矩形 49"/>
          <p:cNvSpPr/>
          <p:nvPr/>
        </p:nvSpPr>
        <p:spPr>
          <a:xfrm>
            <a:off x="1288659" y="2332963"/>
            <a:ext cx="3720113" cy="523220"/>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51" name="矩形 28"/>
          <p:cNvSpPr>
            <a:spLocks noChangeArrowheads="1"/>
          </p:cNvSpPr>
          <p:nvPr/>
        </p:nvSpPr>
        <p:spPr bwMode="auto">
          <a:xfrm>
            <a:off x="2945022" y="2038679"/>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sp>
        <p:nvSpPr>
          <p:cNvPr id="3" name="矩形 2"/>
          <p:cNvSpPr/>
          <p:nvPr/>
        </p:nvSpPr>
        <p:spPr>
          <a:xfrm>
            <a:off x="915192" y="4386036"/>
            <a:ext cx="2513012" cy="1509485"/>
          </a:xfrm>
          <a:prstGeom prst="rect">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5987" y="1873023"/>
            <a:ext cx="2513013" cy="2513013"/>
          </a:xfrm>
          <a:prstGeom prst="rect">
            <a:avLst/>
          </a:prstGeom>
        </p:spPr>
      </p:pic>
      <p:sp>
        <p:nvSpPr>
          <p:cNvPr id="6" name="矩形 5"/>
          <p:cNvSpPr/>
          <p:nvPr/>
        </p:nvSpPr>
        <p:spPr>
          <a:xfrm>
            <a:off x="1119135" y="4663725"/>
            <a:ext cx="210512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7" name="矩形 6"/>
          <p:cNvSpPr/>
          <p:nvPr/>
        </p:nvSpPr>
        <p:spPr>
          <a:xfrm>
            <a:off x="3537742" y="4386036"/>
            <a:ext cx="2513012" cy="1509485"/>
          </a:xfrm>
          <a:prstGeom prst="rect">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0497" y="1873023"/>
            <a:ext cx="2509092" cy="2513013"/>
          </a:xfrm>
          <a:prstGeom prst="rect">
            <a:avLst/>
          </a:prstGeom>
        </p:spPr>
      </p:pic>
      <p:sp>
        <p:nvSpPr>
          <p:cNvPr id="9" name="矩形 8"/>
          <p:cNvSpPr/>
          <p:nvPr/>
        </p:nvSpPr>
        <p:spPr>
          <a:xfrm>
            <a:off x="3741685" y="4663725"/>
            <a:ext cx="210512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0" name="矩形 9"/>
          <p:cNvSpPr/>
          <p:nvPr/>
        </p:nvSpPr>
        <p:spPr>
          <a:xfrm>
            <a:off x="6158701" y="4386036"/>
            <a:ext cx="2513012" cy="1509485"/>
          </a:xfrm>
          <a:prstGeom prst="rect">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700" y="1875431"/>
            <a:ext cx="2510605" cy="2510605"/>
          </a:xfrm>
          <a:prstGeom prst="rect">
            <a:avLst/>
          </a:prstGeom>
        </p:spPr>
      </p:pic>
      <p:sp>
        <p:nvSpPr>
          <p:cNvPr id="12" name="矩形 11"/>
          <p:cNvSpPr/>
          <p:nvPr/>
        </p:nvSpPr>
        <p:spPr>
          <a:xfrm>
            <a:off x="6362644" y="4663725"/>
            <a:ext cx="210512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3" name="矩形 12"/>
          <p:cNvSpPr/>
          <p:nvPr/>
        </p:nvSpPr>
        <p:spPr>
          <a:xfrm>
            <a:off x="8781251" y="4386036"/>
            <a:ext cx="2513012" cy="1509485"/>
          </a:xfrm>
          <a:prstGeom prst="rect">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4212" y="1877356"/>
            <a:ext cx="2508680" cy="2508680"/>
          </a:xfrm>
          <a:prstGeom prst="rect">
            <a:avLst/>
          </a:prstGeom>
        </p:spPr>
      </p:pic>
      <p:sp>
        <p:nvSpPr>
          <p:cNvPr id="15" name="矩形 14"/>
          <p:cNvSpPr/>
          <p:nvPr/>
        </p:nvSpPr>
        <p:spPr>
          <a:xfrm>
            <a:off x="8985194" y="4663725"/>
            <a:ext cx="210512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SECTION TITLE</a:t>
            </a:r>
            <a:endParaRPr lang="zh-CN" altLang="en-US" dirty="0"/>
          </a:p>
        </p:txBody>
      </p:sp>
      <p:sp>
        <p:nvSpPr>
          <p:cNvPr id="5" name="文本占位符 4"/>
          <p:cNvSpPr>
            <a:spLocks noGrp="1"/>
          </p:cNvSpPr>
          <p:nvPr>
            <p:ph type="body" idx="1"/>
          </p:nvPr>
        </p:nvSpPr>
        <p:spPr>
          <a:xfrm>
            <a:off x="831850" y="4589463"/>
            <a:ext cx="5387521" cy="1500187"/>
          </a:xfrm>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endParaRPr lang="en-US" altLang="zh-CN" dirty="0"/>
          </a:p>
          <a:p>
            <a:endParaRPr lang="zh-CN" altLang="en-US" dirty="0"/>
          </a:p>
        </p:txBody>
      </p:sp>
      <p:sp>
        <p:nvSpPr>
          <p:cNvPr id="6" name="文本框 5"/>
          <p:cNvSpPr txBox="1"/>
          <p:nvPr/>
        </p:nvSpPr>
        <p:spPr>
          <a:xfrm>
            <a:off x="810079" y="2474386"/>
            <a:ext cx="1326004" cy="1323439"/>
          </a:xfrm>
          <a:prstGeom prst="rect">
            <a:avLst/>
          </a:prstGeom>
          <a:noFill/>
        </p:spPr>
        <p:txBody>
          <a:bodyPr wrap="none" rtlCol="0">
            <a:spAutoFit/>
          </a:bodyPr>
          <a:lstStyle/>
          <a:p>
            <a:r>
              <a:rPr lang="en-US" altLang="zh-CN" sz="8000" dirty="0">
                <a:solidFill>
                  <a:schemeClr val="bg1"/>
                </a:solidFill>
                <a:latin typeface="微软雅黑 Light" panose="020B0502040204020203" pitchFamily="34" charset="-122"/>
                <a:ea typeface="微软雅黑 Light" panose="020B0502040204020203" pitchFamily="34" charset="-122"/>
              </a:rPr>
              <a:t>02</a:t>
            </a:r>
            <a:endParaRPr lang="zh-CN" altLang="en-US" sz="80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7610" y="1844806"/>
            <a:ext cx="4452188" cy="2669508"/>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5501" y="1842683"/>
            <a:ext cx="4455378" cy="2673755"/>
          </a:xfrm>
          <a:prstGeom prst="rect">
            <a:avLst/>
          </a:prstGeom>
        </p:spPr>
      </p:pic>
      <p:sp>
        <p:nvSpPr>
          <p:cNvPr id="6" name="矩形: 圆角 5"/>
          <p:cNvSpPr/>
          <p:nvPr/>
        </p:nvSpPr>
        <p:spPr>
          <a:xfrm>
            <a:off x="6298797" y="5261895"/>
            <a:ext cx="4359676" cy="10160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7" name="矩形: 圆角 6"/>
          <p:cNvSpPr/>
          <p:nvPr/>
        </p:nvSpPr>
        <p:spPr>
          <a:xfrm>
            <a:off x="6270849" y="5234422"/>
            <a:ext cx="2966276" cy="156549"/>
          </a:xfrm>
          <a:prstGeom prst="roundRect">
            <a:avLst>
              <a:gd name="adj" fmla="val 50000"/>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8" name="矩形: 圆角 7"/>
          <p:cNvSpPr/>
          <p:nvPr/>
        </p:nvSpPr>
        <p:spPr>
          <a:xfrm>
            <a:off x="6298797" y="6071699"/>
            <a:ext cx="4359676" cy="10160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9" name="矩形: 圆角 8"/>
          <p:cNvSpPr/>
          <p:nvPr/>
        </p:nvSpPr>
        <p:spPr>
          <a:xfrm>
            <a:off x="6270848" y="6044226"/>
            <a:ext cx="3489302" cy="156549"/>
          </a:xfrm>
          <a:prstGeom prst="roundRect">
            <a:avLst>
              <a:gd name="adj" fmla="val 50000"/>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10" name="文本框 9"/>
          <p:cNvSpPr txBox="1"/>
          <p:nvPr/>
        </p:nvSpPr>
        <p:spPr>
          <a:xfrm>
            <a:off x="6215061" y="4802961"/>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1" name="文本框 10"/>
          <p:cNvSpPr txBox="1"/>
          <p:nvPr/>
        </p:nvSpPr>
        <p:spPr>
          <a:xfrm>
            <a:off x="10132072" y="4802961"/>
            <a:ext cx="59503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70%</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2" name="文本框 11"/>
          <p:cNvSpPr txBox="1"/>
          <p:nvPr/>
        </p:nvSpPr>
        <p:spPr>
          <a:xfrm>
            <a:off x="6215061" y="5581150"/>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3" name="文本框 12"/>
          <p:cNvSpPr txBox="1"/>
          <p:nvPr/>
        </p:nvSpPr>
        <p:spPr>
          <a:xfrm>
            <a:off x="10132072" y="5581150"/>
            <a:ext cx="59503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80%</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4" name="矩形 13"/>
          <p:cNvSpPr/>
          <p:nvPr/>
        </p:nvSpPr>
        <p:spPr>
          <a:xfrm>
            <a:off x="839788" y="4772817"/>
            <a:ext cx="4661126"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 Donec velit neque, auctor sit amet aliquam velllamcorper sit amet ligula. Nulla quis lorem ut libero malesuada feugiat. Ve sit amet ligulau ultrices posuere cubilia Curae; Donec velit neque, auctor sit amet aliquamvel. </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pSp>
        <p:nvGrpSpPr>
          <p:cNvPr id="3" name="组合 2"/>
          <p:cNvGrpSpPr/>
          <p:nvPr/>
        </p:nvGrpSpPr>
        <p:grpSpPr>
          <a:xfrm>
            <a:off x="2196191" y="1084653"/>
            <a:ext cx="5797444" cy="4676311"/>
            <a:chOff x="4610100" y="2225674"/>
            <a:chExt cx="2973799" cy="2398714"/>
          </a:xfrm>
          <a:solidFill>
            <a:srgbClr val="0672F5"/>
          </a:solidFill>
        </p:grpSpPr>
        <p:sp>
          <p:nvSpPr>
            <p:cNvPr id="5" name="Freeform 5"/>
            <p:cNvSpPr/>
            <p:nvPr/>
          </p:nvSpPr>
          <p:spPr bwMode="auto">
            <a:xfrm>
              <a:off x="4821238" y="2343150"/>
              <a:ext cx="2690813" cy="2082800"/>
            </a:xfrm>
            <a:custGeom>
              <a:avLst/>
              <a:gdLst>
                <a:gd name="T0" fmla="*/ 29 w 2357"/>
                <a:gd name="T1" fmla="*/ 1810 h 1824"/>
                <a:gd name="T2" fmla="*/ 313 w 2357"/>
                <a:gd name="T3" fmla="*/ 1332 h 1824"/>
                <a:gd name="T4" fmla="*/ 523 w 2357"/>
                <a:gd name="T5" fmla="*/ 976 h 1824"/>
                <a:gd name="T6" fmla="*/ 510 w 2357"/>
                <a:gd name="T7" fmla="*/ 982 h 1824"/>
                <a:gd name="T8" fmla="*/ 1035 w 2357"/>
                <a:gd name="T9" fmla="*/ 1198 h 1824"/>
                <a:gd name="T10" fmla="*/ 1045 w 2357"/>
                <a:gd name="T11" fmla="*/ 1202 h 1824"/>
                <a:gd name="T12" fmla="*/ 1057 w 2357"/>
                <a:gd name="T13" fmla="*/ 1199 h 1824"/>
                <a:gd name="T14" fmla="*/ 1406 w 2357"/>
                <a:gd name="T15" fmla="*/ 756 h 1824"/>
                <a:gd name="T16" fmla="*/ 1411 w 2357"/>
                <a:gd name="T17" fmla="*/ 749 h 1824"/>
                <a:gd name="T18" fmla="*/ 1413 w 2357"/>
                <a:gd name="T19" fmla="*/ 749 h 1824"/>
                <a:gd name="T20" fmla="*/ 1449 w 2357"/>
                <a:gd name="T21" fmla="*/ 733 h 1824"/>
                <a:gd name="T22" fmla="*/ 1599 w 2357"/>
                <a:gd name="T23" fmla="*/ 666 h 1824"/>
                <a:gd name="T24" fmla="*/ 1881 w 2357"/>
                <a:gd name="T25" fmla="*/ 540 h 1824"/>
                <a:gd name="T26" fmla="*/ 1915 w 2357"/>
                <a:gd name="T27" fmla="*/ 507 h 1824"/>
                <a:gd name="T28" fmla="*/ 2011 w 2357"/>
                <a:gd name="T29" fmla="*/ 401 h 1824"/>
                <a:gd name="T30" fmla="*/ 2264 w 2357"/>
                <a:gd name="T31" fmla="*/ 121 h 1824"/>
                <a:gd name="T32" fmla="*/ 2347 w 2357"/>
                <a:gd name="T33" fmla="*/ 29 h 1824"/>
                <a:gd name="T34" fmla="*/ 2330 w 2357"/>
                <a:gd name="T35" fmla="*/ 12 h 1824"/>
                <a:gd name="T36" fmla="*/ 1930 w 2357"/>
                <a:gd name="T37" fmla="*/ 455 h 1824"/>
                <a:gd name="T38" fmla="*/ 1873 w 2357"/>
                <a:gd name="T39" fmla="*/ 518 h 1824"/>
                <a:gd name="T40" fmla="*/ 1873 w 2357"/>
                <a:gd name="T41" fmla="*/ 518 h 1824"/>
                <a:gd name="T42" fmla="*/ 1862 w 2357"/>
                <a:gd name="T43" fmla="*/ 523 h 1824"/>
                <a:gd name="T44" fmla="*/ 1814 w 2357"/>
                <a:gd name="T45" fmla="*/ 544 h 1824"/>
                <a:gd name="T46" fmla="*/ 1482 w 2357"/>
                <a:gd name="T47" fmla="*/ 692 h 1824"/>
                <a:gd name="T48" fmla="*/ 1397 w 2357"/>
                <a:gd name="T49" fmla="*/ 730 h 1824"/>
                <a:gd name="T50" fmla="*/ 1385 w 2357"/>
                <a:gd name="T51" fmla="*/ 744 h 1824"/>
                <a:gd name="T52" fmla="*/ 1353 w 2357"/>
                <a:gd name="T53" fmla="*/ 784 h 1824"/>
                <a:gd name="T54" fmla="*/ 1127 w 2357"/>
                <a:gd name="T55" fmla="*/ 1071 h 1824"/>
                <a:gd name="T56" fmla="*/ 1040 w 2357"/>
                <a:gd name="T57" fmla="*/ 1182 h 1824"/>
                <a:gd name="T58" fmla="*/ 1051 w 2357"/>
                <a:gd name="T59" fmla="*/ 1179 h 1824"/>
                <a:gd name="T60" fmla="*/ 526 w 2357"/>
                <a:gd name="T61" fmla="*/ 963 h 1824"/>
                <a:gd name="T62" fmla="*/ 516 w 2357"/>
                <a:gd name="T63" fmla="*/ 958 h 1824"/>
                <a:gd name="T64" fmla="*/ 503 w 2357"/>
                <a:gd name="T65" fmla="*/ 964 h 1824"/>
                <a:gd name="T66" fmla="*/ 219 w 2357"/>
                <a:gd name="T67" fmla="*/ 1443 h 1824"/>
                <a:gd name="T68" fmla="*/ 8 w 2357"/>
                <a:gd name="T69" fmla="*/ 1798 h 1824"/>
                <a:gd name="T70" fmla="*/ 29 w 2357"/>
                <a:gd name="T71" fmla="*/ 1810 h 1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57" h="1824">
                  <a:moveTo>
                    <a:pt x="29" y="1810"/>
                  </a:moveTo>
                  <a:cubicBezTo>
                    <a:pt x="123" y="1651"/>
                    <a:pt x="218" y="1491"/>
                    <a:pt x="313" y="1332"/>
                  </a:cubicBezTo>
                  <a:cubicBezTo>
                    <a:pt x="383" y="1213"/>
                    <a:pt x="453" y="1095"/>
                    <a:pt x="523" y="976"/>
                  </a:cubicBezTo>
                  <a:cubicBezTo>
                    <a:pt x="519" y="978"/>
                    <a:pt x="514" y="980"/>
                    <a:pt x="510" y="982"/>
                  </a:cubicBezTo>
                  <a:cubicBezTo>
                    <a:pt x="685" y="1054"/>
                    <a:pt x="860" y="1126"/>
                    <a:pt x="1035" y="1198"/>
                  </a:cubicBezTo>
                  <a:cubicBezTo>
                    <a:pt x="1038" y="1199"/>
                    <a:pt x="1041" y="1201"/>
                    <a:pt x="1045" y="1202"/>
                  </a:cubicBezTo>
                  <a:cubicBezTo>
                    <a:pt x="1048" y="1204"/>
                    <a:pt x="1054" y="1202"/>
                    <a:pt x="1057" y="1199"/>
                  </a:cubicBezTo>
                  <a:cubicBezTo>
                    <a:pt x="1173" y="1051"/>
                    <a:pt x="1289" y="904"/>
                    <a:pt x="1406" y="756"/>
                  </a:cubicBezTo>
                  <a:cubicBezTo>
                    <a:pt x="1408" y="753"/>
                    <a:pt x="1409" y="751"/>
                    <a:pt x="1411" y="749"/>
                  </a:cubicBezTo>
                  <a:cubicBezTo>
                    <a:pt x="1410" y="751"/>
                    <a:pt x="1408" y="751"/>
                    <a:pt x="1413" y="749"/>
                  </a:cubicBezTo>
                  <a:cubicBezTo>
                    <a:pt x="1425" y="744"/>
                    <a:pt x="1437" y="738"/>
                    <a:pt x="1449" y="733"/>
                  </a:cubicBezTo>
                  <a:cubicBezTo>
                    <a:pt x="1499" y="710"/>
                    <a:pt x="1549" y="688"/>
                    <a:pt x="1599" y="666"/>
                  </a:cubicBezTo>
                  <a:cubicBezTo>
                    <a:pt x="1693" y="624"/>
                    <a:pt x="1787" y="582"/>
                    <a:pt x="1881" y="540"/>
                  </a:cubicBezTo>
                  <a:cubicBezTo>
                    <a:pt x="1895" y="534"/>
                    <a:pt x="1905" y="518"/>
                    <a:pt x="1915" y="507"/>
                  </a:cubicBezTo>
                  <a:cubicBezTo>
                    <a:pt x="1947" y="472"/>
                    <a:pt x="1979" y="436"/>
                    <a:pt x="2011" y="401"/>
                  </a:cubicBezTo>
                  <a:cubicBezTo>
                    <a:pt x="2095" y="308"/>
                    <a:pt x="2179" y="214"/>
                    <a:pt x="2264" y="121"/>
                  </a:cubicBezTo>
                  <a:cubicBezTo>
                    <a:pt x="2291" y="90"/>
                    <a:pt x="2319" y="60"/>
                    <a:pt x="2347" y="29"/>
                  </a:cubicBezTo>
                  <a:cubicBezTo>
                    <a:pt x="2357" y="17"/>
                    <a:pt x="2340" y="0"/>
                    <a:pt x="2330" y="12"/>
                  </a:cubicBezTo>
                  <a:cubicBezTo>
                    <a:pt x="2197" y="160"/>
                    <a:pt x="2063" y="307"/>
                    <a:pt x="1930" y="455"/>
                  </a:cubicBezTo>
                  <a:cubicBezTo>
                    <a:pt x="1911" y="476"/>
                    <a:pt x="1892" y="497"/>
                    <a:pt x="1873" y="518"/>
                  </a:cubicBezTo>
                  <a:cubicBezTo>
                    <a:pt x="1870" y="521"/>
                    <a:pt x="1877" y="516"/>
                    <a:pt x="1873" y="518"/>
                  </a:cubicBezTo>
                  <a:cubicBezTo>
                    <a:pt x="1869" y="519"/>
                    <a:pt x="1866" y="521"/>
                    <a:pt x="1862" y="523"/>
                  </a:cubicBezTo>
                  <a:cubicBezTo>
                    <a:pt x="1846" y="530"/>
                    <a:pt x="1830" y="537"/>
                    <a:pt x="1814" y="544"/>
                  </a:cubicBezTo>
                  <a:cubicBezTo>
                    <a:pt x="1703" y="593"/>
                    <a:pt x="1593" y="643"/>
                    <a:pt x="1482" y="692"/>
                  </a:cubicBezTo>
                  <a:cubicBezTo>
                    <a:pt x="1454" y="704"/>
                    <a:pt x="1426" y="717"/>
                    <a:pt x="1397" y="730"/>
                  </a:cubicBezTo>
                  <a:cubicBezTo>
                    <a:pt x="1392" y="732"/>
                    <a:pt x="1388" y="740"/>
                    <a:pt x="1385" y="744"/>
                  </a:cubicBezTo>
                  <a:cubicBezTo>
                    <a:pt x="1374" y="757"/>
                    <a:pt x="1364" y="771"/>
                    <a:pt x="1353" y="784"/>
                  </a:cubicBezTo>
                  <a:cubicBezTo>
                    <a:pt x="1278" y="880"/>
                    <a:pt x="1203" y="975"/>
                    <a:pt x="1127" y="1071"/>
                  </a:cubicBezTo>
                  <a:cubicBezTo>
                    <a:pt x="1098" y="1108"/>
                    <a:pt x="1069" y="1145"/>
                    <a:pt x="1040" y="1182"/>
                  </a:cubicBezTo>
                  <a:cubicBezTo>
                    <a:pt x="1043" y="1181"/>
                    <a:pt x="1047" y="1180"/>
                    <a:pt x="1051" y="1179"/>
                  </a:cubicBezTo>
                  <a:cubicBezTo>
                    <a:pt x="876" y="1107"/>
                    <a:pt x="701" y="1035"/>
                    <a:pt x="526" y="963"/>
                  </a:cubicBezTo>
                  <a:cubicBezTo>
                    <a:pt x="523" y="961"/>
                    <a:pt x="520" y="960"/>
                    <a:pt x="516" y="958"/>
                  </a:cubicBezTo>
                  <a:cubicBezTo>
                    <a:pt x="511" y="956"/>
                    <a:pt x="505" y="960"/>
                    <a:pt x="503" y="964"/>
                  </a:cubicBezTo>
                  <a:cubicBezTo>
                    <a:pt x="408" y="1124"/>
                    <a:pt x="313" y="1283"/>
                    <a:pt x="219" y="1443"/>
                  </a:cubicBezTo>
                  <a:cubicBezTo>
                    <a:pt x="149" y="1561"/>
                    <a:pt x="78" y="1680"/>
                    <a:pt x="8" y="1798"/>
                  </a:cubicBezTo>
                  <a:cubicBezTo>
                    <a:pt x="0" y="1811"/>
                    <a:pt x="21" y="1824"/>
                    <a:pt x="29" y="18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Oval 6"/>
            <p:cNvSpPr>
              <a:spLocks noChangeArrowheads="1"/>
            </p:cNvSpPr>
            <p:nvPr/>
          </p:nvSpPr>
          <p:spPr bwMode="auto">
            <a:xfrm>
              <a:off x="4610100" y="4129088"/>
              <a:ext cx="493713" cy="495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Oval 7"/>
            <p:cNvSpPr>
              <a:spLocks noChangeArrowheads="1"/>
            </p:cNvSpPr>
            <p:nvPr/>
          </p:nvSpPr>
          <p:spPr bwMode="auto">
            <a:xfrm>
              <a:off x="4610100" y="4129088"/>
              <a:ext cx="493713" cy="495300"/>
            </a:xfrm>
            <a:prstGeom prst="ellipse">
              <a:avLst/>
            </a:pr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rPr>
                <a:t>01</a:t>
              </a:r>
              <a:endParaRPr kumimoji="0" lang="zh-CN" altLang="en-US" sz="2400" b="0" i="0" u="none" strike="noStrike" kern="0" cap="none" spc="0" normalizeH="0" baseline="0" noProof="0" dirty="0">
                <a:ln>
                  <a:noFill/>
                </a:ln>
                <a:solidFill>
                  <a:schemeClr val="bg1"/>
                </a:solidFill>
                <a:effectLst/>
                <a:uLnTx/>
                <a:uFillTx/>
              </a:endParaRPr>
            </a:p>
          </p:txBody>
        </p:sp>
        <p:sp>
          <p:nvSpPr>
            <p:cNvPr id="8" name="Oval 8"/>
            <p:cNvSpPr>
              <a:spLocks noChangeArrowheads="1"/>
            </p:cNvSpPr>
            <p:nvPr/>
          </p:nvSpPr>
          <p:spPr bwMode="auto">
            <a:xfrm>
              <a:off x="5834063" y="3514725"/>
              <a:ext cx="368300" cy="368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9" name="Oval 9"/>
            <p:cNvSpPr>
              <a:spLocks noChangeArrowheads="1"/>
            </p:cNvSpPr>
            <p:nvPr/>
          </p:nvSpPr>
          <p:spPr bwMode="auto">
            <a:xfrm>
              <a:off x="5314950" y="3362325"/>
              <a:ext cx="193675"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Oval 10"/>
            <p:cNvSpPr>
              <a:spLocks noChangeArrowheads="1"/>
            </p:cNvSpPr>
            <p:nvPr/>
          </p:nvSpPr>
          <p:spPr bwMode="auto">
            <a:xfrm>
              <a:off x="5889625" y="3567113"/>
              <a:ext cx="260350" cy="260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EF3E48"/>
                </a:solidFill>
                <a:effectLst/>
                <a:uLnTx/>
                <a:uFillTx/>
              </a:endParaRPr>
            </a:p>
          </p:txBody>
        </p:sp>
        <p:sp>
          <p:nvSpPr>
            <p:cNvPr id="11" name="Oval 11"/>
            <p:cNvSpPr>
              <a:spLocks noChangeArrowheads="1"/>
            </p:cNvSpPr>
            <p:nvPr/>
          </p:nvSpPr>
          <p:spPr bwMode="auto">
            <a:xfrm>
              <a:off x="6835775" y="2786063"/>
              <a:ext cx="279400" cy="279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Oval 12"/>
            <p:cNvSpPr>
              <a:spLocks noChangeArrowheads="1"/>
            </p:cNvSpPr>
            <p:nvPr/>
          </p:nvSpPr>
          <p:spPr bwMode="auto">
            <a:xfrm>
              <a:off x="6346825" y="3116263"/>
              <a:ext cx="150813" cy="152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Oval 13"/>
            <p:cNvSpPr>
              <a:spLocks noChangeArrowheads="1"/>
            </p:cNvSpPr>
            <p:nvPr/>
          </p:nvSpPr>
          <p:spPr bwMode="auto">
            <a:xfrm>
              <a:off x="6878638" y="2827338"/>
              <a:ext cx="188913" cy="1905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14"/>
            <p:cNvSpPr/>
            <p:nvPr/>
          </p:nvSpPr>
          <p:spPr bwMode="auto">
            <a:xfrm>
              <a:off x="7367999" y="2225674"/>
              <a:ext cx="215900" cy="247650"/>
            </a:xfrm>
            <a:custGeom>
              <a:avLst/>
              <a:gdLst>
                <a:gd name="T0" fmla="*/ 0 w 136"/>
                <a:gd name="T1" fmla="*/ 80 h 156"/>
                <a:gd name="T2" fmla="*/ 80 w 136"/>
                <a:gd name="T3" fmla="*/ 88 h 156"/>
                <a:gd name="T4" fmla="*/ 116 w 136"/>
                <a:gd name="T5" fmla="*/ 156 h 156"/>
                <a:gd name="T6" fmla="*/ 136 w 136"/>
                <a:gd name="T7" fmla="*/ 0 h 156"/>
                <a:gd name="T8" fmla="*/ 0 w 136"/>
                <a:gd name="T9" fmla="*/ 80 h 156"/>
              </a:gdLst>
              <a:ahLst/>
              <a:cxnLst>
                <a:cxn ang="0">
                  <a:pos x="T0" y="T1"/>
                </a:cxn>
                <a:cxn ang="0">
                  <a:pos x="T2" y="T3"/>
                </a:cxn>
                <a:cxn ang="0">
                  <a:pos x="T4" y="T5"/>
                </a:cxn>
                <a:cxn ang="0">
                  <a:pos x="T6" y="T7"/>
                </a:cxn>
                <a:cxn ang="0">
                  <a:pos x="T8" y="T9"/>
                </a:cxn>
              </a:cxnLst>
              <a:rect l="0" t="0" r="r" b="b"/>
              <a:pathLst>
                <a:path w="136" h="156">
                  <a:moveTo>
                    <a:pt x="0" y="80"/>
                  </a:moveTo>
                  <a:lnTo>
                    <a:pt x="80" y="88"/>
                  </a:lnTo>
                  <a:lnTo>
                    <a:pt x="116" y="156"/>
                  </a:lnTo>
                  <a:lnTo>
                    <a:pt x="136" y="0"/>
                  </a:lnTo>
                  <a:lnTo>
                    <a:pt x="0" y="80"/>
                  </a:lnTo>
                  <a:close/>
                </a:path>
              </a:pathLst>
            </a:custGeom>
            <a:grpFill/>
            <a:ln w="38100">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15" name="矩形 14"/>
          <p:cNvSpPr/>
          <p:nvPr/>
        </p:nvSpPr>
        <p:spPr>
          <a:xfrm>
            <a:off x="4727871" y="3767865"/>
            <a:ext cx="441147"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rPr>
              <a:t>02</a:t>
            </a:r>
            <a:endParaRPr kumimoji="0" lang="zh-CN" altLang="en-US" sz="1800" b="0" i="0" u="none" strike="noStrike" kern="0" cap="none" spc="0" normalizeH="0" baseline="0" noProof="0" dirty="0">
              <a:ln>
                <a:noFill/>
              </a:ln>
              <a:solidFill>
                <a:schemeClr val="bg1"/>
              </a:solidFill>
              <a:effectLst/>
              <a:uLnTx/>
              <a:uFillTx/>
            </a:endParaRPr>
          </a:p>
        </p:txBody>
      </p:sp>
      <p:sp>
        <p:nvSpPr>
          <p:cNvPr id="16" name="矩形 15"/>
          <p:cNvSpPr/>
          <p:nvPr/>
        </p:nvSpPr>
        <p:spPr>
          <a:xfrm>
            <a:off x="6582293" y="2266975"/>
            <a:ext cx="441147"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rPr>
              <a:t>03</a:t>
            </a:r>
            <a:endParaRPr kumimoji="0" lang="zh-CN" altLang="en-US" sz="1800" b="0" i="0" u="none" strike="noStrike" kern="0" cap="none" spc="0" normalizeH="0" baseline="0" noProof="0" dirty="0">
              <a:ln>
                <a:noFill/>
              </a:ln>
              <a:solidFill>
                <a:schemeClr val="bg1"/>
              </a:solidFill>
              <a:effectLst/>
              <a:uLnTx/>
              <a:uFillTx/>
            </a:endParaRPr>
          </a:p>
        </p:txBody>
      </p:sp>
      <p:sp>
        <p:nvSpPr>
          <p:cNvPr id="17" name="矩形 16"/>
          <p:cNvSpPr/>
          <p:nvPr/>
        </p:nvSpPr>
        <p:spPr>
          <a:xfrm>
            <a:off x="6908992" y="3167390"/>
            <a:ext cx="3265028"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18" name="矩形 17"/>
          <p:cNvSpPr/>
          <p:nvPr/>
        </p:nvSpPr>
        <p:spPr>
          <a:xfrm>
            <a:off x="6908991" y="2918431"/>
            <a:ext cx="233978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9" name="矩形 18"/>
          <p:cNvSpPr/>
          <p:nvPr/>
        </p:nvSpPr>
        <p:spPr>
          <a:xfrm>
            <a:off x="5447340" y="4345711"/>
            <a:ext cx="3265028"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20" name="矩形 19"/>
          <p:cNvSpPr/>
          <p:nvPr/>
        </p:nvSpPr>
        <p:spPr>
          <a:xfrm>
            <a:off x="5447339" y="4096752"/>
            <a:ext cx="233978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1" name="矩形 20"/>
          <p:cNvSpPr/>
          <p:nvPr/>
        </p:nvSpPr>
        <p:spPr>
          <a:xfrm>
            <a:off x="3415561" y="5538779"/>
            <a:ext cx="3265028"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22" name="矩形 21"/>
          <p:cNvSpPr/>
          <p:nvPr/>
        </p:nvSpPr>
        <p:spPr>
          <a:xfrm>
            <a:off x="3415560" y="5289820"/>
            <a:ext cx="233978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aphicFrame>
        <p:nvGraphicFramePr>
          <p:cNvPr id="3" name="图表 2"/>
          <p:cNvGraphicFramePr/>
          <p:nvPr/>
        </p:nvGraphicFramePr>
        <p:xfrm>
          <a:off x="5609691" y="4255928"/>
          <a:ext cx="1504217" cy="1504216"/>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7730437" y="4255928"/>
          <a:ext cx="1504217" cy="1504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图表 5"/>
          <p:cNvGraphicFramePr/>
          <p:nvPr/>
        </p:nvGraphicFramePr>
        <p:xfrm>
          <a:off x="9750470" y="4255928"/>
          <a:ext cx="1504217" cy="1504216"/>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5909592" y="4746426"/>
            <a:ext cx="90441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672F5"/>
                </a:solidFill>
                <a:effectLst/>
                <a:uLnTx/>
                <a:uFillTx/>
                <a:latin typeface="Arial" panose="020B0604020202020204"/>
                <a:ea typeface="微软雅黑" panose="020B0503020204020204" pitchFamily="34" charset="-122"/>
                <a:cs typeface="+mn-ea"/>
                <a:sym typeface="+mn-lt"/>
              </a:rPr>
              <a:t>25%</a:t>
            </a:r>
            <a:endParaRPr kumimoji="0" lang="zh-CN" altLang="en-US" sz="2800" b="1" i="0" u="none" strike="noStrike" kern="1200" cap="none" spc="0" normalizeH="0" baseline="0" noProof="0" dirty="0">
              <a:ln>
                <a:noFill/>
              </a:ln>
              <a:solidFill>
                <a:srgbClr val="0672F5"/>
              </a:solidFill>
              <a:effectLst/>
              <a:uLnTx/>
              <a:uFillTx/>
              <a:latin typeface="Arial" panose="020B0604020202020204"/>
              <a:ea typeface="微软雅黑" panose="020B0503020204020204" pitchFamily="34" charset="-122"/>
              <a:cs typeface="+mn-ea"/>
              <a:sym typeface="+mn-lt"/>
            </a:endParaRPr>
          </a:p>
        </p:txBody>
      </p:sp>
      <p:sp>
        <p:nvSpPr>
          <p:cNvPr id="8" name="文本框 7"/>
          <p:cNvSpPr txBox="1"/>
          <p:nvPr/>
        </p:nvSpPr>
        <p:spPr>
          <a:xfrm>
            <a:off x="8030338" y="4746426"/>
            <a:ext cx="90441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AA5B3"/>
                </a:solidFill>
                <a:effectLst/>
                <a:uLnTx/>
                <a:uFillTx/>
                <a:latin typeface="Arial" panose="020B0604020202020204"/>
                <a:ea typeface="微软雅黑" panose="020B0503020204020204" pitchFamily="34" charset="-122"/>
                <a:cs typeface="+mn-ea"/>
                <a:sym typeface="+mn-lt"/>
              </a:rPr>
              <a:t>65%</a:t>
            </a:r>
            <a:endParaRPr kumimoji="0" lang="zh-CN" altLang="en-US" sz="2800" b="1" i="0" u="none" strike="noStrike" kern="1200" cap="none" spc="0" normalizeH="0" baseline="0" noProof="0" dirty="0">
              <a:ln>
                <a:noFill/>
              </a:ln>
              <a:solidFill>
                <a:srgbClr val="0AA5B3"/>
              </a:solidFill>
              <a:effectLst/>
              <a:uLnTx/>
              <a:uFillTx/>
              <a:latin typeface="Arial" panose="020B0604020202020204"/>
              <a:ea typeface="微软雅黑" panose="020B0503020204020204" pitchFamily="34" charset="-122"/>
              <a:cs typeface="+mn-ea"/>
              <a:sym typeface="+mn-lt"/>
            </a:endParaRPr>
          </a:p>
        </p:txBody>
      </p:sp>
      <p:sp>
        <p:nvSpPr>
          <p:cNvPr id="9" name="文本框 8"/>
          <p:cNvSpPr txBox="1"/>
          <p:nvPr/>
        </p:nvSpPr>
        <p:spPr>
          <a:xfrm>
            <a:off x="10050371" y="4746426"/>
            <a:ext cx="90441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672F5"/>
                </a:solidFill>
                <a:effectLst/>
                <a:uLnTx/>
                <a:uFillTx/>
                <a:latin typeface="Arial" panose="020B0604020202020204"/>
                <a:ea typeface="微软雅黑" panose="020B0503020204020204" pitchFamily="34" charset="-122"/>
                <a:cs typeface="+mn-ea"/>
                <a:sym typeface="+mn-lt"/>
              </a:rPr>
              <a:t>85%</a:t>
            </a:r>
            <a:endParaRPr kumimoji="0" lang="zh-CN" altLang="en-US" sz="2800" b="1" i="0" u="none" strike="noStrike" kern="1200" cap="none" spc="0" normalizeH="0" baseline="0" noProof="0" dirty="0">
              <a:ln>
                <a:noFill/>
              </a:ln>
              <a:solidFill>
                <a:srgbClr val="0672F5"/>
              </a:solidFill>
              <a:effectLst/>
              <a:uLnTx/>
              <a:uFillTx/>
              <a:latin typeface="Arial" panose="020B0604020202020204"/>
              <a:ea typeface="微软雅黑" panose="020B0503020204020204" pitchFamily="34" charset="-122"/>
              <a:cs typeface="+mn-ea"/>
              <a:sym typeface="+mn-lt"/>
            </a:endParaRPr>
          </a:p>
        </p:txBody>
      </p:sp>
      <p:sp>
        <p:nvSpPr>
          <p:cNvPr id="10" name="文本框 9"/>
          <p:cNvSpPr txBox="1"/>
          <p:nvPr/>
        </p:nvSpPr>
        <p:spPr>
          <a:xfrm>
            <a:off x="5492042" y="5934735"/>
            <a:ext cx="173951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ADD TEXTE HERE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1" name="文本框 10"/>
          <p:cNvSpPr txBox="1"/>
          <p:nvPr/>
        </p:nvSpPr>
        <p:spPr>
          <a:xfrm>
            <a:off x="7612788" y="5934735"/>
            <a:ext cx="173951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ADD TEXTE HERE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2" name="文本框 11"/>
          <p:cNvSpPr txBox="1"/>
          <p:nvPr/>
        </p:nvSpPr>
        <p:spPr>
          <a:xfrm>
            <a:off x="9632821" y="5934735"/>
            <a:ext cx="173951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ADD TEXTE HERE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13" name="图片 12"/>
          <p:cNvPicPr>
            <a:picLocks noChangeAspect="1"/>
          </p:cNvPicPr>
          <p:nvPr/>
        </p:nvPicPr>
        <p:blipFill rotWithShape="1">
          <a:blip r:embed="rId4"/>
          <a:srcRect t="48607" r="12234" b="5007"/>
          <a:stretch>
            <a:fillRect/>
          </a:stretch>
        </p:blipFill>
        <p:spPr>
          <a:xfrm>
            <a:off x="5492042" y="1808163"/>
            <a:ext cx="5880294" cy="2071925"/>
          </a:xfrm>
          <a:prstGeom prst="rect">
            <a:avLst/>
          </a:prstGeom>
        </p:spPr>
      </p:pic>
      <p:sp>
        <p:nvSpPr>
          <p:cNvPr id="14" name="矩形 13"/>
          <p:cNvSpPr/>
          <p:nvPr/>
        </p:nvSpPr>
        <p:spPr>
          <a:xfrm>
            <a:off x="754151" y="2317142"/>
            <a:ext cx="4340364"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ullamcorper sit amet ligula. Nulla quis lorem ut libero malesuada feugiat. Vestibulum ac diam sit amet quam vehiculaullamcorper sit amet ligula. Nulla quis lorem ut libero malesuada feugiat. Vestibulum ac diam sit amet quam vehicula</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781444" y="2004943"/>
            <a:ext cx="32903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ADD YOUR TEXT</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1625354" y="3921721"/>
            <a:ext cx="339375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7" name="椭圆 16"/>
          <p:cNvSpPr/>
          <p:nvPr/>
        </p:nvSpPr>
        <p:spPr>
          <a:xfrm>
            <a:off x="897903" y="3969301"/>
            <a:ext cx="461203" cy="461203"/>
          </a:xfrm>
          <a:prstGeom prst="ellipse">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1</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
        <p:nvSpPr>
          <p:cNvPr id="18" name="矩形 17"/>
          <p:cNvSpPr/>
          <p:nvPr/>
        </p:nvSpPr>
        <p:spPr>
          <a:xfrm>
            <a:off x="1625354" y="4667070"/>
            <a:ext cx="339375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9" name="椭圆 18"/>
          <p:cNvSpPr/>
          <p:nvPr/>
        </p:nvSpPr>
        <p:spPr>
          <a:xfrm>
            <a:off x="897903" y="4714650"/>
            <a:ext cx="461203" cy="461203"/>
          </a:xfrm>
          <a:prstGeom prst="ellipse">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2</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
        <p:nvSpPr>
          <p:cNvPr id="20" name="矩形 19"/>
          <p:cNvSpPr/>
          <p:nvPr/>
        </p:nvSpPr>
        <p:spPr>
          <a:xfrm>
            <a:off x="1625354" y="5412419"/>
            <a:ext cx="339375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21" name="椭圆 20"/>
          <p:cNvSpPr/>
          <p:nvPr/>
        </p:nvSpPr>
        <p:spPr>
          <a:xfrm>
            <a:off x="897903" y="5459999"/>
            <a:ext cx="461203" cy="461203"/>
          </a:xfrm>
          <a:prstGeom prst="ellipse">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3</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pSp>
        <p:nvGrpSpPr>
          <p:cNvPr id="3" name="Group 14"/>
          <p:cNvGrpSpPr>
            <a:grpSpLocks noChangeAspect="1"/>
          </p:cNvGrpSpPr>
          <p:nvPr/>
        </p:nvGrpSpPr>
        <p:grpSpPr bwMode="auto">
          <a:xfrm>
            <a:off x="4812649" y="2736405"/>
            <a:ext cx="2566702" cy="2563885"/>
            <a:chOff x="2399" y="1659"/>
            <a:chExt cx="911" cy="910"/>
          </a:xfrm>
          <a:solidFill>
            <a:srgbClr val="0672F5"/>
          </a:solidFill>
        </p:grpSpPr>
        <p:sp>
          <p:nvSpPr>
            <p:cNvPr id="5"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solidFill>
              <a:srgbClr val="0AA5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solidFill>
              <a:srgbClr val="0AA5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9"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10" name="组合 9"/>
          <p:cNvGrpSpPr>
            <a:grpSpLocks noChangeAspect="1"/>
          </p:cNvGrpSpPr>
          <p:nvPr/>
        </p:nvGrpSpPr>
        <p:grpSpPr>
          <a:xfrm>
            <a:off x="4899034" y="3821059"/>
            <a:ext cx="345642" cy="381049"/>
            <a:chOff x="5772150" y="3068638"/>
            <a:chExt cx="650876" cy="717550"/>
          </a:xfrm>
          <a:solidFill>
            <a:schemeClr val="bg1"/>
          </a:solidFill>
        </p:grpSpPr>
        <p:sp>
          <p:nvSpPr>
            <p:cNvPr id="11"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9"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0"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1"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2"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23"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24" name="组合 23"/>
          <p:cNvGrpSpPr>
            <a:grpSpLocks noChangeAspect="1"/>
          </p:cNvGrpSpPr>
          <p:nvPr/>
        </p:nvGrpSpPr>
        <p:grpSpPr>
          <a:xfrm>
            <a:off x="5897845" y="2821376"/>
            <a:ext cx="396309" cy="362397"/>
            <a:chOff x="5151438" y="2562225"/>
            <a:chExt cx="1892300" cy="1730375"/>
          </a:xfrm>
          <a:solidFill>
            <a:schemeClr val="bg1"/>
          </a:solidFill>
        </p:grpSpPr>
        <p:sp>
          <p:nvSpPr>
            <p:cNvPr id="25"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6"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7"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28" name="矩形 27"/>
          <p:cNvSpPr/>
          <p:nvPr/>
        </p:nvSpPr>
        <p:spPr>
          <a:xfrm>
            <a:off x="7881856" y="3871350"/>
            <a:ext cx="2451877"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29"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30" name="矩形 29"/>
          <p:cNvSpPr/>
          <p:nvPr/>
        </p:nvSpPr>
        <p:spPr>
          <a:xfrm>
            <a:off x="6738966" y="5463845"/>
            <a:ext cx="2451877"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31"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32" name="矩形 31"/>
          <p:cNvSpPr/>
          <p:nvPr/>
        </p:nvSpPr>
        <p:spPr>
          <a:xfrm>
            <a:off x="1856112" y="3871350"/>
            <a:ext cx="2451877" cy="95410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33"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34" name="矩形 33"/>
          <p:cNvSpPr/>
          <p:nvPr/>
        </p:nvSpPr>
        <p:spPr>
          <a:xfrm>
            <a:off x="2853634" y="2122616"/>
            <a:ext cx="2451877" cy="95410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35"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aphicFrame>
        <p:nvGraphicFramePr>
          <p:cNvPr id="3" name="图表 2"/>
          <p:cNvGraphicFramePr/>
          <p:nvPr/>
        </p:nvGraphicFramePr>
        <p:xfrm>
          <a:off x="6096000" y="1727200"/>
          <a:ext cx="5400675" cy="398145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838201" y="3429000"/>
            <a:ext cx="4470400" cy="18158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 Donec velit neque, auctor sit amet aliqu aliquam vel, ullamcorper sit amet ligula. Nulla quis lorem ut libero malesuada feugiat. Vestibulum ac diam sit amet quam vehicula am vel, ullamcorper sit amet ligula. Nulla quis lorem ut libero malesuada feugiat. Vestibulum ac diam sit amet quam vehicula</a:t>
            </a:r>
            <a:endParaRPr kumimoji="0" lang="zh-CN" altLang="en-US" sz="1400" b="0" i="0" u="none" strike="noStrike" kern="0" cap="none" spc="0" normalizeH="0" baseline="0" noProof="0" dirty="0">
              <a:ln>
                <a:noFill/>
              </a:ln>
              <a:solidFill>
                <a:schemeClr val="bg1"/>
              </a:solidFill>
              <a:effectLst/>
              <a:uLnTx/>
              <a:uFillTx/>
            </a:endParaRPr>
          </a:p>
        </p:txBody>
      </p:sp>
      <p:sp>
        <p:nvSpPr>
          <p:cNvPr id="6" name="矩形 5"/>
          <p:cNvSpPr/>
          <p:nvPr/>
        </p:nvSpPr>
        <p:spPr>
          <a:xfrm>
            <a:off x="839647" y="2624407"/>
            <a:ext cx="4369115"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ORCI LUCTUS ET ULTRICES POSUERE CUBILIA CURADONEC</a:t>
            </a:r>
            <a:endParaRPr kumimoji="0" lang="zh-CN" altLang="en-US" sz="18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SECTION TITLE</a:t>
            </a:r>
            <a:endParaRPr lang="zh-CN" altLang="en-US" dirty="0"/>
          </a:p>
        </p:txBody>
      </p:sp>
      <p:sp>
        <p:nvSpPr>
          <p:cNvPr id="5" name="文本占位符 4"/>
          <p:cNvSpPr>
            <a:spLocks noGrp="1"/>
          </p:cNvSpPr>
          <p:nvPr>
            <p:ph type="body" idx="1"/>
          </p:nvPr>
        </p:nvSpPr>
        <p:spPr>
          <a:xfrm>
            <a:off x="831850" y="4589463"/>
            <a:ext cx="5387521" cy="1500187"/>
          </a:xfrm>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endParaRPr lang="en-US" altLang="zh-CN" dirty="0"/>
          </a:p>
          <a:p>
            <a:endParaRPr lang="zh-CN" altLang="en-US" dirty="0"/>
          </a:p>
        </p:txBody>
      </p:sp>
      <p:sp>
        <p:nvSpPr>
          <p:cNvPr id="6" name="文本框 5"/>
          <p:cNvSpPr txBox="1"/>
          <p:nvPr/>
        </p:nvSpPr>
        <p:spPr>
          <a:xfrm>
            <a:off x="810079" y="2474386"/>
            <a:ext cx="1326004" cy="1323439"/>
          </a:xfrm>
          <a:prstGeom prst="rect">
            <a:avLst/>
          </a:prstGeom>
          <a:noFill/>
        </p:spPr>
        <p:txBody>
          <a:bodyPr wrap="none" rtlCol="0">
            <a:spAutoFit/>
          </a:bodyPr>
          <a:lstStyle/>
          <a:p>
            <a:r>
              <a:rPr lang="en-US" altLang="zh-CN" sz="8000" dirty="0">
                <a:solidFill>
                  <a:schemeClr val="bg1"/>
                </a:solidFill>
                <a:latin typeface="微软雅黑 Light" panose="020B0502040204020203" pitchFamily="34" charset="-122"/>
                <a:ea typeface="微软雅黑 Light" panose="020B0502040204020203" pitchFamily="34" charset="-122"/>
              </a:rPr>
              <a:t>03</a:t>
            </a:r>
            <a:endParaRPr lang="zh-CN" altLang="en-US" sz="80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sp>
        <p:nvSpPr>
          <p:cNvPr id="3" name="Freeform 5"/>
          <p:cNvSpPr/>
          <p:nvPr/>
        </p:nvSpPr>
        <p:spPr bwMode="auto">
          <a:xfrm>
            <a:off x="6222979" y="3394264"/>
            <a:ext cx="1839419" cy="1298274"/>
          </a:xfrm>
          <a:custGeom>
            <a:avLst/>
            <a:gdLst>
              <a:gd name="T0" fmla="*/ 697 w 1078"/>
              <a:gd name="T1" fmla="*/ 0 h 761"/>
              <a:gd name="T2" fmla="*/ 321 w 1078"/>
              <a:gd name="T3" fmla="*/ 228 h 761"/>
              <a:gd name="T4" fmla="*/ 290 w 1078"/>
              <a:gd name="T5" fmla="*/ 221 h 761"/>
              <a:gd name="T6" fmla="*/ 221 w 1078"/>
              <a:gd name="T7" fmla="*/ 290 h 761"/>
              <a:gd name="T8" fmla="*/ 290 w 1078"/>
              <a:gd name="T9" fmla="*/ 359 h 761"/>
              <a:gd name="T10" fmla="*/ 359 w 1078"/>
              <a:gd name="T11" fmla="*/ 290 h 761"/>
              <a:gd name="T12" fmla="*/ 335 w 1078"/>
              <a:gd name="T13" fmla="*/ 237 h 761"/>
              <a:gd name="T14" fmla="*/ 697 w 1078"/>
              <a:gd name="T15" fmla="*/ 18 h 761"/>
              <a:gd name="T16" fmla="*/ 1059 w 1078"/>
              <a:gd name="T17" fmla="*/ 380 h 761"/>
              <a:gd name="T18" fmla="*/ 692 w 1078"/>
              <a:gd name="T19" fmla="*/ 742 h 761"/>
              <a:gd name="T20" fmla="*/ 0 w 1078"/>
              <a:gd name="T21" fmla="*/ 181 h 761"/>
              <a:gd name="T22" fmla="*/ 0 w 1078"/>
              <a:gd name="T23" fmla="*/ 199 h 761"/>
              <a:gd name="T24" fmla="*/ 692 w 1078"/>
              <a:gd name="T25" fmla="*/ 761 h 761"/>
              <a:gd name="T26" fmla="*/ 1078 w 1078"/>
              <a:gd name="T27" fmla="*/ 380 h 761"/>
              <a:gd name="T28" fmla="*/ 697 w 1078"/>
              <a:gd name="T29"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8" h="761">
                <a:moveTo>
                  <a:pt x="697" y="0"/>
                </a:moveTo>
                <a:cubicBezTo>
                  <a:pt x="549" y="0"/>
                  <a:pt x="416" y="109"/>
                  <a:pt x="321" y="228"/>
                </a:cubicBezTo>
                <a:cubicBezTo>
                  <a:pt x="312" y="223"/>
                  <a:pt x="301" y="221"/>
                  <a:pt x="290" y="221"/>
                </a:cubicBezTo>
                <a:cubicBezTo>
                  <a:pt x="252" y="221"/>
                  <a:pt x="221" y="252"/>
                  <a:pt x="221" y="290"/>
                </a:cubicBezTo>
                <a:cubicBezTo>
                  <a:pt x="221" y="328"/>
                  <a:pt x="252" y="359"/>
                  <a:pt x="290" y="359"/>
                </a:cubicBezTo>
                <a:cubicBezTo>
                  <a:pt x="328" y="359"/>
                  <a:pt x="359" y="328"/>
                  <a:pt x="359" y="290"/>
                </a:cubicBezTo>
                <a:cubicBezTo>
                  <a:pt x="359" y="269"/>
                  <a:pt x="350" y="250"/>
                  <a:pt x="335" y="237"/>
                </a:cubicBezTo>
                <a:cubicBezTo>
                  <a:pt x="427" y="123"/>
                  <a:pt x="558" y="18"/>
                  <a:pt x="697" y="18"/>
                </a:cubicBezTo>
                <a:cubicBezTo>
                  <a:pt x="897" y="18"/>
                  <a:pt x="1059" y="180"/>
                  <a:pt x="1059" y="380"/>
                </a:cubicBezTo>
                <a:cubicBezTo>
                  <a:pt x="1059" y="583"/>
                  <a:pt x="893" y="742"/>
                  <a:pt x="692" y="742"/>
                </a:cubicBezTo>
                <a:cubicBezTo>
                  <a:pt x="284" y="742"/>
                  <a:pt x="275" y="188"/>
                  <a:pt x="0" y="181"/>
                </a:cubicBezTo>
                <a:cubicBezTo>
                  <a:pt x="0" y="199"/>
                  <a:pt x="0" y="199"/>
                  <a:pt x="0" y="199"/>
                </a:cubicBezTo>
                <a:cubicBezTo>
                  <a:pt x="262" y="206"/>
                  <a:pt x="273" y="761"/>
                  <a:pt x="692" y="761"/>
                </a:cubicBezTo>
                <a:cubicBezTo>
                  <a:pt x="904" y="758"/>
                  <a:pt x="1078" y="595"/>
                  <a:pt x="1078" y="380"/>
                </a:cubicBezTo>
                <a:cubicBezTo>
                  <a:pt x="1078" y="170"/>
                  <a:pt x="907" y="0"/>
                  <a:pt x="697" y="0"/>
                </a:cubicBez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5" name="Freeform 6"/>
          <p:cNvSpPr/>
          <p:nvPr/>
        </p:nvSpPr>
        <p:spPr bwMode="auto">
          <a:xfrm>
            <a:off x="6104307" y="3633982"/>
            <a:ext cx="83071" cy="163768"/>
          </a:xfrm>
          <a:custGeom>
            <a:avLst/>
            <a:gdLst>
              <a:gd name="T0" fmla="*/ 35 w 35"/>
              <a:gd name="T1" fmla="*/ 69 h 69"/>
              <a:gd name="T2" fmla="*/ 35 w 35"/>
              <a:gd name="T3" fmla="*/ 0 h 69"/>
              <a:gd name="T4" fmla="*/ 0 w 35"/>
              <a:gd name="T5" fmla="*/ 34 h 69"/>
              <a:gd name="T6" fmla="*/ 35 w 35"/>
              <a:gd name="T7" fmla="*/ 69 h 69"/>
            </a:gdLst>
            <a:ahLst/>
            <a:cxnLst>
              <a:cxn ang="0">
                <a:pos x="T0" y="T1"/>
              </a:cxn>
              <a:cxn ang="0">
                <a:pos x="T2" y="T3"/>
              </a:cxn>
              <a:cxn ang="0">
                <a:pos x="T4" y="T5"/>
              </a:cxn>
              <a:cxn ang="0">
                <a:pos x="T6" y="T7"/>
              </a:cxn>
            </a:cxnLst>
            <a:rect l="0" t="0" r="r" b="b"/>
            <a:pathLst>
              <a:path w="35" h="69">
                <a:moveTo>
                  <a:pt x="35" y="69"/>
                </a:moveTo>
                <a:lnTo>
                  <a:pt x="35" y="0"/>
                </a:lnTo>
                <a:lnTo>
                  <a:pt x="0" y="34"/>
                </a:lnTo>
                <a:lnTo>
                  <a:pt x="35" y="69"/>
                </a:ln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6" name="Freeform 7"/>
          <p:cNvSpPr/>
          <p:nvPr/>
        </p:nvSpPr>
        <p:spPr bwMode="auto">
          <a:xfrm>
            <a:off x="5446863" y="4168007"/>
            <a:ext cx="1298274" cy="1839419"/>
          </a:xfrm>
          <a:custGeom>
            <a:avLst/>
            <a:gdLst>
              <a:gd name="T0" fmla="*/ 538 w 760"/>
              <a:gd name="T1" fmla="*/ 326 h 1078"/>
              <a:gd name="T2" fmla="*/ 547 w 760"/>
              <a:gd name="T3" fmla="*/ 292 h 1078"/>
              <a:gd name="T4" fmla="*/ 477 w 760"/>
              <a:gd name="T5" fmla="*/ 223 h 1078"/>
              <a:gd name="T6" fmla="*/ 408 w 760"/>
              <a:gd name="T7" fmla="*/ 292 h 1078"/>
              <a:gd name="T8" fmla="*/ 477 w 760"/>
              <a:gd name="T9" fmla="*/ 361 h 1078"/>
              <a:gd name="T10" fmla="*/ 528 w 760"/>
              <a:gd name="T11" fmla="*/ 340 h 1078"/>
              <a:gd name="T12" fmla="*/ 742 w 760"/>
              <a:gd name="T13" fmla="*/ 698 h 1078"/>
              <a:gd name="T14" fmla="*/ 380 w 760"/>
              <a:gd name="T15" fmla="*/ 1060 h 1078"/>
              <a:gd name="T16" fmla="*/ 18 w 760"/>
              <a:gd name="T17" fmla="*/ 692 h 1078"/>
              <a:gd name="T18" fmla="*/ 579 w 760"/>
              <a:gd name="T19" fmla="*/ 0 h 1078"/>
              <a:gd name="T20" fmla="*/ 561 w 760"/>
              <a:gd name="T21" fmla="*/ 0 h 1078"/>
              <a:gd name="T22" fmla="*/ 0 w 760"/>
              <a:gd name="T23" fmla="*/ 692 h 1078"/>
              <a:gd name="T24" fmla="*/ 380 w 760"/>
              <a:gd name="T25" fmla="*/ 1078 h 1078"/>
              <a:gd name="T26" fmla="*/ 760 w 760"/>
              <a:gd name="T27" fmla="*/ 698 h 1078"/>
              <a:gd name="T28" fmla="*/ 538 w 760"/>
              <a:gd name="T29" fmla="*/ 326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0" h="1078">
                <a:moveTo>
                  <a:pt x="538" y="326"/>
                </a:moveTo>
                <a:cubicBezTo>
                  <a:pt x="543" y="316"/>
                  <a:pt x="547" y="304"/>
                  <a:pt x="547" y="292"/>
                </a:cubicBezTo>
                <a:cubicBezTo>
                  <a:pt x="547" y="254"/>
                  <a:pt x="516" y="223"/>
                  <a:pt x="477" y="223"/>
                </a:cubicBezTo>
                <a:cubicBezTo>
                  <a:pt x="439" y="223"/>
                  <a:pt x="408" y="254"/>
                  <a:pt x="408" y="292"/>
                </a:cubicBezTo>
                <a:cubicBezTo>
                  <a:pt x="408" y="330"/>
                  <a:pt x="439" y="361"/>
                  <a:pt x="477" y="361"/>
                </a:cubicBezTo>
                <a:cubicBezTo>
                  <a:pt x="497" y="361"/>
                  <a:pt x="515" y="353"/>
                  <a:pt x="528" y="340"/>
                </a:cubicBezTo>
                <a:cubicBezTo>
                  <a:pt x="640" y="432"/>
                  <a:pt x="742" y="560"/>
                  <a:pt x="742" y="698"/>
                </a:cubicBezTo>
                <a:cubicBezTo>
                  <a:pt x="742" y="898"/>
                  <a:pt x="580" y="1060"/>
                  <a:pt x="380" y="1060"/>
                </a:cubicBezTo>
                <a:cubicBezTo>
                  <a:pt x="177" y="1060"/>
                  <a:pt x="18" y="894"/>
                  <a:pt x="18" y="692"/>
                </a:cubicBezTo>
                <a:cubicBezTo>
                  <a:pt x="18" y="284"/>
                  <a:pt x="572" y="275"/>
                  <a:pt x="579" y="0"/>
                </a:cubicBezTo>
                <a:cubicBezTo>
                  <a:pt x="561" y="0"/>
                  <a:pt x="561" y="0"/>
                  <a:pt x="561" y="0"/>
                </a:cubicBezTo>
                <a:cubicBezTo>
                  <a:pt x="554" y="262"/>
                  <a:pt x="0" y="273"/>
                  <a:pt x="0" y="692"/>
                </a:cubicBezTo>
                <a:cubicBezTo>
                  <a:pt x="2" y="905"/>
                  <a:pt x="165" y="1078"/>
                  <a:pt x="380" y="1078"/>
                </a:cubicBezTo>
                <a:cubicBezTo>
                  <a:pt x="590" y="1078"/>
                  <a:pt x="760" y="908"/>
                  <a:pt x="760" y="698"/>
                </a:cubicBezTo>
                <a:cubicBezTo>
                  <a:pt x="760" y="552"/>
                  <a:pt x="655" y="420"/>
                  <a:pt x="538" y="326"/>
                </a:cubicBezTo>
                <a:close/>
              </a:path>
            </a:pathLst>
          </a:custGeom>
          <a:solidFill>
            <a:srgbClr val="0672F5"/>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7" name="Freeform 8"/>
          <p:cNvSpPr/>
          <p:nvPr/>
        </p:nvSpPr>
        <p:spPr bwMode="auto">
          <a:xfrm>
            <a:off x="6341651" y="4051708"/>
            <a:ext cx="163768" cy="80697"/>
          </a:xfrm>
          <a:custGeom>
            <a:avLst/>
            <a:gdLst>
              <a:gd name="T0" fmla="*/ 35 w 69"/>
              <a:gd name="T1" fmla="*/ 0 h 34"/>
              <a:gd name="T2" fmla="*/ 0 w 69"/>
              <a:gd name="T3" fmla="*/ 34 h 34"/>
              <a:gd name="T4" fmla="*/ 69 w 69"/>
              <a:gd name="T5" fmla="*/ 34 h 34"/>
              <a:gd name="T6" fmla="*/ 35 w 69"/>
              <a:gd name="T7" fmla="*/ 0 h 34"/>
            </a:gdLst>
            <a:ahLst/>
            <a:cxnLst>
              <a:cxn ang="0">
                <a:pos x="T0" y="T1"/>
              </a:cxn>
              <a:cxn ang="0">
                <a:pos x="T2" y="T3"/>
              </a:cxn>
              <a:cxn ang="0">
                <a:pos x="T4" y="T5"/>
              </a:cxn>
              <a:cxn ang="0">
                <a:pos x="T6" y="T7"/>
              </a:cxn>
            </a:cxnLst>
            <a:rect l="0" t="0" r="r" b="b"/>
            <a:pathLst>
              <a:path w="69" h="34">
                <a:moveTo>
                  <a:pt x="35" y="0"/>
                </a:moveTo>
                <a:lnTo>
                  <a:pt x="0" y="34"/>
                </a:lnTo>
                <a:lnTo>
                  <a:pt x="69" y="34"/>
                </a:lnTo>
                <a:lnTo>
                  <a:pt x="35" y="0"/>
                </a:ln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8" name="Freeform 9"/>
          <p:cNvSpPr/>
          <p:nvPr/>
        </p:nvSpPr>
        <p:spPr bwMode="auto">
          <a:xfrm>
            <a:off x="4129602" y="3394264"/>
            <a:ext cx="1841792" cy="1298274"/>
          </a:xfrm>
          <a:custGeom>
            <a:avLst/>
            <a:gdLst>
              <a:gd name="T0" fmla="*/ 386 w 1078"/>
              <a:gd name="T1" fmla="*/ 0 h 761"/>
              <a:gd name="T2" fmla="*/ 0 w 1078"/>
              <a:gd name="T3" fmla="*/ 380 h 761"/>
              <a:gd name="T4" fmla="*/ 381 w 1078"/>
              <a:gd name="T5" fmla="*/ 761 h 761"/>
              <a:gd name="T6" fmla="*/ 753 w 1078"/>
              <a:gd name="T7" fmla="*/ 537 h 761"/>
              <a:gd name="T8" fmla="*/ 791 w 1078"/>
              <a:gd name="T9" fmla="*/ 549 h 761"/>
              <a:gd name="T10" fmla="*/ 860 w 1078"/>
              <a:gd name="T11" fmla="*/ 479 h 761"/>
              <a:gd name="T12" fmla="*/ 791 w 1078"/>
              <a:gd name="T13" fmla="*/ 410 h 761"/>
              <a:gd name="T14" fmla="*/ 721 w 1078"/>
              <a:gd name="T15" fmla="*/ 479 h 761"/>
              <a:gd name="T16" fmla="*/ 740 w 1078"/>
              <a:gd name="T17" fmla="*/ 526 h 761"/>
              <a:gd name="T18" fmla="*/ 381 w 1078"/>
              <a:gd name="T19" fmla="*/ 742 h 761"/>
              <a:gd name="T20" fmla="*/ 18 w 1078"/>
              <a:gd name="T21" fmla="*/ 380 h 761"/>
              <a:gd name="T22" fmla="*/ 386 w 1078"/>
              <a:gd name="T23" fmla="*/ 18 h 761"/>
              <a:gd name="T24" fmla="*/ 1078 w 1078"/>
              <a:gd name="T25" fmla="*/ 579 h 761"/>
              <a:gd name="T26" fmla="*/ 1078 w 1078"/>
              <a:gd name="T27" fmla="*/ 561 h 761"/>
              <a:gd name="T28" fmla="*/ 386 w 1078"/>
              <a:gd name="T29"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8" h="761">
                <a:moveTo>
                  <a:pt x="386" y="0"/>
                </a:moveTo>
                <a:cubicBezTo>
                  <a:pt x="173" y="3"/>
                  <a:pt x="0" y="165"/>
                  <a:pt x="0" y="380"/>
                </a:cubicBezTo>
                <a:cubicBezTo>
                  <a:pt x="0" y="590"/>
                  <a:pt x="171" y="761"/>
                  <a:pt x="381" y="761"/>
                </a:cubicBezTo>
                <a:cubicBezTo>
                  <a:pt x="526" y="761"/>
                  <a:pt x="658" y="655"/>
                  <a:pt x="753" y="537"/>
                </a:cubicBezTo>
                <a:cubicBezTo>
                  <a:pt x="764" y="545"/>
                  <a:pt x="777" y="549"/>
                  <a:pt x="791" y="549"/>
                </a:cubicBezTo>
                <a:cubicBezTo>
                  <a:pt x="829" y="549"/>
                  <a:pt x="860" y="518"/>
                  <a:pt x="860" y="479"/>
                </a:cubicBezTo>
                <a:cubicBezTo>
                  <a:pt x="860" y="441"/>
                  <a:pt x="829" y="410"/>
                  <a:pt x="791" y="410"/>
                </a:cubicBezTo>
                <a:cubicBezTo>
                  <a:pt x="752" y="410"/>
                  <a:pt x="721" y="441"/>
                  <a:pt x="721" y="479"/>
                </a:cubicBezTo>
                <a:cubicBezTo>
                  <a:pt x="721" y="498"/>
                  <a:pt x="728" y="514"/>
                  <a:pt x="740" y="526"/>
                </a:cubicBezTo>
                <a:cubicBezTo>
                  <a:pt x="648" y="639"/>
                  <a:pt x="519" y="742"/>
                  <a:pt x="381" y="742"/>
                </a:cubicBezTo>
                <a:cubicBezTo>
                  <a:pt x="181" y="742"/>
                  <a:pt x="18" y="580"/>
                  <a:pt x="18" y="380"/>
                </a:cubicBezTo>
                <a:cubicBezTo>
                  <a:pt x="18" y="177"/>
                  <a:pt x="185" y="18"/>
                  <a:pt x="386" y="18"/>
                </a:cubicBezTo>
                <a:cubicBezTo>
                  <a:pt x="794" y="18"/>
                  <a:pt x="803" y="573"/>
                  <a:pt x="1078" y="579"/>
                </a:cubicBezTo>
                <a:cubicBezTo>
                  <a:pt x="1078" y="561"/>
                  <a:pt x="1078" y="561"/>
                  <a:pt x="1078" y="561"/>
                </a:cubicBezTo>
                <a:cubicBezTo>
                  <a:pt x="816" y="554"/>
                  <a:pt x="805" y="0"/>
                  <a:pt x="386" y="0"/>
                </a:cubicBez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9" name="Freeform 10"/>
          <p:cNvSpPr/>
          <p:nvPr/>
        </p:nvSpPr>
        <p:spPr bwMode="auto">
          <a:xfrm>
            <a:off x="6006996" y="4289053"/>
            <a:ext cx="80697" cy="163768"/>
          </a:xfrm>
          <a:custGeom>
            <a:avLst/>
            <a:gdLst>
              <a:gd name="T0" fmla="*/ 0 w 34"/>
              <a:gd name="T1" fmla="*/ 0 h 69"/>
              <a:gd name="T2" fmla="*/ 0 w 34"/>
              <a:gd name="T3" fmla="*/ 69 h 69"/>
              <a:gd name="T4" fmla="*/ 34 w 34"/>
              <a:gd name="T5" fmla="*/ 34 h 69"/>
              <a:gd name="T6" fmla="*/ 0 w 34"/>
              <a:gd name="T7" fmla="*/ 0 h 69"/>
            </a:gdLst>
            <a:ahLst/>
            <a:cxnLst>
              <a:cxn ang="0">
                <a:pos x="T0" y="T1"/>
              </a:cxn>
              <a:cxn ang="0">
                <a:pos x="T2" y="T3"/>
              </a:cxn>
              <a:cxn ang="0">
                <a:pos x="T4" y="T5"/>
              </a:cxn>
              <a:cxn ang="0">
                <a:pos x="T6" y="T7"/>
              </a:cxn>
            </a:cxnLst>
            <a:rect l="0" t="0" r="r" b="b"/>
            <a:pathLst>
              <a:path w="34" h="69">
                <a:moveTo>
                  <a:pt x="0" y="0"/>
                </a:moveTo>
                <a:lnTo>
                  <a:pt x="0" y="69"/>
                </a:lnTo>
                <a:lnTo>
                  <a:pt x="34" y="34"/>
                </a:lnTo>
                <a:lnTo>
                  <a:pt x="0" y="0"/>
                </a:ln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10" name="Freeform 11"/>
          <p:cNvSpPr/>
          <p:nvPr/>
        </p:nvSpPr>
        <p:spPr bwMode="auto">
          <a:xfrm>
            <a:off x="5446863" y="2077003"/>
            <a:ext cx="1298274" cy="1839419"/>
          </a:xfrm>
          <a:custGeom>
            <a:avLst/>
            <a:gdLst>
              <a:gd name="T0" fmla="*/ 380 w 760"/>
              <a:gd name="T1" fmla="*/ 0 h 1078"/>
              <a:gd name="T2" fmla="*/ 0 w 760"/>
              <a:gd name="T3" fmla="*/ 381 h 1078"/>
              <a:gd name="T4" fmla="*/ 233 w 760"/>
              <a:gd name="T5" fmla="*/ 761 h 1078"/>
              <a:gd name="T6" fmla="*/ 227 w 760"/>
              <a:gd name="T7" fmla="*/ 790 h 1078"/>
              <a:gd name="T8" fmla="*/ 296 w 760"/>
              <a:gd name="T9" fmla="*/ 859 h 1078"/>
              <a:gd name="T10" fmla="*/ 365 w 760"/>
              <a:gd name="T11" fmla="*/ 790 h 1078"/>
              <a:gd name="T12" fmla="*/ 296 w 760"/>
              <a:gd name="T13" fmla="*/ 721 h 1078"/>
              <a:gd name="T14" fmla="*/ 242 w 760"/>
              <a:gd name="T15" fmla="*/ 747 h 1078"/>
              <a:gd name="T16" fmla="*/ 18 w 760"/>
              <a:gd name="T17" fmla="*/ 381 h 1078"/>
              <a:gd name="T18" fmla="*/ 380 w 760"/>
              <a:gd name="T19" fmla="*/ 19 h 1078"/>
              <a:gd name="T20" fmla="*/ 742 w 760"/>
              <a:gd name="T21" fmla="*/ 386 h 1078"/>
              <a:gd name="T22" fmla="*/ 181 w 760"/>
              <a:gd name="T23" fmla="*/ 1078 h 1078"/>
              <a:gd name="T24" fmla="*/ 199 w 760"/>
              <a:gd name="T25" fmla="*/ 1078 h 1078"/>
              <a:gd name="T26" fmla="*/ 760 w 760"/>
              <a:gd name="T27" fmla="*/ 386 h 1078"/>
              <a:gd name="T28" fmla="*/ 380 w 760"/>
              <a:gd name="T29" fmla="*/ 0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0" h="1078">
                <a:moveTo>
                  <a:pt x="380" y="0"/>
                </a:moveTo>
                <a:cubicBezTo>
                  <a:pt x="170" y="0"/>
                  <a:pt x="0" y="171"/>
                  <a:pt x="0" y="381"/>
                </a:cubicBezTo>
                <a:cubicBezTo>
                  <a:pt x="0" y="531"/>
                  <a:pt x="112" y="666"/>
                  <a:pt x="233" y="761"/>
                </a:cubicBezTo>
                <a:cubicBezTo>
                  <a:pt x="229" y="770"/>
                  <a:pt x="227" y="780"/>
                  <a:pt x="227" y="790"/>
                </a:cubicBezTo>
                <a:cubicBezTo>
                  <a:pt x="227" y="828"/>
                  <a:pt x="258" y="859"/>
                  <a:pt x="296" y="859"/>
                </a:cubicBezTo>
                <a:cubicBezTo>
                  <a:pt x="334" y="859"/>
                  <a:pt x="365" y="828"/>
                  <a:pt x="365" y="790"/>
                </a:cubicBezTo>
                <a:cubicBezTo>
                  <a:pt x="365" y="752"/>
                  <a:pt x="334" y="721"/>
                  <a:pt x="296" y="721"/>
                </a:cubicBezTo>
                <a:cubicBezTo>
                  <a:pt x="274" y="721"/>
                  <a:pt x="255" y="731"/>
                  <a:pt x="242" y="747"/>
                </a:cubicBezTo>
                <a:cubicBezTo>
                  <a:pt x="126" y="654"/>
                  <a:pt x="18" y="522"/>
                  <a:pt x="18" y="381"/>
                </a:cubicBezTo>
                <a:cubicBezTo>
                  <a:pt x="18" y="181"/>
                  <a:pt x="180" y="19"/>
                  <a:pt x="380" y="19"/>
                </a:cubicBezTo>
                <a:cubicBezTo>
                  <a:pt x="583" y="19"/>
                  <a:pt x="742" y="185"/>
                  <a:pt x="742" y="386"/>
                </a:cubicBezTo>
                <a:cubicBezTo>
                  <a:pt x="742" y="794"/>
                  <a:pt x="187" y="803"/>
                  <a:pt x="181" y="1078"/>
                </a:cubicBezTo>
                <a:cubicBezTo>
                  <a:pt x="199" y="1078"/>
                  <a:pt x="199" y="1078"/>
                  <a:pt x="199" y="1078"/>
                </a:cubicBezTo>
                <a:cubicBezTo>
                  <a:pt x="206" y="816"/>
                  <a:pt x="760" y="805"/>
                  <a:pt x="760" y="386"/>
                </a:cubicBezTo>
                <a:cubicBezTo>
                  <a:pt x="757" y="174"/>
                  <a:pt x="595" y="0"/>
                  <a:pt x="380" y="0"/>
                </a:cubicBezTo>
                <a:close/>
              </a:path>
            </a:pathLst>
          </a:custGeom>
          <a:solidFill>
            <a:srgbClr val="0672F5"/>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sp>
        <p:nvSpPr>
          <p:cNvPr id="11" name="Freeform 12"/>
          <p:cNvSpPr/>
          <p:nvPr/>
        </p:nvSpPr>
        <p:spPr bwMode="auto">
          <a:xfrm>
            <a:off x="5686581" y="3952024"/>
            <a:ext cx="163768" cy="83071"/>
          </a:xfrm>
          <a:custGeom>
            <a:avLst/>
            <a:gdLst>
              <a:gd name="T0" fmla="*/ 35 w 69"/>
              <a:gd name="T1" fmla="*/ 35 h 35"/>
              <a:gd name="T2" fmla="*/ 69 w 69"/>
              <a:gd name="T3" fmla="*/ 0 h 35"/>
              <a:gd name="T4" fmla="*/ 0 w 69"/>
              <a:gd name="T5" fmla="*/ 0 h 35"/>
              <a:gd name="T6" fmla="*/ 35 w 69"/>
              <a:gd name="T7" fmla="*/ 35 h 35"/>
            </a:gdLst>
            <a:ahLst/>
            <a:cxnLst>
              <a:cxn ang="0">
                <a:pos x="T0" y="T1"/>
              </a:cxn>
              <a:cxn ang="0">
                <a:pos x="T2" y="T3"/>
              </a:cxn>
              <a:cxn ang="0">
                <a:pos x="T4" y="T5"/>
              </a:cxn>
              <a:cxn ang="0">
                <a:pos x="T6" y="T7"/>
              </a:cxn>
            </a:cxnLst>
            <a:rect l="0" t="0" r="r" b="b"/>
            <a:pathLst>
              <a:path w="69" h="35">
                <a:moveTo>
                  <a:pt x="35" y="35"/>
                </a:moveTo>
                <a:lnTo>
                  <a:pt x="69" y="0"/>
                </a:lnTo>
                <a:lnTo>
                  <a:pt x="0" y="0"/>
                </a:lnTo>
                <a:lnTo>
                  <a:pt x="35" y="35"/>
                </a:lnTo>
                <a:close/>
              </a:path>
            </a:pathLst>
          </a:custGeom>
          <a:solidFill>
            <a:srgbClr val="0AA5B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endParaRPr>
          </a:p>
        </p:txBody>
      </p:sp>
      <p:pic>
        <p:nvPicPr>
          <p:cNvPr id="12" name="图形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73079" y="3746311"/>
            <a:ext cx="594181" cy="594181"/>
          </a:xfrm>
          <a:prstGeom prst="rect">
            <a:avLst/>
          </a:prstGeom>
        </p:spPr>
      </p:pic>
      <p:pic>
        <p:nvPicPr>
          <p:cNvPr id="13" name="图形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597" y="3746311"/>
            <a:ext cx="594181" cy="594181"/>
          </a:xfrm>
          <a:prstGeom prst="rect">
            <a:avLst/>
          </a:prstGeom>
        </p:spPr>
      </p:pic>
      <p:pic>
        <p:nvPicPr>
          <p:cNvPr id="14" name="图形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8910" y="5041148"/>
            <a:ext cx="594181" cy="594181"/>
          </a:xfrm>
          <a:prstGeom prst="rect">
            <a:avLst/>
          </a:prstGeom>
        </p:spPr>
      </p:pic>
      <p:pic>
        <p:nvPicPr>
          <p:cNvPr id="15" name="图形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9783" y="2368139"/>
            <a:ext cx="772435" cy="772435"/>
          </a:xfrm>
          <a:prstGeom prst="rect">
            <a:avLst/>
          </a:prstGeom>
        </p:spPr>
      </p:pic>
      <p:sp>
        <p:nvSpPr>
          <p:cNvPr id="16" name="矩形 15"/>
          <p:cNvSpPr/>
          <p:nvPr/>
        </p:nvSpPr>
        <p:spPr>
          <a:xfrm>
            <a:off x="8313983" y="3906397"/>
            <a:ext cx="312236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8313982" y="3657438"/>
            <a:ext cx="233978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8" name="矩形 17"/>
          <p:cNvSpPr/>
          <p:nvPr/>
        </p:nvSpPr>
        <p:spPr>
          <a:xfrm>
            <a:off x="7008057" y="2055772"/>
            <a:ext cx="312236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7008056" y="1806813"/>
            <a:ext cx="233978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0" name="矩形 19"/>
          <p:cNvSpPr/>
          <p:nvPr/>
        </p:nvSpPr>
        <p:spPr>
          <a:xfrm>
            <a:off x="2148472" y="5417987"/>
            <a:ext cx="312236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21" name="矩形 20"/>
          <p:cNvSpPr/>
          <p:nvPr/>
        </p:nvSpPr>
        <p:spPr>
          <a:xfrm>
            <a:off x="2931056" y="5169028"/>
            <a:ext cx="2339783"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2" name="矩形 21"/>
          <p:cNvSpPr/>
          <p:nvPr/>
        </p:nvSpPr>
        <p:spPr>
          <a:xfrm>
            <a:off x="755650" y="3797750"/>
            <a:ext cx="312236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endParaRPr>
          </a:p>
        </p:txBody>
      </p:sp>
      <p:sp>
        <p:nvSpPr>
          <p:cNvPr id="23" name="矩形 22"/>
          <p:cNvSpPr/>
          <p:nvPr/>
        </p:nvSpPr>
        <p:spPr>
          <a:xfrm>
            <a:off x="1538234" y="3548791"/>
            <a:ext cx="2339783"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aphicFrame>
        <p:nvGraphicFramePr>
          <p:cNvPr id="3" name="图表 2"/>
          <p:cNvGraphicFramePr/>
          <p:nvPr/>
        </p:nvGraphicFramePr>
        <p:xfrm>
          <a:off x="816689" y="1726946"/>
          <a:ext cx="10558622" cy="3067254"/>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938213" y="5099636"/>
            <a:ext cx="10413999" cy="95410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Ante ipsum primis in faucibus orci luctus et ultrices posuere cubilia curae; donec velit neque, auctor sit amet aliquam vel, ullamcorper sit amet ligula. Nulla quis lorem ut libero malesuada feugiat. Vestibulum ac diam sit amet quam primis in faucibus orci luctus et ultrices posuere cubilia curae; donec velit n auctor sit amet aliquam vel, ullamcorper sit amet ligula eque, auctor sit amet aliquam vel, ullamcorper sit amet ligula. </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pSp>
        <p:nvGrpSpPr>
          <p:cNvPr id="3" name="iŝlíḑé"/>
          <p:cNvGrpSpPr/>
          <p:nvPr/>
        </p:nvGrpSpPr>
        <p:grpSpPr bwMode="auto">
          <a:xfrm>
            <a:off x="932146" y="5331673"/>
            <a:ext cx="428762" cy="111367"/>
            <a:chOff x="0" y="0"/>
            <a:chExt cx="438150" cy="114300"/>
          </a:xfrm>
          <a:noFill/>
        </p:grpSpPr>
        <p:sp>
          <p:nvSpPr>
            <p:cNvPr id="5" name="iSḻïḋé"/>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6" name="íš1ïḑé"/>
            <p:cNvSpPr/>
            <p:nvPr/>
          </p:nvSpPr>
          <p:spPr bwMode="auto">
            <a:xfrm>
              <a:off x="129075" y="39150"/>
              <a:ext cx="180000" cy="36000"/>
            </a:xfrm>
            <a:prstGeom prst="ellipse">
              <a:avLst/>
            </a:pr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grpSp>
        <p:nvGrpSpPr>
          <p:cNvPr id="7" name="îşľíďe"/>
          <p:cNvGrpSpPr/>
          <p:nvPr/>
        </p:nvGrpSpPr>
        <p:grpSpPr bwMode="auto">
          <a:xfrm>
            <a:off x="2078619" y="5293527"/>
            <a:ext cx="428762" cy="111367"/>
            <a:chOff x="0" y="0"/>
            <a:chExt cx="438150" cy="114300"/>
          </a:xfrm>
          <a:noFill/>
        </p:grpSpPr>
        <p:sp>
          <p:nvSpPr>
            <p:cNvPr id="8" name="ïṣľïḍè"/>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9" name="iSļiḋé"/>
            <p:cNvSpPr/>
            <p:nvPr/>
          </p:nvSpPr>
          <p:spPr bwMode="auto">
            <a:xfrm>
              <a:off x="129075" y="39150"/>
              <a:ext cx="180000" cy="36000"/>
            </a:xfrm>
            <a:prstGeom prst="ellipse">
              <a:avLst/>
            </a:pr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grpSp>
        <p:nvGrpSpPr>
          <p:cNvPr id="10" name="ïşḻiḍé"/>
          <p:cNvGrpSpPr/>
          <p:nvPr/>
        </p:nvGrpSpPr>
        <p:grpSpPr bwMode="auto">
          <a:xfrm>
            <a:off x="2768366" y="5545129"/>
            <a:ext cx="500227" cy="129930"/>
            <a:chOff x="0" y="0"/>
            <a:chExt cx="438150" cy="114300"/>
          </a:xfrm>
          <a:noFill/>
        </p:grpSpPr>
        <p:sp>
          <p:nvSpPr>
            <p:cNvPr id="11" name="íşḷïḋè"/>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12" name="íṡľiďê"/>
            <p:cNvSpPr/>
            <p:nvPr/>
          </p:nvSpPr>
          <p:spPr bwMode="auto">
            <a:xfrm>
              <a:off x="129075" y="39150"/>
              <a:ext cx="180000" cy="36000"/>
            </a:xfrm>
            <a:prstGeom prst="ellipse">
              <a:avLst/>
            </a:pr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grpSp>
        <p:nvGrpSpPr>
          <p:cNvPr id="13" name="îşlîḓè"/>
          <p:cNvGrpSpPr/>
          <p:nvPr/>
        </p:nvGrpSpPr>
        <p:grpSpPr bwMode="auto">
          <a:xfrm>
            <a:off x="3674166" y="5363645"/>
            <a:ext cx="428762" cy="111367"/>
            <a:chOff x="0" y="0"/>
            <a:chExt cx="438150" cy="114300"/>
          </a:xfrm>
          <a:noFill/>
        </p:grpSpPr>
        <p:sp>
          <p:nvSpPr>
            <p:cNvPr id="14" name="ïṡļíḑè"/>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15" name="iSļíḋé"/>
            <p:cNvSpPr/>
            <p:nvPr/>
          </p:nvSpPr>
          <p:spPr bwMode="auto">
            <a:xfrm>
              <a:off x="129075" y="39150"/>
              <a:ext cx="180000" cy="36000"/>
            </a:xfrm>
            <a:prstGeom prst="ellipse">
              <a:avLst/>
            </a:pr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grpSp>
        <p:nvGrpSpPr>
          <p:cNvPr id="16" name="íṡ1íde"/>
          <p:cNvGrpSpPr/>
          <p:nvPr/>
        </p:nvGrpSpPr>
        <p:grpSpPr bwMode="auto">
          <a:xfrm>
            <a:off x="4461498" y="5717323"/>
            <a:ext cx="647097" cy="168078"/>
            <a:chOff x="0" y="0"/>
            <a:chExt cx="438150" cy="114300"/>
          </a:xfrm>
          <a:noFill/>
        </p:grpSpPr>
        <p:sp>
          <p:nvSpPr>
            <p:cNvPr id="17" name="ïs1iḓé"/>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18" name="îşḻíḍe"/>
            <p:cNvSpPr/>
            <p:nvPr/>
          </p:nvSpPr>
          <p:spPr bwMode="auto">
            <a:xfrm>
              <a:off x="129075" y="39150"/>
              <a:ext cx="180000" cy="36000"/>
            </a:xfrm>
            <a:prstGeom prst="ellipse">
              <a:avLst/>
            </a:pr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grpSp>
        <p:nvGrpSpPr>
          <p:cNvPr id="19" name="ïṩḻîḑê"/>
          <p:cNvGrpSpPr/>
          <p:nvPr/>
        </p:nvGrpSpPr>
        <p:grpSpPr bwMode="auto">
          <a:xfrm>
            <a:off x="5308518" y="5020941"/>
            <a:ext cx="428762" cy="111367"/>
            <a:chOff x="0" y="0"/>
            <a:chExt cx="438150" cy="114300"/>
          </a:xfrm>
          <a:noFill/>
        </p:grpSpPr>
        <p:sp>
          <p:nvSpPr>
            <p:cNvPr id="20" name="ïṥļïḑe"/>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white"/>
                </a:solidFill>
                <a:effectLst/>
                <a:uLnTx/>
                <a:uFillTx/>
                <a:cs typeface="+mn-ea"/>
                <a:sym typeface="+mn-lt"/>
              </a:endParaRPr>
            </a:p>
          </p:txBody>
        </p:sp>
        <p:sp>
          <p:nvSpPr>
            <p:cNvPr id="21" name="íŝḷîde"/>
            <p:cNvSpPr/>
            <p:nvPr/>
          </p:nvSpPr>
          <p:spPr bwMode="auto">
            <a:xfrm>
              <a:off x="129075" y="39150"/>
              <a:ext cx="180000" cy="36000"/>
            </a:xfrm>
            <a:prstGeom prst="ellipse">
              <a:avLst/>
            </a:prstGeom>
            <a:grpFill/>
            <a:ln w="12700" cap="flat" cmpd="sng">
              <a:solidFill>
                <a:srgbClr val="0672F5"/>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white"/>
                </a:solidFill>
                <a:effectLst/>
                <a:uLnTx/>
                <a:uFillTx/>
                <a:cs typeface="+mn-ea"/>
                <a:sym typeface="+mn-lt"/>
              </a:endParaRPr>
            </a:p>
          </p:txBody>
        </p:sp>
      </p:grpSp>
      <p:grpSp>
        <p:nvGrpSpPr>
          <p:cNvPr id="22" name="íSļíḓê"/>
          <p:cNvGrpSpPr/>
          <p:nvPr/>
        </p:nvGrpSpPr>
        <p:grpSpPr bwMode="auto">
          <a:xfrm>
            <a:off x="6124098" y="5233369"/>
            <a:ext cx="428762" cy="111367"/>
            <a:chOff x="0" y="0"/>
            <a:chExt cx="438150" cy="114300"/>
          </a:xfrm>
          <a:noFill/>
        </p:grpSpPr>
        <p:sp>
          <p:nvSpPr>
            <p:cNvPr id="23" name="ïŝľide"/>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24" name="ïşļide"/>
            <p:cNvSpPr/>
            <p:nvPr/>
          </p:nvSpPr>
          <p:spPr bwMode="auto">
            <a:xfrm>
              <a:off x="129075" y="39150"/>
              <a:ext cx="180000" cy="36000"/>
            </a:xfrm>
            <a:prstGeom prst="ellipse">
              <a:avLst/>
            </a:prstGeom>
            <a:grp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grpSp>
      <p:cxnSp>
        <p:nvCxnSpPr>
          <p:cNvPr id="25" name="直接连接符 24"/>
          <p:cNvCxnSpPr>
            <a:cxnSpLocks noChangeShapeType="1"/>
            <a:stCxn id="5" idx="6"/>
            <a:endCxn id="8" idx="2"/>
          </p:cNvCxnSpPr>
          <p:nvPr/>
        </p:nvCxnSpPr>
        <p:spPr bwMode="auto">
          <a:xfrm flipV="1">
            <a:off x="1360908" y="5349210"/>
            <a:ext cx="717711" cy="38146"/>
          </a:xfrm>
          <a:prstGeom prst="line">
            <a:avLst/>
          </a:prstGeom>
          <a:noFill/>
          <a:ln w="12700" cap="flat" cmpd="sng">
            <a:solidFill>
              <a:schemeClr val="bg1">
                <a:lumMod val="75000"/>
              </a:schemeClr>
            </a:solidFill>
            <a:bevel/>
          </a:ln>
        </p:spPr>
      </p:cxnSp>
      <p:cxnSp>
        <p:nvCxnSpPr>
          <p:cNvPr id="26" name="直接连接符 25"/>
          <p:cNvCxnSpPr>
            <a:cxnSpLocks noChangeShapeType="1"/>
            <a:stCxn id="8" idx="5"/>
            <a:endCxn id="11" idx="1"/>
          </p:cNvCxnSpPr>
          <p:nvPr/>
        </p:nvCxnSpPr>
        <p:spPr bwMode="auto">
          <a:xfrm>
            <a:off x="2444589" y="5388584"/>
            <a:ext cx="397032" cy="175572"/>
          </a:xfrm>
          <a:prstGeom prst="line">
            <a:avLst/>
          </a:prstGeom>
          <a:noFill/>
          <a:ln w="12700" cap="flat" cmpd="sng">
            <a:solidFill>
              <a:schemeClr val="bg1">
                <a:lumMod val="75000"/>
              </a:schemeClr>
            </a:solidFill>
            <a:bevel/>
          </a:ln>
        </p:spPr>
      </p:cxnSp>
      <p:sp>
        <p:nvSpPr>
          <p:cNvPr id="27" name="isļîḍê"/>
          <p:cNvSpPr/>
          <p:nvPr/>
        </p:nvSpPr>
        <p:spPr bwMode="auto">
          <a:xfrm flipV="1">
            <a:off x="3192468" y="5458701"/>
            <a:ext cx="544487" cy="105454"/>
          </a:xfrm>
          <a:prstGeom prst="line">
            <a:avLst/>
          </a:prstGeom>
          <a:noFill/>
          <a:ln w="12700" cap="flat" cmpd="sng">
            <a:solidFill>
              <a:srgbClr val="0AA5B3"/>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28" name="iṩḻíḍe"/>
          <p:cNvSpPr/>
          <p:nvPr/>
        </p:nvSpPr>
        <p:spPr bwMode="auto">
          <a:xfrm>
            <a:off x="4040136" y="5458701"/>
            <a:ext cx="624906" cy="299200"/>
          </a:xfrm>
          <a:prstGeom prst="line">
            <a:avLst/>
          </a:prstGeom>
          <a:noFill/>
          <a:ln w="12700" cap="flat" cmpd="sng">
            <a:solidFill>
              <a:schemeClr val="bg1">
                <a:lumMod val="75000"/>
              </a:schemeClr>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cxnSp>
        <p:nvCxnSpPr>
          <p:cNvPr id="29" name="直接连接符 28"/>
          <p:cNvCxnSpPr>
            <a:cxnSpLocks noChangeShapeType="1"/>
            <a:stCxn id="17" idx="7"/>
            <a:endCxn id="23" idx="3"/>
          </p:cNvCxnSpPr>
          <p:nvPr/>
        </p:nvCxnSpPr>
        <p:spPr bwMode="auto">
          <a:xfrm flipV="1">
            <a:off x="5013830" y="5328426"/>
            <a:ext cx="1173059" cy="413508"/>
          </a:xfrm>
          <a:prstGeom prst="line">
            <a:avLst/>
          </a:prstGeom>
          <a:noFill/>
          <a:ln w="12700" cap="flat" cmpd="sng">
            <a:solidFill>
              <a:schemeClr val="bg1">
                <a:lumMod val="75000"/>
              </a:schemeClr>
            </a:solidFill>
            <a:bevel/>
          </a:ln>
        </p:spPr>
      </p:cxnSp>
      <p:cxnSp>
        <p:nvCxnSpPr>
          <p:cNvPr id="30" name="直接连接符 29"/>
          <p:cNvCxnSpPr>
            <a:cxnSpLocks noChangeShapeType="1"/>
            <a:stCxn id="23" idx="1"/>
            <a:endCxn id="20" idx="5"/>
          </p:cNvCxnSpPr>
          <p:nvPr/>
        </p:nvCxnSpPr>
        <p:spPr bwMode="auto">
          <a:xfrm flipH="1" flipV="1">
            <a:off x="5674488" y="5115999"/>
            <a:ext cx="512400" cy="133679"/>
          </a:xfrm>
          <a:prstGeom prst="line">
            <a:avLst/>
          </a:prstGeom>
          <a:noFill/>
          <a:ln w="12700" cap="flat" cmpd="sng">
            <a:solidFill>
              <a:schemeClr val="bg1">
                <a:lumMod val="75000"/>
              </a:schemeClr>
            </a:solidFill>
            <a:bevel/>
          </a:ln>
        </p:spPr>
      </p:cxnSp>
      <p:cxnSp>
        <p:nvCxnSpPr>
          <p:cNvPr id="31" name="直接连接符 30"/>
          <p:cNvCxnSpPr>
            <a:cxnSpLocks noChangeShapeType="1"/>
            <a:stCxn id="14" idx="6"/>
            <a:endCxn id="23" idx="2"/>
          </p:cNvCxnSpPr>
          <p:nvPr/>
        </p:nvCxnSpPr>
        <p:spPr bwMode="auto">
          <a:xfrm flipV="1">
            <a:off x="4102927" y="5289053"/>
            <a:ext cx="2021169" cy="130275"/>
          </a:xfrm>
          <a:prstGeom prst="line">
            <a:avLst/>
          </a:prstGeom>
          <a:noFill/>
          <a:ln w="12700" cap="flat" cmpd="sng">
            <a:solidFill>
              <a:schemeClr val="bg1">
                <a:lumMod val="75000"/>
              </a:schemeClr>
            </a:solidFill>
            <a:bevel/>
          </a:ln>
        </p:spPr>
      </p:cxnSp>
      <p:sp>
        <p:nvSpPr>
          <p:cNvPr id="32" name="ïśľídé"/>
          <p:cNvSpPr/>
          <p:nvPr/>
        </p:nvSpPr>
        <p:spPr bwMode="auto">
          <a:xfrm flipV="1">
            <a:off x="4891262" y="5126921"/>
            <a:ext cx="586262" cy="601321"/>
          </a:xfrm>
          <a:prstGeom prst="line">
            <a:avLst/>
          </a:prstGeom>
          <a:noFill/>
          <a:ln w="12700" cap="flat" cmpd="sng">
            <a:solidFill>
              <a:schemeClr val="bg1">
                <a:lumMod val="75000"/>
              </a:schemeClr>
            </a:solidFill>
            <a:beve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33" name="ïś1iḋe"/>
          <p:cNvSpPr/>
          <p:nvPr/>
        </p:nvSpPr>
        <p:spPr bwMode="auto">
          <a:xfrm flipV="1">
            <a:off x="2292181" y="4176879"/>
            <a:ext cx="1" cy="1156475"/>
          </a:xfrm>
          <a:prstGeom prst="line">
            <a:avLst/>
          </a:prstGeom>
          <a:ln>
            <a:solidFill>
              <a:srgbClr val="0672F5"/>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34" name="iṥḻîḍè"/>
          <p:cNvSpPr/>
          <p:nvPr/>
        </p:nvSpPr>
        <p:spPr bwMode="auto">
          <a:xfrm>
            <a:off x="1823692" y="3760778"/>
            <a:ext cx="935296" cy="930590"/>
          </a:xfrm>
          <a:prstGeom prst="ellipse">
            <a:avLst/>
          </a:prstGeom>
          <a:solidFill>
            <a:srgbClr val="0672F5"/>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35" name="îšľîḑè"/>
          <p:cNvSpPr/>
          <p:nvPr/>
        </p:nvSpPr>
        <p:spPr bwMode="auto">
          <a:xfrm flipV="1">
            <a:off x="1146552" y="4270215"/>
            <a:ext cx="1" cy="1157462"/>
          </a:xfrm>
          <a:prstGeom prst="line">
            <a:avLst/>
          </a:prstGeom>
          <a:ln>
            <a:solidFill>
              <a:srgbClr val="0AA5B3"/>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36" name="îṥlïḑé"/>
          <p:cNvSpPr/>
          <p:nvPr/>
        </p:nvSpPr>
        <p:spPr bwMode="auto">
          <a:xfrm>
            <a:off x="723449" y="4011647"/>
            <a:ext cx="910436" cy="905062"/>
          </a:xfrm>
          <a:prstGeom prst="ellipse">
            <a:avLst/>
          </a:prstGeom>
          <a:solidFill>
            <a:srgbClr val="0AA5B3"/>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37" name="iŝlíḋê"/>
          <p:cNvSpPr/>
          <p:nvPr/>
        </p:nvSpPr>
        <p:spPr bwMode="auto">
          <a:xfrm flipV="1">
            <a:off x="3885243" y="3675360"/>
            <a:ext cx="1" cy="1718297"/>
          </a:xfrm>
          <a:prstGeom prst="line">
            <a:avLst/>
          </a:prstGeom>
          <a:ln>
            <a:solidFill>
              <a:srgbClr val="0672F5"/>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38" name="ïṣḷidê"/>
          <p:cNvSpPr/>
          <p:nvPr/>
        </p:nvSpPr>
        <p:spPr bwMode="auto">
          <a:xfrm>
            <a:off x="3413073" y="3312352"/>
            <a:ext cx="935296" cy="931191"/>
          </a:xfrm>
          <a:prstGeom prst="ellipse">
            <a:avLst/>
          </a:prstGeom>
          <a:solidFill>
            <a:srgbClr val="0672F5"/>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39" name="isḻíḑê"/>
          <p:cNvSpPr/>
          <p:nvPr/>
        </p:nvSpPr>
        <p:spPr bwMode="auto">
          <a:xfrm flipV="1">
            <a:off x="6338850" y="3425983"/>
            <a:ext cx="1" cy="1857890"/>
          </a:xfrm>
          <a:prstGeom prst="line">
            <a:avLst/>
          </a:prstGeom>
          <a:ln>
            <a:solidFill>
              <a:srgbClr val="0AA5B3"/>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40" name="iś1îḓé"/>
          <p:cNvSpPr/>
          <p:nvPr/>
        </p:nvSpPr>
        <p:spPr bwMode="auto">
          <a:xfrm>
            <a:off x="5853851" y="2655183"/>
            <a:ext cx="935296" cy="930851"/>
          </a:xfrm>
          <a:prstGeom prst="ellipse">
            <a:avLst/>
          </a:prstGeom>
          <a:solidFill>
            <a:srgbClr val="0AA5B3"/>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41" name="îṡḷïḓé"/>
          <p:cNvSpPr/>
          <p:nvPr/>
        </p:nvSpPr>
        <p:spPr bwMode="auto">
          <a:xfrm flipV="1">
            <a:off x="4774534" y="2962486"/>
            <a:ext cx="1" cy="2839391"/>
          </a:xfrm>
          <a:prstGeom prst="line">
            <a:avLst/>
          </a:prstGeom>
          <a:ln>
            <a:solidFill>
              <a:srgbClr val="0AA5B3"/>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42" name="íSḷíďè"/>
          <p:cNvSpPr/>
          <p:nvPr/>
        </p:nvSpPr>
        <p:spPr bwMode="auto">
          <a:xfrm>
            <a:off x="4225633" y="1981000"/>
            <a:ext cx="1082892" cy="1078009"/>
          </a:xfrm>
          <a:prstGeom prst="ellipse">
            <a:avLst/>
          </a:prstGeom>
          <a:solidFill>
            <a:srgbClr val="0AA5B3"/>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lumMod val="100000"/>
                </a:prstClr>
              </a:solidFill>
              <a:effectLst/>
              <a:uLnTx/>
              <a:uFillTx/>
              <a:cs typeface="+mn-ea"/>
              <a:sym typeface="+mn-lt"/>
            </a:endParaRPr>
          </a:p>
        </p:txBody>
      </p:sp>
      <p:sp>
        <p:nvSpPr>
          <p:cNvPr id="43" name="ïṧliďê"/>
          <p:cNvSpPr/>
          <p:nvPr/>
        </p:nvSpPr>
        <p:spPr bwMode="auto">
          <a:xfrm flipV="1">
            <a:off x="3018679" y="2790552"/>
            <a:ext cx="1" cy="2804123"/>
          </a:xfrm>
          <a:prstGeom prst="line">
            <a:avLst/>
          </a:prstGeom>
          <a:ln>
            <a:solidFill>
              <a:srgbClr val="0AA5B3"/>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black"/>
              </a:solidFill>
              <a:effectLst/>
              <a:uLnTx/>
              <a:uFillTx/>
              <a:cs typeface="+mn-ea"/>
              <a:sym typeface="+mn-lt"/>
            </a:endParaRPr>
          </a:p>
        </p:txBody>
      </p:sp>
      <p:sp>
        <p:nvSpPr>
          <p:cNvPr id="44" name="îṥḷîḍè"/>
          <p:cNvSpPr/>
          <p:nvPr/>
        </p:nvSpPr>
        <p:spPr bwMode="auto">
          <a:xfrm>
            <a:off x="2561674" y="2644358"/>
            <a:ext cx="935296" cy="930772"/>
          </a:xfrm>
          <a:prstGeom prst="ellipse">
            <a:avLst/>
          </a:prstGeom>
          <a:solidFill>
            <a:srgbClr val="0AA5B3"/>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45" name="îs1íḓe"/>
          <p:cNvSpPr/>
          <p:nvPr/>
        </p:nvSpPr>
        <p:spPr bwMode="auto">
          <a:xfrm flipV="1">
            <a:off x="5518573" y="4123556"/>
            <a:ext cx="1" cy="946929"/>
          </a:xfrm>
          <a:prstGeom prst="line">
            <a:avLst/>
          </a:prstGeom>
          <a:ln>
            <a:solidFill>
              <a:srgbClr val="0672F5"/>
            </a:solidFill>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800" b="0" i="0" u="none" strike="noStrike" kern="1200" cap="none" spc="0" normalizeH="0" baseline="0" noProof="0">
              <a:ln>
                <a:noFill/>
              </a:ln>
              <a:solidFill>
                <a:prstClr val="white"/>
              </a:solidFill>
              <a:effectLst/>
              <a:uLnTx/>
              <a:uFillTx/>
              <a:cs typeface="+mn-ea"/>
              <a:sym typeface="+mn-lt"/>
            </a:endParaRPr>
          </a:p>
        </p:txBody>
      </p:sp>
      <p:sp>
        <p:nvSpPr>
          <p:cNvPr id="46" name="îṣ1îḓê"/>
          <p:cNvSpPr/>
          <p:nvPr/>
        </p:nvSpPr>
        <p:spPr bwMode="auto">
          <a:xfrm>
            <a:off x="5000900" y="3487085"/>
            <a:ext cx="1023853" cy="1018281"/>
          </a:xfrm>
          <a:prstGeom prst="ellipse">
            <a:avLst/>
          </a:prstGeom>
          <a:solidFill>
            <a:srgbClr val="0672F5"/>
          </a:solidFill>
          <a:ln w="38100" cap="flat" cmpd="sng">
            <a:noFill/>
            <a:bevel/>
          </a:ln>
          <a:effectLst/>
        </p:spPr>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47" name="文本框 46"/>
          <p:cNvSpPr txBox="1"/>
          <p:nvPr/>
        </p:nvSpPr>
        <p:spPr>
          <a:xfrm>
            <a:off x="783366" y="4227159"/>
            <a:ext cx="79060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12</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48" name="文本框 47"/>
          <p:cNvSpPr txBox="1"/>
          <p:nvPr/>
        </p:nvSpPr>
        <p:spPr>
          <a:xfrm>
            <a:off x="2637270" y="2858234"/>
            <a:ext cx="7906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36</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49" name="文本框 48"/>
          <p:cNvSpPr txBox="1"/>
          <p:nvPr/>
        </p:nvSpPr>
        <p:spPr>
          <a:xfrm>
            <a:off x="4397261" y="2273926"/>
            <a:ext cx="7906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42</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0" name="文本框 49"/>
          <p:cNvSpPr txBox="1"/>
          <p:nvPr/>
        </p:nvSpPr>
        <p:spPr>
          <a:xfrm>
            <a:off x="5926197" y="2883500"/>
            <a:ext cx="7906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35</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1" name="文本框 50"/>
          <p:cNvSpPr txBox="1"/>
          <p:nvPr/>
        </p:nvSpPr>
        <p:spPr>
          <a:xfrm>
            <a:off x="1886408" y="3958637"/>
            <a:ext cx="79060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18</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2" name="文本框 51"/>
          <p:cNvSpPr txBox="1"/>
          <p:nvPr/>
        </p:nvSpPr>
        <p:spPr>
          <a:xfrm>
            <a:off x="3485419" y="3514165"/>
            <a:ext cx="7906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26</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3" name="文本框 52"/>
          <p:cNvSpPr txBox="1"/>
          <p:nvPr/>
        </p:nvSpPr>
        <p:spPr>
          <a:xfrm>
            <a:off x="5136463" y="3728959"/>
            <a:ext cx="7906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cs typeface="+mn-ea"/>
                <a:sym typeface="+mn-lt"/>
              </a:rPr>
              <a:t>24</a:t>
            </a:r>
            <a:r>
              <a:rPr kumimoji="0" lang="en-US" altLang="zh-CN" sz="1800" b="0" i="0" u="none" strike="noStrike" kern="1200" cap="none" spc="0" normalizeH="0" baseline="0" noProof="0" dirty="0">
                <a:ln>
                  <a:noFill/>
                </a:ln>
                <a:solidFill>
                  <a:prstClr val="white"/>
                </a:solidFill>
                <a:effectLst/>
                <a:uLnTx/>
                <a:uFillTx/>
                <a:cs typeface="+mn-ea"/>
                <a:sym typeface="+mn-lt"/>
              </a:rPr>
              <a:t>%</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4" name="矩形 53"/>
          <p:cNvSpPr/>
          <p:nvPr/>
        </p:nvSpPr>
        <p:spPr>
          <a:xfrm>
            <a:off x="8343485" y="2070442"/>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55" name="椭圆 54"/>
          <p:cNvSpPr/>
          <p:nvPr/>
        </p:nvSpPr>
        <p:spPr>
          <a:xfrm>
            <a:off x="7717032" y="2178826"/>
            <a:ext cx="521896" cy="521896"/>
          </a:xfrm>
          <a:prstGeom prst="ellipse">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1</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
        <p:nvSpPr>
          <p:cNvPr id="56" name="矩形 55"/>
          <p:cNvSpPr/>
          <p:nvPr/>
        </p:nvSpPr>
        <p:spPr>
          <a:xfrm>
            <a:off x="8343485" y="3053973"/>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57" name="椭圆 56"/>
          <p:cNvSpPr/>
          <p:nvPr/>
        </p:nvSpPr>
        <p:spPr>
          <a:xfrm>
            <a:off x="7717032" y="3162357"/>
            <a:ext cx="521896" cy="521896"/>
          </a:xfrm>
          <a:prstGeom prst="ellipse">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2</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
        <p:nvSpPr>
          <p:cNvPr id="58" name="矩形 57"/>
          <p:cNvSpPr/>
          <p:nvPr/>
        </p:nvSpPr>
        <p:spPr>
          <a:xfrm>
            <a:off x="8343485" y="4034657"/>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59" name="椭圆 58"/>
          <p:cNvSpPr/>
          <p:nvPr/>
        </p:nvSpPr>
        <p:spPr>
          <a:xfrm>
            <a:off x="7717032" y="4143041"/>
            <a:ext cx="521896" cy="521896"/>
          </a:xfrm>
          <a:prstGeom prst="ellipse">
            <a:avLst/>
          </a:prstGeom>
          <a:solidFill>
            <a:srgbClr val="0AA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3</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
        <p:nvSpPr>
          <p:cNvPr id="60" name="矩形 59"/>
          <p:cNvSpPr/>
          <p:nvPr/>
        </p:nvSpPr>
        <p:spPr>
          <a:xfrm>
            <a:off x="8343485" y="5015341"/>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61" name="椭圆 60"/>
          <p:cNvSpPr/>
          <p:nvPr/>
        </p:nvSpPr>
        <p:spPr>
          <a:xfrm>
            <a:off x="7717032" y="5123725"/>
            <a:ext cx="521896" cy="521896"/>
          </a:xfrm>
          <a:prstGeom prst="ellipse">
            <a:avLst/>
          </a:prstGeom>
          <a:solidFill>
            <a:srgbClr val="067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rPr>
              <a:t>4</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pitchFamily="34" charset="-122"/>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YOUR  TITLE  HERE</a:t>
            </a:r>
            <a:endParaRPr lang="zh-CN" altLang="en-US" dirty="0"/>
          </a:p>
        </p:txBody>
      </p:sp>
      <p:graphicFrame>
        <p:nvGraphicFramePr>
          <p:cNvPr id="3" name="图表 2"/>
          <p:cNvGraphicFramePr/>
          <p:nvPr/>
        </p:nvGraphicFramePr>
        <p:xfrm>
          <a:off x="815922" y="1700213"/>
          <a:ext cx="10560156" cy="2643912"/>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839788" y="4600337"/>
            <a:ext cx="5063249" cy="160043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 Donec velit neque, auctor sit amet aliquam vel, ullamcorper sit amet ligula. Nulla quis lorem ut libero malesuada feugiat. Vestibulum ac diam sit amet quam ante ipsum primis in faucibus orci luctus et ultrices posuere cubilia Curae; Donec velit neque, auctor sit amet aliquam vel, ullamcorper sit amet ligula. </a:t>
            </a:r>
            <a:endParaRPr kumimoji="0" lang="zh-CN" altLang="en-US" sz="1400" b="0" i="0" u="none" strike="noStrike" kern="0" cap="none" spc="0" normalizeH="0" baseline="0" noProof="0" dirty="0">
              <a:ln>
                <a:noFill/>
              </a:ln>
              <a:solidFill>
                <a:schemeClr val="bg1"/>
              </a:solidFill>
              <a:effectLst/>
              <a:uLnTx/>
              <a:uFillTx/>
            </a:endParaRPr>
          </a:p>
        </p:txBody>
      </p:sp>
      <p:sp>
        <p:nvSpPr>
          <p:cNvPr id="6" name="文本框 5"/>
          <p:cNvSpPr txBox="1"/>
          <p:nvPr/>
        </p:nvSpPr>
        <p:spPr>
          <a:xfrm>
            <a:off x="9428323" y="4679753"/>
            <a:ext cx="1486304" cy="523220"/>
          </a:xfrm>
          <a:prstGeom prst="rect">
            <a:avLst/>
          </a:prstGeom>
          <a:solidFill>
            <a:srgbClr val="0AA5B3"/>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rPr>
              <a:t>239,233</a:t>
            </a:r>
            <a:endParaRPr kumimoji="0" lang="zh-CN" altLang="en-US" sz="2800" b="0" i="0" u="none" strike="noStrike" kern="0" cap="none" spc="0" normalizeH="0" baseline="0" noProof="0" dirty="0">
              <a:ln>
                <a:noFill/>
              </a:ln>
              <a:solidFill>
                <a:schemeClr val="bg1"/>
              </a:solidFill>
              <a:effectLst/>
              <a:uLnTx/>
              <a:uFillTx/>
            </a:endParaRPr>
          </a:p>
        </p:txBody>
      </p:sp>
      <p:sp>
        <p:nvSpPr>
          <p:cNvPr id="7" name="矩形 6"/>
          <p:cNvSpPr/>
          <p:nvPr/>
        </p:nvSpPr>
        <p:spPr>
          <a:xfrm>
            <a:off x="9428324" y="5246668"/>
            <a:ext cx="1947754" cy="116955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a:t>
            </a:r>
            <a:endParaRPr kumimoji="0" lang="zh-CN" altLang="en-US" sz="1400" b="0" i="0" u="none" strike="noStrike" kern="0" cap="none" spc="0" normalizeH="0" baseline="0" noProof="0" dirty="0">
              <a:ln>
                <a:noFill/>
              </a:ln>
              <a:solidFill>
                <a:schemeClr val="bg1"/>
              </a:solidFill>
              <a:effectLst/>
              <a:uLnTx/>
              <a:uFillTx/>
            </a:endParaRPr>
          </a:p>
        </p:txBody>
      </p:sp>
      <p:sp>
        <p:nvSpPr>
          <p:cNvPr id="8" name="文本框 7"/>
          <p:cNvSpPr txBox="1"/>
          <p:nvPr/>
        </p:nvSpPr>
        <p:spPr>
          <a:xfrm>
            <a:off x="6540781" y="4679753"/>
            <a:ext cx="1486304" cy="523220"/>
          </a:xfrm>
          <a:prstGeom prst="rect">
            <a:avLst/>
          </a:prstGeom>
          <a:solidFill>
            <a:srgbClr val="0672F5"/>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rPr>
              <a:t>220,888</a:t>
            </a:r>
            <a:endParaRPr kumimoji="0" lang="zh-CN" altLang="en-US" sz="2800" b="0" i="0" u="none" strike="noStrike" kern="0" cap="none" spc="0" normalizeH="0" baseline="0" noProof="0" dirty="0">
              <a:ln>
                <a:noFill/>
              </a:ln>
              <a:solidFill>
                <a:schemeClr val="bg1"/>
              </a:solidFill>
              <a:effectLst/>
              <a:uLnTx/>
              <a:uFillTx/>
            </a:endParaRPr>
          </a:p>
        </p:txBody>
      </p:sp>
      <p:sp>
        <p:nvSpPr>
          <p:cNvPr id="9" name="矩形 8"/>
          <p:cNvSpPr/>
          <p:nvPr/>
        </p:nvSpPr>
        <p:spPr>
          <a:xfrm>
            <a:off x="6540782" y="5246668"/>
            <a:ext cx="2249798" cy="116955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55750" y="1871663"/>
            <a:ext cx="8909050" cy="2387600"/>
          </a:xfrm>
        </p:spPr>
        <p:txBody>
          <a:bodyPr/>
          <a:lstStyle/>
          <a:p>
            <a:r>
              <a:rPr lang="en-US" altLang="zh-CN" dirty="0"/>
              <a:t>THANKS FOR WATCHING</a:t>
            </a:r>
            <a:endParaRPr lang="zh-CN" altLang="en-US" dirty="0">
              <a:solidFill>
                <a:schemeClr val="bg1"/>
              </a:solidFill>
            </a:endParaRPr>
          </a:p>
        </p:txBody>
      </p:sp>
      <p:sp>
        <p:nvSpPr>
          <p:cNvPr id="3" name="副标题 2"/>
          <p:cNvSpPr>
            <a:spLocks noGrp="1"/>
          </p:cNvSpPr>
          <p:nvPr>
            <p:ph type="subTitle" idx="1"/>
          </p:nvPr>
        </p:nvSpPr>
        <p:spPr/>
        <p:txBody>
          <a:bodyPr/>
          <a:lstStyle/>
          <a:p>
            <a:r>
              <a:rPr lang="en-US" altLang="zh-CN" dirty="0">
                <a:solidFill>
                  <a:schemeClr val="bg1"/>
                </a:solidFill>
              </a:rPr>
              <a:t>Vestibulum ante ipsum </a:t>
            </a:r>
            <a:r>
              <a:rPr lang="en-US" altLang="zh-CN" dirty="0" err="1">
                <a:solidFill>
                  <a:schemeClr val="bg1"/>
                </a:solidFill>
              </a:rPr>
              <a:t>primis</a:t>
            </a:r>
            <a:r>
              <a:rPr lang="en-US" altLang="zh-CN" dirty="0">
                <a:solidFill>
                  <a:schemeClr val="bg1"/>
                </a:solidFill>
              </a:rPr>
              <a:t> in </a:t>
            </a:r>
            <a:r>
              <a:rPr lang="en-US" altLang="zh-CN" dirty="0" err="1">
                <a:solidFill>
                  <a:schemeClr val="bg1"/>
                </a:solidFill>
              </a:rPr>
              <a:t>faucibus</a:t>
            </a:r>
            <a:r>
              <a:rPr lang="en-US" altLang="zh-CN" dirty="0">
                <a:solidFill>
                  <a:schemeClr val="bg1"/>
                </a:solidFill>
              </a:rPr>
              <a:t> </a:t>
            </a:r>
            <a:r>
              <a:rPr lang="en-US" altLang="zh-CN" dirty="0" err="1">
                <a:solidFill>
                  <a:schemeClr val="bg1"/>
                </a:solidFill>
              </a:rPr>
              <a:t>orci</a:t>
            </a:r>
            <a:r>
              <a:rPr lang="en-US" altLang="zh-CN" dirty="0">
                <a:solidFill>
                  <a:schemeClr val="bg1"/>
                </a:solidFill>
              </a:rPr>
              <a:t> </a:t>
            </a:r>
            <a:r>
              <a:rPr lang="en-US" altLang="zh-CN" dirty="0" err="1">
                <a:solidFill>
                  <a:schemeClr val="bg1"/>
                </a:solidFill>
              </a:rPr>
              <a:t>luctus</a:t>
            </a:r>
            <a:r>
              <a:rPr lang="en-US" altLang="zh-CN" dirty="0">
                <a:solidFill>
                  <a:schemeClr val="bg1"/>
                </a:solidFill>
              </a:rPr>
              <a:t> et </a:t>
            </a:r>
            <a:r>
              <a:rPr lang="en-US" altLang="zh-CN" dirty="0" err="1">
                <a:solidFill>
                  <a:schemeClr val="bg1"/>
                </a:solidFill>
              </a:rPr>
              <a:t>ultrices</a:t>
            </a:r>
            <a:r>
              <a:rPr lang="en-US" altLang="zh-CN" dirty="0">
                <a:solidFill>
                  <a:schemeClr val="bg1"/>
                </a:solidFill>
              </a:rPr>
              <a:t> </a:t>
            </a:r>
            <a:r>
              <a:rPr lang="en-US" altLang="zh-CN" dirty="0" err="1">
                <a:solidFill>
                  <a:schemeClr val="bg1"/>
                </a:solidFill>
              </a:rPr>
              <a:t>posuere</a:t>
            </a:r>
            <a:r>
              <a:rPr lang="en-US" altLang="zh-CN" dirty="0">
                <a:solidFill>
                  <a:schemeClr val="bg1"/>
                </a:solidFill>
              </a:rPr>
              <a:t> </a:t>
            </a:r>
            <a:r>
              <a:rPr lang="en-US" altLang="zh-CN" dirty="0" err="1">
                <a:solidFill>
                  <a:schemeClr val="bg1"/>
                </a:solidFill>
              </a:rPr>
              <a:t>cubilia</a:t>
            </a:r>
            <a:r>
              <a:rPr lang="en-US" altLang="zh-CN" dirty="0">
                <a:solidFill>
                  <a:schemeClr val="bg1"/>
                </a:solidFill>
              </a:rPr>
              <a:t> </a:t>
            </a:r>
            <a:r>
              <a:rPr lang="en-US" altLang="zh-CN" dirty="0" err="1">
                <a:solidFill>
                  <a:schemeClr val="bg1"/>
                </a:solidFill>
              </a:rPr>
              <a:t>Curaeultrices</a:t>
            </a:r>
            <a:r>
              <a:rPr lang="en-US" altLang="zh-CN" dirty="0">
                <a:solidFill>
                  <a:schemeClr val="bg1"/>
                </a:solidFill>
              </a:rPr>
              <a:t> </a:t>
            </a:r>
            <a:r>
              <a:rPr lang="en-US" altLang="zh-CN" dirty="0" err="1">
                <a:solidFill>
                  <a:schemeClr val="bg1"/>
                </a:solidFill>
              </a:rPr>
              <a:t>posuere</a:t>
            </a:r>
            <a:r>
              <a:rPr lang="en-US" altLang="zh-CN" dirty="0">
                <a:solidFill>
                  <a:schemeClr val="bg1"/>
                </a:solidFill>
              </a:rPr>
              <a:t> </a:t>
            </a:r>
            <a:r>
              <a:rPr lang="en-US" altLang="zh-CN" dirty="0" err="1">
                <a:solidFill>
                  <a:schemeClr val="bg1"/>
                </a:solidFill>
              </a:rPr>
              <a:t>cubilia</a:t>
            </a:r>
            <a:r>
              <a:rPr lang="en-US" altLang="zh-CN" dirty="0">
                <a:solidFill>
                  <a:schemeClr val="bg1"/>
                </a:solidFill>
              </a:rPr>
              <a:t> </a:t>
            </a:r>
            <a:r>
              <a:rPr lang="en-US" altLang="zh-CN" dirty="0" err="1">
                <a:solidFill>
                  <a:schemeClr val="bg1"/>
                </a:solidFill>
              </a:rPr>
              <a:t>Curae</a:t>
            </a:r>
            <a:endParaRPr lang="en-US" altLang="zh-CN" dirty="0">
              <a:solidFill>
                <a:schemeClr val="bg1"/>
              </a:solidFill>
            </a:endParaRPr>
          </a:p>
        </p:txBody>
      </p:sp>
      <p:sp>
        <p:nvSpPr>
          <p:cNvPr id="4" name="文本框 3"/>
          <p:cNvSpPr txBox="1"/>
          <p:nvPr/>
        </p:nvSpPr>
        <p:spPr>
          <a:xfrm>
            <a:off x="1555750" y="2321004"/>
            <a:ext cx="2232025" cy="1107996"/>
          </a:xfrm>
          <a:prstGeom prst="rect">
            <a:avLst/>
          </a:prstGeom>
          <a:noFill/>
        </p:spPr>
        <p:txBody>
          <a:bodyPr wrap="square" rtlCol="0">
            <a:spAutoFit/>
          </a:bodyPr>
          <a:lstStyle/>
          <a:p>
            <a:pPr algn="dist"/>
            <a:r>
              <a:rPr lang="en-US" altLang="zh-CN" sz="6600" spc="300" dirty="0">
                <a:solidFill>
                  <a:schemeClr val="bg1"/>
                </a:solidFill>
                <a:latin typeface="微软雅黑 Light" panose="020B0502040204020203" pitchFamily="34" charset="-122"/>
                <a:ea typeface="微软雅黑 Light" panose="020B0502040204020203" pitchFamily="34" charset="-122"/>
              </a:rPr>
              <a:t>2018</a:t>
            </a:r>
            <a:endParaRPr lang="zh-CN" altLang="en-US" sz="6600" spc="3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6802</Words>
  <Application>WPS 演示</Application>
  <PresentationFormat>宽屏</PresentationFormat>
  <Paragraphs>267</Paragraphs>
  <Slides>20</Slides>
  <Notes>0</Notes>
  <HiddenSlides>2</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vt:lpstr>
      <vt:lpstr>宋体</vt:lpstr>
      <vt:lpstr>Wingdings</vt:lpstr>
      <vt:lpstr>微软雅黑 Light</vt:lpstr>
      <vt:lpstr>Calibri</vt:lpstr>
      <vt:lpstr>微软雅黑</vt:lpstr>
      <vt:lpstr>Arial</vt:lpstr>
      <vt:lpstr>黑体</vt:lpstr>
      <vt:lpstr>Arial Unicode MS</vt:lpstr>
      <vt:lpstr>微软雅黑 Light</vt:lpstr>
      <vt:lpstr>Office 主题​​</vt:lpstr>
      <vt:lpstr>几何线条科技感通用模板</vt:lpstr>
      <vt:lpstr>PowerPoint 演示文稿</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THANKS FOR WATCHING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admin</cp:lastModifiedBy>
  <cp:revision>19</cp:revision>
  <dcterms:created xsi:type="dcterms:W3CDTF">2018-07-10T07:19:00Z</dcterms:created>
  <dcterms:modified xsi:type="dcterms:W3CDTF">2018-09-29T08:56:54Z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