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64" r:id="rId5"/>
    <p:sldId id="265" r:id="rId6"/>
    <p:sldId id="259" r:id="rId7"/>
    <p:sldId id="260" r:id="rId8"/>
    <p:sldId id="267" r:id="rId9"/>
    <p:sldId id="266" r:id="rId10"/>
    <p:sldId id="261" r:id="rId11"/>
    <p:sldId id="269" r:id="rId12"/>
    <p:sldId id="268" r:id="rId13"/>
    <p:sldId id="262" r:id="rId14"/>
    <p:sldId id="271" r:id="rId15"/>
    <p:sldId id="270" r:id="rId16"/>
    <p:sldId id="263" r:id="rId17"/>
    <p:sldId id="273" r:id="rId18"/>
    <p:sldId id="272" r:id="rId19"/>
    <p:sldId id="256"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B2BF"/>
    <a:srgbClr val="B38275"/>
    <a:srgbClr val="A5D6DD"/>
    <a:srgbClr val="AC7769"/>
    <a:srgbClr val="C97975"/>
    <a:srgbClr val="F6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5" d="100"/>
          <a:sy n="75" d="100"/>
        </p:scale>
        <p:origin x="974" y="2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67CDE51-CAF9-407B-B0A6-1512A9ADB0E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0723504A-CD6E-4F6C-A2B4-885C9581A818}">
      <dgm:prSet phldrT="[Text]" custT="1"/>
      <dgm:spPr>
        <a:solidFill>
          <a:srgbClr val="B38275"/>
        </a:solidFill>
      </dgm:spPr>
      <dgm:t>
        <a:bodyPr/>
        <a:lstStyle/>
        <a:p>
          <a:r>
            <a:rPr lang="en-US" sz="2400" dirty="0">
              <a:latin typeface="Bebas Neue" panose="020B0606020202050201" pitchFamily="34" charset="0"/>
            </a:rPr>
            <a:t>KEY WORD</a:t>
          </a:r>
        </a:p>
      </dgm:t>
    </dgm:pt>
    <dgm:pt modelId="{B16D991A-135E-4109-815F-225567D7F336}" cxnId="{1893498E-5C68-44B3-AFF8-EDCA5C832A0F}" type="parTrans">
      <dgm:prSet/>
      <dgm:spPr/>
      <dgm:t>
        <a:bodyPr/>
        <a:lstStyle/>
        <a:p>
          <a:endParaRPr lang="en-US"/>
        </a:p>
      </dgm:t>
    </dgm:pt>
    <dgm:pt modelId="{8F19CD1D-97CD-48B2-A23E-994AA6C2C539}" cxnId="{1893498E-5C68-44B3-AFF8-EDCA5C832A0F}" type="sibTrans">
      <dgm:prSet/>
      <dgm:spPr>
        <a:solidFill>
          <a:srgbClr val="B38275"/>
        </a:solidFill>
      </dgm:spPr>
      <dgm:t>
        <a:bodyPr/>
        <a:lstStyle/>
        <a:p>
          <a:endParaRPr lang="en-US"/>
        </a:p>
      </dgm:t>
    </dgm:pt>
    <dgm:pt modelId="{A8FACF7E-8A01-4B5B-9BAF-32DE6F7611D0}">
      <dgm:prSet phldrT="[Text]" custT="1"/>
      <dgm:spPr>
        <a:solidFill>
          <a:srgbClr val="55B2BF"/>
        </a:solidFill>
      </dgm:spPr>
      <dgm:t>
        <a:bodyPr/>
        <a:lstStyle/>
        <a:p>
          <a:r>
            <a:rPr lang="en-US" sz="2400" dirty="0">
              <a:latin typeface="Bebas Neue" panose="020B0606020202050201" pitchFamily="34" charset="0"/>
            </a:rPr>
            <a:t>KEY WORD</a:t>
          </a:r>
        </a:p>
      </dgm:t>
    </dgm:pt>
    <dgm:pt modelId="{A0B18AEF-0DA1-4A18-9B1E-BD0163FDF4BA}" cxnId="{B85E33F0-11DF-4A0C-8561-A723481C56EA}" type="parTrans">
      <dgm:prSet/>
      <dgm:spPr/>
      <dgm:t>
        <a:bodyPr/>
        <a:lstStyle/>
        <a:p>
          <a:endParaRPr lang="en-US"/>
        </a:p>
      </dgm:t>
    </dgm:pt>
    <dgm:pt modelId="{DF610230-20C6-48B9-AA58-9F56ADCE2544}" cxnId="{B85E33F0-11DF-4A0C-8561-A723481C56EA}" type="sibTrans">
      <dgm:prSet/>
      <dgm:spPr>
        <a:solidFill>
          <a:srgbClr val="55B2BF"/>
        </a:solidFill>
      </dgm:spPr>
      <dgm:t>
        <a:bodyPr/>
        <a:lstStyle/>
        <a:p>
          <a:endParaRPr lang="en-US"/>
        </a:p>
      </dgm:t>
    </dgm:pt>
    <dgm:pt modelId="{48369162-537F-4EDB-A2B5-F7567DD3D451}">
      <dgm:prSet phldrT="[Text]" custT="1"/>
      <dgm:spPr>
        <a:solidFill>
          <a:srgbClr val="55B2BF"/>
        </a:solidFill>
      </dgm:spPr>
      <dgm:t>
        <a:bodyPr/>
        <a:lstStyle/>
        <a:p>
          <a:r>
            <a:rPr lang="en-US" sz="2400" dirty="0">
              <a:latin typeface="Bebas Neue" panose="020B0606020202050201" pitchFamily="34" charset="0"/>
            </a:rPr>
            <a:t>KEY WORD</a:t>
          </a:r>
        </a:p>
      </dgm:t>
    </dgm:pt>
    <dgm:pt modelId="{80A6B44B-AAA9-4B94-ABEB-BEA1D11427D1}" cxnId="{86B44E70-873C-49C2-9687-C48948746D3A}" type="parTrans">
      <dgm:prSet/>
      <dgm:spPr/>
      <dgm:t>
        <a:bodyPr/>
        <a:lstStyle/>
        <a:p>
          <a:endParaRPr lang="en-US"/>
        </a:p>
      </dgm:t>
    </dgm:pt>
    <dgm:pt modelId="{7CD59027-1152-47B5-9A3F-6E92EA2B297B}" cxnId="{86B44E70-873C-49C2-9687-C48948746D3A}" type="sibTrans">
      <dgm:prSet/>
      <dgm:spPr>
        <a:solidFill>
          <a:srgbClr val="B38275"/>
        </a:solidFill>
      </dgm:spPr>
      <dgm:t>
        <a:bodyPr/>
        <a:lstStyle/>
        <a:p>
          <a:endParaRPr lang="en-US"/>
        </a:p>
      </dgm:t>
    </dgm:pt>
    <dgm:pt modelId="{229511CA-E27C-4163-817C-815C370218C2}" type="pres">
      <dgm:prSet presAssocID="{867CDE51-CAF9-407B-B0A6-1512A9ADB0E4}" presName="Name0" presStyleCnt="0">
        <dgm:presLayoutVars>
          <dgm:dir/>
          <dgm:resizeHandles val="exact"/>
        </dgm:presLayoutVars>
      </dgm:prSet>
      <dgm:spPr/>
    </dgm:pt>
    <dgm:pt modelId="{BAE257B1-4994-4958-A871-AD132F27D785}" type="pres">
      <dgm:prSet presAssocID="{0723504A-CD6E-4F6C-A2B4-885C9581A818}" presName="node" presStyleLbl="node1" presStyleIdx="0" presStyleCnt="3" custScaleY="83858">
        <dgm:presLayoutVars>
          <dgm:bulletEnabled val="1"/>
        </dgm:presLayoutVars>
      </dgm:prSet>
      <dgm:spPr/>
    </dgm:pt>
    <dgm:pt modelId="{522FDBED-C696-4911-B815-499453AC9465}" type="pres">
      <dgm:prSet presAssocID="{8F19CD1D-97CD-48B2-A23E-994AA6C2C539}" presName="sibTrans" presStyleLbl="sibTrans2D1" presStyleIdx="0" presStyleCnt="3"/>
      <dgm:spPr/>
    </dgm:pt>
    <dgm:pt modelId="{135742DB-93EC-4784-8B5B-AF2E7C75F2E5}" type="pres">
      <dgm:prSet presAssocID="{8F19CD1D-97CD-48B2-A23E-994AA6C2C539}" presName="connectorText" presStyleLbl="sibTrans2D1" presStyleIdx="0" presStyleCnt="3"/>
      <dgm:spPr/>
    </dgm:pt>
    <dgm:pt modelId="{6F7172A0-61E4-4BA1-BB85-219A894C4306}" type="pres">
      <dgm:prSet presAssocID="{A8FACF7E-8A01-4B5B-9BAF-32DE6F7611D0}" presName="node" presStyleLbl="node1" presStyleIdx="1" presStyleCnt="3" custScaleY="83858">
        <dgm:presLayoutVars>
          <dgm:bulletEnabled val="1"/>
        </dgm:presLayoutVars>
      </dgm:prSet>
      <dgm:spPr/>
    </dgm:pt>
    <dgm:pt modelId="{2FDA8FBA-7326-488B-BEEE-D4A5C2BF47E5}" type="pres">
      <dgm:prSet presAssocID="{DF610230-20C6-48B9-AA58-9F56ADCE2544}" presName="sibTrans" presStyleLbl="sibTrans2D1" presStyleIdx="1" presStyleCnt="3"/>
      <dgm:spPr/>
    </dgm:pt>
    <dgm:pt modelId="{08D6D268-D4D9-4220-91A7-61DDB9493ABF}" type="pres">
      <dgm:prSet presAssocID="{DF610230-20C6-48B9-AA58-9F56ADCE2544}" presName="connectorText" presStyleLbl="sibTrans2D1" presStyleIdx="1" presStyleCnt="3"/>
      <dgm:spPr/>
    </dgm:pt>
    <dgm:pt modelId="{CCBA06EA-90DB-42D2-BD58-FE88C57FA993}" type="pres">
      <dgm:prSet presAssocID="{48369162-537F-4EDB-A2B5-F7567DD3D451}" presName="node" presStyleLbl="node1" presStyleIdx="2" presStyleCnt="3" custScaleY="83858">
        <dgm:presLayoutVars>
          <dgm:bulletEnabled val="1"/>
        </dgm:presLayoutVars>
      </dgm:prSet>
      <dgm:spPr/>
    </dgm:pt>
    <dgm:pt modelId="{B95779B8-4688-400F-AC71-FEF9912942DC}" type="pres">
      <dgm:prSet presAssocID="{7CD59027-1152-47B5-9A3F-6E92EA2B297B}" presName="sibTrans" presStyleLbl="sibTrans2D1" presStyleIdx="2" presStyleCnt="3"/>
      <dgm:spPr/>
    </dgm:pt>
    <dgm:pt modelId="{EAECA3E8-A2AD-4F7A-918E-6245004A9A71}" type="pres">
      <dgm:prSet presAssocID="{7CD59027-1152-47B5-9A3F-6E92EA2B297B}" presName="connectorText" presStyleLbl="sibTrans2D1" presStyleIdx="2" presStyleCnt="3"/>
      <dgm:spPr/>
    </dgm:pt>
  </dgm:ptLst>
  <dgm:cxnLst>
    <dgm:cxn modelId="{E0E8B016-138F-4802-8900-8A3266106FE9}" type="presOf" srcId="{DF610230-20C6-48B9-AA58-9F56ADCE2544}" destId="{2FDA8FBA-7326-488B-BEEE-D4A5C2BF47E5}" srcOrd="0" destOrd="0" presId="urn:microsoft.com/office/officeart/2005/8/layout/cycle7"/>
    <dgm:cxn modelId="{EE22BC19-A963-484C-86DD-23AD4BDDB3CE}" type="presOf" srcId="{DF610230-20C6-48B9-AA58-9F56ADCE2544}" destId="{08D6D268-D4D9-4220-91A7-61DDB9493ABF}" srcOrd="1" destOrd="0" presId="urn:microsoft.com/office/officeart/2005/8/layout/cycle7"/>
    <dgm:cxn modelId="{DE281846-039A-4AB0-976C-8509A0848CB0}" type="presOf" srcId="{0723504A-CD6E-4F6C-A2B4-885C9581A818}" destId="{BAE257B1-4994-4958-A871-AD132F27D785}" srcOrd="0" destOrd="0" presId="urn:microsoft.com/office/officeart/2005/8/layout/cycle7"/>
    <dgm:cxn modelId="{D954446A-CEBC-40BC-9E7D-84AACC96610A}" type="presOf" srcId="{867CDE51-CAF9-407B-B0A6-1512A9ADB0E4}" destId="{229511CA-E27C-4163-817C-815C370218C2}" srcOrd="0" destOrd="0" presId="urn:microsoft.com/office/officeart/2005/8/layout/cycle7"/>
    <dgm:cxn modelId="{F9A91E6B-57BE-47AE-A2A2-DF5D687C0D7F}" type="presOf" srcId="{7CD59027-1152-47B5-9A3F-6E92EA2B297B}" destId="{B95779B8-4688-400F-AC71-FEF9912942DC}" srcOrd="0" destOrd="0" presId="urn:microsoft.com/office/officeart/2005/8/layout/cycle7"/>
    <dgm:cxn modelId="{86B44E70-873C-49C2-9687-C48948746D3A}" srcId="{867CDE51-CAF9-407B-B0A6-1512A9ADB0E4}" destId="{48369162-537F-4EDB-A2B5-F7567DD3D451}" srcOrd="2" destOrd="0" parTransId="{80A6B44B-AAA9-4B94-ABEB-BEA1D11427D1}" sibTransId="{7CD59027-1152-47B5-9A3F-6E92EA2B297B}"/>
    <dgm:cxn modelId="{3DFFE170-CB68-40B1-AAD2-0718208076B4}" type="presOf" srcId="{7CD59027-1152-47B5-9A3F-6E92EA2B297B}" destId="{EAECA3E8-A2AD-4F7A-918E-6245004A9A71}" srcOrd="1" destOrd="0" presId="urn:microsoft.com/office/officeart/2005/8/layout/cycle7"/>
    <dgm:cxn modelId="{241A547F-E4CC-41B1-B1F2-9DA873D75EF3}" type="presOf" srcId="{48369162-537F-4EDB-A2B5-F7567DD3D451}" destId="{CCBA06EA-90DB-42D2-BD58-FE88C57FA993}" srcOrd="0" destOrd="0" presId="urn:microsoft.com/office/officeart/2005/8/layout/cycle7"/>
    <dgm:cxn modelId="{1893498E-5C68-44B3-AFF8-EDCA5C832A0F}" srcId="{867CDE51-CAF9-407B-B0A6-1512A9ADB0E4}" destId="{0723504A-CD6E-4F6C-A2B4-885C9581A818}" srcOrd="0" destOrd="0" parTransId="{B16D991A-135E-4109-815F-225567D7F336}" sibTransId="{8F19CD1D-97CD-48B2-A23E-994AA6C2C539}"/>
    <dgm:cxn modelId="{782FB98E-288E-41E5-B116-0686A2678C90}" type="presOf" srcId="{A8FACF7E-8A01-4B5B-9BAF-32DE6F7611D0}" destId="{6F7172A0-61E4-4BA1-BB85-219A894C4306}" srcOrd="0" destOrd="0" presId="urn:microsoft.com/office/officeart/2005/8/layout/cycle7"/>
    <dgm:cxn modelId="{36828CB2-4C34-4C2F-B02C-B9B4D4746588}" type="presOf" srcId="{8F19CD1D-97CD-48B2-A23E-994AA6C2C539}" destId="{135742DB-93EC-4784-8B5B-AF2E7C75F2E5}" srcOrd="1" destOrd="0" presId="urn:microsoft.com/office/officeart/2005/8/layout/cycle7"/>
    <dgm:cxn modelId="{537961E1-C068-4520-8C8D-489610D232BA}" type="presOf" srcId="{8F19CD1D-97CD-48B2-A23E-994AA6C2C539}" destId="{522FDBED-C696-4911-B815-499453AC9465}" srcOrd="0" destOrd="0" presId="urn:microsoft.com/office/officeart/2005/8/layout/cycle7"/>
    <dgm:cxn modelId="{B85E33F0-11DF-4A0C-8561-A723481C56EA}" srcId="{867CDE51-CAF9-407B-B0A6-1512A9ADB0E4}" destId="{A8FACF7E-8A01-4B5B-9BAF-32DE6F7611D0}" srcOrd="1" destOrd="0" parTransId="{A0B18AEF-0DA1-4A18-9B1E-BD0163FDF4BA}" sibTransId="{DF610230-20C6-48B9-AA58-9F56ADCE2544}"/>
    <dgm:cxn modelId="{85C878BD-80A0-40AC-908F-2158CF3802EA}" type="presParOf" srcId="{229511CA-E27C-4163-817C-815C370218C2}" destId="{BAE257B1-4994-4958-A871-AD132F27D785}" srcOrd="0" destOrd="0" presId="urn:microsoft.com/office/officeart/2005/8/layout/cycle7"/>
    <dgm:cxn modelId="{CE2EA930-18CE-44DE-846B-963C10494775}" type="presParOf" srcId="{229511CA-E27C-4163-817C-815C370218C2}" destId="{522FDBED-C696-4911-B815-499453AC9465}" srcOrd="1" destOrd="0" presId="urn:microsoft.com/office/officeart/2005/8/layout/cycle7"/>
    <dgm:cxn modelId="{7BAC0EA7-8051-40D6-9063-E3A5A7B8321A}" type="presParOf" srcId="{522FDBED-C696-4911-B815-499453AC9465}" destId="{135742DB-93EC-4784-8B5B-AF2E7C75F2E5}" srcOrd="0" destOrd="0" presId="urn:microsoft.com/office/officeart/2005/8/layout/cycle7"/>
    <dgm:cxn modelId="{CBA8DB65-B9A7-489D-B580-A7FF7A2C5D77}" type="presParOf" srcId="{229511CA-E27C-4163-817C-815C370218C2}" destId="{6F7172A0-61E4-4BA1-BB85-219A894C4306}" srcOrd="2" destOrd="0" presId="urn:microsoft.com/office/officeart/2005/8/layout/cycle7"/>
    <dgm:cxn modelId="{0B86406C-80CA-47D5-B263-F3BC9404BE7F}" type="presParOf" srcId="{229511CA-E27C-4163-817C-815C370218C2}" destId="{2FDA8FBA-7326-488B-BEEE-D4A5C2BF47E5}" srcOrd="3" destOrd="0" presId="urn:microsoft.com/office/officeart/2005/8/layout/cycle7"/>
    <dgm:cxn modelId="{09313C8B-DB89-4EBE-87E0-E8416C0E0181}" type="presParOf" srcId="{2FDA8FBA-7326-488B-BEEE-D4A5C2BF47E5}" destId="{08D6D268-D4D9-4220-91A7-61DDB9493ABF}" srcOrd="0" destOrd="0" presId="urn:microsoft.com/office/officeart/2005/8/layout/cycle7"/>
    <dgm:cxn modelId="{F182AB97-00F3-4A1C-977A-A5455D023CD5}" type="presParOf" srcId="{229511CA-E27C-4163-817C-815C370218C2}" destId="{CCBA06EA-90DB-42D2-BD58-FE88C57FA993}" srcOrd="4" destOrd="0" presId="urn:microsoft.com/office/officeart/2005/8/layout/cycle7"/>
    <dgm:cxn modelId="{F0FCCFC0-DBE3-4F7F-B258-FFD5D7696F8F}" type="presParOf" srcId="{229511CA-E27C-4163-817C-815C370218C2}" destId="{B95779B8-4688-400F-AC71-FEF9912942DC}" srcOrd="5" destOrd="0" presId="urn:microsoft.com/office/officeart/2005/8/layout/cycle7"/>
    <dgm:cxn modelId="{BFF6CAFF-87E3-4E1D-943D-DD727DABB7CC}" type="presParOf" srcId="{B95779B8-4688-400F-AC71-FEF9912942DC}" destId="{EAECA3E8-A2AD-4F7A-918E-6245004A9A71}"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E257B1-4994-4958-A871-AD132F27D785}">
      <dsp:nvSpPr>
        <dsp:cNvPr id="0" name=""/>
        <dsp:cNvSpPr/>
      </dsp:nvSpPr>
      <dsp:spPr>
        <a:xfrm>
          <a:off x="2035962" y="99113"/>
          <a:ext cx="1624319" cy="681060"/>
        </a:xfrm>
        <a:prstGeom prst="roundRect">
          <a:avLst>
            <a:gd name="adj" fmla="val 10000"/>
          </a:avLst>
        </a:prstGeom>
        <a:solidFill>
          <a:srgbClr val="B3827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bas Neue" panose="020B0606020202050201" pitchFamily="34" charset="0"/>
            </a:rPr>
            <a:t>KEY WORD</a:t>
          </a:r>
        </a:p>
      </dsp:txBody>
      <dsp:txXfrm>
        <a:off x="2055910" y="119061"/>
        <a:ext cx="1584423" cy="641164"/>
      </dsp:txXfrm>
    </dsp:sp>
    <dsp:sp modelId="{522FDBED-C696-4911-B815-499453AC9465}">
      <dsp:nvSpPr>
        <dsp:cNvPr id="0" name=""/>
        <dsp:cNvSpPr/>
      </dsp:nvSpPr>
      <dsp:spPr>
        <a:xfrm rot="3600000">
          <a:off x="3095633" y="1458615"/>
          <a:ext cx="845700" cy="284255"/>
        </a:xfrm>
        <a:prstGeom prst="leftRightArrow">
          <a:avLst>
            <a:gd name="adj1" fmla="val 60000"/>
            <a:gd name="adj2" fmla="val 50000"/>
          </a:avLst>
        </a:prstGeom>
        <a:solidFill>
          <a:srgbClr val="B38275"/>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180910" y="1515466"/>
        <a:ext cx="675147" cy="170553"/>
      </dsp:txXfrm>
    </dsp:sp>
    <dsp:sp modelId="{6F7172A0-61E4-4BA1-BB85-219A894C4306}">
      <dsp:nvSpPr>
        <dsp:cNvPr id="0" name=""/>
        <dsp:cNvSpPr/>
      </dsp:nvSpPr>
      <dsp:spPr>
        <a:xfrm>
          <a:off x="3376684" y="2421312"/>
          <a:ext cx="1624319" cy="681060"/>
        </a:xfrm>
        <a:prstGeom prst="roundRect">
          <a:avLst>
            <a:gd name="adj" fmla="val 10000"/>
          </a:avLst>
        </a:prstGeom>
        <a:solidFill>
          <a:srgbClr val="55B2B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bas Neue" panose="020B0606020202050201" pitchFamily="34" charset="0"/>
            </a:rPr>
            <a:t>KEY WORD</a:t>
          </a:r>
        </a:p>
      </dsp:txBody>
      <dsp:txXfrm>
        <a:off x="3396632" y="2441260"/>
        <a:ext cx="1584423" cy="641164"/>
      </dsp:txXfrm>
    </dsp:sp>
    <dsp:sp modelId="{2FDA8FBA-7326-488B-BEEE-D4A5C2BF47E5}">
      <dsp:nvSpPr>
        <dsp:cNvPr id="0" name=""/>
        <dsp:cNvSpPr/>
      </dsp:nvSpPr>
      <dsp:spPr>
        <a:xfrm rot="10800000">
          <a:off x="2425271" y="2619714"/>
          <a:ext cx="845700" cy="284255"/>
        </a:xfrm>
        <a:prstGeom prst="leftRightArrow">
          <a:avLst>
            <a:gd name="adj1" fmla="val 60000"/>
            <a:gd name="adj2" fmla="val 50000"/>
          </a:avLst>
        </a:prstGeom>
        <a:solidFill>
          <a:srgbClr val="55B2B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2510547" y="2676565"/>
        <a:ext cx="675147" cy="170553"/>
      </dsp:txXfrm>
    </dsp:sp>
    <dsp:sp modelId="{CCBA06EA-90DB-42D2-BD58-FE88C57FA993}">
      <dsp:nvSpPr>
        <dsp:cNvPr id="0" name=""/>
        <dsp:cNvSpPr/>
      </dsp:nvSpPr>
      <dsp:spPr>
        <a:xfrm>
          <a:off x="695239" y="2421312"/>
          <a:ext cx="1624319" cy="681060"/>
        </a:xfrm>
        <a:prstGeom prst="roundRect">
          <a:avLst>
            <a:gd name="adj" fmla="val 10000"/>
          </a:avLst>
        </a:prstGeom>
        <a:solidFill>
          <a:srgbClr val="55B2B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bas Neue" panose="020B0606020202050201" pitchFamily="34" charset="0"/>
            </a:rPr>
            <a:t>KEY WORD</a:t>
          </a:r>
        </a:p>
      </dsp:txBody>
      <dsp:txXfrm>
        <a:off x="715187" y="2441260"/>
        <a:ext cx="1584423" cy="641164"/>
      </dsp:txXfrm>
    </dsp:sp>
    <dsp:sp modelId="{B95779B8-4688-400F-AC71-FEF9912942DC}">
      <dsp:nvSpPr>
        <dsp:cNvPr id="0" name=""/>
        <dsp:cNvSpPr/>
      </dsp:nvSpPr>
      <dsp:spPr>
        <a:xfrm rot="18000000">
          <a:off x="1754910" y="1458615"/>
          <a:ext cx="845700" cy="284255"/>
        </a:xfrm>
        <a:prstGeom prst="leftRightArrow">
          <a:avLst>
            <a:gd name="adj1" fmla="val 60000"/>
            <a:gd name="adj2" fmla="val 50000"/>
          </a:avLst>
        </a:prstGeom>
        <a:solidFill>
          <a:srgbClr val="B38275"/>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840187" y="1515466"/>
        <a:ext cx="675147" cy="170553"/>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Sty" val="arr"/>
                    <dgm:param type="endSty" val="arr"/>
                    <dgm:param type="begPts" val="radial"/>
                    <dgm:param type="endPts" val="radial"/>
                  </dgm:alg>
                </dgm:if>
                <dgm:else name="Name8">
                  <dgm:alg type="conn">
                    <dgm:param type="begSty" val="arr"/>
                    <dgm:param type="endSty" val="arr"/>
                    <dgm:param type="begPts" val="auto"/>
                    <dgm:param type="endPts" val="auto"/>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F0DB603-5EBB-4404-8910-2206435058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B5C82D-EDF7-40CA-8349-6D5ECC8BFA9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F0DB603-5EBB-4404-8910-2206435058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B5C82D-EDF7-40CA-8349-6D5ECC8BFA9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EF0DB603-5EBB-4404-8910-2206435058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B5C82D-EDF7-40CA-8349-6D5ECC8BFA9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EF0DB603-5EBB-4404-8910-22064350584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B5C82D-EDF7-40CA-8349-6D5ECC8BFA9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EF0DB603-5EBB-4404-8910-22064350584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7B5C82D-EDF7-40CA-8349-6D5ECC8BFA9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F0DB603-5EBB-4404-8910-22064350584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7B5C82D-EDF7-40CA-8349-6D5ECC8BFA9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F0DB603-5EBB-4404-8910-22064350584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7B5C82D-EDF7-40CA-8349-6D5ECC8BFA9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F0DB603-5EBB-4404-8910-22064350584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B5C82D-EDF7-40CA-8349-6D5ECC8BFA9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F0DB603-5EBB-4404-8910-22064350584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B5C82D-EDF7-40CA-8349-6D5ECC8BFA9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F0DB603-5EBB-4404-8910-2206435058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B5C82D-EDF7-40CA-8349-6D5ECC8BFA9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F0DB603-5EBB-4404-8910-2206435058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B5C82D-EDF7-40CA-8349-6D5ECC8BFA9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0DB603-5EBB-4404-8910-22064350584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B5C82D-EDF7-40CA-8349-6D5ECC8BFA9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1" y="-2666998"/>
            <a:ext cx="6858000" cy="12192002"/>
          </a:xfrm>
          <a:prstGeom prst="rect">
            <a:avLst/>
          </a:prstGeom>
        </p:spPr>
      </p:pic>
      <p:sp>
        <p:nvSpPr>
          <p:cNvPr id="5" name="文本框 4"/>
          <p:cNvSpPr txBox="1"/>
          <p:nvPr/>
        </p:nvSpPr>
        <p:spPr>
          <a:xfrm>
            <a:off x="2133600" y="2305764"/>
            <a:ext cx="7924800" cy="1107996"/>
          </a:xfrm>
          <a:prstGeom prst="rect">
            <a:avLst/>
          </a:prstGeom>
          <a:noFill/>
        </p:spPr>
        <p:txBody>
          <a:bodyPr wrap="square" rtlCol="0">
            <a:spAutoFit/>
          </a:bodyPr>
          <a:lstStyle/>
          <a:p>
            <a:pPr algn="dist"/>
            <a:r>
              <a:rPr lang="zh-CN" altLang="en-US" sz="6600" dirty="0">
                <a:solidFill>
                  <a:srgbClr val="55B2BF"/>
                </a:solidFill>
                <a:latin typeface="方正宋刻本秀楷简体" panose="02000000000000000000" pitchFamily="2" charset="-122"/>
                <a:ea typeface="方正宋刻本秀楷简体" panose="02000000000000000000" pitchFamily="2" charset="-122"/>
              </a:rPr>
              <a:t>日系小清新教学模板</a:t>
            </a:r>
            <a:endParaRPr lang="zh-CN" altLang="en-US" sz="66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6" name="文本框 5"/>
          <p:cNvSpPr txBox="1"/>
          <p:nvPr/>
        </p:nvSpPr>
        <p:spPr>
          <a:xfrm>
            <a:off x="3331634" y="4004233"/>
            <a:ext cx="5450732" cy="547650"/>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pPr>
              <a:lnSpc>
                <a:spcPct val="150000"/>
              </a:lnSpc>
            </a:pPr>
            <a:r>
              <a:rPr lang="en-US" altLang="zh-CN" sz="1050" b="0" dirty="0">
                <a:solidFill>
                  <a:srgbClr val="55B2BF"/>
                </a:solidFill>
                <a:latin typeface="华文细黑" panose="02010600040101010101" pitchFamily="2" charset="-122"/>
                <a:ea typeface="华文细黑" panose="02010600040101010101" pitchFamily="2" charset="-122"/>
              </a:rPr>
              <a:t>A company is an association or collection of individuals, whether natural persons, legal persons, or a mixture of both. </a:t>
            </a:r>
            <a:endParaRPr lang="en-US" altLang="zh-CN" sz="1050" b="0" dirty="0">
              <a:solidFill>
                <a:srgbClr val="55B2BF"/>
              </a:solidFill>
              <a:latin typeface="华文细黑" panose="02010600040101010101" pitchFamily="2" charset="-122"/>
              <a:ea typeface="华文细黑" panose="02010600040101010101" pitchFamily="2" charset="-122"/>
            </a:endParaRPr>
          </a:p>
        </p:txBody>
      </p:sp>
      <p:cxnSp>
        <p:nvCxnSpPr>
          <p:cNvPr id="7" name="直接连接符 6"/>
          <p:cNvCxnSpPr/>
          <p:nvPr/>
        </p:nvCxnSpPr>
        <p:spPr>
          <a:xfrm>
            <a:off x="3363914" y="3706719"/>
            <a:ext cx="1428009" cy="0"/>
          </a:xfrm>
          <a:prstGeom prst="line">
            <a:avLst/>
          </a:prstGeom>
          <a:ln w="34925" cap="rnd">
            <a:solidFill>
              <a:srgbClr val="55B2BF"/>
            </a:solidFill>
            <a:prstDash val="dash"/>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791923" y="3456696"/>
            <a:ext cx="2608154" cy="461665"/>
          </a:xfrm>
          <a:prstGeom prst="rect">
            <a:avLst/>
          </a:prstGeom>
          <a:noFill/>
        </p:spPr>
        <p:txBody>
          <a:bodyPr wrap="square" rtlCol="0">
            <a:spAutoFit/>
          </a:bodyPr>
          <a:lstStyle/>
          <a:p>
            <a:pPr algn="dist"/>
            <a:r>
              <a:rPr lang="zh-CN" altLang="en-US" sz="2400" dirty="0">
                <a:solidFill>
                  <a:srgbClr val="55B2BF"/>
                </a:solidFill>
                <a:latin typeface="造字工房悦圆演示版常规体" pitchFamily="2" charset="-122"/>
                <a:ea typeface="造字工房悦圆演示版常规体" pitchFamily="2" charset="-122"/>
              </a:rPr>
              <a:t>新梦想，新起点</a:t>
            </a:r>
            <a:endParaRPr lang="zh-CN" altLang="en-US" sz="2400" dirty="0">
              <a:solidFill>
                <a:srgbClr val="55B2BF"/>
              </a:solidFill>
              <a:latin typeface="造字工房悦圆演示版常规体" pitchFamily="2" charset="-122"/>
              <a:ea typeface="造字工房悦圆演示版常规体" pitchFamily="2" charset="-122"/>
            </a:endParaRPr>
          </a:p>
        </p:txBody>
      </p:sp>
      <p:cxnSp>
        <p:nvCxnSpPr>
          <p:cNvPr id="9" name="直接连接符 8"/>
          <p:cNvCxnSpPr/>
          <p:nvPr/>
        </p:nvCxnSpPr>
        <p:spPr>
          <a:xfrm>
            <a:off x="7468026" y="3706719"/>
            <a:ext cx="1428009" cy="0"/>
          </a:xfrm>
          <a:prstGeom prst="line">
            <a:avLst/>
          </a:prstGeom>
          <a:ln w="34925" cap="rnd">
            <a:solidFill>
              <a:srgbClr val="55B2BF"/>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1" y="-2666998"/>
            <a:ext cx="6858000" cy="12192002"/>
          </a:xfrm>
          <a:prstGeom prst="rect">
            <a:avLst/>
          </a:prstGeom>
        </p:spPr>
      </p:pic>
      <p:sp>
        <p:nvSpPr>
          <p:cNvPr id="11" name="文本框 10"/>
          <p:cNvSpPr txBox="1"/>
          <p:nvPr/>
        </p:nvSpPr>
        <p:spPr>
          <a:xfrm>
            <a:off x="1844154" y="3514454"/>
            <a:ext cx="1838605" cy="369332"/>
          </a:xfrm>
          <a:prstGeom prst="rect">
            <a:avLst/>
          </a:prstGeom>
          <a:noFill/>
        </p:spPr>
        <p:txBody>
          <a:bodyPr wrap="square" rtlCol="0">
            <a:spAutoFit/>
          </a:bodyPr>
          <a:lstStyle/>
          <a:p>
            <a:pPr algn="dist"/>
            <a:r>
              <a:rPr lang="en-US" altLang="zh-CN"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rPr>
              <a:t>CONTENTS</a:t>
            </a:r>
            <a:endParaRPr lang="zh-CN" altLang="en-US"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endParaRPr>
          </a:p>
        </p:txBody>
      </p:sp>
      <p:sp>
        <p:nvSpPr>
          <p:cNvPr id="12" name="文本框 11"/>
          <p:cNvSpPr txBox="1"/>
          <p:nvPr/>
        </p:nvSpPr>
        <p:spPr>
          <a:xfrm>
            <a:off x="1722120" y="2810919"/>
            <a:ext cx="1960639" cy="769441"/>
          </a:xfrm>
          <a:prstGeom prst="rect">
            <a:avLst/>
          </a:prstGeom>
          <a:noFill/>
        </p:spPr>
        <p:txBody>
          <a:bodyPr wrap="square" rtlCol="0">
            <a:spAutoFit/>
          </a:bodyPr>
          <a:lstStyle/>
          <a:p>
            <a:pPr algn="dist"/>
            <a:r>
              <a:rPr lang="zh-CN" altLang="en-US" sz="4400" b="1"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rPr>
              <a:t>目 录</a:t>
            </a:r>
            <a:endParaRPr lang="zh-CN" altLang="en-US" sz="4400" b="1"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endParaRPr>
          </a:p>
        </p:txBody>
      </p:sp>
      <p:sp>
        <p:nvSpPr>
          <p:cNvPr id="13" name="矩形 12"/>
          <p:cNvSpPr/>
          <p:nvPr/>
        </p:nvSpPr>
        <p:spPr>
          <a:xfrm>
            <a:off x="5674831" y="2015838"/>
            <a:ext cx="3819575" cy="523220"/>
          </a:xfrm>
          <a:prstGeom prst="rect">
            <a:avLst/>
          </a:prstGeom>
        </p:spPr>
        <p:txBody>
          <a:bodyPr wrap="square">
            <a:spAutoFit/>
          </a:bodyPr>
          <a:lstStyle/>
          <a:p>
            <a:pPr algn="dist"/>
            <a:r>
              <a:rPr lang="en-US" altLang="zh-CN" sz="2800" dirty="0">
                <a:solidFill>
                  <a:srgbClr val="55B2BF"/>
                </a:solidFill>
                <a:latin typeface="方正宋刻本秀楷简体" panose="02000000000000000000" pitchFamily="2" charset="-122"/>
                <a:ea typeface="方正宋刻本秀楷简体" panose="02000000000000000000" pitchFamily="2" charset="-122"/>
              </a:rPr>
              <a:t>01.</a:t>
            </a:r>
            <a:r>
              <a:rPr lang="zh-CN" altLang="en-US" sz="2800" dirty="0">
                <a:solidFill>
                  <a:srgbClr val="55B2BF"/>
                </a:solidFill>
                <a:latin typeface="方正宋刻本秀楷简体" panose="02000000000000000000" pitchFamily="2" charset="-122"/>
                <a:ea typeface="方正宋刻本秀楷简体" panose="02000000000000000000" pitchFamily="2" charset="-122"/>
              </a:rPr>
              <a:t>此处添加标题</a:t>
            </a:r>
            <a:endParaRPr lang="zh-CN" altLang="en-US" sz="28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14" name="矩形 13"/>
          <p:cNvSpPr/>
          <p:nvPr/>
        </p:nvSpPr>
        <p:spPr>
          <a:xfrm>
            <a:off x="5674831" y="2688202"/>
            <a:ext cx="3819575" cy="523220"/>
          </a:xfrm>
          <a:prstGeom prst="rect">
            <a:avLst/>
          </a:prstGeom>
        </p:spPr>
        <p:txBody>
          <a:bodyPr wrap="square">
            <a:spAutoFit/>
          </a:bodyPr>
          <a:lstStyle/>
          <a:p>
            <a:pPr algn="dist"/>
            <a:r>
              <a:rPr lang="en-US" altLang="zh-CN" sz="2800" dirty="0">
                <a:solidFill>
                  <a:srgbClr val="55B2BF"/>
                </a:solidFill>
                <a:latin typeface="方正宋刻本秀楷简体" panose="02000000000000000000" pitchFamily="2" charset="-122"/>
                <a:ea typeface="方正宋刻本秀楷简体" panose="02000000000000000000" pitchFamily="2" charset="-122"/>
              </a:rPr>
              <a:t>02.</a:t>
            </a:r>
            <a:r>
              <a:rPr lang="zh-CN" altLang="en-US" sz="2800" dirty="0">
                <a:solidFill>
                  <a:srgbClr val="55B2BF"/>
                </a:solidFill>
                <a:latin typeface="方正宋刻本秀楷简体" panose="02000000000000000000" pitchFamily="2" charset="-122"/>
                <a:ea typeface="方正宋刻本秀楷简体" panose="02000000000000000000" pitchFamily="2" charset="-122"/>
              </a:rPr>
              <a:t>此处添加标题</a:t>
            </a:r>
            <a:endParaRPr lang="zh-CN" altLang="en-US" sz="28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15" name="矩形 14"/>
          <p:cNvSpPr/>
          <p:nvPr/>
        </p:nvSpPr>
        <p:spPr>
          <a:xfrm>
            <a:off x="5674831" y="3360566"/>
            <a:ext cx="3819575" cy="523220"/>
          </a:xfrm>
          <a:prstGeom prst="rect">
            <a:avLst/>
          </a:prstGeom>
        </p:spPr>
        <p:txBody>
          <a:bodyPr wrap="square">
            <a:spAutoFit/>
          </a:bodyPr>
          <a:lstStyle/>
          <a:p>
            <a:pPr algn="dist"/>
            <a:r>
              <a:rPr lang="en-US" altLang="zh-CN" sz="2800" dirty="0">
                <a:solidFill>
                  <a:srgbClr val="55B2BF"/>
                </a:solidFill>
                <a:latin typeface="方正宋刻本秀楷简体" panose="02000000000000000000" pitchFamily="2" charset="-122"/>
                <a:ea typeface="方正宋刻本秀楷简体" panose="02000000000000000000" pitchFamily="2" charset="-122"/>
              </a:rPr>
              <a:t>03.</a:t>
            </a:r>
            <a:r>
              <a:rPr lang="zh-CN" altLang="en-US" sz="2800" dirty="0">
                <a:solidFill>
                  <a:srgbClr val="55B2BF"/>
                </a:solidFill>
                <a:latin typeface="方正宋刻本秀楷简体" panose="02000000000000000000" pitchFamily="2" charset="-122"/>
                <a:ea typeface="方正宋刻本秀楷简体" panose="02000000000000000000" pitchFamily="2" charset="-122"/>
              </a:rPr>
              <a:t>此处添加标题</a:t>
            </a:r>
            <a:endParaRPr lang="zh-CN" altLang="en-US" sz="28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16" name="矩形 15"/>
          <p:cNvSpPr/>
          <p:nvPr/>
        </p:nvSpPr>
        <p:spPr>
          <a:xfrm>
            <a:off x="5674831" y="4032930"/>
            <a:ext cx="3819575" cy="523220"/>
          </a:xfrm>
          <a:prstGeom prst="rect">
            <a:avLst/>
          </a:prstGeom>
        </p:spPr>
        <p:txBody>
          <a:bodyPr wrap="square">
            <a:spAutoFit/>
          </a:bodyPr>
          <a:lstStyle/>
          <a:p>
            <a:pPr algn="dist"/>
            <a:r>
              <a:rPr lang="en-US" altLang="zh-CN" sz="2800" dirty="0">
                <a:solidFill>
                  <a:srgbClr val="55B2BF"/>
                </a:solidFill>
                <a:latin typeface="方正宋刻本秀楷简体" panose="02000000000000000000" pitchFamily="2" charset="-122"/>
                <a:ea typeface="方正宋刻本秀楷简体" panose="02000000000000000000" pitchFamily="2" charset="-122"/>
              </a:rPr>
              <a:t>04.</a:t>
            </a:r>
            <a:r>
              <a:rPr lang="zh-CN" altLang="en-US" sz="2800" dirty="0">
                <a:solidFill>
                  <a:srgbClr val="55B2BF"/>
                </a:solidFill>
                <a:latin typeface="方正宋刻本秀楷简体" panose="02000000000000000000" pitchFamily="2" charset="-122"/>
                <a:ea typeface="方正宋刻本秀楷简体" panose="02000000000000000000" pitchFamily="2" charset="-122"/>
              </a:rPr>
              <a:t>此处添加标题</a:t>
            </a:r>
            <a:endParaRPr lang="zh-CN" altLang="en-US" sz="28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17" name="矩形 16"/>
          <p:cNvSpPr/>
          <p:nvPr/>
        </p:nvSpPr>
        <p:spPr>
          <a:xfrm>
            <a:off x="5674831" y="4705293"/>
            <a:ext cx="3819575" cy="523220"/>
          </a:xfrm>
          <a:prstGeom prst="rect">
            <a:avLst/>
          </a:prstGeom>
        </p:spPr>
        <p:txBody>
          <a:bodyPr wrap="square">
            <a:spAutoFit/>
          </a:bodyPr>
          <a:lstStyle/>
          <a:p>
            <a:pPr algn="dist"/>
            <a:r>
              <a:rPr lang="en-US" altLang="zh-CN" sz="2800" dirty="0">
                <a:solidFill>
                  <a:srgbClr val="55B2BF"/>
                </a:solidFill>
                <a:latin typeface="方正宋刻本秀楷简体" panose="02000000000000000000" pitchFamily="2" charset="-122"/>
                <a:ea typeface="方正宋刻本秀楷简体" panose="02000000000000000000" pitchFamily="2" charset="-122"/>
              </a:rPr>
              <a:t>05.</a:t>
            </a:r>
            <a:r>
              <a:rPr lang="zh-CN" altLang="en-US" sz="2800" dirty="0">
                <a:solidFill>
                  <a:srgbClr val="55B2BF"/>
                </a:solidFill>
                <a:latin typeface="方正宋刻本秀楷简体" panose="02000000000000000000" pitchFamily="2" charset="-122"/>
                <a:ea typeface="方正宋刻本秀楷简体" panose="02000000000000000000" pitchFamily="2" charset="-122"/>
              </a:rPr>
              <a:t>此处添加标题</a:t>
            </a:r>
            <a:endParaRPr lang="zh-CN" altLang="en-US" sz="2800" dirty="0">
              <a:solidFill>
                <a:srgbClr val="55B2BF"/>
              </a:solidFill>
              <a:latin typeface="方正宋刻本秀楷简体" panose="02000000000000000000" pitchFamily="2" charset="-122"/>
              <a:ea typeface="方正宋刻本秀楷简体" panose="02000000000000000000"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1" y="-2666998"/>
            <a:ext cx="6858000" cy="12192002"/>
          </a:xfrm>
          <a:prstGeom prst="rect">
            <a:avLst/>
          </a:prstGeom>
        </p:spPr>
      </p:pic>
      <p:sp>
        <p:nvSpPr>
          <p:cNvPr id="18" name="文本框 17"/>
          <p:cNvSpPr txBox="1"/>
          <p:nvPr/>
        </p:nvSpPr>
        <p:spPr>
          <a:xfrm>
            <a:off x="4761654" y="1844100"/>
            <a:ext cx="2668692" cy="1569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9600" spc="-300"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rPr>
              <a:t>01 </a:t>
            </a:r>
            <a:endParaRPr lang="zh-CN" altLang="en-US" sz="9600" spc="-300"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endParaRPr>
          </a:p>
        </p:txBody>
      </p:sp>
      <p:sp>
        <p:nvSpPr>
          <p:cNvPr id="19" name="矩形 18"/>
          <p:cNvSpPr/>
          <p:nvPr/>
        </p:nvSpPr>
        <p:spPr>
          <a:xfrm>
            <a:off x="4481027" y="3320267"/>
            <a:ext cx="3229946" cy="846257"/>
          </a:xfrm>
          <a:prstGeom prst="rect">
            <a:avLst/>
          </a:prstGeom>
        </p:spPr>
        <p:txBody>
          <a:bodyPr wrap="square">
            <a:spAutoFit/>
          </a:bodyPr>
          <a:lstStyle/>
          <a:p>
            <a:pPr algn="dist">
              <a:lnSpc>
                <a:spcPct val="175000"/>
              </a:lnSpc>
            </a:pPr>
            <a:r>
              <a:rPr lang="zh-CN" altLang="en-US" sz="3200" dirty="0">
                <a:solidFill>
                  <a:srgbClr val="55B2BF"/>
                </a:solidFill>
                <a:latin typeface="方正宋刻本秀楷简体" panose="02000000000000000000" pitchFamily="2" charset="-122"/>
                <a:ea typeface="方正宋刻本秀楷简体" panose="02000000000000000000" pitchFamily="2" charset="-122"/>
              </a:rPr>
              <a:t>此处添加标题</a:t>
            </a:r>
            <a:endParaRPr lang="zh-CN" altLang="en-US" sz="32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20" name="文本框 19"/>
          <p:cNvSpPr txBox="1"/>
          <p:nvPr/>
        </p:nvSpPr>
        <p:spPr>
          <a:xfrm>
            <a:off x="4275604" y="4179633"/>
            <a:ext cx="3640793" cy="400110"/>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2000" b="0" dirty="0">
                <a:solidFill>
                  <a:srgbClr val="55B2BF"/>
                </a:solidFill>
                <a:latin typeface="华文细黑" panose="02010600040101010101" pitchFamily="2" charset="-122"/>
                <a:ea typeface="华文细黑" panose="02010600040101010101" pitchFamily="2" charset="-122"/>
                <a:cs typeface="Arial" panose="020B0604020202020204" pitchFamily="34" charset="0"/>
              </a:rPr>
              <a:t>Add your title here</a:t>
            </a:r>
            <a:endParaRPr lang="en-US" altLang="zh-CN" sz="2000" b="0" dirty="0">
              <a:solidFill>
                <a:srgbClr val="55B2BF"/>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CFC"/>
        </a:solidFill>
        <a:effectLst/>
      </p:bgPr>
    </p:bg>
    <p:spTree>
      <p:nvGrpSpPr>
        <p:cNvPr id="1" name=""/>
        <p:cNvGrpSpPr/>
        <p:nvPr/>
      </p:nvGrpSpPr>
      <p:grpSpPr>
        <a:xfrm>
          <a:off x="0" y="0"/>
          <a:ext cx="0" cy="0"/>
          <a:chOff x="0" y="0"/>
          <a:chExt cx="0" cy="0"/>
        </a:xfrm>
      </p:grpSpPr>
      <p:grpSp>
        <p:nvGrpSpPr>
          <p:cNvPr id="6" name="组合 5"/>
          <p:cNvGrpSpPr/>
          <p:nvPr/>
        </p:nvGrpSpPr>
        <p:grpSpPr>
          <a:xfrm>
            <a:off x="1163642" y="298876"/>
            <a:ext cx="2072640" cy="820870"/>
            <a:chOff x="5093105" y="86050"/>
            <a:chExt cx="2072640" cy="820870"/>
          </a:xfrm>
        </p:grpSpPr>
        <p:sp>
          <p:nvSpPr>
            <p:cNvPr id="7" name="矩形 6"/>
            <p:cNvSpPr/>
            <p:nvPr/>
          </p:nvSpPr>
          <p:spPr>
            <a:xfrm>
              <a:off x="5093109" y="86050"/>
              <a:ext cx="2072636" cy="579582"/>
            </a:xfrm>
            <a:prstGeom prst="rect">
              <a:avLst/>
            </a:prstGeom>
          </p:spPr>
          <p:txBody>
            <a:bodyPr wrap="square">
              <a:spAutoFit/>
            </a:bodyPr>
            <a:lstStyle/>
            <a:p>
              <a:pPr algn="dist">
                <a:lnSpc>
                  <a:spcPct val="150000"/>
                </a:lnSpc>
              </a:pPr>
              <a:r>
                <a:rPr lang="zh-CN" altLang="en-US"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8" name="文本框 7"/>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dist"/>
              <a:r>
                <a:rPr lang="en-US" altLang="zh-CN"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9" name="文本框 8"/>
          <p:cNvSpPr txBox="1"/>
          <p:nvPr/>
        </p:nvSpPr>
        <p:spPr>
          <a:xfrm>
            <a:off x="271262" y="273211"/>
            <a:ext cx="1088107" cy="1015663"/>
          </a:xfrm>
          <a:prstGeom prst="rect">
            <a:avLst/>
          </a:prstGeom>
          <a:noFill/>
        </p:spPr>
        <p:txBody>
          <a:bodyPr wrap="square" rtlCol="0">
            <a:spAutoFit/>
          </a:bodyPr>
          <a:lstStyle/>
          <a:p>
            <a:pPr algn="ctr"/>
            <a:r>
              <a:rPr lang="en-US" altLang="zh-CN" sz="6000" dirty="0">
                <a:solidFill>
                  <a:srgbClr val="55B2BF"/>
                </a:solidFill>
                <a:latin typeface="方正宋刻本秀楷简体" panose="02000000000000000000" pitchFamily="2" charset="-122"/>
                <a:ea typeface="方正宋刻本秀楷简体" panose="02000000000000000000" pitchFamily="2" charset="-122"/>
              </a:rPr>
              <a:t>01</a:t>
            </a:r>
            <a:endParaRPr lang="zh-CN" altLang="en-US" sz="60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10" name="Rectangle 21"/>
          <p:cNvSpPr/>
          <p:nvPr/>
        </p:nvSpPr>
        <p:spPr>
          <a:xfrm>
            <a:off x="6663742" y="2222334"/>
            <a:ext cx="652638" cy="652638"/>
          </a:xfrm>
          <a:prstGeom prst="roundRect">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latin typeface="+mj-lt"/>
              </a:rPr>
              <a:t>01</a:t>
            </a:r>
            <a:endParaRPr lang="en-US" sz="2400" dirty="0">
              <a:latin typeface="+mj-lt"/>
            </a:endParaRPr>
          </a:p>
        </p:txBody>
      </p:sp>
      <p:sp>
        <p:nvSpPr>
          <p:cNvPr id="11" name="Rectangle 27"/>
          <p:cNvSpPr/>
          <p:nvPr/>
        </p:nvSpPr>
        <p:spPr>
          <a:xfrm>
            <a:off x="6663742" y="3236635"/>
            <a:ext cx="652638" cy="652638"/>
          </a:xfrm>
          <a:prstGeom prst="roundRect">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latin typeface="+mj-lt"/>
              </a:rPr>
              <a:t>0</a:t>
            </a:r>
            <a:r>
              <a:rPr lang="en-US" sz="2400" dirty="0">
                <a:latin typeface="+mj-lt"/>
              </a:rPr>
              <a:t>2</a:t>
            </a:r>
            <a:endParaRPr lang="en-US" sz="2400" dirty="0">
              <a:latin typeface="+mj-lt"/>
            </a:endParaRPr>
          </a:p>
        </p:txBody>
      </p:sp>
      <p:sp>
        <p:nvSpPr>
          <p:cNvPr id="12" name="Rectangle 30"/>
          <p:cNvSpPr/>
          <p:nvPr/>
        </p:nvSpPr>
        <p:spPr>
          <a:xfrm>
            <a:off x="6663742" y="4307876"/>
            <a:ext cx="652639" cy="652639"/>
          </a:xfrm>
          <a:prstGeom prst="roundRect">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latin typeface="+mj-lt"/>
              </a:rPr>
              <a:t>0</a:t>
            </a:r>
            <a:r>
              <a:rPr lang="en-US" sz="2400" dirty="0">
                <a:latin typeface="+mj-lt"/>
              </a:rPr>
              <a:t>3</a:t>
            </a:r>
            <a:endParaRPr lang="en-US" sz="2400" dirty="0">
              <a:latin typeface="+mj-lt"/>
            </a:endParaRPr>
          </a:p>
        </p:txBody>
      </p:sp>
      <p:sp>
        <p:nvSpPr>
          <p:cNvPr id="13" name="Rectangle 30"/>
          <p:cNvSpPr/>
          <p:nvPr/>
        </p:nvSpPr>
        <p:spPr>
          <a:xfrm>
            <a:off x="6663742" y="5338889"/>
            <a:ext cx="652639" cy="652639"/>
          </a:xfrm>
          <a:prstGeom prst="roundRect">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latin typeface="+mj-lt"/>
              </a:rPr>
              <a:t>0</a:t>
            </a:r>
            <a:r>
              <a:rPr lang="en-US" sz="2400" dirty="0">
                <a:latin typeface="+mj-lt"/>
              </a:rPr>
              <a:t>4</a:t>
            </a:r>
            <a:endParaRPr lang="en-US" sz="2400" dirty="0">
              <a:latin typeface="+mj-lt"/>
            </a:endParaRPr>
          </a:p>
        </p:txBody>
      </p:sp>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822" y="2222334"/>
            <a:ext cx="5310265" cy="3762004"/>
          </a:xfrm>
          <a:prstGeom prst="rect">
            <a:avLst/>
          </a:prstGeom>
        </p:spPr>
      </p:pic>
      <p:sp>
        <p:nvSpPr>
          <p:cNvPr id="15" name="文本框 16"/>
          <p:cNvSpPr txBox="1"/>
          <p:nvPr/>
        </p:nvSpPr>
        <p:spPr>
          <a:xfrm>
            <a:off x="7417979" y="2397431"/>
            <a:ext cx="3734435" cy="53290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7417981" y="2142333"/>
            <a:ext cx="110958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417979" y="3423792"/>
            <a:ext cx="3734435" cy="53290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7417981" y="3168694"/>
            <a:ext cx="110958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417979" y="4479181"/>
            <a:ext cx="3734435" cy="53290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417981" y="4224083"/>
            <a:ext cx="110958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16"/>
          <p:cNvSpPr txBox="1"/>
          <p:nvPr/>
        </p:nvSpPr>
        <p:spPr>
          <a:xfrm>
            <a:off x="7417979" y="5491028"/>
            <a:ext cx="3734435" cy="53290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417981" y="5235930"/>
            <a:ext cx="110958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rcRect l="5886"/>
          <a:stretch>
            <a:fillRect/>
          </a:stretch>
        </p:blipFill>
        <p:spPr>
          <a:xfrm>
            <a:off x="960821" y="2221089"/>
            <a:ext cx="5310265" cy="37620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CFC"/>
        </a:solidFill>
        <a:effectLst/>
      </p:bgPr>
    </p:bg>
    <p:spTree>
      <p:nvGrpSpPr>
        <p:cNvPr id="1" name=""/>
        <p:cNvGrpSpPr/>
        <p:nvPr/>
      </p:nvGrpSpPr>
      <p:grpSpPr>
        <a:xfrm>
          <a:off x="0" y="0"/>
          <a:ext cx="0" cy="0"/>
          <a:chOff x="0" y="0"/>
          <a:chExt cx="0" cy="0"/>
        </a:xfrm>
      </p:grpSpPr>
      <p:grpSp>
        <p:nvGrpSpPr>
          <p:cNvPr id="6" name="组合 5"/>
          <p:cNvGrpSpPr/>
          <p:nvPr/>
        </p:nvGrpSpPr>
        <p:grpSpPr>
          <a:xfrm>
            <a:off x="1163642" y="298876"/>
            <a:ext cx="2072640" cy="820870"/>
            <a:chOff x="5093105" y="86050"/>
            <a:chExt cx="2072640" cy="820870"/>
          </a:xfrm>
        </p:grpSpPr>
        <p:sp>
          <p:nvSpPr>
            <p:cNvPr id="7" name="矩形 6"/>
            <p:cNvSpPr/>
            <p:nvPr/>
          </p:nvSpPr>
          <p:spPr>
            <a:xfrm>
              <a:off x="5093109" y="86050"/>
              <a:ext cx="2072636" cy="579582"/>
            </a:xfrm>
            <a:prstGeom prst="rect">
              <a:avLst/>
            </a:prstGeom>
          </p:spPr>
          <p:txBody>
            <a:bodyPr wrap="square">
              <a:spAutoFit/>
            </a:bodyPr>
            <a:lstStyle/>
            <a:p>
              <a:pPr algn="dist">
                <a:lnSpc>
                  <a:spcPct val="150000"/>
                </a:lnSpc>
              </a:pPr>
              <a:r>
                <a:rPr lang="zh-CN" altLang="en-US"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8" name="文本框 7"/>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dist"/>
              <a:r>
                <a:rPr lang="en-US" altLang="zh-CN"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9" name="文本框 8"/>
          <p:cNvSpPr txBox="1"/>
          <p:nvPr/>
        </p:nvSpPr>
        <p:spPr>
          <a:xfrm>
            <a:off x="271262" y="273211"/>
            <a:ext cx="1088107" cy="1015663"/>
          </a:xfrm>
          <a:prstGeom prst="rect">
            <a:avLst/>
          </a:prstGeom>
          <a:noFill/>
        </p:spPr>
        <p:txBody>
          <a:bodyPr wrap="square" rtlCol="0">
            <a:spAutoFit/>
          </a:bodyPr>
          <a:lstStyle/>
          <a:p>
            <a:pPr algn="ctr"/>
            <a:r>
              <a:rPr lang="en-US" altLang="zh-CN" sz="6000" dirty="0">
                <a:solidFill>
                  <a:srgbClr val="55B2BF"/>
                </a:solidFill>
                <a:latin typeface="方正宋刻本秀楷简体" panose="02000000000000000000" pitchFamily="2" charset="-122"/>
                <a:ea typeface="方正宋刻本秀楷简体" panose="02000000000000000000" pitchFamily="2" charset="-122"/>
              </a:rPr>
              <a:t>01</a:t>
            </a:r>
            <a:endParaRPr lang="zh-CN" altLang="en-US" sz="60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10" name="Round Single Corner Rectangle 58"/>
          <p:cNvSpPr/>
          <p:nvPr/>
        </p:nvSpPr>
        <p:spPr>
          <a:xfrm>
            <a:off x="6239880" y="1701801"/>
            <a:ext cx="280092" cy="560185"/>
          </a:xfrm>
          <a:prstGeom prst="round1Rect">
            <a:avLst>
              <a:gd name="adj" fmla="val 50000"/>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59"/>
          <p:cNvSpPr/>
          <p:nvPr/>
        </p:nvSpPr>
        <p:spPr>
          <a:xfrm>
            <a:off x="5959787" y="1701801"/>
            <a:ext cx="280092" cy="560185"/>
          </a:xfrm>
          <a:prstGeom prst="rect">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ound Single Corner Rectangle 60"/>
          <p:cNvSpPr/>
          <p:nvPr/>
        </p:nvSpPr>
        <p:spPr>
          <a:xfrm flipH="1">
            <a:off x="5679695" y="1701801"/>
            <a:ext cx="280092" cy="560185"/>
          </a:xfrm>
          <a:prstGeom prst="round1Rect">
            <a:avLst>
              <a:gd name="adj" fmla="val 50000"/>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ound Single Corner Rectangle 63"/>
          <p:cNvSpPr/>
          <p:nvPr/>
        </p:nvSpPr>
        <p:spPr>
          <a:xfrm>
            <a:off x="6239880" y="2838033"/>
            <a:ext cx="280092" cy="560185"/>
          </a:xfrm>
          <a:prstGeom prst="rect">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Rectangle 65"/>
          <p:cNvSpPr/>
          <p:nvPr/>
        </p:nvSpPr>
        <p:spPr>
          <a:xfrm>
            <a:off x="5959787" y="2838033"/>
            <a:ext cx="280092" cy="560185"/>
          </a:xfrm>
          <a:prstGeom prst="rect">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ound Single Corner Rectangle 73"/>
          <p:cNvSpPr/>
          <p:nvPr/>
        </p:nvSpPr>
        <p:spPr>
          <a:xfrm flipH="1">
            <a:off x="5679695" y="2838033"/>
            <a:ext cx="280092" cy="560185"/>
          </a:xfrm>
          <a:prstGeom prst="rect">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Round Single Corner Rectangle 63"/>
          <p:cNvSpPr/>
          <p:nvPr/>
        </p:nvSpPr>
        <p:spPr>
          <a:xfrm>
            <a:off x="6239880" y="3974265"/>
            <a:ext cx="280092" cy="560185"/>
          </a:xfrm>
          <a:prstGeom prst="rect">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Rectangle 76"/>
          <p:cNvSpPr/>
          <p:nvPr/>
        </p:nvSpPr>
        <p:spPr>
          <a:xfrm>
            <a:off x="5959787" y="3974265"/>
            <a:ext cx="280092" cy="560185"/>
          </a:xfrm>
          <a:prstGeom prst="rect">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Round Single Corner Rectangle 73"/>
          <p:cNvSpPr/>
          <p:nvPr/>
        </p:nvSpPr>
        <p:spPr>
          <a:xfrm flipH="1">
            <a:off x="5679695" y="3974265"/>
            <a:ext cx="280092" cy="560185"/>
          </a:xfrm>
          <a:prstGeom prst="rect">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9" name="Group 96"/>
          <p:cNvGrpSpPr/>
          <p:nvPr/>
        </p:nvGrpSpPr>
        <p:grpSpPr>
          <a:xfrm>
            <a:off x="5677087" y="5512541"/>
            <a:ext cx="842885" cy="862860"/>
            <a:chOff x="4107979" y="4055348"/>
            <a:chExt cx="966386" cy="788823"/>
          </a:xfrm>
        </p:grpSpPr>
        <p:sp>
          <p:nvSpPr>
            <p:cNvPr id="20" name="Isosceles Triangle 36"/>
            <p:cNvSpPr/>
            <p:nvPr/>
          </p:nvSpPr>
          <p:spPr bwMode="auto">
            <a:xfrm rot="10800000">
              <a:off x="4107979" y="4055348"/>
              <a:ext cx="966386" cy="785648"/>
            </a:xfrm>
            <a:prstGeom prst="triangle">
              <a:avLst/>
            </a:prstGeom>
            <a:gradFill>
              <a:gsLst>
                <a:gs pos="0">
                  <a:schemeClr val="tx1">
                    <a:lumMod val="50000"/>
                    <a:lumOff val="50000"/>
                  </a:schemeClr>
                </a:gs>
                <a:gs pos="50000">
                  <a:schemeClr val="bg1">
                    <a:lumMod val="85000"/>
                  </a:schemeClr>
                </a:gs>
              </a:gsLst>
              <a:lin ang="0" scaled="0"/>
            </a:gradFill>
            <a:ln w="9525">
              <a:noFill/>
              <a:round/>
            </a:ln>
          </p:spPr>
          <p:txBody>
            <a:bodyPr vert="horz" wrap="square" lIns="121920" tIns="60960" rIns="121920" bIns="60960" numCol="1" rtlCol="0" anchor="t" anchorCtr="0" compatLnSpc="1"/>
            <a:lstStyle/>
            <a:p>
              <a:pPr algn="ctr"/>
              <a:endParaRPr lang="en-US" sz="2400"/>
            </a:p>
          </p:txBody>
        </p:sp>
        <p:sp>
          <p:nvSpPr>
            <p:cNvPr id="21" name="Isosceles Triangle 37"/>
            <p:cNvSpPr/>
            <p:nvPr/>
          </p:nvSpPr>
          <p:spPr bwMode="auto">
            <a:xfrm rot="10800000">
              <a:off x="4472566" y="4640971"/>
              <a:ext cx="237212" cy="203200"/>
            </a:xfrm>
            <a:prstGeom prst="triangle">
              <a:avLst/>
            </a:prstGeom>
            <a:solidFill>
              <a:schemeClr val="tx1">
                <a:lumMod val="90000"/>
                <a:lumOff val="10000"/>
              </a:schemeClr>
            </a:solidFill>
            <a:ln w="9525">
              <a:noFill/>
              <a:round/>
            </a:ln>
          </p:spPr>
          <p:txBody>
            <a:bodyPr vert="horz" wrap="square" lIns="121920" tIns="60960" rIns="121920" bIns="60960" numCol="1" rtlCol="0" anchor="t" anchorCtr="0" compatLnSpc="1"/>
            <a:lstStyle/>
            <a:p>
              <a:pPr algn="ctr"/>
              <a:endParaRPr lang="en-US" sz="2400" dirty="0"/>
            </a:p>
          </p:txBody>
        </p:sp>
      </p:grpSp>
      <p:sp>
        <p:nvSpPr>
          <p:cNvPr id="22" name="Pentagon 93"/>
          <p:cNvSpPr/>
          <p:nvPr/>
        </p:nvSpPr>
        <p:spPr>
          <a:xfrm rot="5400000">
            <a:off x="5541880" y="5248313"/>
            <a:ext cx="555722" cy="280092"/>
          </a:xfrm>
          <a:prstGeom prst="homePlate">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Pentagon 94"/>
          <p:cNvSpPr/>
          <p:nvPr/>
        </p:nvSpPr>
        <p:spPr>
          <a:xfrm rot="5400000">
            <a:off x="5821972" y="5248314"/>
            <a:ext cx="555722" cy="280092"/>
          </a:xfrm>
          <a:prstGeom prst="homePlate">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Pentagon 95"/>
          <p:cNvSpPr/>
          <p:nvPr/>
        </p:nvSpPr>
        <p:spPr>
          <a:xfrm rot="5400000">
            <a:off x="6102064" y="5248315"/>
            <a:ext cx="555722" cy="280092"/>
          </a:xfrm>
          <a:prstGeom prst="homePlate">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5" name="Group 115"/>
          <p:cNvGrpSpPr/>
          <p:nvPr/>
        </p:nvGrpSpPr>
        <p:grpSpPr>
          <a:xfrm>
            <a:off x="5676693" y="2261986"/>
            <a:ext cx="3030427" cy="557413"/>
            <a:chOff x="4889980" y="1620289"/>
            <a:chExt cx="2272820" cy="418060"/>
          </a:xfrm>
        </p:grpSpPr>
        <p:sp>
          <p:nvSpPr>
            <p:cNvPr id="26" name="Arc 102"/>
            <p:cNvSpPr/>
            <p:nvPr/>
          </p:nvSpPr>
          <p:spPr>
            <a:xfrm>
              <a:off x="6745790" y="1621338"/>
              <a:ext cx="417010" cy="417011"/>
            </a:xfrm>
            <a:prstGeom prst="arc">
              <a:avLst>
                <a:gd name="adj1" fmla="val 16003896"/>
                <a:gd name="adj2" fmla="val 5453928"/>
              </a:avLst>
            </a:prstGeom>
            <a:ln w="28575">
              <a:solidFill>
                <a:srgbClr val="55B2BF"/>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27" name="Straight Connector 112"/>
            <p:cNvCxnSpPr>
              <a:stCxn id="26" idx="0"/>
            </p:cNvCxnSpPr>
            <p:nvPr/>
          </p:nvCxnSpPr>
          <p:spPr>
            <a:xfrm rot="10800000">
              <a:off x="4889980" y="1620289"/>
              <a:ext cx="2052429" cy="1388"/>
            </a:xfrm>
            <a:prstGeom prst="line">
              <a:avLst/>
            </a:prstGeom>
            <a:ln w="28575">
              <a:solidFill>
                <a:srgbClr val="55B2BF"/>
              </a:solidFill>
            </a:ln>
          </p:spPr>
          <p:style>
            <a:lnRef idx="1">
              <a:schemeClr val="accent1"/>
            </a:lnRef>
            <a:fillRef idx="0">
              <a:schemeClr val="accent1"/>
            </a:fillRef>
            <a:effectRef idx="0">
              <a:schemeClr val="accent1"/>
            </a:effectRef>
            <a:fontRef idx="minor">
              <a:schemeClr val="tx1"/>
            </a:fontRef>
          </p:style>
        </p:cxnSp>
        <p:cxnSp>
          <p:nvCxnSpPr>
            <p:cNvPr id="28" name="Straight Connector 114"/>
            <p:cNvCxnSpPr>
              <a:stCxn id="26" idx="2"/>
            </p:cNvCxnSpPr>
            <p:nvPr/>
          </p:nvCxnSpPr>
          <p:spPr>
            <a:xfrm rot="10800000" flipV="1">
              <a:off x="4889980" y="2038323"/>
              <a:ext cx="2061044" cy="26"/>
            </a:xfrm>
            <a:prstGeom prst="line">
              <a:avLst/>
            </a:prstGeom>
            <a:ln w="28575">
              <a:solidFill>
                <a:srgbClr val="55B2BF"/>
              </a:solidFill>
            </a:ln>
          </p:spPr>
          <p:style>
            <a:lnRef idx="1">
              <a:schemeClr val="accent1"/>
            </a:lnRef>
            <a:fillRef idx="0">
              <a:schemeClr val="accent1"/>
            </a:fillRef>
            <a:effectRef idx="0">
              <a:schemeClr val="accent1"/>
            </a:effectRef>
            <a:fontRef idx="minor">
              <a:schemeClr val="tx1"/>
            </a:fontRef>
          </p:style>
        </p:cxnSp>
      </p:grpSp>
      <p:grpSp>
        <p:nvGrpSpPr>
          <p:cNvPr id="29" name="Group 116"/>
          <p:cNvGrpSpPr/>
          <p:nvPr/>
        </p:nvGrpSpPr>
        <p:grpSpPr>
          <a:xfrm>
            <a:off x="5676693" y="4553086"/>
            <a:ext cx="3030427" cy="557413"/>
            <a:chOff x="4889980" y="1620289"/>
            <a:chExt cx="2272820" cy="418060"/>
          </a:xfrm>
        </p:grpSpPr>
        <p:sp>
          <p:nvSpPr>
            <p:cNvPr id="30" name="Arc 117"/>
            <p:cNvSpPr/>
            <p:nvPr/>
          </p:nvSpPr>
          <p:spPr>
            <a:xfrm>
              <a:off x="6745790" y="1621338"/>
              <a:ext cx="417010" cy="417011"/>
            </a:xfrm>
            <a:prstGeom prst="arc">
              <a:avLst>
                <a:gd name="adj1" fmla="val 16003896"/>
                <a:gd name="adj2" fmla="val 5453928"/>
              </a:avLst>
            </a:prstGeom>
            <a:ln w="28575">
              <a:solidFill>
                <a:srgbClr val="55B2BF"/>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31" name="Straight Connector 118"/>
            <p:cNvCxnSpPr>
              <a:stCxn id="30" idx="0"/>
            </p:cNvCxnSpPr>
            <p:nvPr/>
          </p:nvCxnSpPr>
          <p:spPr>
            <a:xfrm rot="10800000">
              <a:off x="4889980" y="1620289"/>
              <a:ext cx="2052429" cy="1388"/>
            </a:xfrm>
            <a:prstGeom prst="line">
              <a:avLst/>
            </a:prstGeom>
            <a:ln w="28575">
              <a:solidFill>
                <a:srgbClr val="55B2BF"/>
              </a:solidFill>
            </a:ln>
          </p:spPr>
          <p:style>
            <a:lnRef idx="1">
              <a:schemeClr val="accent1"/>
            </a:lnRef>
            <a:fillRef idx="0">
              <a:schemeClr val="accent1"/>
            </a:fillRef>
            <a:effectRef idx="0">
              <a:schemeClr val="accent1"/>
            </a:effectRef>
            <a:fontRef idx="minor">
              <a:schemeClr val="tx1"/>
            </a:fontRef>
          </p:style>
        </p:cxnSp>
        <p:cxnSp>
          <p:nvCxnSpPr>
            <p:cNvPr id="32" name="Straight Connector 119"/>
            <p:cNvCxnSpPr>
              <a:stCxn id="30" idx="2"/>
            </p:cNvCxnSpPr>
            <p:nvPr/>
          </p:nvCxnSpPr>
          <p:spPr>
            <a:xfrm rot="10800000" flipV="1">
              <a:off x="4889980" y="2038323"/>
              <a:ext cx="2061044" cy="26"/>
            </a:xfrm>
            <a:prstGeom prst="line">
              <a:avLst/>
            </a:prstGeom>
            <a:ln w="28575">
              <a:solidFill>
                <a:srgbClr val="55B2BF"/>
              </a:solidFill>
            </a:ln>
          </p:spPr>
          <p:style>
            <a:lnRef idx="1">
              <a:schemeClr val="accent1"/>
            </a:lnRef>
            <a:fillRef idx="0">
              <a:schemeClr val="accent1"/>
            </a:fillRef>
            <a:effectRef idx="0">
              <a:schemeClr val="accent1"/>
            </a:effectRef>
            <a:fontRef idx="minor">
              <a:schemeClr val="tx1"/>
            </a:fontRef>
          </p:style>
        </p:cxnSp>
      </p:grpSp>
      <p:grpSp>
        <p:nvGrpSpPr>
          <p:cNvPr id="33" name="Group 120"/>
          <p:cNvGrpSpPr/>
          <p:nvPr/>
        </p:nvGrpSpPr>
        <p:grpSpPr>
          <a:xfrm flipH="1">
            <a:off x="3495040" y="3416851"/>
            <a:ext cx="3030427" cy="557413"/>
            <a:chOff x="4889980" y="1620289"/>
            <a:chExt cx="2272820" cy="418060"/>
          </a:xfrm>
        </p:grpSpPr>
        <p:sp>
          <p:nvSpPr>
            <p:cNvPr id="34" name="Arc 121"/>
            <p:cNvSpPr/>
            <p:nvPr/>
          </p:nvSpPr>
          <p:spPr>
            <a:xfrm>
              <a:off x="6745790" y="1621338"/>
              <a:ext cx="417010" cy="417011"/>
            </a:xfrm>
            <a:prstGeom prst="arc">
              <a:avLst>
                <a:gd name="adj1" fmla="val 16003896"/>
                <a:gd name="adj2" fmla="val 5453928"/>
              </a:avLst>
            </a:prstGeom>
            <a:ln w="28575">
              <a:solidFill>
                <a:srgbClr val="B38275"/>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35" name="Straight Connector 122"/>
            <p:cNvCxnSpPr>
              <a:stCxn id="34" idx="0"/>
            </p:cNvCxnSpPr>
            <p:nvPr/>
          </p:nvCxnSpPr>
          <p:spPr>
            <a:xfrm rot="10800000">
              <a:off x="4889980" y="1620289"/>
              <a:ext cx="2052429" cy="1388"/>
            </a:xfrm>
            <a:prstGeom prst="line">
              <a:avLst/>
            </a:prstGeom>
            <a:ln w="28575">
              <a:solidFill>
                <a:srgbClr val="B38275"/>
              </a:solidFill>
            </a:ln>
          </p:spPr>
          <p:style>
            <a:lnRef idx="1">
              <a:schemeClr val="accent1"/>
            </a:lnRef>
            <a:fillRef idx="0">
              <a:schemeClr val="accent1"/>
            </a:fillRef>
            <a:effectRef idx="0">
              <a:schemeClr val="accent1"/>
            </a:effectRef>
            <a:fontRef idx="minor">
              <a:schemeClr val="tx1"/>
            </a:fontRef>
          </p:style>
        </p:cxnSp>
        <p:cxnSp>
          <p:nvCxnSpPr>
            <p:cNvPr id="36" name="Straight Connector 123"/>
            <p:cNvCxnSpPr>
              <a:stCxn id="34" idx="2"/>
            </p:cNvCxnSpPr>
            <p:nvPr/>
          </p:nvCxnSpPr>
          <p:spPr>
            <a:xfrm rot="10800000" flipV="1">
              <a:off x="4889980" y="2038323"/>
              <a:ext cx="2061044" cy="26"/>
            </a:xfrm>
            <a:prstGeom prst="line">
              <a:avLst/>
            </a:prstGeom>
            <a:ln w="28575">
              <a:solidFill>
                <a:srgbClr val="B38275"/>
              </a:solidFill>
            </a:ln>
          </p:spPr>
          <p:style>
            <a:lnRef idx="1">
              <a:schemeClr val="accent1"/>
            </a:lnRef>
            <a:fillRef idx="0">
              <a:schemeClr val="accent1"/>
            </a:fillRef>
            <a:effectRef idx="0">
              <a:schemeClr val="accent1"/>
            </a:effectRef>
            <a:fontRef idx="minor">
              <a:schemeClr val="tx1"/>
            </a:fontRef>
          </p:style>
        </p:cxnSp>
      </p:grpSp>
      <p:grpSp>
        <p:nvGrpSpPr>
          <p:cNvPr id="37" name="Group 155"/>
          <p:cNvGrpSpPr/>
          <p:nvPr/>
        </p:nvGrpSpPr>
        <p:grpSpPr>
          <a:xfrm>
            <a:off x="5183299" y="2374900"/>
            <a:ext cx="3368453" cy="298451"/>
            <a:chOff x="3887474" y="1704975"/>
            <a:chExt cx="2526340" cy="223838"/>
          </a:xfrm>
          <a:solidFill>
            <a:srgbClr val="55B2BF"/>
          </a:solidFill>
        </p:grpSpPr>
        <p:sp>
          <p:nvSpPr>
            <p:cNvPr id="38" name="Oval 138"/>
            <p:cNvSpPr/>
            <p:nvPr/>
          </p:nvSpPr>
          <p:spPr bwMode="auto">
            <a:xfrm>
              <a:off x="6189976" y="1704975"/>
              <a:ext cx="223838" cy="223838"/>
            </a:xfrm>
            <a:prstGeom prst="ellipse">
              <a:avLst/>
            </a:prstGeom>
            <a:grpFill/>
            <a:ln w="9525">
              <a:solidFill>
                <a:srgbClr val="55B2BF"/>
              </a:solidFill>
              <a:round/>
            </a:ln>
          </p:spPr>
          <p:txBody>
            <a:bodyPr vert="horz" wrap="square" lIns="121920" tIns="60960" rIns="121920" bIns="60960" numCol="1" rtlCol="0" anchor="t" anchorCtr="0" compatLnSpc="1"/>
            <a:lstStyle/>
            <a:p>
              <a:pPr algn="ctr"/>
              <a:endParaRPr lang="en-US" sz="2400"/>
            </a:p>
          </p:txBody>
        </p:sp>
        <p:cxnSp>
          <p:nvCxnSpPr>
            <p:cNvPr id="39" name="Straight Connector 139"/>
            <p:cNvCxnSpPr/>
            <p:nvPr/>
          </p:nvCxnSpPr>
          <p:spPr>
            <a:xfrm>
              <a:off x="3887474" y="1816894"/>
              <a:ext cx="2408551" cy="1870"/>
            </a:xfrm>
            <a:prstGeom prst="line">
              <a:avLst/>
            </a:prstGeom>
            <a:grpFill/>
            <a:ln w="12700">
              <a:solidFill>
                <a:srgbClr val="55B2BF"/>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40" name="Group 157"/>
          <p:cNvGrpSpPr/>
          <p:nvPr/>
        </p:nvGrpSpPr>
        <p:grpSpPr>
          <a:xfrm>
            <a:off x="5183299" y="4690033"/>
            <a:ext cx="3368453" cy="298451"/>
            <a:chOff x="3887474" y="3441325"/>
            <a:chExt cx="2526340" cy="223838"/>
          </a:xfrm>
          <a:solidFill>
            <a:srgbClr val="55B2BF"/>
          </a:solidFill>
        </p:grpSpPr>
        <p:sp>
          <p:nvSpPr>
            <p:cNvPr id="41" name="Oval 142"/>
            <p:cNvSpPr/>
            <p:nvPr/>
          </p:nvSpPr>
          <p:spPr bwMode="auto">
            <a:xfrm>
              <a:off x="6189976" y="3441325"/>
              <a:ext cx="223838" cy="223838"/>
            </a:xfrm>
            <a:prstGeom prst="ellipse">
              <a:avLst/>
            </a:prstGeom>
            <a:grpFill/>
            <a:ln w="9525">
              <a:solidFill>
                <a:srgbClr val="55B2BF"/>
              </a:solidFill>
              <a:round/>
            </a:ln>
          </p:spPr>
          <p:txBody>
            <a:bodyPr vert="horz" wrap="square" lIns="121920" tIns="60960" rIns="121920" bIns="60960" numCol="1" rtlCol="0" anchor="t" anchorCtr="0" compatLnSpc="1"/>
            <a:lstStyle/>
            <a:p>
              <a:pPr algn="ctr"/>
              <a:endParaRPr lang="en-US" sz="2400"/>
            </a:p>
          </p:txBody>
        </p:sp>
        <p:cxnSp>
          <p:nvCxnSpPr>
            <p:cNvPr id="42" name="Straight Connector 143"/>
            <p:cNvCxnSpPr/>
            <p:nvPr/>
          </p:nvCxnSpPr>
          <p:spPr>
            <a:xfrm>
              <a:off x="3887474" y="3553244"/>
              <a:ext cx="2408551" cy="1870"/>
            </a:xfrm>
            <a:prstGeom prst="line">
              <a:avLst/>
            </a:prstGeom>
            <a:grpFill/>
            <a:ln w="12700">
              <a:solidFill>
                <a:srgbClr val="55B2BF"/>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43" name="Group 156"/>
          <p:cNvGrpSpPr/>
          <p:nvPr/>
        </p:nvGrpSpPr>
        <p:grpSpPr>
          <a:xfrm>
            <a:off x="3733801" y="3549649"/>
            <a:ext cx="3365500" cy="298451"/>
            <a:chOff x="2800350" y="2586037"/>
            <a:chExt cx="2524125" cy="223838"/>
          </a:xfrm>
          <a:solidFill>
            <a:srgbClr val="B38275"/>
          </a:solidFill>
        </p:grpSpPr>
        <p:sp>
          <p:nvSpPr>
            <p:cNvPr id="44" name="Oval 144"/>
            <p:cNvSpPr/>
            <p:nvPr/>
          </p:nvSpPr>
          <p:spPr bwMode="auto">
            <a:xfrm>
              <a:off x="2800350" y="2586037"/>
              <a:ext cx="223838" cy="223838"/>
            </a:xfrm>
            <a:prstGeom prst="ellipse">
              <a:avLst/>
            </a:prstGeom>
            <a:grpFill/>
            <a:ln w="9525">
              <a:solidFill>
                <a:srgbClr val="B38275"/>
              </a:solidFill>
              <a:round/>
            </a:ln>
          </p:spPr>
          <p:txBody>
            <a:bodyPr vert="horz" wrap="square" lIns="121920" tIns="60960" rIns="121920" bIns="60960" numCol="1" rtlCol="0" anchor="t" anchorCtr="0" compatLnSpc="1"/>
            <a:lstStyle/>
            <a:p>
              <a:pPr algn="ctr"/>
              <a:endParaRPr lang="en-US" sz="2400"/>
            </a:p>
          </p:txBody>
        </p:sp>
        <p:cxnSp>
          <p:nvCxnSpPr>
            <p:cNvPr id="45" name="Straight Connector 145"/>
            <p:cNvCxnSpPr/>
            <p:nvPr/>
          </p:nvCxnSpPr>
          <p:spPr>
            <a:xfrm>
              <a:off x="2915924" y="2697956"/>
              <a:ext cx="2408551" cy="1870"/>
            </a:xfrm>
            <a:prstGeom prst="line">
              <a:avLst/>
            </a:prstGeom>
            <a:grpFill/>
            <a:ln w="12700">
              <a:solidFill>
                <a:srgbClr val="B38275"/>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46" name="Freeform 72"/>
          <p:cNvSpPr>
            <a:spLocks noEditPoints="1"/>
          </p:cNvSpPr>
          <p:nvPr/>
        </p:nvSpPr>
        <p:spPr bwMode="auto">
          <a:xfrm>
            <a:off x="4366864" y="2209800"/>
            <a:ext cx="611536" cy="611536"/>
          </a:xfrm>
          <a:custGeom>
            <a:avLst/>
            <a:gdLst/>
            <a:ahLst/>
            <a:cxnLst>
              <a:cxn ang="0">
                <a:pos x="121" y="1"/>
              </a:cxn>
              <a:cxn ang="0">
                <a:pos x="119" y="0"/>
              </a:cxn>
              <a:cxn ang="0">
                <a:pos x="117" y="1"/>
              </a:cxn>
              <a:cxn ang="0">
                <a:pos x="2" y="77"/>
              </a:cxn>
              <a:cxn ang="0">
                <a:pos x="0" y="81"/>
              </a:cxn>
              <a:cxn ang="0">
                <a:pos x="2" y="84"/>
              </a:cxn>
              <a:cxn ang="0">
                <a:pos x="32" y="96"/>
              </a:cxn>
              <a:cxn ang="0">
                <a:pos x="46" y="121"/>
              </a:cxn>
              <a:cxn ang="0">
                <a:pos x="50" y="123"/>
              </a:cxn>
              <a:cxn ang="0">
                <a:pos x="50" y="123"/>
              </a:cxn>
              <a:cxn ang="0">
                <a:pos x="53" y="121"/>
              </a:cxn>
              <a:cxn ang="0">
                <a:pos x="61" y="107"/>
              </a:cxn>
              <a:cxn ang="0">
                <a:pos x="98" y="122"/>
              </a:cxn>
              <a:cxn ang="0">
                <a:pos x="100" y="123"/>
              </a:cxn>
              <a:cxn ang="0">
                <a:pos x="101" y="122"/>
              </a:cxn>
              <a:cxn ang="0">
                <a:pos x="103" y="119"/>
              </a:cxn>
              <a:cxn ang="0">
                <a:pos x="123" y="4"/>
              </a:cxn>
              <a:cxn ang="0">
                <a:pos x="121" y="1"/>
              </a:cxn>
              <a:cxn ang="0">
                <a:pos x="12" y="80"/>
              </a:cxn>
              <a:cxn ang="0">
                <a:pos x="101" y="20"/>
              </a:cxn>
              <a:cxn ang="0">
                <a:pos x="36" y="89"/>
              </a:cxn>
              <a:cxn ang="0">
                <a:pos x="35" y="89"/>
              </a:cxn>
              <a:cxn ang="0">
                <a:pos x="12" y="80"/>
              </a:cxn>
              <a:cxn ang="0">
                <a:pos x="39" y="92"/>
              </a:cxn>
              <a:cxn ang="0">
                <a:pos x="39" y="92"/>
              </a:cxn>
              <a:cxn ang="0">
                <a:pos x="112" y="14"/>
              </a:cxn>
              <a:cxn ang="0">
                <a:pos x="50" y="111"/>
              </a:cxn>
              <a:cxn ang="0">
                <a:pos x="39" y="92"/>
              </a:cxn>
              <a:cxn ang="0">
                <a:pos x="97" y="113"/>
              </a:cxn>
              <a:cxn ang="0">
                <a:pos x="64" y="100"/>
              </a:cxn>
              <a:cxn ang="0">
                <a:pos x="61" y="100"/>
              </a:cxn>
              <a:cxn ang="0">
                <a:pos x="112" y="22"/>
              </a:cxn>
              <a:cxn ang="0">
                <a:pos x="97" y="113"/>
              </a:cxn>
              <a:cxn ang="0">
                <a:pos x="97" y="113"/>
              </a:cxn>
              <a:cxn ang="0">
                <a:pos x="97" y="113"/>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rgbClr val="55B2BF"/>
          </a:solidFill>
          <a:ln w="9525">
            <a:noFill/>
            <a:round/>
          </a:ln>
        </p:spPr>
        <p:txBody>
          <a:bodyPr vert="horz" wrap="square" lIns="121920" tIns="60960" rIns="121920" bIns="60960" numCol="1" anchor="t" anchorCtr="0" compatLnSpc="1"/>
          <a:lstStyle/>
          <a:p>
            <a:endParaRPr lang="en-US" sz="2400">
              <a:solidFill>
                <a:schemeClr val="accent1"/>
              </a:solidFill>
            </a:endParaRPr>
          </a:p>
        </p:txBody>
      </p:sp>
      <p:grpSp>
        <p:nvGrpSpPr>
          <p:cNvPr id="47" name="Group 65"/>
          <p:cNvGrpSpPr/>
          <p:nvPr/>
        </p:nvGrpSpPr>
        <p:grpSpPr>
          <a:xfrm>
            <a:off x="7315200" y="3351361"/>
            <a:ext cx="611536" cy="611536"/>
            <a:chOff x="8780463" y="1906588"/>
            <a:chExt cx="360363" cy="360363"/>
          </a:xfrm>
          <a:solidFill>
            <a:srgbClr val="B38275"/>
          </a:solidFill>
        </p:grpSpPr>
        <p:sp>
          <p:nvSpPr>
            <p:cNvPr id="48" name="Freeform 93"/>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ln>
          </p:spPr>
          <p:txBody>
            <a:bodyPr vert="horz" wrap="square" lIns="121920" tIns="60960" rIns="121920" bIns="60960" numCol="1" anchor="t" anchorCtr="0" compatLnSpc="1"/>
            <a:lstStyle/>
            <a:p>
              <a:endParaRPr lang="en-US" sz="2400">
                <a:solidFill>
                  <a:schemeClr val="accent1"/>
                </a:solidFill>
              </a:endParaRPr>
            </a:p>
          </p:txBody>
        </p:sp>
        <p:sp>
          <p:nvSpPr>
            <p:cNvPr id="49" name="Freeform 94"/>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ln>
          </p:spPr>
          <p:txBody>
            <a:bodyPr vert="horz" wrap="square" lIns="121920" tIns="60960" rIns="121920" bIns="60960" numCol="1" anchor="t" anchorCtr="0" compatLnSpc="1"/>
            <a:lstStyle/>
            <a:p>
              <a:endParaRPr lang="en-US" sz="2400">
                <a:solidFill>
                  <a:schemeClr val="accent1"/>
                </a:solidFill>
              </a:endParaRPr>
            </a:p>
          </p:txBody>
        </p:sp>
        <p:sp>
          <p:nvSpPr>
            <p:cNvPr id="50" name="Freeform 95"/>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ln>
          </p:spPr>
          <p:txBody>
            <a:bodyPr vert="horz" wrap="square" lIns="121920" tIns="60960" rIns="121920" bIns="60960" numCol="1" anchor="t" anchorCtr="0" compatLnSpc="1"/>
            <a:lstStyle/>
            <a:p>
              <a:endParaRPr lang="en-US" sz="2400">
                <a:solidFill>
                  <a:schemeClr val="accent1"/>
                </a:solidFill>
              </a:endParaRPr>
            </a:p>
          </p:txBody>
        </p:sp>
        <p:sp>
          <p:nvSpPr>
            <p:cNvPr id="51" name="Freeform 96"/>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ln>
          </p:spPr>
          <p:txBody>
            <a:bodyPr vert="horz" wrap="square" lIns="121920" tIns="60960" rIns="121920" bIns="60960" numCol="1" anchor="t" anchorCtr="0" compatLnSpc="1"/>
            <a:lstStyle/>
            <a:p>
              <a:endParaRPr lang="en-US" sz="2400">
                <a:solidFill>
                  <a:schemeClr val="accent1"/>
                </a:solidFill>
              </a:endParaRPr>
            </a:p>
          </p:txBody>
        </p:sp>
        <p:sp>
          <p:nvSpPr>
            <p:cNvPr id="52" name="Freeform 97"/>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ln>
          </p:spPr>
          <p:txBody>
            <a:bodyPr vert="horz" wrap="square" lIns="121920" tIns="60960" rIns="121920" bIns="60960" numCol="1" anchor="t" anchorCtr="0" compatLnSpc="1"/>
            <a:lstStyle/>
            <a:p>
              <a:endParaRPr lang="en-US" sz="2400">
                <a:solidFill>
                  <a:schemeClr val="accent1"/>
                </a:solidFill>
              </a:endParaRPr>
            </a:p>
          </p:txBody>
        </p:sp>
        <p:sp>
          <p:nvSpPr>
            <p:cNvPr id="53" name="Freeform 98"/>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ln>
          </p:spPr>
          <p:txBody>
            <a:bodyPr vert="horz" wrap="square" lIns="121920" tIns="60960" rIns="121920" bIns="60960" numCol="1" anchor="t" anchorCtr="0" compatLnSpc="1"/>
            <a:lstStyle/>
            <a:p>
              <a:endParaRPr lang="en-US" sz="2400">
                <a:solidFill>
                  <a:schemeClr val="accent1"/>
                </a:solidFill>
              </a:endParaRPr>
            </a:p>
          </p:txBody>
        </p:sp>
      </p:grpSp>
      <p:sp>
        <p:nvSpPr>
          <p:cNvPr id="54" name="Freeform 144"/>
          <p:cNvSpPr>
            <a:spLocks noEditPoints="1"/>
          </p:cNvSpPr>
          <p:nvPr/>
        </p:nvSpPr>
        <p:spPr bwMode="auto">
          <a:xfrm>
            <a:off x="4405896" y="4554937"/>
            <a:ext cx="625003" cy="611536"/>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rgbClr val="55B2BF"/>
          </a:solidFill>
          <a:ln w="9525">
            <a:noFill/>
            <a:round/>
          </a:ln>
        </p:spPr>
        <p:txBody>
          <a:bodyPr vert="horz" wrap="square" lIns="121920" tIns="60960" rIns="121920" bIns="60960" numCol="1" anchor="t" anchorCtr="0" compatLnSpc="1"/>
          <a:lstStyle/>
          <a:p>
            <a:endParaRPr lang="en-US" sz="2400">
              <a:solidFill>
                <a:schemeClr val="accent1"/>
              </a:solidFill>
            </a:endParaRPr>
          </a:p>
        </p:txBody>
      </p:sp>
      <p:sp>
        <p:nvSpPr>
          <p:cNvPr id="55" name="Rectangle 11"/>
          <p:cNvSpPr/>
          <p:nvPr/>
        </p:nvSpPr>
        <p:spPr>
          <a:xfrm>
            <a:off x="8085680" y="3391002"/>
            <a:ext cx="2451995" cy="784830"/>
          </a:xfrm>
          <a:prstGeom prst="rect">
            <a:avLst/>
          </a:prstGeom>
        </p:spPr>
        <p:txBody>
          <a:bodyPr wrap="square">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Rectangle 11"/>
          <p:cNvSpPr/>
          <p:nvPr/>
        </p:nvSpPr>
        <p:spPr>
          <a:xfrm>
            <a:off x="8085681" y="3117689"/>
            <a:ext cx="1349581" cy="372025"/>
          </a:xfrm>
          <a:prstGeom prst="rect">
            <a:avLst/>
          </a:prstGeom>
        </p:spPr>
        <p:txBody>
          <a:bodyPr wrap="square">
            <a:spAutoFit/>
          </a:bodyPr>
          <a:lstStyle/>
          <a:p>
            <a:pP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Rectangle 11"/>
          <p:cNvSpPr/>
          <p:nvPr/>
        </p:nvSpPr>
        <p:spPr>
          <a:xfrm>
            <a:off x="1828392" y="2323550"/>
            <a:ext cx="2451995" cy="784830"/>
          </a:xfrm>
          <a:prstGeom prst="rect">
            <a:avLst/>
          </a:prstGeom>
        </p:spPr>
        <p:txBody>
          <a:bodyPr wrap="square">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Rectangle 11"/>
          <p:cNvSpPr/>
          <p:nvPr/>
        </p:nvSpPr>
        <p:spPr>
          <a:xfrm>
            <a:off x="2930806" y="2050237"/>
            <a:ext cx="1349581" cy="372025"/>
          </a:xfrm>
          <a:prstGeom prst="rect">
            <a:avLst/>
          </a:prstGeom>
        </p:spPr>
        <p:txBody>
          <a:bodyPr wrap="square">
            <a:spAutoFit/>
          </a:bodyPr>
          <a:lstStyle/>
          <a:p>
            <a:pPr algn="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9" name="Rectangle 11"/>
          <p:cNvSpPr/>
          <p:nvPr/>
        </p:nvSpPr>
        <p:spPr>
          <a:xfrm>
            <a:off x="1828392" y="4519888"/>
            <a:ext cx="2451995" cy="784830"/>
          </a:xfrm>
          <a:prstGeom prst="rect">
            <a:avLst/>
          </a:prstGeom>
        </p:spPr>
        <p:txBody>
          <a:bodyPr wrap="square">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Rectangle 11"/>
          <p:cNvSpPr/>
          <p:nvPr/>
        </p:nvSpPr>
        <p:spPr>
          <a:xfrm>
            <a:off x="2930806" y="4246575"/>
            <a:ext cx="1349581" cy="372025"/>
          </a:xfrm>
          <a:prstGeom prst="rect">
            <a:avLst/>
          </a:prstGeom>
        </p:spPr>
        <p:txBody>
          <a:bodyPr wrap="square">
            <a:spAutoFit/>
          </a:bodyPr>
          <a:lstStyle/>
          <a:p>
            <a:pPr algn="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1" y="-2666998"/>
            <a:ext cx="6858000" cy="12192002"/>
          </a:xfrm>
          <a:prstGeom prst="rect">
            <a:avLst/>
          </a:prstGeom>
        </p:spPr>
      </p:pic>
      <p:sp>
        <p:nvSpPr>
          <p:cNvPr id="18" name="文本框 17"/>
          <p:cNvSpPr txBox="1"/>
          <p:nvPr/>
        </p:nvSpPr>
        <p:spPr>
          <a:xfrm>
            <a:off x="4761654" y="1844100"/>
            <a:ext cx="2668692" cy="1569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9600" spc="-300"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rPr>
              <a:t>02 </a:t>
            </a:r>
            <a:endParaRPr lang="zh-CN" altLang="en-US" sz="9600" spc="-300"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endParaRPr>
          </a:p>
        </p:txBody>
      </p:sp>
      <p:sp>
        <p:nvSpPr>
          <p:cNvPr id="19" name="矩形 18"/>
          <p:cNvSpPr/>
          <p:nvPr/>
        </p:nvSpPr>
        <p:spPr>
          <a:xfrm>
            <a:off x="4481027" y="3320267"/>
            <a:ext cx="3229946" cy="846257"/>
          </a:xfrm>
          <a:prstGeom prst="rect">
            <a:avLst/>
          </a:prstGeom>
        </p:spPr>
        <p:txBody>
          <a:bodyPr wrap="square">
            <a:spAutoFit/>
          </a:bodyPr>
          <a:lstStyle/>
          <a:p>
            <a:pPr algn="dist">
              <a:lnSpc>
                <a:spcPct val="175000"/>
              </a:lnSpc>
            </a:pPr>
            <a:r>
              <a:rPr lang="zh-CN" altLang="en-US" sz="3200" dirty="0">
                <a:solidFill>
                  <a:srgbClr val="55B2BF"/>
                </a:solidFill>
                <a:latin typeface="方正宋刻本秀楷简体" panose="02000000000000000000" pitchFamily="2" charset="-122"/>
                <a:ea typeface="方正宋刻本秀楷简体" panose="02000000000000000000" pitchFamily="2" charset="-122"/>
              </a:rPr>
              <a:t>此处添加标题</a:t>
            </a:r>
            <a:endParaRPr lang="zh-CN" altLang="en-US" sz="32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20" name="文本框 19"/>
          <p:cNvSpPr txBox="1"/>
          <p:nvPr/>
        </p:nvSpPr>
        <p:spPr>
          <a:xfrm>
            <a:off x="4275604" y="4179633"/>
            <a:ext cx="3640793" cy="400110"/>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2000" b="0" dirty="0">
                <a:solidFill>
                  <a:srgbClr val="55B2BF"/>
                </a:solidFill>
                <a:latin typeface="华文细黑" panose="02010600040101010101" pitchFamily="2" charset="-122"/>
                <a:ea typeface="华文细黑" panose="02010600040101010101" pitchFamily="2" charset="-122"/>
                <a:cs typeface="Arial" panose="020B0604020202020204" pitchFamily="34" charset="0"/>
              </a:rPr>
              <a:t>Add your title here</a:t>
            </a:r>
            <a:endParaRPr lang="en-US" altLang="zh-CN" sz="2000" b="0" dirty="0">
              <a:solidFill>
                <a:srgbClr val="55B2BF"/>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CFC"/>
        </a:solidFill>
        <a:effectLst/>
      </p:bgPr>
    </p:bg>
    <p:spTree>
      <p:nvGrpSpPr>
        <p:cNvPr id="1" name=""/>
        <p:cNvGrpSpPr/>
        <p:nvPr/>
      </p:nvGrpSpPr>
      <p:grpSpPr>
        <a:xfrm>
          <a:off x="0" y="0"/>
          <a:ext cx="0" cy="0"/>
          <a:chOff x="0" y="0"/>
          <a:chExt cx="0" cy="0"/>
        </a:xfrm>
      </p:grpSpPr>
      <p:grpSp>
        <p:nvGrpSpPr>
          <p:cNvPr id="6" name="组合 5"/>
          <p:cNvGrpSpPr/>
          <p:nvPr/>
        </p:nvGrpSpPr>
        <p:grpSpPr>
          <a:xfrm>
            <a:off x="1163642" y="298876"/>
            <a:ext cx="2072640" cy="820870"/>
            <a:chOff x="5093105" y="86050"/>
            <a:chExt cx="2072640" cy="820870"/>
          </a:xfrm>
        </p:grpSpPr>
        <p:sp>
          <p:nvSpPr>
            <p:cNvPr id="7" name="矩形 6"/>
            <p:cNvSpPr/>
            <p:nvPr/>
          </p:nvSpPr>
          <p:spPr>
            <a:xfrm>
              <a:off x="5093109" y="86050"/>
              <a:ext cx="2072636" cy="579582"/>
            </a:xfrm>
            <a:prstGeom prst="rect">
              <a:avLst/>
            </a:prstGeom>
          </p:spPr>
          <p:txBody>
            <a:bodyPr wrap="square">
              <a:spAutoFit/>
            </a:bodyPr>
            <a:lstStyle/>
            <a:p>
              <a:pPr algn="dist">
                <a:lnSpc>
                  <a:spcPct val="150000"/>
                </a:lnSpc>
              </a:pPr>
              <a:r>
                <a:rPr lang="zh-CN" altLang="en-US"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8" name="文本框 7"/>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dist"/>
              <a:r>
                <a:rPr lang="en-US" altLang="zh-CN"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9" name="文本框 8"/>
          <p:cNvSpPr txBox="1"/>
          <p:nvPr/>
        </p:nvSpPr>
        <p:spPr>
          <a:xfrm>
            <a:off x="271262" y="273211"/>
            <a:ext cx="1088107" cy="1015663"/>
          </a:xfrm>
          <a:prstGeom prst="rect">
            <a:avLst/>
          </a:prstGeom>
          <a:noFill/>
        </p:spPr>
        <p:txBody>
          <a:bodyPr wrap="square" rtlCol="0">
            <a:spAutoFit/>
          </a:bodyPr>
          <a:lstStyle/>
          <a:p>
            <a:pPr algn="ctr"/>
            <a:r>
              <a:rPr lang="en-US" altLang="zh-CN" sz="6000" dirty="0">
                <a:solidFill>
                  <a:srgbClr val="55B2BF"/>
                </a:solidFill>
                <a:latin typeface="方正宋刻本秀楷简体" panose="02000000000000000000" pitchFamily="2" charset="-122"/>
                <a:ea typeface="方正宋刻本秀楷简体" panose="02000000000000000000" pitchFamily="2" charset="-122"/>
              </a:rPr>
              <a:t>02</a:t>
            </a:r>
            <a:endParaRPr lang="zh-CN" altLang="en-US" sz="60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10" name="Freeform 5"/>
          <p:cNvSpPr/>
          <p:nvPr/>
        </p:nvSpPr>
        <p:spPr bwMode="auto">
          <a:xfrm>
            <a:off x="705175" y="1798015"/>
            <a:ext cx="2303390" cy="2299683"/>
          </a:xfrm>
          <a:custGeom>
            <a:avLst/>
            <a:gdLst>
              <a:gd name="T0" fmla="*/ 0 w 1864"/>
              <a:gd name="T1" fmla="*/ 0 h 1861"/>
              <a:gd name="T2" fmla="*/ 0 w 1864"/>
              <a:gd name="T3" fmla="*/ 0 h 1861"/>
              <a:gd name="T4" fmla="*/ 0 w 1864"/>
              <a:gd name="T5" fmla="*/ 1861 h 1861"/>
              <a:gd name="T6" fmla="*/ 1864 w 1864"/>
              <a:gd name="T7" fmla="*/ 1861 h 1861"/>
              <a:gd name="T8" fmla="*/ 1864 w 1864"/>
              <a:gd name="T9" fmla="*/ 1861 h 1861"/>
              <a:gd name="T10" fmla="*/ 1864 w 1864"/>
              <a:gd name="T11" fmla="*/ 0 h 1861"/>
              <a:gd name="T12" fmla="*/ 0 w 1864"/>
              <a:gd name="T13" fmla="*/ 0 h 1861"/>
            </a:gdLst>
            <a:ahLst/>
            <a:cxnLst>
              <a:cxn ang="0">
                <a:pos x="T0" y="T1"/>
              </a:cxn>
              <a:cxn ang="0">
                <a:pos x="T2" y="T3"/>
              </a:cxn>
              <a:cxn ang="0">
                <a:pos x="T4" y="T5"/>
              </a:cxn>
              <a:cxn ang="0">
                <a:pos x="T6" y="T7"/>
              </a:cxn>
              <a:cxn ang="0">
                <a:pos x="T8" y="T9"/>
              </a:cxn>
              <a:cxn ang="0">
                <a:pos x="T10" y="T11"/>
              </a:cxn>
              <a:cxn ang="0">
                <a:pos x="T12" y="T13"/>
              </a:cxn>
            </a:cxnLst>
            <a:rect l="0" t="0" r="r" b="b"/>
            <a:pathLst>
              <a:path w="1864" h="1861">
                <a:moveTo>
                  <a:pt x="0" y="0"/>
                </a:moveTo>
                <a:lnTo>
                  <a:pt x="0" y="0"/>
                </a:lnTo>
                <a:lnTo>
                  <a:pt x="0" y="1861"/>
                </a:lnTo>
                <a:lnTo>
                  <a:pt x="1864" y="1861"/>
                </a:lnTo>
                <a:lnTo>
                  <a:pt x="1864" y="1861"/>
                </a:lnTo>
                <a:lnTo>
                  <a:pt x="1864" y="0"/>
                </a:lnTo>
                <a:lnTo>
                  <a:pt x="0" y="0"/>
                </a:lnTo>
                <a:close/>
              </a:path>
            </a:pathLst>
          </a:custGeom>
          <a:blipFill dpi="0" rotWithShape="1">
            <a:blip r:embed="rId2">
              <a:extLst>
                <a:ext uri="{28A0092B-C50C-407E-A947-70E740481C1C}">
                  <a14:useLocalDpi xmlns:a14="http://schemas.microsoft.com/office/drawing/2010/main" val="0"/>
                </a:ext>
              </a:extLst>
            </a:blip>
            <a:srcRect/>
            <a:stretch>
              <a:fillRect r="-52878"/>
            </a:stretch>
          </a:blip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en-US"/>
          </a:p>
        </p:txBody>
      </p:sp>
      <p:sp>
        <p:nvSpPr>
          <p:cNvPr id="11" name="Oval 6"/>
          <p:cNvSpPr>
            <a:spLocks noChangeArrowheads="1"/>
          </p:cNvSpPr>
          <p:nvPr/>
        </p:nvSpPr>
        <p:spPr bwMode="auto">
          <a:xfrm>
            <a:off x="450870" y="1507960"/>
            <a:ext cx="729920" cy="729032"/>
          </a:xfrm>
          <a:prstGeom prst="ellipse">
            <a:avLst/>
          </a:prstGeom>
          <a:solidFill>
            <a:srgbClr val="55B2BF"/>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en-US"/>
          </a:p>
        </p:txBody>
      </p:sp>
      <p:sp>
        <p:nvSpPr>
          <p:cNvPr id="12" name="文本框 32"/>
          <p:cNvSpPr txBox="1"/>
          <p:nvPr/>
        </p:nvSpPr>
        <p:spPr>
          <a:xfrm>
            <a:off x="648155" y="1542824"/>
            <a:ext cx="335348" cy="707886"/>
          </a:xfrm>
          <a:prstGeom prst="rect">
            <a:avLst/>
          </a:prstGeom>
          <a:noFill/>
        </p:spPr>
        <p:txBody>
          <a:bodyPr wrap="square" rtlCol="0">
            <a:spAutoFit/>
          </a:bodyPr>
          <a:lstStyle/>
          <a:p>
            <a:pPr algn="ctr"/>
            <a:r>
              <a:rPr lang="en-US" sz="4000" dirty="0">
                <a:solidFill>
                  <a:schemeClr val="bg1"/>
                </a:solidFill>
                <a:latin typeface="CabinSketch" panose="020B0503050202020004" pitchFamily="34" charset="0"/>
              </a:rPr>
              <a:t>A</a:t>
            </a:r>
            <a:endParaRPr lang="en-US" sz="4000" dirty="0">
              <a:solidFill>
                <a:schemeClr val="bg1"/>
              </a:solidFill>
              <a:latin typeface="CabinSketch" panose="020B0503050202020004" pitchFamily="34" charset="0"/>
            </a:endParaRPr>
          </a:p>
        </p:txBody>
      </p:sp>
      <p:sp>
        <p:nvSpPr>
          <p:cNvPr id="13" name="Freeform 17"/>
          <p:cNvSpPr/>
          <p:nvPr/>
        </p:nvSpPr>
        <p:spPr bwMode="auto">
          <a:xfrm>
            <a:off x="3625733" y="2572928"/>
            <a:ext cx="2303390" cy="2299683"/>
          </a:xfrm>
          <a:custGeom>
            <a:avLst/>
            <a:gdLst>
              <a:gd name="T0" fmla="*/ 0 w 1864"/>
              <a:gd name="T1" fmla="*/ 0 h 1861"/>
              <a:gd name="T2" fmla="*/ 0 w 1864"/>
              <a:gd name="T3" fmla="*/ 0 h 1861"/>
              <a:gd name="T4" fmla="*/ 0 w 1864"/>
              <a:gd name="T5" fmla="*/ 1861 h 1861"/>
              <a:gd name="T6" fmla="*/ 1864 w 1864"/>
              <a:gd name="T7" fmla="*/ 1861 h 1861"/>
              <a:gd name="T8" fmla="*/ 1864 w 1864"/>
              <a:gd name="T9" fmla="*/ 1861 h 1861"/>
              <a:gd name="T10" fmla="*/ 1864 w 1864"/>
              <a:gd name="T11" fmla="*/ 0 h 1861"/>
              <a:gd name="T12" fmla="*/ 0 w 1864"/>
              <a:gd name="T13" fmla="*/ 0 h 1861"/>
            </a:gdLst>
            <a:ahLst/>
            <a:cxnLst>
              <a:cxn ang="0">
                <a:pos x="T0" y="T1"/>
              </a:cxn>
              <a:cxn ang="0">
                <a:pos x="T2" y="T3"/>
              </a:cxn>
              <a:cxn ang="0">
                <a:pos x="T4" y="T5"/>
              </a:cxn>
              <a:cxn ang="0">
                <a:pos x="T6" y="T7"/>
              </a:cxn>
              <a:cxn ang="0">
                <a:pos x="T8" y="T9"/>
              </a:cxn>
              <a:cxn ang="0">
                <a:pos x="T10" y="T11"/>
              </a:cxn>
              <a:cxn ang="0">
                <a:pos x="T12" y="T13"/>
              </a:cxn>
            </a:cxnLst>
            <a:rect l="0" t="0" r="r" b="b"/>
            <a:pathLst>
              <a:path w="1864" h="1861">
                <a:moveTo>
                  <a:pt x="0" y="0"/>
                </a:moveTo>
                <a:lnTo>
                  <a:pt x="0" y="0"/>
                </a:lnTo>
                <a:lnTo>
                  <a:pt x="0" y="1861"/>
                </a:lnTo>
                <a:lnTo>
                  <a:pt x="1864" y="1861"/>
                </a:lnTo>
                <a:lnTo>
                  <a:pt x="1864" y="1861"/>
                </a:lnTo>
                <a:lnTo>
                  <a:pt x="1864" y="0"/>
                </a:lnTo>
                <a:lnTo>
                  <a:pt x="0" y="0"/>
                </a:lnTo>
                <a:close/>
              </a:path>
            </a:pathLst>
          </a:custGeom>
          <a:blipFill dpi="0" rotWithShape="1">
            <a:blip r:embed="rId3">
              <a:extLst>
                <a:ext uri="{28A0092B-C50C-407E-A947-70E740481C1C}">
                  <a14:useLocalDpi xmlns:a14="http://schemas.microsoft.com/office/drawing/2010/main" val="0"/>
                </a:ext>
              </a:extLst>
            </a:blip>
            <a:srcRect/>
            <a:stretch>
              <a:fillRect r="-63142"/>
            </a:stretch>
          </a:blip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en-US"/>
          </a:p>
        </p:txBody>
      </p:sp>
      <p:sp>
        <p:nvSpPr>
          <p:cNvPr id="14" name="Oval 19"/>
          <p:cNvSpPr>
            <a:spLocks noChangeArrowheads="1"/>
          </p:cNvSpPr>
          <p:nvPr/>
        </p:nvSpPr>
        <p:spPr bwMode="auto">
          <a:xfrm>
            <a:off x="3370366" y="2320000"/>
            <a:ext cx="730808" cy="729032"/>
          </a:xfrm>
          <a:prstGeom prst="ellipse">
            <a:avLst/>
          </a:prstGeom>
          <a:solidFill>
            <a:srgbClr val="B38275"/>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en-US"/>
          </a:p>
        </p:txBody>
      </p:sp>
      <p:sp>
        <p:nvSpPr>
          <p:cNvPr id="15" name="文本框 32"/>
          <p:cNvSpPr txBox="1"/>
          <p:nvPr/>
        </p:nvSpPr>
        <p:spPr>
          <a:xfrm>
            <a:off x="3568095" y="2354864"/>
            <a:ext cx="335348" cy="707886"/>
          </a:xfrm>
          <a:prstGeom prst="rect">
            <a:avLst/>
          </a:prstGeom>
          <a:noFill/>
        </p:spPr>
        <p:txBody>
          <a:bodyPr wrap="square" rtlCol="0">
            <a:spAutoFit/>
          </a:bodyPr>
          <a:lstStyle/>
          <a:p>
            <a:pPr algn="ctr"/>
            <a:r>
              <a:rPr lang="en-US" sz="4000" dirty="0">
                <a:solidFill>
                  <a:schemeClr val="bg1"/>
                </a:solidFill>
                <a:latin typeface="CabinSketch" panose="020B0503050202020004" pitchFamily="34" charset="0"/>
              </a:rPr>
              <a:t>B</a:t>
            </a:r>
            <a:endParaRPr lang="en-US" sz="4000" dirty="0">
              <a:solidFill>
                <a:schemeClr val="bg1"/>
              </a:solidFill>
              <a:latin typeface="CabinSketch" panose="020B0503050202020004" pitchFamily="34" charset="0"/>
            </a:endParaRPr>
          </a:p>
        </p:txBody>
      </p:sp>
      <p:sp>
        <p:nvSpPr>
          <p:cNvPr id="16" name="Freeform 11"/>
          <p:cNvSpPr/>
          <p:nvPr/>
        </p:nvSpPr>
        <p:spPr bwMode="auto">
          <a:xfrm>
            <a:off x="6547526" y="2038003"/>
            <a:ext cx="2303390" cy="2298447"/>
          </a:xfrm>
          <a:custGeom>
            <a:avLst/>
            <a:gdLst>
              <a:gd name="T0" fmla="*/ 0 w 1864"/>
              <a:gd name="T1" fmla="*/ 0 h 1860"/>
              <a:gd name="T2" fmla="*/ 0 w 1864"/>
              <a:gd name="T3" fmla="*/ 0 h 1860"/>
              <a:gd name="T4" fmla="*/ 0 w 1864"/>
              <a:gd name="T5" fmla="*/ 1860 h 1860"/>
              <a:gd name="T6" fmla="*/ 1864 w 1864"/>
              <a:gd name="T7" fmla="*/ 1860 h 1860"/>
              <a:gd name="T8" fmla="*/ 1864 w 1864"/>
              <a:gd name="T9" fmla="*/ 1860 h 1860"/>
              <a:gd name="T10" fmla="*/ 1864 w 1864"/>
              <a:gd name="T11" fmla="*/ 0 h 1860"/>
              <a:gd name="T12" fmla="*/ 0 w 1864"/>
              <a:gd name="T13" fmla="*/ 0 h 1860"/>
            </a:gdLst>
            <a:ahLst/>
            <a:cxnLst>
              <a:cxn ang="0">
                <a:pos x="T0" y="T1"/>
              </a:cxn>
              <a:cxn ang="0">
                <a:pos x="T2" y="T3"/>
              </a:cxn>
              <a:cxn ang="0">
                <a:pos x="T4" y="T5"/>
              </a:cxn>
              <a:cxn ang="0">
                <a:pos x="T6" y="T7"/>
              </a:cxn>
              <a:cxn ang="0">
                <a:pos x="T8" y="T9"/>
              </a:cxn>
              <a:cxn ang="0">
                <a:pos x="T10" y="T11"/>
              </a:cxn>
              <a:cxn ang="0">
                <a:pos x="T12" y="T13"/>
              </a:cxn>
            </a:cxnLst>
            <a:rect l="0" t="0" r="r" b="b"/>
            <a:pathLst>
              <a:path w="1864" h="1860">
                <a:moveTo>
                  <a:pt x="0" y="0"/>
                </a:moveTo>
                <a:lnTo>
                  <a:pt x="0" y="0"/>
                </a:lnTo>
                <a:lnTo>
                  <a:pt x="0" y="1860"/>
                </a:lnTo>
                <a:lnTo>
                  <a:pt x="1864" y="1860"/>
                </a:lnTo>
                <a:lnTo>
                  <a:pt x="1864" y="1860"/>
                </a:lnTo>
                <a:lnTo>
                  <a:pt x="1864" y="0"/>
                </a:lnTo>
                <a:lnTo>
                  <a:pt x="0" y="0"/>
                </a:lnTo>
                <a:close/>
              </a:path>
            </a:pathLst>
          </a:custGeom>
          <a:blipFill dpi="0" rotWithShape="1">
            <a:blip r:embed="rId4">
              <a:extLst>
                <a:ext uri="{28A0092B-C50C-407E-A947-70E740481C1C}">
                  <a14:useLocalDpi xmlns:a14="http://schemas.microsoft.com/office/drawing/2010/main" val="0"/>
                </a:ext>
              </a:extLst>
            </a:blip>
            <a:srcRect/>
            <a:stretch>
              <a:fillRect r="-47381"/>
            </a:stretch>
          </a:blip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en-US"/>
          </a:p>
        </p:txBody>
      </p:sp>
      <p:sp>
        <p:nvSpPr>
          <p:cNvPr id="17" name="Oval 12"/>
          <p:cNvSpPr>
            <a:spLocks noChangeArrowheads="1"/>
          </p:cNvSpPr>
          <p:nvPr/>
        </p:nvSpPr>
        <p:spPr bwMode="auto">
          <a:xfrm>
            <a:off x="6291986" y="1783839"/>
            <a:ext cx="729920" cy="729032"/>
          </a:xfrm>
          <a:prstGeom prst="ellipse">
            <a:avLst/>
          </a:prstGeom>
          <a:solidFill>
            <a:srgbClr val="55B2BF"/>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en-US"/>
          </a:p>
        </p:txBody>
      </p:sp>
      <p:sp>
        <p:nvSpPr>
          <p:cNvPr id="18" name="文本框 32"/>
          <p:cNvSpPr txBox="1"/>
          <p:nvPr/>
        </p:nvSpPr>
        <p:spPr>
          <a:xfrm>
            <a:off x="6489271" y="1797940"/>
            <a:ext cx="335348" cy="707886"/>
          </a:xfrm>
          <a:prstGeom prst="rect">
            <a:avLst/>
          </a:prstGeom>
          <a:noFill/>
        </p:spPr>
        <p:txBody>
          <a:bodyPr wrap="square" rtlCol="0">
            <a:spAutoFit/>
          </a:bodyPr>
          <a:lstStyle/>
          <a:p>
            <a:pPr algn="ctr"/>
            <a:r>
              <a:rPr lang="en-US" sz="4000" dirty="0">
                <a:solidFill>
                  <a:schemeClr val="bg1"/>
                </a:solidFill>
                <a:latin typeface="CabinSketch" panose="020B0503050202020004" pitchFamily="34" charset="0"/>
              </a:rPr>
              <a:t>C</a:t>
            </a:r>
            <a:endParaRPr lang="en-US" sz="4000" dirty="0">
              <a:solidFill>
                <a:schemeClr val="bg1"/>
              </a:solidFill>
              <a:latin typeface="CabinSketch" panose="020B0503050202020004" pitchFamily="34" charset="0"/>
            </a:endParaRPr>
          </a:p>
        </p:txBody>
      </p:sp>
      <p:sp>
        <p:nvSpPr>
          <p:cNvPr id="19" name="Freeform 23"/>
          <p:cNvSpPr/>
          <p:nvPr/>
        </p:nvSpPr>
        <p:spPr bwMode="auto">
          <a:xfrm>
            <a:off x="9466849" y="2947857"/>
            <a:ext cx="2303390" cy="2298447"/>
          </a:xfrm>
          <a:custGeom>
            <a:avLst/>
            <a:gdLst>
              <a:gd name="T0" fmla="*/ 0 w 1864"/>
              <a:gd name="T1" fmla="*/ 0 h 1860"/>
              <a:gd name="T2" fmla="*/ 0 w 1864"/>
              <a:gd name="T3" fmla="*/ 0 h 1860"/>
              <a:gd name="T4" fmla="*/ 0 w 1864"/>
              <a:gd name="T5" fmla="*/ 1860 h 1860"/>
              <a:gd name="T6" fmla="*/ 1864 w 1864"/>
              <a:gd name="T7" fmla="*/ 1860 h 1860"/>
              <a:gd name="T8" fmla="*/ 1864 w 1864"/>
              <a:gd name="T9" fmla="*/ 1860 h 1860"/>
              <a:gd name="T10" fmla="*/ 1864 w 1864"/>
              <a:gd name="T11" fmla="*/ 0 h 1860"/>
              <a:gd name="T12" fmla="*/ 0 w 1864"/>
              <a:gd name="T13" fmla="*/ 0 h 1860"/>
            </a:gdLst>
            <a:ahLst/>
            <a:cxnLst>
              <a:cxn ang="0">
                <a:pos x="T0" y="T1"/>
              </a:cxn>
              <a:cxn ang="0">
                <a:pos x="T2" y="T3"/>
              </a:cxn>
              <a:cxn ang="0">
                <a:pos x="T4" y="T5"/>
              </a:cxn>
              <a:cxn ang="0">
                <a:pos x="T6" y="T7"/>
              </a:cxn>
              <a:cxn ang="0">
                <a:pos x="T8" y="T9"/>
              </a:cxn>
              <a:cxn ang="0">
                <a:pos x="T10" y="T11"/>
              </a:cxn>
              <a:cxn ang="0">
                <a:pos x="T12" y="T13"/>
              </a:cxn>
            </a:cxnLst>
            <a:rect l="0" t="0" r="r" b="b"/>
            <a:pathLst>
              <a:path w="1864" h="1860">
                <a:moveTo>
                  <a:pt x="0" y="0"/>
                </a:moveTo>
                <a:lnTo>
                  <a:pt x="0" y="0"/>
                </a:lnTo>
                <a:lnTo>
                  <a:pt x="0" y="1860"/>
                </a:lnTo>
                <a:lnTo>
                  <a:pt x="1864" y="1860"/>
                </a:lnTo>
                <a:lnTo>
                  <a:pt x="1864" y="1860"/>
                </a:lnTo>
                <a:lnTo>
                  <a:pt x="1864" y="0"/>
                </a:lnTo>
                <a:lnTo>
                  <a:pt x="0" y="0"/>
                </a:lnTo>
                <a:close/>
              </a:path>
            </a:pathLst>
          </a:custGeom>
          <a:blipFill dpi="0" rotWithShape="1">
            <a:blip r:embed="rId5">
              <a:extLst>
                <a:ext uri="{28A0092B-C50C-407E-A947-70E740481C1C}">
                  <a14:useLocalDpi xmlns:a14="http://schemas.microsoft.com/office/drawing/2010/main" val="0"/>
                </a:ext>
              </a:extLst>
            </a:blip>
            <a:srcRect/>
            <a:stretch>
              <a:fillRect r="-43894"/>
            </a:stretch>
          </a:blip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en-US"/>
          </a:p>
        </p:txBody>
      </p:sp>
      <p:sp>
        <p:nvSpPr>
          <p:cNvPr id="20" name="Oval 24"/>
          <p:cNvSpPr>
            <a:spLocks noChangeArrowheads="1"/>
          </p:cNvSpPr>
          <p:nvPr/>
        </p:nvSpPr>
        <p:spPr bwMode="auto">
          <a:xfrm>
            <a:off x="9211482" y="2693693"/>
            <a:ext cx="730808" cy="729032"/>
          </a:xfrm>
          <a:prstGeom prst="ellipse">
            <a:avLst/>
          </a:prstGeom>
          <a:solidFill>
            <a:srgbClr val="B38275"/>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en-US"/>
          </a:p>
        </p:txBody>
      </p:sp>
      <p:sp>
        <p:nvSpPr>
          <p:cNvPr id="21" name="文本框 32"/>
          <p:cNvSpPr txBox="1"/>
          <p:nvPr/>
        </p:nvSpPr>
        <p:spPr>
          <a:xfrm>
            <a:off x="9409211" y="2707794"/>
            <a:ext cx="335348" cy="707886"/>
          </a:xfrm>
          <a:prstGeom prst="rect">
            <a:avLst/>
          </a:prstGeom>
          <a:noFill/>
        </p:spPr>
        <p:txBody>
          <a:bodyPr wrap="square" rtlCol="0">
            <a:spAutoFit/>
          </a:bodyPr>
          <a:lstStyle/>
          <a:p>
            <a:pPr algn="ctr"/>
            <a:r>
              <a:rPr lang="en-US" sz="4000" dirty="0">
                <a:solidFill>
                  <a:schemeClr val="bg1"/>
                </a:solidFill>
                <a:latin typeface="CabinSketch" panose="020B0503050202020004" pitchFamily="34" charset="0"/>
              </a:rPr>
              <a:t>D</a:t>
            </a:r>
            <a:endParaRPr lang="en-US" sz="4000" dirty="0">
              <a:solidFill>
                <a:schemeClr val="bg1"/>
              </a:solidFill>
              <a:latin typeface="CabinSketch" panose="020B0503050202020004" pitchFamily="34" charset="0"/>
            </a:endParaRPr>
          </a:p>
        </p:txBody>
      </p:sp>
      <p:sp>
        <p:nvSpPr>
          <p:cNvPr id="22" name="文本框 21"/>
          <p:cNvSpPr txBox="1"/>
          <p:nvPr/>
        </p:nvSpPr>
        <p:spPr>
          <a:xfrm>
            <a:off x="732898" y="4443338"/>
            <a:ext cx="2243845" cy="76373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732898" y="4199253"/>
            <a:ext cx="133792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3653806" y="5284155"/>
            <a:ext cx="2243845" cy="76373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3653806" y="5040070"/>
            <a:ext cx="133792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576063" y="4743811"/>
            <a:ext cx="2243845" cy="76373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576063" y="4499726"/>
            <a:ext cx="133792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9464378" y="5625954"/>
            <a:ext cx="2243845" cy="76373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464378" y="5381869"/>
            <a:ext cx="133792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CFC"/>
        </a:solidFill>
        <a:effectLst/>
      </p:bgPr>
    </p:bg>
    <p:spTree>
      <p:nvGrpSpPr>
        <p:cNvPr id="1" name=""/>
        <p:cNvGrpSpPr/>
        <p:nvPr/>
      </p:nvGrpSpPr>
      <p:grpSpPr>
        <a:xfrm>
          <a:off x="0" y="0"/>
          <a:ext cx="0" cy="0"/>
          <a:chOff x="0" y="0"/>
          <a:chExt cx="0" cy="0"/>
        </a:xfrm>
      </p:grpSpPr>
      <p:grpSp>
        <p:nvGrpSpPr>
          <p:cNvPr id="6" name="组合 5"/>
          <p:cNvGrpSpPr/>
          <p:nvPr/>
        </p:nvGrpSpPr>
        <p:grpSpPr>
          <a:xfrm>
            <a:off x="1163642" y="298876"/>
            <a:ext cx="2072640" cy="820870"/>
            <a:chOff x="5093105" y="86050"/>
            <a:chExt cx="2072640" cy="820870"/>
          </a:xfrm>
        </p:grpSpPr>
        <p:sp>
          <p:nvSpPr>
            <p:cNvPr id="7" name="矩形 6"/>
            <p:cNvSpPr/>
            <p:nvPr/>
          </p:nvSpPr>
          <p:spPr>
            <a:xfrm>
              <a:off x="5093109" y="86050"/>
              <a:ext cx="2072636" cy="579582"/>
            </a:xfrm>
            <a:prstGeom prst="rect">
              <a:avLst/>
            </a:prstGeom>
          </p:spPr>
          <p:txBody>
            <a:bodyPr wrap="square">
              <a:spAutoFit/>
            </a:bodyPr>
            <a:lstStyle/>
            <a:p>
              <a:pPr algn="dist">
                <a:lnSpc>
                  <a:spcPct val="150000"/>
                </a:lnSpc>
              </a:pPr>
              <a:r>
                <a:rPr lang="zh-CN" altLang="en-US"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8" name="文本框 7"/>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dist"/>
              <a:r>
                <a:rPr lang="en-US" altLang="zh-CN"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9" name="文本框 8"/>
          <p:cNvSpPr txBox="1"/>
          <p:nvPr/>
        </p:nvSpPr>
        <p:spPr>
          <a:xfrm>
            <a:off x="271262" y="273211"/>
            <a:ext cx="1088107" cy="1015663"/>
          </a:xfrm>
          <a:prstGeom prst="rect">
            <a:avLst/>
          </a:prstGeom>
          <a:noFill/>
        </p:spPr>
        <p:txBody>
          <a:bodyPr wrap="square" rtlCol="0">
            <a:spAutoFit/>
          </a:bodyPr>
          <a:lstStyle/>
          <a:p>
            <a:pPr algn="ctr"/>
            <a:r>
              <a:rPr lang="en-US" altLang="zh-CN" sz="6000" dirty="0">
                <a:solidFill>
                  <a:srgbClr val="55B2BF"/>
                </a:solidFill>
                <a:latin typeface="方正宋刻本秀楷简体" panose="02000000000000000000" pitchFamily="2" charset="-122"/>
                <a:ea typeface="方正宋刻本秀楷简体" panose="02000000000000000000" pitchFamily="2" charset="-122"/>
              </a:rPr>
              <a:t>02</a:t>
            </a:r>
            <a:endParaRPr lang="zh-CN" altLang="en-US" sz="60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10" name="Shape 233"/>
          <p:cNvSpPr/>
          <p:nvPr/>
        </p:nvSpPr>
        <p:spPr>
          <a:xfrm>
            <a:off x="1244995" y="2271911"/>
            <a:ext cx="4401730" cy="992107"/>
          </a:xfrm>
          <a:custGeom>
            <a:avLst/>
            <a:gdLst/>
            <a:ahLst/>
            <a:cxnLst>
              <a:cxn ang="0">
                <a:pos x="wd2" y="hd2"/>
              </a:cxn>
              <a:cxn ang="5400000">
                <a:pos x="wd2" y="hd2"/>
              </a:cxn>
              <a:cxn ang="10800000">
                <a:pos x="wd2" y="hd2"/>
              </a:cxn>
              <a:cxn ang="16200000">
                <a:pos x="wd2" y="hd2"/>
              </a:cxn>
            </a:cxnLst>
            <a:rect l="0" t="0" r="r" b="b"/>
            <a:pathLst>
              <a:path w="21462" h="21443" extrusionOk="0">
                <a:moveTo>
                  <a:pt x="0" y="0"/>
                </a:moveTo>
                <a:lnTo>
                  <a:pt x="0" y="17109"/>
                </a:lnTo>
                <a:lnTo>
                  <a:pt x="4082" y="17109"/>
                </a:lnTo>
                <a:lnTo>
                  <a:pt x="7232" y="21406"/>
                </a:lnTo>
                <a:lnTo>
                  <a:pt x="19896" y="21406"/>
                </a:lnTo>
                <a:cubicBezTo>
                  <a:pt x="20307" y="21600"/>
                  <a:pt x="20732" y="21031"/>
                  <a:pt x="21047" y="19635"/>
                </a:cubicBezTo>
                <a:cubicBezTo>
                  <a:pt x="21600" y="17183"/>
                  <a:pt x="21600" y="13204"/>
                  <a:pt x="21047" y="10752"/>
                </a:cubicBezTo>
                <a:cubicBezTo>
                  <a:pt x="20791" y="9617"/>
                  <a:pt x="20461" y="9035"/>
                  <a:pt x="20126" y="8951"/>
                </a:cubicBezTo>
                <a:lnTo>
                  <a:pt x="20112" y="8857"/>
                </a:lnTo>
                <a:lnTo>
                  <a:pt x="7232" y="8857"/>
                </a:lnTo>
                <a:lnTo>
                  <a:pt x="4082" y="0"/>
                </a:lnTo>
                <a:lnTo>
                  <a:pt x="0" y="0"/>
                </a:lnTo>
                <a:close/>
              </a:path>
            </a:pathLst>
          </a:custGeom>
          <a:solidFill>
            <a:srgbClr val="55B2BF"/>
          </a:solidFill>
          <a:ln w="12700" cap="flat">
            <a:noFill/>
            <a:miter lim="400000"/>
          </a:ln>
          <a:effectLst/>
        </p:spPr>
        <p:txBody>
          <a:bodyPr wrap="square" lIns="45719" tIns="45719" rIns="45719" bIns="45719" numCol="1" anchor="t">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200"/>
          </a:p>
        </p:txBody>
      </p:sp>
      <p:sp>
        <p:nvSpPr>
          <p:cNvPr id="11" name="Shape 234"/>
          <p:cNvSpPr/>
          <p:nvPr/>
        </p:nvSpPr>
        <p:spPr>
          <a:xfrm>
            <a:off x="5130323" y="2880323"/>
            <a:ext cx="198224" cy="189101"/>
          </a:xfrm>
          <a:custGeom>
            <a:avLst/>
            <a:gdLst/>
            <a:ahLst/>
            <a:cxnLst>
              <a:cxn ang="0">
                <a:pos x="wd2" y="hd2"/>
              </a:cxn>
              <a:cxn ang="5400000">
                <a:pos x="wd2" y="hd2"/>
              </a:cxn>
              <a:cxn ang="10800000">
                <a:pos x="wd2" y="hd2"/>
              </a:cxn>
              <a:cxn ang="16200000">
                <a:pos x="wd2" y="hd2"/>
              </a:cxn>
            </a:cxnLst>
            <a:rect l="0" t="0" r="r" b="b"/>
            <a:pathLst>
              <a:path w="21600" h="21600" extrusionOk="0">
                <a:moveTo>
                  <a:pt x="21263" y="9024"/>
                </a:moveTo>
                <a:lnTo>
                  <a:pt x="16550" y="13842"/>
                </a:lnTo>
                <a:lnTo>
                  <a:pt x="17667" y="20647"/>
                </a:lnTo>
                <a:cubicBezTo>
                  <a:pt x="17680" y="20743"/>
                  <a:pt x="17680" y="20824"/>
                  <a:pt x="17680" y="20919"/>
                </a:cubicBezTo>
                <a:cubicBezTo>
                  <a:pt x="17680" y="21273"/>
                  <a:pt x="17524" y="21600"/>
                  <a:pt x="17148" y="21600"/>
                </a:cubicBezTo>
                <a:cubicBezTo>
                  <a:pt x="16966" y="21600"/>
                  <a:pt x="16784" y="21532"/>
                  <a:pt x="16628" y="21437"/>
                </a:cubicBezTo>
                <a:lnTo>
                  <a:pt x="10800" y="18225"/>
                </a:lnTo>
                <a:lnTo>
                  <a:pt x="4972" y="21437"/>
                </a:lnTo>
                <a:cubicBezTo>
                  <a:pt x="4803" y="21532"/>
                  <a:pt x="4634" y="21600"/>
                  <a:pt x="4452" y="21600"/>
                </a:cubicBezTo>
                <a:cubicBezTo>
                  <a:pt x="4076" y="21600"/>
                  <a:pt x="3907" y="21273"/>
                  <a:pt x="3907" y="20919"/>
                </a:cubicBezTo>
                <a:cubicBezTo>
                  <a:pt x="3907" y="20824"/>
                  <a:pt x="3920" y="20743"/>
                  <a:pt x="3933" y="20647"/>
                </a:cubicBezTo>
                <a:lnTo>
                  <a:pt x="5050" y="13842"/>
                </a:lnTo>
                <a:lnTo>
                  <a:pt x="325" y="9024"/>
                </a:lnTo>
                <a:cubicBezTo>
                  <a:pt x="169" y="8847"/>
                  <a:pt x="0" y="8616"/>
                  <a:pt x="0" y="8371"/>
                </a:cubicBezTo>
                <a:cubicBezTo>
                  <a:pt x="0" y="7962"/>
                  <a:pt x="402" y="7799"/>
                  <a:pt x="727" y="7744"/>
                </a:cubicBezTo>
                <a:lnTo>
                  <a:pt x="7243" y="6751"/>
                </a:lnTo>
                <a:lnTo>
                  <a:pt x="10164" y="558"/>
                </a:lnTo>
                <a:cubicBezTo>
                  <a:pt x="10281" y="299"/>
                  <a:pt x="10501" y="0"/>
                  <a:pt x="10800" y="0"/>
                </a:cubicBezTo>
                <a:cubicBezTo>
                  <a:pt x="11099" y="0"/>
                  <a:pt x="11319" y="299"/>
                  <a:pt x="11436" y="558"/>
                </a:cubicBezTo>
                <a:lnTo>
                  <a:pt x="14357" y="6751"/>
                </a:lnTo>
                <a:lnTo>
                  <a:pt x="20873" y="7744"/>
                </a:lnTo>
                <a:cubicBezTo>
                  <a:pt x="21185" y="7799"/>
                  <a:pt x="21600" y="7962"/>
                  <a:pt x="21600" y="8371"/>
                </a:cubicBezTo>
                <a:cubicBezTo>
                  <a:pt x="21600" y="8616"/>
                  <a:pt x="21431" y="8847"/>
                  <a:pt x="21263" y="9024"/>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200">
              <a:solidFill>
                <a:schemeClr val="bg1"/>
              </a:solidFill>
            </a:endParaRPr>
          </a:p>
        </p:txBody>
      </p:sp>
      <p:sp>
        <p:nvSpPr>
          <p:cNvPr id="12" name="Shape 243"/>
          <p:cNvSpPr/>
          <p:nvPr/>
        </p:nvSpPr>
        <p:spPr>
          <a:xfrm>
            <a:off x="1244995" y="4574182"/>
            <a:ext cx="4401730" cy="991793"/>
          </a:xfrm>
          <a:custGeom>
            <a:avLst/>
            <a:gdLst/>
            <a:ahLst/>
            <a:cxnLst>
              <a:cxn ang="0">
                <a:pos x="wd2" y="hd2"/>
              </a:cxn>
              <a:cxn ang="5400000">
                <a:pos x="wd2" y="hd2"/>
              </a:cxn>
              <a:cxn ang="10800000">
                <a:pos x="wd2" y="hd2"/>
              </a:cxn>
              <a:cxn ang="16200000">
                <a:pos x="wd2" y="hd2"/>
              </a:cxn>
            </a:cxnLst>
            <a:rect l="0" t="0" r="r" b="b"/>
            <a:pathLst>
              <a:path w="21462" h="21600" extrusionOk="0">
                <a:moveTo>
                  <a:pt x="20046" y="0"/>
                </a:moveTo>
                <a:cubicBezTo>
                  <a:pt x="20023" y="0"/>
                  <a:pt x="20000" y="25"/>
                  <a:pt x="19976" y="30"/>
                </a:cubicBezTo>
                <a:lnTo>
                  <a:pt x="7232" y="30"/>
                </a:lnTo>
                <a:lnTo>
                  <a:pt x="4082" y="4365"/>
                </a:lnTo>
                <a:lnTo>
                  <a:pt x="0" y="4365"/>
                </a:lnTo>
                <a:lnTo>
                  <a:pt x="0" y="21600"/>
                </a:lnTo>
                <a:lnTo>
                  <a:pt x="4082" y="21600"/>
                </a:lnTo>
                <a:lnTo>
                  <a:pt x="7232" y="12680"/>
                </a:lnTo>
                <a:lnTo>
                  <a:pt x="20112" y="12680"/>
                </a:lnTo>
                <a:lnTo>
                  <a:pt x="20121" y="12619"/>
                </a:lnTo>
                <a:cubicBezTo>
                  <a:pt x="20458" y="12539"/>
                  <a:pt x="20790" y="11949"/>
                  <a:pt x="21047" y="10800"/>
                </a:cubicBezTo>
                <a:cubicBezTo>
                  <a:pt x="21600" y="8330"/>
                  <a:pt x="21600" y="4324"/>
                  <a:pt x="21047" y="1854"/>
                </a:cubicBezTo>
                <a:cubicBezTo>
                  <a:pt x="20787" y="694"/>
                  <a:pt x="20452" y="101"/>
                  <a:pt x="20112" y="30"/>
                </a:cubicBezTo>
                <a:cubicBezTo>
                  <a:pt x="20090" y="26"/>
                  <a:pt x="20068" y="0"/>
                  <a:pt x="20046" y="0"/>
                </a:cubicBezTo>
                <a:close/>
              </a:path>
            </a:pathLst>
          </a:custGeom>
          <a:solidFill>
            <a:srgbClr val="55B2BF"/>
          </a:solidFill>
          <a:ln w="12700" cap="flat">
            <a:noFill/>
            <a:miter lim="400000"/>
          </a:ln>
          <a:effectLst/>
        </p:spPr>
        <p:txBody>
          <a:bodyPr wrap="square" lIns="45719" tIns="45719" rIns="45719" bIns="45719" numCol="1" anchor="t">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200"/>
          </a:p>
        </p:txBody>
      </p:sp>
      <p:sp>
        <p:nvSpPr>
          <p:cNvPr id="13" name="Shape 244"/>
          <p:cNvSpPr/>
          <p:nvPr/>
        </p:nvSpPr>
        <p:spPr>
          <a:xfrm>
            <a:off x="5130323" y="4765472"/>
            <a:ext cx="198224" cy="198276"/>
          </a:xfrm>
          <a:custGeom>
            <a:avLst/>
            <a:gdLst/>
            <a:ahLst/>
            <a:cxnLst>
              <a:cxn ang="0">
                <a:pos x="wd2" y="hd2"/>
              </a:cxn>
              <a:cxn ang="5400000">
                <a:pos x="wd2" y="hd2"/>
              </a:cxn>
              <a:cxn ang="10800000">
                <a:pos x="wd2" y="hd2"/>
              </a:cxn>
              <a:cxn ang="16200000">
                <a:pos x="wd2" y="hd2"/>
              </a:cxn>
            </a:cxnLst>
            <a:rect l="0" t="0" r="r" b="b"/>
            <a:pathLst>
              <a:path w="21600" h="21600" extrusionOk="0">
                <a:moveTo>
                  <a:pt x="21138" y="19791"/>
                </a:moveTo>
                <a:lnTo>
                  <a:pt x="19803" y="21138"/>
                </a:lnTo>
                <a:cubicBezTo>
                  <a:pt x="19504" y="21425"/>
                  <a:pt x="19092" y="21600"/>
                  <a:pt x="18668" y="21600"/>
                </a:cubicBezTo>
                <a:cubicBezTo>
                  <a:pt x="18243" y="21600"/>
                  <a:pt x="17832" y="21425"/>
                  <a:pt x="17545" y="21138"/>
                </a:cubicBezTo>
                <a:lnTo>
                  <a:pt x="13015" y="16596"/>
                </a:lnTo>
                <a:cubicBezTo>
                  <a:pt x="12715" y="16309"/>
                  <a:pt x="12541" y="15897"/>
                  <a:pt x="12541" y="15473"/>
                </a:cubicBezTo>
                <a:cubicBezTo>
                  <a:pt x="12541" y="14999"/>
                  <a:pt x="12740" y="14612"/>
                  <a:pt x="13077" y="14275"/>
                </a:cubicBezTo>
                <a:lnTo>
                  <a:pt x="9883" y="11081"/>
                </a:lnTo>
                <a:lnTo>
                  <a:pt x="8311" y="12653"/>
                </a:lnTo>
                <a:cubicBezTo>
                  <a:pt x="8198" y="12765"/>
                  <a:pt x="8049" y="12828"/>
                  <a:pt x="7886" y="12828"/>
                </a:cubicBezTo>
                <a:cubicBezTo>
                  <a:pt x="7724" y="12828"/>
                  <a:pt x="7574" y="12765"/>
                  <a:pt x="7462" y="12653"/>
                </a:cubicBezTo>
                <a:cubicBezTo>
                  <a:pt x="7836" y="13027"/>
                  <a:pt x="8186" y="13302"/>
                  <a:pt x="8186" y="13876"/>
                </a:cubicBezTo>
                <a:cubicBezTo>
                  <a:pt x="8186" y="14200"/>
                  <a:pt x="8061" y="14487"/>
                  <a:pt x="7836" y="14724"/>
                </a:cubicBezTo>
                <a:cubicBezTo>
                  <a:pt x="7412" y="15174"/>
                  <a:pt x="6963" y="15773"/>
                  <a:pt x="6289" y="15773"/>
                </a:cubicBezTo>
                <a:cubicBezTo>
                  <a:pt x="5977" y="15773"/>
                  <a:pt x="5665" y="15648"/>
                  <a:pt x="5441" y="15423"/>
                </a:cubicBezTo>
                <a:lnTo>
                  <a:pt x="349" y="10332"/>
                </a:lnTo>
                <a:cubicBezTo>
                  <a:pt x="125" y="10107"/>
                  <a:pt x="0" y="9795"/>
                  <a:pt x="0" y="9484"/>
                </a:cubicBezTo>
                <a:cubicBezTo>
                  <a:pt x="0" y="8810"/>
                  <a:pt x="599" y="8360"/>
                  <a:pt x="1048" y="7936"/>
                </a:cubicBezTo>
                <a:cubicBezTo>
                  <a:pt x="1285" y="7712"/>
                  <a:pt x="1572" y="7587"/>
                  <a:pt x="1897" y="7587"/>
                </a:cubicBezTo>
                <a:cubicBezTo>
                  <a:pt x="2471" y="7587"/>
                  <a:pt x="2745" y="7936"/>
                  <a:pt x="3120" y="8311"/>
                </a:cubicBezTo>
                <a:cubicBezTo>
                  <a:pt x="3007" y="8198"/>
                  <a:pt x="2945" y="8049"/>
                  <a:pt x="2945" y="7886"/>
                </a:cubicBezTo>
                <a:cubicBezTo>
                  <a:pt x="2945" y="7724"/>
                  <a:pt x="3007" y="7574"/>
                  <a:pt x="3120" y="7462"/>
                </a:cubicBezTo>
                <a:lnTo>
                  <a:pt x="7462" y="3120"/>
                </a:lnTo>
                <a:cubicBezTo>
                  <a:pt x="7574" y="3007"/>
                  <a:pt x="7724" y="2945"/>
                  <a:pt x="7886" y="2945"/>
                </a:cubicBezTo>
                <a:cubicBezTo>
                  <a:pt x="8049" y="2945"/>
                  <a:pt x="8198" y="3007"/>
                  <a:pt x="8311" y="3120"/>
                </a:cubicBezTo>
                <a:cubicBezTo>
                  <a:pt x="7936" y="2745"/>
                  <a:pt x="7587" y="2471"/>
                  <a:pt x="7587" y="1897"/>
                </a:cubicBezTo>
                <a:cubicBezTo>
                  <a:pt x="7587" y="1572"/>
                  <a:pt x="7712" y="1285"/>
                  <a:pt x="7936" y="1048"/>
                </a:cubicBezTo>
                <a:cubicBezTo>
                  <a:pt x="8360" y="599"/>
                  <a:pt x="8810" y="0"/>
                  <a:pt x="9484" y="0"/>
                </a:cubicBezTo>
                <a:cubicBezTo>
                  <a:pt x="9795" y="0"/>
                  <a:pt x="10107" y="125"/>
                  <a:pt x="10332" y="349"/>
                </a:cubicBezTo>
                <a:lnTo>
                  <a:pt x="15423" y="5441"/>
                </a:lnTo>
                <a:cubicBezTo>
                  <a:pt x="15648" y="5665"/>
                  <a:pt x="15773" y="5977"/>
                  <a:pt x="15773" y="6289"/>
                </a:cubicBezTo>
                <a:cubicBezTo>
                  <a:pt x="15773" y="6963"/>
                  <a:pt x="15174" y="7412"/>
                  <a:pt x="14724" y="7836"/>
                </a:cubicBezTo>
                <a:cubicBezTo>
                  <a:pt x="14487" y="8061"/>
                  <a:pt x="14200" y="8186"/>
                  <a:pt x="13876" y="8186"/>
                </a:cubicBezTo>
                <a:cubicBezTo>
                  <a:pt x="13302" y="8186"/>
                  <a:pt x="13027" y="7836"/>
                  <a:pt x="12653" y="7462"/>
                </a:cubicBezTo>
                <a:cubicBezTo>
                  <a:pt x="12765" y="7574"/>
                  <a:pt x="12828" y="7724"/>
                  <a:pt x="12828" y="7886"/>
                </a:cubicBezTo>
                <a:cubicBezTo>
                  <a:pt x="12828" y="8049"/>
                  <a:pt x="12765" y="8198"/>
                  <a:pt x="12653" y="8311"/>
                </a:cubicBezTo>
                <a:lnTo>
                  <a:pt x="11081" y="9883"/>
                </a:lnTo>
                <a:lnTo>
                  <a:pt x="14275" y="13077"/>
                </a:lnTo>
                <a:cubicBezTo>
                  <a:pt x="14612" y="12740"/>
                  <a:pt x="14999" y="12541"/>
                  <a:pt x="15473" y="12541"/>
                </a:cubicBezTo>
                <a:cubicBezTo>
                  <a:pt x="15897" y="12541"/>
                  <a:pt x="16309" y="12715"/>
                  <a:pt x="16609" y="13002"/>
                </a:cubicBezTo>
                <a:lnTo>
                  <a:pt x="21138" y="17532"/>
                </a:lnTo>
                <a:cubicBezTo>
                  <a:pt x="21425" y="17832"/>
                  <a:pt x="21600" y="18243"/>
                  <a:pt x="21600" y="18668"/>
                </a:cubicBezTo>
                <a:cubicBezTo>
                  <a:pt x="21600" y="19092"/>
                  <a:pt x="21425" y="19504"/>
                  <a:pt x="21138" y="19791"/>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200">
              <a:solidFill>
                <a:schemeClr val="bg1"/>
              </a:solidFill>
            </a:endParaRPr>
          </a:p>
        </p:txBody>
      </p:sp>
      <p:sp>
        <p:nvSpPr>
          <p:cNvPr id="14" name="Content Placeholder 4"/>
          <p:cNvSpPr txBox="1"/>
          <p:nvPr/>
        </p:nvSpPr>
        <p:spPr>
          <a:xfrm>
            <a:off x="2763261" y="2825855"/>
            <a:ext cx="1891073" cy="292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600" dirty="0">
                <a:solidFill>
                  <a:schemeClr val="bg1"/>
                </a:solidFill>
                <a:latin typeface="Lato Regular"/>
                <a:cs typeface="Lato Regular"/>
              </a:rPr>
              <a:t>KEY WORD</a:t>
            </a:r>
            <a:endParaRPr lang="en-US" altLang="zh-CN" sz="1600" dirty="0">
              <a:solidFill>
                <a:schemeClr val="bg1"/>
              </a:solidFill>
              <a:latin typeface="Lato Regular"/>
              <a:cs typeface="Lato Regular"/>
            </a:endParaRPr>
          </a:p>
        </p:txBody>
      </p:sp>
      <p:sp>
        <p:nvSpPr>
          <p:cNvPr id="15" name="Shape 238"/>
          <p:cNvSpPr/>
          <p:nvPr/>
        </p:nvSpPr>
        <p:spPr>
          <a:xfrm>
            <a:off x="1244995" y="3429000"/>
            <a:ext cx="5005617" cy="984648"/>
          </a:xfrm>
          <a:custGeom>
            <a:avLst/>
            <a:gdLst/>
            <a:ahLst/>
            <a:cxnLst>
              <a:cxn ang="0">
                <a:pos x="wd2" y="hd2"/>
              </a:cxn>
              <a:cxn ang="5400000">
                <a:pos x="wd2" y="hd2"/>
              </a:cxn>
              <a:cxn ang="10800000">
                <a:pos x="wd2" y="hd2"/>
              </a:cxn>
              <a:cxn ang="16200000">
                <a:pos x="wd2" y="hd2"/>
              </a:cxn>
            </a:cxnLst>
            <a:rect l="0" t="0" r="r" b="b"/>
            <a:pathLst>
              <a:path w="21478" h="21600" extrusionOk="0">
                <a:moveTo>
                  <a:pt x="0" y="0"/>
                </a:moveTo>
                <a:lnTo>
                  <a:pt x="0" y="17321"/>
                </a:lnTo>
                <a:lnTo>
                  <a:pt x="0" y="21461"/>
                </a:lnTo>
                <a:lnTo>
                  <a:pt x="3620" y="21600"/>
                </a:lnTo>
                <a:lnTo>
                  <a:pt x="6340" y="17321"/>
                </a:lnTo>
                <a:lnTo>
                  <a:pt x="6365" y="17321"/>
                </a:lnTo>
                <a:lnTo>
                  <a:pt x="6365" y="17282"/>
                </a:lnTo>
                <a:lnTo>
                  <a:pt x="6393" y="17238"/>
                </a:lnTo>
                <a:lnTo>
                  <a:pt x="20176" y="17238"/>
                </a:lnTo>
                <a:lnTo>
                  <a:pt x="20194" y="17103"/>
                </a:lnTo>
                <a:cubicBezTo>
                  <a:pt x="20526" y="17155"/>
                  <a:pt x="20860" y="16548"/>
                  <a:pt x="21113" y="15253"/>
                </a:cubicBezTo>
                <a:cubicBezTo>
                  <a:pt x="21600" y="12765"/>
                  <a:pt x="21600" y="8731"/>
                  <a:pt x="21113" y="6242"/>
                </a:cubicBezTo>
                <a:cubicBezTo>
                  <a:pt x="20850" y="4897"/>
                  <a:pt x="20499" y="4304"/>
                  <a:pt x="20155" y="4414"/>
                </a:cubicBezTo>
                <a:lnTo>
                  <a:pt x="20148" y="4362"/>
                </a:lnTo>
                <a:lnTo>
                  <a:pt x="6393" y="4362"/>
                </a:lnTo>
                <a:lnTo>
                  <a:pt x="6393" y="4279"/>
                </a:lnTo>
                <a:lnTo>
                  <a:pt x="6312" y="4279"/>
                </a:lnTo>
                <a:lnTo>
                  <a:pt x="3592" y="0"/>
                </a:lnTo>
                <a:lnTo>
                  <a:pt x="0" y="0"/>
                </a:lnTo>
                <a:close/>
              </a:path>
            </a:pathLst>
          </a:custGeom>
          <a:solidFill>
            <a:srgbClr val="B38275"/>
          </a:solidFill>
          <a:ln w="12700" cap="flat">
            <a:noFill/>
            <a:miter lim="400000"/>
          </a:ln>
          <a:effectLst/>
        </p:spPr>
        <p:txBody>
          <a:bodyPr wrap="square" lIns="45719" tIns="45719" rIns="45719" bIns="45719" numCol="1" anchor="t">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200"/>
          </a:p>
        </p:txBody>
      </p:sp>
      <p:sp>
        <p:nvSpPr>
          <p:cNvPr id="16" name="Shape 239"/>
          <p:cNvSpPr/>
          <p:nvPr/>
        </p:nvSpPr>
        <p:spPr>
          <a:xfrm>
            <a:off x="5734186" y="3835110"/>
            <a:ext cx="198223" cy="167772"/>
          </a:xfrm>
          <a:custGeom>
            <a:avLst/>
            <a:gdLst/>
            <a:ahLst/>
            <a:cxnLst>
              <a:cxn ang="0">
                <a:pos x="wd2" y="hd2"/>
              </a:cxn>
              <a:cxn ang="5400000">
                <a:pos x="wd2" y="hd2"/>
              </a:cxn>
              <a:cxn ang="10800000">
                <a:pos x="wd2" y="hd2"/>
              </a:cxn>
              <a:cxn ang="16200000">
                <a:pos x="wd2" y="hd2"/>
              </a:cxn>
            </a:cxnLst>
            <a:rect l="0" t="0" r="r" b="b"/>
            <a:pathLst>
              <a:path w="21600" h="21600" extrusionOk="0">
                <a:moveTo>
                  <a:pt x="21600" y="18655"/>
                </a:moveTo>
                <a:cubicBezTo>
                  <a:pt x="21600" y="20281"/>
                  <a:pt x="20484" y="21600"/>
                  <a:pt x="19108" y="21600"/>
                </a:cubicBezTo>
                <a:lnTo>
                  <a:pt x="14123" y="21600"/>
                </a:lnTo>
                <a:cubicBezTo>
                  <a:pt x="12747" y="21600"/>
                  <a:pt x="11631" y="20281"/>
                  <a:pt x="11631" y="18655"/>
                </a:cubicBezTo>
                <a:lnTo>
                  <a:pt x="11631" y="7855"/>
                </a:lnTo>
                <a:cubicBezTo>
                  <a:pt x="11631" y="3528"/>
                  <a:pt x="14616" y="0"/>
                  <a:pt x="18277" y="0"/>
                </a:cubicBezTo>
                <a:lnTo>
                  <a:pt x="19108" y="0"/>
                </a:lnTo>
                <a:cubicBezTo>
                  <a:pt x="19562" y="0"/>
                  <a:pt x="19938" y="445"/>
                  <a:pt x="19938" y="982"/>
                </a:cubicBezTo>
                <a:lnTo>
                  <a:pt x="19938" y="2945"/>
                </a:lnTo>
                <a:cubicBezTo>
                  <a:pt x="19938" y="3482"/>
                  <a:pt x="19562" y="3927"/>
                  <a:pt x="19108" y="3927"/>
                </a:cubicBezTo>
                <a:lnTo>
                  <a:pt x="18277" y="3927"/>
                </a:lnTo>
                <a:cubicBezTo>
                  <a:pt x="16447" y="3927"/>
                  <a:pt x="14954" y="5691"/>
                  <a:pt x="14954" y="7855"/>
                </a:cubicBezTo>
                <a:lnTo>
                  <a:pt x="14954" y="8345"/>
                </a:lnTo>
                <a:cubicBezTo>
                  <a:pt x="14954" y="9159"/>
                  <a:pt x="15512" y="9818"/>
                  <a:pt x="16200" y="9818"/>
                </a:cubicBezTo>
                <a:lnTo>
                  <a:pt x="19108" y="9818"/>
                </a:lnTo>
                <a:cubicBezTo>
                  <a:pt x="20484" y="9818"/>
                  <a:pt x="21600" y="11137"/>
                  <a:pt x="21600" y="12764"/>
                </a:cubicBezTo>
                <a:cubicBezTo>
                  <a:pt x="21600" y="12764"/>
                  <a:pt x="21600" y="18655"/>
                  <a:pt x="21600" y="18655"/>
                </a:cubicBezTo>
                <a:close/>
                <a:moveTo>
                  <a:pt x="9969" y="18655"/>
                </a:moveTo>
                <a:cubicBezTo>
                  <a:pt x="9969" y="20281"/>
                  <a:pt x="8853" y="21600"/>
                  <a:pt x="7477" y="21600"/>
                </a:cubicBezTo>
                <a:lnTo>
                  <a:pt x="2492" y="21600"/>
                </a:lnTo>
                <a:cubicBezTo>
                  <a:pt x="1116" y="21600"/>
                  <a:pt x="0" y="20281"/>
                  <a:pt x="0" y="18655"/>
                </a:cubicBezTo>
                <a:lnTo>
                  <a:pt x="0" y="7855"/>
                </a:lnTo>
                <a:cubicBezTo>
                  <a:pt x="0" y="3528"/>
                  <a:pt x="2986" y="0"/>
                  <a:pt x="6646" y="0"/>
                </a:cubicBezTo>
                <a:lnTo>
                  <a:pt x="7477" y="0"/>
                </a:lnTo>
                <a:cubicBezTo>
                  <a:pt x="7931" y="0"/>
                  <a:pt x="8308" y="445"/>
                  <a:pt x="8308" y="982"/>
                </a:cubicBezTo>
                <a:lnTo>
                  <a:pt x="8308" y="2945"/>
                </a:lnTo>
                <a:cubicBezTo>
                  <a:pt x="8308" y="3482"/>
                  <a:pt x="7931" y="3927"/>
                  <a:pt x="7477" y="3927"/>
                </a:cubicBezTo>
                <a:lnTo>
                  <a:pt x="6646" y="3927"/>
                </a:lnTo>
                <a:cubicBezTo>
                  <a:pt x="4816" y="3927"/>
                  <a:pt x="3323" y="5691"/>
                  <a:pt x="3323" y="7855"/>
                </a:cubicBezTo>
                <a:lnTo>
                  <a:pt x="3323" y="8345"/>
                </a:lnTo>
                <a:cubicBezTo>
                  <a:pt x="3323" y="9159"/>
                  <a:pt x="3881" y="9818"/>
                  <a:pt x="4569" y="9818"/>
                </a:cubicBezTo>
                <a:lnTo>
                  <a:pt x="7477" y="9818"/>
                </a:lnTo>
                <a:cubicBezTo>
                  <a:pt x="8853" y="9818"/>
                  <a:pt x="9969" y="11137"/>
                  <a:pt x="9969" y="12764"/>
                </a:cubicBezTo>
                <a:cubicBezTo>
                  <a:pt x="9969" y="12764"/>
                  <a:pt x="9969" y="18655"/>
                  <a:pt x="9969" y="18655"/>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200" b="1"/>
          </a:p>
        </p:txBody>
      </p:sp>
      <p:sp>
        <p:nvSpPr>
          <p:cNvPr id="17" name="Content Placeholder 4"/>
          <p:cNvSpPr txBox="1"/>
          <p:nvPr/>
        </p:nvSpPr>
        <p:spPr>
          <a:xfrm>
            <a:off x="2763261" y="3775472"/>
            <a:ext cx="1891073" cy="292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600" dirty="0">
                <a:solidFill>
                  <a:schemeClr val="bg1"/>
                </a:solidFill>
                <a:latin typeface="Lato Regular"/>
                <a:cs typeface="Lato Regular"/>
              </a:rPr>
              <a:t>KEY WORD</a:t>
            </a:r>
            <a:endParaRPr lang="en-US" altLang="zh-CN" sz="1600" dirty="0">
              <a:solidFill>
                <a:schemeClr val="bg1"/>
              </a:solidFill>
              <a:latin typeface="Lato Regular"/>
              <a:cs typeface="Lato Regular"/>
            </a:endParaRPr>
          </a:p>
        </p:txBody>
      </p:sp>
      <p:sp>
        <p:nvSpPr>
          <p:cNvPr id="18" name="Content Placeholder 4"/>
          <p:cNvSpPr txBox="1"/>
          <p:nvPr/>
        </p:nvSpPr>
        <p:spPr>
          <a:xfrm>
            <a:off x="2763261" y="4720274"/>
            <a:ext cx="1891073" cy="292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600" dirty="0">
                <a:solidFill>
                  <a:schemeClr val="bg1"/>
                </a:solidFill>
                <a:latin typeface="Lato Regular"/>
                <a:cs typeface="Lato Regular"/>
              </a:rPr>
              <a:t>KEY WORD</a:t>
            </a:r>
            <a:endParaRPr lang="en-US" altLang="zh-CN" sz="1600" dirty="0">
              <a:solidFill>
                <a:schemeClr val="bg1"/>
              </a:solidFill>
              <a:latin typeface="Lato Regular"/>
              <a:cs typeface="Lato Regular"/>
            </a:endParaRPr>
          </a:p>
        </p:txBody>
      </p:sp>
      <p:sp>
        <p:nvSpPr>
          <p:cNvPr id="19" name="Title 1"/>
          <p:cNvSpPr txBox="1"/>
          <p:nvPr/>
        </p:nvSpPr>
        <p:spPr>
          <a:xfrm>
            <a:off x="1378028" y="2391874"/>
            <a:ext cx="605676" cy="535812"/>
          </a:xfrm>
          <a:prstGeom prst="rect">
            <a:avLst/>
          </a:prstGeom>
        </p:spPr>
        <p:txBody>
          <a:bodyPr vert="horz" lIns="91440" tIns="45720" rIns="91440" bIns="45720" rtlCol="0" anchor="ctr">
            <a:noAutofit/>
          </a:bodyPr>
          <a:lstStyle>
            <a:lvl1pPr algn="ctr" defTabSz="914400" rtl="0" eaLnBrk="1" latinLnBrk="0" hangingPunct="1">
              <a:lnSpc>
                <a:spcPts val="4800"/>
              </a:lnSpc>
              <a:spcBef>
                <a:spcPct val="0"/>
              </a:spcBef>
              <a:buNone/>
              <a:defRPr sz="2700" b="0" kern="1200">
                <a:solidFill>
                  <a:schemeClr val="tx1">
                    <a:lumMod val="65000"/>
                    <a:lumOff val="35000"/>
                  </a:schemeClr>
                </a:solidFill>
                <a:latin typeface="Source Sans Pro Light"/>
                <a:ea typeface="+mj-ea"/>
                <a:cs typeface="+mj-cs"/>
              </a:defRPr>
            </a:lvl1pPr>
          </a:lstStyle>
          <a:p>
            <a:pPr algn="l"/>
            <a:r>
              <a:rPr lang="en-US" sz="2800" dirty="0">
                <a:solidFill>
                  <a:schemeClr val="bg1"/>
                </a:solidFill>
              </a:rPr>
              <a:t>1</a:t>
            </a:r>
            <a:endParaRPr lang="en-US" sz="2800" dirty="0">
              <a:solidFill>
                <a:schemeClr val="bg1"/>
              </a:solidFill>
            </a:endParaRPr>
          </a:p>
        </p:txBody>
      </p:sp>
      <p:sp>
        <p:nvSpPr>
          <p:cNvPr id="20" name="Title 1"/>
          <p:cNvSpPr txBox="1"/>
          <p:nvPr/>
        </p:nvSpPr>
        <p:spPr>
          <a:xfrm>
            <a:off x="1378028" y="3639195"/>
            <a:ext cx="605676" cy="535812"/>
          </a:xfrm>
          <a:prstGeom prst="rect">
            <a:avLst/>
          </a:prstGeom>
        </p:spPr>
        <p:txBody>
          <a:bodyPr vert="horz" lIns="91440" tIns="45720" rIns="91440" bIns="45720" rtlCol="0" anchor="ctr">
            <a:noAutofit/>
          </a:bodyPr>
          <a:lstStyle>
            <a:lvl1pPr algn="ctr" defTabSz="914400" rtl="0" eaLnBrk="1" latinLnBrk="0" hangingPunct="1">
              <a:lnSpc>
                <a:spcPts val="4800"/>
              </a:lnSpc>
              <a:spcBef>
                <a:spcPct val="0"/>
              </a:spcBef>
              <a:buNone/>
              <a:defRPr sz="2700" b="0" kern="1200">
                <a:solidFill>
                  <a:schemeClr val="tx1">
                    <a:lumMod val="65000"/>
                    <a:lumOff val="35000"/>
                  </a:schemeClr>
                </a:solidFill>
                <a:latin typeface="Source Sans Pro Light"/>
                <a:ea typeface="+mj-ea"/>
                <a:cs typeface="+mj-cs"/>
              </a:defRPr>
            </a:lvl1pPr>
          </a:lstStyle>
          <a:p>
            <a:pPr algn="l"/>
            <a:r>
              <a:rPr lang="en-US" sz="2800" dirty="0">
                <a:solidFill>
                  <a:schemeClr val="bg1"/>
                </a:solidFill>
              </a:rPr>
              <a:t>2</a:t>
            </a:r>
            <a:endParaRPr lang="en-US" sz="2800" dirty="0">
              <a:solidFill>
                <a:schemeClr val="bg1"/>
              </a:solidFill>
            </a:endParaRPr>
          </a:p>
        </p:txBody>
      </p:sp>
      <p:sp>
        <p:nvSpPr>
          <p:cNvPr id="21" name="Title 1"/>
          <p:cNvSpPr txBox="1"/>
          <p:nvPr/>
        </p:nvSpPr>
        <p:spPr>
          <a:xfrm>
            <a:off x="1378028" y="4886517"/>
            <a:ext cx="605676" cy="535812"/>
          </a:xfrm>
          <a:prstGeom prst="rect">
            <a:avLst/>
          </a:prstGeom>
        </p:spPr>
        <p:txBody>
          <a:bodyPr vert="horz" lIns="91440" tIns="45720" rIns="91440" bIns="45720" rtlCol="0" anchor="ctr">
            <a:noAutofit/>
          </a:bodyPr>
          <a:lstStyle>
            <a:lvl1pPr algn="ctr" defTabSz="914400" rtl="0" eaLnBrk="1" latinLnBrk="0" hangingPunct="1">
              <a:lnSpc>
                <a:spcPts val="4800"/>
              </a:lnSpc>
              <a:spcBef>
                <a:spcPct val="0"/>
              </a:spcBef>
              <a:buNone/>
              <a:defRPr sz="2700" b="0" kern="1200">
                <a:solidFill>
                  <a:schemeClr val="tx1">
                    <a:lumMod val="65000"/>
                    <a:lumOff val="35000"/>
                  </a:schemeClr>
                </a:solidFill>
                <a:latin typeface="Source Sans Pro Light"/>
                <a:ea typeface="+mj-ea"/>
                <a:cs typeface="+mj-cs"/>
              </a:defRPr>
            </a:lvl1pPr>
          </a:lstStyle>
          <a:p>
            <a:pPr algn="l"/>
            <a:r>
              <a:rPr lang="en-US" sz="2800" dirty="0">
                <a:solidFill>
                  <a:schemeClr val="bg1"/>
                </a:solidFill>
              </a:rPr>
              <a:t>3</a:t>
            </a:r>
            <a:endParaRPr lang="en-US" sz="2800" dirty="0">
              <a:solidFill>
                <a:schemeClr val="bg1"/>
              </a:solidFill>
            </a:endParaRPr>
          </a:p>
        </p:txBody>
      </p:sp>
      <p:sp>
        <p:nvSpPr>
          <p:cNvPr id="22" name="文本框 21"/>
          <p:cNvSpPr txBox="1"/>
          <p:nvPr/>
        </p:nvSpPr>
        <p:spPr>
          <a:xfrm>
            <a:off x="5729775" y="2751782"/>
            <a:ext cx="4517284" cy="53290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5729775" y="2521533"/>
            <a:ext cx="2283643"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729775" y="4716109"/>
            <a:ext cx="4517284" cy="53290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5729775" y="4485860"/>
            <a:ext cx="2283643"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363384" y="3775472"/>
            <a:ext cx="4517284" cy="53290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363384" y="3545223"/>
            <a:ext cx="2283643"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1" y="-2666998"/>
            <a:ext cx="6858000" cy="12192002"/>
          </a:xfrm>
          <a:prstGeom prst="rect">
            <a:avLst/>
          </a:prstGeom>
        </p:spPr>
      </p:pic>
      <p:sp>
        <p:nvSpPr>
          <p:cNvPr id="18" name="文本框 17"/>
          <p:cNvSpPr txBox="1"/>
          <p:nvPr/>
        </p:nvSpPr>
        <p:spPr>
          <a:xfrm>
            <a:off x="4761654" y="1844100"/>
            <a:ext cx="2668692" cy="1569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9600" spc="-300"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rPr>
              <a:t>03 </a:t>
            </a:r>
            <a:endParaRPr lang="zh-CN" altLang="en-US" sz="9600" spc="-300"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endParaRPr>
          </a:p>
        </p:txBody>
      </p:sp>
      <p:sp>
        <p:nvSpPr>
          <p:cNvPr id="19" name="矩形 18"/>
          <p:cNvSpPr/>
          <p:nvPr/>
        </p:nvSpPr>
        <p:spPr>
          <a:xfrm>
            <a:off x="4481027" y="3320267"/>
            <a:ext cx="3229946" cy="846257"/>
          </a:xfrm>
          <a:prstGeom prst="rect">
            <a:avLst/>
          </a:prstGeom>
        </p:spPr>
        <p:txBody>
          <a:bodyPr wrap="square">
            <a:spAutoFit/>
          </a:bodyPr>
          <a:lstStyle/>
          <a:p>
            <a:pPr algn="dist">
              <a:lnSpc>
                <a:spcPct val="175000"/>
              </a:lnSpc>
            </a:pPr>
            <a:r>
              <a:rPr lang="zh-CN" altLang="en-US" sz="3200" dirty="0">
                <a:solidFill>
                  <a:srgbClr val="55B2BF"/>
                </a:solidFill>
                <a:latin typeface="方正宋刻本秀楷简体" panose="02000000000000000000" pitchFamily="2" charset="-122"/>
                <a:ea typeface="方正宋刻本秀楷简体" panose="02000000000000000000" pitchFamily="2" charset="-122"/>
              </a:rPr>
              <a:t>此处添加标题</a:t>
            </a:r>
            <a:endParaRPr lang="zh-CN" altLang="en-US" sz="32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20" name="文本框 19"/>
          <p:cNvSpPr txBox="1"/>
          <p:nvPr/>
        </p:nvSpPr>
        <p:spPr>
          <a:xfrm>
            <a:off x="4275604" y="4179633"/>
            <a:ext cx="3640793" cy="400110"/>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2000" b="0" dirty="0">
                <a:solidFill>
                  <a:srgbClr val="55B2BF"/>
                </a:solidFill>
                <a:latin typeface="华文细黑" panose="02010600040101010101" pitchFamily="2" charset="-122"/>
                <a:ea typeface="华文细黑" panose="02010600040101010101" pitchFamily="2" charset="-122"/>
                <a:cs typeface="Arial" panose="020B0604020202020204" pitchFamily="34" charset="0"/>
              </a:rPr>
              <a:t>Add your title here</a:t>
            </a:r>
            <a:endParaRPr lang="en-US" altLang="zh-CN" sz="2000" b="0" dirty="0">
              <a:solidFill>
                <a:srgbClr val="55B2BF"/>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CFC"/>
        </a:solidFill>
        <a:effectLst/>
      </p:bgPr>
    </p:bg>
    <p:spTree>
      <p:nvGrpSpPr>
        <p:cNvPr id="1" name=""/>
        <p:cNvGrpSpPr/>
        <p:nvPr/>
      </p:nvGrpSpPr>
      <p:grpSpPr>
        <a:xfrm>
          <a:off x="0" y="0"/>
          <a:ext cx="0" cy="0"/>
          <a:chOff x="0" y="0"/>
          <a:chExt cx="0" cy="0"/>
        </a:xfrm>
      </p:grpSpPr>
      <p:grpSp>
        <p:nvGrpSpPr>
          <p:cNvPr id="6" name="组合 5"/>
          <p:cNvGrpSpPr/>
          <p:nvPr/>
        </p:nvGrpSpPr>
        <p:grpSpPr>
          <a:xfrm>
            <a:off x="1163642" y="298876"/>
            <a:ext cx="2072640" cy="820870"/>
            <a:chOff x="5093105" y="86050"/>
            <a:chExt cx="2072640" cy="820870"/>
          </a:xfrm>
        </p:grpSpPr>
        <p:sp>
          <p:nvSpPr>
            <p:cNvPr id="7" name="矩形 6"/>
            <p:cNvSpPr/>
            <p:nvPr/>
          </p:nvSpPr>
          <p:spPr>
            <a:xfrm>
              <a:off x="5093109" y="86050"/>
              <a:ext cx="2072636" cy="579582"/>
            </a:xfrm>
            <a:prstGeom prst="rect">
              <a:avLst/>
            </a:prstGeom>
          </p:spPr>
          <p:txBody>
            <a:bodyPr wrap="square">
              <a:spAutoFit/>
            </a:bodyPr>
            <a:lstStyle/>
            <a:p>
              <a:pPr algn="dist">
                <a:lnSpc>
                  <a:spcPct val="150000"/>
                </a:lnSpc>
              </a:pPr>
              <a:r>
                <a:rPr lang="zh-CN" altLang="en-US"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8" name="文本框 7"/>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dist"/>
              <a:r>
                <a:rPr lang="en-US" altLang="zh-CN"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9" name="文本框 8"/>
          <p:cNvSpPr txBox="1"/>
          <p:nvPr/>
        </p:nvSpPr>
        <p:spPr>
          <a:xfrm>
            <a:off x="271262" y="273211"/>
            <a:ext cx="1088107" cy="1015663"/>
          </a:xfrm>
          <a:prstGeom prst="rect">
            <a:avLst/>
          </a:prstGeom>
          <a:noFill/>
        </p:spPr>
        <p:txBody>
          <a:bodyPr wrap="square" rtlCol="0">
            <a:spAutoFit/>
          </a:bodyPr>
          <a:lstStyle/>
          <a:p>
            <a:pPr algn="ctr"/>
            <a:r>
              <a:rPr lang="en-US" altLang="zh-CN" sz="6000" dirty="0">
                <a:solidFill>
                  <a:srgbClr val="55B2BF"/>
                </a:solidFill>
                <a:latin typeface="方正宋刻本秀楷简体" panose="02000000000000000000" pitchFamily="2" charset="-122"/>
                <a:ea typeface="方正宋刻本秀楷简体" panose="02000000000000000000" pitchFamily="2" charset="-122"/>
              </a:rPr>
              <a:t>03</a:t>
            </a:r>
            <a:endParaRPr lang="zh-CN" altLang="en-US" sz="6000" dirty="0">
              <a:solidFill>
                <a:srgbClr val="55B2BF"/>
              </a:solidFill>
              <a:latin typeface="方正宋刻本秀楷简体" panose="02000000000000000000" pitchFamily="2" charset="-122"/>
              <a:ea typeface="方正宋刻本秀楷简体" panose="02000000000000000000" pitchFamily="2" charset="-122"/>
            </a:endParaRPr>
          </a:p>
        </p:txBody>
      </p:sp>
      <p:graphicFrame>
        <p:nvGraphicFramePr>
          <p:cNvPr id="10" name="Diagram 11"/>
          <p:cNvGraphicFramePr/>
          <p:nvPr/>
        </p:nvGraphicFramePr>
        <p:xfrm>
          <a:off x="138257" y="2406984"/>
          <a:ext cx="5696244" cy="3135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文本框 10"/>
          <p:cNvSpPr txBox="1"/>
          <p:nvPr/>
        </p:nvSpPr>
        <p:spPr>
          <a:xfrm>
            <a:off x="6440864" y="3028177"/>
            <a:ext cx="4608759" cy="53290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6440865" y="2721945"/>
            <a:ext cx="1154273"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Shape 717"/>
          <p:cNvSpPr txBox="1"/>
          <p:nvPr/>
        </p:nvSpPr>
        <p:spPr>
          <a:xfrm>
            <a:off x="6554235" y="3691452"/>
            <a:ext cx="4608759" cy="1797733"/>
          </a:xfrm>
          <a:prstGeom prst="rect">
            <a:avLst/>
          </a:prstGeom>
          <a:noFill/>
          <a:ln>
            <a:noFill/>
          </a:ln>
        </p:spPr>
        <p:txBody>
          <a:bodyPr lIns="0" tIns="0" rIns="0" bIns="0" anchor="t" anchorCtr="0">
            <a:noAutofit/>
          </a:bodyPr>
          <a:lstStyle/>
          <a:p>
            <a:pPr>
              <a:lnSpc>
                <a:spcPct val="150000"/>
              </a:lnSpc>
              <a:defRPr/>
            </a:pPr>
            <a:r>
              <a:rPr lang="en-US" altLang="zh-CN" sz="1100" dirty="0">
                <a:solidFill>
                  <a:schemeClr val="tx1">
                    <a:lumMod val="75000"/>
                    <a:lumOff val="25000"/>
                  </a:schemeClr>
                </a:solidFill>
                <a:latin typeface="Arial" panose="020B0604020202020204" pitchFamily="34" charset="0"/>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 both a company is an association or collection of individuals, whether natural persons, legal persons, or a mixture of both </a:t>
            </a:r>
            <a:endParaRPr lang="en-US" altLang="zh-CN" sz="11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tx1">
                  <a:lumMod val="75000"/>
                  <a:lumOff val="2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CFC"/>
        </a:solidFill>
        <a:effectLst/>
      </p:bgPr>
    </p:bg>
    <p:spTree>
      <p:nvGrpSpPr>
        <p:cNvPr id="1" name=""/>
        <p:cNvGrpSpPr/>
        <p:nvPr/>
      </p:nvGrpSpPr>
      <p:grpSpPr>
        <a:xfrm>
          <a:off x="0" y="0"/>
          <a:ext cx="0" cy="0"/>
          <a:chOff x="0" y="0"/>
          <a:chExt cx="0" cy="0"/>
        </a:xfrm>
      </p:grpSpPr>
      <p:grpSp>
        <p:nvGrpSpPr>
          <p:cNvPr id="6" name="组合 5"/>
          <p:cNvGrpSpPr/>
          <p:nvPr/>
        </p:nvGrpSpPr>
        <p:grpSpPr>
          <a:xfrm>
            <a:off x="1163642" y="298876"/>
            <a:ext cx="2072640" cy="820870"/>
            <a:chOff x="5093105" y="86050"/>
            <a:chExt cx="2072640" cy="820870"/>
          </a:xfrm>
        </p:grpSpPr>
        <p:sp>
          <p:nvSpPr>
            <p:cNvPr id="7" name="矩形 6"/>
            <p:cNvSpPr/>
            <p:nvPr/>
          </p:nvSpPr>
          <p:spPr>
            <a:xfrm>
              <a:off x="5093109" y="86050"/>
              <a:ext cx="2072636" cy="579582"/>
            </a:xfrm>
            <a:prstGeom prst="rect">
              <a:avLst/>
            </a:prstGeom>
          </p:spPr>
          <p:txBody>
            <a:bodyPr wrap="square">
              <a:spAutoFit/>
            </a:bodyPr>
            <a:lstStyle/>
            <a:p>
              <a:pPr algn="dist">
                <a:lnSpc>
                  <a:spcPct val="150000"/>
                </a:lnSpc>
              </a:pPr>
              <a:r>
                <a:rPr lang="zh-CN" altLang="en-US"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8" name="文本框 7"/>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dist"/>
              <a:r>
                <a:rPr lang="en-US" altLang="zh-CN"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9" name="文本框 8"/>
          <p:cNvSpPr txBox="1"/>
          <p:nvPr/>
        </p:nvSpPr>
        <p:spPr>
          <a:xfrm>
            <a:off x="271262" y="273211"/>
            <a:ext cx="1088107" cy="1015663"/>
          </a:xfrm>
          <a:prstGeom prst="rect">
            <a:avLst/>
          </a:prstGeom>
          <a:noFill/>
        </p:spPr>
        <p:txBody>
          <a:bodyPr wrap="square" rtlCol="0">
            <a:spAutoFit/>
          </a:bodyPr>
          <a:lstStyle/>
          <a:p>
            <a:pPr algn="ctr"/>
            <a:r>
              <a:rPr lang="en-US" altLang="zh-CN" sz="6000" dirty="0">
                <a:solidFill>
                  <a:srgbClr val="55B2BF"/>
                </a:solidFill>
                <a:latin typeface="方正宋刻本秀楷简体" panose="02000000000000000000" pitchFamily="2" charset="-122"/>
                <a:ea typeface="方正宋刻本秀楷简体" panose="02000000000000000000" pitchFamily="2" charset="-122"/>
              </a:rPr>
              <a:t>03</a:t>
            </a:r>
            <a:endParaRPr lang="zh-CN" altLang="en-US" sz="60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10" name="Rectangle 10"/>
          <p:cNvSpPr/>
          <p:nvPr/>
        </p:nvSpPr>
        <p:spPr>
          <a:xfrm>
            <a:off x="1221764" y="2181313"/>
            <a:ext cx="4312473" cy="560193"/>
          </a:xfrm>
          <a:custGeom>
            <a:avLst/>
            <a:gdLst>
              <a:gd name="connsiteX0" fmla="*/ 0 w 4295775"/>
              <a:gd name="connsiteY0" fmla="*/ 0 h 565310"/>
              <a:gd name="connsiteX1" fmla="*/ 4295775 w 4295775"/>
              <a:gd name="connsiteY1" fmla="*/ 0 h 565310"/>
              <a:gd name="connsiteX2" fmla="*/ 4295775 w 4295775"/>
              <a:gd name="connsiteY2" fmla="*/ 565310 h 565310"/>
              <a:gd name="connsiteX3" fmla="*/ 0 w 4295775"/>
              <a:gd name="connsiteY3" fmla="*/ 565310 h 565310"/>
              <a:gd name="connsiteX4" fmla="*/ 0 w 4295775"/>
              <a:gd name="connsiteY4" fmla="*/ 0 h 565310"/>
              <a:gd name="connsiteX0-1" fmla="*/ 0 w 4295775"/>
              <a:gd name="connsiteY0-2" fmla="*/ 0 h 565310"/>
              <a:gd name="connsiteX1-3" fmla="*/ 4295775 w 4295775"/>
              <a:gd name="connsiteY1-4" fmla="*/ 0 h 565310"/>
              <a:gd name="connsiteX2-5" fmla="*/ 4295775 w 4295775"/>
              <a:gd name="connsiteY2-6" fmla="*/ 565310 h 565310"/>
              <a:gd name="connsiteX3-7" fmla="*/ 0 w 4295775"/>
              <a:gd name="connsiteY3-8" fmla="*/ 565310 h 565310"/>
              <a:gd name="connsiteX4-9" fmla="*/ 0 w 4295775"/>
              <a:gd name="connsiteY4-10" fmla="*/ 0 h 565310"/>
              <a:gd name="connsiteX0-11" fmla="*/ 0 w 4295775"/>
              <a:gd name="connsiteY0-12" fmla="*/ 0 h 565310"/>
              <a:gd name="connsiteX1-13" fmla="*/ 4295775 w 4295775"/>
              <a:gd name="connsiteY1-14" fmla="*/ 0 h 565310"/>
              <a:gd name="connsiteX2-15" fmla="*/ 4295775 w 4295775"/>
              <a:gd name="connsiteY2-16" fmla="*/ 565310 h 565310"/>
              <a:gd name="connsiteX3-17" fmla="*/ 0 w 4295775"/>
              <a:gd name="connsiteY3-18" fmla="*/ 565310 h 565310"/>
              <a:gd name="connsiteX4-19" fmla="*/ 0 w 4295775"/>
              <a:gd name="connsiteY4-20" fmla="*/ 0 h 565310"/>
              <a:gd name="connsiteX0-21" fmla="*/ 0 w 4295775"/>
              <a:gd name="connsiteY0-22" fmla="*/ 0 h 565310"/>
              <a:gd name="connsiteX1-23" fmla="*/ 4295775 w 4295775"/>
              <a:gd name="connsiteY1-24" fmla="*/ 0 h 565310"/>
              <a:gd name="connsiteX2-25" fmla="*/ 4295775 w 4295775"/>
              <a:gd name="connsiteY2-26" fmla="*/ 565310 h 565310"/>
              <a:gd name="connsiteX3-27" fmla="*/ 0 w 4295775"/>
              <a:gd name="connsiteY3-28" fmla="*/ 565310 h 565310"/>
              <a:gd name="connsiteX4-29" fmla="*/ 0 w 4295775"/>
              <a:gd name="connsiteY4-30" fmla="*/ 0 h 565310"/>
              <a:gd name="connsiteX0-31" fmla="*/ 0 w 4295775"/>
              <a:gd name="connsiteY0-32" fmla="*/ 0 h 565310"/>
              <a:gd name="connsiteX1-33" fmla="*/ 4295775 w 4295775"/>
              <a:gd name="connsiteY1-34" fmla="*/ 0 h 565310"/>
              <a:gd name="connsiteX2-35" fmla="*/ 4295775 w 4295775"/>
              <a:gd name="connsiteY2-36" fmla="*/ 565310 h 565310"/>
              <a:gd name="connsiteX3-37" fmla="*/ 0 w 4295775"/>
              <a:gd name="connsiteY3-38" fmla="*/ 565310 h 565310"/>
              <a:gd name="connsiteX4-39" fmla="*/ 0 w 4295775"/>
              <a:gd name="connsiteY4-40" fmla="*/ 0 h 565310"/>
              <a:gd name="connsiteX0-41" fmla="*/ 0 w 4295775"/>
              <a:gd name="connsiteY0-42" fmla="*/ 0 h 565310"/>
              <a:gd name="connsiteX1-43" fmla="*/ 4295775 w 4295775"/>
              <a:gd name="connsiteY1-44" fmla="*/ 0 h 565310"/>
              <a:gd name="connsiteX2-45" fmla="*/ 4295775 w 4295775"/>
              <a:gd name="connsiteY2-46" fmla="*/ 565310 h 565310"/>
              <a:gd name="connsiteX3-47" fmla="*/ 0 w 4295775"/>
              <a:gd name="connsiteY3-48" fmla="*/ 565310 h 565310"/>
              <a:gd name="connsiteX4-49" fmla="*/ 0 w 4295775"/>
              <a:gd name="connsiteY4-50" fmla="*/ 0 h 565310"/>
              <a:gd name="connsiteX0-51" fmla="*/ 0 w 4295775"/>
              <a:gd name="connsiteY0-52" fmla="*/ 0 h 565310"/>
              <a:gd name="connsiteX1-53" fmla="*/ 4295775 w 4295775"/>
              <a:gd name="connsiteY1-54" fmla="*/ 0 h 565310"/>
              <a:gd name="connsiteX2-55" fmla="*/ 4295775 w 4295775"/>
              <a:gd name="connsiteY2-56" fmla="*/ 565310 h 565310"/>
              <a:gd name="connsiteX3-57" fmla="*/ 0 w 4295775"/>
              <a:gd name="connsiteY3-58" fmla="*/ 565310 h 565310"/>
              <a:gd name="connsiteX4-59" fmla="*/ 0 w 4295775"/>
              <a:gd name="connsiteY4-60" fmla="*/ 0 h 565310"/>
              <a:gd name="connsiteX0-61" fmla="*/ 0 w 4533670"/>
              <a:gd name="connsiteY0-62" fmla="*/ 0 h 565310"/>
              <a:gd name="connsiteX1-63" fmla="*/ 4295775 w 4533670"/>
              <a:gd name="connsiteY1-64" fmla="*/ 0 h 565310"/>
              <a:gd name="connsiteX2-65" fmla="*/ 4011426 w 4533670"/>
              <a:gd name="connsiteY2-66" fmla="*/ 295194 h 565310"/>
              <a:gd name="connsiteX3-67" fmla="*/ 4295775 w 4533670"/>
              <a:gd name="connsiteY3-68" fmla="*/ 565310 h 565310"/>
              <a:gd name="connsiteX4-69" fmla="*/ 0 w 4533670"/>
              <a:gd name="connsiteY4-70" fmla="*/ 565310 h 565310"/>
              <a:gd name="connsiteX5" fmla="*/ 0 w 4533670"/>
              <a:gd name="connsiteY5" fmla="*/ 0 h 565310"/>
              <a:gd name="connsiteX0-71" fmla="*/ 0 w 4533670"/>
              <a:gd name="connsiteY0-72" fmla="*/ 0 h 565310"/>
              <a:gd name="connsiteX1-73" fmla="*/ 4295775 w 4533670"/>
              <a:gd name="connsiteY1-74" fmla="*/ 0 h 565310"/>
              <a:gd name="connsiteX2-75" fmla="*/ 4011426 w 4533670"/>
              <a:gd name="connsiteY2-76" fmla="*/ 295194 h 565310"/>
              <a:gd name="connsiteX3-77" fmla="*/ 4295775 w 4533670"/>
              <a:gd name="connsiteY3-78" fmla="*/ 565310 h 565310"/>
              <a:gd name="connsiteX4-79" fmla="*/ 0 w 4533670"/>
              <a:gd name="connsiteY4-80" fmla="*/ 565310 h 565310"/>
              <a:gd name="connsiteX5-81" fmla="*/ 0 w 4533670"/>
              <a:gd name="connsiteY5-82" fmla="*/ 0 h 565310"/>
              <a:gd name="connsiteX0-83" fmla="*/ 0 w 4533670"/>
              <a:gd name="connsiteY0-84" fmla="*/ 0 h 565310"/>
              <a:gd name="connsiteX1-85" fmla="*/ 4295775 w 4533670"/>
              <a:gd name="connsiteY1-86" fmla="*/ 0 h 565310"/>
              <a:gd name="connsiteX2-87" fmla="*/ 4011426 w 4533670"/>
              <a:gd name="connsiteY2-88" fmla="*/ 295194 h 565310"/>
              <a:gd name="connsiteX3-89" fmla="*/ 4295775 w 4533670"/>
              <a:gd name="connsiteY3-90" fmla="*/ 565310 h 565310"/>
              <a:gd name="connsiteX4-91" fmla="*/ 0 w 4533670"/>
              <a:gd name="connsiteY4-92" fmla="*/ 565310 h 565310"/>
              <a:gd name="connsiteX5-93" fmla="*/ 0 w 4533670"/>
              <a:gd name="connsiteY5-94" fmla="*/ 0 h 565310"/>
              <a:gd name="connsiteX0-95" fmla="*/ 0 w 4295775"/>
              <a:gd name="connsiteY0-96" fmla="*/ 0 h 565310"/>
              <a:gd name="connsiteX1-97" fmla="*/ 4295775 w 4295775"/>
              <a:gd name="connsiteY1-98" fmla="*/ 0 h 565310"/>
              <a:gd name="connsiteX2-99" fmla="*/ 4011426 w 4295775"/>
              <a:gd name="connsiteY2-100" fmla="*/ 295194 h 565310"/>
              <a:gd name="connsiteX3-101" fmla="*/ 4295775 w 4295775"/>
              <a:gd name="connsiteY3-102" fmla="*/ 565310 h 565310"/>
              <a:gd name="connsiteX4-103" fmla="*/ 0 w 4295775"/>
              <a:gd name="connsiteY4-104" fmla="*/ 565310 h 565310"/>
              <a:gd name="connsiteX5-105" fmla="*/ 0 w 4295775"/>
              <a:gd name="connsiteY5-106" fmla="*/ 0 h 565310"/>
              <a:gd name="connsiteX0-107" fmla="*/ 0 w 4295775"/>
              <a:gd name="connsiteY0-108" fmla="*/ 0 h 565310"/>
              <a:gd name="connsiteX1-109" fmla="*/ 4295775 w 4295775"/>
              <a:gd name="connsiteY1-110" fmla="*/ 0 h 565310"/>
              <a:gd name="connsiteX2-111" fmla="*/ 4011426 w 4295775"/>
              <a:gd name="connsiteY2-112" fmla="*/ 295194 h 565310"/>
              <a:gd name="connsiteX3-113" fmla="*/ 4295775 w 4295775"/>
              <a:gd name="connsiteY3-114" fmla="*/ 565310 h 565310"/>
              <a:gd name="connsiteX4-115" fmla="*/ 0 w 4295775"/>
              <a:gd name="connsiteY4-116" fmla="*/ 565310 h 565310"/>
              <a:gd name="connsiteX5-117" fmla="*/ 0 w 4295775"/>
              <a:gd name="connsiteY5-118" fmla="*/ 0 h 565310"/>
              <a:gd name="connsiteX0-119" fmla="*/ 0 w 4295775"/>
              <a:gd name="connsiteY0-120" fmla="*/ 0 h 565310"/>
              <a:gd name="connsiteX1-121" fmla="*/ 4295775 w 4295775"/>
              <a:gd name="connsiteY1-122" fmla="*/ 0 h 565310"/>
              <a:gd name="connsiteX2-123" fmla="*/ 4011426 w 4295775"/>
              <a:gd name="connsiteY2-124" fmla="*/ 295194 h 565310"/>
              <a:gd name="connsiteX3-125" fmla="*/ 4295775 w 4295775"/>
              <a:gd name="connsiteY3-126" fmla="*/ 565310 h 565310"/>
              <a:gd name="connsiteX4-127" fmla="*/ 0 w 4295775"/>
              <a:gd name="connsiteY4-128" fmla="*/ 565310 h 565310"/>
              <a:gd name="connsiteX5-129" fmla="*/ 0 w 4295775"/>
              <a:gd name="connsiteY5-130" fmla="*/ 0 h 565310"/>
              <a:gd name="connsiteX0-131" fmla="*/ 0 w 4295775"/>
              <a:gd name="connsiteY0-132" fmla="*/ 0 h 565310"/>
              <a:gd name="connsiteX1-133" fmla="*/ 4295775 w 4295775"/>
              <a:gd name="connsiteY1-134" fmla="*/ 0 h 565310"/>
              <a:gd name="connsiteX2-135" fmla="*/ 4020053 w 4295775"/>
              <a:gd name="connsiteY2-136" fmla="*/ 303821 h 565310"/>
              <a:gd name="connsiteX3-137" fmla="*/ 4295775 w 4295775"/>
              <a:gd name="connsiteY3-138" fmla="*/ 565310 h 565310"/>
              <a:gd name="connsiteX4-139" fmla="*/ 0 w 4295775"/>
              <a:gd name="connsiteY4-140" fmla="*/ 565310 h 565310"/>
              <a:gd name="connsiteX5-141" fmla="*/ 0 w 4295775"/>
              <a:gd name="connsiteY5-142" fmla="*/ 0 h 565310"/>
              <a:gd name="connsiteX0-143" fmla="*/ 0 w 4295775"/>
              <a:gd name="connsiteY0-144" fmla="*/ 0 h 565310"/>
              <a:gd name="connsiteX1-145" fmla="*/ 4295775 w 4295775"/>
              <a:gd name="connsiteY1-146" fmla="*/ 0 h 565310"/>
              <a:gd name="connsiteX2-147" fmla="*/ 4020053 w 4295775"/>
              <a:gd name="connsiteY2-148" fmla="*/ 303821 h 565310"/>
              <a:gd name="connsiteX3-149" fmla="*/ 4295775 w 4295775"/>
              <a:gd name="connsiteY3-150" fmla="*/ 565310 h 565310"/>
              <a:gd name="connsiteX4-151" fmla="*/ 0 w 4295775"/>
              <a:gd name="connsiteY4-152" fmla="*/ 565310 h 565310"/>
              <a:gd name="connsiteX5-153" fmla="*/ 0 w 4295775"/>
              <a:gd name="connsiteY5-154" fmla="*/ 0 h 565310"/>
              <a:gd name="connsiteX0-155" fmla="*/ 0 w 4295775"/>
              <a:gd name="connsiteY0-156" fmla="*/ 0 h 565310"/>
              <a:gd name="connsiteX1-157" fmla="*/ 4295775 w 4295775"/>
              <a:gd name="connsiteY1-158" fmla="*/ 0 h 565310"/>
              <a:gd name="connsiteX2-159" fmla="*/ 4020053 w 4295775"/>
              <a:gd name="connsiteY2-160" fmla="*/ 303821 h 565310"/>
              <a:gd name="connsiteX3-161" fmla="*/ 4295775 w 4295775"/>
              <a:gd name="connsiteY3-162" fmla="*/ 565310 h 565310"/>
              <a:gd name="connsiteX4-163" fmla="*/ 0 w 4295775"/>
              <a:gd name="connsiteY4-164" fmla="*/ 565310 h 565310"/>
              <a:gd name="connsiteX5-165" fmla="*/ 0 w 4295775"/>
              <a:gd name="connsiteY5-166" fmla="*/ 0 h 565310"/>
              <a:gd name="connsiteX0-167" fmla="*/ 0 w 4295775"/>
              <a:gd name="connsiteY0-168" fmla="*/ 0 h 565310"/>
              <a:gd name="connsiteX1-169" fmla="*/ 4295775 w 4295775"/>
              <a:gd name="connsiteY1-170" fmla="*/ 0 h 565310"/>
              <a:gd name="connsiteX2-171" fmla="*/ 3985547 w 4295775"/>
              <a:gd name="connsiteY2-172" fmla="*/ 303821 h 565310"/>
              <a:gd name="connsiteX3-173" fmla="*/ 4295775 w 4295775"/>
              <a:gd name="connsiteY3-174" fmla="*/ 565310 h 565310"/>
              <a:gd name="connsiteX4-175" fmla="*/ 0 w 4295775"/>
              <a:gd name="connsiteY4-176" fmla="*/ 565310 h 565310"/>
              <a:gd name="connsiteX5-177" fmla="*/ 0 w 4295775"/>
              <a:gd name="connsiteY5-178" fmla="*/ 0 h 565310"/>
              <a:gd name="connsiteX0-179" fmla="*/ 0 w 4295775"/>
              <a:gd name="connsiteY0-180" fmla="*/ 0 h 565310"/>
              <a:gd name="connsiteX1-181" fmla="*/ 4295775 w 4295775"/>
              <a:gd name="connsiteY1-182" fmla="*/ 0 h 565310"/>
              <a:gd name="connsiteX2-183" fmla="*/ 3985547 w 4295775"/>
              <a:gd name="connsiteY2-184" fmla="*/ 303821 h 565310"/>
              <a:gd name="connsiteX3-185" fmla="*/ 4295775 w 4295775"/>
              <a:gd name="connsiteY3-186" fmla="*/ 565310 h 565310"/>
              <a:gd name="connsiteX4-187" fmla="*/ 0 w 4295775"/>
              <a:gd name="connsiteY4-188" fmla="*/ 565310 h 565310"/>
              <a:gd name="connsiteX5-189" fmla="*/ 0 w 4295775"/>
              <a:gd name="connsiteY5-190" fmla="*/ 0 h 565310"/>
              <a:gd name="connsiteX0-191" fmla="*/ 0 w 4295775"/>
              <a:gd name="connsiteY0-192" fmla="*/ 0 h 565310"/>
              <a:gd name="connsiteX1-193" fmla="*/ 4295775 w 4295775"/>
              <a:gd name="connsiteY1-194" fmla="*/ 0 h 565310"/>
              <a:gd name="connsiteX2-195" fmla="*/ 3985547 w 4295775"/>
              <a:gd name="connsiteY2-196" fmla="*/ 303821 h 565310"/>
              <a:gd name="connsiteX3-197" fmla="*/ 4295775 w 4295775"/>
              <a:gd name="connsiteY3-198" fmla="*/ 565310 h 565310"/>
              <a:gd name="connsiteX4-199" fmla="*/ 0 w 4295775"/>
              <a:gd name="connsiteY4-200" fmla="*/ 565310 h 565310"/>
              <a:gd name="connsiteX5-201" fmla="*/ 0 w 4295775"/>
              <a:gd name="connsiteY5-202" fmla="*/ 0 h 565310"/>
              <a:gd name="connsiteX0-203" fmla="*/ 0 w 4295775"/>
              <a:gd name="connsiteY0-204" fmla="*/ 0 h 565310"/>
              <a:gd name="connsiteX1-205" fmla="*/ 4295775 w 4295775"/>
              <a:gd name="connsiteY1-206" fmla="*/ 4396 h 565310"/>
              <a:gd name="connsiteX2-207" fmla="*/ 3985547 w 4295775"/>
              <a:gd name="connsiteY2-208" fmla="*/ 303821 h 565310"/>
              <a:gd name="connsiteX3-209" fmla="*/ 4295775 w 4295775"/>
              <a:gd name="connsiteY3-210" fmla="*/ 565310 h 565310"/>
              <a:gd name="connsiteX4-211" fmla="*/ 0 w 4295775"/>
              <a:gd name="connsiteY4-212" fmla="*/ 565310 h 565310"/>
              <a:gd name="connsiteX5-213" fmla="*/ 0 w 4295775"/>
              <a:gd name="connsiteY5-214" fmla="*/ 0 h 565310"/>
              <a:gd name="connsiteX0-215" fmla="*/ 0 w 4295775"/>
              <a:gd name="connsiteY0-216" fmla="*/ 0 h 565310"/>
              <a:gd name="connsiteX1-217" fmla="*/ 4295775 w 4295775"/>
              <a:gd name="connsiteY1-218" fmla="*/ 4396 h 565310"/>
              <a:gd name="connsiteX2-219" fmla="*/ 3985547 w 4295775"/>
              <a:gd name="connsiteY2-220" fmla="*/ 303821 h 565310"/>
              <a:gd name="connsiteX3-221" fmla="*/ 4295775 w 4295775"/>
              <a:gd name="connsiteY3-222" fmla="*/ 565310 h 565310"/>
              <a:gd name="connsiteX4-223" fmla="*/ 0 w 4295775"/>
              <a:gd name="connsiteY4-224" fmla="*/ 565310 h 565310"/>
              <a:gd name="connsiteX5-225" fmla="*/ 0 w 4295775"/>
              <a:gd name="connsiteY5-226" fmla="*/ 0 h 565310"/>
              <a:gd name="connsiteX0-227" fmla="*/ 0 w 4304568"/>
              <a:gd name="connsiteY0-228" fmla="*/ 0 h 565310"/>
              <a:gd name="connsiteX1-229" fmla="*/ 4304568 w 4304568"/>
              <a:gd name="connsiteY1-230" fmla="*/ 0 h 565310"/>
              <a:gd name="connsiteX2-231" fmla="*/ 3985547 w 4304568"/>
              <a:gd name="connsiteY2-232" fmla="*/ 303821 h 565310"/>
              <a:gd name="connsiteX3-233" fmla="*/ 4295775 w 4304568"/>
              <a:gd name="connsiteY3-234" fmla="*/ 565310 h 565310"/>
              <a:gd name="connsiteX4-235" fmla="*/ 0 w 4304568"/>
              <a:gd name="connsiteY4-236" fmla="*/ 565310 h 565310"/>
              <a:gd name="connsiteX5-237" fmla="*/ 0 w 4304568"/>
              <a:gd name="connsiteY5-238" fmla="*/ 0 h 565310"/>
              <a:gd name="connsiteX0-239" fmla="*/ 0 w 4304568"/>
              <a:gd name="connsiteY0-240" fmla="*/ 0 h 565310"/>
              <a:gd name="connsiteX1-241" fmla="*/ 4304568 w 4304568"/>
              <a:gd name="connsiteY1-242" fmla="*/ 0 h 565310"/>
              <a:gd name="connsiteX2-243" fmla="*/ 3985547 w 4304568"/>
              <a:gd name="connsiteY2-244" fmla="*/ 303821 h 565310"/>
              <a:gd name="connsiteX3-245" fmla="*/ 4295775 w 4304568"/>
              <a:gd name="connsiteY3-246" fmla="*/ 565310 h 565310"/>
              <a:gd name="connsiteX4-247" fmla="*/ 0 w 4304568"/>
              <a:gd name="connsiteY4-248" fmla="*/ 565310 h 565310"/>
              <a:gd name="connsiteX5-249" fmla="*/ 0 w 4304568"/>
              <a:gd name="connsiteY5-250" fmla="*/ 0 h 565310"/>
              <a:gd name="connsiteX0-251" fmla="*/ 0 w 4304568"/>
              <a:gd name="connsiteY0-252" fmla="*/ 0 h 565310"/>
              <a:gd name="connsiteX1-253" fmla="*/ 4304568 w 4304568"/>
              <a:gd name="connsiteY1-254" fmla="*/ 0 h 565310"/>
              <a:gd name="connsiteX2-255" fmla="*/ 3985547 w 4304568"/>
              <a:gd name="connsiteY2-256" fmla="*/ 303821 h 565310"/>
              <a:gd name="connsiteX3-257" fmla="*/ 4295775 w 4304568"/>
              <a:gd name="connsiteY3-258" fmla="*/ 565310 h 565310"/>
              <a:gd name="connsiteX4-259" fmla="*/ 0 w 4304568"/>
              <a:gd name="connsiteY4-260" fmla="*/ 565310 h 565310"/>
              <a:gd name="connsiteX5-261" fmla="*/ 0 w 4304568"/>
              <a:gd name="connsiteY5-262" fmla="*/ 0 h 565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81" y="connsiteY5-82"/>
              </a:cxn>
            </a:cxnLst>
            <a:rect l="l" t="t" r="r" b="b"/>
            <a:pathLst>
              <a:path w="4304568" h="565310">
                <a:moveTo>
                  <a:pt x="0" y="0"/>
                </a:moveTo>
                <a:lnTo>
                  <a:pt x="4304568" y="0"/>
                </a:lnTo>
                <a:cubicBezTo>
                  <a:pt x="4302518" y="1629"/>
                  <a:pt x="4289922" y="-1084"/>
                  <a:pt x="3985547" y="303821"/>
                </a:cubicBezTo>
                <a:cubicBezTo>
                  <a:pt x="4352418" y="607106"/>
                  <a:pt x="4023901" y="335071"/>
                  <a:pt x="4295775" y="565310"/>
                </a:cubicBezTo>
                <a:lnTo>
                  <a:pt x="0" y="565310"/>
                </a:lnTo>
                <a:lnTo>
                  <a:pt x="0" y="0"/>
                </a:lnTo>
                <a:close/>
              </a:path>
            </a:pathLst>
          </a:cu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11" name="Rectangle 9"/>
          <p:cNvSpPr/>
          <p:nvPr/>
        </p:nvSpPr>
        <p:spPr>
          <a:xfrm>
            <a:off x="-1" y="1975489"/>
            <a:ext cx="1049675" cy="566349"/>
          </a:xfrm>
          <a:prstGeom prst="rect">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12" name="Freeform 17"/>
          <p:cNvSpPr/>
          <p:nvPr/>
        </p:nvSpPr>
        <p:spPr>
          <a:xfrm>
            <a:off x="1044849" y="1973241"/>
            <a:ext cx="190851" cy="773355"/>
          </a:xfrm>
          <a:custGeom>
            <a:avLst/>
            <a:gdLst>
              <a:gd name="connsiteX0" fmla="*/ 7620 w 525780"/>
              <a:gd name="connsiteY0" fmla="*/ 0 h 1188720"/>
              <a:gd name="connsiteX1" fmla="*/ 525780 w 525780"/>
              <a:gd name="connsiteY1" fmla="*/ 312420 h 1188720"/>
              <a:gd name="connsiteX2" fmla="*/ 525780 w 525780"/>
              <a:gd name="connsiteY2" fmla="*/ 1188720 h 1188720"/>
              <a:gd name="connsiteX3" fmla="*/ 0 w 525780"/>
              <a:gd name="connsiteY3" fmla="*/ 876300 h 1188720"/>
              <a:gd name="connsiteX4" fmla="*/ 7620 w 525780"/>
              <a:gd name="connsiteY4" fmla="*/ 0 h 1188720"/>
              <a:gd name="connsiteX0-1" fmla="*/ 0 w 541020"/>
              <a:gd name="connsiteY0-2" fmla="*/ 0 h 1188720"/>
              <a:gd name="connsiteX1-3" fmla="*/ 541020 w 541020"/>
              <a:gd name="connsiteY1-4" fmla="*/ 312420 h 1188720"/>
              <a:gd name="connsiteX2-5" fmla="*/ 541020 w 541020"/>
              <a:gd name="connsiteY2-6" fmla="*/ 1188720 h 1188720"/>
              <a:gd name="connsiteX3-7" fmla="*/ 15240 w 541020"/>
              <a:gd name="connsiteY3-8" fmla="*/ 876300 h 1188720"/>
              <a:gd name="connsiteX4-9" fmla="*/ 0 w 541020"/>
              <a:gd name="connsiteY4-10" fmla="*/ 0 h 1188720"/>
              <a:gd name="connsiteX0-11" fmla="*/ 7620 w 525780"/>
              <a:gd name="connsiteY0-12" fmla="*/ 0 h 1188720"/>
              <a:gd name="connsiteX1-13" fmla="*/ 525780 w 525780"/>
              <a:gd name="connsiteY1-14" fmla="*/ 312420 h 1188720"/>
              <a:gd name="connsiteX2-15" fmla="*/ 525780 w 525780"/>
              <a:gd name="connsiteY2-16" fmla="*/ 1188720 h 1188720"/>
              <a:gd name="connsiteX3-17" fmla="*/ 0 w 525780"/>
              <a:gd name="connsiteY3-18" fmla="*/ 876300 h 1188720"/>
              <a:gd name="connsiteX4-19" fmla="*/ 7620 w 525780"/>
              <a:gd name="connsiteY4-20" fmla="*/ 0 h 1188720"/>
              <a:gd name="connsiteX0-21" fmla="*/ 7620 w 525780"/>
              <a:gd name="connsiteY0-22" fmla="*/ 0 h 1173480"/>
              <a:gd name="connsiteX1-23" fmla="*/ 525780 w 525780"/>
              <a:gd name="connsiteY1-24" fmla="*/ 312420 h 1173480"/>
              <a:gd name="connsiteX2-25" fmla="*/ 525780 w 525780"/>
              <a:gd name="connsiteY2-26" fmla="*/ 1173480 h 1173480"/>
              <a:gd name="connsiteX3-27" fmla="*/ 0 w 525780"/>
              <a:gd name="connsiteY3-28" fmla="*/ 876300 h 1173480"/>
              <a:gd name="connsiteX4-29" fmla="*/ 7620 w 525780"/>
              <a:gd name="connsiteY4-30" fmla="*/ 0 h 1173480"/>
              <a:gd name="connsiteX0-31" fmla="*/ 7620 w 525780"/>
              <a:gd name="connsiteY0-32" fmla="*/ 0 h 1173480"/>
              <a:gd name="connsiteX1-33" fmla="*/ 525780 w 525780"/>
              <a:gd name="connsiteY1-34" fmla="*/ 312420 h 1173480"/>
              <a:gd name="connsiteX2-35" fmla="*/ 525780 w 525780"/>
              <a:gd name="connsiteY2-36" fmla="*/ 1173480 h 1173480"/>
              <a:gd name="connsiteX3-37" fmla="*/ 0 w 525780"/>
              <a:gd name="connsiteY3-38" fmla="*/ 876300 h 1173480"/>
              <a:gd name="connsiteX4-39" fmla="*/ 7620 w 525780"/>
              <a:gd name="connsiteY4-40" fmla="*/ 0 h 1173480"/>
              <a:gd name="connsiteX0-41" fmla="*/ 7620 w 533400"/>
              <a:gd name="connsiteY0-42" fmla="*/ 0 h 1188720"/>
              <a:gd name="connsiteX1-43" fmla="*/ 525780 w 533400"/>
              <a:gd name="connsiteY1-44" fmla="*/ 312420 h 1188720"/>
              <a:gd name="connsiteX2-45" fmla="*/ 533400 w 533400"/>
              <a:gd name="connsiteY2-46" fmla="*/ 1188720 h 1188720"/>
              <a:gd name="connsiteX3-47" fmla="*/ 0 w 533400"/>
              <a:gd name="connsiteY3-48" fmla="*/ 876300 h 1188720"/>
              <a:gd name="connsiteX4-49" fmla="*/ 7620 w 533400"/>
              <a:gd name="connsiteY4-50" fmla="*/ 0 h 1188720"/>
              <a:gd name="connsiteX0-51" fmla="*/ 0 w 533400"/>
              <a:gd name="connsiteY0-52" fmla="*/ 0 h 1188720"/>
              <a:gd name="connsiteX1-53" fmla="*/ 525780 w 533400"/>
              <a:gd name="connsiteY1-54" fmla="*/ 312420 h 1188720"/>
              <a:gd name="connsiteX2-55" fmla="*/ 533400 w 533400"/>
              <a:gd name="connsiteY2-56" fmla="*/ 1188720 h 1188720"/>
              <a:gd name="connsiteX3-57" fmla="*/ 0 w 533400"/>
              <a:gd name="connsiteY3-58" fmla="*/ 876300 h 1188720"/>
              <a:gd name="connsiteX4-59" fmla="*/ 0 w 533400"/>
              <a:gd name="connsiteY4-60" fmla="*/ 0 h 1188720"/>
              <a:gd name="connsiteX0-61" fmla="*/ 0 w 533400"/>
              <a:gd name="connsiteY0-62" fmla="*/ 0 h 1188720"/>
              <a:gd name="connsiteX1-63" fmla="*/ 525780 w 533400"/>
              <a:gd name="connsiteY1-64" fmla="*/ 263117 h 1188720"/>
              <a:gd name="connsiteX2-65" fmla="*/ 533400 w 533400"/>
              <a:gd name="connsiteY2-66" fmla="*/ 1188720 h 1188720"/>
              <a:gd name="connsiteX3-67" fmla="*/ 0 w 533400"/>
              <a:gd name="connsiteY3-68" fmla="*/ 876300 h 1188720"/>
              <a:gd name="connsiteX4-69" fmla="*/ 0 w 533400"/>
              <a:gd name="connsiteY4-70" fmla="*/ 0 h 1188720"/>
              <a:gd name="connsiteX0-71" fmla="*/ 0 w 533400"/>
              <a:gd name="connsiteY0-72" fmla="*/ 0 h 1196595"/>
              <a:gd name="connsiteX1-73" fmla="*/ 525780 w 533400"/>
              <a:gd name="connsiteY1-74" fmla="*/ 263117 h 1196595"/>
              <a:gd name="connsiteX2-75" fmla="*/ 533400 w 533400"/>
              <a:gd name="connsiteY2-76" fmla="*/ 1196595 h 1196595"/>
              <a:gd name="connsiteX3-77" fmla="*/ 0 w 533400"/>
              <a:gd name="connsiteY3-78" fmla="*/ 876300 h 1196595"/>
              <a:gd name="connsiteX4-79" fmla="*/ 0 w 533400"/>
              <a:gd name="connsiteY4-80" fmla="*/ 0 h 1196595"/>
              <a:gd name="connsiteX0-81" fmla="*/ 0 w 533400"/>
              <a:gd name="connsiteY0-82" fmla="*/ 0 h 1196595"/>
              <a:gd name="connsiteX1-83" fmla="*/ 518668 w 533400"/>
              <a:gd name="connsiteY1-84" fmla="*/ 318240 h 1196595"/>
              <a:gd name="connsiteX2-85" fmla="*/ 533400 w 533400"/>
              <a:gd name="connsiteY2-86" fmla="*/ 1196595 h 1196595"/>
              <a:gd name="connsiteX3-87" fmla="*/ 0 w 533400"/>
              <a:gd name="connsiteY3-88" fmla="*/ 876300 h 1196595"/>
              <a:gd name="connsiteX4-89" fmla="*/ 0 w 533400"/>
              <a:gd name="connsiteY4-90" fmla="*/ 0 h 11965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3400" h="1196595">
                <a:moveTo>
                  <a:pt x="0" y="0"/>
                </a:moveTo>
                <a:lnTo>
                  <a:pt x="518668" y="318240"/>
                </a:lnTo>
                <a:lnTo>
                  <a:pt x="533400" y="1196595"/>
                </a:lnTo>
                <a:lnTo>
                  <a:pt x="0" y="876300"/>
                </a:lnTo>
                <a:lnTo>
                  <a:pt x="0" y="0"/>
                </a:lnTo>
                <a:close/>
              </a:path>
            </a:pathLst>
          </a:custGeom>
          <a:solidFill>
            <a:srgbClr val="A5D6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13" name="Rectangle 20"/>
          <p:cNvSpPr/>
          <p:nvPr/>
        </p:nvSpPr>
        <p:spPr>
          <a:xfrm>
            <a:off x="0" y="4335990"/>
            <a:ext cx="1049675" cy="566349"/>
          </a:xfrm>
          <a:prstGeom prst="rect">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14" name="Freeform 22"/>
          <p:cNvSpPr/>
          <p:nvPr/>
        </p:nvSpPr>
        <p:spPr>
          <a:xfrm>
            <a:off x="1044850" y="4335518"/>
            <a:ext cx="190850" cy="767626"/>
          </a:xfrm>
          <a:custGeom>
            <a:avLst/>
            <a:gdLst>
              <a:gd name="connsiteX0" fmla="*/ 7620 w 525780"/>
              <a:gd name="connsiteY0" fmla="*/ 0 h 1188720"/>
              <a:gd name="connsiteX1" fmla="*/ 525780 w 525780"/>
              <a:gd name="connsiteY1" fmla="*/ 312420 h 1188720"/>
              <a:gd name="connsiteX2" fmla="*/ 525780 w 525780"/>
              <a:gd name="connsiteY2" fmla="*/ 1188720 h 1188720"/>
              <a:gd name="connsiteX3" fmla="*/ 0 w 525780"/>
              <a:gd name="connsiteY3" fmla="*/ 876300 h 1188720"/>
              <a:gd name="connsiteX4" fmla="*/ 7620 w 525780"/>
              <a:gd name="connsiteY4" fmla="*/ 0 h 1188720"/>
              <a:gd name="connsiteX0-1" fmla="*/ 0 w 541020"/>
              <a:gd name="connsiteY0-2" fmla="*/ 0 h 1188720"/>
              <a:gd name="connsiteX1-3" fmla="*/ 541020 w 541020"/>
              <a:gd name="connsiteY1-4" fmla="*/ 312420 h 1188720"/>
              <a:gd name="connsiteX2-5" fmla="*/ 541020 w 541020"/>
              <a:gd name="connsiteY2-6" fmla="*/ 1188720 h 1188720"/>
              <a:gd name="connsiteX3-7" fmla="*/ 15240 w 541020"/>
              <a:gd name="connsiteY3-8" fmla="*/ 876300 h 1188720"/>
              <a:gd name="connsiteX4-9" fmla="*/ 0 w 541020"/>
              <a:gd name="connsiteY4-10" fmla="*/ 0 h 1188720"/>
              <a:gd name="connsiteX0-11" fmla="*/ 7620 w 525780"/>
              <a:gd name="connsiteY0-12" fmla="*/ 0 h 1188720"/>
              <a:gd name="connsiteX1-13" fmla="*/ 525780 w 525780"/>
              <a:gd name="connsiteY1-14" fmla="*/ 312420 h 1188720"/>
              <a:gd name="connsiteX2-15" fmla="*/ 525780 w 525780"/>
              <a:gd name="connsiteY2-16" fmla="*/ 1188720 h 1188720"/>
              <a:gd name="connsiteX3-17" fmla="*/ 0 w 525780"/>
              <a:gd name="connsiteY3-18" fmla="*/ 876300 h 1188720"/>
              <a:gd name="connsiteX4-19" fmla="*/ 7620 w 525780"/>
              <a:gd name="connsiteY4-20" fmla="*/ 0 h 1188720"/>
              <a:gd name="connsiteX0-21" fmla="*/ 7620 w 525780"/>
              <a:gd name="connsiteY0-22" fmla="*/ 0 h 1173480"/>
              <a:gd name="connsiteX1-23" fmla="*/ 525780 w 525780"/>
              <a:gd name="connsiteY1-24" fmla="*/ 312420 h 1173480"/>
              <a:gd name="connsiteX2-25" fmla="*/ 525780 w 525780"/>
              <a:gd name="connsiteY2-26" fmla="*/ 1173480 h 1173480"/>
              <a:gd name="connsiteX3-27" fmla="*/ 0 w 525780"/>
              <a:gd name="connsiteY3-28" fmla="*/ 876300 h 1173480"/>
              <a:gd name="connsiteX4-29" fmla="*/ 7620 w 525780"/>
              <a:gd name="connsiteY4-30" fmla="*/ 0 h 1173480"/>
              <a:gd name="connsiteX0-31" fmla="*/ 7620 w 525780"/>
              <a:gd name="connsiteY0-32" fmla="*/ 0 h 1173480"/>
              <a:gd name="connsiteX1-33" fmla="*/ 525780 w 525780"/>
              <a:gd name="connsiteY1-34" fmla="*/ 312420 h 1173480"/>
              <a:gd name="connsiteX2-35" fmla="*/ 525780 w 525780"/>
              <a:gd name="connsiteY2-36" fmla="*/ 1173480 h 1173480"/>
              <a:gd name="connsiteX3-37" fmla="*/ 0 w 525780"/>
              <a:gd name="connsiteY3-38" fmla="*/ 876300 h 1173480"/>
              <a:gd name="connsiteX4-39" fmla="*/ 7620 w 525780"/>
              <a:gd name="connsiteY4-40" fmla="*/ 0 h 1173480"/>
              <a:gd name="connsiteX0-41" fmla="*/ 7620 w 533400"/>
              <a:gd name="connsiteY0-42" fmla="*/ 0 h 1188720"/>
              <a:gd name="connsiteX1-43" fmla="*/ 525780 w 533400"/>
              <a:gd name="connsiteY1-44" fmla="*/ 312420 h 1188720"/>
              <a:gd name="connsiteX2-45" fmla="*/ 533400 w 533400"/>
              <a:gd name="connsiteY2-46" fmla="*/ 1188720 h 1188720"/>
              <a:gd name="connsiteX3-47" fmla="*/ 0 w 533400"/>
              <a:gd name="connsiteY3-48" fmla="*/ 876300 h 1188720"/>
              <a:gd name="connsiteX4-49" fmla="*/ 7620 w 533400"/>
              <a:gd name="connsiteY4-50" fmla="*/ 0 h 1188720"/>
              <a:gd name="connsiteX0-51" fmla="*/ 0 w 533400"/>
              <a:gd name="connsiteY0-52" fmla="*/ 0 h 1188720"/>
              <a:gd name="connsiteX1-53" fmla="*/ 525780 w 533400"/>
              <a:gd name="connsiteY1-54" fmla="*/ 312420 h 1188720"/>
              <a:gd name="connsiteX2-55" fmla="*/ 533400 w 533400"/>
              <a:gd name="connsiteY2-56" fmla="*/ 1188720 h 1188720"/>
              <a:gd name="connsiteX3-57" fmla="*/ 0 w 533400"/>
              <a:gd name="connsiteY3-58" fmla="*/ 876300 h 1188720"/>
              <a:gd name="connsiteX4-59" fmla="*/ 0 w 533400"/>
              <a:gd name="connsiteY4-60" fmla="*/ 0 h 11887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3400" h="1188720">
                <a:moveTo>
                  <a:pt x="0" y="0"/>
                </a:moveTo>
                <a:lnTo>
                  <a:pt x="525780" y="312420"/>
                </a:lnTo>
                <a:lnTo>
                  <a:pt x="533400" y="1188720"/>
                </a:lnTo>
                <a:lnTo>
                  <a:pt x="0" y="876300"/>
                </a:lnTo>
                <a:lnTo>
                  <a:pt x="0" y="0"/>
                </a:lnTo>
                <a:close/>
              </a:path>
            </a:pathLst>
          </a:custGeom>
          <a:solidFill>
            <a:srgbClr val="B38275">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15" name="Rectangle 10"/>
          <p:cNvSpPr/>
          <p:nvPr/>
        </p:nvSpPr>
        <p:spPr>
          <a:xfrm>
            <a:off x="1223666" y="4533475"/>
            <a:ext cx="4312473" cy="566349"/>
          </a:xfrm>
          <a:custGeom>
            <a:avLst/>
            <a:gdLst>
              <a:gd name="connsiteX0" fmla="*/ 0 w 4295775"/>
              <a:gd name="connsiteY0" fmla="*/ 0 h 565310"/>
              <a:gd name="connsiteX1" fmla="*/ 4295775 w 4295775"/>
              <a:gd name="connsiteY1" fmla="*/ 0 h 565310"/>
              <a:gd name="connsiteX2" fmla="*/ 4295775 w 4295775"/>
              <a:gd name="connsiteY2" fmla="*/ 565310 h 565310"/>
              <a:gd name="connsiteX3" fmla="*/ 0 w 4295775"/>
              <a:gd name="connsiteY3" fmla="*/ 565310 h 565310"/>
              <a:gd name="connsiteX4" fmla="*/ 0 w 4295775"/>
              <a:gd name="connsiteY4" fmla="*/ 0 h 565310"/>
              <a:gd name="connsiteX0-1" fmla="*/ 0 w 4295775"/>
              <a:gd name="connsiteY0-2" fmla="*/ 0 h 565310"/>
              <a:gd name="connsiteX1-3" fmla="*/ 4295775 w 4295775"/>
              <a:gd name="connsiteY1-4" fmla="*/ 0 h 565310"/>
              <a:gd name="connsiteX2-5" fmla="*/ 4295775 w 4295775"/>
              <a:gd name="connsiteY2-6" fmla="*/ 565310 h 565310"/>
              <a:gd name="connsiteX3-7" fmla="*/ 0 w 4295775"/>
              <a:gd name="connsiteY3-8" fmla="*/ 565310 h 565310"/>
              <a:gd name="connsiteX4-9" fmla="*/ 0 w 4295775"/>
              <a:gd name="connsiteY4-10" fmla="*/ 0 h 565310"/>
              <a:gd name="connsiteX0-11" fmla="*/ 0 w 4295775"/>
              <a:gd name="connsiteY0-12" fmla="*/ 0 h 565310"/>
              <a:gd name="connsiteX1-13" fmla="*/ 4295775 w 4295775"/>
              <a:gd name="connsiteY1-14" fmla="*/ 0 h 565310"/>
              <a:gd name="connsiteX2-15" fmla="*/ 4295775 w 4295775"/>
              <a:gd name="connsiteY2-16" fmla="*/ 565310 h 565310"/>
              <a:gd name="connsiteX3-17" fmla="*/ 0 w 4295775"/>
              <a:gd name="connsiteY3-18" fmla="*/ 565310 h 565310"/>
              <a:gd name="connsiteX4-19" fmla="*/ 0 w 4295775"/>
              <a:gd name="connsiteY4-20" fmla="*/ 0 h 565310"/>
              <a:gd name="connsiteX0-21" fmla="*/ 0 w 4295775"/>
              <a:gd name="connsiteY0-22" fmla="*/ 0 h 565310"/>
              <a:gd name="connsiteX1-23" fmla="*/ 4295775 w 4295775"/>
              <a:gd name="connsiteY1-24" fmla="*/ 0 h 565310"/>
              <a:gd name="connsiteX2-25" fmla="*/ 4295775 w 4295775"/>
              <a:gd name="connsiteY2-26" fmla="*/ 565310 h 565310"/>
              <a:gd name="connsiteX3-27" fmla="*/ 0 w 4295775"/>
              <a:gd name="connsiteY3-28" fmla="*/ 565310 h 565310"/>
              <a:gd name="connsiteX4-29" fmla="*/ 0 w 4295775"/>
              <a:gd name="connsiteY4-30" fmla="*/ 0 h 565310"/>
              <a:gd name="connsiteX0-31" fmla="*/ 0 w 4295775"/>
              <a:gd name="connsiteY0-32" fmla="*/ 0 h 565310"/>
              <a:gd name="connsiteX1-33" fmla="*/ 4295775 w 4295775"/>
              <a:gd name="connsiteY1-34" fmla="*/ 0 h 565310"/>
              <a:gd name="connsiteX2-35" fmla="*/ 4295775 w 4295775"/>
              <a:gd name="connsiteY2-36" fmla="*/ 565310 h 565310"/>
              <a:gd name="connsiteX3-37" fmla="*/ 0 w 4295775"/>
              <a:gd name="connsiteY3-38" fmla="*/ 565310 h 565310"/>
              <a:gd name="connsiteX4-39" fmla="*/ 0 w 4295775"/>
              <a:gd name="connsiteY4-40" fmla="*/ 0 h 565310"/>
              <a:gd name="connsiteX0-41" fmla="*/ 0 w 4295775"/>
              <a:gd name="connsiteY0-42" fmla="*/ 0 h 565310"/>
              <a:gd name="connsiteX1-43" fmla="*/ 4295775 w 4295775"/>
              <a:gd name="connsiteY1-44" fmla="*/ 0 h 565310"/>
              <a:gd name="connsiteX2-45" fmla="*/ 4295775 w 4295775"/>
              <a:gd name="connsiteY2-46" fmla="*/ 565310 h 565310"/>
              <a:gd name="connsiteX3-47" fmla="*/ 0 w 4295775"/>
              <a:gd name="connsiteY3-48" fmla="*/ 565310 h 565310"/>
              <a:gd name="connsiteX4-49" fmla="*/ 0 w 4295775"/>
              <a:gd name="connsiteY4-50" fmla="*/ 0 h 565310"/>
              <a:gd name="connsiteX0-51" fmla="*/ 0 w 4295775"/>
              <a:gd name="connsiteY0-52" fmla="*/ 0 h 565310"/>
              <a:gd name="connsiteX1-53" fmla="*/ 4295775 w 4295775"/>
              <a:gd name="connsiteY1-54" fmla="*/ 0 h 565310"/>
              <a:gd name="connsiteX2-55" fmla="*/ 4295775 w 4295775"/>
              <a:gd name="connsiteY2-56" fmla="*/ 565310 h 565310"/>
              <a:gd name="connsiteX3-57" fmla="*/ 0 w 4295775"/>
              <a:gd name="connsiteY3-58" fmla="*/ 565310 h 565310"/>
              <a:gd name="connsiteX4-59" fmla="*/ 0 w 4295775"/>
              <a:gd name="connsiteY4-60" fmla="*/ 0 h 565310"/>
              <a:gd name="connsiteX0-61" fmla="*/ 0 w 4533670"/>
              <a:gd name="connsiteY0-62" fmla="*/ 0 h 565310"/>
              <a:gd name="connsiteX1-63" fmla="*/ 4295775 w 4533670"/>
              <a:gd name="connsiteY1-64" fmla="*/ 0 h 565310"/>
              <a:gd name="connsiteX2-65" fmla="*/ 4011426 w 4533670"/>
              <a:gd name="connsiteY2-66" fmla="*/ 295194 h 565310"/>
              <a:gd name="connsiteX3-67" fmla="*/ 4295775 w 4533670"/>
              <a:gd name="connsiteY3-68" fmla="*/ 565310 h 565310"/>
              <a:gd name="connsiteX4-69" fmla="*/ 0 w 4533670"/>
              <a:gd name="connsiteY4-70" fmla="*/ 565310 h 565310"/>
              <a:gd name="connsiteX5" fmla="*/ 0 w 4533670"/>
              <a:gd name="connsiteY5" fmla="*/ 0 h 565310"/>
              <a:gd name="connsiteX0-71" fmla="*/ 0 w 4533670"/>
              <a:gd name="connsiteY0-72" fmla="*/ 0 h 565310"/>
              <a:gd name="connsiteX1-73" fmla="*/ 4295775 w 4533670"/>
              <a:gd name="connsiteY1-74" fmla="*/ 0 h 565310"/>
              <a:gd name="connsiteX2-75" fmla="*/ 4011426 w 4533670"/>
              <a:gd name="connsiteY2-76" fmla="*/ 295194 h 565310"/>
              <a:gd name="connsiteX3-77" fmla="*/ 4295775 w 4533670"/>
              <a:gd name="connsiteY3-78" fmla="*/ 565310 h 565310"/>
              <a:gd name="connsiteX4-79" fmla="*/ 0 w 4533670"/>
              <a:gd name="connsiteY4-80" fmla="*/ 565310 h 565310"/>
              <a:gd name="connsiteX5-81" fmla="*/ 0 w 4533670"/>
              <a:gd name="connsiteY5-82" fmla="*/ 0 h 565310"/>
              <a:gd name="connsiteX0-83" fmla="*/ 0 w 4533670"/>
              <a:gd name="connsiteY0-84" fmla="*/ 0 h 565310"/>
              <a:gd name="connsiteX1-85" fmla="*/ 4295775 w 4533670"/>
              <a:gd name="connsiteY1-86" fmla="*/ 0 h 565310"/>
              <a:gd name="connsiteX2-87" fmla="*/ 4011426 w 4533670"/>
              <a:gd name="connsiteY2-88" fmla="*/ 295194 h 565310"/>
              <a:gd name="connsiteX3-89" fmla="*/ 4295775 w 4533670"/>
              <a:gd name="connsiteY3-90" fmla="*/ 565310 h 565310"/>
              <a:gd name="connsiteX4-91" fmla="*/ 0 w 4533670"/>
              <a:gd name="connsiteY4-92" fmla="*/ 565310 h 565310"/>
              <a:gd name="connsiteX5-93" fmla="*/ 0 w 4533670"/>
              <a:gd name="connsiteY5-94" fmla="*/ 0 h 565310"/>
              <a:gd name="connsiteX0-95" fmla="*/ 0 w 4295775"/>
              <a:gd name="connsiteY0-96" fmla="*/ 0 h 565310"/>
              <a:gd name="connsiteX1-97" fmla="*/ 4295775 w 4295775"/>
              <a:gd name="connsiteY1-98" fmla="*/ 0 h 565310"/>
              <a:gd name="connsiteX2-99" fmla="*/ 4011426 w 4295775"/>
              <a:gd name="connsiteY2-100" fmla="*/ 295194 h 565310"/>
              <a:gd name="connsiteX3-101" fmla="*/ 4295775 w 4295775"/>
              <a:gd name="connsiteY3-102" fmla="*/ 565310 h 565310"/>
              <a:gd name="connsiteX4-103" fmla="*/ 0 w 4295775"/>
              <a:gd name="connsiteY4-104" fmla="*/ 565310 h 565310"/>
              <a:gd name="connsiteX5-105" fmla="*/ 0 w 4295775"/>
              <a:gd name="connsiteY5-106" fmla="*/ 0 h 565310"/>
              <a:gd name="connsiteX0-107" fmla="*/ 0 w 4295775"/>
              <a:gd name="connsiteY0-108" fmla="*/ 0 h 565310"/>
              <a:gd name="connsiteX1-109" fmla="*/ 4295775 w 4295775"/>
              <a:gd name="connsiteY1-110" fmla="*/ 0 h 565310"/>
              <a:gd name="connsiteX2-111" fmla="*/ 4011426 w 4295775"/>
              <a:gd name="connsiteY2-112" fmla="*/ 295194 h 565310"/>
              <a:gd name="connsiteX3-113" fmla="*/ 4295775 w 4295775"/>
              <a:gd name="connsiteY3-114" fmla="*/ 565310 h 565310"/>
              <a:gd name="connsiteX4-115" fmla="*/ 0 w 4295775"/>
              <a:gd name="connsiteY4-116" fmla="*/ 565310 h 565310"/>
              <a:gd name="connsiteX5-117" fmla="*/ 0 w 4295775"/>
              <a:gd name="connsiteY5-118" fmla="*/ 0 h 565310"/>
              <a:gd name="connsiteX0-119" fmla="*/ 0 w 4295775"/>
              <a:gd name="connsiteY0-120" fmla="*/ 0 h 565310"/>
              <a:gd name="connsiteX1-121" fmla="*/ 4295775 w 4295775"/>
              <a:gd name="connsiteY1-122" fmla="*/ 0 h 565310"/>
              <a:gd name="connsiteX2-123" fmla="*/ 4011426 w 4295775"/>
              <a:gd name="connsiteY2-124" fmla="*/ 295194 h 565310"/>
              <a:gd name="connsiteX3-125" fmla="*/ 4295775 w 4295775"/>
              <a:gd name="connsiteY3-126" fmla="*/ 565310 h 565310"/>
              <a:gd name="connsiteX4-127" fmla="*/ 0 w 4295775"/>
              <a:gd name="connsiteY4-128" fmla="*/ 565310 h 565310"/>
              <a:gd name="connsiteX5-129" fmla="*/ 0 w 4295775"/>
              <a:gd name="connsiteY5-130" fmla="*/ 0 h 565310"/>
              <a:gd name="connsiteX0-131" fmla="*/ 0 w 4295775"/>
              <a:gd name="connsiteY0-132" fmla="*/ 0 h 565310"/>
              <a:gd name="connsiteX1-133" fmla="*/ 4295775 w 4295775"/>
              <a:gd name="connsiteY1-134" fmla="*/ 0 h 565310"/>
              <a:gd name="connsiteX2-135" fmla="*/ 4020053 w 4295775"/>
              <a:gd name="connsiteY2-136" fmla="*/ 303821 h 565310"/>
              <a:gd name="connsiteX3-137" fmla="*/ 4295775 w 4295775"/>
              <a:gd name="connsiteY3-138" fmla="*/ 565310 h 565310"/>
              <a:gd name="connsiteX4-139" fmla="*/ 0 w 4295775"/>
              <a:gd name="connsiteY4-140" fmla="*/ 565310 h 565310"/>
              <a:gd name="connsiteX5-141" fmla="*/ 0 w 4295775"/>
              <a:gd name="connsiteY5-142" fmla="*/ 0 h 565310"/>
              <a:gd name="connsiteX0-143" fmla="*/ 0 w 4295775"/>
              <a:gd name="connsiteY0-144" fmla="*/ 0 h 565310"/>
              <a:gd name="connsiteX1-145" fmla="*/ 4295775 w 4295775"/>
              <a:gd name="connsiteY1-146" fmla="*/ 0 h 565310"/>
              <a:gd name="connsiteX2-147" fmla="*/ 4020053 w 4295775"/>
              <a:gd name="connsiteY2-148" fmla="*/ 303821 h 565310"/>
              <a:gd name="connsiteX3-149" fmla="*/ 4295775 w 4295775"/>
              <a:gd name="connsiteY3-150" fmla="*/ 565310 h 565310"/>
              <a:gd name="connsiteX4-151" fmla="*/ 0 w 4295775"/>
              <a:gd name="connsiteY4-152" fmla="*/ 565310 h 565310"/>
              <a:gd name="connsiteX5-153" fmla="*/ 0 w 4295775"/>
              <a:gd name="connsiteY5-154" fmla="*/ 0 h 565310"/>
              <a:gd name="connsiteX0-155" fmla="*/ 0 w 4295775"/>
              <a:gd name="connsiteY0-156" fmla="*/ 0 h 565310"/>
              <a:gd name="connsiteX1-157" fmla="*/ 4295775 w 4295775"/>
              <a:gd name="connsiteY1-158" fmla="*/ 0 h 565310"/>
              <a:gd name="connsiteX2-159" fmla="*/ 4020053 w 4295775"/>
              <a:gd name="connsiteY2-160" fmla="*/ 303821 h 565310"/>
              <a:gd name="connsiteX3-161" fmla="*/ 4295775 w 4295775"/>
              <a:gd name="connsiteY3-162" fmla="*/ 565310 h 565310"/>
              <a:gd name="connsiteX4-163" fmla="*/ 0 w 4295775"/>
              <a:gd name="connsiteY4-164" fmla="*/ 565310 h 565310"/>
              <a:gd name="connsiteX5-165" fmla="*/ 0 w 4295775"/>
              <a:gd name="connsiteY5-166" fmla="*/ 0 h 565310"/>
              <a:gd name="connsiteX0-167" fmla="*/ 0 w 4295775"/>
              <a:gd name="connsiteY0-168" fmla="*/ 0 h 565310"/>
              <a:gd name="connsiteX1-169" fmla="*/ 4295775 w 4295775"/>
              <a:gd name="connsiteY1-170" fmla="*/ 0 h 565310"/>
              <a:gd name="connsiteX2-171" fmla="*/ 3985547 w 4295775"/>
              <a:gd name="connsiteY2-172" fmla="*/ 303821 h 565310"/>
              <a:gd name="connsiteX3-173" fmla="*/ 4295775 w 4295775"/>
              <a:gd name="connsiteY3-174" fmla="*/ 565310 h 565310"/>
              <a:gd name="connsiteX4-175" fmla="*/ 0 w 4295775"/>
              <a:gd name="connsiteY4-176" fmla="*/ 565310 h 565310"/>
              <a:gd name="connsiteX5-177" fmla="*/ 0 w 4295775"/>
              <a:gd name="connsiteY5-178" fmla="*/ 0 h 565310"/>
              <a:gd name="connsiteX0-179" fmla="*/ 0 w 4295775"/>
              <a:gd name="connsiteY0-180" fmla="*/ 0 h 565310"/>
              <a:gd name="connsiteX1-181" fmla="*/ 4295775 w 4295775"/>
              <a:gd name="connsiteY1-182" fmla="*/ 0 h 565310"/>
              <a:gd name="connsiteX2-183" fmla="*/ 3985547 w 4295775"/>
              <a:gd name="connsiteY2-184" fmla="*/ 303821 h 565310"/>
              <a:gd name="connsiteX3-185" fmla="*/ 4295775 w 4295775"/>
              <a:gd name="connsiteY3-186" fmla="*/ 565310 h 565310"/>
              <a:gd name="connsiteX4-187" fmla="*/ 0 w 4295775"/>
              <a:gd name="connsiteY4-188" fmla="*/ 565310 h 565310"/>
              <a:gd name="connsiteX5-189" fmla="*/ 0 w 4295775"/>
              <a:gd name="connsiteY5-190" fmla="*/ 0 h 565310"/>
              <a:gd name="connsiteX0-191" fmla="*/ 0 w 4295775"/>
              <a:gd name="connsiteY0-192" fmla="*/ 0 h 565310"/>
              <a:gd name="connsiteX1-193" fmla="*/ 4295775 w 4295775"/>
              <a:gd name="connsiteY1-194" fmla="*/ 0 h 565310"/>
              <a:gd name="connsiteX2-195" fmla="*/ 3985547 w 4295775"/>
              <a:gd name="connsiteY2-196" fmla="*/ 303821 h 565310"/>
              <a:gd name="connsiteX3-197" fmla="*/ 4295775 w 4295775"/>
              <a:gd name="connsiteY3-198" fmla="*/ 565310 h 565310"/>
              <a:gd name="connsiteX4-199" fmla="*/ 0 w 4295775"/>
              <a:gd name="connsiteY4-200" fmla="*/ 565310 h 565310"/>
              <a:gd name="connsiteX5-201" fmla="*/ 0 w 4295775"/>
              <a:gd name="connsiteY5-202" fmla="*/ 0 h 565310"/>
              <a:gd name="connsiteX0-203" fmla="*/ 0 w 4295775"/>
              <a:gd name="connsiteY0-204" fmla="*/ 0 h 565310"/>
              <a:gd name="connsiteX1-205" fmla="*/ 4295775 w 4295775"/>
              <a:gd name="connsiteY1-206" fmla="*/ 4396 h 565310"/>
              <a:gd name="connsiteX2-207" fmla="*/ 3985547 w 4295775"/>
              <a:gd name="connsiteY2-208" fmla="*/ 303821 h 565310"/>
              <a:gd name="connsiteX3-209" fmla="*/ 4295775 w 4295775"/>
              <a:gd name="connsiteY3-210" fmla="*/ 565310 h 565310"/>
              <a:gd name="connsiteX4-211" fmla="*/ 0 w 4295775"/>
              <a:gd name="connsiteY4-212" fmla="*/ 565310 h 565310"/>
              <a:gd name="connsiteX5-213" fmla="*/ 0 w 4295775"/>
              <a:gd name="connsiteY5-214" fmla="*/ 0 h 565310"/>
              <a:gd name="connsiteX0-215" fmla="*/ 0 w 4295775"/>
              <a:gd name="connsiteY0-216" fmla="*/ 0 h 565310"/>
              <a:gd name="connsiteX1-217" fmla="*/ 4295775 w 4295775"/>
              <a:gd name="connsiteY1-218" fmla="*/ 4396 h 565310"/>
              <a:gd name="connsiteX2-219" fmla="*/ 3985547 w 4295775"/>
              <a:gd name="connsiteY2-220" fmla="*/ 303821 h 565310"/>
              <a:gd name="connsiteX3-221" fmla="*/ 4295775 w 4295775"/>
              <a:gd name="connsiteY3-222" fmla="*/ 565310 h 565310"/>
              <a:gd name="connsiteX4-223" fmla="*/ 0 w 4295775"/>
              <a:gd name="connsiteY4-224" fmla="*/ 565310 h 565310"/>
              <a:gd name="connsiteX5-225" fmla="*/ 0 w 4295775"/>
              <a:gd name="connsiteY5-226" fmla="*/ 0 h 565310"/>
              <a:gd name="connsiteX0-227" fmla="*/ 0 w 4304568"/>
              <a:gd name="connsiteY0-228" fmla="*/ 0 h 565310"/>
              <a:gd name="connsiteX1-229" fmla="*/ 4304568 w 4304568"/>
              <a:gd name="connsiteY1-230" fmla="*/ 0 h 565310"/>
              <a:gd name="connsiteX2-231" fmla="*/ 3985547 w 4304568"/>
              <a:gd name="connsiteY2-232" fmla="*/ 303821 h 565310"/>
              <a:gd name="connsiteX3-233" fmla="*/ 4295775 w 4304568"/>
              <a:gd name="connsiteY3-234" fmla="*/ 565310 h 565310"/>
              <a:gd name="connsiteX4-235" fmla="*/ 0 w 4304568"/>
              <a:gd name="connsiteY4-236" fmla="*/ 565310 h 565310"/>
              <a:gd name="connsiteX5-237" fmla="*/ 0 w 4304568"/>
              <a:gd name="connsiteY5-238" fmla="*/ 0 h 565310"/>
              <a:gd name="connsiteX0-239" fmla="*/ 0 w 4304568"/>
              <a:gd name="connsiteY0-240" fmla="*/ 0 h 565310"/>
              <a:gd name="connsiteX1-241" fmla="*/ 4304568 w 4304568"/>
              <a:gd name="connsiteY1-242" fmla="*/ 0 h 565310"/>
              <a:gd name="connsiteX2-243" fmla="*/ 3985547 w 4304568"/>
              <a:gd name="connsiteY2-244" fmla="*/ 303821 h 565310"/>
              <a:gd name="connsiteX3-245" fmla="*/ 4295775 w 4304568"/>
              <a:gd name="connsiteY3-246" fmla="*/ 565310 h 565310"/>
              <a:gd name="connsiteX4-247" fmla="*/ 0 w 4304568"/>
              <a:gd name="connsiteY4-248" fmla="*/ 565310 h 565310"/>
              <a:gd name="connsiteX5-249" fmla="*/ 0 w 4304568"/>
              <a:gd name="connsiteY5-250" fmla="*/ 0 h 565310"/>
              <a:gd name="connsiteX0-251" fmla="*/ 0 w 4304568"/>
              <a:gd name="connsiteY0-252" fmla="*/ 0 h 565310"/>
              <a:gd name="connsiteX1-253" fmla="*/ 4304568 w 4304568"/>
              <a:gd name="connsiteY1-254" fmla="*/ 0 h 565310"/>
              <a:gd name="connsiteX2-255" fmla="*/ 3985547 w 4304568"/>
              <a:gd name="connsiteY2-256" fmla="*/ 303821 h 565310"/>
              <a:gd name="connsiteX3-257" fmla="*/ 4295775 w 4304568"/>
              <a:gd name="connsiteY3-258" fmla="*/ 565310 h 565310"/>
              <a:gd name="connsiteX4-259" fmla="*/ 0 w 4304568"/>
              <a:gd name="connsiteY4-260" fmla="*/ 565310 h 565310"/>
              <a:gd name="connsiteX5-261" fmla="*/ 0 w 4304568"/>
              <a:gd name="connsiteY5-262" fmla="*/ 0 h 565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81" y="connsiteY5-82"/>
              </a:cxn>
            </a:cxnLst>
            <a:rect l="l" t="t" r="r" b="b"/>
            <a:pathLst>
              <a:path w="4304568" h="565310">
                <a:moveTo>
                  <a:pt x="0" y="0"/>
                </a:moveTo>
                <a:lnTo>
                  <a:pt x="4304568" y="0"/>
                </a:lnTo>
                <a:cubicBezTo>
                  <a:pt x="4302518" y="1629"/>
                  <a:pt x="4289922" y="-1084"/>
                  <a:pt x="3985547" y="303821"/>
                </a:cubicBezTo>
                <a:cubicBezTo>
                  <a:pt x="4352418" y="607106"/>
                  <a:pt x="4023901" y="335071"/>
                  <a:pt x="4295775" y="565310"/>
                </a:cubicBezTo>
                <a:lnTo>
                  <a:pt x="0" y="565310"/>
                </a:lnTo>
                <a:lnTo>
                  <a:pt x="0" y="0"/>
                </a:lnTo>
                <a:close/>
              </a:path>
            </a:pathLst>
          </a:cu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16" name="Rectangle 28"/>
          <p:cNvSpPr/>
          <p:nvPr/>
        </p:nvSpPr>
        <p:spPr>
          <a:xfrm flipH="1">
            <a:off x="11247943" y="5026518"/>
            <a:ext cx="966445" cy="566349"/>
          </a:xfrm>
          <a:prstGeom prst="rect">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17" name="Freeform 30"/>
          <p:cNvSpPr/>
          <p:nvPr/>
        </p:nvSpPr>
        <p:spPr>
          <a:xfrm flipH="1">
            <a:off x="11076346" y="5015222"/>
            <a:ext cx="175717" cy="768263"/>
          </a:xfrm>
          <a:custGeom>
            <a:avLst/>
            <a:gdLst>
              <a:gd name="connsiteX0" fmla="*/ 7620 w 525780"/>
              <a:gd name="connsiteY0" fmla="*/ 0 h 1188720"/>
              <a:gd name="connsiteX1" fmla="*/ 525780 w 525780"/>
              <a:gd name="connsiteY1" fmla="*/ 312420 h 1188720"/>
              <a:gd name="connsiteX2" fmla="*/ 525780 w 525780"/>
              <a:gd name="connsiteY2" fmla="*/ 1188720 h 1188720"/>
              <a:gd name="connsiteX3" fmla="*/ 0 w 525780"/>
              <a:gd name="connsiteY3" fmla="*/ 876300 h 1188720"/>
              <a:gd name="connsiteX4" fmla="*/ 7620 w 525780"/>
              <a:gd name="connsiteY4" fmla="*/ 0 h 1188720"/>
              <a:gd name="connsiteX0-1" fmla="*/ 0 w 541020"/>
              <a:gd name="connsiteY0-2" fmla="*/ 0 h 1188720"/>
              <a:gd name="connsiteX1-3" fmla="*/ 541020 w 541020"/>
              <a:gd name="connsiteY1-4" fmla="*/ 312420 h 1188720"/>
              <a:gd name="connsiteX2-5" fmla="*/ 541020 w 541020"/>
              <a:gd name="connsiteY2-6" fmla="*/ 1188720 h 1188720"/>
              <a:gd name="connsiteX3-7" fmla="*/ 15240 w 541020"/>
              <a:gd name="connsiteY3-8" fmla="*/ 876300 h 1188720"/>
              <a:gd name="connsiteX4-9" fmla="*/ 0 w 541020"/>
              <a:gd name="connsiteY4-10" fmla="*/ 0 h 1188720"/>
              <a:gd name="connsiteX0-11" fmla="*/ 7620 w 525780"/>
              <a:gd name="connsiteY0-12" fmla="*/ 0 h 1188720"/>
              <a:gd name="connsiteX1-13" fmla="*/ 525780 w 525780"/>
              <a:gd name="connsiteY1-14" fmla="*/ 312420 h 1188720"/>
              <a:gd name="connsiteX2-15" fmla="*/ 525780 w 525780"/>
              <a:gd name="connsiteY2-16" fmla="*/ 1188720 h 1188720"/>
              <a:gd name="connsiteX3-17" fmla="*/ 0 w 525780"/>
              <a:gd name="connsiteY3-18" fmla="*/ 876300 h 1188720"/>
              <a:gd name="connsiteX4-19" fmla="*/ 7620 w 525780"/>
              <a:gd name="connsiteY4-20" fmla="*/ 0 h 1188720"/>
              <a:gd name="connsiteX0-21" fmla="*/ 7620 w 525780"/>
              <a:gd name="connsiteY0-22" fmla="*/ 0 h 1173480"/>
              <a:gd name="connsiteX1-23" fmla="*/ 525780 w 525780"/>
              <a:gd name="connsiteY1-24" fmla="*/ 312420 h 1173480"/>
              <a:gd name="connsiteX2-25" fmla="*/ 525780 w 525780"/>
              <a:gd name="connsiteY2-26" fmla="*/ 1173480 h 1173480"/>
              <a:gd name="connsiteX3-27" fmla="*/ 0 w 525780"/>
              <a:gd name="connsiteY3-28" fmla="*/ 876300 h 1173480"/>
              <a:gd name="connsiteX4-29" fmla="*/ 7620 w 525780"/>
              <a:gd name="connsiteY4-30" fmla="*/ 0 h 1173480"/>
              <a:gd name="connsiteX0-31" fmla="*/ 7620 w 525780"/>
              <a:gd name="connsiteY0-32" fmla="*/ 0 h 1173480"/>
              <a:gd name="connsiteX1-33" fmla="*/ 525780 w 525780"/>
              <a:gd name="connsiteY1-34" fmla="*/ 312420 h 1173480"/>
              <a:gd name="connsiteX2-35" fmla="*/ 525780 w 525780"/>
              <a:gd name="connsiteY2-36" fmla="*/ 1173480 h 1173480"/>
              <a:gd name="connsiteX3-37" fmla="*/ 0 w 525780"/>
              <a:gd name="connsiteY3-38" fmla="*/ 876300 h 1173480"/>
              <a:gd name="connsiteX4-39" fmla="*/ 7620 w 525780"/>
              <a:gd name="connsiteY4-40" fmla="*/ 0 h 1173480"/>
              <a:gd name="connsiteX0-41" fmla="*/ 7620 w 533400"/>
              <a:gd name="connsiteY0-42" fmla="*/ 0 h 1188720"/>
              <a:gd name="connsiteX1-43" fmla="*/ 525780 w 533400"/>
              <a:gd name="connsiteY1-44" fmla="*/ 312420 h 1188720"/>
              <a:gd name="connsiteX2-45" fmla="*/ 533400 w 533400"/>
              <a:gd name="connsiteY2-46" fmla="*/ 1188720 h 1188720"/>
              <a:gd name="connsiteX3-47" fmla="*/ 0 w 533400"/>
              <a:gd name="connsiteY3-48" fmla="*/ 876300 h 1188720"/>
              <a:gd name="connsiteX4-49" fmla="*/ 7620 w 533400"/>
              <a:gd name="connsiteY4-50" fmla="*/ 0 h 1188720"/>
              <a:gd name="connsiteX0-51" fmla="*/ 0 w 533400"/>
              <a:gd name="connsiteY0-52" fmla="*/ 0 h 1188720"/>
              <a:gd name="connsiteX1-53" fmla="*/ 525780 w 533400"/>
              <a:gd name="connsiteY1-54" fmla="*/ 312420 h 1188720"/>
              <a:gd name="connsiteX2-55" fmla="*/ 533400 w 533400"/>
              <a:gd name="connsiteY2-56" fmla="*/ 1188720 h 1188720"/>
              <a:gd name="connsiteX3-57" fmla="*/ 0 w 533400"/>
              <a:gd name="connsiteY3-58" fmla="*/ 876300 h 1188720"/>
              <a:gd name="connsiteX4-59" fmla="*/ 0 w 533400"/>
              <a:gd name="connsiteY4-60" fmla="*/ 0 h 11887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3400" h="1188720">
                <a:moveTo>
                  <a:pt x="0" y="0"/>
                </a:moveTo>
                <a:lnTo>
                  <a:pt x="525780" y="312420"/>
                </a:lnTo>
                <a:lnTo>
                  <a:pt x="533400" y="1188720"/>
                </a:lnTo>
                <a:lnTo>
                  <a:pt x="0" y="876300"/>
                </a:lnTo>
                <a:lnTo>
                  <a:pt x="0" y="0"/>
                </a:lnTo>
                <a:close/>
              </a:path>
            </a:pathLst>
          </a:custGeom>
          <a:solidFill>
            <a:srgbClr val="B38275">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18" name="Rectangle 10"/>
          <p:cNvSpPr/>
          <p:nvPr/>
        </p:nvSpPr>
        <p:spPr>
          <a:xfrm rot="10800000">
            <a:off x="6772278" y="5206516"/>
            <a:ext cx="4312473" cy="566347"/>
          </a:xfrm>
          <a:custGeom>
            <a:avLst/>
            <a:gdLst>
              <a:gd name="connsiteX0" fmla="*/ 0 w 4295775"/>
              <a:gd name="connsiteY0" fmla="*/ 0 h 565310"/>
              <a:gd name="connsiteX1" fmla="*/ 4295775 w 4295775"/>
              <a:gd name="connsiteY1" fmla="*/ 0 h 565310"/>
              <a:gd name="connsiteX2" fmla="*/ 4295775 w 4295775"/>
              <a:gd name="connsiteY2" fmla="*/ 565310 h 565310"/>
              <a:gd name="connsiteX3" fmla="*/ 0 w 4295775"/>
              <a:gd name="connsiteY3" fmla="*/ 565310 h 565310"/>
              <a:gd name="connsiteX4" fmla="*/ 0 w 4295775"/>
              <a:gd name="connsiteY4" fmla="*/ 0 h 565310"/>
              <a:gd name="connsiteX0-1" fmla="*/ 0 w 4295775"/>
              <a:gd name="connsiteY0-2" fmla="*/ 0 h 565310"/>
              <a:gd name="connsiteX1-3" fmla="*/ 4295775 w 4295775"/>
              <a:gd name="connsiteY1-4" fmla="*/ 0 h 565310"/>
              <a:gd name="connsiteX2-5" fmla="*/ 4295775 w 4295775"/>
              <a:gd name="connsiteY2-6" fmla="*/ 565310 h 565310"/>
              <a:gd name="connsiteX3-7" fmla="*/ 0 w 4295775"/>
              <a:gd name="connsiteY3-8" fmla="*/ 565310 h 565310"/>
              <a:gd name="connsiteX4-9" fmla="*/ 0 w 4295775"/>
              <a:gd name="connsiteY4-10" fmla="*/ 0 h 565310"/>
              <a:gd name="connsiteX0-11" fmla="*/ 0 w 4295775"/>
              <a:gd name="connsiteY0-12" fmla="*/ 0 h 565310"/>
              <a:gd name="connsiteX1-13" fmla="*/ 4295775 w 4295775"/>
              <a:gd name="connsiteY1-14" fmla="*/ 0 h 565310"/>
              <a:gd name="connsiteX2-15" fmla="*/ 4295775 w 4295775"/>
              <a:gd name="connsiteY2-16" fmla="*/ 565310 h 565310"/>
              <a:gd name="connsiteX3-17" fmla="*/ 0 w 4295775"/>
              <a:gd name="connsiteY3-18" fmla="*/ 565310 h 565310"/>
              <a:gd name="connsiteX4-19" fmla="*/ 0 w 4295775"/>
              <a:gd name="connsiteY4-20" fmla="*/ 0 h 565310"/>
              <a:gd name="connsiteX0-21" fmla="*/ 0 w 4295775"/>
              <a:gd name="connsiteY0-22" fmla="*/ 0 h 565310"/>
              <a:gd name="connsiteX1-23" fmla="*/ 4295775 w 4295775"/>
              <a:gd name="connsiteY1-24" fmla="*/ 0 h 565310"/>
              <a:gd name="connsiteX2-25" fmla="*/ 4295775 w 4295775"/>
              <a:gd name="connsiteY2-26" fmla="*/ 565310 h 565310"/>
              <a:gd name="connsiteX3-27" fmla="*/ 0 w 4295775"/>
              <a:gd name="connsiteY3-28" fmla="*/ 565310 h 565310"/>
              <a:gd name="connsiteX4-29" fmla="*/ 0 w 4295775"/>
              <a:gd name="connsiteY4-30" fmla="*/ 0 h 565310"/>
              <a:gd name="connsiteX0-31" fmla="*/ 0 w 4295775"/>
              <a:gd name="connsiteY0-32" fmla="*/ 0 h 565310"/>
              <a:gd name="connsiteX1-33" fmla="*/ 4295775 w 4295775"/>
              <a:gd name="connsiteY1-34" fmla="*/ 0 h 565310"/>
              <a:gd name="connsiteX2-35" fmla="*/ 4295775 w 4295775"/>
              <a:gd name="connsiteY2-36" fmla="*/ 565310 h 565310"/>
              <a:gd name="connsiteX3-37" fmla="*/ 0 w 4295775"/>
              <a:gd name="connsiteY3-38" fmla="*/ 565310 h 565310"/>
              <a:gd name="connsiteX4-39" fmla="*/ 0 w 4295775"/>
              <a:gd name="connsiteY4-40" fmla="*/ 0 h 565310"/>
              <a:gd name="connsiteX0-41" fmla="*/ 0 w 4295775"/>
              <a:gd name="connsiteY0-42" fmla="*/ 0 h 565310"/>
              <a:gd name="connsiteX1-43" fmla="*/ 4295775 w 4295775"/>
              <a:gd name="connsiteY1-44" fmla="*/ 0 h 565310"/>
              <a:gd name="connsiteX2-45" fmla="*/ 4295775 w 4295775"/>
              <a:gd name="connsiteY2-46" fmla="*/ 565310 h 565310"/>
              <a:gd name="connsiteX3-47" fmla="*/ 0 w 4295775"/>
              <a:gd name="connsiteY3-48" fmla="*/ 565310 h 565310"/>
              <a:gd name="connsiteX4-49" fmla="*/ 0 w 4295775"/>
              <a:gd name="connsiteY4-50" fmla="*/ 0 h 565310"/>
              <a:gd name="connsiteX0-51" fmla="*/ 0 w 4295775"/>
              <a:gd name="connsiteY0-52" fmla="*/ 0 h 565310"/>
              <a:gd name="connsiteX1-53" fmla="*/ 4295775 w 4295775"/>
              <a:gd name="connsiteY1-54" fmla="*/ 0 h 565310"/>
              <a:gd name="connsiteX2-55" fmla="*/ 4295775 w 4295775"/>
              <a:gd name="connsiteY2-56" fmla="*/ 565310 h 565310"/>
              <a:gd name="connsiteX3-57" fmla="*/ 0 w 4295775"/>
              <a:gd name="connsiteY3-58" fmla="*/ 565310 h 565310"/>
              <a:gd name="connsiteX4-59" fmla="*/ 0 w 4295775"/>
              <a:gd name="connsiteY4-60" fmla="*/ 0 h 565310"/>
              <a:gd name="connsiteX0-61" fmla="*/ 0 w 4533670"/>
              <a:gd name="connsiteY0-62" fmla="*/ 0 h 565310"/>
              <a:gd name="connsiteX1-63" fmla="*/ 4295775 w 4533670"/>
              <a:gd name="connsiteY1-64" fmla="*/ 0 h 565310"/>
              <a:gd name="connsiteX2-65" fmla="*/ 4011426 w 4533670"/>
              <a:gd name="connsiteY2-66" fmla="*/ 295194 h 565310"/>
              <a:gd name="connsiteX3-67" fmla="*/ 4295775 w 4533670"/>
              <a:gd name="connsiteY3-68" fmla="*/ 565310 h 565310"/>
              <a:gd name="connsiteX4-69" fmla="*/ 0 w 4533670"/>
              <a:gd name="connsiteY4-70" fmla="*/ 565310 h 565310"/>
              <a:gd name="connsiteX5" fmla="*/ 0 w 4533670"/>
              <a:gd name="connsiteY5" fmla="*/ 0 h 565310"/>
              <a:gd name="connsiteX0-71" fmla="*/ 0 w 4533670"/>
              <a:gd name="connsiteY0-72" fmla="*/ 0 h 565310"/>
              <a:gd name="connsiteX1-73" fmla="*/ 4295775 w 4533670"/>
              <a:gd name="connsiteY1-74" fmla="*/ 0 h 565310"/>
              <a:gd name="connsiteX2-75" fmla="*/ 4011426 w 4533670"/>
              <a:gd name="connsiteY2-76" fmla="*/ 295194 h 565310"/>
              <a:gd name="connsiteX3-77" fmla="*/ 4295775 w 4533670"/>
              <a:gd name="connsiteY3-78" fmla="*/ 565310 h 565310"/>
              <a:gd name="connsiteX4-79" fmla="*/ 0 w 4533670"/>
              <a:gd name="connsiteY4-80" fmla="*/ 565310 h 565310"/>
              <a:gd name="connsiteX5-81" fmla="*/ 0 w 4533670"/>
              <a:gd name="connsiteY5-82" fmla="*/ 0 h 565310"/>
              <a:gd name="connsiteX0-83" fmla="*/ 0 w 4533670"/>
              <a:gd name="connsiteY0-84" fmla="*/ 0 h 565310"/>
              <a:gd name="connsiteX1-85" fmla="*/ 4295775 w 4533670"/>
              <a:gd name="connsiteY1-86" fmla="*/ 0 h 565310"/>
              <a:gd name="connsiteX2-87" fmla="*/ 4011426 w 4533670"/>
              <a:gd name="connsiteY2-88" fmla="*/ 295194 h 565310"/>
              <a:gd name="connsiteX3-89" fmla="*/ 4295775 w 4533670"/>
              <a:gd name="connsiteY3-90" fmla="*/ 565310 h 565310"/>
              <a:gd name="connsiteX4-91" fmla="*/ 0 w 4533670"/>
              <a:gd name="connsiteY4-92" fmla="*/ 565310 h 565310"/>
              <a:gd name="connsiteX5-93" fmla="*/ 0 w 4533670"/>
              <a:gd name="connsiteY5-94" fmla="*/ 0 h 565310"/>
              <a:gd name="connsiteX0-95" fmla="*/ 0 w 4295775"/>
              <a:gd name="connsiteY0-96" fmla="*/ 0 h 565310"/>
              <a:gd name="connsiteX1-97" fmla="*/ 4295775 w 4295775"/>
              <a:gd name="connsiteY1-98" fmla="*/ 0 h 565310"/>
              <a:gd name="connsiteX2-99" fmla="*/ 4011426 w 4295775"/>
              <a:gd name="connsiteY2-100" fmla="*/ 295194 h 565310"/>
              <a:gd name="connsiteX3-101" fmla="*/ 4295775 w 4295775"/>
              <a:gd name="connsiteY3-102" fmla="*/ 565310 h 565310"/>
              <a:gd name="connsiteX4-103" fmla="*/ 0 w 4295775"/>
              <a:gd name="connsiteY4-104" fmla="*/ 565310 h 565310"/>
              <a:gd name="connsiteX5-105" fmla="*/ 0 w 4295775"/>
              <a:gd name="connsiteY5-106" fmla="*/ 0 h 565310"/>
              <a:gd name="connsiteX0-107" fmla="*/ 0 w 4295775"/>
              <a:gd name="connsiteY0-108" fmla="*/ 0 h 565310"/>
              <a:gd name="connsiteX1-109" fmla="*/ 4295775 w 4295775"/>
              <a:gd name="connsiteY1-110" fmla="*/ 0 h 565310"/>
              <a:gd name="connsiteX2-111" fmla="*/ 4011426 w 4295775"/>
              <a:gd name="connsiteY2-112" fmla="*/ 295194 h 565310"/>
              <a:gd name="connsiteX3-113" fmla="*/ 4295775 w 4295775"/>
              <a:gd name="connsiteY3-114" fmla="*/ 565310 h 565310"/>
              <a:gd name="connsiteX4-115" fmla="*/ 0 w 4295775"/>
              <a:gd name="connsiteY4-116" fmla="*/ 565310 h 565310"/>
              <a:gd name="connsiteX5-117" fmla="*/ 0 w 4295775"/>
              <a:gd name="connsiteY5-118" fmla="*/ 0 h 565310"/>
              <a:gd name="connsiteX0-119" fmla="*/ 0 w 4295775"/>
              <a:gd name="connsiteY0-120" fmla="*/ 0 h 565310"/>
              <a:gd name="connsiteX1-121" fmla="*/ 4295775 w 4295775"/>
              <a:gd name="connsiteY1-122" fmla="*/ 0 h 565310"/>
              <a:gd name="connsiteX2-123" fmla="*/ 4011426 w 4295775"/>
              <a:gd name="connsiteY2-124" fmla="*/ 295194 h 565310"/>
              <a:gd name="connsiteX3-125" fmla="*/ 4295775 w 4295775"/>
              <a:gd name="connsiteY3-126" fmla="*/ 565310 h 565310"/>
              <a:gd name="connsiteX4-127" fmla="*/ 0 w 4295775"/>
              <a:gd name="connsiteY4-128" fmla="*/ 565310 h 565310"/>
              <a:gd name="connsiteX5-129" fmla="*/ 0 w 4295775"/>
              <a:gd name="connsiteY5-130" fmla="*/ 0 h 565310"/>
              <a:gd name="connsiteX0-131" fmla="*/ 0 w 4295775"/>
              <a:gd name="connsiteY0-132" fmla="*/ 0 h 565310"/>
              <a:gd name="connsiteX1-133" fmla="*/ 4295775 w 4295775"/>
              <a:gd name="connsiteY1-134" fmla="*/ 0 h 565310"/>
              <a:gd name="connsiteX2-135" fmla="*/ 4020053 w 4295775"/>
              <a:gd name="connsiteY2-136" fmla="*/ 303821 h 565310"/>
              <a:gd name="connsiteX3-137" fmla="*/ 4295775 w 4295775"/>
              <a:gd name="connsiteY3-138" fmla="*/ 565310 h 565310"/>
              <a:gd name="connsiteX4-139" fmla="*/ 0 w 4295775"/>
              <a:gd name="connsiteY4-140" fmla="*/ 565310 h 565310"/>
              <a:gd name="connsiteX5-141" fmla="*/ 0 w 4295775"/>
              <a:gd name="connsiteY5-142" fmla="*/ 0 h 565310"/>
              <a:gd name="connsiteX0-143" fmla="*/ 0 w 4295775"/>
              <a:gd name="connsiteY0-144" fmla="*/ 0 h 565310"/>
              <a:gd name="connsiteX1-145" fmla="*/ 4295775 w 4295775"/>
              <a:gd name="connsiteY1-146" fmla="*/ 0 h 565310"/>
              <a:gd name="connsiteX2-147" fmla="*/ 4020053 w 4295775"/>
              <a:gd name="connsiteY2-148" fmla="*/ 303821 h 565310"/>
              <a:gd name="connsiteX3-149" fmla="*/ 4295775 w 4295775"/>
              <a:gd name="connsiteY3-150" fmla="*/ 565310 h 565310"/>
              <a:gd name="connsiteX4-151" fmla="*/ 0 w 4295775"/>
              <a:gd name="connsiteY4-152" fmla="*/ 565310 h 565310"/>
              <a:gd name="connsiteX5-153" fmla="*/ 0 w 4295775"/>
              <a:gd name="connsiteY5-154" fmla="*/ 0 h 565310"/>
              <a:gd name="connsiteX0-155" fmla="*/ 0 w 4295775"/>
              <a:gd name="connsiteY0-156" fmla="*/ 0 h 565310"/>
              <a:gd name="connsiteX1-157" fmla="*/ 4295775 w 4295775"/>
              <a:gd name="connsiteY1-158" fmla="*/ 0 h 565310"/>
              <a:gd name="connsiteX2-159" fmla="*/ 4020053 w 4295775"/>
              <a:gd name="connsiteY2-160" fmla="*/ 303821 h 565310"/>
              <a:gd name="connsiteX3-161" fmla="*/ 4295775 w 4295775"/>
              <a:gd name="connsiteY3-162" fmla="*/ 565310 h 565310"/>
              <a:gd name="connsiteX4-163" fmla="*/ 0 w 4295775"/>
              <a:gd name="connsiteY4-164" fmla="*/ 565310 h 565310"/>
              <a:gd name="connsiteX5-165" fmla="*/ 0 w 4295775"/>
              <a:gd name="connsiteY5-166" fmla="*/ 0 h 565310"/>
              <a:gd name="connsiteX0-167" fmla="*/ 0 w 4295775"/>
              <a:gd name="connsiteY0-168" fmla="*/ 0 h 565310"/>
              <a:gd name="connsiteX1-169" fmla="*/ 4295775 w 4295775"/>
              <a:gd name="connsiteY1-170" fmla="*/ 0 h 565310"/>
              <a:gd name="connsiteX2-171" fmla="*/ 3985547 w 4295775"/>
              <a:gd name="connsiteY2-172" fmla="*/ 303821 h 565310"/>
              <a:gd name="connsiteX3-173" fmla="*/ 4295775 w 4295775"/>
              <a:gd name="connsiteY3-174" fmla="*/ 565310 h 565310"/>
              <a:gd name="connsiteX4-175" fmla="*/ 0 w 4295775"/>
              <a:gd name="connsiteY4-176" fmla="*/ 565310 h 565310"/>
              <a:gd name="connsiteX5-177" fmla="*/ 0 w 4295775"/>
              <a:gd name="connsiteY5-178" fmla="*/ 0 h 565310"/>
              <a:gd name="connsiteX0-179" fmla="*/ 0 w 4295775"/>
              <a:gd name="connsiteY0-180" fmla="*/ 0 h 565310"/>
              <a:gd name="connsiteX1-181" fmla="*/ 4295775 w 4295775"/>
              <a:gd name="connsiteY1-182" fmla="*/ 0 h 565310"/>
              <a:gd name="connsiteX2-183" fmla="*/ 3985547 w 4295775"/>
              <a:gd name="connsiteY2-184" fmla="*/ 303821 h 565310"/>
              <a:gd name="connsiteX3-185" fmla="*/ 4295775 w 4295775"/>
              <a:gd name="connsiteY3-186" fmla="*/ 565310 h 565310"/>
              <a:gd name="connsiteX4-187" fmla="*/ 0 w 4295775"/>
              <a:gd name="connsiteY4-188" fmla="*/ 565310 h 565310"/>
              <a:gd name="connsiteX5-189" fmla="*/ 0 w 4295775"/>
              <a:gd name="connsiteY5-190" fmla="*/ 0 h 565310"/>
              <a:gd name="connsiteX0-191" fmla="*/ 0 w 4295775"/>
              <a:gd name="connsiteY0-192" fmla="*/ 0 h 565310"/>
              <a:gd name="connsiteX1-193" fmla="*/ 4295775 w 4295775"/>
              <a:gd name="connsiteY1-194" fmla="*/ 0 h 565310"/>
              <a:gd name="connsiteX2-195" fmla="*/ 3985547 w 4295775"/>
              <a:gd name="connsiteY2-196" fmla="*/ 303821 h 565310"/>
              <a:gd name="connsiteX3-197" fmla="*/ 4295775 w 4295775"/>
              <a:gd name="connsiteY3-198" fmla="*/ 565310 h 565310"/>
              <a:gd name="connsiteX4-199" fmla="*/ 0 w 4295775"/>
              <a:gd name="connsiteY4-200" fmla="*/ 565310 h 565310"/>
              <a:gd name="connsiteX5-201" fmla="*/ 0 w 4295775"/>
              <a:gd name="connsiteY5-202" fmla="*/ 0 h 565310"/>
              <a:gd name="connsiteX0-203" fmla="*/ 0 w 4295775"/>
              <a:gd name="connsiteY0-204" fmla="*/ 0 h 565310"/>
              <a:gd name="connsiteX1-205" fmla="*/ 4295775 w 4295775"/>
              <a:gd name="connsiteY1-206" fmla="*/ 4396 h 565310"/>
              <a:gd name="connsiteX2-207" fmla="*/ 3985547 w 4295775"/>
              <a:gd name="connsiteY2-208" fmla="*/ 303821 h 565310"/>
              <a:gd name="connsiteX3-209" fmla="*/ 4295775 w 4295775"/>
              <a:gd name="connsiteY3-210" fmla="*/ 565310 h 565310"/>
              <a:gd name="connsiteX4-211" fmla="*/ 0 w 4295775"/>
              <a:gd name="connsiteY4-212" fmla="*/ 565310 h 565310"/>
              <a:gd name="connsiteX5-213" fmla="*/ 0 w 4295775"/>
              <a:gd name="connsiteY5-214" fmla="*/ 0 h 565310"/>
              <a:gd name="connsiteX0-215" fmla="*/ 0 w 4295775"/>
              <a:gd name="connsiteY0-216" fmla="*/ 0 h 565310"/>
              <a:gd name="connsiteX1-217" fmla="*/ 4295775 w 4295775"/>
              <a:gd name="connsiteY1-218" fmla="*/ 4396 h 565310"/>
              <a:gd name="connsiteX2-219" fmla="*/ 3985547 w 4295775"/>
              <a:gd name="connsiteY2-220" fmla="*/ 303821 h 565310"/>
              <a:gd name="connsiteX3-221" fmla="*/ 4295775 w 4295775"/>
              <a:gd name="connsiteY3-222" fmla="*/ 565310 h 565310"/>
              <a:gd name="connsiteX4-223" fmla="*/ 0 w 4295775"/>
              <a:gd name="connsiteY4-224" fmla="*/ 565310 h 565310"/>
              <a:gd name="connsiteX5-225" fmla="*/ 0 w 4295775"/>
              <a:gd name="connsiteY5-226" fmla="*/ 0 h 565310"/>
              <a:gd name="connsiteX0-227" fmla="*/ 0 w 4304568"/>
              <a:gd name="connsiteY0-228" fmla="*/ 0 h 565310"/>
              <a:gd name="connsiteX1-229" fmla="*/ 4304568 w 4304568"/>
              <a:gd name="connsiteY1-230" fmla="*/ 0 h 565310"/>
              <a:gd name="connsiteX2-231" fmla="*/ 3985547 w 4304568"/>
              <a:gd name="connsiteY2-232" fmla="*/ 303821 h 565310"/>
              <a:gd name="connsiteX3-233" fmla="*/ 4295775 w 4304568"/>
              <a:gd name="connsiteY3-234" fmla="*/ 565310 h 565310"/>
              <a:gd name="connsiteX4-235" fmla="*/ 0 w 4304568"/>
              <a:gd name="connsiteY4-236" fmla="*/ 565310 h 565310"/>
              <a:gd name="connsiteX5-237" fmla="*/ 0 w 4304568"/>
              <a:gd name="connsiteY5-238" fmla="*/ 0 h 565310"/>
              <a:gd name="connsiteX0-239" fmla="*/ 0 w 4304568"/>
              <a:gd name="connsiteY0-240" fmla="*/ 0 h 565310"/>
              <a:gd name="connsiteX1-241" fmla="*/ 4304568 w 4304568"/>
              <a:gd name="connsiteY1-242" fmla="*/ 0 h 565310"/>
              <a:gd name="connsiteX2-243" fmla="*/ 3985547 w 4304568"/>
              <a:gd name="connsiteY2-244" fmla="*/ 303821 h 565310"/>
              <a:gd name="connsiteX3-245" fmla="*/ 4295775 w 4304568"/>
              <a:gd name="connsiteY3-246" fmla="*/ 565310 h 565310"/>
              <a:gd name="connsiteX4-247" fmla="*/ 0 w 4304568"/>
              <a:gd name="connsiteY4-248" fmla="*/ 565310 h 565310"/>
              <a:gd name="connsiteX5-249" fmla="*/ 0 w 4304568"/>
              <a:gd name="connsiteY5-250" fmla="*/ 0 h 565310"/>
              <a:gd name="connsiteX0-251" fmla="*/ 0 w 4304568"/>
              <a:gd name="connsiteY0-252" fmla="*/ 0 h 565310"/>
              <a:gd name="connsiteX1-253" fmla="*/ 4304568 w 4304568"/>
              <a:gd name="connsiteY1-254" fmla="*/ 0 h 565310"/>
              <a:gd name="connsiteX2-255" fmla="*/ 3985547 w 4304568"/>
              <a:gd name="connsiteY2-256" fmla="*/ 303821 h 565310"/>
              <a:gd name="connsiteX3-257" fmla="*/ 4295775 w 4304568"/>
              <a:gd name="connsiteY3-258" fmla="*/ 565310 h 565310"/>
              <a:gd name="connsiteX4-259" fmla="*/ 0 w 4304568"/>
              <a:gd name="connsiteY4-260" fmla="*/ 565310 h 565310"/>
              <a:gd name="connsiteX5-261" fmla="*/ 0 w 4304568"/>
              <a:gd name="connsiteY5-262" fmla="*/ 0 h 565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81" y="connsiteY5-82"/>
              </a:cxn>
            </a:cxnLst>
            <a:rect l="l" t="t" r="r" b="b"/>
            <a:pathLst>
              <a:path w="4304568" h="565310">
                <a:moveTo>
                  <a:pt x="0" y="0"/>
                </a:moveTo>
                <a:lnTo>
                  <a:pt x="4304568" y="0"/>
                </a:lnTo>
                <a:cubicBezTo>
                  <a:pt x="4302518" y="1629"/>
                  <a:pt x="4289922" y="-1084"/>
                  <a:pt x="3985547" y="303821"/>
                </a:cubicBezTo>
                <a:cubicBezTo>
                  <a:pt x="4352418" y="607106"/>
                  <a:pt x="4023901" y="335071"/>
                  <a:pt x="4295775" y="565310"/>
                </a:cubicBezTo>
                <a:lnTo>
                  <a:pt x="0" y="565310"/>
                </a:lnTo>
                <a:lnTo>
                  <a:pt x="0" y="0"/>
                </a:lnTo>
                <a:close/>
              </a:path>
            </a:pathLst>
          </a:cu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19" name="Rectangle 24"/>
          <p:cNvSpPr/>
          <p:nvPr/>
        </p:nvSpPr>
        <p:spPr>
          <a:xfrm flipH="1">
            <a:off x="11247943" y="2668323"/>
            <a:ext cx="966445" cy="566349"/>
          </a:xfrm>
          <a:prstGeom prst="rect">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20" name="Freeform 26"/>
          <p:cNvSpPr/>
          <p:nvPr/>
        </p:nvSpPr>
        <p:spPr>
          <a:xfrm flipH="1">
            <a:off x="11076346" y="2657028"/>
            <a:ext cx="175717" cy="768263"/>
          </a:xfrm>
          <a:custGeom>
            <a:avLst/>
            <a:gdLst>
              <a:gd name="connsiteX0" fmla="*/ 7620 w 525780"/>
              <a:gd name="connsiteY0" fmla="*/ 0 h 1188720"/>
              <a:gd name="connsiteX1" fmla="*/ 525780 w 525780"/>
              <a:gd name="connsiteY1" fmla="*/ 312420 h 1188720"/>
              <a:gd name="connsiteX2" fmla="*/ 525780 w 525780"/>
              <a:gd name="connsiteY2" fmla="*/ 1188720 h 1188720"/>
              <a:gd name="connsiteX3" fmla="*/ 0 w 525780"/>
              <a:gd name="connsiteY3" fmla="*/ 876300 h 1188720"/>
              <a:gd name="connsiteX4" fmla="*/ 7620 w 525780"/>
              <a:gd name="connsiteY4" fmla="*/ 0 h 1188720"/>
              <a:gd name="connsiteX0-1" fmla="*/ 0 w 541020"/>
              <a:gd name="connsiteY0-2" fmla="*/ 0 h 1188720"/>
              <a:gd name="connsiteX1-3" fmla="*/ 541020 w 541020"/>
              <a:gd name="connsiteY1-4" fmla="*/ 312420 h 1188720"/>
              <a:gd name="connsiteX2-5" fmla="*/ 541020 w 541020"/>
              <a:gd name="connsiteY2-6" fmla="*/ 1188720 h 1188720"/>
              <a:gd name="connsiteX3-7" fmla="*/ 15240 w 541020"/>
              <a:gd name="connsiteY3-8" fmla="*/ 876300 h 1188720"/>
              <a:gd name="connsiteX4-9" fmla="*/ 0 w 541020"/>
              <a:gd name="connsiteY4-10" fmla="*/ 0 h 1188720"/>
              <a:gd name="connsiteX0-11" fmla="*/ 7620 w 525780"/>
              <a:gd name="connsiteY0-12" fmla="*/ 0 h 1188720"/>
              <a:gd name="connsiteX1-13" fmla="*/ 525780 w 525780"/>
              <a:gd name="connsiteY1-14" fmla="*/ 312420 h 1188720"/>
              <a:gd name="connsiteX2-15" fmla="*/ 525780 w 525780"/>
              <a:gd name="connsiteY2-16" fmla="*/ 1188720 h 1188720"/>
              <a:gd name="connsiteX3-17" fmla="*/ 0 w 525780"/>
              <a:gd name="connsiteY3-18" fmla="*/ 876300 h 1188720"/>
              <a:gd name="connsiteX4-19" fmla="*/ 7620 w 525780"/>
              <a:gd name="connsiteY4-20" fmla="*/ 0 h 1188720"/>
              <a:gd name="connsiteX0-21" fmla="*/ 7620 w 525780"/>
              <a:gd name="connsiteY0-22" fmla="*/ 0 h 1173480"/>
              <a:gd name="connsiteX1-23" fmla="*/ 525780 w 525780"/>
              <a:gd name="connsiteY1-24" fmla="*/ 312420 h 1173480"/>
              <a:gd name="connsiteX2-25" fmla="*/ 525780 w 525780"/>
              <a:gd name="connsiteY2-26" fmla="*/ 1173480 h 1173480"/>
              <a:gd name="connsiteX3-27" fmla="*/ 0 w 525780"/>
              <a:gd name="connsiteY3-28" fmla="*/ 876300 h 1173480"/>
              <a:gd name="connsiteX4-29" fmla="*/ 7620 w 525780"/>
              <a:gd name="connsiteY4-30" fmla="*/ 0 h 1173480"/>
              <a:gd name="connsiteX0-31" fmla="*/ 7620 w 525780"/>
              <a:gd name="connsiteY0-32" fmla="*/ 0 h 1173480"/>
              <a:gd name="connsiteX1-33" fmla="*/ 525780 w 525780"/>
              <a:gd name="connsiteY1-34" fmla="*/ 312420 h 1173480"/>
              <a:gd name="connsiteX2-35" fmla="*/ 525780 w 525780"/>
              <a:gd name="connsiteY2-36" fmla="*/ 1173480 h 1173480"/>
              <a:gd name="connsiteX3-37" fmla="*/ 0 w 525780"/>
              <a:gd name="connsiteY3-38" fmla="*/ 876300 h 1173480"/>
              <a:gd name="connsiteX4-39" fmla="*/ 7620 w 525780"/>
              <a:gd name="connsiteY4-40" fmla="*/ 0 h 1173480"/>
              <a:gd name="connsiteX0-41" fmla="*/ 7620 w 533400"/>
              <a:gd name="connsiteY0-42" fmla="*/ 0 h 1188720"/>
              <a:gd name="connsiteX1-43" fmla="*/ 525780 w 533400"/>
              <a:gd name="connsiteY1-44" fmla="*/ 312420 h 1188720"/>
              <a:gd name="connsiteX2-45" fmla="*/ 533400 w 533400"/>
              <a:gd name="connsiteY2-46" fmla="*/ 1188720 h 1188720"/>
              <a:gd name="connsiteX3-47" fmla="*/ 0 w 533400"/>
              <a:gd name="connsiteY3-48" fmla="*/ 876300 h 1188720"/>
              <a:gd name="connsiteX4-49" fmla="*/ 7620 w 533400"/>
              <a:gd name="connsiteY4-50" fmla="*/ 0 h 1188720"/>
              <a:gd name="connsiteX0-51" fmla="*/ 0 w 533400"/>
              <a:gd name="connsiteY0-52" fmla="*/ 0 h 1188720"/>
              <a:gd name="connsiteX1-53" fmla="*/ 525780 w 533400"/>
              <a:gd name="connsiteY1-54" fmla="*/ 312420 h 1188720"/>
              <a:gd name="connsiteX2-55" fmla="*/ 533400 w 533400"/>
              <a:gd name="connsiteY2-56" fmla="*/ 1188720 h 1188720"/>
              <a:gd name="connsiteX3-57" fmla="*/ 0 w 533400"/>
              <a:gd name="connsiteY3-58" fmla="*/ 876300 h 1188720"/>
              <a:gd name="connsiteX4-59" fmla="*/ 0 w 533400"/>
              <a:gd name="connsiteY4-60" fmla="*/ 0 h 11887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3400" h="1188720">
                <a:moveTo>
                  <a:pt x="0" y="0"/>
                </a:moveTo>
                <a:lnTo>
                  <a:pt x="525780" y="312420"/>
                </a:lnTo>
                <a:lnTo>
                  <a:pt x="533400" y="1188720"/>
                </a:lnTo>
                <a:lnTo>
                  <a:pt x="0" y="876300"/>
                </a:lnTo>
                <a:lnTo>
                  <a:pt x="0" y="0"/>
                </a:lnTo>
                <a:close/>
              </a:path>
            </a:pathLst>
          </a:custGeom>
          <a:solidFill>
            <a:srgbClr val="A5D6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21" name="Rectangle 10"/>
          <p:cNvSpPr/>
          <p:nvPr/>
        </p:nvSpPr>
        <p:spPr>
          <a:xfrm rot="10800000">
            <a:off x="6772278" y="2848323"/>
            <a:ext cx="4312473" cy="566347"/>
          </a:xfrm>
          <a:custGeom>
            <a:avLst/>
            <a:gdLst>
              <a:gd name="connsiteX0" fmla="*/ 0 w 4295775"/>
              <a:gd name="connsiteY0" fmla="*/ 0 h 565310"/>
              <a:gd name="connsiteX1" fmla="*/ 4295775 w 4295775"/>
              <a:gd name="connsiteY1" fmla="*/ 0 h 565310"/>
              <a:gd name="connsiteX2" fmla="*/ 4295775 w 4295775"/>
              <a:gd name="connsiteY2" fmla="*/ 565310 h 565310"/>
              <a:gd name="connsiteX3" fmla="*/ 0 w 4295775"/>
              <a:gd name="connsiteY3" fmla="*/ 565310 h 565310"/>
              <a:gd name="connsiteX4" fmla="*/ 0 w 4295775"/>
              <a:gd name="connsiteY4" fmla="*/ 0 h 565310"/>
              <a:gd name="connsiteX0-1" fmla="*/ 0 w 4295775"/>
              <a:gd name="connsiteY0-2" fmla="*/ 0 h 565310"/>
              <a:gd name="connsiteX1-3" fmla="*/ 4295775 w 4295775"/>
              <a:gd name="connsiteY1-4" fmla="*/ 0 h 565310"/>
              <a:gd name="connsiteX2-5" fmla="*/ 4295775 w 4295775"/>
              <a:gd name="connsiteY2-6" fmla="*/ 565310 h 565310"/>
              <a:gd name="connsiteX3-7" fmla="*/ 0 w 4295775"/>
              <a:gd name="connsiteY3-8" fmla="*/ 565310 h 565310"/>
              <a:gd name="connsiteX4-9" fmla="*/ 0 w 4295775"/>
              <a:gd name="connsiteY4-10" fmla="*/ 0 h 565310"/>
              <a:gd name="connsiteX0-11" fmla="*/ 0 w 4295775"/>
              <a:gd name="connsiteY0-12" fmla="*/ 0 h 565310"/>
              <a:gd name="connsiteX1-13" fmla="*/ 4295775 w 4295775"/>
              <a:gd name="connsiteY1-14" fmla="*/ 0 h 565310"/>
              <a:gd name="connsiteX2-15" fmla="*/ 4295775 w 4295775"/>
              <a:gd name="connsiteY2-16" fmla="*/ 565310 h 565310"/>
              <a:gd name="connsiteX3-17" fmla="*/ 0 w 4295775"/>
              <a:gd name="connsiteY3-18" fmla="*/ 565310 h 565310"/>
              <a:gd name="connsiteX4-19" fmla="*/ 0 w 4295775"/>
              <a:gd name="connsiteY4-20" fmla="*/ 0 h 565310"/>
              <a:gd name="connsiteX0-21" fmla="*/ 0 w 4295775"/>
              <a:gd name="connsiteY0-22" fmla="*/ 0 h 565310"/>
              <a:gd name="connsiteX1-23" fmla="*/ 4295775 w 4295775"/>
              <a:gd name="connsiteY1-24" fmla="*/ 0 h 565310"/>
              <a:gd name="connsiteX2-25" fmla="*/ 4295775 w 4295775"/>
              <a:gd name="connsiteY2-26" fmla="*/ 565310 h 565310"/>
              <a:gd name="connsiteX3-27" fmla="*/ 0 w 4295775"/>
              <a:gd name="connsiteY3-28" fmla="*/ 565310 h 565310"/>
              <a:gd name="connsiteX4-29" fmla="*/ 0 w 4295775"/>
              <a:gd name="connsiteY4-30" fmla="*/ 0 h 565310"/>
              <a:gd name="connsiteX0-31" fmla="*/ 0 w 4295775"/>
              <a:gd name="connsiteY0-32" fmla="*/ 0 h 565310"/>
              <a:gd name="connsiteX1-33" fmla="*/ 4295775 w 4295775"/>
              <a:gd name="connsiteY1-34" fmla="*/ 0 h 565310"/>
              <a:gd name="connsiteX2-35" fmla="*/ 4295775 w 4295775"/>
              <a:gd name="connsiteY2-36" fmla="*/ 565310 h 565310"/>
              <a:gd name="connsiteX3-37" fmla="*/ 0 w 4295775"/>
              <a:gd name="connsiteY3-38" fmla="*/ 565310 h 565310"/>
              <a:gd name="connsiteX4-39" fmla="*/ 0 w 4295775"/>
              <a:gd name="connsiteY4-40" fmla="*/ 0 h 565310"/>
              <a:gd name="connsiteX0-41" fmla="*/ 0 w 4295775"/>
              <a:gd name="connsiteY0-42" fmla="*/ 0 h 565310"/>
              <a:gd name="connsiteX1-43" fmla="*/ 4295775 w 4295775"/>
              <a:gd name="connsiteY1-44" fmla="*/ 0 h 565310"/>
              <a:gd name="connsiteX2-45" fmla="*/ 4295775 w 4295775"/>
              <a:gd name="connsiteY2-46" fmla="*/ 565310 h 565310"/>
              <a:gd name="connsiteX3-47" fmla="*/ 0 w 4295775"/>
              <a:gd name="connsiteY3-48" fmla="*/ 565310 h 565310"/>
              <a:gd name="connsiteX4-49" fmla="*/ 0 w 4295775"/>
              <a:gd name="connsiteY4-50" fmla="*/ 0 h 565310"/>
              <a:gd name="connsiteX0-51" fmla="*/ 0 w 4295775"/>
              <a:gd name="connsiteY0-52" fmla="*/ 0 h 565310"/>
              <a:gd name="connsiteX1-53" fmla="*/ 4295775 w 4295775"/>
              <a:gd name="connsiteY1-54" fmla="*/ 0 h 565310"/>
              <a:gd name="connsiteX2-55" fmla="*/ 4295775 w 4295775"/>
              <a:gd name="connsiteY2-56" fmla="*/ 565310 h 565310"/>
              <a:gd name="connsiteX3-57" fmla="*/ 0 w 4295775"/>
              <a:gd name="connsiteY3-58" fmla="*/ 565310 h 565310"/>
              <a:gd name="connsiteX4-59" fmla="*/ 0 w 4295775"/>
              <a:gd name="connsiteY4-60" fmla="*/ 0 h 565310"/>
              <a:gd name="connsiteX0-61" fmla="*/ 0 w 4533670"/>
              <a:gd name="connsiteY0-62" fmla="*/ 0 h 565310"/>
              <a:gd name="connsiteX1-63" fmla="*/ 4295775 w 4533670"/>
              <a:gd name="connsiteY1-64" fmla="*/ 0 h 565310"/>
              <a:gd name="connsiteX2-65" fmla="*/ 4011426 w 4533670"/>
              <a:gd name="connsiteY2-66" fmla="*/ 295194 h 565310"/>
              <a:gd name="connsiteX3-67" fmla="*/ 4295775 w 4533670"/>
              <a:gd name="connsiteY3-68" fmla="*/ 565310 h 565310"/>
              <a:gd name="connsiteX4-69" fmla="*/ 0 w 4533670"/>
              <a:gd name="connsiteY4-70" fmla="*/ 565310 h 565310"/>
              <a:gd name="connsiteX5" fmla="*/ 0 w 4533670"/>
              <a:gd name="connsiteY5" fmla="*/ 0 h 565310"/>
              <a:gd name="connsiteX0-71" fmla="*/ 0 w 4533670"/>
              <a:gd name="connsiteY0-72" fmla="*/ 0 h 565310"/>
              <a:gd name="connsiteX1-73" fmla="*/ 4295775 w 4533670"/>
              <a:gd name="connsiteY1-74" fmla="*/ 0 h 565310"/>
              <a:gd name="connsiteX2-75" fmla="*/ 4011426 w 4533670"/>
              <a:gd name="connsiteY2-76" fmla="*/ 295194 h 565310"/>
              <a:gd name="connsiteX3-77" fmla="*/ 4295775 w 4533670"/>
              <a:gd name="connsiteY3-78" fmla="*/ 565310 h 565310"/>
              <a:gd name="connsiteX4-79" fmla="*/ 0 w 4533670"/>
              <a:gd name="connsiteY4-80" fmla="*/ 565310 h 565310"/>
              <a:gd name="connsiteX5-81" fmla="*/ 0 w 4533670"/>
              <a:gd name="connsiteY5-82" fmla="*/ 0 h 565310"/>
              <a:gd name="connsiteX0-83" fmla="*/ 0 w 4533670"/>
              <a:gd name="connsiteY0-84" fmla="*/ 0 h 565310"/>
              <a:gd name="connsiteX1-85" fmla="*/ 4295775 w 4533670"/>
              <a:gd name="connsiteY1-86" fmla="*/ 0 h 565310"/>
              <a:gd name="connsiteX2-87" fmla="*/ 4011426 w 4533670"/>
              <a:gd name="connsiteY2-88" fmla="*/ 295194 h 565310"/>
              <a:gd name="connsiteX3-89" fmla="*/ 4295775 w 4533670"/>
              <a:gd name="connsiteY3-90" fmla="*/ 565310 h 565310"/>
              <a:gd name="connsiteX4-91" fmla="*/ 0 w 4533670"/>
              <a:gd name="connsiteY4-92" fmla="*/ 565310 h 565310"/>
              <a:gd name="connsiteX5-93" fmla="*/ 0 w 4533670"/>
              <a:gd name="connsiteY5-94" fmla="*/ 0 h 565310"/>
              <a:gd name="connsiteX0-95" fmla="*/ 0 w 4295775"/>
              <a:gd name="connsiteY0-96" fmla="*/ 0 h 565310"/>
              <a:gd name="connsiteX1-97" fmla="*/ 4295775 w 4295775"/>
              <a:gd name="connsiteY1-98" fmla="*/ 0 h 565310"/>
              <a:gd name="connsiteX2-99" fmla="*/ 4011426 w 4295775"/>
              <a:gd name="connsiteY2-100" fmla="*/ 295194 h 565310"/>
              <a:gd name="connsiteX3-101" fmla="*/ 4295775 w 4295775"/>
              <a:gd name="connsiteY3-102" fmla="*/ 565310 h 565310"/>
              <a:gd name="connsiteX4-103" fmla="*/ 0 w 4295775"/>
              <a:gd name="connsiteY4-104" fmla="*/ 565310 h 565310"/>
              <a:gd name="connsiteX5-105" fmla="*/ 0 w 4295775"/>
              <a:gd name="connsiteY5-106" fmla="*/ 0 h 565310"/>
              <a:gd name="connsiteX0-107" fmla="*/ 0 w 4295775"/>
              <a:gd name="connsiteY0-108" fmla="*/ 0 h 565310"/>
              <a:gd name="connsiteX1-109" fmla="*/ 4295775 w 4295775"/>
              <a:gd name="connsiteY1-110" fmla="*/ 0 h 565310"/>
              <a:gd name="connsiteX2-111" fmla="*/ 4011426 w 4295775"/>
              <a:gd name="connsiteY2-112" fmla="*/ 295194 h 565310"/>
              <a:gd name="connsiteX3-113" fmla="*/ 4295775 w 4295775"/>
              <a:gd name="connsiteY3-114" fmla="*/ 565310 h 565310"/>
              <a:gd name="connsiteX4-115" fmla="*/ 0 w 4295775"/>
              <a:gd name="connsiteY4-116" fmla="*/ 565310 h 565310"/>
              <a:gd name="connsiteX5-117" fmla="*/ 0 w 4295775"/>
              <a:gd name="connsiteY5-118" fmla="*/ 0 h 565310"/>
              <a:gd name="connsiteX0-119" fmla="*/ 0 w 4295775"/>
              <a:gd name="connsiteY0-120" fmla="*/ 0 h 565310"/>
              <a:gd name="connsiteX1-121" fmla="*/ 4295775 w 4295775"/>
              <a:gd name="connsiteY1-122" fmla="*/ 0 h 565310"/>
              <a:gd name="connsiteX2-123" fmla="*/ 4011426 w 4295775"/>
              <a:gd name="connsiteY2-124" fmla="*/ 295194 h 565310"/>
              <a:gd name="connsiteX3-125" fmla="*/ 4295775 w 4295775"/>
              <a:gd name="connsiteY3-126" fmla="*/ 565310 h 565310"/>
              <a:gd name="connsiteX4-127" fmla="*/ 0 w 4295775"/>
              <a:gd name="connsiteY4-128" fmla="*/ 565310 h 565310"/>
              <a:gd name="connsiteX5-129" fmla="*/ 0 w 4295775"/>
              <a:gd name="connsiteY5-130" fmla="*/ 0 h 565310"/>
              <a:gd name="connsiteX0-131" fmla="*/ 0 w 4295775"/>
              <a:gd name="connsiteY0-132" fmla="*/ 0 h 565310"/>
              <a:gd name="connsiteX1-133" fmla="*/ 4295775 w 4295775"/>
              <a:gd name="connsiteY1-134" fmla="*/ 0 h 565310"/>
              <a:gd name="connsiteX2-135" fmla="*/ 4020053 w 4295775"/>
              <a:gd name="connsiteY2-136" fmla="*/ 303821 h 565310"/>
              <a:gd name="connsiteX3-137" fmla="*/ 4295775 w 4295775"/>
              <a:gd name="connsiteY3-138" fmla="*/ 565310 h 565310"/>
              <a:gd name="connsiteX4-139" fmla="*/ 0 w 4295775"/>
              <a:gd name="connsiteY4-140" fmla="*/ 565310 h 565310"/>
              <a:gd name="connsiteX5-141" fmla="*/ 0 w 4295775"/>
              <a:gd name="connsiteY5-142" fmla="*/ 0 h 565310"/>
              <a:gd name="connsiteX0-143" fmla="*/ 0 w 4295775"/>
              <a:gd name="connsiteY0-144" fmla="*/ 0 h 565310"/>
              <a:gd name="connsiteX1-145" fmla="*/ 4295775 w 4295775"/>
              <a:gd name="connsiteY1-146" fmla="*/ 0 h 565310"/>
              <a:gd name="connsiteX2-147" fmla="*/ 4020053 w 4295775"/>
              <a:gd name="connsiteY2-148" fmla="*/ 303821 h 565310"/>
              <a:gd name="connsiteX3-149" fmla="*/ 4295775 w 4295775"/>
              <a:gd name="connsiteY3-150" fmla="*/ 565310 h 565310"/>
              <a:gd name="connsiteX4-151" fmla="*/ 0 w 4295775"/>
              <a:gd name="connsiteY4-152" fmla="*/ 565310 h 565310"/>
              <a:gd name="connsiteX5-153" fmla="*/ 0 w 4295775"/>
              <a:gd name="connsiteY5-154" fmla="*/ 0 h 565310"/>
              <a:gd name="connsiteX0-155" fmla="*/ 0 w 4295775"/>
              <a:gd name="connsiteY0-156" fmla="*/ 0 h 565310"/>
              <a:gd name="connsiteX1-157" fmla="*/ 4295775 w 4295775"/>
              <a:gd name="connsiteY1-158" fmla="*/ 0 h 565310"/>
              <a:gd name="connsiteX2-159" fmla="*/ 4020053 w 4295775"/>
              <a:gd name="connsiteY2-160" fmla="*/ 303821 h 565310"/>
              <a:gd name="connsiteX3-161" fmla="*/ 4295775 w 4295775"/>
              <a:gd name="connsiteY3-162" fmla="*/ 565310 h 565310"/>
              <a:gd name="connsiteX4-163" fmla="*/ 0 w 4295775"/>
              <a:gd name="connsiteY4-164" fmla="*/ 565310 h 565310"/>
              <a:gd name="connsiteX5-165" fmla="*/ 0 w 4295775"/>
              <a:gd name="connsiteY5-166" fmla="*/ 0 h 565310"/>
              <a:gd name="connsiteX0-167" fmla="*/ 0 w 4295775"/>
              <a:gd name="connsiteY0-168" fmla="*/ 0 h 565310"/>
              <a:gd name="connsiteX1-169" fmla="*/ 4295775 w 4295775"/>
              <a:gd name="connsiteY1-170" fmla="*/ 0 h 565310"/>
              <a:gd name="connsiteX2-171" fmla="*/ 3985547 w 4295775"/>
              <a:gd name="connsiteY2-172" fmla="*/ 303821 h 565310"/>
              <a:gd name="connsiteX3-173" fmla="*/ 4295775 w 4295775"/>
              <a:gd name="connsiteY3-174" fmla="*/ 565310 h 565310"/>
              <a:gd name="connsiteX4-175" fmla="*/ 0 w 4295775"/>
              <a:gd name="connsiteY4-176" fmla="*/ 565310 h 565310"/>
              <a:gd name="connsiteX5-177" fmla="*/ 0 w 4295775"/>
              <a:gd name="connsiteY5-178" fmla="*/ 0 h 565310"/>
              <a:gd name="connsiteX0-179" fmla="*/ 0 w 4295775"/>
              <a:gd name="connsiteY0-180" fmla="*/ 0 h 565310"/>
              <a:gd name="connsiteX1-181" fmla="*/ 4295775 w 4295775"/>
              <a:gd name="connsiteY1-182" fmla="*/ 0 h 565310"/>
              <a:gd name="connsiteX2-183" fmla="*/ 3985547 w 4295775"/>
              <a:gd name="connsiteY2-184" fmla="*/ 303821 h 565310"/>
              <a:gd name="connsiteX3-185" fmla="*/ 4295775 w 4295775"/>
              <a:gd name="connsiteY3-186" fmla="*/ 565310 h 565310"/>
              <a:gd name="connsiteX4-187" fmla="*/ 0 w 4295775"/>
              <a:gd name="connsiteY4-188" fmla="*/ 565310 h 565310"/>
              <a:gd name="connsiteX5-189" fmla="*/ 0 w 4295775"/>
              <a:gd name="connsiteY5-190" fmla="*/ 0 h 565310"/>
              <a:gd name="connsiteX0-191" fmla="*/ 0 w 4295775"/>
              <a:gd name="connsiteY0-192" fmla="*/ 0 h 565310"/>
              <a:gd name="connsiteX1-193" fmla="*/ 4295775 w 4295775"/>
              <a:gd name="connsiteY1-194" fmla="*/ 0 h 565310"/>
              <a:gd name="connsiteX2-195" fmla="*/ 3985547 w 4295775"/>
              <a:gd name="connsiteY2-196" fmla="*/ 303821 h 565310"/>
              <a:gd name="connsiteX3-197" fmla="*/ 4295775 w 4295775"/>
              <a:gd name="connsiteY3-198" fmla="*/ 565310 h 565310"/>
              <a:gd name="connsiteX4-199" fmla="*/ 0 w 4295775"/>
              <a:gd name="connsiteY4-200" fmla="*/ 565310 h 565310"/>
              <a:gd name="connsiteX5-201" fmla="*/ 0 w 4295775"/>
              <a:gd name="connsiteY5-202" fmla="*/ 0 h 565310"/>
              <a:gd name="connsiteX0-203" fmla="*/ 0 w 4295775"/>
              <a:gd name="connsiteY0-204" fmla="*/ 0 h 565310"/>
              <a:gd name="connsiteX1-205" fmla="*/ 4295775 w 4295775"/>
              <a:gd name="connsiteY1-206" fmla="*/ 4396 h 565310"/>
              <a:gd name="connsiteX2-207" fmla="*/ 3985547 w 4295775"/>
              <a:gd name="connsiteY2-208" fmla="*/ 303821 h 565310"/>
              <a:gd name="connsiteX3-209" fmla="*/ 4295775 w 4295775"/>
              <a:gd name="connsiteY3-210" fmla="*/ 565310 h 565310"/>
              <a:gd name="connsiteX4-211" fmla="*/ 0 w 4295775"/>
              <a:gd name="connsiteY4-212" fmla="*/ 565310 h 565310"/>
              <a:gd name="connsiteX5-213" fmla="*/ 0 w 4295775"/>
              <a:gd name="connsiteY5-214" fmla="*/ 0 h 565310"/>
              <a:gd name="connsiteX0-215" fmla="*/ 0 w 4295775"/>
              <a:gd name="connsiteY0-216" fmla="*/ 0 h 565310"/>
              <a:gd name="connsiteX1-217" fmla="*/ 4295775 w 4295775"/>
              <a:gd name="connsiteY1-218" fmla="*/ 4396 h 565310"/>
              <a:gd name="connsiteX2-219" fmla="*/ 3985547 w 4295775"/>
              <a:gd name="connsiteY2-220" fmla="*/ 303821 h 565310"/>
              <a:gd name="connsiteX3-221" fmla="*/ 4295775 w 4295775"/>
              <a:gd name="connsiteY3-222" fmla="*/ 565310 h 565310"/>
              <a:gd name="connsiteX4-223" fmla="*/ 0 w 4295775"/>
              <a:gd name="connsiteY4-224" fmla="*/ 565310 h 565310"/>
              <a:gd name="connsiteX5-225" fmla="*/ 0 w 4295775"/>
              <a:gd name="connsiteY5-226" fmla="*/ 0 h 565310"/>
              <a:gd name="connsiteX0-227" fmla="*/ 0 w 4304568"/>
              <a:gd name="connsiteY0-228" fmla="*/ 0 h 565310"/>
              <a:gd name="connsiteX1-229" fmla="*/ 4304568 w 4304568"/>
              <a:gd name="connsiteY1-230" fmla="*/ 0 h 565310"/>
              <a:gd name="connsiteX2-231" fmla="*/ 3985547 w 4304568"/>
              <a:gd name="connsiteY2-232" fmla="*/ 303821 h 565310"/>
              <a:gd name="connsiteX3-233" fmla="*/ 4295775 w 4304568"/>
              <a:gd name="connsiteY3-234" fmla="*/ 565310 h 565310"/>
              <a:gd name="connsiteX4-235" fmla="*/ 0 w 4304568"/>
              <a:gd name="connsiteY4-236" fmla="*/ 565310 h 565310"/>
              <a:gd name="connsiteX5-237" fmla="*/ 0 w 4304568"/>
              <a:gd name="connsiteY5-238" fmla="*/ 0 h 565310"/>
              <a:gd name="connsiteX0-239" fmla="*/ 0 w 4304568"/>
              <a:gd name="connsiteY0-240" fmla="*/ 0 h 565310"/>
              <a:gd name="connsiteX1-241" fmla="*/ 4304568 w 4304568"/>
              <a:gd name="connsiteY1-242" fmla="*/ 0 h 565310"/>
              <a:gd name="connsiteX2-243" fmla="*/ 3985547 w 4304568"/>
              <a:gd name="connsiteY2-244" fmla="*/ 303821 h 565310"/>
              <a:gd name="connsiteX3-245" fmla="*/ 4295775 w 4304568"/>
              <a:gd name="connsiteY3-246" fmla="*/ 565310 h 565310"/>
              <a:gd name="connsiteX4-247" fmla="*/ 0 w 4304568"/>
              <a:gd name="connsiteY4-248" fmla="*/ 565310 h 565310"/>
              <a:gd name="connsiteX5-249" fmla="*/ 0 w 4304568"/>
              <a:gd name="connsiteY5-250" fmla="*/ 0 h 565310"/>
              <a:gd name="connsiteX0-251" fmla="*/ 0 w 4304568"/>
              <a:gd name="connsiteY0-252" fmla="*/ 0 h 565310"/>
              <a:gd name="connsiteX1-253" fmla="*/ 4304568 w 4304568"/>
              <a:gd name="connsiteY1-254" fmla="*/ 0 h 565310"/>
              <a:gd name="connsiteX2-255" fmla="*/ 3985547 w 4304568"/>
              <a:gd name="connsiteY2-256" fmla="*/ 303821 h 565310"/>
              <a:gd name="connsiteX3-257" fmla="*/ 4295775 w 4304568"/>
              <a:gd name="connsiteY3-258" fmla="*/ 565310 h 565310"/>
              <a:gd name="connsiteX4-259" fmla="*/ 0 w 4304568"/>
              <a:gd name="connsiteY4-260" fmla="*/ 565310 h 565310"/>
              <a:gd name="connsiteX5-261" fmla="*/ 0 w 4304568"/>
              <a:gd name="connsiteY5-262" fmla="*/ 0 h 565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81" y="connsiteY5-82"/>
              </a:cxn>
            </a:cxnLst>
            <a:rect l="l" t="t" r="r" b="b"/>
            <a:pathLst>
              <a:path w="4304568" h="565310">
                <a:moveTo>
                  <a:pt x="0" y="0"/>
                </a:moveTo>
                <a:lnTo>
                  <a:pt x="4304568" y="0"/>
                </a:lnTo>
                <a:cubicBezTo>
                  <a:pt x="4302518" y="1629"/>
                  <a:pt x="4289922" y="-1084"/>
                  <a:pt x="3985547" y="303821"/>
                </a:cubicBezTo>
                <a:cubicBezTo>
                  <a:pt x="4352418" y="607106"/>
                  <a:pt x="4023901" y="335071"/>
                  <a:pt x="4295775" y="565310"/>
                </a:cubicBezTo>
                <a:lnTo>
                  <a:pt x="0" y="565310"/>
                </a:lnTo>
                <a:lnTo>
                  <a:pt x="0" y="0"/>
                </a:lnTo>
                <a:close/>
              </a:path>
            </a:pathLst>
          </a:cu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p>
        </p:txBody>
      </p:sp>
      <p:sp>
        <p:nvSpPr>
          <p:cNvPr id="22" name="Freeform 113"/>
          <p:cNvSpPr>
            <a:spLocks noEditPoints="1"/>
          </p:cNvSpPr>
          <p:nvPr/>
        </p:nvSpPr>
        <p:spPr bwMode="auto">
          <a:xfrm>
            <a:off x="323491" y="2082583"/>
            <a:ext cx="502476" cy="347216"/>
          </a:xfrm>
          <a:custGeom>
            <a:avLst/>
            <a:gdLst/>
            <a:ahLst/>
            <a:cxnLst>
              <a:cxn ang="0">
                <a:pos x="82" y="49"/>
              </a:cxn>
              <a:cxn ang="0">
                <a:pos x="74" y="57"/>
              </a:cxn>
              <a:cxn ang="0">
                <a:pos x="7" y="57"/>
              </a:cxn>
              <a:cxn ang="0">
                <a:pos x="0" y="49"/>
              </a:cxn>
              <a:cxn ang="0">
                <a:pos x="0" y="6"/>
              </a:cxn>
              <a:cxn ang="0">
                <a:pos x="10" y="6"/>
              </a:cxn>
              <a:cxn ang="0">
                <a:pos x="10" y="0"/>
              </a:cxn>
              <a:cxn ang="0">
                <a:pos x="82" y="0"/>
              </a:cxn>
              <a:cxn ang="0">
                <a:pos x="82" y="49"/>
              </a:cxn>
              <a:cxn ang="0">
                <a:pos x="10" y="11"/>
              </a:cxn>
              <a:cxn ang="0">
                <a:pos x="5" y="11"/>
              </a:cxn>
              <a:cxn ang="0">
                <a:pos x="5" y="49"/>
              </a:cxn>
              <a:cxn ang="0">
                <a:pos x="7" y="52"/>
              </a:cxn>
              <a:cxn ang="0">
                <a:pos x="10" y="49"/>
              </a:cxn>
              <a:cxn ang="0">
                <a:pos x="10" y="11"/>
              </a:cxn>
              <a:cxn ang="0">
                <a:pos x="77" y="6"/>
              </a:cxn>
              <a:cxn ang="0">
                <a:pos x="15" y="6"/>
              </a:cxn>
              <a:cxn ang="0">
                <a:pos x="15" y="49"/>
              </a:cxn>
              <a:cxn ang="0">
                <a:pos x="15" y="52"/>
              </a:cxn>
              <a:cxn ang="0">
                <a:pos x="74" y="52"/>
              </a:cxn>
              <a:cxn ang="0">
                <a:pos x="77" y="49"/>
              </a:cxn>
              <a:cxn ang="0">
                <a:pos x="77" y="6"/>
              </a:cxn>
              <a:cxn ang="0">
                <a:pos x="46" y="36"/>
              </a:cxn>
              <a:cxn ang="0">
                <a:pos x="20" y="36"/>
              </a:cxn>
              <a:cxn ang="0">
                <a:pos x="20" y="11"/>
              </a:cxn>
              <a:cxn ang="0">
                <a:pos x="46" y="11"/>
              </a:cxn>
              <a:cxn ang="0">
                <a:pos x="46" y="36"/>
              </a:cxn>
              <a:cxn ang="0">
                <a:pos x="46" y="47"/>
              </a:cxn>
              <a:cxn ang="0">
                <a:pos x="20" y="47"/>
              </a:cxn>
              <a:cxn ang="0">
                <a:pos x="20" y="42"/>
              </a:cxn>
              <a:cxn ang="0">
                <a:pos x="46" y="42"/>
              </a:cxn>
              <a:cxn ang="0">
                <a:pos x="46" y="47"/>
              </a:cxn>
              <a:cxn ang="0">
                <a:pos x="25" y="16"/>
              </a:cxn>
              <a:cxn ang="0">
                <a:pos x="25" y="31"/>
              </a:cxn>
              <a:cxn ang="0">
                <a:pos x="41" y="31"/>
              </a:cxn>
              <a:cxn ang="0">
                <a:pos x="41" y="16"/>
              </a:cxn>
              <a:cxn ang="0">
                <a:pos x="25" y="16"/>
              </a:cxn>
              <a:cxn ang="0">
                <a:pos x="72" y="16"/>
              </a:cxn>
              <a:cxn ang="0">
                <a:pos x="51" y="16"/>
              </a:cxn>
              <a:cxn ang="0">
                <a:pos x="51" y="11"/>
              </a:cxn>
              <a:cxn ang="0">
                <a:pos x="72" y="11"/>
              </a:cxn>
              <a:cxn ang="0">
                <a:pos x="72" y="16"/>
              </a:cxn>
              <a:cxn ang="0">
                <a:pos x="72" y="26"/>
              </a:cxn>
              <a:cxn ang="0">
                <a:pos x="51" y="26"/>
              </a:cxn>
              <a:cxn ang="0">
                <a:pos x="51" y="21"/>
              </a:cxn>
              <a:cxn ang="0">
                <a:pos x="72" y="21"/>
              </a:cxn>
              <a:cxn ang="0">
                <a:pos x="72" y="26"/>
              </a:cxn>
              <a:cxn ang="0">
                <a:pos x="72" y="36"/>
              </a:cxn>
              <a:cxn ang="0">
                <a:pos x="51" y="36"/>
              </a:cxn>
              <a:cxn ang="0">
                <a:pos x="51" y="31"/>
              </a:cxn>
              <a:cxn ang="0">
                <a:pos x="72" y="31"/>
              </a:cxn>
              <a:cxn ang="0">
                <a:pos x="72" y="36"/>
              </a:cxn>
              <a:cxn ang="0">
                <a:pos x="72" y="47"/>
              </a:cxn>
              <a:cxn ang="0">
                <a:pos x="51" y="47"/>
              </a:cxn>
              <a:cxn ang="0">
                <a:pos x="51" y="42"/>
              </a:cxn>
              <a:cxn ang="0">
                <a:pos x="72" y="42"/>
              </a:cxn>
              <a:cxn ang="0">
                <a:pos x="72" y="47"/>
              </a:cxn>
            </a:cxnLst>
            <a:rect l="0" t="0" r="r" b="b"/>
            <a:pathLst>
              <a:path w="82" h="57">
                <a:moveTo>
                  <a:pt x="82" y="49"/>
                </a:moveTo>
                <a:cubicBezTo>
                  <a:pt x="82" y="54"/>
                  <a:pt x="79" y="57"/>
                  <a:pt x="74" y="57"/>
                </a:cubicBezTo>
                <a:cubicBezTo>
                  <a:pt x="7" y="57"/>
                  <a:pt x="7" y="57"/>
                  <a:pt x="7" y="57"/>
                </a:cubicBezTo>
                <a:cubicBezTo>
                  <a:pt x="3" y="57"/>
                  <a:pt x="0" y="54"/>
                  <a:pt x="0" y="49"/>
                </a:cubicBezTo>
                <a:cubicBezTo>
                  <a:pt x="0" y="6"/>
                  <a:pt x="0" y="6"/>
                  <a:pt x="0" y="6"/>
                </a:cubicBezTo>
                <a:cubicBezTo>
                  <a:pt x="10" y="6"/>
                  <a:pt x="10" y="6"/>
                  <a:pt x="10" y="6"/>
                </a:cubicBezTo>
                <a:cubicBezTo>
                  <a:pt x="10" y="0"/>
                  <a:pt x="10" y="0"/>
                  <a:pt x="10" y="0"/>
                </a:cubicBezTo>
                <a:cubicBezTo>
                  <a:pt x="82" y="0"/>
                  <a:pt x="82" y="0"/>
                  <a:pt x="82" y="0"/>
                </a:cubicBezTo>
                <a:lnTo>
                  <a:pt x="82" y="49"/>
                </a:lnTo>
                <a:close/>
                <a:moveTo>
                  <a:pt x="10" y="11"/>
                </a:moveTo>
                <a:cubicBezTo>
                  <a:pt x="5" y="11"/>
                  <a:pt x="5" y="11"/>
                  <a:pt x="5" y="11"/>
                </a:cubicBezTo>
                <a:cubicBezTo>
                  <a:pt x="5" y="49"/>
                  <a:pt x="5" y="49"/>
                  <a:pt x="5" y="49"/>
                </a:cubicBezTo>
                <a:cubicBezTo>
                  <a:pt x="5" y="51"/>
                  <a:pt x="6" y="52"/>
                  <a:pt x="7" y="52"/>
                </a:cubicBezTo>
                <a:cubicBezTo>
                  <a:pt x="9" y="52"/>
                  <a:pt x="10" y="51"/>
                  <a:pt x="10" y="49"/>
                </a:cubicBezTo>
                <a:lnTo>
                  <a:pt x="10" y="11"/>
                </a:lnTo>
                <a:close/>
                <a:moveTo>
                  <a:pt x="77" y="6"/>
                </a:moveTo>
                <a:cubicBezTo>
                  <a:pt x="15" y="6"/>
                  <a:pt x="15" y="6"/>
                  <a:pt x="15" y="6"/>
                </a:cubicBezTo>
                <a:cubicBezTo>
                  <a:pt x="15" y="49"/>
                  <a:pt x="15" y="49"/>
                  <a:pt x="15" y="49"/>
                </a:cubicBezTo>
                <a:cubicBezTo>
                  <a:pt x="15" y="50"/>
                  <a:pt x="15" y="51"/>
                  <a:pt x="15" y="52"/>
                </a:cubicBezTo>
                <a:cubicBezTo>
                  <a:pt x="74" y="52"/>
                  <a:pt x="74" y="52"/>
                  <a:pt x="74" y="52"/>
                </a:cubicBezTo>
                <a:cubicBezTo>
                  <a:pt x="76" y="52"/>
                  <a:pt x="77" y="51"/>
                  <a:pt x="77" y="49"/>
                </a:cubicBezTo>
                <a:lnTo>
                  <a:pt x="77" y="6"/>
                </a:lnTo>
                <a:close/>
                <a:moveTo>
                  <a:pt x="46" y="36"/>
                </a:moveTo>
                <a:cubicBezTo>
                  <a:pt x="20" y="36"/>
                  <a:pt x="20" y="36"/>
                  <a:pt x="20" y="36"/>
                </a:cubicBezTo>
                <a:cubicBezTo>
                  <a:pt x="20" y="11"/>
                  <a:pt x="20" y="11"/>
                  <a:pt x="20" y="11"/>
                </a:cubicBezTo>
                <a:cubicBezTo>
                  <a:pt x="46" y="11"/>
                  <a:pt x="46" y="11"/>
                  <a:pt x="46" y="11"/>
                </a:cubicBezTo>
                <a:lnTo>
                  <a:pt x="46" y="36"/>
                </a:lnTo>
                <a:close/>
                <a:moveTo>
                  <a:pt x="46" y="47"/>
                </a:moveTo>
                <a:cubicBezTo>
                  <a:pt x="20" y="47"/>
                  <a:pt x="20" y="47"/>
                  <a:pt x="20" y="47"/>
                </a:cubicBezTo>
                <a:cubicBezTo>
                  <a:pt x="20" y="42"/>
                  <a:pt x="20" y="42"/>
                  <a:pt x="20" y="42"/>
                </a:cubicBezTo>
                <a:cubicBezTo>
                  <a:pt x="46" y="42"/>
                  <a:pt x="46" y="42"/>
                  <a:pt x="46" y="42"/>
                </a:cubicBezTo>
                <a:lnTo>
                  <a:pt x="46" y="47"/>
                </a:lnTo>
                <a:close/>
                <a:moveTo>
                  <a:pt x="25" y="16"/>
                </a:moveTo>
                <a:cubicBezTo>
                  <a:pt x="25" y="31"/>
                  <a:pt x="25" y="31"/>
                  <a:pt x="25" y="31"/>
                </a:cubicBezTo>
                <a:cubicBezTo>
                  <a:pt x="41" y="31"/>
                  <a:pt x="41" y="31"/>
                  <a:pt x="41" y="31"/>
                </a:cubicBezTo>
                <a:cubicBezTo>
                  <a:pt x="41" y="16"/>
                  <a:pt x="41" y="16"/>
                  <a:pt x="41" y="16"/>
                </a:cubicBezTo>
                <a:lnTo>
                  <a:pt x="25" y="16"/>
                </a:lnTo>
                <a:close/>
                <a:moveTo>
                  <a:pt x="72" y="16"/>
                </a:moveTo>
                <a:cubicBezTo>
                  <a:pt x="51" y="16"/>
                  <a:pt x="51" y="16"/>
                  <a:pt x="51" y="16"/>
                </a:cubicBezTo>
                <a:cubicBezTo>
                  <a:pt x="51" y="11"/>
                  <a:pt x="51" y="11"/>
                  <a:pt x="51" y="11"/>
                </a:cubicBezTo>
                <a:cubicBezTo>
                  <a:pt x="72" y="11"/>
                  <a:pt x="72" y="11"/>
                  <a:pt x="72" y="11"/>
                </a:cubicBezTo>
                <a:lnTo>
                  <a:pt x="72" y="16"/>
                </a:lnTo>
                <a:close/>
                <a:moveTo>
                  <a:pt x="72" y="26"/>
                </a:moveTo>
                <a:cubicBezTo>
                  <a:pt x="51" y="26"/>
                  <a:pt x="51" y="26"/>
                  <a:pt x="51" y="26"/>
                </a:cubicBezTo>
                <a:cubicBezTo>
                  <a:pt x="51" y="21"/>
                  <a:pt x="51" y="21"/>
                  <a:pt x="51" y="21"/>
                </a:cubicBezTo>
                <a:cubicBezTo>
                  <a:pt x="72" y="21"/>
                  <a:pt x="72" y="21"/>
                  <a:pt x="72" y="21"/>
                </a:cubicBezTo>
                <a:lnTo>
                  <a:pt x="72" y="26"/>
                </a:lnTo>
                <a:close/>
                <a:moveTo>
                  <a:pt x="72" y="36"/>
                </a:moveTo>
                <a:cubicBezTo>
                  <a:pt x="51" y="36"/>
                  <a:pt x="51" y="36"/>
                  <a:pt x="51" y="36"/>
                </a:cubicBezTo>
                <a:cubicBezTo>
                  <a:pt x="51" y="31"/>
                  <a:pt x="51" y="31"/>
                  <a:pt x="51" y="31"/>
                </a:cubicBezTo>
                <a:cubicBezTo>
                  <a:pt x="72" y="31"/>
                  <a:pt x="72" y="31"/>
                  <a:pt x="72" y="31"/>
                </a:cubicBezTo>
                <a:lnTo>
                  <a:pt x="72" y="36"/>
                </a:lnTo>
                <a:close/>
                <a:moveTo>
                  <a:pt x="72" y="47"/>
                </a:moveTo>
                <a:cubicBezTo>
                  <a:pt x="51" y="47"/>
                  <a:pt x="51" y="47"/>
                  <a:pt x="51" y="47"/>
                </a:cubicBezTo>
                <a:cubicBezTo>
                  <a:pt x="51" y="42"/>
                  <a:pt x="51" y="42"/>
                  <a:pt x="51" y="42"/>
                </a:cubicBezTo>
                <a:cubicBezTo>
                  <a:pt x="72" y="42"/>
                  <a:pt x="72" y="42"/>
                  <a:pt x="72" y="42"/>
                </a:cubicBezTo>
                <a:lnTo>
                  <a:pt x="72" y="47"/>
                </a:lnTo>
                <a:close/>
              </a:path>
            </a:pathLst>
          </a:custGeom>
          <a:solidFill>
            <a:schemeClr val="bg1"/>
          </a:solidFill>
          <a:ln w="9525">
            <a:noFill/>
            <a:round/>
          </a:ln>
        </p:spPr>
        <p:txBody>
          <a:bodyPr vert="horz" wrap="square" lIns="68580" tIns="34290" rIns="68580" bIns="34290" numCol="1" anchor="t" anchorCtr="0" compatLnSpc="1"/>
          <a:lstStyle/>
          <a:p>
            <a:endParaRPr lang="en-US" sz="1015" dirty="0"/>
          </a:p>
        </p:txBody>
      </p:sp>
      <p:sp>
        <p:nvSpPr>
          <p:cNvPr id="23" name="Freeform 120"/>
          <p:cNvSpPr>
            <a:spLocks noEditPoints="1"/>
          </p:cNvSpPr>
          <p:nvPr/>
        </p:nvSpPr>
        <p:spPr bwMode="auto">
          <a:xfrm>
            <a:off x="11511370" y="2716970"/>
            <a:ext cx="443712" cy="380324"/>
          </a:xfrm>
          <a:custGeom>
            <a:avLst/>
            <a:gdLst/>
            <a:ahLst/>
            <a:cxnLst>
              <a:cxn ang="0">
                <a:pos x="11" y="58"/>
              </a:cxn>
              <a:cxn ang="0">
                <a:pos x="9" y="58"/>
              </a:cxn>
              <a:cxn ang="0">
                <a:pos x="0" y="49"/>
              </a:cxn>
              <a:cxn ang="0">
                <a:pos x="0" y="18"/>
              </a:cxn>
              <a:cxn ang="0">
                <a:pos x="9" y="9"/>
              </a:cxn>
              <a:cxn ang="0">
                <a:pos x="11" y="9"/>
              </a:cxn>
              <a:cxn ang="0">
                <a:pos x="11" y="58"/>
              </a:cxn>
              <a:cxn ang="0">
                <a:pos x="54" y="58"/>
              </a:cxn>
              <a:cxn ang="0">
                <a:pos x="15" y="58"/>
              </a:cxn>
              <a:cxn ang="0">
                <a:pos x="15" y="9"/>
              </a:cxn>
              <a:cxn ang="0">
                <a:pos x="20" y="9"/>
              </a:cxn>
              <a:cxn ang="0">
                <a:pos x="20" y="3"/>
              </a:cxn>
              <a:cxn ang="0">
                <a:pos x="24" y="0"/>
              </a:cxn>
              <a:cxn ang="0">
                <a:pos x="45" y="0"/>
              </a:cxn>
              <a:cxn ang="0">
                <a:pos x="49" y="3"/>
              </a:cxn>
              <a:cxn ang="0">
                <a:pos x="49" y="9"/>
              </a:cxn>
              <a:cxn ang="0">
                <a:pos x="54" y="9"/>
              </a:cxn>
              <a:cxn ang="0">
                <a:pos x="54" y="58"/>
              </a:cxn>
              <a:cxn ang="0">
                <a:pos x="44" y="9"/>
              </a:cxn>
              <a:cxn ang="0">
                <a:pos x="44" y="4"/>
              </a:cxn>
              <a:cxn ang="0">
                <a:pos x="25" y="4"/>
              </a:cxn>
              <a:cxn ang="0">
                <a:pos x="25" y="9"/>
              </a:cxn>
              <a:cxn ang="0">
                <a:pos x="44" y="9"/>
              </a:cxn>
              <a:cxn ang="0">
                <a:pos x="68" y="49"/>
              </a:cxn>
              <a:cxn ang="0">
                <a:pos x="60" y="58"/>
              </a:cxn>
              <a:cxn ang="0">
                <a:pos x="58" y="58"/>
              </a:cxn>
              <a:cxn ang="0">
                <a:pos x="58" y="9"/>
              </a:cxn>
              <a:cxn ang="0">
                <a:pos x="60" y="9"/>
              </a:cxn>
              <a:cxn ang="0">
                <a:pos x="68" y="18"/>
              </a:cxn>
              <a:cxn ang="0">
                <a:pos x="68" y="49"/>
              </a:cxn>
            </a:cxnLst>
            <a:rect l="0" t="0" r="r" b="b"/>
            <a:pathLst>
              <a:path w="68" h="5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solidFill>
            <a:schemeClr val="bg1"/>
          </a:solidFill>
          <a:ln w="9525">
            <a:noFill/>
            <a:round/>
          </a:ln>
        </p:spPr>
        <p:txBody>
          <a:bodyPr vert="horz" wrap="square" lIns="68580" tIns="34290" rIns="68580" bIns="34290" numCol="1" anchor="t" anchorCtr="0" compatLnSpc="1"/>
          <a:lstStyle/>
          <a:p>
            <a:endParaRPr lang="en-US" sz="1015" dirty="0"/>
          </a:p>
        </p:txBody>
      </p:sp>
      <p:sp>
        <p:nvSpPr>
          <p:cNvPr id="24" name="Freeform 124"/>
          <p:cNvSpPr>
            <a:spLocks noEditPoints="1"/>
          </p:cNvSpPr>
          <p:nvPr/>
        </p:nvSpPr>
        <p:spPr bwMode="auto">
          <a:xfrm>
            <a:off x="11579007" y="5160801"/>
            <a:ext cx="424425" cy="285837"/>
          </a:xfrm>
          <a:custGeom>
            <a:avLst/>
            <a:gdLst/>
            <a:ahLst/>
            <a:cxnLst>
              <a:cxn ang="0">
                <a:pos x="68" y="43"/>
              </a:cxn>
              <a:cxn ang="0">
                <a:pos x="66" y="46"/>
              </a:cxn>
              <a:cxn ang="0">
                <a:pos x="2" y="46"/>
              </a:cxn>
              <a:cxn ang="0">
                <a:pos x="0" y="43"/>
              </a:cxn>
              <a:cxn ang="0">
                <a:pos x="0" y="2"/>
              </a:cxn>
              <a:cxn ang="0">
                <a:pos x="2" y="0"/>
              </a:cxn>
              <a:cxn ang="0">
                <a:pos x="66" y="0"/>
              </a:cxn>
              <a:cxn ang="0">
                <a:pos x="68" y="2"/>
              </a:cxn>
              <a:cxn ang="0">
                <a:pos x="68" y="43"/>
              </a:cxn>
              <a:cxn ang="0">
                <a:pos x="64" y="14"/>
              </a:cxn>
              <a:cxn ang="0">
                <a:pos x="55" y="4"/>
              </a:cxn>
              <a:cxn ang="0">
                <a:pos x="13" y="4"/>
              </a:cxn>
              <a:cxn ang="0">
                <a:pos x="4" y="14"/>
              </a:cxn>
              <a:cxn ang="0">
                <a:pos x="4" y="32"/>
              </a:cxn>
              <a:cxn ang="0">
                <a:pos x="13" y="41"/>
              </a:cxn>
              <a:cxn ang="0">
                <a:pos x="55" y="41"/>
              </a:cxn>
              <a:cxn ang="0">
                <a:pos x="64" y="32"/>
              </a:cxn>
              <a:cxn ang="0">
                <a:pos x="64" y="14"/>
              </a:cxn>
              <a:cxn ang="0">
                <a:pos x="34" y="38"/>
              </a:cxn>
              <a:cxn ang="0">
                <a:pos x="23" y="23"/>
              </a:cxn>
              <a:cxn ang="0">
                <a:pos x="34" y="8"/>
              </a:cxn>
              <a:cxn ang="0">
                <a:pos x="45" y="23"/>
              </a:cxn>
              <a:cxn ang="0">
                <a:pos x="34" y="38"/>
              </a:cxn>
              <a:cxn ang="0">
                <a:pos x="41" y="32"/>
              </a:cxn>
              <a:cxn ang="0">
                <a:pos x="41" y="28"/>
              </a:cxn>
              <a:cxn ang="0">
                <a:pos x="36" y="28"/>
              </a:cxn>
              <a:cxn ang="0">
                <a:pos x="36" y="12"/>
              </a:cxn>
              <a:cxn ang="0">
                <a:pos x="32" y="12"/>
              </a:cxn>
              <a:cxn ang="0">
                <a:pos x="27" y="17"/>
              </a:cxn>
              <a:cxn ang="0">
                <a:pos x="30" y="20"/>
              </a:cxn>
              <a:cxn ang="0">
                <a:pos x="32" y="18"/>
              </a:cxn>
              <a:cxn ang="0">
                <a:pos x="32" y="18"/>
              </a:cxn>
              <a:cxn ang="0">
                <a:pos x="32" y="28"/>
              </a:cxn>
              <a:cxn ang="0">
                <a:pos x="27" y="28"/>
              </a:cxn>
              <a:cxn ang="0">
                <a:pos x="27" y="32"/>
              </a:cxn>
              <a:cxn ang="0">
                <a:pos x="41" y="32"/>
              </a:cxn>
            </a:cxnLst>
            <a:rect l="0" t="0" r="r" b="b"/>
            <a:pathLst>
              <a:path w="68" h="46">
                <a:moveTo>
                  <a:pt x="68" y="43"/>
                </a:moveTo>
                <a:cubicBezTo>
                  <a:pt x="68" y="45"/>
                  <a:pt x="67" y="46"/>
                  <a:pt x="66" y="46"/>
                </a:cubicBezTo>
                <a:cubicBezTo>
                  <a:pt x="2" y="46"/>
                  <a:pt x="2" y="46"/>
                  <a:pt x="2" y="46"/>
                </a:cubicBezTo>
                <a:cubicBezTo>
                  <a:pt x="1" y="46"/>
                  <a:pt x="0" y="45"/>
                  <a:pt x="0" y="43"/>
                </a:cubicBezTo>
                <a:cubicBezTo>
                  <a:pt x="0" y="2"/>
                  <a:pt x="0" y="2"/>
                  <a:pt x="0" y="2"/>
                </a:cubicBezTo>
                <a:cubicBezTo>
                  <a:pt x="0" y="1"/>
                  <a:pt x="1" y="0"/>
                  <a:pt x="2" y="0"/>
                </a:cubicBezTo>
                <a:cubicBezTo>
                  <a:pt x="66" y="0"/>
                  <a:pt x="66" y="0"/>
                  <a:pt x="66" y="0"/>
                </a:cubicBezTo>
                <a:cubicBezTo>
                  <a:pt x="67" y="0"/>
                  <a:pt x="68" y="1"/>
                  <a:pt x="68" y="2"/>
                </a:cubicBezTo>
                <a:lnTo>
                  <a:pt x="68" y="43"/>
                </a:lnTo>
                <a:close/>
                <a:moveTo>
                  <a:pt x="64" y="14"/>
                </a:moveTo>
                <a:cubicBezTo>
                  <a:pt x="59" y="14"/>
                  <a:pt x="55" y="10"/>
                  <a:pt x="55" y="4"/>
                </a:cubicBezTo>
                <a:cubicBezTo>
                  <a:pt x="13" y="4"/>
                  <a:pt x="13" y="4"/>
                  <a:pt x="13" y="4"/>
                </a:cubicBezTo>
                <a:cubicBezTo>
                  <a:pt x="13" y="10"/>
                  <a:pt x="9" y="14"/>
                  <a:pt x="4" y="14"/>
                </a:cubicBezTo>
                <a:cubicBezTo>
                  <a:pt x="4" y="32"/>
                  <a:pt x="4" y="32"/>
                  <a:pt x="4" y="32"/>
                </a:cubicBezTo>
                <a:cubicBezTo>
                  <a:pt x="9" y="32"/>
                  <a:pt x="13" y="36"/>
                  <a:pt x="13" y="41"/>
                </a:cubicBezTo>
                <a:cubicBezTo>
                  <a:pt x="55" y="41"/>
                  <a:pt x="55" y="41"/>
                  <a:pt x="55" y="41"/>
                </a:cubicBezTo>
                <a:cubicBezTo>
                  <a:pt x="55" y="36"/>
                  <a:pt x="59" y="32"/>
                  <a:pt x="64" y="32"/>
                </a:cubicBezTo>
                <a:lnTo>
                  <a:pt x="64" y="14"/>
                </a:lnTo>
                <a:close/>
                <a:moveTo>
                  <a:pt x="34" y="38"/>
                </a:moveTo>
                <a:cubicBezTo>
                  <a:pt x="27" y="38"/>
                  <a:pt x="23" y="29"/>
                  <a:pt x="23" y="23"/>
                </a:cubicBezTo>
                <a:cubicBezTo>
                  <a:pt x="23" y="16"/>
                  <a:pt x="27" y="8"/>
                  <a:pt x="34" y="8"/>
                </a:cubicBezTo>
                <a:cubicBezTo>
                  <a:pt x="42" y="8"/>
                  <a:pt x="45" y="16"/>
                  <a:pt x="45" y="23"/>
                </a:cubicBezTo>
                <a:cubicBezTo>
                  <a:pt x="45" y="29"/>
                  <a:pt x="42" y="38"/>
                  <a:pt x="34" y="38"/>
                </a:cubicBezTo>
                <a:close/>
                <a:moveTo>
                  <a:pt x="41" y="32"/>
                </a:moveTo>
                <a:cubicBezTo>
                  <a:pt x="41" y="28"/>
                  <a:pt x="41" y="28"/>
                  <a:pt x="41" y="28"/>
                </a:cubicBezTo>
                <a:cubicBezTo>
                  <a:pt x="36" y="28"/>
                  <a:pt x="36" y="28"/>
                  <a:pt x="36" y="28"/>
                </a:cubicBezTo>
                <a:cubicBezTo>
                  <a:pt x="36" y="12"/>
                  <a:pt x="36" y="12"/>
                  <a:pt x="36" y="12"/>
                </a:cubicBezTo>
                <a:cubicBezTo>
                  <a:pt x="32" y="12"/>
                  <a:pt x="32" y="12"/>
                  <a:pt x="32" y="12"/>
                </a:cubicBezTo>
                <a:cubicBezTo>
                  <a:pt x="27" y="17"/>
                  <a:pt x="27" y="17"/>
                  <a:pt x="27" y="17"/>
                </a:cubicBezTo>
                <a:cubicBezTo>
                  <a:pt x="30" y="20"/>
                  <a:pt x="30" y="20"/>
                  <a:pt x="30" y="20"/>
                </a:cubicBezTo>
                <a:cubicBezTo>
                  <a:pt x="31" y="19"/>
                  <a:pt x="31" y="19"/>
                  <a:pt x="32" y="18"/>
                </a:cubicBezTo>
                <a:cubicBezTo>
                  <a:pt x="32" y="18"/>
                  <a:pt x="32" y="18"/>
                  <a:pt x="32" y="18"/>
                </a:cubicBezTo>
                <a:cubicBezTo>
                  <a:pt x="32" y="28"/>
                  <a:pt x="32" y="28"/>
                  <a:pt x="32" y="28"/>
                </a:cubicBezTo>
                <a:cubicBezTo>
                  <a:pt x="27" y="28"/>
                  <a:pt x="27" y="28"/>
                  <a:pt x="27" y="28"/>
                </a:cubicBezTo>
                <a:cubicBezTo>
                  <a:pt x="27" y="32"/>
                  <a:pt x="27" y="32"/>
                  <a:pt x="27" y="32"/>
                </a:cubicBezTo>
                <a:lnTo>
                  <a:pt x="41" y="32"/>
                </a:lnTo>
                <a:close/>
              </a:path>
            </a:pathLst>
          </a:custGeom>
          <a:solidFill>
            <a:schemeClr val="bg1"/>
          </a:solidFill>
          <a:ln w="9525">
            <a:noFill/>
            <a:round/>
          </a:ln>
        </p:spPr>
        <p:txBody>
          <a:bodyPr vert="horz" wrap="square" lIns="68580" tIns="34290" rIns="68580" bIns="34290" numCol="1" anchor="t" anchorCtr="0" compatLnSpc="1"/>
          <a:lstStyle/>
          <a:p>
            <a:endParaRPr lang="en-US" sz="1015" dirty="0"/>
          </a:p>
        </p:txBody>
      </p:sp>
      <p:sp>
        <p:nvSpPr>
          <p:cNvPr id="25" name="Freeform 204"/>
          <p:cNvSpPr>
            <a:spLocks noEditPoints="1"/>
          </p:cNvSpPr>
          <p:nvPr/>
        </p:nvSpPr>
        <p:spPr bwMode="auto">
          <a:xfrm>
            <a:off x="247029" y="4470184"/>
            <a:ext cx="511725" cy="340244"/>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bg1"/>
          </a:solidFill>
          <a:ln w="9525">
            <a:noFill/>
            <a:round/>
          </a:ln>
        </p:spPr>
        <p:txBody>
          <a:bodyPr vert="horz" wrap="square" lIns="68580" tIns="34290" rIns="68580" bIns="34290" numCol="1" anchor="t" anchorCtr="0" compatLnSpc="1"/>
          <a:lstStyle/>
          <a:p>
            <a:endParaRPr lang="en-US" sz="1015" dirty="0"/>
          </a:p>
        </p:txBody>
      </p:sp>
      <p:sp>
        <p:nvSpPr>
          <p:cNvPr id="26" name="TextBox 51"/>
          <p:cNvSpPr txBox="1"/>
          <p:nvPr/>
        </p:nvSpPr>
        <p:spPr>
          <a:xfrm>
            <a:off x="835385" y="2973653"/>
            <a:ext cx="1055750" cy="600164"/>
          </a:xfrm>
          <a:prstGeom prst="rect">
            <a:avLst/>
          </a:prstGeom>
          <a:noFill/>
        </p:spPr>
        <p:txBody>
          <a:bodyPr wrap="square" rtlCol="0">
            <a:spAutoFit/>
          </a:bodyPr>
          <a:lstStyle/>
          <a:p>
            <a:r>
              <a:rPr lang="en-US" sz="33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en-US" sz="3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53"/>
          <p:cNvSpPr txBox="1"/>
          <p:nvPr/>
        </p:nvSpPr>
        <p:spPr>
          <a:xfrm>
            <a:off x="825767" y="5406096"/>
            <a:ext cx="1055750" cy="600164"/>
          </a:xfrm>
          <a:prstGeom prst="rect">
            <a:avLst/>
          </a:prstGeom>
          <a:noFill/>
        </p:spPr>
        <p:txBody>
          <a:bodyPr wrap="square" rtlCol="0">
            <a:spAutoFit/>
          </a:bodyPr>
          <a:lstStyle/>
          <a:p>
            <a:r>
              <a:rPr lang="en-US" sz="3300"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en-US" sz="3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52"/>
          <p:cNvSpPr txBox="1"/>
          <p:nvPr/>
        </p:nvSpPr>
        <p:spPr>
          <a:xfrm>
            <a:off x="6315750" y="4375743"/>
            <a:ext cx="1055750" cy="600164"/>
          </a:xfrm>
          <a:prstGeom prst="rect">
            <a:avLst/>
          </a:prstGeom>
          <a:noFill/>
        </p:spPr>
        <p:txBody>
          <a:bodyPr wrap="square" rtlCol="0">
            <a:spAutoFit/>
          </a:bodyPr>
          <a:lstStyle/>
          <a:p>
            <a:r>
              <a:rPr lang="en-US" sz="33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en-US" sz="3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50"/>
          <p:cNvSpPr txBox="1"/>
          <p:nvPr/>
        </p:nvSpPr>
        <p:spPr>
          <a:xfrm>
            <a:off x="6315750" y="1954819"/>
            <a:ext cx="1055750" cy="600164"/>
          </a:xfrm>
          <a:prstGeom prst="rect">
            <a:avLst/>
          </a:prstGeom>
          <a:noFill/>
        </p:spPr>
        <p:txBody>
          <a:bodyPr wrap="square" rtlCol="0">
            <a:spAutoFit/>
          </a:bodyPr>
          <a:lstStyle/>
          <a:p>
            <a:r>
              <a:rPr lang="en-US" sz="33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en-US" sz="3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11"/>
          <p:cNvSpPr/>
          <p:nvPr/>
        </p:nvSpPr>
        <p:spPr>
          <a:xfrm>
            <a:off x="1468654" y="2950952"/>
            <a:ext cx="3373492" cy="532903"/>
          </a:xfrm>
          <a:prstGeom prst="rect">
            <a:avLst/>
          </a:prstGeom>
        </p:spPr>
        <p:txBody>
          <a:bodyPr wrap="square">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Rectangle 11"/>
          <p:cNvSpPr/>
          <p:nvPr/>
        </p:nvSpPr>
        <p:spPr>
          <a:xfrm>
            <a:off x="1512196" y="2268877"/>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Rectangle 11"/>
          <p:cNvSpPr/>
          <p:nvPr/>
        </p:nvSpPr>
        <p:spPr>
          <a:xfrm>
            <a:off x="1468654" y="5404917"/>
            <a:ext cx="3373492" cy="532903"/>
          </a:xfrm>
          <a:prstGeom prst="rect">
            <a:avLst/>
          </a:prstGeom>
        </p:spPr>
        <p:txBody>
          <a:bodyPr wrap="square">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Rectangle 11"/>
          <p:cNvSpPr/>
          <p:nvPr/>
        </p:nvSpPr>
        <p:spPr>
          <a:xfrm>
            <a:off x="1512196" y="4635758"/>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Rectangle 11"/>
          <p:cNvSpPr/>
          <p:nvPr/>
        </p:nvSpPr>
        <p:spPr>
          <a:xfrm>
            <a:off x="6969568" y="1960883"/>
            <a:ext cx="3373492" cy="532903"/>
          </a:xfrm>
          <a:prstGeom prst="rect">
            <a:avLst/>
          </a:prstGeom>
        </p:spPr>
        <p:txBody>
          <a:bodyPr wrap="square">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Rectangle 11"/>
          <p:cNvSpPr/>
          <p:nvPr/>
        </p:nvSpPr>
        <p:spPr>
          <a:xfrm>
            <a:off x="6969568" y="4408468"/>
            <a:ext cx="3373492" cy="532903"/>
          </a:xfrm>
          <a:prstGeom prst="rect">
            <a:avLst/>
          </a:prstGeom>
        </p:spPr>
        <p:txBody>
          <a:bodyPr wrap="square">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Rectangle 11"/>
          <p:cNvSpPr/>
          <p:nvPr/>
        </p:nvSpPr>
        <p:spPr>
          <a:xfrm>
            <a:off x="7172767" y="2885397"/>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Rectangle 11"/>
          <p:cNvSpPr/>
          <p:nvPr/>
        </p:nvSpPr>
        <p:spPr>
          <a:xfrm>
            <a:off x="7172767" y="5289635"/>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1" y="-2666998"/>
            <a:ext cx="6858000" cy="12192002"/>
          </a:xfrm>
          <a:prstGeom prst="rect">
            <a:avLst/>
          </a:prstGeom>
        </p:spPr>
      </p:pic>
      <p:sp>
        <p:nvSpPr>
          <p:cNvPr id="18" name="文本框 17"/>
          <p:cNvSpPr txBox="1"/>
          <p:nvPr/>
        </p:nvSpPr>
        <p:spPr>
          <a:xfrm>
            <a:off x="4761654" y="1844100"/>
            <a:ext cx="2668692" cy="1569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9600" spc="-300"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rPr>
              <a:t>04 </a:t>
            </a:r>
            <a:endParaRPr lang="zh-CN" altLang="en-US" sz="9600" spc="-300"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endParaRPr>
          </a:p>
        </p:txBody>
      </p:sp>
      <p:sp>
        <p:nvSpPr>
          <p:cNvPr id="19" name="矩形 18"/>
          <p:cNvSpPr/>
          <p:nvPr/>
        </p:nvSpPr>
        <p:spPr>
          <a:xfrm>
            <a:off x="4481027" y="3320267"/>
            <a:ext cx="3229946" cy="846257"/>
          </a:xfrm>
          <a:prstGeom prst="rect">
            <a:avLst/>
          </a:prstGeom>
        </p:spPr>
        <p:txBody>
          <a:bodyPr wrap="square">
            <a:spAutoFit/>
          </a:bodyPr>
          <a:lstStyle/>
          <a:p>
            <a:pPr algn="dist">
              <a:lnSpc>
                <a:spcPct val="175000"/>
              </a:lnSpc>
            </a:pPr>
            <a:r>
              <a:rPr lang="zh-CN" altLang="en-US" sz="3200" dirty="0">
                <a:solidFill>
                  <a:srgbClr val="55B2BF"/>
                </a:solidFill>
                <a:latin typeface="方正宋刻本秀楷简体" panose="02000000000000000000" pitchFamily="2" charset="-122"/>
                <a:ea typeface="方正宋刻本秀楷简体" panose="02000000000000000000" pitchFamily="2" charset="-122"/>
              </a:rPr>
              <a:t>此处添加标题</a:t>
            </a:r>
            <a:endParaRPr lang="zh-CN" altLang="en-US" sz="32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20" name="文本框 19"/>
          <p:cNvSpPr txBox="1"/>
          <p:nvPr/>
        </p:nvSpPr>
        <p:spPr>
          <a:xfrm>
            <a:off x="4275604" y="4179633"/>
            <a:ext cx="3640793" cy="400110"/>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2000" b="0" dirty="0">
                <a:solidFill>
                  <a:srgbClr val="55B2BF"/>
                </a:solidFill>
                <a:latin typeface="华文细黑" panose="02010600040101010101" pitchFamily="2" charset="-122"/>
                <a:ea typeface="华文细黑" panose="02010600040101010101" pitchFamily="2" charset="-122"/>
                <a:cs typeface="Arial" panose="020B0604020202020204" pitchFamily="34" charset="0"/>
              </a:rPr>
              <a:t>Add your title here</a:t>
            </a:r>
            <a:endParaRPr lang="en-US" altLang="zh-CN" sz="2000" b="0" dirty="0">
              <a:solidFill>
                <a:srgbClr val="55B2BF"/>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CFC"/>
        </a:solidFill>
        <a:effectLst/>
      </p:bgPr>
    </p:bg>
    <p:spTree>
      <p:nvGrpSpPr>
        <p:cNvPr id="1" name=""/>
        <p:cNvGrpSpPr/>
        <p:nvPr/>
      </p:nvGrpSpPr>
      <p:grpSpPr>
        <a:xfrm>
          <a:off x="0" y="0"/>
          <a:ext cx="0" cy="0"/>
          <a:chOff x="0" y="0"/>
          <a:chExt cx="0" cy="0"/>
        </a:xfrm>
      </p:grpSpPr>
      <p:grpSp>
        <p:nvGrpSpPr>
          <p:cNvPr id="6" name="组合 5"/>
          <p:cNvGrpSpPr/>
          <p:nvPr/>
        </p:nvGrpSpPr>
        <p:grpSpPr>
          <a:xfrm>
            <a:off x="1163642" y="298876"/>
            <a:ext cx="2072640" cy="820870"/>
            <a:chOff x="5093105" y="86050"/>
            <a:chExt cx="2072640" cy="820870"/>
          </a:xfrm>
        </p:grpSpPr>
        <p:sp>
          <p:nvSpPr>
            <p:cNvPr id="7" name="矩形 6"/>
            <p:cNvSpPr/>
            <p:nvPr/>
          </p:nvSpPr>
          <p:spPr>
            <a:xfrm>
              <a:off x="5093109" y="86050"/>
              <a:ext cx="2072636" cy="579582"/>
            </a:xfrm>
            <a:prstGeom prst="rect">
              <a:avLst/>
            </a:prstGeom>
          </p:spPr>
          <p:txBody>
            <a:bodyPr wrap="square">
              <a:spAutoFit/>
            </a:bodyPr>
            <a:lstStyle/>
            <a:p>
              <a:pPr algn="dist">
                <a:lnSpc>
                  <a:spcPct val="150000"/>
                </a:lnSpc>
              </a:pPr>
              <a:r>
                <a:rPr lang="zh-CN" altLang="en-US"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8" name="文本框 7"/>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dist"/>
              <a:r>
                <a:rPr lang="en-US" altLang="zh-CN"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9" name="文本框 8"/>
          <p:cNvSpPr txBox="1"/>
          <p:nvPr/>
        </p:nvSpPr>
        <p:spPr>
          <a:xfrm>
            <a:off x="271262" y="273211"/>
            <a:ext cx="1088107" cy="1015663"/>
          </a:xfrm>
          <a:prstGeom prst="rect">
            <a:avLst/>
          </a:prstGeom>
          <a:noFill/>
        </p:spPr>
        <p:txBody>
          <a:bodyPr wrap="square" rtlCol="0">
            <a:spAutoFit/>
          </a:bodyPr>
          <a:lstStyle/>
          <a:p>
            <a:pPr algn="ctr"/>
            <a:r>
              <a:rPr lang="en-US" altLang="zh-CN" sz="6000" dirty="0">
                <a:solidFill>
                  <a:srgbClr val="55B2BF"/>
                </a:solidFill>
                <a:latin typeface="方正宋刻本秀楷简体" panose="02000000000000000000" pitchFamily="2" charset="-122"/>
                <a:ea typeface="方正宋刻本秀楷简体" panose="02000000000000000000" pitchFamily="2" charset="-122"/>
              </a:rPr>
              <a:t>04</a:t>
            </a:r>
            <a:endParaRPr lang="zh-CN" altLang="en-US" sz="60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10" name="Rectangle 135"/>
          <p:cNvSpPr/>
          <p:nvPr/>
        </p:nvSpPr>
        <p:spPr>
          <a:xfrm>
            <a:off x="1211186" y="3930900"/>
            <a:ext cx="9622627" cy="46400"/>
          </a:xfrm>
          <a:prstGeom prst="rect">
            <a:avLst/>
          </a:prstGeom>
          <a:solidFill>
            <a:srgbClr val="55B2B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sp>
        <p:nvSpPr>
          <p:cNvPr id="11" name="Block Arc 127"/>
          <p:cNvSpPr/>
          <p:nvPr/>
        </p:nvSpPr>
        <p:spPr>
          <a:xfrm rot="13494917">
            <a:off x="4057035" y="3310559"/>
            <a:ext cx="1333472" cy="1333473"/>
          </a:xfrm>
          <a:prstGeom prst="blockArc">
            <a:avLst>
              <a:gd name="adj1" fmla="val 8881062"/>
              <a:gd name="adj2" fmla="val 7061138"/>
              <a:gd name="adj3" fmla="val 7218"/>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sp>
        <p:nvSpPr>
          <p:cNvPr id="12" name="Oval 128"/>
          <p:cNvSpPr/>
          <p:nvPr/>
        </p:nvSpPr>
        <p:spPr>
          <a:xfrm rot="551458">
            <a:off x="4329140" y="3582663"/>
            <a:ext cx="789262" cy="789263"/>
          </a:xfrm>
          <a:prstGeom prst="ellipse">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sp>
        <p:nvSpPr>
          <p:cNvPr id="13" name="Freeform 141"/>
          <p:cNvSpPr/>
          <p:nvPr/>
        </p:nvSpPr>
        <p:spPr>
          <a:xfrm>
            <a:off x="4545577" y="3828206"/>
            <a:ext cx="356390" cy="355727"/>
          </a:xfrm>
          <a:custGeom>
            <a:avLst/>
            <a:gdLst>
              <a:gd name="connsiteX0" fmla="*/ 0 w 1826018"/>
              <a:gd name="connsiteY0" fmla="*/ 1 h 1683350"/>
              <a:gd name="connsiteX1" fmla="*/ 838286 w 1826018"/>
              <a:gd name="connsiteY1" fmla="*/ 1 h 1683350"/>
              <a:gd name="connsiteX2" fmla="*/ 833465 w 1826018"/>
              <a:gd name="connsiteY2" fmla="*/ 36530 h 1683350"/>
              <a:gd name="connsiteX3" fmla="*/ 386449 w 1826018"/>
              <a:gd name="connsiteY3" fmla="*/ 780061 h 1683350"/>
              <a:gd name="connsiteX4" fmla="*/ 310221 w 1826018"/>
              <a:gd name="connsiteY4" fmla="*/ 834538 h 1683350"/>
              <a:gd name="connsiteX5" fmla="*/ 1494538 w 1826018"/>
              <a:gd name="connsiteY5" fmla="*/ 0 h 1683350"/>
              <a:gd name="connsiteX6" fmla="*/ 1826018 w 1826018"/>
              <a:gd name="connsiteY6" fmla="*/ 0 h 1683350"/>
              <a:gd name="connsiteX7" fmla="*/ 625749 w 1826018"/>
              <a:gd name="connsiteY7" fmla="*/ 1683350 h 1683350"/>
              <a:gd name="connsiteX8" fmla="*/ 516809 w 1826018"/>
              <a:gd name="connsiteY8" fmla="*/ 1390285 h 1683350"/>
              <a:gd name="connsiteX9" fmla="*/ 607661 w 1826018"/>
              <a:gd name="connsiteY9" fmla="*/ 1357828 h 1683350"/>
              <a:gd name="connsiteX10" fmla="*/ 1495218 w 1826018"/>
              <a:gd name="connsiteY10" fmla="*/ 87840 h 1683350"/>
              <a:gd name="connsiteX11" fmla="*/ 1026236 w 1826018"/>
              <a:gd name="connsiteY11" fmla="*/ 0 h 1683350"/>
              <a:gd name="connsiteX12" fmla="*/ 1308197 w 1826018"/>
              <a:gd name="connsiteY12" fmla="*/ 0 h 1683350"/>
              <a:gd name="connsiteX13" fmla="*/ 1308788 w 1826018"/>
              <a:gd name="connsiteY13" fmla="*/ 76317 h 1683350"/>
              <a:gd name="connsiteX14" fmla="*/ 532761 w 1826018"/>
              <a:gd name="connsiteY14" fmla="*/ 1186719 h 1683350"/>
              <a:gd name="connsiteX15" fmla="*/ 451878 w 1826018"/>
              <a:gd name="connsiteY15" fmla="*/ 1215614 h 1683350"/>
              <a:gd name="connsiteX16" fmla="*/ 377492 w 1826018"/>
              <a:gd name="connsiteY16" fmla="*/ 1015506 h 1683350"/>
              <a:gd name="connsiteX17" fmla="*/ 505232 w 1826018"/>
              <a:gd name="connsiteY17" fmla="*/ 924217 h 1683350"/>
              <a:gd name="connsiteX18" fmla="*/ 1016493 w 1826018"/>
              <a:gd name="connsiteY18" fmla="*/ 73826 h 168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26018" h="1683350">
                <a:moveTo>
                  <a:pt x="0" y="1"/>
                </a:moveTo>
                <a:lnTo>
                  <a:pt x="838286" y="1"/>
                </a:lnTo>
                <a:lnTo>
                  <a:pt x="833465" y="36530"/>
                </a:lnTo>
                <a:cubicBezTo>
                  <a:pt x="773762" y="329769"/>
                  <a:pt x="614769" y="591902"/>
                  <a:pt x="386449" y="780061"/>
                </a:cubicBezTo>
                <a:lnTo>
                  <a:pt x="310221" y="834538"/>
                </a:lnTo>
                <a:close/>
                <a:moveTo>
                  <a:pt x="1494538" y="0"/>
                </a:moveTo>
                <a:lnTo>
                  <a:pt x="1826018" y="0"/>
                </a:lnTo>
                <a:cubicBezTo>
                  <a:pt x="1826018" y="752824"/>
                  <a:pt x="1346478" y="1425368"/>
                  <a:pt x="625749" y="1683350"/>
                </a:cubicBezTo>
                <a:lnTo>
                  <a:pt x="516809" y="1390285"/>
                </a:lnTo>
                <a:lnTo>
                  <a:pt x="607661" y="1357828"/>
                </a:lnTo>
                <a:cubicBezTo>
                  <a:pt x="1118196" y="1134356"/>
                  <a:pt x="1460834" y="644081"/>
                  <a:pt x="1495218" y="87840"/>
                </a:cubicBezTo>
                <a:close/>
                <a:moveTo>
                  <a:pt x="1026236" y="0"/>
                </a:moveTo>
                <a:lnTo>
                  <a:pt x="1308197" y="0"/>
                </a:lnTo>
                <a:lnTo>
                  <a:pt x="1308788" y="76317"/>
                </a:lnTo>
                <a:cubicBezTo>
                  <a:pt x="1278725" y="562661"/>
                  <a:pt x="979141" y="991327"/>
                  <a:pt x="532761" y="1186719"/>
                </a:cubicBezTo>
                <a:lnTo>
                  <a:pt x="451878" y="1215614"/>
                </a:lnTo>
                <a:lnTo>
                  <a:pt x="377492" y="1015506"/>
                </a:lnTo>
                <a:lnTo>
                  <a:pt x="505232" y="924217"/>
                </a:lnTo>
                <a:cubicBezTo>
                  <a:pt x="766367" y="709016"/>
                  <a:pt x="948209" y="409208"/>
                  <a:pt x="1016493" y="738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solidFill>
                <a:schemeClr val="tx1">
                  <a:lumMod val="75000"/>
                  <a:lumOff val="25000"/>
                </a:schemeClr>
              </a:solidFill>
            </a:endParaRPr>
          </a:p>
        </p:txBody>
      </p:sp>
      <p:sp>
        <p:nvSpPr>
          <p:cNvPr id="14" name="Block Arc 121"/>
          <p:cNvSpPr/>
          <p:nvPr/>
        </p:nvSpPr>
        <p:spPr>
          <a:xfrm rot="13540116">
            <a:off x="1700996" y="3310560"/>
            <a:ext cx="1333472" cy="1333473"/>
          </a:xfrm>
          <a:prstGeom prst="blockArc">
            <a:avLst>
              <a:gd name="adj1" fmla="val 8662853"/>
              <a:gd name="adj2" fmla="val 7046337"/>
              <a:gd name="adj3" fmla="val 7147"/>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sp>
        <p:nvSpPr>
          <p:cNvPr id="15" name="Oval 124"/>
          <p:cNvSpPr/>
          <p:nvPr/>
        </p:nvSpPr>
        <p:spPr>
          <a:xfrm rot="596657">
            <a:off x="1973101" y="3582664"/>
            <a:ext cx="789262" cy="789263"/>
          </a:xfrm>
          <a:prstGeom prst="ellipse">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sp>
        <p:nvSpPr>
          <p:cNvPr id="16" name="Block Arc 130"/>
          <p:cNvSpPr/>
          <p:nvPr/>
        </p:nvSpPr>
        <p:spPr>
          <a:xfrm rot="13484690">
            <a:off x="6413072" y="3264163"/>
            <a:ext cx="1333472" cy="1333473"/>
          </a:xfrm>
          <a:prstGeom prst="blockArc">
            <a:avLst>
              <a:gd name="adj1" fmla="val 9149185"/>
              <a:gd name="adj2" fmla="val 7405758"/>
              <a:gd name="adj3" fmla="val 6986"/>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sp>
        <p:nvSpPr>
          <p:cNvPr id="17" name="Oval 131"/>
          <p:cNvSpPr/>
          <p:nvPr/>
        </p:nvSpPr>
        <p:spPr>
          <a:xfrm rot="541231">
            <a:off x="6685177" y="3536267"/>
            <a:ext cx="789262" cy="789263"/>
          </a:xfrm>
          <a:prstGeom prst="ellipse">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sp>
        <p:nvSpPr>
          <p:cNvPr id="18" name="Block Arc 133"/>
          <p:cNvSpPr/>
          <p:nvPr/>
        </p:nvSpPr>
        <p:spPr>
          <a:xfrm rot="13331084">
            <a:off x="8769110" y="3310563"/>
            <a:ext cx="1333472" cy="1333473"/>
          </a:xfrm>
          <a:prstGeom prst="blockArc">
            <a:avLst>
              <a:gd name="adj1" fmla="val 8964929"/>
              <a:gd name="adj2" fmla="val 7324230"/>
              <a:gd name="adj3" fmla="val 7594"/>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sp>
        <p:nvSpPr>
          <p:cNvPr id="19" name="Oval 134"/>
          <p:cNvSpPr/>
          <p:nvPr/>
        </p:nvSpPr>
        <p:spPr>
          <a:xfrm rot="387625">
            <a:off x="9041215" y="3582667"/>
            <a:ext cx="789262" cy="789263"/>
          </a:xfrm>
          <a:prstGeom prst="ellipse">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grpSp>
        <p:nvGrpSpPr>
          <p:cNvPr id="20" name="Group 2"/>
          <p:cNvGrpSpPr/>
          <p:nvPr/>
        </p:nvGrpSpPr>
        <p:grpSpPr>
          <a:xfrm>
            <a:off x="9281003" y="3774752"/>
            <a:ext cx="323845" cy="329032"/>
            <a:chOff x="7108030" y="2440377"/>
            <a:chExt cx="239318" cy="243151"/>
          </a:xfrm>
          <a:noFill/>
        </p:grpSpPr>
        <p:sp>
          <p:nvSpPr>
            <p:cNvPr id="21" name="Freeform 41"/>
            <p:cNvSpPr/>
            <p:nvPr/>
          </p:nvSpPr>
          <p:spPr>
            <a:xfrm rot="10800000" flipV="1">
              <a:off x="7108030" y="2440377"/>
              <a:ext cx="239318" cy="243151"/>
            </a:xfrm>
            <a:custGeom>
              <a:avLst/>
              <a:gdLst>
                <a:gd name="connsiteX0" fmla="*/ 160364 w 239318"/>
                <a:gd name="connsiteY0" fmla="*/ 0 h 243151"/>
                <a:gd name="connsiteX1" fmla="*/ 139093 w 239318"/>
                <a:gd name="connsiteY1" fmla="*/ 40447 h 243151"/>
                <a:gd name="connsiteX2" fmla="*/ 141529 w 239318"/>
                <a:gd name="connsiteY2" fmla="*/ 51630 h 243151"/>
                <a:gd name="connsiteX3" fmla="*/ 88884 w 239318"/>
                <a:gd name="connsiteY3" fmla="*/ 51630 h 243151"/>
                <a:gd name="connsiteX4" fmla="*/ 91176 w 239318"/>
                <a:gd name="connsiteY4" fmla="*/ 41110 h 243151"/>
                <a:gd name="connsiteX5" fmla="*/ 69905 w 239318"/>
                <a:gd name="connsiteY5" fmla="*/ 663 h 243151"/>
                <a:gd name="connsiteX6" fmla="*/ 48634 w 239318"/>
                <a:gd name="connsiteY6" fmla="*/ 41110 h 243151"/>
                <a:gd name="connsiteX7" fmla="*/ 50925 w 239318"/>
                <a:gd name="connsiteY7" fmla="*/ 51630 h 243151"/>
                <a:gd name="connsiteX8" fmla="*/ 0 w 239318"/>
                <a:gd name="connsiteY8" fmla="*/ 51630 h 243151"/>
                <a:gd name="connsiteX9" fmla="*/ 0 w 239318"/>
                <a:gd name="connsiteY9" fmla="*/ 243151 h 243151"/>
                <a:gd name="connsiteX10" fmla="*/ 239318 w 239318"/>
                <a:gd name="connsiteY10" fmla="*/ 243151 h 243151"/>
                <a:gd name="connsiteX11" fmla="*/ 239318 w 239318"/>
                <a:gd name="connsiteY11" fmla="*/ 51630 h 243151"/>
                <a:gd name="connsiteX12" fmla="*/ 179199 w 239318"/>
                <a:gd name="connsiteY12" fmla="*/ 51630 h 243151"/>
                <a:gd name="connsiteX13" fmla="*/ 181635 w 239318"/>
                <a:gd name="connsiteY13" fmla="*/ 40447 h 243151"/>
                <a:gd name="connsiteX14" fmla="*/ 160364 w 239318"/>
                <a:gd name="connsiteY14" fmla="*/ 0 h 243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9318" h="243151">
                  <a:moveTo>
                    <a:pt x="160364" y="0"/>
                  </a:moveTo>
                  <a:cubicBezTo>
                    <a:pt x="148616" y="0"/>
                    <a:pt x="139093" y="18109"/>
                    <a:pt x="139093" y="40447"/>
                  </a:cubicBezTo>
                  <a:lnTo>
                    <a:pt x="141529" y="51630"/>
                  </a:lnTo>
                  <a:lnTo>
                    <a:pt x="88884" y="51630"/>
                  </a:lnTo>
                  <a:lnTo>
                    <a:pt x="91176" y="41110"/>
                  </a:lnTo>
                  <a:cubicBezTo>
                    <a:pt x="91176" y="18772"/>
                    <a:pt x="81653" y="663"/>
                    <a:pt x="69905" y="663"/>
                  </a:cubicBezTo>
                  <a:cubicBezTo>
                    <a:pt x="58157" y="663"/>
                    <a:pt x="48634" y="18772"/>
                    <a:pt x="48634" y="41110"/>
                  </a:cubicBezTo>
                  <a:lnTo>
                    <a:pt x="50925" y="51630"/>
                  </a:lnTo>
                  <a:lnTo>
                    <a:pt x="0" y="51630"/>
                  </a:lnTo>
                  <a:lnTo>
                    <a:pt x="0" y="243151"/>
                  </a:lnTo>
                  <a:lnTo>
                    <a:pt x="239318" y="243151"/>
                  </a:lnTo>
                  <a:lnTo>
                    <a:pt x="239318" y="51630"/>
                  </a:lnTo>
                  <a:lnTo>
                    <a:pt x="179199" y="51630"/>
                  </a:lnTo>
                  <a:lnTo>
                    <a:pt x="181635" y="40447"/>
                  </a:lnTo>
                  <a:cubicBezTo>
                    <a:pt x="181635" y="18109"/>
                    <a:pt x="172112" y="0"/>
                    <a:pt x="160364" y="0"/>
                  </a:cubicBezTo>
                  <a:close/>
                </a:path>
              </a:pathLst>
            </a:custGeom>
            <a:grp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5" dirty="0">
                <a:solidFill>
                  <a:schemeClr val="tx1">
                    <a:lumMod val="75000"/>
                    <a:lumOff val="25000"/>
                  </a:schemeClr>
                </a:solidFill>
              </a:endParaRPr>
            </a:p>
          </p:txBody>
        </p:sp>
        <p:sp>
          <p:nvSpPr>
            <p:cNvPr id="22" name="Rectangle 144"/>
            <p:cNvSpPr/>
            <p:nvPr/>
          </p:nvSpPr>
          <p:spPr>
            <a:xfrm>
              <a:off x="7112630" y="2493527"/>
              <a:ext cx="230118" cy="3649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grpSp>
      <p:grpSp>
        <p:nvGrpSpPr>
          <p:cNvPr id="23" name="Group 1"/>
          <p:cNvGrpSpPr/>
          <p:nvPr/>
        </p:nvGrpSpPr>
        <p:grpSpPr>
          <a:xfrm>
            <a:off x="6933580" y="3734133"/>
            <a:ext cx="293643" cy="337942"/>
            <a:chOff x="5359135" y="2382008"/>
            <a:chExt cx="216999" cy="249735"/>
          </a:xfrm>
          <a:noFill/>
        </p:grpSpPr>
        <p:sp>
          <p:nvSpPr>
            <p:cNvPr id="24" name="Half Frame 1"/>
            <p:cNvSpPr/>
            <p:nvPr/>
          </p:nvSpPr>
          <p:spPr>
            <a:xfrm rot="10800000" flipH="1">
              <a:off x="5359135" y="2382008"/>
              <a:ext cx="216999" cy="249735"/>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1" fmla="*/ 0 w 999747"/>
                <a:gd name="connsiteY0-2" fmla="*/ 8964 h 1614801"/>
                <a:gd name="connsiteX1-3" fmla="*/ 999747 w 999747"/>
                <a:gd name="connsiteY1-4" fmla="*/ 8964 h 1614801"/>
                <a:gd name="connsiteX2-5" fmla="*/ 703911 w 999747"/>
                <a:gd name="connsiteY2-6" fmla="*/ 0 h 1614801"/>
                <a:gd name="connsiteX3-7" fmla="*/ 0 w 999747"/>
                <a:gd name="connsiteY3-8" fmla="*/ 8964 h 1614801"/>
                <a:gd name="connsiteX4-9" fmla="*/ 0 w 999747"/>
                <a:gd name="connsiteY4-10" fmla="*/ 1614801 h 1614801"/>
                <a:gd name="connsiteX5-11" fmla="*/ 0 w 999747"/>
                <a:gd name="connsiteY5-12" fmla="*/ 1614801 h 1614801"/>
                <a:gd name="connsiteX6-13" fmla="*/ 0 w 999747"/>
                <a:gd name="connsiteY6-14" fmla="*/ 8964 h 1614801"/>
                <a:gd name="connsiteX0-15" fmla="*/ 0 w 703911"/>
                <a:gd name="connsiteY0-16" fmla="*/ 8964 h 1614801"/>
                <a:gd name="connsiteX1-17" fmla="*/ 703911 w 703911"/>
                <a:gd name="connsiteY1-18" fmla="*/ 0 h 1614801"/>
                <a:gd name="connsiteX2-19" fmla="*/ 0 w 703911"/>
                <a:gd name="connsiteY2-20" fmla="*/ 8964 h 1614801"/>
                <a:gd name="connsiteX3-21" fmla="*/ 0 w 703911"/>
                <a:gd name="connsiteY3-22" fmla="*/ 1614801 h 1614801"/>
                <a:gd name="connsiteX4-23" fmla="*/ 0 w 703911"/>
                <a:gd name="connsiteY4-24" fmla="*/ 1614801 h 1614801"/>
                <a:gd name="connsiteX5-25" fmla="*/ 0 w 703911"/>
                <a:gd name="connsiteY5-26" fmla="*/ 8964 h 1614801"/>
                <a:gd name="connsiteX0-27" fmla="*/ 0 w 703911"/>
                <a:gd name="connsiteY0-28" fmla="*/ 8964 h 1614801"/>
                <a:gd name="connsiteX1-29" fmla="*/ 703911 w 703911"/>
                <a:gd name="connsiteY1-30" fmla="*/ 0 h 1614801"/>
                <a:gd name="connsiteX2-31" fmla="*/ 0 w 703911"/>
                <a:gd name="connsiteY2-32" fmla="*/ 8964 h 1614801"/>
                <a:gd name="connsiteX3-33" fmla="*/ 0 w 703911"/>
                <a:gd name="connsiteY3-34" fmla="*/ 1614801 h 1614801"/>
                <a:gd name="connsiteX4-35" fmla="*/ 0 w 703911"/>
                <a:gd name="connsiteY4-36" fmla="*/ 1614801 h 1614801"/>
                <a:gd name="connsiteX5-37" fmla="*/ 0 w 703911"/>
                <a:gd name="connsiteY5-38" fmla="*/ 8964 h 1614801"/>
                <a:gd name="connsiteX0-39" fmla="*/ 0 w 703911"/>
                <a:gd name="connsiteY0-40" fmla="*/ 0 h 1605837"/>
                <a:gd name="connsiteX1-41" fmla="*/ 703911 w 703911"/>
                <a:gd name="connsiteY1-42" fmla="*/ 8965 h 1605837"/>
                <a:gd name="connsiteX2-43" fmla="*/ 0 w 703911"/>
                <a:gd name="connsiteY2-44" fmla="*/ 0 h 1605837"/>
                <a:gd name="connsiteX3-45" fmla="*/ 0 w 703911"/>
                <a:gd name="connsiteY3-46" fmla="*/ 1605837 h 1605837"/>
                <a:gd name="connsiteX4-47" fmla="*/ 0 w 703911"/>
                <a:gd name="connsiteY4-48" fmla="*/ 1605837 h 1605837"/>
                <a:gd name="connsiteX5-49" fmla="*/ 0 w 703911"/>
                <a:gd name="connsiteY5-50" fmla="*/ 0 h 1605837"/>
                <a:gd name="connsiteX0-51" fmla="*/ 0 w 506687"/>
                <a:gd name="connsiteY0-52" fmla="*/ 0 h 1605837"/>
                <a:gd name="connsiteX1-53" fmla="*/ 506687 w 506687"/>
                <a:gd name="connsiteY1-54" fmla="*/ 1 h 1605837"/>
                <a:gd name="connsiteX2-55" fmla="*/ 0 w 506687"/>
                <a:gd name="connsiteY2-56" fmla="*/ 0 h 1605837"/>
                <a:gd name="connsiteX3-57" fmla="*/ 0 w 506687"/>
                <a:gd name="connsiteY3-58" fmla="*/ 1605837 h 1605837"/>
                <a:gd name="connsiteX4-59" fmla="*/ 0 w 506687"/>
                <a:gd name="connsiteY4-60" fmla="*/ 1605837 h 1605837"/>
                <a:gd name="connsiteX5-61" fmla="*/ 0 w 506687"/>
                <a:gd name="connsiteY5-62" fmla="*/ 0 h 16058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06687" h="1605837">
                  <a:moveTo>
                    <a:pt x="0" y="0"/>
                  </a:moveTo>
                  <a:lnTo>
                    <a:pt x="506687" y="1"/>
                  </a:lnTo>
                  <a:lnTo>
                    <a:pt x="0" y="0"/>
                  </a:lnTo>
                  <a:lnTo>
                    <a:pt x="0" y="1605837"/>
                  </a:lnTo>
                  <a:lnTo>
                    <a:pt x="0" y="1605837"/>
                  </a:lnTo>
                  <a:lnTo>
                    <a:pt x="0" y="0"/>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sp>
          <p:nvSpPr>
            <p:cNvPr id="25" name="Flowchart: Process 150"/>
            <p:cNvSpPr/>
            <p:nvPr/>
          </p:nvSpPr>
          <p:spPr>
            <a:xfrm>
              <a:off x="5389208" y="2490659"/>
              <a:ext cx="28782" cy="141083"/>
            </a:xfrm>
            <a:prstGeom prst="flowChartProcess">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sp>
          <p:nvSpPr>
            <p:cNvPr id="26" name="Flowchart: Process 151"/>
            <p:cNvSpPr/>
            <p:nvPr/>
          </p:nvSpPr>
          <p:spPr>
            <a:xfrm>
              <a:off x="5526093" y="2382018"/>
              <a:ext cx="32927" cy="242855"/>
            </a:xfrm>
            <a:prstGeom prst="flowChartProcess">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sp>
          <p:nvSpPr>
            <p:cNvPr id="27" name="Flowchart: Process 152"/>
            <p:cNvSpPr/>
            <p:nvPr/>
          </p:nvSpPr>
          <p:spPr>
            <a:xfrm>
              <a:off x="5454721" y="2436605"/>
              <a:ext cx="28782" cy="190160"/>
            </a:xfrm>
            <a:prstGeom prst="flowChartProcess">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1">
                    <a:lumMod val="75000"/>
                    <a:lumOff val="25000"/>
                  </a:schemeClr>
                </a:solidFill>
              </a:endParaRPr>
            </a:p>
          </p:txBody>
        </p:sp>
      </p:grpSp>
      <p:sp>
        <p:nvSpPr>
          <p:cNvPr id="28" name="Freeform 44"/>
          <p:cNvSpPr/>
          <p:nvPr/>
        </p:nvSpPr>
        <p:spPr>
          <a:xfrm rot="1825674">
            <a:off x="2059068" y="3812511"/>
            <a:ext cx="605851" cy="247559"/>
          </a:xfrm>
          <a:custGeom>
            <a:avLst/>
            <a:gdLst>
              <a:gd name="connsiteX0" fmla="*/ 0 w 447717"/>
              <a:gd name="connsiteY0" fmla="*/ 83672 h 182943"/>
              <a:gd name="connsiteX1" fmla="*/ 447717 w 447717"/>
              <a:gd name="connsiteY1" fmla="*/ 0 h 182943"/>
              <a:gd name="connsiteX2" fmla="*/ 436560 w 447717"/>
              <a:gd name="connsiteY2" fmla="*/ 10954 h 182943"/>
              <a:gd name="connsiteX3" fmla="*/ 364472 w 447717"/>
              <a:gd name="connsiteY3" fmla="*/ 79417 h 182943"/>
              <a:gd name="connsiteX4" fmla="*/ 364562 w 447717"/>
              <a:gd name="connsiteY4" fmla="*/ 79469 h 182943"/>
              <a:gd name="connsiteX5" fmla="*/ 1124 w 447717"/>
              <a:gd name="connsiteY5" fmla="*/ 83672 h 182943"/>
              <a:gd name="connsiteX6" fmla="*/ 26359 w 447717"/>
              <a:gd name="connsiteY6" fmla="*/ 85077 h 182943"/>
              <a:gd name="connsiteX7" fmla="*/ 363099 w 447717"/>
              <a:gd name="connsiteY7" fmla="*/ 81143 h 182943"/>
              <a:gd name="connsiteX8" fmla="*/ 435344 w 447717"/>
              <a:gd name="connsiteY8" fmla="*/ 122958 h 182943"/>
              <a:gd name="connsiteX9" fmla="*/ 439783 w 447717"/>
              <a:gd name="connsiteY9" fmla="*/ 123964 h 182943"/>
              <a:gd name="connsiteX10" fmla="*/ 363358 w 447717"/>
              <a:gd name="connsiteY10" fmla="*/ 80387 h 182943"/>
              <a:gd name="connsiteX11" fmla="*/ 367904 w 447717"/>
              <a:gd name="connsiteY11" fmla="*/ 80335 h 182943"/>
              <a:gd name="connsiteX12" fmla="*/ 389531 w 447717"/>
              <a:gd name="connsiteY12" fmla="*/ 58746 h 182943"/>
              <a:gd name="connsiteX13" fmla="*/ 442102 w 447717"/>
              <a:gd name="connsiteY13" fmla="*/ 124691 h 182943"/>
              <a:gd name="connsiteX14" fmla="*/ 435720 w 447717"/>
              <a:gd name="connsiteY14" fmla="*/ 123176 h 182943"/>
              <a:gd name="connsiteX15" fmla="*/ 436516 w 447717"/>
              <a:gd name="connsiteY15" fmla="*/ 123637 h 182943"/>
              <a:gd name="connsiteX16" fmla="*/ 420832 w 447717"/>
              <a:gd name="connsiteY16" fmla="*/ 120031 h 182943"/>
              <a:gd name="connsiteX17" fmla="*/ 358631 w 447717"/>
              <a:gd name="connsiteY17" fmla="*/ 105046 h 182943"/>
              <a:gd name="connsiteX18" fmla="*/ 390347 w 447717"/>
              <a:gd name="connsiteY18" fmla="*/ 182943 h 182943"/>
              <a:gd name="connsiteX19" fmla="*/ 7521 w 447717"/>
              <a:gd name="connsiteY19" fmla="*/ 85585 h 182943"/>
              <a:gd name="connsiteX20" fmla="*/ 3283 w 447717"/>
              <a:gd name="connsiteY20" fmla="*/ 85346 h 182943"/>
              <a:gd name="connsiteX21" fmla="*/ 6439 w 447717"/>
              <a:gd name="connsiteY21" fmla="*/ 85310 h 18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7717" h="182943">
                <a:moveTo>
                  <a:pt x="0" y="83672"/>
                </a:moveTo>
                <a:lnTo>
                  <a:pt x="447717" y="0"/>
                </a:lnTo>
                <a:lnTo>
                  <a:pt x="436560" y="10954"/>
                </a:lnTo>
                <a:lnTo>
                  <a:pt x="364472" y="79417"/>
                </a:lnTo>
                <a:lnTo>
                  <a:pt x="364562" y="79469"/>
                </a:lnTo>
                <a:lnTo>
                  <a:pt x="1124" y="83672"/>
                </a:lnTo>
                <a:lnTo>
                  <a:pt x="26359" y="85077"/>
                </a:lnTo>
                <a:lnTo>
                  <a:pt x="363099" y="81143"/>
                </a:lnTo>
                <a:lnTo>
                  <a:pt x="435344" y="122958"/>
                </a:lnTo>
                <a:lnTo>
                  <a:pt x="439783" y="123964"/>
                </a:lnTo>
                <a:lnTo>
                  <a:pt x="363358" y="80387"/>
                </a:lnTo>
                <a:lnTo>
                  <a:pt x="367904" y="80335"/>
                </a:lnTo>
                <a:lnTo>
                  <a:pt x="389531" y="58746"/>
                </a:lnTo>
                <a:lnTo>
                  <a:pt x="442102" y="124691"/>
                </a:lnTo>
                <a:lnTo>
                  <a:pt x="435720" y="123176"/>
                </a:lnTo>
                <a:lnTo>
                  <a:pt x="436516" y="123637"/>
                </a:lnTo>
                <a:lnTo>
                  <a:pt x="420832" y="120031"/>
                </a:lnTo>
                <a:lnTo>
                  <a:pt x="358631" y="105046"/>
                </a:lnTo>
                <a:lnTo>
                  <a:pt x="390347" y="182943"/>
                </a:lnTo>
                <a:lnTo>
                  <a:pt x="7521" y="85585"/>
                </a:lnTo>
                <a:lnTo>
                  <a:pt x="3283" y="85346"/>
                </a:lnTo>
                <a:lnTo>
                  <a:pt x="6439" y="85310"/>
                </a:lnTo>
                <a:close/>
              </a:path>
            </a:pathLst>
          </a:custGeom>
          <a:solidFill>
            <a:schemeClr val="bg1"/>
          </a:soli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5" dirty="0">
              <a:solidFill>
                <a:schemeClr val="tx1">
                  <a:lumMod val="75000"/>
                  <a:lumOff val="25000"/>
                </a:schemeClr>
              </a:solidFill>
            </a:endParaRPr>
          </a:p>
        </p:txBody>
      </p:sp>
      <p:sp>
        <p:nvSpPr>
          <p:cNvPr id="29" name="Rectangle 11"/>
          <p:cNvSpPr/>
          <p:nvPr/>
        </p:nvSpPr>
        <p:spPr>
          <a:xfrm>
            <a:off x="1058170" y="5189964"/>
            <a:ext cx="2527473" cy="1015663"/>
          </a:xfrm>
          <a:prstGeom prst="rect">
            <a:avLst/>
          </a:prstGeom>
        </p:spPr>
        <p:txBody>
          <a:bodyPr wrap="square">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0" name="Rectangle 11"/>
          <p:cNvSpPr/>
          <p:nvPr/>
        </p:nvSpPr>
        <p:spPr>
          <a:xfrm>
            <a:off x="1647116" y="4807256"/>
            <a:ext cx="1349581" cy="406971"/>
          </a:xfrm>
          <a:prstGeom prst="rect">
            <a:avLst/>
          </a:prstGeom>
        </p:spPr>
        <p:txBody>
          <a:bodyPr wrap="square">
            <a:spAutoFit/>
          </a:bodyPr>
          <a:lstStyle/>
          <a:p>
            <a:pPr algn="ctr">
              <a:lnSpc>
                <a:spcPct val="125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Rectangle 11"/>
          <p:cNvSpPr/>
          <p:nvPr/>
        </p:nvSpPr>
        <p:spPr>
          <a:xfrm>
            <a:off x="5847926" y="5189964"/>
            <a:ext cx="2527473" cy="1015663"/>
          </a:xfrm>
          <a:prstGeom prst="rect">
            <a:avLst/>
          </a:prstGeom>
        </p:spPr>
        <p:txBody>
          <a:bodyPr wrap="square">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2" name="Rectangle 11"/>
          <p:cNvSpPr/>
          <p:nvPr/>
        </p:nvSpPr>
        <p:spPr>
          <a:xfrm>
            <a:off x="6436872" y="4807256"/>
            <a:ext cx="1349581" cy="406971"/>
          </a:xfrm>
          <a:prstGeom prst="rect">
            <a:avLst/>
          </a:prstGeom>
        </p:spPr>
        <p:txBody>
          <a:bodyPr wrap="square">
            <a:spAutoFit/>
          </a:bodyPr>
          <a:lstStyle/>
          <a:p>
            <a:pPr algn="ctr">
              <a:lnSpc>
                <a:spcPct val="125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Rectangle 11"/>
          <p:cNvSpPr/>
          <p:nvPr/>
        </p:nvSpPr>
        <p:spPr>
          <a:xfrm>
            <a:off x="3486064" y="2206585"/>
            <a:ext cx="2527473" cy="1015663"/>
          </a:xfrm>
          <a:prstGeom prst="rect">
            <a:avLst/>
          </a:prstGeom>
        </p:spPr>
        <p:txBody>
          <a:bodyPr wrap="square">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4" name="Rectangle 11"/>
          <p:cNvSpPr/>
          <p:nvPr/>
        </p:nvSpPr>
        <p:spPr>
          <a:xfrm>
            <a:off x="4075010" y="1823877"/>
            <a:ext cx="1349581" cy="406971"/>
          </a:xfrm>
          <a:prstGeom prst="rect">
            <a:avLst/>
          </a:prstGeom>
        </p:spPr>
        <p:txBody>
          <a:bodyPr wrap="square">
            <a:spAutoFit/>
          </a:bodyPr>
          <a:lstStyle/>
          <a:p>
            <a:pPr algn="ctr">
              <a:lnSpc>
                <a:spcPct val="125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Rectangle 11"/>
          <p:cNvSpPr/>
          <p:nvPr/>
        </p:nvSpPr>
        <p:spPr>
          <a:xfrm>
            <a:off x="8197217" y="2206585"/>
            <a:ext cx="2527473" cy="1015663"/>
          </a:xfrm>
          <a:prstGeom prst="rect">
            <a:avLst/>
          </a:prstGeom>
        </p:spPr>
        <p:txBody>
          <a:bodyPr wrap="square">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6" name="Rectangle 11"/>
          <p:cNvSpPr/>
          <p:nvPr/>
        </p:nvSpPr>
        <p:spPr>
          <a:xfrm>
            <a:off x="8786163" y="1823877"/>
            <a:ext cx="1349581" cy="406971"/>
          </a:xfrm>
          <a:prstGeom prst="rect">
            <a:avLst/>
          </a:prstGeom>
        </p:spPr>
        <p:txBody>
          <a:bodyPr wrap="square">
            <a:spAutoFit/>
          </a:bodyPr>
          <a:lstStyle/>
          <a:p>
            <a:pPr algn="ctr">
              <a:lnSpc>
                <a:spcPct val="125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CFC"/>
        </a:solidFill>
        <a:effectLst/>
      </p:bgPr>
    </p:bg>
    <p:spTree>
      <p:nvGrpSpPr>
        <p:cNvPr id="1" name=""/>
        <p:cNvGrpSpPr/>
        <p:nvPr/>
      </p:nvGrpSpPr>
      <p:grpSpPr>
        <a:xfrm>
          <a:off x="0" y="0"/>
          <a:ext cx="0" cy="0"/>
          <a:chOff x="0" y="0"/>
          <a:chExt cx="0" cy="0"/>
        </a:xfrm>
      </p:grpSpPr>
      <p:grpSp>
        <p:nvGrpSpPr>
          <p:cNvPr id="6" name="组合 5"/>
          <p:cNvGrpSpPr/>
          <p:nvPr/>
        </p:nvGrpSpPr>
        <p:grpSpPr>
          <a:xfrm>
            <a:off x="1163642" y="298876"/>
            <a:ext cx="2072640" cy="820870"/>
            <a:chOff x="5093105" y="86050"/>
            <a:chExt cx="2072640" cy="820870"/>
          </a:xfrm>
        </p:grpSpPr>
        <p:sp>
          <p:nvSpPr>
            <p:cNvPr id="7" name="矩形 6"/>
            <p:cNvSpPr/>
            <p:nvPr/>
          </p:nvSpPr>
          <p:spPr>
            <a:xfrm>
              <a:off x="5093109" y="86050"/>
              <a:ext cx="2072636" cy="579582"/>
            </a:xfrm>
            <a:prstGeom prst="rect">
              <a:avLst/>
            </a:prstGeom>
          </p:spPr>
          <p:txBody>
            <a:bodyPr wrap="square">
              <a:spAutoFit/>
            </a:bodyPr>
            <a:lstStyle/>
            <a:p>
              <a:pPr algn="dist">
                <a:lnSpc>
                  <a:spcPct val="150000"/>
                </a:lnSpc>
              </a:pPr>
              <a:r>
                <a:rPr lang="zh-CN" altLang="en-US"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8" name="文本框 7"/>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dist"/>
              <a:r>
                <a:rPr lang="en-US" altLang="zh-CN"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9" name="文本框 8"/>
          <p:cNvSpPr txBox="1"/>
          <p:nvPr/>
        </p:nvSpPr>
        <p:spPr>
          <a:xfrm>
            <a:off x="271262" y="273211"/>
            <a:ext cx="1088107" cy="1015663"/>
          </a:xfrm>
          <a:prstGeom prst="rect">
            <a:avLst/>
          </a:prstGeom>
          <a:noFill/>
        </p:spPr>
        <p:txBody>
          <a:bodyPr wrap="square" rtlCol="0">
            <a:spAutoFit/>
          </a:bodyPr>
          <a:lstStyle/>
          <a:p>
            <a:pPr algn="ctr"/>
            <a:r>
              <a:rPr lang="en-US" altLang="zh-CN" sz="6000" dirty="0">
                <a:solidFill>
                  <a:srgbClr val="55B2BF"/>
                </a:solidFill>
                <a:latin typeface="方正宋刻本秀楷简体" panose="02000000000000000000" pitchFamily="2" charset="-122"/>
                <a:ea typeface="方正宋刻本秀楷简体" panose="02000000000000000000" pitchFamily="2" charset="-122"/>
              </a:rPr>
              <a:t>04</a:t>
            </a:r>
            <a:endParaRPr lang="zh-CN" altLang="en-US" sz="6000" dirty="0">
              <a:solidFill>
                <a:srgbClr val="55B2BF"/>
              </a:solidFill>
              <a:latin typeface="方正宋刻本秀楷简体" panose="02000000000000000000" pitchFamily="2" charset="-122"/>
              <a:ea typeface="方正宋刻本秀楷简体" panose="02000000000000000000" pitchFamily="2" charset="-122"/>
            </a:endParaRPr>
          </a:p>
        </p:txBody>
      </p:sp>
      <p:grpSp>
        <p:nvGrpSpPr>
          <p:cNvPr id="10" name="组合 9"/>
          <p:cNvGrpSpPr/>
          <p:nvPr/>
        </p:nvGrpSpPr>
        <p:grpSpPr>
          <a:xfrm>
            <a:off x="4259852" y="2045821"/>
            <a:ext cx="3713880" cy="3675112"/>
            <a:chOff x="4077096" y="2037525"/>
            <a:chExt cx="4079391" cy="4036808"/>
          </a:xfrm>
        </p:grpSpPr>
        <p:sp>
          <p:nvSpPr>
            <p:cNvPr id="11" name="Freeform 3"/>
            <p:cNvSpPr/>
            <p:nvPr/>
          </p:nvSpPr>
          <p:spPr bwMode="auto">
            <a:xfrm>
              <a:off x="4475667" y="2037525"/>
              <a:ext cx="2653734" cy="2726975"/>
            </a:xfrm>
            <a:custGeom>
              <a:avLst/>
              <a:gdLst>
                <a:gd name="T0" fmla="*/ 547 w 1071"/>
                <a:gd name="T1" fmla="*/ 0 h 1101"/>
                <a:gd name="T2" fmla="*/ 0 w 1071"/>
                <a:gd name="T3" fmla="*/ 547 h 1101"/>
                <a:gd name="T4" fmla="*/ 263 w 1071"/>
                <a:gd name="T5" fmla="*/ 1015 h 1101"/>
                <a:gd name="T6" fmla="*/ 213 w 1071"/>
                <a:gd name="T7" fmla="*/ 1101 h 1101"/>
                <a:gd name="T8" fmla="*/ 604 w 1071"/>
                <a:gd name="T9" fmla="*/ 1101 h 1101"/>
                <a:gd name="T10" fmla="*/ 409 w 1071"/>
                <a:gd name="T11" fmla="*/ 762 h 1101"/>
                <a:gd name="T12" fmla="*/ 359 w 1071"/>
                <a:gd name="T13" fmla="*/ 847 h 1101"/>
                <a:gd name="T14" fmla="*/ 193 w 1071"/>
                <a:gd name="T15" fmla="*/ 547 h 1101"/>
                <a:gd name="T16" fmla="*/ 547 w 1071"/>
                <a:gd name="T17" fmla="*/ 194 h 1101"/>
                <a:gd name="T18" fmla="*/ 859 w 1071"/>
                <a:gd name="T19" fmla="*/ 381 h 1101"/>
                <a:gd name="T20" fmla="*/ 938 w 1071"/>
                <a:gd name="T21" fmla="*/ 375 h 1101"/>
                <a:gd name="T22" fmla="*/ 1071 w 1071"/>
                <a:gd name="T23" fmla="*/ 390 h 1101"/>
                <a:gd name="T24" fmla="*/ 547 w 1071"/>
                <a:gd name="T25" fmla="*/ 0 h 1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1" h="1101">
                  <a:moveTo>
                    <a:pt x="547" y="0"/>
                  </a:moveTo>
                  <a:cubicBezTo>
                    <a:pt x="245" y="0"/>
                    <a:pt x="0" y="245"/>
                    <a:pt x="0" y="547"/>
                  </a:cubicBezTo>
                  <a:cubicBezTo>
                    <a:pt x="0" y="745"/>
                    <a:pt x="105" y="919"/>
                    <a:pt x="263" y="1015"/>
                  </a:cubicBezTo>
                  <a:cubicBezTo>
                    <a:pt x="213" y="1101"/>
                    <a:pt x="213" y="1101"/>
                    <a:pt x="213" y="1101"/>
                  </a:cubicBezTo>
                  <a:cubicBezTo>
                    <a:pt x="604" y="1101"/>
                    <a:pt x="604" y="1101"/>
                    <a:pt x="604" y="1101"/>
                  </a:cubicBezTo>
                  <a:cubicBezTo>
                    <a:pt x="409" y="762"/>
                    <a:pt x="409" y="762"/>
                    <a:pt x="409" y="762"/>
                  </a:cubicBezTo>
                  <a:cubicBezTo>
                    <a:pt x="359" y="847"/>
                    <a:pt x="359" y="847"/>
                    <a:pt x="359" y="847"/>
                  </a:cubicBezTo>
                  <a:cubicBezTo>
                    <a:pt x="260" y="785"/>
                    <a:pt x="193" y="674"/>
                    <a:pt x="193" y="547"/>
                  </a:cubicBezTo>
                  <a:cubicBezTo>
                    <a:pt x="193" y="352"/>
                    <a:pt x="352" y="194"/>
                    <a:pt x="547" y="194"/>
                  </a:cubicBezTo>
                  <a:cubicBezTo>
                    <a:pt x="682" y="194"/>
                    <a:pt x="799" y="269"/>
                    <a:pt x="859" y="381"/>
                  </a:cubicBezTo>
                  <a:cubicBezTo>
                    <a:pt x="885" y="377"/>
                    <a:pt x="911" y="375"/>
                    <a:pt x="938" y="375"/>
                  </a:cubicBezTo>
                  <a:cubicBezTo>
                    <a:pt x="984" y="375"/>
                    <a:pt x="1029" y="380"/>
                    <a:pt x="1071" y="390"/>
                  </a:cubicBezTo>
                  <a:cubicBezTo>
                    <a:pt x="1004" y="165"/>
                    <a:pt x="795" y="0"/>
                    <a:pt x="547" y="0"/>
                  </a:cubicBezTo>
                  <a:close/>
                </a:path>
              </a:pathLst>
            </a:custGeom>
            <a:solidFill>
              <a:srgbClr val="55B2BF"/>
            </a:solidFill>
            <a:ln>
              <a:noFill/>
            </a:ln>
          </p:spPr>
          <p:txBody>
            <a:bodyPr vert="horz" wrap="square" lIns="121920" tIns="60960" rIns="121920" bIns="60960" numCol="1" anchor="t" anchorCtr="0" compatLnSpc="1"/>
            <a:lstStyle/>
            <a:p>
              <a:endParaRPr lang="en-US" sz="1100">
                <a:solidFill>
                  <a:schemeClr val="bg1"/>
                </a:solidFill>
                <a:latin typeface="华文细黑" panose="02010600040101010101" pitchFamily="2" charset="-122"/>
                <a:ea typeface="华文细黑" panose="02010600040101010101" pitchFamily="2" charset="-122"/>
              </a:endParaRPr>
            </a:p>
          </p:txBody>
        </p:sp>
        <p:sp>
          <p:nvSpPr>
            <p:cNvPr id="12" name="Freeform 4"/>
            <p:cNvSpPr/>
            <p:nvPr/>
          </p:nvSpPr>
          <p:spPr bwMode="auto">
            <a:xfrm>
              <a:off x="5516380" y="3030545"/>
              <a:ext cx="2640107" cy="2745710"/>
            </a:xfrm>
            <a:custGeom>
              <a:avLst/>
              <a:gdLst>
                <a:gd name="T0" fmla="*/ 518 w 1065"/>
                <a:gd name="T1" fmla="*/ 14 h 1108"/>
                <a:gd name="T2" fmla="*/ 245 w 1065"/>
                <a:gd name="T3" fmla="*/ 87 h 1108"/>
                <a:gd name="T4" fmla="*/ 195 w 1065"/>
                <a:gd name="T5" fmla="*/ 0 h 1108"/>
                <a:gd name="T6" fmla="*/ 0 w 1065"/>
                <a:gd name="T7" fmla="*/ 339 h 1108"/>
                <a:gd name="T8" fmla="*/ 391 w 1065"/>
                <a:gd name="T9" fmla="*/ 339 h 1108"/>
                <a:gd name="T10" fmla="*/ 342 w 1065"/>
                <a:gd name="T11" fmla="*/ 254 h 1108"/>
                <a:gd name="T12" fmla="*/ 518 w 1065"/>
                <a:gd name="T13" fmla="*/ 208 h 1108"/>
                <a:gd name="T14" fmla="*/ 872 w 1065"/>
                <a:gd name="T15" fmla="*/ 561 h 1108"/>
                <a:gd name="T16" fmla="*/ 518 w 1065"/>
                <a:gd name="T17" fmla="*/ 915 h 1108"/>
                <a:gd name="T18" fmla="*/ 505 w 1065"/>
                <a:gd name="T19" fmla="*/ 915 h 1108"/>
                <a:gd name="T20" fmla="*/ 385 w 1065"/>
                <a:gd name="T21" fmla="*/ 1092 h 1108"/>
                <a:gd name="T22" fmla="*/ 518 w 1065"/>
                <a:gd name="T23" fmla="*/ 1108 h 1108"/>
                <a:gd name="T24" fmla="*/ 1065 w 1065"/>
                <a:gd name="T25" fmla="*/ 561 h 1108"/>
                <a:gd name="T26" fmla="*/ 518 w 1065"/>
                <a:gd name="T27" fmla="*/ 14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108">
                  <a:moveTo>
                    <a:pt x="518" y="14"/>
                  </a:moveTo>
                  <a:cubicBezTo>
                    <a:pt x="419" y="14"/>
                    <a:pt x="326" y="41"/>
                    <a:pt x="245" y="87"/>
                  </a:cubicBezTo>
                  <a:cubicBezTo>
                    <a:pt x="195" y="0"/>
                    <a:pt x="195" y="0"/>
                    <a:pt x="195" y="0"/>
                  </a:cubicBezTo>
                  <a:cubicBezTo>
                    <a:pt x="0" y="339"/>
                    <a:pt x="0" y="339"/>
                    <a:pt x="0" y="339"/>
                  </a:cubicBezTo>
                  <a:cubicBezTo>
                    <a:pt x="391" y="339"/>
                    <a:pt x="391" y="339"/>
                    <a:pt x="391" y="339"/>
                  </a:cubicBezTo>
                  <a:cubicBezTo>
                    <a:pt x="342" y="254"/>
                    <a:pt x="342" y="254"/>
                    <a:pt x="342" y="254"/>
                  </a:cubicBezTo>
                  <a:cubicBezTo>
                    <a:pt x="394" y="225"/>
                    <a:pt x="454" y="208"/>
                    <a:pt x="518" y="208"/>
                  </a:cubicBezTo>
                  <a:cubicBezTo>
                    <a:pt x="713" y="208"/>
                    <a:pt x="872" y="366"/>
                    <a:pt x="872" y="561"/>
                  </a:cubicBezTo>
                  <a:cubicBezTo>
                    <a:pt x="872" y="757"/>
                    <a:pt x="713" y="915"/>
                    <a:pt x="518" y="915"/>
                  </a:cubicBezTo>
                  <a:cubicBezTo>
                    <a:pt x="514" y="915"/>
                    <a:pt x="509" y="915"/>
                    <a:pt x="505" y="915"/>
                  </a:cubicBezTo>
                  <a:cubicBezTo>
                    <a:pt x="476" y="981"/>
                    <a:pt x="435" y="1041"/>
                    <a:pt x="385" y="1092"/>
                  </a:cubicBezTo>
                  <a:cubicBezTo>
                    <a:pt x="428" y="1103"/>
                    <a:pt x="472" y="1108"/>
                    <a:pt x="518" y="1108"/>
                  </a:cubicBezTo>
                  <a:cubicBezTo>
                    <a:pt x="820" y="1108"/>
                    <a:pt x="1065" y="863"/>
                    <a:pt x="1065" y="561"/>
                  </a:cubicBezTo>
                  <a:cubicBezTo>
                    <a:pt x="1065" y="259"/>
                    <a:pt x="820" y="14"/>
                    <a:pt x="518" y="14"/>
                  </a:cubicBezTo>
                  <a:close/>
                </a:path>
              </a:pathLst>
            </a:custGeom>
            <a:solidFill>
              <a:srgbClr val="55B2BF"/>
            </a:solidFill>
            <a:ln>
              <a:noFill/>
            </a:ln>
          </p:spPr>
          <p:txBody>
            <a:bodyPr vert="horz" wrap="square" lIns="121920" tIns="60960" rIns="121920" bIns="60960" numCol="1" anchor="t" anchorCtr="0" compatLnSpc="1"/>
            <a:lstStyle/>
            <a:p>
              <a:endParaRPr lang="en-US" sz="1100">
                <a:solidFill>
                  <a:schemeClr val="bg1"/>
                </a:solidFill>
                <a:latin typeface="华文细黑" panose="02010600040101010101" pitchFamily="2" charset="-122"/>
                <a:ea typeface="华文细黑" panose="02010600040101010101" pitchFamily="2" charset="-122"/>
              </a:endParaRPr>
            </a:p>
          </p:txBody>
        </p:sp>
        <p:sp>
          <p:nvSpPr>
            <p:cNvPr id="13" name="Freeform 5"/>
            <p:cNvSpPr/>
            <p:nvPr/>
          </p:nvSpPr>
          <p:spPr bwMode="auto">
            <a:xfrm>
              <a:off x="4077096" y="3800434"/>
              <a:ext cx="2933074" cy="2273899"/>
            </a:xfrm>
            <a:custGeom>
              <a:avLst/>
              <a:gdLst>
                <a:gd name="T0" fmla="*/ 1184 w 1184"/>
                <a:gd name="T1" fmla="*/ 388 h 917"/>
                <a:gd name="T2" fmla="*/ 988 w 1184"/>
                <a:gd name="T3" fmla="*/ 49 h 917"/>
                <a:gd name="T4" fmla="*/ 793 w 1184"/>
                <a:gd name="T5" fmla="*/ 388 h 917"/>
                <a:gd name="T6" fmla="*/ 900 w 1184"/>
                <a:gd name="T7" fmla="*/ 388 h 917"/>
                <a:gd name="T8" fmla="*/ 547 w 1184"/>
                <a:gd name="T9" fmla="*/ 724 h 917"/>
                <a:gd name="T10" fmla="*/ 193 w 1184"/>
                <a:gd name="T11" fmla="*/ 370 h 917"/>
                <a:gd name="T12" fmla="*/ 242 w 1184"/>
                <a:gd name="T13" fmla="*/ 192 h 917"/>
                <a:gd name="T14" fmla="*/ 145 w 1184"/>
                <a:gd name="T15" fmla="*/ 0 h 917"/>
                <a:gd name="T16" fmla="*/ 0 w 1184"/>
                <a:gd name="T17" fmla="*/ 370 h 917"/>
                <a:gd name="T18" fmla="*/ 547 w 1184"/>
                <a:gd name="T19" fmla="*/ 917 h 917"/>
                <a:gd name="T20" fmla="*/ 1094 w 1184"/>
                <a:gd name="T21" fmla="*/ 388 h 917"/>
                <a:gd name="T22" fmla="*/ 1184 w 1184"/>
                <a:gd name="T23" fmla="*/ 38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4" h="917">
                  <a:moveTo>
                    <a:pt x="1184" y="388"/>
                  </a:moveTo>
                  <a:cubicBezTo>
                    <a:pt x="988" y="49"/>
                    <a:pt x="988" y="49"/>
                    <a:pt x="988" y="49"/>
                  </a:cubicBezTo>
                  <a:cubicBezTo>
                    <a:pt x="793" y="388"/>
                    <a:pt x="793" y="388"/>
                    <a:pt x="793" y="388"/>
                  </a:cubicBezTo>
                  <a:cubicBezTo>
                    <a:pt x="900" y="388"/>
                    <a:pt x="900" y="388"/>
                    <a:pt x="900" y="388"/>
                  </a:cubicBezTo>
                  <a:cubicBezTo>
                    <a:pt x="891" y="575"/>
                    <a:pt x="737" y="724"/>
                    <a:pt x="547" y="724"/>
                  </a:cubicBezTo>
                  <a:cubicBezTo>
                    <a:pt x="352" y="724"/>
                    <a:pt x="193" y="566"/>
                    <a:pt x="193" y="370"/>
                  </a:cubicBezTo>
                  <a:cubicBezTo>
                    <a:pt x="193" y="305"/>
                    <a:pt x="211" y="244"/>
                    <a:pt x="242" y="192"/>
                  </a:cubicBezTo>
                  <a:cubicBezTo>
                    <a:pt x="198" y="134"/>
                    <a:pt x="165" y="69"/>
                    <a:pt x="145" y="0"/>
                  </a:cubicBezTo>
                  <a:cubicBezTo>
                    <a:pt x="55" y="97"/>
                    <a:pt x="0" y="227"/>
                    <a:pt x="0" y="370"/>
                  </a:cubicBezTo>
                  <a:cubicBezTo>
                    <a:pt x="0" y="672"/>
                    <a:pt x="245" y="917"/>
                    <a:pt x="547" y="917"/>
                  </a:cubicBezTo>
                  <a:cubicBezTo>
                    <a:pt x="843" y="917"/>
                    <a:pt x="1085" y="682"/>
                    <a:pt x="1094" y="388"/>
                  </a:cubicBezTo>
                  <a:lnTo>
                    <a:pt x="1184" y="388"/>
                  </a:lnTo>
                  <a:close/>
                </a:path>
              </a:pathLst>
            </a:custGeom>
            <a:solidFill>
              <a:srgbClr val="B38275"/>
            </a:solidFill>
            <a:ln>
              <a:noFill/>
            </a:ln>
          </p:spPr>
          <p:txBody>
            <a:bodyPr vert="horz" wrap="square" lIns="121920" tIns="60960" rIns="121920" bIns="60960" numCol="1" anchor="t" anchorCtr="0" compatLnSpc="1"/>
            <a:lstStyle/>
            <a:p>
              <a:endParaRPr lang="en-US" sz="1100">
                <a:solidFill>
                  <a:schemeClr val="bg1"/>
                </a:solidFill>
                <a:latin typeface="华文细黑" panose="02010600040101010101" pitchFamily="2" charset="-122"/>
                <a:ea typeface="华文细黑" panose="02010600040101010101" pitchFamily="2" charset="-122"/>
              </a:endParaRPr>
            </a:p>
          </p:txBody>
        </p:sp>
        <p:sp>
          <p:nvSpPr>
            <p:cNvPr id="14" name="TextBox 6"/>
            <p:cNvSpPr txBox="1"/>
            <p:nvPr/>
          </p:nvSpPr>
          <p:spPr>
            <a:xfrm rot="18978467">
              <a:off x="4686801" y="2527732"/>
              <a:ext cx="1099437" cy="409473"/>
            </a:xfrm>
            <a:prstGeom prst="rect">
              <a:avLst/>
            </a:prstGeom>
            <a:noFill/>
          </p:spPr>
          <p:txBody>
            <a:bodyPr wrap="none" rtlCol="0" anchor="ctr">
              <a:prstTxWarp prst="textArchUp">
                <a:avLst/>
              </a:prstTxWarp>
              <a:spAutoFit/>
            </a:bodyPr>
            <a:lstStyle/>
            <a:p>
              <a:pPr algn="ctr"/>
              <a:r>
                <a:rPr lang="en-US" altLang="zh-CN" sz="2400" dirty="0">
                  <a:solidFill>
                    <a:schemeClr val="bg1"/>
                  </a:solidFill>
                  <a:latin typeface="华文细黑" panose="02010600040101010101" pitchFamily="2" charset="-122"/>
                  <a:ea typeface="华文细黑" panose="02010600040101010101" pitchFamily="2" charset="-122"/>
                </a:rPr>
                <a:t>Key word</a:t>
              </a:r>
              <a:endParaRPr lang="id-ID" altLang="zh-CN" sz="2400" dirty="0">
                <a:solidFill>
                  <a:schemeClr val="bg1"/>
                </a:solidFill>
                <a:latin typeface="华文细黑" panose="02010600040101010101" pitchFamily="2" charset="-122"/>
                <a:ea typeface="华文细黑" panose="02010600040101010101" pitchFamily="2" charset="-122"/>
              </a:endParaRPr>
            </a:p>
          </p:txBody>
        </p:sp>
        <p:sp>
          <p:nvSpPr>
            <p:cNvPr id="15" name="TextBox 7"/>
            <p:cNvSpPr txBox="1"/>
            <p:nvPr/>
          </p:nvSpPr>
          <p:spPr>
            <a:xfrm>
              <a:off x="4779201" y="5412948"/>
              <a:ext cx="1323999" cy="409473"/>
            </a:xfrm>
            <a:prstGeom prst="rect">
              <a:avLst/>
            </a:prstGeom>
            <a:noFill/>
          </p:spPr>
          <p:txBody>
            <a:bodyPr wrap="none" rtlCol="0" anchor="ctr">
              <a:prstTxWarp prst="textArchDown">
                <a:avLst/>
              </a:prstTxWarp>
              <a:spAutoFit/>
            </a:bodyPr>
            <a:lstStyle/>
            <a:p>
              <a:pPr algn="ctr"/>
              <a:r>
                <a:rPr lang="en-US" altLang="zh-CN" sz="2400" dirty="0">
                  <a:solidFill>
                    <a:schemeClr val="bg1"/>
                  </a:solidFill>
                  <a:latin typeface="华文细黑" panose="02010600040101010101" pitchFamily="2" charset="-122"/>
                  <a:ea typeface="华文细黑" panose="02010600040101010101" pitchFamily="2" charset="-122"/>
                </a:rPr>
                <a:t>Key word</a:t>
              </a:r>
              <a:endParaRPr lang="id-ID" altLang="zh-CN" sz="2400" dirty="0">
                <a:solidFill>
                  <a:schemeClr val="bg1"/>
                </a:solidFill>
                <a:latin typeface="华文细黑" panose="02010600040101010101" pitchFamily="2" charset="-122"/>
                <a:ea typeface="华文细黑" panose="02010600040101010101" pitchFamily="2" charset="-122"/>
              </a:endParaRPr>
            </a:p>
          </p:txBody>
        </p:sp>
        <p:sp>
          <p:nvSpPr>
            <p:cNvPr id="16" name="TextBox 8"/>
            <p:cNvSpPr txBox="1"/>
            <p:nvPr/>
          </p:nvSpPr>
          <p:spPr>
            <a:xfrm rot="17644843">
              <a:off x="6916283" y="4559763"/>
              <a:ext cx="1407045" cy="409473"/>
            </a:xfrm>
            <a:prstGeom prst="rect">
              <a:avLst/>
            </a:prstGeom>
            <a:noFill/>
          </p:spPr>
          <p:txBody>
            <a:bodyPr wrap="none" rtlCol="0" anchor="ctr">
              <a:prstTxWarp prst="textArchDown">
                <a:avLst/>
              </a:prstTxWarp>
              <a:spAutoFit/>
            </a:bodyPr>
            <a:lstStyle/>
            <a:p>
              <a:pPr algn="ctr"/>
              <a:r>
                <a:rPr lang="en-US" altLang="zh-CN" sz="2400" dirty="0">
                  <a:solidFill>
                    <a:schemeClr val="bg1"/>
                  </a:solidFill>
                  <a:latin typeface="华文细黑" panose="02010600040101010101" pitchFamily="2" charset="-122"/>
                  <a:ea typeface="华文细黑" panose="02010600040101010101" pitchFamily="2" charset="-122"/>
                </a:rPr>
                <a:t>Key word</a:t>
              </a:r>
              <a:endParaRPr lang="id-ID" altLang="zh-CN" sz="2400" dirty="0">
                <a:solidFill>
                  <a:schemeClr val="bg1"/>
                </a:solidFill>
                <a:latin typeface="华文细黑" panose="02010600040101010101" pitchFamily="2" charset="-122"/>
                <a:ea typeface="华文细黑" panose="02010600040101010101" pitchFamily="2" charset="-122"/>
              </a:endParaRPr>
            </a:p>
          </p:txBody>
        </p:sp>
      </p:grpSp>
      <p:sp>
        <p:nvSpPr>
          <p:cNvPr id="17" name="文本框 16"/>
          <p:cNvSpPr txBox="1"/>
          <p:nvPr/>
        </p:nvSpPr>
        <p:spPr>
          <a:xfrm>
            <a:off x="8292149" y="4367384"/>
            <a:ext cx="3312919" cy="53290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8292150" y="4116809"/>
            <a:ext cx="1099080"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633612" y="4367384"/>
            <a:ext cx="3312919" cy="532903"/>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847451" y="4116809"/>
            <a:ext cx="1099080"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214712" y="2043332"/>
            <a:ext cx="3312919" cy="53290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214713" y="1792757"/>
            <a:ext cx="1099080"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1" y="-2666998"/>
            <a:ext cx="6858000" cy="12192002"/>
          </a:xfrm>
          <a:prstGeom prst="rect">
            <a:avLst/>
          </a:prstGeom>
        </p:spPr>
      </p:pic>
      <p:sp>
        <p:nvSpPr>
          <p:cNvPr id="18" name="文本框 17"/>
          <p:cNvSpPr txBox="1"/>
          <p:nvPr/>
        </p:nvSpPr>
        <p:spPr>
          <a:xfrm>
            <a:off x="4761654" y="1844100"/>
            <a:ext cx="2668692" cy="1569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9600" spc="-300"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rPr>
              <a:t>05 </a:t>
            </a:r>
            <a:endParaRPr lang="zh-CN" altLang="en-US" sz="9600" spc="-300" dirty="0">
              <a:solidFill>
                <a:srgbClr val="55B2BF"/>
              </a:solidFill>
              <a:latin typeface="方正宋刻本秀楷简体" panose="02000000000000000000" pitchFamily="2" charset="-122"/>
              <a:ea typeface="方正宋刻本秀楷简体" panose="02000000000000000000" pitchFamily="2" charset="-122"/>
              <a:cs typeface="Arial" panose="020B0604020202020204" pitchFamily="34" charset="0"/>
            </a:endParaRPr>
          </a:p>
        </p:txBody>
      </p:sp>
      <p:sp>
        <p:nvSpPr>
          <p:cNvPr id="19" name="矩形 18"/>
          <p:cNvSpPr/>
          <p:nvPr/>
        </p:nvSpPr>
        <p:spPr>
          <a:xfrm>
            <a:off x="4481027" y="3320267"/>
            <a:ext cx="3229946" cy="846257"/>
          </a:xfrm>
          <a:prstGeom prst="rect">
            <a:avLst/>
          </a:prstGeom>
        </p:spPr>
        <p:txBody>
          <a:bodyPr wrap="square">
            <a:spAutoFit/>
          </a:bodyPr>
          <a:lstStyle/>
          <a:p>
            <a:pPr algn="dist">
              <a:lnSpc>
                <a:spcPct val="175000"/>
              </a:lnSpc>
            </a:pPr>
            <a:r>
              <a:rPr lang="zh-CN" altLang="en-US" sz="3200" dirty="0">
                <a:solidFill>
                  <a:srgbClr val="55B2BF"/>
                </a:solidFill>
                <a:latin typeface="方正宋刻本秀楷简体" panose="02000000000000000000" pitchFamily="2" charset="-122"/>
                <a:ea typeface="方正宋刻本秀楷简体" panose="02000000000000000000" pitchFamily="2" charset="-122"/>
              </a:rPr>
              <a:t>此处添加标题</a:t>
            </a:r>
            <a:endParaRPr lang="zh-CN" altLang="en-US" sz="32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20" name="文本框 19"/>
          <p:cNvSpPr txBox="1"/>
          <p:nvPr/>
        </p:nvSpPr>
        <p:spPr>
          <a:xfrm>
            <a:off x="4275604" y="4179633"/>
            <a:ext cx="3640793" cy="400110"/>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2000" b="0" dirty="0">
                <a:solidFill>
                  <a:srgbClr val="55B2BF"/>
                </a:solidFill>
                <a:latin typeface="华文细黑" panose="02010600040101010101" pitchFamily="2" charset="-122"/>
                <a:ea typeface="华文细黑" panose="02010600040101010101" pitchFamily="2" charset="-122"/>
                <a:cs typeface="Arial" panose="020B0604020202020204" pitchFamily="34" charset="0"/>
              </a:rPr>
              <a:t>Add your title here</a:t>
            </a:r>
            <a:endParaRPr lang="en-US" altLang="zh-CN" sz="2000" b="0" dirty="0">
              <a:solidFill>
                <a:srgbClr val="55B2BF"/>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CFC"/>
        </a:solidFill>
        <a:effectLst/>
      </p:bgPr>
    </p:bg>
    <p:spTree>
      <p:nvGrpSpPr>
        <p:cNvPr id="1" name=""/>
        <p:cNvGrpSpPr/>
        <p:nvPr/>
      </p:nvGrpSpPr>
      <p:grpSpPr>
        <a:xfrm>
          <a:off x="0" y="0"/>
          <a:ext cx="0" cy="0"/>
          <a:chOff x="0" y="0"/>
          <a:chExt cx="0" cy="0"/>
        </a:xfrm>
      </p:grpSpPr>
      <p:grpSp>
        <p:nvGrpSpPr>
          <p:cNvPr id="6" name="组合 5"/>
          <p:cNvGrpSpPr/>
          <p:nvPr/>
        </p:nvGrpSpPr>
        <p:grpSpPr>
          <a:xfrm>
            <a:off x="1163642" y="298876"/>
            <a:ext cx="2072640" cy="820870"/>
            <a:chOff x="5093105" y="86050"/>
            <a:chExt cx="2072640" cy="820870"/>
          </a:xfrm>
        </p:grpSpPr>
        <p:sp>
          <p:nvSpPr>
            <p:cNvPr id="7" name="矩形 6"/>
            <p:cNvSpPr/>
            <p:nvPr/>
          </p:nvSpPr>
          <p:spPr>
            <a:xfrm>
              <a:off x="5093109" y="86050"/>
              <a:ext cx="2072636" cy="579582"/>
            </a:xfrm>
            <a:prstGeom prst="rect">
              <a:avLst/>
            </a:prstGeom>
          </p:spPr>
          <p:txBody>
            <a:bodyPr wrap="square">
              <a:spAutoFit/>
            </a:bodyPr>
            <a:lstStyle/>
            <a:p>
              <a:pPr algn="dist">
                <a:lnSpc>
                  <a:spcPct val="150000"/>
                </a:lnSpc>
              </a:pPr>
              <a:r>
                <a:rPr lang="zh-CN" altLang="en-US"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8" name="文本框 7"/>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dist"/>
              <a:r>
                <a:rPr lang="en-US" altLang="zh-CN"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9" name="文本框 8"/>
          <p:cNvSpPr txBox="1"/>
          <p:nvPr/>
        </p:nvSpPr>
        <p:spPr>
          <a:xfrm>
            <a:off x="271262" y="273211"/>
            <a:ext cx="1088107" cy="1015663"/>
          </a:xfrm>
          <a:prstGeom prst="rect">
            <a:avLst/>
          </a:prstGeom>
          <a:noFill/>
        </p:spPr>
        <p:txBody>
          <a:bodyPr wrap="square" rtlCol="0">
            <a:spAutoFit/>
          </a:bodyPr>
          <a:lstStyle/>
          <a:p>
            <a:pPr algn="ctr"/>
            <a:r>
              <a:rPr lang="en-US" altLang="zh-CN" sz="6000" dirty="0">
                <a:solidFill>
                  <a:srgbClr val="55B2BF"/>
                </a:solidFill>
                <a:latin typeface="方正宋刻本秀楷简体" panose="02000000000000000000" pitchFamily="2" charset="-122"/>
                <a:ea typeface="方正宋刻本秀楷简体" panose="02000000000000000000" pitchFamily="2" charset="-122"/>
              </a:rPr>
              <a:t>05</a:t>
            </a:r>
            <a:endParaRPr lang="zh-CN" altLang="en-US" sz="6000" dirty="0">
              <a:solidFill>
                <a:srgbClr val="55B2BF"/>
              </a:solidFill>
              <a:latin typeface="方正宋刻本秀楷简体" panose="02000000000000000000" pitchFamily="2" charset="-122"/>
              <a:ea typeface="方正宋刻本秀楷简体" panose="02000000000000000000" pitchFamily="2" charset="-122"/>
            </a:endParaRPr>
          </a:p>
        </p:txBody>
      </p:sp>
      <p:grpSp>
        <p:nvGrpSpPr>
          <p:cNvPr id="10" name="Group 3"/>
          <p:cNvGrpSpPr/>
          <p:nvPr/>
        </p:nvGrpSpPr>
        <p:grpSpPr>
          <a:xfrm>
            <a:off x="1490680" y="2299464"/>
            <a:ext cx="1293147" cy="1704676"/>
            <a:chOff x="1335753" y="2006600"/>
            <a:chExt cx="976252" cy="1286933"/>
          </a:xfrm>
          <a:solidFill>
            <a:srgbClr val="55B2BF"/>
          </a:solidFill>
        </p:grpSpPr>
        <p:sp>
          <p:nvSpPr>
            <p:cNvPr id="11" name="Freeform 5"/>
            <p:cNvSpPr/>
            <p:nvPr/>
          </p:nvSpPr>
          <p:spPr bwMode="auto">
            <a:xfrm>
              <a:off x="1335753" y="2141627"/>
              <a:ext cx="466020" cy="900972"/>
            </a:xfrm>
            <a:custGeom>
              <a:avLst/>
              <a:gdLst>
                <a:gd name="T0" fmla="*/ 136 w 307"/>
                <a:gd name="T1" fmla="*/ 0 h 595"/>
                <a:gd name="T2" fmla="*/ 39 w 307"/>
                <a:gd name="T3" fmla="*/ 116 h 595"/>
                <a:gd name="T4" fmla="*/ 131 w 307"/>
                <a:gd name="T5" fmla="*/ 415 h 595"/>
                <a:gd name="T6" fmla="*/ 269 w 307"/>
                <a:gd name="T7" fmla="*/ 593 h 595"/>
                <a:gd name="T8" fmla="*/ 276 w 307"/>
                <a:gd name="T9" fmla="*/ 549 h 595"/>
                <a:gd name="T10" fmla="*/ 136 w 307"/>
                <a:gd name="T11" fmla="*/ 0 h 595"/>
              </a:gdLst>
              <a:ahLst/>
              <a:cxnLst>
                <a:cxn ang="0">
                  <a:pos x="T0" y="T1"/>
                </a:cxn>
                <a:cxn ang="0">
                  <a:pos x="T2" y="T3"/>
                </a:cxn>
                <a:cxn ang="0">
                  <a:pos x="T4" y="T5"/>
                </a:cxn>
                <a:cxn ang="0">
                  <a:pos x="T6" y="T7"/>
                </a:cxn>
                <a:cxn ang="0">
                  <a:pos x="T8" y="T9"/>
                </a:cxn>
                <a:cxn ang="0">
                  <a:pos x="T10" y="T11"/>
                </a:cxn>
              </a:cxnLst>
              <a:rect l="0" t="0" r="r" b="b"/>
              <a:pathLst>
                <a:path w="307" h="595">
                  <a:moveTo>
                    <a:pt x="136" y="0"/>
                  </a:moveTo>
                  <a:cubicBezTo>
                    <a:pt x="136" y="0"/>
                    <a:pt x="77" y="1"/>
                    <a:pt x="39" y="116"/>
                  </a:cubicBezTo>
                  <a:cubicBezTo>
                    <a:pt x="0" y="231"/>
                    <a:pt x="58" y="346"/>
                    <a:pt x="131" y="415"/>
                  </a:cubicBezTo>
                  <a:cubicBezTo>
                    <a:pt x="203" y="484"/>
                    <a:pt x="269" y="593"/>
                    <a:pt x="269" y="593"/>
                  </a:cubicBezTo>
                  <a:cubicBezTo>
                    <a:pt x="269" y="593"/>
                    <a:pt x="307" y="595"/>
                    <a:pt x="276" y="549"/>
                  </a:cubicBezTo>
                  <a:cubicBezTo>
                    <a:pt x="246" y="503"/>
                    <a:pt x="13" y="212"/>
                    <a:pt x="136" y="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2" name="Freeform 6"/>
            <p:cNvSpPr/>
            <p:nvPr/>
          </p:nvSpPr>
          <p:spPr bwMode="auto">
            <a:xfrm>
              <a:off x="1438516" y="2077101"/>
              <a:ext cx="358477" cy="979837"/>
            </a:xfrm>
            <a:custGeom>
              <a:avLst/>
              <a:gdLst>
                <a:gd name="T0" fmla="*/ 152 w 236"/>
                <a:gd name="T1" fmla="*/ 5 h 647"/>
                <a:gd name="T2" fmla="*/ 35 w 236"/>
                <a:gd name="T3" fmla="*/ 96 h 647"/>
                <a:gd name="T4" fmla="*/ 102 w 236"/>
                <a:gd name="T5" fmla="*/ 429 h 647"/>
                <a:gd name="T6" fmla="*/ 213 w 236"/>
                <a:gd name="T7" fmla="*/ 626 h 647"/>
                <a:gd name="T8" fmla="*/ 225 w 236"/>
                <a:gd name="T9" fmla="*/ 594 h 647"/>
                <a:gd name="T10" fmla="*/ 152 w 236"/>
                <a:gd name="T11" fmla="*/ 5 h 647"/>
              </a:gdLst>
              <a:ahLst/>
              <a:cxnLst>
                <a:cxn ang="0">
                  <a:pos x="T0" y="T1"/>
                </a:cxn>
                <a:cxn ang="0">
                  <a:pos x="T2" y="T3"/>
                </a:cxn>
                <a:cxn ang="0">
                  <a:pos x="T4" y="T5"/>
                </a:cxn>
                <a:cxn ang="0">
                  <a:pos x="T6" y="T7"/>
                </a:cxn>
                <a:cxn ang="0">
                  <a:pos x="T8" y="T9"/>
                </a:cxn>
                <a:cxn ang="0">
                  <a:pos x="T10" y="T11"/>
                </a:cxn>
              </a:cxnLst>
              <a:rect l="0" t="0" r="r" b="b"/>
              <a:pathLst>
                <a:path w="236" h="647">
                  <a:moveTo>
                    <a:pt x="152" y="5"/>
                  </a:moveTo>
                  <a:cubicBezTo>
                    <a:pt x="155" y="1"/>
                    <a:pt x="69" y="0"/>
                    <a:pt x="35" y="96"/>
                  </a:cubicBezTo>
                  <a:cubicBezTo>
                    <a:pt x="0" y="191"/>
                    <a:pt x="35" y="314"/>
                    <a:pt x="102" y="429"/>
                  </a:cubicBezTo>
                  <a:cubicBezTo>
                    <a:pt x="170" y="544"/>
                    <a:pt x="213" y="626"/>
                    <a:pt x="213" y="626"/>
                  </a:cubicBezTo>
                  <a:cubicBezTo>
                    <a:pt x="213" y="626"/>
                    <a:pt x="236" y="647"/>
                    <a:pt x="225" y="594"/>
                  </a:cubicBezTo>
                  <a:cubicBezTo>
                    <a:pt x="213" y="540"/>
                    <a:pt x="35" y="170"/>
                    <a:pt x="152" y="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3" name="Freeform 7"/>
            <p:cNvSpPr/>
            <p:nvPr/>
          </p:nvSpPr>
          <p:spPr bwMode="auto">
            <a:xfrm>
              <a:off x="1848375" y="2141627"/>
              <a:ext cx="463630" cy="900972"/>
            </a:xfrm>
            <a:custGeom>
              <a:avLst/>
              <a:gdLst>
                <a:gd name="T0" fmla="*/ 171 w 306"/>
                <a:gd name="T1" fmla="*/ 0 h 595"/>
                <a:gd name="T2" fmla="*/ 268 w 306"/>
                <a:gd name="T3" fmla="*/ 116 h 595"/>
                <a:gd name="T4" fmla="*/ 176 w 306"/>
                <a:gd name="T5" fmla="*/ 415 h 595"/>
                <a:gd name="T6" fmla="*/ 38 w 306"/>
                <a:gd name="T7" fmla="*/ 593 h 595"/>
                <a:gd name="T8" fmla="*/ 30 w 306"/>
                <a:gd name="T9" fmla="*/ 549 h 595"/>
                <a:gd name="T10" fmla="*/ 171 w 306"/>
                <a:gd name="T11" fmla="*/ 0 h 595"/>
              </a:gdLst>
              <a:ahLst/>
              <a:cxnLst>
                <a:cxn ang="0">
                  <a:pos x="T0" y="T1"/>
                </a:cxn>
                <a:cxn ang="0">
                  <a:pos x="T2" y="T3"/>
                </a:cxn>
                <a:cxn ang="0">
                  <a:pos x="T4" y="T5"/>
                </a:cxn>
                <a:cxn ang="0">
                  <a:pos x="T6" y="T7"/>
                </a:cxn>
                <a:cxn ang="0">
                  <a:pos x="T8" y="T9"/>
                </a:cxn>
                <a:cxn ang="0">
                  <a:pos x="T10" y="T11"/>
                </a:cxn>
              </a:cxnLst>
              <a:rect l="0" t="0" r="r" b="b"/>
              <a:pathLst>
                <a:path w="306" h="595">
                  <a:moveTo>
                    <a:pt x="171" y="0"/>
                  </a:moveTo>
                  <a:cubicBezTo>
                    <a:pt x="171" y="0"/>
                    <a:pt x="230" y="1"/>
                    <a:pt x="268" y="116"/>
                  </a:cubicBezTo>
                  <a:cubicBezTo>
                    <a:pt x="306" y="231"/>
                    <a:pt x="247" y="336"/>
                    <a:pt x="176" y="415"/>
                  </a:cubicBezTo>
                  <a:cubicBezTo>
                    <a:pt x="109" y="490"/>
                    <a:pt x="38" y="593"/>
                    <a:pt x="38" y="593"/>
                  </a:cubicBezTo>
                  <a:cubicBezTo>
                    <a:pt x="38" y="593"/>
                    <a:pt x="0" y="595"/>
                    <a:pt x="30" y="549"/>
                  </a:cubicBezTo>
                  <a:cubicBezTo>
                    <a:pt x="61" y="503"/>
                    <a:pt x="294" y="212"/>
                    <a:pt x="171" y="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4" name="Freeform 8"/>
            <p:cNvSpPr/>
            <p:nvPr/>
          </p:nvSpPr>
          <p:spPr bwMode="auto">
            <a:xfrm>
              <a:off x="1850765" y="2077101"/>
              <a:ext cx="359672" cy="979837"/>
            </a:xfrm>
            <a:custGeom>
              <a:avLst/>
              <a:gdLst>
                <a:gd name="T0" fmla="*/ 85 w 237"/>
                <a:gd name="T1" fmla="*/ 5 h 647"/>
                <a:gd name="T2" fmla="*/ 202 w 237"/>
                <a:gd name="T3" fmla="*/ 96 h 647"/>
                <a:gd name="T4" fmla="*/ 134 w 237"/>
                <a:gd name="T5" fmla="*/ 429 h 647"/>
                <a:gd name="T6" fmla="*/ 23 w 237"/>
                <a:gd name="T7" fmla="*/ 626 h 647"/>
                <a:gd name="T8" fmla="*/ 12 w 237"/>
                <a:gd name="T9" fmla="*/ 594 h 647"/>
                <a:gd name="T10" fmla="*/ 85 w 237"/>
                <a:gd name="T11" fmla="*/ 5 h 647"/>
              </a:gdLst>
              <a:ahLst/>
              <a:cxnLst>
                <a:cxn ang="0">
                  <a:pos x="T0" y="T1"/>
                </a:cxn>
                <a:cxn ang="0">
                  <a:pos x="T2" y="T3"/>
                </a:cxn>
                <a:cxn ang="0">
                  <a:pos x="T4" y="T5"/>
                </a:cxn>
                <a:cxn ang="0">
                  <a:pos x="T6" y="T7"/>
                </a:cxn>
                <a:cxn ang="0">
                  <a:pos x="T8" y="T9"/>
                </a:cxn>
                <a:cxn ang="0">
                  <a:pos x="T10" y="T11"/>
                </a:cxn>
              </a:cxnLst>
              <a:rect l="0" t="0" r="r" b="b"/>
              <a:pathLst>
                <a:path w="237" h="647">
                  <a:moveTo>
                    <a:pt x="85" y="5"/>
                  </a:moveTo>
                  <a:cubicBezTo>
                    <a:pt x="82" y="1"/>
                    <a:pt x="168" y="0"/>
                    <a:pt x="202" y="96"/>
                  </a:cubicBezTo>
                  <a:cubicBezTo>
                    <a:pt x="237" y="191"/>
                    <a:pt x="202" y="314"/>
                    <a:pt x="134" y="429"/>
                  </a:cubicBezTo>
                  <a:cubicBezTo>
                    <a:pt x="67" y="544"/>
                    <a:pt x="23" y="626"/>
                    <a:pt x="23" y="626"/>
                  </a:cubicBezTo>
                  <a:cubicBezTo>
                    <a:pt x="23" y="626"/>
                    <a:pt x="0" y="647"/>
                    <a:pt x="12" y="594"/>
                  </a:cubicBezTo>
                  <a:cubicBezTo>
                    <a:pt x="23" y="540"/>
                    <a:pt x="202" y="170"/>
                    <a:pt x="85" y="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5" name="Freeform 9"/>
            <p:cNvSpPr/>
            <p:nvPr/>
          </p:nvSpPr>
          <p:spPr bwMode="auto">
            <a:xfrm>
              <a:off x="1550839" y="2011380"/>
              <a:ext cx="264078" cy="1043169"/>
            </a:xfrm>
            <a:custGeom>
              <a:avLst/>
              <a:gdLst>
                <a:gd name="T0" fmla="*/ 156 w 174"/>
                <a:gd name="T1" fmla="*/ 32 h 689"/>
                <a:gd name="T2" fmla="*/ 31 w 174"/>
                <a:gd name="T3" fmla="*/ 132 h 689"/>
                <a:gd name="T4" fmla="*/ 75 w 174"/>
                <a:gd name="T5" fmla="*/ 455 h 689"/>
                <a:gd name="T6" fmla="*/ 151 w 174"/>
                <a:gd name="T7" fmla="*/ 666 h 689"/>
                <a:gd name="T8" fmla="*/ 170 w 174"/>
                <a:gd name="T9" fmla="*/ 648 h 689"/>
                <a:gd name="T10" fmla="*/ 156 w 174"/>
                <a:gd name="T11" fmla="*/ 32 h 689"/>
              </a:gdLst>
              <a:ahLst/>
              <a:cxnLst>
                <a:cxn ang="0">
                  <a:pos x="T0" y="T1"/>
                </a:cxn>
                <a:cxn ang="0">
                  <a:pos x="T2" y="T3"/>
                </a:cxn>
                <a:cxn ang="0">
                  <a:pos x="T4" y="T5"/>
                </a:cxn>
                <a:cxn ang="0">
                  <a:pos x="T6" y="T7"/>
                </a:cxn>
                <a:cxn ang="0">
                  <a:pos x="T8" y="T9"/>
                </a:cxn>
                <a:cxn ang="0">
                  <a:pos x="T10" y="T11"/>
                </a:cxn>
              </a:cxnLst>
              <a:rect l="0" t="0" r="r" b="b"/>
              <a:pathLst>
                <a:path w="174" h="689">
                  <a:moveTo>
                    <a:pt x="156" y="32"/>
                  </a:moveTo>
                  <a:cubicBezTo>
                    <a:pt x="156" y="32"/>
                    <a:pt x="61" y="0"/>
                    <a:pt x="31" y="132"/>
                  </a:cubicBezTo>
                  <a:cubicBezTo>
                    <a:pt x="0" y="264"/>
                    <a:pt x="40" y="371"/>
                    <a:pt x="75" y="455"/>
                  </a:cubicBezTo>
                  <a:cubicBezTo>
                    <a:pt x="111" y="539"/>
                    <a:pt x="151" y="666"/>
                    <a:pt x="151" y="666"/>
                  </a:cubicBezTo>
                  <a:cubicBezTo>
                    <a:pt x="151" y="666"/>
                    <a:pt x="174" y="689"/>
                    <a:pt x="170" y="648"/>
                  </a:cubicBezTo>
                  <a:cubicBezTo>
                    <a:pt x="166" y="607"/>
                    <a:pt x="52" y="152"/>
                    <a:pt x="156" y="32"/>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6" name="Freeform 10"/>
            <p:cNvSpPr/>
            <p:nvPr/>
          </p:nvSpPr>
          <p:spPr bwMode="auto">
            <a:xfrm>
              <a:off x="1834036" y="2011380"/>
              <a:ext cx="264078" cy="1043169"/>
            </a:xfrm>
            <a:custGeom>
              <a:avLst/>
              <a:gdLst>
                <a:gd name="T0" fmla="*/ 18 w 174"/>
                <a:gd name="T1" fmla="*/ 32 h 689"/>
                <a:gd name="T2" fmla="*/ 143 w 174"/>
                <a:gd name="T3" fmla="*/ 132 h 689"/>
                <a:gd name="T4" fmla="*/ 98 w 174"/>
                <a:gd name="T5" fmla="*/ 455 h 689"/>
                <a:gd name="T6" fmla="*/ 23 w 174"/>
                <a:gd name="T7" fmla="*/ 666 h 689"/>
                <a:gd name="T8" fmla="*/ 4 w 174"/>
                <a:gd name="T9" fmla="*/ 648 h 689"/>
                <a:gd name="T10" fmla="*/ 18 w 174"/>
                <a:gd name="T11" fmla="*/ 32 h 689"/>
              </a:gdLst>
              <a:ahLst/>
              <a:cxnLst>
                <a:cxn ang="0">
                  <a:pos x="T0" y="T1"/>
                </a:cxn>
                <a:cxn ang="0">
                  <a:pos x="T2" y="T3"/>
                </a:cxn>
                <a:cxn ang="0">
                  <a:pos x="T4" y="T5"/>
                </a:cxn>
                <a:cxn ang="0">
                  <a:pos x="T6" y="T7"/>
                </a:cxn>
                <a:cxn ang="0">
                  <a:pos x="T8" y="T9"/>
                </a:cxn>
                <a:cxn ang="0">
                  <a:pos x="T10" y="T11"/>
                </a:cxn>
              </a:cxnLst>
              <a:rect l="0" t="0" r="r" b="b"/>
              <a:pathLst>
                <a:path w="174" h="689">
                  <a:moveTo>
                    <a:pt x="18" y="32"/>
                  </a:moveTo>
                  <a:cubicBezTo>
                    <a:pt x="18" y="32"/>
                    <a:pt x="112" y="0"/>
                    <a:pt x="143" y="132"/>
                  </a:cubicBezTo>
                  <a:cubicBezTo>
                    <a:pt x="174" y="264"/>
                    <a:pt x="134" y="371"/>
                    <a:pt x="98" y="455"/>
                  </a:cubicBezTo>
                  <a:cubicBezTo>
                    <a:pt x="62" y="539"/>
                    <a:pt x="23" y="666"/>
                    <a:pt x="23" y="666"/>
                  </a:cubicBezTo>
                  <a:cubicBezTo>
                    <a:pt x="23" y="666"/>
                    <a:pt x="0" y="689"/>
                    <a:pt x="4" y="648"/>
                  </a:cubicBezTo>
                  <a:cubicBezTo>
                    <a:pt x="7" y="607"/>
                    <a:pt x="121" y="152"/>
                    <a:pt x="18" y="32"/>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7" name="Freeform 11"/>
            <p:cNvSpPr/>
            <p:nvPr/>
          </p:nvSpPr>
          <p:spPr bwMode="auto">
            <a:xfrm>
              <a:off x="1678696" y="2006600"/>
              <a:ext cx="164899" cy="1039583"/>
            </a:xfrm>
            <a:custGeom>
              <a:avLst/>
              <a:gdLst>
                <a:gd name="T0" fmla="*/ 103 w 109"/>
                <a:gd name="T1" fmla="*/ 665 h 687"/>
                <a:gd name="T2" fmla="*/ 109 w 109"/>
                <a:gd name="T3" fmla="*/ 28 h 687"/>
                <a:gd name="T4" fmla="*/ 8 w 109"/>
                <a:gd name="T5" fmla="*/ 199 h 687"/>
                <a:gd name="T6" fmla="*/ 81 w 109"/>
                <a:gd name="T7" fmla="*/ 665 h 687"/>
                <a:gd name="T8" fmla="*/ 103 w 109"/>
                <a:gd name="T9" fmla="*/ 665 h 687"/>
              </a:gdLst>
              <a:ahLst/>
              <a:cxnLst>
                <a:cxn ang="0">
                  <a:pos x="T0" y="T1"/>
                </a:cxn>
                <a:cxn ang="0">
                  <a:pos x="T2" y="T3"/>
                </a:cxn>
                <a:cxn ang="0">
                  <a:pos x="T4" y="T5"/>
                </a:cxn>
                <a:cxn ang="0">
                  <a:pos x="T6" y="T7"/>
                </a:cxn>
                <a:cxn ang="0">
                  <a:pos x="T8" y="T9"/>
                </a:cxn>
              </a:cxnLst>
              <a:rect l="0" t="0" r="r" b="b"/>
              <a:pathLst>
                <a:path w="109" h="687">
                  <a:moveTo>
                    <a:pt x="103" y="665"/>
                  </a:moveTo>
                  <a:cubicBezTo>
                    <a:pt x="103" y="665"/>
                    <a:pt x="87" y="169"/>
                    <a:pt x="109" y="28"/>
                  </a:cubicBezTo>
                  <a:cubicBezTo>
                    <a:pt x="109" y="28"/>
                    <a:pt x="16" y="0"/>
                    <a:pt x="8" y="199"/>
                  </a:cubicBezTo>
                  <a:cubicBezTo>
                    <a:pt x="0" y="398"/>
                    <a:pt x="68" y="511"/>
                    <a:pt x="81" y="665"/>
                  </a:cubicBezTo>
                  <a:cubicBezTo>
                    <a:pt x="81" y="665"/>
                    <a:pt x="91" y="687"/>
                    <a:pt x="103" y="66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8" name="Freeform 12"/>
            <p:cNvSpPr/>
            <p:nvPr/>
          </p:nvSpPr>
          <p:spPr bwMode="auto">
            <a:xfrm>
              <a:off x="1805357" y="2006600"/>
              <a:ext cx="163705" cy="1039583"/>
            </a:xfrm>
            <a:custGeom>
              <a:avLst/>
              <a:gdLst>
                <a:gd name="T0" fmla="*/ 6 w 108"/>
                <a:gd name="T1" fmla="*/ 665 h 687"/>
                <a:gd name="T2" fmla="*/ 0 w 108"/>
                <a:gd name="T3" fmla="*/ 28 h 687"/>
                <a:gd name="T4" fmla="*/ 101 w 108"/>
                <a:gd name="T5" fmla="*/ 199 h 687"/>
                <a:gd name="T6" fmla="*/ 28 w 108"/>
                <a:gd name="T7" fmla="*/ 665 h 687"/>
                <a:gd name="T8" fmla="*/ 6 w 108"/>
                <a:gd name="T9" fmla="*/ 665 h 687"/>
              </a:gdLst>
              <a:ahLst/>
              <a:cxnLst>
                <a:cxn ang="0">
                  <a:pos x="T0" y="T1"/>
                </a:cxn>
                <a:cxn ang="0">
                  <a:pos x="T2" y="T3"/>
                </a:cxn>
                <a:cxn ang="0">
                  <a:pos x="T4" y="T5"/>
                </a:cxn>
                <a:cxn ang="0">
                  <a:pos x="T6" y="T7"/>
                </a:cxn>
                <a:cxn ang="0">
                  <a:pos x="T8" y="T9"/>
                </a:cxn>
              </a:cxnLst>
              <a:rect l="0" t="0" r="r" b="b"/>
              <a:pathLst>
                <a:path w="108" h="687">
                  <a:moveTo>
                    <a:pt x="6" y="665"/>
                  </a:moveTo>
                  <a:cubicBezTo>
                    <a:pt x="6" y="665"/>
                    <a:pt x="21" y="169"/>
                    <a:pt x="0" y="28"/>
                  </a:cubicBezTo>
                  <a:cubicBezTo>
                    <a:pt x="0" y="28"/>
                    <a:pt x="93" y="0"/>
                    <a:pt x="101" y="199"/>
                  </a:cubicBezTo>
                  <a:cubicBezTo>
                    <a:pt x="108" y="398"/>
                    <a:pt x="41" y="511"/>
                    <a:pt x="28" y="665"/>
                  </a:cubicBezTo>
                  <a:cubicBezTo>
                    <a:pt x="28" y="665"/>
                    <a:pt x="18" y="687"/>
                    <a:pt x="6" y="66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9" name="Freeform 13"/>
            <p:cNvSpPr/>
            <p:nvPr/>
          </p:nvSpPr>
          <p:spPr bwMode="auto">
            <a:xfrm>
              <a:off x="1732468" y="3163286"/>
              <a:ext cx="173264" cy="130247"/>
            </a:xfrm>
            <a:custGeom>
              <a:avLst/>
              <a:gdLst>
                <a:gd name="T0" fmla="*/ 20 w 114"/>
                <a:gd name="T1" fmla="*/ 9 h 86"/>
                <a:gd name="T2" fmla="*/ 103 w 114"/>
                <a:gd name="T3" fmla="*/ 8 h 86"/>
                <a:gd name="T4" fmla="*/ 107 w 114"/>
                <a:gd name="T5" fmla="*/ 49 h 86"/>
                <a:gd name="T6" fmla="*/ 29 w 114"/>
                <a:gd name="T7" fmla="*/ 74 h 86"/>
                <a:gd name="T8" fmla="*/ 20 w 114"/>
                <a:gd name="T9" fmla="*/ 9 h 86"/>
              </a:gdLst>
              <a:ahLst/>
              <a:cxnLst>
                <a:cxn ang="0">
                  <a:pos x="T0" y="T1"/>
                </a:cxn>
                <a:cxn ang="0">
                  <a:pos x="T2" y="T3"/>
                </a:cxn>
                <a:cxn ang="0">
                  <a:pos x="T4" y="T5"/>
                </a:cxn>
                <a:cxn ang="0">
                  <a:pos x="T6" y="T7"/>
                </a:cxn>
                <a:cxn ang="0">
                  <a:pos x="T8" y="T9"/>
                </a:cxn>
              </a:cxnLst>
              <a:rect l="0" t="0" r="r" b="b"/>
              <a:pathLst>
                <a:path w="114" h="86">
                  <a:moveTo>
                    <a:pt x="20" y="9"/>
                  </a:moveTo>
                  <a:cubicBezTo>
                    <a:pt x="20" y="9"/>
                    <a:pt x="65" y="0"/>
                    <a:pt x="103" y="8"/>
                  </a:cubicBezTo>
                  <a:cubicBezTo>
                    <a:pt x="103" y="8"/>
                    <a:pt x="100" y="25"/>
                    <a:pt x="107" y="49"/>
                  </a:cubicBezTo>
                  <a:cubicBezTo>
                    <a:pt x="114" y="74"/>
                    <a:pt x="65" y="86"/>
                    <a:pt x="29" y="74"/>
                  </a:cubicBezTo>
                  <a:cubicBezTo>
                    <a:pt x="0" y="59"/>
                    <a:pt x="24" y="28"/>
                    <a:pt x="20" y="9"/>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20" name="Freeform 14"/>
            <p:cNvSpPr>
              <a:spLocks noEditPoints="1"/>
            </p:cNvSpPr>
            <p:nvPr/>
          </p:nvSpPr>
          <p:spPr bwMode="auto">
            <a:xfrm>
              <a:off x="1737247" y="2987633"/>
              <a:ext cx="174459" cy="209112"/>
            </a:xfrm>
            <a:custGeom>
              <a:avLst/>
              <a:gdLst>
                <a:gd name="T0" fmla="*/ 100 w 115"/>
                <a:gd name="T1" fmla="*/ 124 h 138"/>
                <a:gd name="T2" fmla="*/ 94 w 115"/>
                <a:gd name="T3" fmla="*/ 123 h 138"/>
                <a:gd name="T4" fmla="*/ 95 w 115"/>
                <a:gd name="T5" fmla="*/ 66 h 138"/>
                <a:gd name="T6" fmla="*/ 100 w 115"/>
                <a:gd name="T7" fmla="*/ 67 h 138"/>
                <a:gd name="T8" fmla="*/ 100 w 115"/>
                <a:gd name="T9" fmla="*/ 65 h 138"/>
                <a:gd name="T10" fmla="*/ 101 w 115"/>
                <a:gd name="T11" fmla="*/ 65 h 138"/>
                <a:gd name="T12" fmla="*/ 115 w 115"/>
                <a:gd name="T13" fmla="*/ 28 h 138"/>
                <a:gd name="T14" fmla="*/ 0 w 115"/>
                <a:gd name="T15" fmla="*/ 28 h 138"/>
                <a:gd name="T16" fmla="*/ 13 w 115"/>
                <a:gd name="T17" fmla="*/ 62 h 138"/>
                <a:gd name="T18" fmla="*/ 14 w 115"/>
                <a:gd name="T19" fmla="*/ 69 h 138"/>
                <a:gd name="T20" fmla="*/ 18 w 115"/>
                <a:gd name="T21" fmla="*/ 68 h 138"/>
                <a:gd name="T22" fmla="*/ 21 w 115"/>
                <a:gd name="T23" fmla="*/ 124 h 138"/>
                <a:gd name="T24" fmla="*/ 17 w 115"/>
                <a:gd name="T25" fmla="*/ 125 h 138"/>
                <a:gd name="T26" fmla="*/ 17 w 115"/>
                <a:gd name="T27" fmla="*/ 138 h 138"/>
                <a:gd name="T28" fmla="*/ 99 w 115"/>
                <a:gd name="T29" fmla="*/ 135 h 138"/>
                <a:gd name="T30" fmla="*/ 100 w 115"/>
                <a:gd name="T31" fmla="*/ 124 h 138"/>
                <a:gd name="T32" fmla="*/ 91 w 115"/>
                <a:gd name="T33" fmla="*/ 122 h 138"/>
                <a:gd name="T34" fmla="*/ 77 w 115"/>
                <a:gd name="T35" fmla="*/ 120 h 138"/>
                <a:gd name="T36" fmla="*/ 78 w 115"/>
                <a:gd name="T37" fmla="*/ 64 h 138"/>
                <a:gd name="T38" fmla="*/ 92 w 115"/>
                <a:gd name="T39" fmla="*/ 66 h 138"/>
                <a:gd name="T40" fmla="*/ 91 w 115"/>
                <a:gd name="T41" fmla="*/ 122 h 138"/>
                <a:gd name="T42" fmla="*/ 56 w 115"/>
                <a:gd name="T43" fmla="*/ 120 h 138"/>
                <a:gd name="T44" fmla="*/ 41 w 115"/>
                <a:gd name="T45" fmla="*/ 121 h 138"/>
                <a:gd name="T46" fmla="*/ 40 w 115"/>
                <a:gd name="T47" fmla="*/ 64 h 138"/>
                <a:gd name="T48" fmla="*/ 56 w 115"/>
                <a:gd name="T49" fmla="*/ 63 h 138"/>
                <a:gd name="T50" fmla="*/ 56 w 115"/>
                <a:gd name="T51" fmla="*/ 120 h 138"/>
                <a:gd name="T52" fmla="*/ 21 w 115"/>
                <a:gd name="T53" fmla="*/ 67 h 138"/>
                <a:gd name="T54" fmla="*/ 37 w 115"/>
                <a:gd name="T55" fmla="*/ 64 h 138"/>
                <a:gd name="T56" fmla="*/ 38 w 115"/>
                <a:gd name="T57" fmla="*/ 121 h 138"/>
                <a:gd name="T58" fmla="*/ 24 w 115"/>
                <a:gd name="T59" fmla="*/ 123 h 138"/>
                <a:gd name="T60" fmla="*/ 21 w 115"/>
                <a:gd name="T61" fmla="*/ 67 h 138"/>
                <a:gd name="T62" fmla="*/ 59 w 115"/>
                <a:gd name="T63" fmla="*/ 120 h 138"/>
                <a:gd name="T64" fmla="*/ 59 w 115"/>
                <a:gd name="T65" fmla="*/ 63 h 138"/>
                <a:gd name="T66" fmla="*/ 75 w 115"/>
                <a:gd name="T67" fmla="*/ 64 h 138"/>
                <a:gd name="T68" fmla="*/ 74 w 115"/>
                <a:gd name="T69" fmla="*/ 120 h 138"/>
                <a:gd name="T70" fmla="*/ 59 w 115"/>
                <a:gd name="T71" fmla="*/ 12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5" h="138">
                  <a:moveTo>
                    <a:pt x="100" y="124"/>
                  </a:moveTo>
                  <a:cubicBezTo>
                    <a:pt x="98" y="124"/>
                    <a:pt x="96" y="123"/>
                    <a:pt x="94" y="123"/>
                  </a:cubicBezTo>
                  <a:cubicBezTo>
                    <a:pt x="93" y="98"/>
                    <a:pt x="93" y="79"/>
                    <a:pt x="95" y="66"/>
                  </a:cubicBezTo>
                  <a:cubicBezTo>
                    <a:pt x="98" y="67"/>
                    <a:pt x="100" y="67"/>
                    <a:pt x="100" y="67"/>
                  </a:cubicBezTo>
                  <a:cubicBezTo>
                    <a:pt x="100" y="65"/>
                    <a:pt x="100" y="65"/>
                    <a:pt x="100" y="65"/>
                  </a:cubicBezTo>
                  <a:cubicBezTo>
                    <a:pt x="101" y="65"/>
                    <a:pt x="101" y="65"/>
                    <a:pt x="101" y="65"/>
                  </a:cubicBezTo>
                  <a:cubicBezTo>
                    <a:pt x="104" y="47"/>
                    <a:pt x="115" y="28"/>
                    <a:pt x="115" y="28"/>
                  </a:cubicBezTo>
                  <a:cubicBezTo>
                    <a:pt x="54" y="0"/>
                    <a:pt x="0" y="28"/>
                    <a:pt x="0" y="28"/>
                  </a:cubicBezTo>
                  <a:cubicBezTo>
                    <a:pt x="8" y="42"/>
                    <a:pt x="12" y="55"/>
                    <a:pt x="13" y="62"/>
                  </a:cubicBezTo>
                  <a:cubicBezTo>
                    <a:pt x="14" y="69"/>
                    <a:pt x="14" y="69"/>
                    <a:pt x="14" y="69"/>
                  </a:cubicBezTo>
                  <a:cubicBezTo>
                    <a:pt x="15" y="68"/>
                    <a:pt x="17" y="68"/>
                    <a:pt x="18" y="68"/>
                  </a:cubicBezTo>
                  <a:cubicBezTo>
                    <a:pt x="19" y="80"/>
                    <a:pt x="21" y="99"/>
                    <a:pt x="21" y="124"/>
                  </a:cubicBezTo>
                  <a:cubicBezTo>
                    <a:pt x="18" y="125"/>
                    <a:pt x="17" y="125"/>
                    <a:pt x="17" y="125"/>
                  </a:cubicBezTo>
                  <a:cubicBezTo>
                    <a:pt x="9" y="132"/>
                    <a:pt x="17" y="138"/>
                    <a:pt x="17" y="138"/>
                  </a:cubicBezTo>
                  <a:cubicBezTo>
                    <a:pt x="56" y="126"/>
                    <a:pt x="99" y="135"/>
                    <a:pt x="99" y="135"/>
                  </a:cubicBezTo>
                  <a:cubicBezTo>
                    <a:pt x="108" y="130"/>
                    <a:pt x="100" y="124"/>
                    <a:pt x="100" y="124"/>
                  </a:cubicBezTo>
                  <a:close/>
                  <a:moveTo>
                    <a:pt x="91" y="122"/>
                  </a:moveTo>
                  <a:cubicBezTo>
                    <a:pt x="87" y="121"/>
                    <a:pt x="82" y="121"/>
                    <a:pt x="77" y="120"/>
                  </a:cubicBezTo>
                  <a:cubicBezTo>
                    <a:pt x="75" y="102"/>
                    <a:pt x="77" y="79"/>
                    <a:pt x="78" y="64"/>
                  </a:cubicBezTo>
                  <a:cubicBezTo>
                    <a:pt x="83" y="64"/>
                    <a:pt x="88" y="65"/>
                    <a:pt x="92" y="66"/>
                  </a:cubicBezTo>
                  <a:cubicBezTo>
                    <a:pt x="90" y="79"/>
                    <a:pt x="90" y="98"/>
                    <a:pt x="91" y="122"/>
                  </a:cubicBezTo>
                  <a:close/>
                  <a:moveTo>
                    <a:pt x="56" y="120"/>
                  </a:moveTo>
                  <a:cubicBezTo>
                    <a:pt x="51" y="120"/>
                    <a:pt x="46" y="120"/>
                    <a:pt x="41" y="121"/>
                  </a:cubicBezTo>
                  <a:cubicBezTo>
                    <a:pt x="42" y="101"/>
                    <a:pt x="41" y="79"/>
                    <a:pt x="40" y="64"/>
                  </a:cubicBezTo>
                  <a:cubicBezTo>
                    <a:pt x="46" y="63"/>
                    <a:pt x="51" y="63"/>
                    <a:pt x="56" y="63"/>
                  </a:cubicBezTo>
                  <a:lnTo>
                    <a:pt x="56" y="120"/>
                  </a:lnTo>
                  <a:close/>
                  <a:moveTo>
                    <a:pt x="21" y="67"/>
                  </a:moveTo>
                  <a:cubicBezTo>
                    <a:pt x="26" y="65"/>
                    <a:pt x="32" y="65"/>
                    <a:pt x="37" y="64"/>
                  </a:cubicBezTo>
                  <a:cubicBezTo>
                    <a:pt x="38" y="79"/>
                    <a:pt x="39" y="102"/>
                    <a:pt x="38" y="121"/>
                  </a:cubicBezTo>
                  <a:cubicBezTo>
                    <a:pt x="33" y="122"/>
                    <a:pt x="28" y="123"/>
                    <a:pt x="24" y="123"/>
                  </a:cubicBezTo>
                  <a:cubicBezTo>
                    <a:pt x="24" y="98"/>
                    <a:pt x="22" y="79"/>
                    <a:pt x="21" y="67"/>
                  </a:cubicBezTo>
                  <a:close/>
                  <a:moveTo>
                    <a:pt x="59" y="120"/>
                  </a:moveTo>
                  <a:cubicBezTo>
                    <a:pt x="59" y="63"/>
                    <a:pt x="59" y="63"/>
                    <a:pt x="59" y="63"/>
                  </a:cubicBezTo>
                  <a:cubicBezTo>
                    <a:pt x="65" y="63"/>
                    <a:pt x="70" y="63"/>
                    <a:pt x="75" y="64"/>
                  </a:cubicBezTo>
                  <a:cubicBezTo>
                    <a:pt x="74" y="79"/>
                    <a:pt x="73" y="102"/>
                    <a:pt x="74" y="120"/>
                  </a:cubicBezTo>
                  <a:cubicBezTo>
                    <a:pt x="69" y="120"/>
                    <a:pt x="64" y="120"/>
                    <a:pt x="59" y="12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grpSp>
      <p:grpSp>
        <p:nvGrpSpPr>
          <p:cNvPr id="21" name="Group 14"/>
          <p:cNvGrpSpPr/>
          <p:nvPr/>
        </p:nvGrpSpPr>
        <p:grpSpPr>
          <a:xfrm>
            <a:off x="3010334" y="2306587"/>
            <a:ext cx="1293147" cy="1704676"/>
            <a:chOff x="1335753" y="2006600"/>
            <a:chExt cx="976252" cy="1286933"/>
          </a:xfrm>
          <a:solidFill>
            <a:srgbClr val="B38275"/>
          </a:solidFill>
        </p:grpSpPr>
        <p:sp>
          <p:nvSpPr>
            <p:cNvPr id="22" name="Freeform 5"/>
            <p:cNvSpPr/>
            <p:nvPr/>
          </p:nvSpPr>
          <p:spPr bwMode="auto">
            <a:xfrm>
              <a:off x="1335753" y="2141627"/>
              <a:ext cx="466020" cy="900972"/>
            </a:xfrm>
            <a:custGeom>
              <a:avLst/>
              <a:gdLst>
                <a:gd name="T0" fmla="*/ 136 w 307"/>
                <a:gd name="T1" fmla="*/ 0 h 595"/>
                <a:gd name="T2" fmla="*/ 39 w 307"/>
                <a:gd name="T3" fmla="*/ 116 h 595"/>
                <a:gd name="T4" fmla="*/ 131 w 307"/>
                <a:gd name="T5" fmla="*/ 415 h 595"/>
                <a:gd name="T6" fmla="*/ 269 w 307"/>
                <a:gd name="T7" fmla="*/ 593 h 595"/>
                <a:gd name="T8" fmla="*/ 276 w 307"/>
                <a:gd name="T9" fmla="*/ 549 h 595"/>
                <a:gd name="T10" fmla="*/ 136 w 307"/>
                <a:gd name="T11" fmla="*/ 0 h 595"/>
              </a:gdLst>
              <a:ahLst/>
              <a:cxnLst>
                <a:cxn ang="0">
                  <a:pos x="T0" y="T1"/>
                </a:cxn>
                <a:cxn ang="0">
                  <a:pos x="T2" y="T3"/>
                </a:cxn>
                <a:cxn ang="0">
                  <a:pos x="T4" y="T5"/>
                </a:cxn>
                <a:cxn ang="0">
                  <a:pos x="T6" y="T7"/>
                </a:cxn>
                <a:cxn ang="0">
                  <a:pos x="T8" y="T9"/>
                </a:cxn>
                <a:cxn ang="0">
                  <a:pos x="T10" y="T11"/>
                </a:cxn>
              </a:cxnLst>
              <a:rect l="0" t="0" r="r" b="b"/>
              <a:pathLst>
                <a:path w="307" h="595">
                  <a:moveTo>
                    <a:pt x="136" y="0"/>
                  </a:moveTo>
                  <a:cubicBezTo>
                    <a:pt x="136" y="0"/>
                    <a:pt x="77" y="1"/>
                    <a:pt x="39" y="116"/>
                  </a:cubicBezTo>
                  <a:cubicBezTo>
                    <a:pt x="0" y="231"/>
                    <a:pt x="58" y="346"/>
                    <a:pt x="131" y="415"/>
                  </a:cubicBezTo>
                  <a:cubicBezTo>
                    <a:pt x="203" y="484"/>
                    <a:pt x="269" y="593"/>
                    <a:pt x="269" y="593"/>
                  </a:cubicBezTo>
                  <a:cubicBezTo>
                    <a:pt x="269" y="593"/>
                    <a:pt x="307" y="595"/>
                    <a:pt x="276" y="549"/>
                  </a:cubicBezTo>
                  <a:cubicBezTo>
                    <a:pt x="246" y="503"/>
                    <a:pt x="13" y="212"/>
                    <a:pt x="136" y="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23" name="Freeform 6"/>
            <p:cNvSpPr/>
            <p:nvPr/>
          </p:nvSpPr>
          <p:spPr bwMode="auto">
            <a:xfrm>
              <a:off x="1438516" y="2077101"/>
              <a:ext cx="358477" cy="979837"/>
            </a:xfrm>
            <a:custGeom>
              <a:avLst/>
              <a:gdLst>
                <a:gd name="T0" fmla="*/ 152 w 236"/>
                <a:gd name="T1" fmla="*/ 5 h 647"/>
                <a:gd name="T2" fmla="*/ 35 w 236"/>
                <a:gd name="T3" fmla="*/ 96 h 647"/>
                <a:gd name="T4" fmla="*/ 102 w 236"/>
                <a:gd name="T5" fmla="*/ 429 h 647"/>
                <a:gd name="T6" fmla="*/ 213 w 236"/>
                <a:gd name="T7" fmla="*/ 626 h 647"/>
                <a:gd name="T8" fmla="*/ 225 w 236"/>
                <a:gd name="T9" fmla="*/ 594 h 647"/>
                <a:gd name="T10" fmla="*/ 152 w 236"/>
                <a:gd name="T11" fmla="*/ 5 h 647"/>
              </a:gdLst>
              <a:ahLst/>
              <a:cxnLst>
                <a:cxn ang="0">
                  <a:pos x="T0" y="T1"/>
                </a:cxn>
                <a:cxn ang="0">
                  <a:pos x="T2" y="T3"/>
                </a:cxn>
                <a:cxn ang="0">
                  <a:pos x="T4" y="T5"/>
                </a:cxn>
                <a:cxn ang="0">
                  <a:pos x="T6" y="T7"/>
                </a:cxn>
                <a:cxn ang="0">
                  <a:pos x="T8" y="T9"/>
                </a:cxn>
                <a:cxn ang="0">
                  <a:pos x="T10" y="T11"/>
                </a:cxn>
              </a:cxnLst>
              <a:rect l="0" t="0" r="r" b="b"/>
              <a:pathLst>
                <a:path w="236" h="647">
                  <a:moveTo>
                    <a:pt x="152" y="5"/>
                  </a:moveTo>
                  <a:cubicBezTo>
                    <a:pt x="155" y="1"/>
                    <a:pt x="69" y="0"/>
                    <a:pt x="35" y="96"/>
                  </a:cubicBezTo>
                  <a:cubicBezTo>
                    <a:pt x="0" y="191"/>
                    <a:pt x="35" y="314"/>
                    <a:pt x="102" y="429"/>
                  </a:cubicBezTo>
                  <a:cubicBezTo>
                    <a:pt x="170" y="544"/>
                    <a:pt x="213" y="626"/>
                    <a:pt x="213" y="626"/>
                  </a:cubicBezTo>
                  <a:cubicBezTo>
                    <a:pt x="213" y="626"/>
                    <a:pt x="236" y="647"/>
                    <a:pt x="225" y="594"/>
                  </a:cubicBezTo>
                  <a:cubicBezTo>
                    <a:pt x="213" y="540"/>
                    <a:pt x="35" y="170"/>
                    <a:pt x="152" y="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24" name="Freeform 7"/>
            <p:cNvSpPr/>
            <p:nvPr/>
          </p:nvSpPr>
          <p:spPr bwMode="auto">
            <a:xfrm>
              <a:off x="1848375" y="2141627"/>
              <a:ext cx="463630" cy="900972"/>
            </a:xfrm>
            <a:custGeom>
              <a:avLst/>
              <a:gdLst>
                <a:gd name="T0" fmla="*/ 171 w 306"/>
                <a:gd name="T1" fmla="*/ 0 h 595"/>
                <a:gd name="T2" fmla="*/ 268 w 306"/>
                <a:gd name="T3" fmla="*/ 116 h 595"/>
                <a:gd name="T4" fmla="*/ 176 w 306"/>
                <a:gd name="T5" fmla="*/ 415 h 595"/>
                <a:gd name="T6" fmla="*/ 38 w 306"/>
                <a:gd name="T7" fmla="*/ 593 h 595"/>
                <a:gd name="T8" fmla="*/ 30 w 306"/>
                <a:gd name="T9" fmla="*/ 549 h 595"/>
                <a:gd name="T10" fmla="*/ 171 w 306"/>
                <a:gd name="T11" fmla="*/ 0 h 595"/>
              </a:gdLst>
              <a:ahLst/>
              <a:cxnLst>
                <a:cxn ang="0">
                  <a:pos x="T0" y="T1"/>
                </a:cxn>
                <a:cxn ang="0">
                  <a:pos x="T2" y="T3"/>
                </a:cxn>
                <a:cxn ang="0">
                  <a:pos x="T4" y="T5"/>
                </a:cxn>
                <a:cxn ang="0">
                  <a:pos x="T6" y="T7"/>
                </a:cxn>
                <a:cxn ang="0">
                  <a:pos x="T8" y="T9"/>
                </a:cxn>
                <a:cxn ang="0">
                  <a:pos x="T10" y="T11"/>
                </a:cxn>
              </a:cxnLst>
              <a:rect l="0" t="0" r="r" b="b"/>
              <a:pathLst>
                <a:path w="306" h="595">
                  <a:moveTo>
                    <a:pt x="171" y="0"/>
                  </a:moveTo>
                  <a:cubicBezTo>
                    <a:pt x="171" y="0"/>
                    <a:pt x="230" y="1"/>
                    <a:pt x="268" y="116"/>
                  </a:cubicBezTo>
                  <a:cubicBezTo>
                    <a:pt x="306" y="231"/>
                    <a:pt x="247" y="336"/>
                    <a:pt x="176" y="415"/>
                  </a:cubicBezTo>
                  <a:cubicBezTo>
                    <a:pt x="109" y="490"/>
                    <a:pt x="38" y="593"/>
                    <a:pt x="38" y="593"/>
                  </a:cubicBezTo>
                  <a:cubicBezTo>
                    <a:pt x="38" y="593"/>
                    <a:pt x="0" y="595"/>
                    <a:pt x="30" y="549"/>
                  </a:cubicBezTo>
                  <a:cubicBezTo>
                    <a:pt x="61" y="503"/>
                    <a:pt x="294" y="212"/>
                    <a:pt x="171" y="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25" name="Freeform 8"/>
            <p:cNvSpPr/>
            <p:nvPr/>
          </p:nvSpPr>
          <p:spPr bwMode="auto">
            <a:xfrm>
              <a:off x="1850765" y="2077101"/>
              <a:ext cx="359672" cy="979837"/>
            </a:xfrm>
            <a:custGeom>
              <a:avLst/>
              <a:gdLst>
                <a:gd name="T0" fmla="*/ 85 w 237"/>
                <a:gd name="T1" fmla="*/ 5 h 647"/>
                <a:gd name="T2" fmla="*/ 202 w 237"/>
                <a:gd name="T3" fmla="*/ 96 h 647"/>
                <a:gd name="T4" fmla="*/ 134 w 237"/>
                <a:gd name="T5" fmla="*/ 429 h 647"/>
                <a:gd name="T6" fmla="*/ 23 w 237"/>
                <a:gd name="T7" fmla="*/ 626 h 647"/>
                <a:gd name="T8" fmla="*/ 12 w 237"/>
                <a:gd name="T9" fmla="*/ 594 h 647"/>
                <a:gd name="T10" fmla="*/ 85 w 237"/>
                <a:gd name="T11" fmla="*/ 5 h 647"/>
              </a:gdLst>
              <a:ahLst/>
              <a:cxnLst>
                <a:cxn ang="0">
                  <a:pos x="T0" y="T1"/>
                </a:cxn>
                <a:cxn ang="0">
                  <a:pos x="T2" y="T3"/>
                </a:cxn>
                <a:cxn ang="0">
                  <a:pos x="T4" y="T5"/>
                </a:cxn>
                <a:cxn ang="0">
                  <a:pos x="T6" y="T7"/>
                </a:cxn>
                <a:cxn ang="0">
                  <a:pos x="T8" y="T9"/>
                </a:cxn>
                <a:cxn ang="0">
                  <a:pos x="T10" y="T11"/>
                </a:cxn>
              </a:cxnLst>
              <a:rect l="0" t="0" r="r" b="b"/>
              <a:pathLst>
                <a:path w="237" h="647">
                  <a:moveTo>
                    <a:pt x="85" y="5"/>
                  </a:moveTo>
                  <a:cubicBezTo>
                    <a:pt x="82" y="1"/>
                    <a:pt x="168" y="0"/>
                    <a:pt x="202" y="96"/>
                  </a:cubicBezTo>
                  <a:cubicBezTo>
                    <a:pt x="237" y="191"/>
                    <a:pt x="202" y="314"/>
                    <a:pt x="134" y="429"/>
                  </a:cubicBezTo>
                  <a:cubicBezTo>
                    <a:pt x="67" y="544"/>
                    <a:pt x="23" y="626"/>
                    <a:pt x="23" y="626"/>
                  </a:cubicBezTo>
                  <a:cubicBezTo>
                    <a:pt x="23" y="626"/>
                    <a:pt x="0" y="647"/>
                    <a:pt x="12" y="594"/>
                  </a:cubicBezTo>
                  <a:cubicBezTo>
                    <a:pt x="23" y="540"/>
                    <a:pt x="202" y="170"/>
                    <a:pt x="85" y="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26" name="Freeform 9"/>
            <p:cNvSpPr/>
            <p:nvPr/>
          </p:nvSpPr>
          <p:spPr bwMode="auto">
            <a:xfrm>
              <a:off x="1550839" y="2011380"/>
              <a:ext cx="264078" cy="1043169"/>
            </a:xfrm>
            <a:custGeom>
              <a:avLst/>
              <a:gdLst>
                <a:gd name="T0" fmla="*/ 156 w 174"/>
                <a:gd name="T1" fmla="*/ 32 h 689"/>
                <a:gd name="T2" fmla="*/ 31 w 174"/>
                <a:gd name="T3" fmla="*/ 132 h 689"/>
                <a:gd name="T4" fmla="*/ 75 w 174"/>
                <a:gd name="T5" fmla="*/ 455 h 689"/>
                <a:gd name="T6" fmla="*/ 151 w 174"/>
                <a:gd name="T7" fmla="*/ 666 h 689"/>
                <a:gd name="T8" fmla="*/ 170 w 174"/>
                <a:gd name="T9" fmla="*/ 648 h 689"/>
                <a:gd name="T10" fmla="*/ 156 w 174"/>
                <a:gd name="T11" fmla="*/ 32 h 689"/>
              </a:gdLst>
              <a:ahLst/>
              <a:cxnLst>
                <a:cxn ang="0">
                  <a:pos x="T0" y="T1"/>
                </a:cxn>
                <a:cxn ang="0">
                  <a:pos x="T2" y="T3"/>
                </a:cxn>
                <a:cxn ang="0">
                  <a:pos x="T4" y="T5"/>
                </a:cxn>
                <a:cxn ang="0">
                  <a:pos x="T6" y="T7"/>
                </a:cxn>
                <a:cxn ang="0">
                  <a:pos x="T8" y="T9"/>
                </a:cxn>
                <a:cxn ang="0">
                  <a:pos x="T10" y="T11"/>
                </a:cxn>
              </a:cxnLst>
              <a:rect l="0" t="0" r="r" b="b"/>
              <a:pathLst>
                <a:path w="174" h="689">
                  <a:moveTo>
                    <a:pt x="156" y="32"/>
                  </a:moveTo>
                  <a:cubicBezTo>
                    <a:pt x="156" y="32"/>
                    <a:pt x="61" y="0"/>
                    <a:pt x="31" y="132"/>
                  </a:cubicBezTo>
                  <a:cubicBezTo>
                    <a:pt x="0" y="264"/>
                    <a:pt x="40" y="371"/>
                    <a:pt x="75" y="455"/>
                  </a:cubicBezTo>
                  <a:cubicBezTo>
                    <a:pt x="111" y="539"/>
                    <a:pt x="151" y="666"/>
                    <a:pt x="151" y="666"/>
                  </a:cubicBezTo>
                  <a:cubicBezTo>
                    <a:pt x="151" y="666"/>
                    <a:pt x="174" y="689"/>
                    <a:pt x="170" y="648"/>
                  </a:cubicBezTo>
                  <a:cubicBezTo>
                    <a:pt x="166" y="607"/>
                    <a:pt x="52" y="152"/>
                    <a:pt x="156" y="32"/>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27" name="Freeform 10"/>
            <p:cNvSpPr/>
            <p:nvPr/>
          </p:nvSpPr>
          <p:spPr bwMode="auto">
            <a:xfrm>
              <a:off x="1834036" y="2011380"/>
              <a:ext cx="264078" cy="1043169"/>
            </a:xfrm>
            <a:custGeom>
              <a:avLst/>
              <a:gdLst>
                <a:gd name="T0" fmla="*/ 18 w 174"/>
                <a:gd name="T1" fmla="*/ 32 h 689"/>
                <a:gd name="T2" fmla="*/ 143 w 174"/>
                <a:gd name="T3" fmla="*/ 132 h 689"/>
                <a:gd name="T4" fmla="*/ 98 w 174"/>
                <a:gd name="T5" fmla="*/ 455 h 689"/>
                <a:gd name="T6" fmla="*/ 23 w 174"/>
                <a:gd name="T7" fmla="*/ 666 h 689"/>
                <a:gd name="T8" fmla="*/ 4 w 174"/>
                <a:gd name="T9" fmla="*/ 648 h 689"/>
                <a:gd name="T10" fmla="*/ 18 w 174"/>
                <a:gd name="T11" fmla="*/ 32 h 689"/>
              </a:gdLst>
              <a:ahLst/>
              <a:cxnLst>
                <a:cxn ang="0">
                  <a:pos x="T0" y="T1"/>
                </a:cxn>
                <a:cxn ang="0">
                  <a:pos x="T2" y="T3"/>
                </a:cxn>
                <a:cxn ang="0">
                  <a:pos x="T4" y="T5"/>
                </a:cxn>
                <a:cxn ang="0">
                  <a:pos x="T6" y="T7"/>
                </a:cxn>
                <a:cxn ang="0">
                  <a:pos x="T8" y="T9"/>
                </a:cxn>
                <a:cxn ang="0">
                  <a:pos x="T10" y="T11"/>
                </a:cxn>
              </a:cxnLst>
              <a:rect l="0" t="0" r="r" b="b"/>
              <a:pathLst>
                <a:path w="174" h="689">
                  <a:moveTo>
                    <a:pt x="18" y="32"/>
                  </a:moveTo>
                  <a:cubicBezTo>
                    <a:pt x="18" y="32"/>
                    <a:pt x="112" y="0"/>
                    <a:pt x="143" y="132"/>
                  </a:cubicBezTo>
                  <a:cubicBezTo>
                    <a:pt x="174" y="264"/>
                    <a:pt x="134" y="371"/>
                    <a:pt x="98" y="455"/>
                  </a:cubicBezTo>
                  <a:cubicBezTo>
                    <a:pt x="62" y="539"/>
                    <a:pt x="23" y="666"/>
                    <a:pt x="23" y="666"/>
                  </a:cubicBezTo>
                  <a:cubicBezTo>
                    <a:pt x="23" y="666"/>
                    <a:pt x="0" y="689"/>
                    <a:pt x="4" y="648"/>
                  </a:cubicBezTo>
                  <a:cubicBezTo>
                    <a:pt x="7" y="607"/>
                    <a:pt x="121" y="152"/>
                    <a:pt x="18" y="32"/>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28" name="Freeform 11"/>
            <p:cNvSpPr/>
            <p:nvPr/>
          </p:nvSpPr>
          <p:spPr bwMode="auto">
            <a:xfrm>
              <a:off x="1678696" y="2006600"/>
              <a:ext cx="164899" cy="1039583"/>
            </a:xfrm>
            <a:custGeom>
              <a:avLst/>
              <a:gdLst>
                <a:gd name="T0" fmla="*/ 103 w 109"/>
                <a:gd name="T1" fmla="*/ 665 h 687"/>
                <a:gd name="T2" fmla="*/ 109 w 109"/>
                <a:gd name="T3" fmla="*/ 28 h 687"/>
                <a:gd name="T4" fmla="*/ 8 w 109"/>
                <a:gd name="T5" fmla="*/ 199 h 687"/>
                <a:gd name="T6" fmla="*/ 81 w 109"/>
                <a:gd name="T7" fmla="*/ 665 h 687"/>
                <a:gd name="T8" fmla="*/ 103 w 109"/>
                <a:gd name="T9" fmla="*/ 665 h 687"/>
              </a:gdLst>
              <a:ahLst/>
              <a:cxnLst>
                <a:cxn ang="0">
                  <a:pos x="T0" y="T1"/>
                </a:cxn>
                <a:cxn ang="0">
                  <a:pos x="T2" y="T3"/>
                </a:cxn>
                <a:cxn ang="0">
                  <a:pos x="T4" y="T5"/>
                </a:cxn>
                <a:cxn ang="0">
                  <a:pos x="T6" y="T7"/>
                </a:cxn>
                <a:cxn ang="0">
                  <a:pos x="T8" y="T9"/>
                </a:cxn>
              </a:cxnLst>
              <a:rect l="0" t="0" r="r" b="b"/>
              <a:pathLst>
                <a:path w="109" h="687">
                  <a:moveTo>
                    <a:pt x="103" y="665"/>
                  </a:moveTo>
                  <a:cubicBezTo>
                    <a:pt x="103" y="665"/>
                    <a:pt x="87" y="169"/>
                    <a:pt x="109" y="28"/>
                  </a:cubicBezTo>
                  <a:cubicBezTo>
                    <a:pt x="109" y="28"/>
                    <a:pt x="16" y="0"/>
                    <a:pt x="8" y="199"/>
                  </a:cubicBezTo>
                  <a:cubicBezTo>
                    <a:pt x="0" y="398"/>
                    <a:pt x="68" y="511"/>
                    <a:pt x="81" y="665"/>
                  </a:cubicBezTo>
                  <a:cubicBezTo>
                    <a:pt x="81" y="665"/>
                    <a:pt x="91" y="687"/>
                    <a:pt x="103" y="66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29" name="Freeform 12"/>
            <p:cNvSpPr/>
            <p:nvPr/>
          </p:nvSpPr>
          <p:spPr bwMode="auto">
            <a:xfrm>
              <a:off x="1805357" y="2006600"/>
              <a:ext cx="163705" cy="1039583"/>
            </a:xfrm>
            <a:custGeom>
              <a:avLst/>
              <a:gdLst>
                <a:gd name="T0" fmla="*/ 6 w 108"/>
                <a:gd name="T1" fmla="*/ 665 h 687"/>
                <a:gd name="T2" fmla="*/ 0 w 108"/>
                <a:gd name="T3" fmla="*/ 28 h 687"/>
                <a:gd name="T4" fmla="*/ 101 w 108"/>
                <a:gd name="T5" fmla="*/ 199 h 687"/>
                <a:gd name="T6" fmla="*/ 28 w 108"/>
                <a:gd name="T7" fmla="*/ 665 h 687"/>
                <a:gd name="T8" fmla="*/ 6 w 108"/>
                <a:gd name="T9" fmla="*/ 665 h 687"/>
              </a:gdLst>
              <a:ahLst/>
              <a:cxnLst>
                <a:cxn ang="0">
                  <a:pos x="T0" y="T1"/>
                </a:cxn>
                <a:cxn ang="0">
                  <a:pos x="T2" y="T3"/>
                </a:cxn>
                <a:cxn ang="0">
                  <a:pos x="T4" y="T5"/>
                </a:cxn>
                <a:cxn ang="0">
                  <a:pos x="T6" y="T7"/>
                </a:cxn>
                <a:cxn ang="0">
                  <a:pos x="T8" y="T9"/>
                </a:cxn>
              </a:cxnLst>
              <a:rect l="0" t="0" r="r" b="b"/>
              <a:pathLst>
                <a:path w="108" h="687">
                  <a:moveTo>
                    <a:pt x="6" y="665"/>
                  </a:moveTo>
                  <a:cubicBezTo>
                    <a:pt x="6" y="665"/>
                    <a:pt x="21" y="169"/>
                    <a:pt x="0" y="28"/>
                  </a:cubicBezTo>
                  <a:cubicBezTo>
                    <a:pt x="0" y="28"/>
                    <a:pt x="93" y="0"/>
                    <a:pt x="101" y="199"/>
                  </a:cubicBezTo>
                  <a:cubicBezTo>
                    <a:pt x="108" y="398"/>
                    <a:pt x="41" y="511"/>
                    <a:pt x="28" y="665"/>
                  </a:cubicBezTo>
                  <a:cubicBezTo>
                    <a:pt x="28" y="665"/>
                    <a:pt x="18" y="687"/>
                    <a:pt x="6" y="66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30" name="Freeform 13"/>
            <p:cNvSpPr/>
            <p:nvPr/>
          </p:nvSpPr>
          <p:spPr bwMode="auto">
            <a:xfrm>
              <a:off x="1732468" y="3163286"/>
              <a:ext cx="173264" cy="130247"/>
            </a:xfrm>
            <a:custGeom>
              <a:avLst/>
              <a:gdLst>
                <a:gd name="T0" fmla="*/ 20 w 114"/>
                <a:gd name="T1" fmla="*/ 9 h 86"/>
                <a:gd name="T2" fmla="*/ 103 w 114"/>
                <a:gd name="T3" fmla="*/ 8 h 86"/>
                <a:gd name="T4" fmla="*/ 107 w 114"/>
                <a:gd name="T5" fmla="*/ 49 h 86"/>
                <a:gd name="T6" fmla="*/ 29 w 114"/>
                <a:gd name="T7" fmla="*/ 74 h 86"/>
                <a:gd name="T8" fmla="*/ 20 w 114"/>
                <a:gd name="T9" fmla="*/ 9 h 86"/>
              </a:gdLst>
              <a:ahLst/>
              <a:cxnLst>
                <a:cxn ang="0">
                  <a:pos x="T0" y="T1"/>
                </a:cxn>
                <a:cxn ang="0">
                  <a:pos x="T2" y="T3"/>
                </a:cxn>
                <a:cxn ang="0">
                  <a:pos x="T4" y="T5"/>
                </a:cxn>
                <a:cxn ang="0">
                  <a:pos x="T6" y="T7"/>
                </a:cxn>
                <a:cxn ang="0">
                  <a:pos x="T8" y="T9"/>
                </a:cxn>
              </a:cxnLst>
              <a:rect l="0" t="0" r="r" b="b"/>
              <a:pathLst>
                <a:path w="114" h="86">
                  <a:moveTo>
                    <a:pt x="20" y="9"/>
                  </a:moveTo>
                  <a:cubicBezTo>
                    <a:pt x="20" y="9"/>
                    <a:pt x="65" y="0"/>
                    <a:pt x="103" y="8"/>
                  </a:cubicBezTo>
                  <a:cubicBezTo>
                    <a:pt x="103" y="8"/>
                    <a:pt x="100" y="25"/>
                    <a:pt x="107" y="49"/>
                  </a:cubicBezTo>
                  <a:cubicBezTo>
                    <a:pt x="114" y="74"/>
                    <a:pt x="65" y="86"/>
                    <a:pt x="29" y="74"/>
                  </a:cubicBezTo>
                  <a:cubicBezTo>
                    <a:pt x="0" y="59"/>
                    <a:pt x="24" y="28"/>
                    <a:pt x="20" y="9"/>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31" name="Freeform 14"/>
            <p:cNvSpPr>
              <a:spLocks noEditPoints="1"/>
            </p:cNvSpPr>
            <p:nvPr/>
          </p:nvSpPr>
          <p:spPr bwMode="auto">
            <a:xfrm>
              <a:off x="1737247" y="2987633"/>
              <a:ext cx="174459" cy="209112"/>
            </a:xfrm>
            <a:custGeom>
              <a:avLst/>
              <a:gdLst>
                <a:gd name="T0" fmla="*/ 100 w 115"/>
                <a:gd name="T1" fmla="*/ 124 h 138"/>
                <a:gd name="T2" fmla="*/ 94 w 115"/>
                <a:gd name="T3" fmla="*/ 123 h 138"/>
                <a:gd name="T4" fmla="*/ 95 w 115"/>
                <a:gd name="T5" fmla="*/ 66 h 138"/>
                <a:gd name="T6" fmla="*/ 100 w 115"/>
                <a:gd name="T7" fmla="*/ 67 h 138"/>
                <a:gd name="T8" fmla="*/ 100 w 115"/>
                <a:gd name="T9" fmla="*/ 65 h 138"/>
                <a:gd name="T10" fmla="*/ 101 w 115"/>
                <a:gd name="T11" fmla="*/ 65 h 138"/>
                <a:gd name="T12" fmla="*/ 115 w 115"/>
                <a:gd name="T13" fmla="*/ 28 h 138"/>
                <a:gd name="T14" fmla="*/ 0 w 115"/>
                <a:gd name="T15" fmla="*/ 28 h 138"/>
                <a:gd name="T16" fmla="*/ 13 w 115"/>
                <a:gd name="T17" fmla="*/ 62 h 138"/>
                <a:gd name="T18" fmla="*/ 14 w 115"/>
                <a:gd name="T19" fmla="*/ 69 h 138"/>
                <a:gd name="T20" fmla="*/ 18 w 115"/>
                <a:gd name="T21" fmla="*/ 68 h 138"/>
                <a:gd name="T22" fmla="*/ 21 w 115"/>
                <a:gd name="T23" fmla="*/ 124 h 138"/>
                <a:gd name="T24" fmla="*/ 17 w 115"/>
                <a:gd name="T25" fmla="*/ 125 h 138"/>
                <a:gd name="T26" fmla="*/ 17 w 115"/>
                <a:gd name="T27" fmla="*/ 138 h 138"/>
                <a:gd name="T28" fmla="*/ 99 w 115"/>
                <a:gd name="T29" fmla="*/ 135 h 138"/>
                <a:gd name="T30" fmla="*/ 100 w 115"/>
                <a:gd name="T31" fmla="*/ 124 h 138"/>
                <a:gd name="T32" fmla="*/ 91 w 115"/>
                <a:gd name="T33" fmla="*/ 122 h 138"/>
                <a:gd name="T34" fmla="*/ 77 w 115"/>
                <a:gd name="T35" fmla="*/ 120 h 138"/>
                <a:gd name="T36" fmla="*/ 78 w 115"/>
                <a:gd name="T37" fmla="*/ 64 h 138"/>
                <a:gd name="T38" fmla="*/ 92 w 115"/>
                <a:gd name="T39" fmla="*/ 66 h 138"/>
                <a:gd name="T40" fmla="*/ 91 w 115"/>
                <a:gd name="T41" fmla="*/ 122 h 138"/>
                <a:gd name="T42" fmla="*/ 56 w 115"/>
                <a:gd name="T43" fmla="*/ 120 h 138"/>
                <a:gd name="T44" fmla="*/ 41 w 115"/>
                <a:gd name="T45" fmla="*/ 121 h 138"/>
                <a:gd name="T46" fmla="*/ 40 w 115"/>
                <a:gd name="T47" fmla="*/ 64 h 138"/>
                <a:gd name="T48" fmla="*/ 56 w 115"/>
                <a:gd name="T49" fmla="*/ 63 h 138"/>
                <a:gd name="T50" fmla="*/ 56 w 115"/>
                <a:gd name="T51" fmla="*/ 120 h 138"/>
                <a:gd name="T52" fmla="*/ 21 w 115"/>
                <a:gd name="T53" fmla="*/ 67 h 138"/>
                <a:gd name="T54" fmla="*/ 37 w 115"/>
                <a:gd name="T55" fmla="*/ 64 h 138"/>
                <a:gd name="T56" fmla="*/ 38 w 115"/>
                <a:gd name="T57" fmla="*/ 121 h 138"/>
                <a:gd name="T58" fmla="*/ 24 w 115"/>
                <a:gd name="T59" fmla="*/ 123 h 138"/>
                <a:gd name="T60" fmla="*/ 21 w 115"/>
                <a:gd name="T61" fmla="*/ 67 h 138"/>
                <a:gd name="T62" fmla="*/ 59 w 115"/>
                <a:gd name="T63" fmla="*/ 120 h 138"/>
                <a:gd name="T64" fmla="*/ 59 w 115"/>
                <a:gd name="T65" fmla="*/ 63 h 138"/>
                <a:gd name="T66" fmla="*/ 75 w 115"/>
                <a:gd name="T67" fmla="*/ 64 h 138"/>
                <a:gd name="T68" fmla="*/ 74 w 115"/>
                <a:gd name="T69" fmla="*/ 120 h 138"/>
                <a:gd name="T70" fmla="*/ 59 w 115"/>
                <a:gd name="T71" fmla="*/ 12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5" h="138">
                  <a:moveTo>
                    <a:pt x="100" y="124"/>
                  </a:moveTo>
                  <a:cubicBezTo>
                    <a:pt x="98" y="124"/>
                    <a:pt x="96" y="123"/>
                    <a:pt x="94" y="123"/>
                  </a:cubicBezTo>
                  <a:cubicBezTo>
                    <a:pt x="93" y="98"/>
                    <a:pt x="93" y="79"/>
                    <a:pt x="95" y="66"/>
                  </a:cubicBezTo>
                  <a:cubicBezTo>
                    <a:pt x="98" y="67"/>
                    <a:pt x="100" y="67"/>
                    <a:pt x="100" y="67"/>
                  </a:cubicBezTo>
                  <a:cubicBezTo>
                    <a:pt x="100" y="65"/>
                    <a:pt x="100" y="65"/>
                    <a:pt x="100" y="65"/>
                  </a:cubicBezTo>
                  <a:cubicBezTo>
                    <a:pt x="101" y="65"/>
                    <a:pt x="101" y="65"/>
                    <a:pt x="101" y="65"/>
                  </a:cubicBezTo>
                  <a:cubicBezTo>
                    <a:pt x="104" y="47"/>
                    <a:pt x="115" y="28"/>
                    <a:pt x="115" y="28"/>
                  </a:cubicBezTo>
                  <a:cubicBezTo>
                    <a:pt x="54" y="0"/>
                    <a:pt x="0" y="28"/>
                    <a:pt x="0" y="28"/>
                  </a:cubicBezTo>
                  <a:cubicBezTo>
                    <a:pt x="8" y="42"/>
                    <a:pt x="12" y="55"/>
                    <a:pt x="13" y="62"/>
                  </a:cubicBezTo>
                  <a:cubicBezTo>
                    <a:pt x="14" y="69"/>
                    <a:pt x="14" y="69"/>
                    <a:pt x="14" y="69"/>
                  </a:cubicBezTo>
                  <a:cubicBezTo>
                    <a:pt x="15" y="68"/>
                    <a:pt x="17" y="68"/>
                    <a:pt x="18" y="68"/>
                  </a:cubicBezTo>
                  <a:cubicBezTo>
                    <a:pt x="19" y="80"/>
                    <a:pt x="21" y="99"/>
                    <a:pt x="21" y="124"/>
                  </a:cubicBezTo>
                  <a:cubicBezTo>
                    <a:pt x="18" y="125"/>
                    <a:pt x="17" y="125"/>
                    <a:pt x="17" y="125"/>
                  </a:cubicBezTo>
                  <a:cubicBezTo>
                    <a:pt x="9" y="132"/>
                    <a:pt x="17" y="138"/>
                    <a:pt x="17" y="138"/>
                  </a:cubicBezTo>
                  <a:cubicBezTo>
                    <a:pt x="56" y="126"/>
                    <a:pt x="99" y="135"/>
                    <a:pt x="99" y="135"/>
                  </a:cubicBezTo>
                  <a:cubicBezTo>
                    <a:pt x="108" y="130"/>
                    <a:pt x="100" y="124"/>
                    <a:pt x="100" y="124"/>
                  </a:cubicBezTo>
                  <a:close/>
                  <a:moveTo>
                    <a:pt x="91" y="122"/>
                  </a:moveTo>
                  <a:cubicBezTo>
                    <a:pt x="87" y="121"/>
                    <a:pt x="82" y="121"/>
                    <a:pt x="77" y="120"/>
                  </a:cubicBezTo>
                  <a:cubicBezTo>
                    <a:pt x="75" y="102"/>
                    <a:pt x="77" y="79"/>
                    <a:pt x="78" y="64"/>
                  </a:cubicBezTo>
                  <a:cubicBezTo>
                    <a:pt x="83" y="64"/>
                    <a:pt x="88" y="65"/>
                    <a:pt x="92" y="66"/>
                  </a:cubicBezTo>
                  <a:cubicBezTo>
                    <a:pt x="90" y="79"/>
                    <a:pt x="90" y="98"/>
                    <a:pt x="91" y="122"/>
                  </a:cubicBezTo>
                  <a:close/>
                  <a:moveTo>
                    <a:pt x="56" y="120"/>
                  </a:moveTo>
                  <a:cubicBezTo>
                    <a:pt x="51" y="120"/>
                    <a:pt x="46" y="120"/>
                    <a:pt x="41" y="121"/>
                  </a:cubicBezTo>
                  <a:cubicBezTo>
                    <a:pt x="42" y="101"/>
                    <a:pt x="41" y="79"/>
                    <a:pt x="40" y="64"/>
                  </a:cubicBezTo>
                  <a:cubicBezTo>
                    <a:pt x="46" y="63"/>
                    <a:pt x="51" y="63"/>
                    <a:pt x="56" y="63"/>
                  </a:cubicBezTo>
                  <a:lnTo>
                    <a:pt x="56" y="120"/>
                  </a:lnTo>
                  <a:close/>
                  <a:moveTo>
                    <a:pt x="21" y="67"/>
                  </a:moveTo>
                  <a:cubicBezTo>
                    <a:pt x="26" y="65"/>
                    <a:pt x="32" y="65"/>
                    <a:pt x="37" y="64"/>
                  </a:cubicBezTo>
                  <a:cubicBezTo>
                    <a:pt x="38" y="79"/>
                    <a:pt x="39" y="102"/>
                    <a:pt x="38" y="121"/>
                  </a:cubicBezTo>
                  <a:cubicBezTo>
                    <a:pt x="33" y="122"/>
                    <a:pt x="28" y="123"/>
                    <a:pt x="24" y="123"/>
                  </a:cubicBezTo>
                  <a:cubicBezTo>
                    <a:pt x="24" y="98"/>
                    <a:pt x="22" y="79"/>
                    <a:pt x="21" y="67"/>
                  </a:cubicBezTo>
                  <a:close/>
                  <a:moveTo>
                    <a:pt x="59" y="120"/>
                  </a:moveTo>
                  <a:cubicBezTo>
                    <a:pt x="59" y="63"/>
                    <a:pt x="59" y="63"/>
                    <a:pt x="59" y="63"/>
                  </a:cubicBezTo>
                  <a:cubicBezTo>
                    <a:pt x="65" y="63"/>
                    <a:pt x="70" y="63"/>
                    <a:pt x="75" y="64"/>
                  </a:cubicBezTo>
                  <a:cubicBezTo>
                    <a:pt x="74" y="79"/>
                    <a:pt x="73" y="102"/>
                    <a:pt x="74" y="120"/>
                  </a:cubicBezTo>
                  <a:cubicBezTo>
                    <a:pt x="69" y="120"/>
                    <a:pt x="64" y="120"/>
                    <a:pt x="59" y="12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grpSp>
      <p:grpSp>
        <p:nvGrpSpPr>
          <p:cNvPr id="32" name="Group 25"/>
          <p:cNvGrpSpPr/>
          <p:nvPr/>
        </p:nvGrpSpPr>
        <p:grpSpPr>
          <a:xfrm>
            <a:off x="4561082" y="2306587"/>
            <a:ext cx="1293147" cy="1704676"/>
            <a:chOff x="1335753" y="2006600"/>
            <a:chExt cx="976252" cy="1286933"/>
          </a:xfrm>
          <a:solidFill>
            <a:srgbClr val="55B2BF"/>
          </a:solidFill>
        </p:grpSpPr>
        <p:sp>
          <p:nvSpPr>
            <p:cNvPr id="33" name="Freeform 5"/>
            <p:cNvSpPr/>
            <p:nvPr/>
          </p:nvSpPr>
          <p:spPr bwMode="auto">
            <a:xfrm>
              <a:off x="1335753" y="2141627"/>
              <a:ext cx="466020" cy="900972"/>
            </a:xfrm>
            <a:custGeom>
              <a:avLst/>
              <a:gdLst>
                <a:gd name="T0" fmla="*/ 136 w 307"/>
                <a:gd name="T1" fmla="*/ 0 h 595"/>
                <a:gd name="T2" fmla="*/ 39 w 307"/>
                <a:gd name="T3" fmla="*/ 116 h 595"/>
                <a:gd name="T4" fmla="*/ 131 w 307"/>
                <a:gd name="T5" fmla="*/ 415 h 595"/>
                <a:gd name="T6" fmla="*/ 269 w 307"/>
                <a:gd name="T7" fmla="*/ 593 h 595"/>
                <a:gd name="T8" fmla="*/ 276 w 307"/>
                <a:gd name="T9" fmla="*/ 549 h 595"/>
                <a:gd name="T10" fmla="*/ 136 w 307"/>
                <a:gd name="T11" fmla="*/ 0 h 595"/>
              </a:gdLst>
              <a:ahLst/>
              <a:cxnLst>
                <a:cxn ang="0">
                  <a:pos x="T0" y="T1"/>
                </a:cxn>
                <a:cxn ang="0">
                  <a:pos x="T2" y="T3"/>
                </a:cxn>
                <a:cxn ang="0">
                  <a:pos x="T4" y="T5"/>
                </a:cxn>
                <a:cxn ang="0">
                  <a:pos x="T6" y="T7"/>
                </a:cxn>
                <a:cxn ang="0">
                  <a:pos x="T8" y="T9"/>
                </a:cxn>
                <a:cxn ang="0">
                  <a:pos x="T10" y="T11"/>
                </a:cxn>
              </a:cxnLst>
              <a:rect l="0" t="0" r="r" b="b"/>
              <a:pathLst>
                <a:path w="307" h="595">
                  <a:moveTo>
                    <a:pt x="136" y="0"/>
                  </a:moveTo>
                  <a:cubicBezTo>
                    <a:pt x="136" y="0"/>
                    <a:pt x="77" y="1"/>
                    <a:pt x="39" y="116"/>
                  </a:cubicBezTo>
                  <a:cubicBezTo>
                    <a:pt x="0" y="231"/>
                    <a:pt x="58" y="346"/>
                    <a:pt x="131" y="415"/>
                  </a:cubicBezTo>
                  <a:cubicBezTo>
                    <a:pt x="203" y="484"/>
                    <a:pt x="269" y="593"/>
                    <a:pt x="269" y="593"/>
                  </a:cubicBezTo>
                  <a:cubicBezTo>
                    <a:pt x="269" y="593"/>
                    <a:pt x="307" y="595"/>
                    <a:pt x="276" y="549"/>
                  </a:cubicBezTo>
                  <a:cubicBezTo>
                    <a:pt x="246" y="503"/>
                    <a:pt x="13" y="212"/>
                    <a:pt x="136" y="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34" name="Freeform 6"/>
            <p:cNvSpPr/>
            <p:nvPr/>
          </p:nvSpPr>
          <p:spPr bwMode="auto">
            <a:xfrm>
              <a:off x="1438516" y="2077101"/>
              <a:ext cx="358477" cy="979837"/>
            </a:xfrm>
            <a:custGeom>
              <a:avLst/>
              <a:gdLst>
                <a:gd name="T0" fmla="*/ 152 w 236"/>
                <a:gd name="T1" fmla="*/ 5 h 647"/>
                <a:gd name="T2" fmla="*/ 35 w 236"/>
                <a:gd name="T3" fmla="*/ 96 h 647"/>
                <a:gd name="T4" fmla="*/ 102 w 236"/>
                <a:gd name="T5" fmla="*/ 429 h 647"/>
                <a:gd name="T6" fmla="*/ 213 w 236"/>
                <a:gd name="T7" fmla="*/ 626 h 647"/>
                <a:gd name="T8" fmla="*/ 225 w 236"/>
                <a:gd name="T9" fmla="*/ 594 h 647"/>
                <a:gd name="T10" fmla="*/ 152 w 236"/>
                <a:gd name="T11" fmla="*/ 5 h 647"/>
              </a:gdLst>
              <a:ahLst/>
              <a:cxnLst>
                <a:cxn ang="0">
                  <a:pos x="T0" y="T1"/>
                </a:cxn>
                <a:cxn ang="0">
                  <a:pos x="T2" y="T3"/>
                </a:cxn>
                <a:cxn ang="0">
                  <a:pos x="T4" y="T5"/>
                </a:cxn>
                <a:cxn ang="0">
                  <a:pos x="T6" y="T7"/>
                </a:cxn>
                <a:cxn ang="0">
                  <a:pos x="T8" y="T9"/>
                </a:cxn>
                <a:cxn ang="0">
                  <a:pos x="T10" y="T11"/>
                </a:cxn>
              </a:cxnLst>
              <a:rect l="0" t="0" r="r" b="b"/>
              <a:pathLst>
                <a:path w="236" h="647">
                  <a:moveTo>
                    <a:pt x="152" y="5"/>
                  </a:moveTo>
                  <a:cubicBezTo>
                    <a:pt x="155" y="1"/>
                    <a:pt x="69" y="0"/>
                    <a:pt x="35" y="96"/>
                  </a:cubicBezTo>
                  <a:cubicBezTo>
                    <a:pt x="0" y="191"/>
                    <a:pt x="35" y="314"/>
                    <a:pt x="102" y="429"/>
                  </a:cubicBezTo>
                  <a:cubicBezTo>
                    <a:pt x="170" y="544"/>
                    <a:pt x="213" y="626"/>
                    <a:pt x="213" y="626"/>
                  </a:cubicBezTo>
                  <a:cubicBezTo>
                    <a:pt x="213" y="626"/>
                    <a:pt x="236" y="647"/>
                    <a:pt x="225" y="594"/>
                  </a:cubicBezTo>
                  <a:cubicBezTo>
                    <a:pt x="213" y="540"/>
                    <a:pt x="35" y="170"/>
                    <a:pt x="152" y="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35" name="Freeform 7"/>
            <p:cNvSpPr/>
            <p:nvPr/>
          </p:nvSpPr>
          <p:spPr bwMode="auto">
            <a:xfrm>
              <a:off x="1848375" y="2141627"/>
              <a:ext cx="463630" cy="900972"/>
            </a:xfrm>
            <a:custGeom>
              <a:avLst/>
              <a:gdLst>
                <a:gd name="T0" fmla="*/ 171 w 306"/>
                <a:gd name="T1" fmla="*/ 0 h 595"/>
                <a:gd name="T2" fmla="*/ 268 w 306"/>
                <a:gd name="T3" fmla="*/ 116 h 595"/>
                <a:gd name="T4" fmla="*/ 176 w 306"/>
                <a:gd name="T5" fmla="*/ 415 h 595"/>
                <a:gd name="T6" fmla="*/ 38 w 306"/>
                <a:gd name="T7" fmla="*/ 593 h 595"/>
                <a:gd name="T8" fmla="*/ 30 w 306"/>
                <a:gd name="T9" fmla="*/ 549 h 595"/>
                <a:gd name="T10" fmla="*/ 171 w 306"/>
                <a:gd name="T11" fmla="*/ 0 h 595"/>
              </a:gdLst>
              <a:ahLst/>
              <a:cxnLst>
                <a:cxn ang="0">
                  <a:pos x="T0" y="T1"/>
                </a:cxn>
                <a:cxn ang="0">
                  <a:pos x="T2" y="T3"/>
                </a:cxn>
                <a:cxn ang="0">
                  <a:pos x="T4" y="T5"/>
                </a:cxn>
                <a:cxn ang="0">
                  <a:pos x="T6" y="T7"/>
                </a:cxn>
                <a:cxn ang="0">
                  <a:pos x="T8" y="T9"/>
                </a:cxn>
                <a:cxn ang="0">
                  <a:pos x="T10" y="T11"/>
                </a:cxn>
              </a:cxnLst>
              <a:rect l="0" t="0" r="r" b="b"/>
              <a:pathLst>
                <a:path w="306" h="595">
                  <a:moveTo>
                    <a:pt x="171" y="0"/>
                  </a:moveTo>
                  <a:cubicBezTo>
                    <a:pt x="171" y="0"/>
                    <a:pt x="230" y="1"/>
                    <a:pt x="268" y="116"/>
                  </a:cubicBezTo>
                  <a:cubicBezTo>
                    <a:pt x="306" y="231"/>
                    <a:pt x="247" y="336"/>
                    <a:pt x="176" y="415"/>
                  </a:cubicBezTo>
                  <a:cubicBezTo>
                    <a:pt x="109" y="490"/>
                    <a:pt x="38" y="593"/>
                    <a:pt x="38" y="593"/>
                  </a:cubicBezTo>
                  <a:cubicBezTo>
                    <a:pt x="38" y="593"/>
                    <a:pt x="0" y="595"/>
                    <a:pt x="30" y="549"/>
                  </a:cubicBezTo>
                  <a:cubicBezTo>
                    <a:pt x="61" y="503"/>
                    <a:pt x="294" y="212"/>
                    <a:pt x="171" y="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36" name="Freeform 8"/>
            <p:cNvSpPr/>
            <p:nvPr/>
          </p:nvSpPr>
          <p:spPr bwMode="auto">
            <a:xfrm>
              <a:off x="1850765" y="2077101"/>
              <a:ext cx="359672" cy="979837"/>
            </a:xfrm>
            <a:custGeom>
              <a:avLst/>
              <a:gdLst>
                <a:gd name="T0" fmla="*/ 85 w 237"/>
                <a:gd name="T1" fmla="*/ 5 h 647"/>
                <a:gd name="T2" fmla="*/ 202 w 237"/>
                <a:gd name="T3" fmla="*/ 96 h 647"/>
                <a:gd name="T4" fmla="*/ 134 w 237"/>
                <a:gd name="T5" fmla="*/ 429 h 647"/>
                <a:gd name="T6" fmla="*/ 23 w 237"/>
                <a:gd name="T7" fmla="*/ 626 h 647"/>
                <a:gd name="T8" fmla="*/ 12 w 237"/>
                <a:gd name="T9" fmla="*/ 594 h 647"/>
                <a:gd name="T10" fmla="*/ 85 w 237"/>
                <a:gd name="T11" fmla="*/ 5 h 647"/>
              </a:gdLst>
              <a:ahLst/>
              <a:cxnLst>
                <a:cxn ang="0">
                  <a:pos x="T0" y="T1"/>
                </a:cxn>
                <a:cxn ang="0">
                  <a:pos x="T2" y="T3"/>
                </a:cxn>
                <a:cxn ang="0">
                  <a:pos x="T4" y="T5"/>
                </a:cxn>
                <a:cxn ang="0">
                  <a:pos x="T6" y="T7"/>
                </a:cxn>
                <a:cxn ang="0">
                  <a:pos x="T8" y="T9"/>
                </a:cxn>
                <a:cxn ang="0">
                  <a:pos x="T10" y="T11"/>
                </a:cxn>
              </a:cxnLst>
              <a:rect l="0" t="0" r="r" b="b"/>
              <a:pathLst>
                <a:path w="237" h="647">
                  <a:moveTo>
                    <a:pt x="85" y="5"/>
                  </a:moveTo>
                  <a:cubicBezTo>
                    <a:pt x="82" y="1"/>
                    <a:pt x="168" y="0"/>
                    <a:pt x="202" y="96"/>
                  </a:cubicBezTo>
                  <a:cubicBezTo>
                    <a:pt x="237" y="191"/>
                    <a:pt x="202" y="314"/>
                    <a:pt x="134" y="429"/>
                  </a:cubicBezTo>
                  <a:cubicBezTo>
                    <a:pt x="67" y="544"/>
                    <a:pt x="23" y="626"/>
                    <a:pt x="23" y="626"/>
                  </a:cubicBezTo>
                  <a:cubicBezTo>
                    <a:pt x="23" y="626"/>
                    <a:pt x="0" y="647"/>
                    <a:pt x="12" y="594"/>
                  </a:cubicBezTo>
                  <a:cubicBezTo>
                    <a:pt x="23" y="540"/>
                    <a:pt x="202" y="170"/>
                    <a:pt x="85" y="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37" name="Freeform 9"/>
            <p:cNvSpPr/>
            <p:nvPr/>
          </p:nvSpPr>
          <p:spPr bwMode="auto">
            <a:xfrm>
              <a:off x="1550839" y="2011380"/>
              <a:ext cx="264078" cy="1043169"/>
            </a:xfrm>
            <a:custGeom>
              <a:avLst/>
              <a:gdLst>
                <a:gd name="T0" fmla="*/ 156 w 174"/>
                <a:gd name="T1" fmla="*/ 32 h 689"/>
                <a:gd name="T2" fmla="*/ 31 w 174"/>
                <a:gd name="T3" fmla="*/ 132 h 689"/>
                <a:gd name="T4" fmla="*/ 75 w 174"/>
                <a:gd name="T5" fmla="*/ 455 h 689"/>
                <a:gd name="T6" fmla="*/ 151 w 174"/>
                <a:gd name="T7" fmla="*/ 666 h 689"/>
                <a:gd name="T8" fmla="*/ 170 w 174"/>
                <a:gd name="T9" fmla="*/ 648 h 689"/>
                <a:gd name="T10" fmla="*/ 156 w 174"/>
                <a:gd name="T11" fmla="*/ 32 h 689"/>
              </a:gdLst>
              <a:ahLst/>
              <a:cxnLst>
                <a:cxn ang="0">
                  <a:pos x="T0" y="T1"/>
                </a:cxn>
                <a:cxn ang="0">
                  <a:pos x="T2" y="T3"/>
                </a:cxn>
                <a:cxn ang="0">
                  <a:pos x="T4" y="T5"/>
                </a:cxn>
                <a:cxn ang="0">
                  <a:pos x="T6" y="T7"/>
                </a:cxn>
                <a:cxn ang="0">
                  <a:pos x="T8" y="T9"/>
                </a:cxn>
                <a:cxn ang="0">
                  <a:pos x="T10" y="T11"/>
                </a:cxn>
              </a:cxnLst>
              <a:rect l="0" t="0" r="r" b="b"/>
              <a:pathLst>
                <a:path w="174" h="689">
                  <a:moveTo>
                    <a:pt x="156" y="32"/>
                  </a:moveTo>
                  <a:cubicBezTo>
                    <a:pt x="156" y="32"/>
                    <a:pt x="61" y="0"/>
                    <a:pt x="31" y="132"/>
                  </a:cubicBezTo>
                  <a:cubicBezTo>
                    <a:pt x="0" y="264"/>
                    <a:pt x="40" y="371"/>
                    <a:pt x="75" y="455"/>
                  </a:cubicBezTo>
                  <a:cubicBezTo>
                    <a:pt x="111" y="539"/>
                    <a:pt x="151" y="666"/>
                    <a:pt x="151" y="666"/>
                  </a:cubicBezTo>
                  <a:cubicBezTo>
                    <a:pt x="151" y="666"/>
                    <a:pt x="174" y="689"/>
                    <a:pt x="170" y="648"/>
                  </a:cubicBezTo>
                  <a:cubicBezTo>
                    <a:pt x="166" y="607"/>
                    <a:pt x="52" y="152"/>
                    <a:pt x="156" y="32"/>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38" name="Freeform 10"/>
            <p:cNvSpPr/>
            <p:nvPr/>
          </p:nvSpPr>
          <p:spPr bwMode="auto">
            <a:xfrm>
              <a:off x="1834036" y="2011380"/>
              <a:ext cx="264078" cy="1043169"/>
            </a:xfrm>
            <a:custGeom>
              <a:avLst/>
              <a:gdLst>
                <a:gd name="T0" fmla="*/ 18 w 174"/>
                <a:gd name="T1" fmla="*/ 32 h 689"/>
                <a:gd name="T2" fmla="*/ 143 w 174"/>
                <a:gd name="T3" fmla="*/ 132 h 689"/>
                <a:gd name="T4" fmla="*/ 98 w 174"/>
                <a:gd name="T5" fmla="*/ 455 h 689"/>
                <a:gd name="T6" fmla="*/ 23 w 174"/>
                <a:gd name="T7" fmla="*/ 666 h 689"/>
                <a:gd name="T8" fmla="*/ 4 w 174"/>
                <a:gd name="T9" fmla="*/ 648 h 689"/>
                <a:gd name="T10" fmla="*/ 18 w 174"/>
                <a:gd name="T11" fmla="*/ 32 h 689"/>
              </a:gdLst>
              <a:ahLst/>
              <a:cxnLst>
                <a:cxn ang="0">
                  <a:pos x="T0" y="T1"/>
                </a:cxn>
                <a:cxn ang="0">
                  <a:pos x="T2" y="T3"/>
                </a:cxn>
                <a:cxn ang="0">
                  <a:pos x="T4" y="T5"/>
                </a:cxn>
                <a:cxn ang="0">
                  <a:pos x="T6" y="T7"/>
                </a:cxn>
                <a:cxn ang="0">
                  <a:pos x="T8" y="T9"/>
                </a:cxn>
                <a:cxn ang="0">
                  <a:pos x="T10" y="T11"/>
                </a:cxn>
              </a:cxnLst>
              <a:rect l="0" t="0" r="r" b="b"/>
              <a:pathLst>
                <a:path w="174" h="689">
                  <a:moveTo>
                    <a:pt x="18" y="32"/>
                  </a:moveTo>
                  <a:cubicBezTo>
                    <a:pt x="18" y="32"/>
                    <a:pt x="112" y="0"/>
                    <a:pt x="143" y="132"/>
                  </a:cubicBezTo>
                  <a:cubicBezTo>
                    <a:pt x="174" y="264"/>
                    <a:pt x="134" y="371"/>
                    <a:pt x="98" y="455"/>
                  </a:cubicBezTo>
                  <a:cubicBezTo>
                    <a:pt x="62" y="539"/>
                    <a:pt x="23" y="666"/>
                    <a:pt x="23" y="666"/>
                  </a:cubicBezTo>
                  <a:cubicBezTo>
                    <a:pt x="23" y="666"/>
                    <a:pt x="0" y="689"/>
                    <a:pt x="4" y="648"/>
                  </a:cubicBezTo>
                  <a:cubicBezTo>
                    <a:pt x="7" y="607"/>
                    <a:pt x="121" y="152"/>
                    <a:pt x="18" y="32"/>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39" name="Freeform 11"/>
            <p:cNvSpPr/>
            <p:nvPr/>
          </p:nvSpPr>
          <p:spPr bwMode="auto">
            <a:xfrm>
              <a:off x="1678696" y="2006600"/>
              <a:ext cx="164899" cy="1039583"/>
            </a:xfrm>
            <a:custGeom>
              <a:avLst/>
              <a:gdLst>
                <a:gd name="T0" fmla="*/ 103 w 109"/>
                <a:gd name="T1" fmla="*/ 665 h 687"/>
                <a:gd name="T2" fmla="*/ 109 w 109"/>
                <a:gd name="T3" fmla="*/ 28 h 687"/>
                <a:gd name="T4" fmla="*/ 8 w 109"/>
                <a:gd name="T5" fmla="*/ 199 h 687"/>
                <a:gd name="T6" fmla="*/ 81 w 109"/>
                <a:gd name="T7" fmla="*/ 665 h 687"/>
                <a:gd name="T8" fmla="*/ 103 w 109"/>
                <a:gd name="T9" fmla="*/ 665 h 687"/>
              </a:gdLst>
              <a:ahLst/>
              <a:cxnLst>
                <a:cxn ang="0">
                  <a:pos x="T0" y="T1"/>
                </a:cxn>
                <a:cxn ang="0">
                  <a:pos x="T2" y="T3"/>
                </a:cxn>
                <a:cxn ang="0">
                  <a:pos x="T4" y="T5"/>
                </a:cxn>
                <a:cxn ang="0">
                  <a:pos x="T6" y="T7"/>
                </a:cxn>
                <a:cxn ang="0">
                  <a:pos x="T8" y="T9"/>
                </a:cxn>
              </a:cxnLst>
              <a:rect l="0" t="0" r="r" b="b"/>
              <a:pathLst>
                <a:path w="109" h="687">
                  <a:moveTo>
                    <a:pt x="103" y="665"/>
                  </a:moveTo>
                  <a:cubicBezTo>
                    <a:pt x="103" y="665"/>
                    <a:pt x="87" y="169"/>
                    <a:pt x="109" y="28"/>
                  </a:cubicBezTo>
                  <a:cubicBezTo>
                    <a:pt x="109" y="28"/>
                    <a:pt x="16" y="0"/>
                    <a:pt x="8" y="199"/>
                  </a:cubicBezTo>
                  <a:cubicBezTo>
                    <a:pt x="0" y="398"/>
                    <a:pt x="68" y="511"/>
                    <a:pt x="81" y="665"/>
                  </a:cubicBezTo>
                  <a:cubicBezTo>
                    <a:pt x="81" y="665"/>
                    <a:pt x="91" y="687"/>
                    <a:pt x="103" y="66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40" name="Freeform 12"/>
            <p:cNvSpPr/>
            <p:nvPr/>
          </p:nvSpPr>
          <p:spPr bwMode="auto">
            <a:xfrm>
              <a:off x="1805357" y="2006600"/>
              <a:ext cx="163705" cy="1039583"/>
            </a:xfrm>
            <a:custGeom>
              <a:avLst/>
              <a:gdLst>
                <a:gd name="T0" fmla="*/ 6 w 108"/>
                <a:gd name="T1" fmla="*/ 665 h 687"/>
                <a:gd name="T2" fmla="*/ 0 w 108"/>
                <a:gd name="T3" fmla="*/ 28 h 687"/>
                <a:gd name="T4" fmla="*/ 101 w 108"/>
                <a:gd name="T5" fmla="*/ 199 h 687"/>
                <a:gd name="T6" fmla="*/ 28 w 108"/>
                <a:gd name="T7" fmla="*/ 665 h 687"/>
                <a:gd name="T8" fmla="*/ 6 w 108"/>
                <a:gd name="T9" fmla="*/ 665 h 687"/>
              </a:gdLst>
              <a:ahLst/>
              <a:cxnLst>
                <a:cxn ang="0">
                  <a:pos x="T0" y="T1"/>
                </a:cxn>
                <a:cxn ang="0">
                  <a:pos x="T2" y="T3"/>
                </a:cxn>
                <a:cxn ang="0">
                  <a:pos x="T4" y="T5"/>
                </a:cxn>
                <a:cxn ang="0">
                  <a:pos x="T6" y="T7"/>
                </a:cxn>
                <a:cxn ang="0">
                  <a:pos x="T8" y="T9"/>
                </a:cxn>
              </a:cxnLst>
              <a:rect l="0" t="0" r="r" b="b"/>
              <a:pathLst>
                <a:path w="108" h="687">
                  <a:moveTo>
                    <a:pt x="6" y="665"/>
                  </a:moveTo>
                  <a:cubicBezTo>
                    <a:pt x="6" y="665"/>
                    <a:pt x="21" y="169"/>
                    <a:pt x="0" y="28"/>
                  </a:cubicBezTo>
                  <a:cubicBezTo>
                    <a:pt x="0" y="28"/>
                    <a:pt x="93" y="0"/>
                    <a:pt x="101" y="199"/>
                  </a:cubicBezTo>
                  <a:cubicBezTo>
                    <a:pt x="108" y="398"/>
                    <a:pt x="41" y="511"/>
                    <a:pt x="28" y="665"/>
                  </a:cubicBezTo>
                  <a:cubicBezTo>
                    <a:pt x="28" y="665"/>
                    <a:pt x="18" y="687"/>
                    <a:pt x="6" y="66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41" name="Freeform 13"/>
            <p:cNvSpPr/>
            <p:nvPr/>
          </p:nvSpPr>
          <p:spPr bwMode="auto">
            <a:xfrm>
              <a:off x="1732468" y="3163286"/>
              <a:ext cx="173264" cy="130247"/>
            </a:xfrm>
            <a:custGeom>
              <a:avLst/>
              <a:gdLst>
                <a:gd name="T0" fmla="*/ 20 w 114"/>
                <a:gd name="T1" fmla="*/ 9 h 86"/>
                <a:gd name="T2" fmla="*/ 103 w 114"/>
                <a:gd name="T3" fmla="*/ 8 h 86"/>
                <a:gd name="T4" fmla="*/ 107 w 114"/>
                <a:gd name="T5" fmla="*/ 49 h 86"/>
                <a:gd name="T6" fmla="*/ 29 w 114"/>
                <a:gd name="T7" fmla="*/ 74 h 86"/>
                <a:gd name="T8" fmla="*/ 20 w 114"/>
                <a:gd name="T9" fmla="*/ 9 h 86"/>
              </a:gdLst>
              <a:ahLst/>
              <a:cxnLst>
                <a:cxn ang="0">
                  <a:pos x="T0" y="T1"/>
                </a:cxn>
                <a:cxn ang="0">
                  <a:pos x="T2" y="T3"/>
                </a:cxn>
                <a:cxn ang="0">
                  <a:pos x="T4" y="T5"/>
                </a:cxn>
                <a:cxn ang="0">
                  <a:pos x="T6" y="T7"/>
                </a:cxn>
                <a:cxn ang="0">
                  <a:pos x="T8" y="T9"/>
                </a:cxn>
              </a:cxnLst>
              <a:rect l="0" t="0" r="r" b="b"/>
              <a:pathLst>
                <a:path w="114" h="86">
                  <a:moveTo>
                    <a:pt x="20" y="9"/>
                  </a:moveTo>
                  <a:cubicBezTo>
                    <a:pt x="20" y="9"/>
                    <a:pt x="65" y="0"/>
                    <a:pt x="103" y="8"/>
                  </a:cubicBezTo>
                  <a:cubicBezTo>
                    <a:pt x="103" y="8"/>
                    <a:pt x="100" y="25"/>
                    <a:pt x="107" y="49"/>
                  </a:cubicBezTo>
                  <a:cubicBezTo>
                    <a:pt x="114" y="74"/>
                    <a:pt x="65" y="86"/>
                    <a:pt x="29" y="74"/>
                  </a:cubicBezTo>
                  <a:cubicBezTo>
                    <a:pt x="0" y="59"/>
                    <a:pt x="24" y="28"/>
                    <a:pt x="20" y="9"/>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42" name="Freeform 14"/>
            <p:cNvSpPr>
              <a:spLocks noEditPoints="1"/>
            </p:cNvSpPr>
            <p:nvPr/>
          </p:nvSpPr>
          <p:spPr bwMode="auto">
            <a:xfrm>
              <a:off x="1737247" y="2987633"/>
              <a:ext cx="174459" cy="209112"/>
            </a:xfrm>
            <a:custGeom>
              <a:avLst/>
              <a:gdLst>
                <a:gd name="T0" fmla="*/ 100 w 115"/>
                <a:gd name="T1" fmla="*/ 124 h 138"/>
                <a:gd name="T2" fmla="*/ 94 w 115"/>
                <a:gd name="T3" fmla="*/ 123 h 138"/>
                <a:gd name="T4" fmla="*/ 95 w 115"/>
                <a:gd name="T5" fmla="*/ 66 h 138"/>
                <a:gd name="T6" fmla="*/ 100 w 115"/>
                <a:gd name="T7" fmla="*/ 67 h 138"/>
                <a:gd name="T8" fmla="*/ 100 w 115"/>
                <a:gd name="T9" fmla="*/ 65 h 138"/>
                <a:gd name="T10" fmla="*/ 101 w 115"/>
                <a:gd name="T11" fmla="*/ 65 h 138"/>
                <a:gd name="T12" fmla="*/ 115 w 115"/>
                <a:gd name="T13" fmla="*/ 28 h 138"/>
                <a:gd name="T14" fmla="*/ 0 w 115"/>
                <a:gd name="T15" fmla="*/ 28 h 138"/>
                <a:gd name="T16" fmla="*/ 13 w 115"/>
                <a:gd name="T17" fmla="*/ 62 h 138"/>
                <a:gd name="T18" fmla="*/ 14 w 115"/>
                <a:gd name="T19" fmla="*/ 69 h 138"/>
                <a:gd name="T20" fmla="*/ 18 w 115"/>
                <a:gd name="T21" fmla="*/ 68 h 138"/>
                <a:gd name="T22" fmla="*/ 21 w 115"/>
                <a:gd name="T23" fmla="*/ 124 h 138"/>
                <a:gd name="T24" fmla="*/ 17 w 115"/>
                <a:gd name="T25" fmla="*/ 125 h 138"/>
                <a:gd name="T26" fmla="*/ 17 w 115"/>
                <a:gd name="T27" fmla="*/ 138 h 138"/>
                <a:gd name="T28" fmla="*/ 99 w 115"/>
                <a:gd name="T29" fmla="*/ 135 h 138"/>
                <a:gd name="T30" fmla="*/ 100 w 115"/>
                <a:gd name="T31" fmla="*/ 124 h 138"/>
                <a:gd name="T32" fmla="*/ 91 w 115"/>
                <a:gd name="T33" fmla="*/ 122 h 138"/>
                <a:gd name="T34" fmla="*/ 77 w 115"/>
                <a:gd name="T35" fmla="*/ 120 h 138"/>
                <a:gd name="T36" fmla="*/ 78 w 115"/>
                <a:gd name="T37" fmla="*/ 64 h 138"/>
                <a:gd name="T38" fmla="*/ 92 w 115"/>
                <a:gd name="T39" fmla="*/ 66 h 138"/>
                <a:gd name="T40" fmla="*/ 91 w 115"/>
                <a:gd name="T41" fmla="*/ 122 h 138"/>
                <a:gd name="T42" fmla="*/ 56 w 115"/>
                <a:gd name="T43" fmla="*/ 120 h 138"/>
                <a:gd name="T44" fmla="*/ 41 w 115"/>
                <a:gd name="T45" fmla="*/ 121 h 138"/>
                <a:gd name="T46" fmla="*/ 40 w 115"/>
                <a:gd name="T47" fmla="*/ 64 h 138"/>
                <a:gd name="T48" fmla="*/ 56 w 115"/>
                <a:gd name="T49" fmla="*/ 63 h 138"/>
                <a:gd name="T50" fmla="*/ 56 w 115"/>
                <a:gd name="T51" fmla="*/ 120 h 138"/>
                <a:gd name="T52" fmla="*/ 21 w 115"/>
                <a:gd name="T53" fmla="*/ 67 h 138"/>
                <a:gd name="T54" fmla="*/ 37 w 115"/>
                <a:gd name="T55" fmla="*/ 64 h 138"/>
                <a:gd name="T56" fmla="*/ 38 w 115"/>
                <a:gd name="T57" fmla="*/ 121 h 138"/>
                <a:gd name="T58" fmla="*/ 24 w 115"/>
                <a:gd name="T59" fmla="*/ 123 h 138"/>
                <a:gd name="T60" fmla="*/ 21 w 115"/>
                <a:gd name="T61" fmla="*/ 67 h 138"/>
                <a:gd name="T62" fmla="*/ 59 w 115"/>
                <a:gd name="T63" fmla="*/ 120 h 138"/>
                <a:gd name="T64" fmla="*/ 59 w 115"/>
                <a:gd name="T65" fmla="*/ 63 h 138"/>
                <a:gd name="T66" fmla="*/ 75 w 115"/>
                <a:gd name="T67" fmla="*/ 64 h 138"/>
                <a:gd name="T68" fmla="*/ 74 w 115"/>
                <a:gd name="T69" fmla="*/ 120 h 138"/>
                <a:gd name="T70" fmla="*/ 59 w 115"/>
                <a:gd name="T71" fmla="*/ 12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5" h="138">
                  <a:moveTo>
                    <a:pt x="100" y="124"/>
                  </a:moveTo>
                  <a:cubicBezTo>
                    <a:pt x="98" y="124"/>
                    <a:pt x="96" y="123"/>
                    <a:pt x="94" y="123"/>
                  </a:cubicBezTo>
                  <a:cubicBezTo>
                    <a:pt x="93" y="98"/>
                    <a:pt x="93" y="79"/>
                    <a:pt x="95" y="66"/>
                  </a:cubicBezTo>
                  <a:cubicBezTo>
                    <a:pt x="98" y="67"/>
                    <a:pt x="100" y="67"/>
                    <a:pt x="100" y="67"/>
                  </a:cubicBezTo>
                  <a:cubicBezTo>
                    <a:pt x="100" y="65"/>
                    <a:pt x="100" y="65"/>
                    <a:pt x="100" y="65"/>
                  </a:cubicBezTo>
                  <a:cubicBezTo>
                    <a:pt x="101" y="65"/>
                    <a:pt x="101" y="65"/>
                    <a:pt x="101" y="65"/>
                  </a:cubicBezTo>
                  <a:cubicBezTo>
                    <a:pt x="104" y="47"/>
                    <a:pt x="115" y="28"/>
                    <a:pt x="115" y="28"/>
                  </a:cubicBezTo>
                  <a:cubicBezTo>
                    <a:pt x="54" y="0"/>
                    <a:pt x="0" y="28"/>
                    <a:pt x="0" y="28"/>
                  </a:cubicBezTo>
                  <a:cubicBezTo>
                    <a:pt x="8" y="42"/>
                    <a:pt x="12" y="55"/>
                    <a:pt x="13" y="62"/>
                  </a:cubicBezTo>
                  <a:cubicBezTo>
                    <a:pt x="14" y="69"/>
                    <a:pt x="14" y="69"/>
                    <a:pt x="14" y="69"/>
                  </a:cubicBezTo>
                  <a:cubicBezTo>
                    <a:pt x="15" y="68"/>
                    <a:pt x="17" y="68"/>
                    <a:pt x="18" y="68"/>
                  </a:cubicBezTo>
                  <a:cubicBezTo>
                    <a:pt x="19" y="80"/>
                    <a:pt x="21" y="99"/>
                    <a:pt x="21" y="124"/>
                  </a:cubicBezTo>
                  <a:cubicBezTo>
                    <a:pt x="18" y="125"/>
                    <a:pt x="17" y="125"/>
                    <a:pt x="17" y="125"/>
                  </a:cubicBezTo>
                  <a:cubicBezTo>
                    <a:pt x="9" y="132"/>
                    <a:pt x="17" y="138"/>
                    <a:pt x="17" y="138"/>
                  </a:cubicBezTo>
                  <a:cubicBezTo>
                    <a:pt x="56" y="126"/>
                    <a:pt x="99" y="135"/>
                    <a:pt x="99" y="135"/>
                  </a:cubicBezTo>
                  <a:cubicBezTo>
                    <a:pt x="108" y="130"/>
                    <a:pt x="100" y="124"/>
                    <a:pt x="100" y="124"/>
                  </a:cubicBezTo>
                  <a:close/>
                  <a:moveTo>
                    <a:pt x="91" y="122"/>
                  </a:moveTo>
                  <a:cubicBezTo>
                    <a:pt x="87" y="121"/>
                    <a:pt x="82" y="121"/>
                    <a:pt x="77" y="120"/>
                  </a:cubicBezTo>
                  <a:cubicBezTo>
                    <a:pt x="75" y="102"/>
                    <a:pt x="77" y="79"/>
                    <a:pt x="78" y="64"/>
                  </a:cubicBezTo>
                  <a:cubicBezTo>
                    <a:pt x="83" y="64"/>
                    <a:pt x="88" y="65"/>
                    <a:pt x="92" y="66"/>
                  </a:cubicBezTo>
                  <a:cubicBezTo>
                    <a:pt x="90" y="79"/>
                    <a:pt x="90" y="98"/>
                    <a:pt x="91" y="122"/>
                  </a:cubicBezTo>
                  <a:close/>
                  <a:moveTo>
                    <a:pt x="56" y="120"/>
                  </a:moveTo>
                  <a:cubicBezTo>
                    <a:pt x="51" y="120"/>
                    <a:pt x="46" y="120"/>
                    <a:pt x="41" y="121"/>
                  </a:cubicBezTo>
                  <a:cubicBezTo>
                    <a:pt x="42" y="101"/>
                    <a:pt x="41" y="79"/>
                    <a:pt x="40" y="64"/>
                  </a:cubicBezTo>
                  <a:cubicBezTo>
                    <a:pt x="46" y="63"/>
                    <a:pt x="51" y="63"/>
                    <a:pt x="56" y="63"/>
                  </a:cubicBezTo>
                  <a:lnTo>
                    <a:pt x="56" y="120"/>
                  </a:lnTo>
                  <a:close/>
                  <a:moveTo>
                    <a:pt x="21" y="67"/>
                  </a:moveTo>
                  <a:cubicBezTo>
                    <a:pt x="26" y="65"/>
                    <a:pt x="32" y="65"/>
                    <a:pt x="37" y="64"/>
                  </a:cubicBezTo>
                  <a:cubicBezTo>
                    <a:pt x="38" y="79"/>
                    <a:pt x="39" y="102"/>
                    <a:pt x="38" y="121"/>
                  </a:cubicBezTo>
                  <a:cubicBezTo>
                    <a:pt x="33" y="122"/>
                    <a:pt x="28" y="123"/>
                    <a:pt x="24" y="123"/>
                  </a:cubicBezTo>
                  <a:cubicBezTo>
                    <a:pt x="24" y="98"/>
                    <a:pt x="22" y="79"/>
                    <a:pt x="21" y="67"/>
                  </a:cubicBezTo>
                  <a:close/>
                  <a:moveTo>
                    <a:pt x="59" y="120"/>
                  </a:moveTo>
                  <a:cubicBezTo>
                    <a:pt x="59" y="63"/>
                    <a:pt x="59" y="63"/>
                    <a:pt x="59" y="63"/>
                  </a:cubicBezTo>
                  <a:cubicBezTo>
                    <a:pt x="65" y="63"/>
                    <a:pt x="70" y="63"/>
                    <a:pt x="75" y="64"/>
                  </a:cubicBezTo>
                  <a:cubicBezTo>
                    <a:pt x="74" y="79"/>
                    <a:pt x="73" y="102"/>
                    <a:pt x="74" y="120"/>
                  </a:cubicBezTo>
                  <a:cubicBezTo>
                    <a:pt x="69" y="120"/>
                    <a:pt x="64" y="120"/>
                    <a:pt x="59" y="12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grpSp>
      <p:grpSp>
        <p:nvGrpSpPr>
          <p:cNvPr id="43" name="Group 36"/>
          <p:cNvGrpSpPr/>
          <p:nvPr/>
        </p:nvGrpSpPr>
        <p:grpSpPr>
          <a:xfrm>
            <a:off x="6096000" y="2306587"/>
            <a:ext cx="1293147" cy="1704676"/>
            <a:chOff x="1335753" y="2006600"/>
            <a:chExt cx="976252" cy="1286933"/>
          </a:xfrm>
          <a:solidFill>
            <a:srgbClr val="B38275"/>
          </a:solidFill>
        </p:grpSpPr>
        <p:sp>
          <p:nvSpPr>
            <p:cNvPr id="44" name="Freeform 5"/>
            <p:cNvSpPr/>
            <p:nvPr/>
          </p:nvSpPr>
          <p:spPr bwMode="auto">
            <a:xfrm>
              <a:off x="1335753" y="2141627"/>
              <a:ext cx="466020" cy="900972"/>
            </a:xfrm>
            <a:custGeom>
              <a:avLst/>
              <a:gdLst>
                <a:gd name="T0" fmla="*/ 136 w 307"/>
                <a:gd name="T1" fmla="*/ 0 h 595"/>
                <a:gd name="T2" fmla="*/ 39 w 307"/>
                <a:gd name="T3" fmla="*/ 116 h 595"/>
                <a:gd name="T4" fmla="*/ 131 w 307"/>
                <a:gd name="T5" fmla="*/ 415 h 595"/>
                <a:gd name="T6" fmla="*/ 269 w 307"/>
                <a:gd name="T7" fmla="*/ 593 h 595"/>
                <a:gd name="T8" fmla="*/ 276 w 307"/>
                <a:gd name="T9" fmla="*/ 549 h 595"/>
                <a:gd name="T10" fmla="*/ 136 w 307"/>
                <a:gd name="T11" fmla="*/ 0 h 595"/>
              </a:gdLst>
              <a:ahLst/>
              <a:cxnLst>
                <a:cxn ang="0">
                  <a:pos x="T0" y="T1"/>
                </a:cxn>
                <a:cxn ang="0">
                  <a:pos x="T2" y="T3"/>
                </a:cxn>
                <a:cxn ang="0">
                  <a:pos x="T4" y="T5"/>
                </a:cxn>
                <a:cxn ang="0">
                  <a:pos x="T6" y="T7"/>
                </a:cxn>
                <a:cxn ang="0">
                  <a:pos x="T8" y="T9"/>
                </a:cxn>
                <a:cxn ang="0">
                  <a:pos x="T10" y="T11"/>
                </a:cxn>
              </a:cxnLst>
              <a:rect l="0" t="0" r="r" b="b"/>
              <a:pathLst>
                <a:path w="307" h="595">
                  <a:moveTo>
                    <a:pt x="136" y="0"/>
                  </a:moveTo>
                  <a:cubicBezTo>
                    <a:pt x="136" y="0"/>
                    <a:pt x="77" y="1"/>
                    <a:pt x="39" y="116"/>
                  </a:cubicBezTo>
                  <a:cubicBezTo>
                    <a:pt x="0" y="231"/>
                    <a:pt x="58" y="346"/>
                    <a:pt x="131" y="415"/>
                  </a:cubicBezTo>
                  <a:cubicBezTo>
                    <a:pt x="203" y="484"/>
                    <a:pt x="269" y="593"/>
                    <a:pt x="269" y="593"/>
                  </a:cubicBezTo>
                  <a:cubicBezTo>
                    <a:pt x="269" y="593"/>
                    <a:pt x="307" y="595"/>
                    <a:pt x="276" y="549"/>
                  </a:cubicBezTo>
                  <a:cubicBezTo>
                    <a:pt x="246" y="503"/>
                    <a:pt x="13" y="212"/>
                    <a:pt x="136" y="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45" name="Freeform 6"/>
            <p:cNvSpPr/>
            <p:nvPr/>
          </p:nvSpPr>
          <p:spPr bwMode="auto">
            <a:xfrm>
              <a:off x="1438516" y="2077101"/>
              <a:ext cx="358477" cy="979837"/>
            </a:xfrm>
            <a:custGeom>
              <a:avLst/>
              <a:gdLst>
                <a:gd name="T0" fmla="*/ 152 w 236"/>
                <a:gd name="T1" fmla="*/ 5 h 647"/>
                <a:gd name="T2" fmla="*/ 35 w 236"/>
                <a:gd name="T3" fmla="*/ 96 h 647"/>
                <a:gd name="T4" fmla="*/ 102 w 236"/>
                <a:gd name="T5" fmla="*/ 429 h 647"/>
                <a:gd name="T6" fmla="*/ 213 w 236"/>
                <a:gd name="T7" fmla="*/ 626 h 647"/>
                <a:gd name="T8" fmla="*/ 225 w 236"/>
                <a:gd name="T9" fmla="*/ 594 h 647"/>
                <a:gd name="T10" fmla="*/ 152 w 236"/>
                <a:gd name="T11" fmla="*/ 5 h 647"/>
              </a:gdLst>
              <a:ahLst/>
              <a:cxnLst>
                <a:cxn ang="0">
                  <a:pos x="T0" y="T1"/>
                </a:cxn>
                <a:cxn ang="0">
                  <a:pos x="T2" y="T3"/>
                </a:cxn>
                <a:cxn ang="0">
                  <a:pos x="T4" y="T5"/>
                </a:cxn>
                <a:cxn ang="0">
                  <a:pos x="T6" y="T7"/>
                </a:cxn>
                <a:cxn ang="0">
                  <a:pos x="T8" y="T9"/>
                </a:cxn>
                <a:cxn ang="0">
                  <a:pos x="T10" y="T11"/>
                </a:cxn>
              </a:cxnLst>
              <a:rect l="0" t="0" r="r" b="b"/>
              <a:pathLst>
                <a:path w="236" h="647">
                  <a:moveTo>
                    <a:pt x="152" y="5"/>
                  </a:moveTo>
                  <a:cubicBezTo>
                    <a:pt x="155" y="1"/>
                    <a:pt x="69" y="0"/>
                    <a:pt x="35" y="96"/>
                  </a:cubicBezTo>
                  <a:cubicBezTo>
                    <a:pt x="0" y="191"/>
                    <a:pt x="35" y="314"/>
                    <a:pt x="102" y="429"/>
                  </a:cubicBezTo>
                  <a:cubicBezTo>
                    <a:pt x="170" y="544"/>
                    <a:pt x="213" y="626"/>
                    <a:pt x="213" y="626"/>
                  </a:cubicBezTo>
                  <a:cubicBezTo>
                    <a:pt x="213" y="626"/>
                    <a:pt x="236" y="647"/>
                    <a:pt x="225" y="594"/>
                  </a:cubicBezTo>
                  <a:cubicBezTo>
                    <a:pt x="213" y="540"/>
                    <a:pt x="35" y="170"/>
                    <a:pt x="152" y="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46" name="Freeform 7"/>
            <p:cNvSpPr/>
            <p:nvPr/>
          </p:nvSpPr>
          <p:spPr bwMode="auto">
            <a:xfrm>
              <a:off x="1848375" y="2141627"/>
              <a:ext cx="463630" cy="900972"/>
            </a:xfrm>
            <a:custGeom>
              <a:avLst/>
              <a:gdLst>
                <a:gd name="T0" fmla="*/ 171 w 306"/>
                <a:gd name="T1" fmla="*/ 0 h 595"/>
                <a:gd name="T2" fmla="*/ 268 w 306"/>
                <a:gd name="T3" fmla="*/ 116 h 595"/>
                <a:gd name="T4" fmla="*/ 176 w 306"/>
                <a:gd name="T5" fmla="*/ 415 h 595"/>
                <a:gd name="T6" fmla="*/ 38 w 306"/>
                <a:gd name="T7" fmla="*/ 593 h 595"/>
                <a:gd name="T8" fmla="*/ 30 w 306"/>
                <a:gd name="T9" fmla="*/ 549 h 595"/>
                <a:gd name="T10" fmla="*/ 171 w 306"/>
                <a:gd name="T11" fmla="*/ 0 h 595"/>
              </a:gdLst>
              <a:ahLst/>
              <a:cxnLst>
                <a:cxn ang="0">
                  <a:pos x="T0" y="T1"/>
                </a:cxn>
                <a:cxn ang="0">
                  <a:pos x="T2" y="T3"/>
                </a:cxn>
                <a:cxn ang="0">
                  <a:pos x="T4" y="T5"/>
                </a:cxn>
                <a:cxn ang="0">
                  <a:pos x="T6" y="T7"/>
                </a:cxn>
                <a:cxn ang="0">
                  <a:pos x="T8" y="T9"/>
                </a:cxn>
                <a:cxn ang="0">
                  <a:pos x="T10" y="T11"/>
                </a:cxn>
              </a:cxnLst>
              <a:rect l="0" t="0" r="r" b="b"/>
              <a:pathLst>
                <a:path w="306" h="595">
                  <a:moveTo>
                    <a:pt x="171" y="0"/>
                  </a:moveTo>
                  <a:cubicBezTo>
                    <a:pt x="171" y="0"/>
                    <a:pt x="230" y="1"/>
                    <a:pt x="268" y="116"/>
                  </a:cubicBezTo>
                  <a:cubicBezTo>
                    <a:pt x="306" y="231"/>
                    <a:pt x="247" y="336"/>
                    <a:pt x="176" y="415"/>
                  </a:cubicBezTo>
                  <a:cubicBezTo>
                    <a:pt x="109" y="490"/>
                    <a:pt x="38" y="593"/>
                    <a:pt x="38" y="593"/>
                  </a:cubicBezTo>
                  <a:cubicBezTo>
                    <a:pt x="38" y="593"/>
                    <a:pt x="0" y="595"/>
                    <a:pt x="30" y="549"/>
                  </a:cubicBezTo>
                  <a:cubicBezTo>
                    <a:pt x="61" y="503"/>
                    <a:pt x="294" y="212"/>
                    <a:pt x="171" y="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47" name="Freeform 8"/>
            <p:cNvSpPr/>
            <p:nvPr/>
          </p:nvSpPr>
          <p:spPr bwMode="auto">
            <a:xfrm>
              <a:off x="1850765" y="2077101"/>
              <a:ext cx="359672" cy="979837"/>
            </a:xfrm>
            <a:custGeom>
              <a:avLst/>
              <a:gdLst>
                <a:gd name="T0" fmla="*/ 85 w 237"/>
                <a:gd name="T1" fmla="*/ 5 h 647"/>
                <a:gd name="T2" fmla="*/ 202 w 237"/>
                <a:gd name="T3" fmla="*/ 96 h 647"/>
                <a:gd name="T4" fmla="*/ 134 w 237"/>
                <a:gd name="T5" fmla="*/ 429 h 647"/>
                <a:gd name="T6" fmla="*/ 23 w 237"/>
                <a:gd name="T7" fmla="*/ 626 h 647"/>
                <a:gd name="T8" fmla="*/ 12 w 237"/>
                <a:gd name="T9" fmla="*/ 594 h 647"/>
                <a:gd name="T10" fmla="*/ 85 w 237"/>
                <a:gd name="T11" fmla="*/ 5 h 647"/>
              </a:gdLst>
              <a:ahLst/>
              <a:cxnLst>
                <a:cxn ang="0">
                  <a:pos x="T0" y="T1"/>
                </a:cxn>
                <a:cxn ang="0">
                  <a:pos x="T2" y="T3"/>
                </a:cxn>
                <a:cxn ang="0">
                  <a:pos x="T4" y="T5"/>
                </a:cxn>
                <a:cxn ang="0">
                  <a:pos x="T6" y="T7"/>
                </a:cxn>
                <a:cxn ang="0">
                  <a:pos x="T8" y="T9"/>
                </a:cxn>
                <a:cxn ang="0">
                  <a:pos x="T10" y="T11"/>
                </a:cxn>
              </a:cxnLst>
              <a:rect l="0" t="0" r="r" b="b"/>
              <a:pathLst>
                <a:path w="237" h="647">
                  <a:moveTo>
                    <a:pt x="85" y="5"/>
                  </a:moveTo>
                  <a:cubicBezTo>
                    <a:pt x="82" y="1"/>
                    <a:pt x="168" y="0"/>
                    <a:pt x="202" y="96"/>
                  </a:cubicBezTo>
                  <a:cubicBezTo>
                    <a:pt x="237" y="191"/>
                    <a:pt x="202" y="314"/>
                    <a:pt x="134" y="429"/>
                  </a:cubicBezTo>
                  <a:cubicBezTo>
                    <a:pt x="67" y="544"/>
                    <a:pt x="23" y="626"/>
                    <a:pt x="23" y="626"/>
                  </a:cubicBezTo>
                  <a:cubicBezTo>
                    <a:pt x="23" y="626"/>
                    <a:pt x="0" y="647"/>
                    <a:pt x="12" y="594"/>
                  </a:cubicBezTo>
                  <a:cubicBezTo>
                    <a:pt x="23" y="540"/>
                    <a:pt x="202" y="170"/>
                    <a:pt x="85" y="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48" name="Freeform 9"/>
            <p:cNvSpPr/>
            <p:nvPr/>
          </p:nvSpPr>
          <p:spPr bwMode="auto">
            <a:xfrm>
              <a:off x="1550839" y="2011380"/>
              <a:ext cx="264078" cy="1043169"/>
            </a:xfrm>
            <a:custGeom>
              <a:avLst/>
              <a:gdLst>
                <a:gd name="T0" fmla="*/ 156 w 174"/>
                <a:gd name="T1" fmla="*/ 32 h 689"/>
                <a:gd name="T2" fmla="*/ 31 w 174"/>
                <a:gd name="T3" fmla="*/ 132 h 689"/>
                <a:gd name="T4" fmla="*/ 75 w 174"/>
                <a:gd name="T5" fmla="*/ 455 h 689"/>
                <a:gd name="T6" fmla="*/ 151 w 174"/>
                <a:gd name="T7" fmla="*/ 666 h 689"/>
                <a:gd name="T8" fmla="*/ 170 w 174"/>
                <a:gd name="T9" fmla="*/ 648 h 689"/>
                <a:gd name="T10" fmla="*/ 156 w 174"/>
                <a:gd name="T11" fmla="*/ 32 h 689"/>
              </a:gdLst>
              <a:ahLst/>
              <a:cxnLst>
                <a:cxn ang="0">
                  <a:pos x="T0" y="T1"/>
                </a:cxn>
                <a:cxn ang="0">
                  <a:pos x="T2" y="T3"/>
                </a:cxn>
                <a:cxn ang="0">
                  <a:pos x="T4" y="T5"/>
                </a:cxn>
                <a:cxn ang="0">
                  <a:pos x="T6" y="T7"/>
                </a:cxn>
                <a:cxn ang="0">
                  <a:pos x="T8" y="T9"/>
                </a:cxn>
                <a:cxn ang="0">
                  <a:pos x="T10" y="T11"/>
                </a:cxn>
              </a:cxnLst>
              <a:rect l="0" t="0" r="r" b="b"/>
              <a:pathLst>
                <a:path w="174" h="689">
                  <a:moveTo>
                    <a:pt x="156" y="32"/>
                  </a:moveTo>
                  <a:cubicBezTo>
                    <a:pt x="156" y="32"/>
                    <a:pt x="61" y="0"/>
                    <a:pt x="31" y="132"/>
                  </a:cubicBezTo>
                  <a:cubicBezTo>
                    <a:pt x="0" y="264"/>
                    <a:pt x="40" y="371"/>
                    <a:pt x="75" y="455"/>
                  </a:cubicBezTo>
                  <a:cubicBezTo>
                    <a:pt x="111" y="539"/>
                    <a:pt x="151" y="666"/>
                    <a:pt x="151" y="666"/>
                  </a:cubicBezTo>
                  <a:cubicBezTo>
                    <a:pt x="151" y="666"/>
                    <a:pt x="174" y="689"/>
                    <a:pt x="170" y="648"/>
                  </a:cubicBezTo>
                  <a:cubicBezTo>
                    <a:pt x="166" y="607"/>
                    <a:pt x="52" y="152"/>
                    <a:pt x="156" y="32"/>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49" name="Freeform 10"/>
            <p:cNvSpPr/>
            <p:nvPr/>
          </p:nvSpPr>
          <p:spPr bwMode="auto">
            <a:xfrm>
              <a:off x="1834036" y="2011380"/>
              <a:ext cx="264078" cy="1043169"/>
            </a:xfrm>
            <a:custGeom>
              <a:avLst/>
              <a:gdLst>
                <a:gd name="T0" fmla="*/ 18 w 174"/>
                <a:gd name="T1" fmla="*/ 32 h 689"/>
                <a:gd name="T2" fmla="*/ 143 w 174"/>
                <a:gd name="T3" fmla="*/ 132 h 689"/>
                <a:gd name="T4" fmla="*/ 98 w 174"/>
                <a:gd name="T5" fmla="*/ 455 h 689"/>
                <a:gd name="T6" fmla="*/ 23 w 174"/>
                <a:gd name="T7" fmla="*/ 666 h 689"/>
                <a:gd name="T8" fmla="*/ 4 w 174"/>
                <a:gd name="T9" fmla="*/ 648 h 689"/>
                <a:gd name="T10" fmla="*/ 18 w 174"/>
                <a:gd name="T11" fmla="*/ 32 h 689"/>
              </a:gdLst>
              <a:ahLst/>
              <a:cxnLst>
                <a:cxn ang="0">
                  <a:pos x="T0" y="T1"/>
                </a:cxn>
                <a:cxn ang="0">
                  <a:pos x="T2" y="T3"/>
                </a:cxn>
                <a:cxn ang="0">
                  <a:pos x="T4" y="T5"/>
                </a:cxn>
                <a:cxn ang="0">
                  <a:pos x="T6" y="T7"/>
                </a:cxn>
                <a:cxn ang="0">
                  <a:pos x="T8" y="T9"/>
                </a:cxn>
                <a:cxn ang="0">
                  <a:pos x="T10" y="T11"/>
                </a:cxn>
              </a:cxnLst>
              <a:rect l="0" t="0" r="r" b="b"/>
              <a:pathLst>
                <a:path w="174" h="689">
                  <a:moveTo>
                    <a:pt x="18" y="32"/>
                  </a:moveTo>
                  <a:cubicBezTo>
                    <a:pt x="18" y="32"/>
                    <a:pt x="112" y="0"/>
                    <a:pt x="143" y="132"/>
                  </a:cubicBezTo>
                  <a:cubicBezTo>
                    <a:pt x="174" y="264"/>
                    <a:pt x="134" y="371"/>
                    <a:pt x="98" y="455"/>
                  </a:cubicBezTo>
                  <a:cubicBezTo>
                    <a:pt x="62" y="539"/>
                    <a:pt x="23" y="666"/>
                    <a:pt x="23" y="666"/>
                  </a:cubicBezTo>
                  <a:cubicBezTo>
                    <a:pt x="23" y="666"/>
                    <a:pt x="0" y="689"/>
                    <a:pt x="4" y="648"/>
                  </a:cubicBezTo>
                  <a:cubicBezTo>
                    <a:pt x="7" y="607"/>
                    <a:pt x="121" y="152"/>
                    <a:pt x="18" y="32"/>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50" name="Freeform 11"/>
            <p:cNvSpPr/>
            <p:nvPr/>
          </p:nvSpPr>
          <p:spPr bwMode="auto">
            <a:xfrm>
              <a:off x="1678696" y="2006600"/>
              <a:ext cx="164899" cy="1039583"/>
            </a:xfrm>
            <a:custGeom>
              <a:avLst/>
              <a:gdLst>
                <a:gd name="T0" fmla="*/ 103 w 109"/>
                <a:gd name="T1" fmla="*/ 665 h 687"/>
                <a:gd name="T2" fmla="*/ 109 w 109"/>
                <a:gd name="T3" fmla="*/ 28 h 687"/>
                <a:gd name="T4" fmla="*/ 8 w 109"/>
                <a:gd name="T5" fmla="*/ 199 h 687"/>
                <a:gd name="T6" fmla="*/ 81 w 109"/>
                <a:gd name="T7" fmla="*/ 665 h 687"/>
                <a:gd name="T8" fmla="*/ 103 w 109"/>
                <a:gd name="T9" fmla="*/ 665 h 687"/>
              </a:gdLst>
              <a:ahLst/>
              <a:cxnLst>
                <a:cxn ang="0">
                  <a:pos x="T0" y="T1"/>
                </a:cxn>
                <a:cxn ang="0">
                  <a:pos x="T2" y="T3"/>
                </a:cxn>
                <a:cxn ang="0">
                  <a:pos x="T4" y="T5"/>
                </a:cxn>
                <a:cxn ang="0">
                  <a:pos x="T6" y="T7"/>
                </a:cxn>
                <a:cxn ang="0">
                  <a:pos x="T8" y="T9"/>
                </a:cxn>
              </a:cxnLst>
              <a:rect l="0" t="0" r="r" b="b"/>
              <a:pathLst>
                <a:path w="109" h="687">
                  <a:moveTo>
                    <a:pt x="103" y="665"/>
                  </a:moveTo>
                  <a:cubicBezTo>
                    <a:pt x="103" y="665"/>
                    <a:pt x="87" y="169"/>
                    <a:pt x="109" y="28"/>
                  </a:cubicBezTo>
                  <a:cubicBezTo>
                    <a:pt x="109" y="28"/>
                    <a:pt x="16" y="0"/>
                    <a:pt x="8" y="199"/>
                  </a:cubicBezTo>
                  <a:cubicBezTo>
                    <a:pt x="0" y="398"/>
                    <a:pt x="68" y="511"/>
                    <a:pt x="81" y="665"/>
                  </a:cubicBezTo>
                  <a:cubicBezTo>
                    <a:pt x="81" y="665"/>
                    <a:pt x="91" y="687"/>
                    <a:pt x="103" y="66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51" name="Freeform 12"/>
            <p:cNvSpPr/>
            <p:nvPr/>
          </p:nvSpPr>
          <p:spPr bwMode="auto">
            <a:xfrm>
              <a:off x="1805357" y="2006600"/>
              <a:ext cx="163705" cy="1039583"/>
            </a:xfrm>
            <a:custGeom>
              <a:avLst/>
              <a:gdLst>
                <a:gd name="T0" fmla="*/ 6 w 108"/>
                <a:gd name="T1" fmla="*/ 665 h 687"/>
                <a:gd name="T2" fmla="*/ 0 w 108"/>
                <a:gd name="T3" fmla="*/ 28 h 687"/>
                <a:gd name="T4" fmla="*/ 101 w 108"/>
                <a:gd name="T5" fmla="*/ 199 h 687"/>
                <a:gd name="T6" fmla="*/ 28 w 108"/>
                <a:gd name="T7" fmla="*/ 665 h 687"/>
                <a:gd name="T8" fmla="*/ 6 w 108"/>
                <a:gd name="T9" fmla="*/ 665 h 687"/>
              </a:gdLst>
              <a:ahLst/>
              <a:cxnLst>
                <a:cxn ang="0">
                  <a:pos x="T0" y="T1"/>
                </a:cxn>
                <a:cxn ang="0">
                  <a:pos x="T2" y="T3"/>
                </a:cxn>
                <a:cxn ang="0">
                  <a:pos x="T4" y="T5"/>
                </a:cxn>
                <a:cxn ang="0">
                  <a:pos x="T6" y="T7"/>
                </a:cxn>
                <a:cxn ang="0">
                  <a:pos x="T8" y="T9"/>
                </a:cxn>
              </a:cxnLst>
              <a:rect l="0" t="0" r="r" b="b"/>
              <a:pathLst>
                <a:path w="108" h="687">
                  <a:moveTo>
                    <a:pt x="6" y="665"/>
                  </a:moveTo>
                  <a:cubicBezTo>
                    <a:pt x="6" y="665"/>
                    <a:pt x="21" y="169"/>
                    <a:pt x="0" y="28"/>
                  </a:cubicBezTo>
                  <a:cubicBezTo>
                    <a:pt x="0" y="28"/>
                    <a:pt x="93" y="0"/>
                    <a:pt x="101" y="199"/>
                  </a:cubicBezTo>
                  <a:cubicBezTo>
                    <a:pt x="108" y="398"/>
                    <a:pt x="41" y="511"/>
                    <a:pt x="28" y="665"/>
                  </a:cubicBezTo>
                  <a:cubicBezTo>
                    <a:pt x="28" y="665"/>
                    <a:pt x="18" y="687"/>
                    <a:pt x="6" y="665"/>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52" name="Freeform 13"/>
            <p:cNvSpPr/>
            <p:nvPr/>
          </p:nvSpPr>
          <p:spPr bwMode="auto">
            <a:xfrm>
              <a:off x="1732468" y="3163286"/>
              <a:ext cx="173264" cy="130247"/>
            </a:xfrm>
            <a:custGeom>
              <a:avLst/>
              <a:gdLst>
                <a:gd name="T0" fmla="*/ 20 w 114"/>
                <a:gd name="T1" fmla="*/ 9 h 86"/>
                <a:gd name="T2" fmla="*/ 103 w 114"/>
                <a:gd name="T3" fmla="*/ 8 h 86"/>
                <a:gd name="T4" fmla="*/ 107 w 114"/>
                <a:gd name="T5" fmla="*/ 49 h 86"/>
                <a:gd name="T6" fmla="*/ 29 w 114"/>
                <a:gd name="T7" fmla="*/ 74 h 86"/>
                <a:gd name="T8" fmla="*/ 20 w 114"/>
                <a:gd name="T9" fmla="*/ 9 h 86"/>
              </a:gdLst>
              <a:ahLst/>
              <a:cxnLst>
                <a:cxn ang="0">
                  <a:pos x="T0" y="T1"/>
                </a:cxn>
                <a:cxn ang="0">
                  <a:pos x="T2" y="T3"/>
                </a:cxn>
                <a:cxn ang="0">
                  <a:pos x="T4" y="T5"/>
                </a:cxn>
                <a:cxn ang="0">
                  <a:pos x="T6" y="T7"/>
                </a:cxn>
                <a:cxn ang="0">
                  <a:pos x="T8" y="T9"/>
                </a:cxn>
              </a:cxnLst>
              <a:rect l="0" t="0" r="r" b="b"/>
              <a:pathLst>
                <a:path w="114" h="86">
                  <a:moveTo>
                    <a:pt x="20" y="9"/>
                  </a:moveTo>
                  <a:cubicBezTo>
                    <a:pt x="20" y="9"/>
                    <a:pt x="65" y="0"/>
                    <a:pt x="103" y="8"/>
                  </a:cubicBezTo>
                  <a:cubicBezTo>
                    <a:pt x="103" y="8"/>
                    <a:pt x="100" y="25"/>
                    <a:pt x="107" y="49"/>
                  </a:cubicBezTo>
                  <a:cubicBezTo>
                    <a:pt x="114" y="74"/>
                    <a:pt x="65" y="86"/>
                    <a:pt x="29" y="74"/>
                  </a:cubicBezTo>
                  <a:cubicBezTo>
                    <a:pt x="0" y="59"/>
                    <a:pt x="24" y="28"/>
                    <a:pt x="20" y="9"/>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53" name="Freeform 14"/>
            <p:cNvSpPr>
              <a:spLocks noEditPoints="1"/>
            </p:cNvSpPr>
            <p:nvPr/>
          </p:nvSpPr>
          <p:spPr bwMode="auto">
            <a:xfrm>
              <a:off x="1737247" y="2987633"/>
              <a:ext cx="174459" cy="209112"/>
            </a:xfrm>
            <a:custGeom>
              <a:avLst/>
              <a:gdLst>
                <a:gd name="T0" fmla="*/ 100 w 115"/>
                <a:gd name="T1" fmla="*/ 124 h 138"/>
                <a:gd name="T2" fmla="*/ 94 w 115"/>
                <a:gd name="T3" fmla="*/ 123 h 138"/>
                <a:gd name="T4" fmla="*/ 95 w 115"/>
                <a:gd name="T5" fmla="*/ 66 h 138"/>
                <a:gd name="T6" fmla="*/ 100 w 115"/>
                <a:gd name="T7" fmla="*/ 67 h 138"/>
                <a:gd name="T8" fmla="*/ 100 w 115"/>
                <a:gd name="T9" fmla="*/ 65 h 138"/>
                <a:gd name="T10" fmla="*/ 101 w 115"/>
                <a:gd name="T11" fmla="*/ 65 h 138"/>
                <a:gd name="T12" fmla="*/ 115 w 115"/>
                <a:gd name="T13" fmla="*/ 28 h 138"/>
                <a:gd name="T14" fmla="*/ 0 w 115"/>
                <a:gd name="T15" fmla="*/ 28 h 138"/>
                <a:gd name="T16" fmla="*/ 13 w 115"/>
                <a:gd name="T17" fmla="*/ 62 h 138"/>
                <a:gd name="T18" fmla="*/ 14 w 115"/>
                <a:gd name="T19" fmla="*/ 69 h 138"/>
                <a:gd name="T20" fmla="*/ 18 w 115"/>
                <a:gd name="T21" fmla="*/ 68 h 138"/>
                <a:gd name="T22" fmla="*/ 21 w 115"/>
                <a:gd name="T23" fmla="*/ 124 h 138"/>
                <a:gd name="T24" fmla="*/ 17 w 115"/>
                <a:gd name="T25" fmla="*/ 125 h 138"/>
                <a:gd name="T26" fmla="*/ 17 w 115"/>
                <a:gd name="T27" fmla="*/ 138 h 138"/>
                <a:gd name="T28" fmla="*/ 99 w 115"/>
                <a:gd name="T29" fmla="*/ 135 h 138"/>
                <a:gd name="T30" fmla="*/ 100 w 115"/>
                <a:gd name="T31" fmla="*/ 124 h 138"/>
                <a:gd name="T32" fmla="*/ 91 w 115"/>
                <a:gd name="T33" fmla="*/ 122 h 138"/>
                <a:gd name="T34" fmla="*/ 77 w 115"/>
                <a:gd name="T35" fmla="*/ 120 h 138"/>
                <a:gd name="T36" fmla="*/ 78 w 115"/>
                <a:gd name="T37" fmla="*/ 64 h 138"/>
                <a:gd name="T38" fmla="*/ 92 w 115"/>
                <a:gd name="T39" fmla="*/ 66 h 138"/>
                <a:gd name="T40" fmla="*/ 91 w 115"/>
                <a:gd name="T41" fmla="*/ 122 h 138"/>
                <a:gd name="T42" fmla="*/ 56 w 115"/>
                <a:gd name="T43" fmla="*/ 120 h 138"/>
                <a:gd name="T44" fmla="*/ 41 w 115"/>
                <a:gd name="T45" fmla="*/ 121 h 138"/>
                <a:gd name="T46" fmla="*/ 40 w 115"/>
                <a:gd name="T47" fmla="*/ 64 h 138"/>
                <a:gd name="T48" fmla="*/ 56 w 115"/>
                <a:gd name="T49" fmla="*/ 63 h 138"/>
                <a:gd name="T50" fmla="*/ 56 w 115"/>
                <a:gd name="T51" fmla="*/ 120 h 138"/>
                <a:gd name="T52" fmla="*/ 21 w 115"/>
                <a:gd name="T53" fmla="*/ 67 h 138"/>
                <a:gd name="T54" fmla="*/ 37 w 115"/>
                <a:gd name="T55" fmla="*/ 64 h 138"/>
                <a:gd name="T56" fmla="*/ 38 w 115"/>
                <a:gd name="T57" fmla="*/ 121 h 138"/>
                <a:gd name="T58" fmla="*/ 24 w 115"/>
                <a:gd name="T59" fmla="*/ 123 h 138"/>
                <a:gd name="T60" fmla="*/ 21 w 115"/>
                <a:gd name="T61" fmla="*/ 67 h 138"/>
                <a:gd name="T62" fmla="*/ 59 w 115"/>
                <a:gd name="T63" fmla="*/ 120 h 138"/>
                <a:gd name="T64" fmla="*/ 59 w 115"/>
                <a:gd name="T65" fmla="*/ 63 h 138"/>
                <a:gd name="T66" fmla="*/ 75 w 115"/>
                <a:gd name="T67" fmla="*/ 64 h 138"/>
                <a:gd name="T68" fmla="*/ 74 w 115"/>
                <a:gd name="T69" fmla="*/ 120 h 138"/>
                <a:gd name="T70" fmla="*/ 59 w 115"/>
                <a:gd name="T71" fmla="*/ 12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5" h="138">
                  <a:moveTo>
                    <a:pt x="100" y="124"/>
                  </a:moveTo>
                  <a:cubicBezTo>
                    <a:pt x="98" y="124"/>
                    <a:pt x="96" y="123"/>
                    <a:pt x="94" y="123"/>
                  </a:cubicBezTo>
                  <a:cubicBezTo>
                    <a:pt x="93" y="98"/>
                    <a:pt x="93" y="79"/>
                    <a:pt x="95" y="66"/>
                  </a:cubicBezTo>
                  <a:cubicBezTo>
                    <a:pt x="98" y="67"/>
                    <a:pt x="100" y="67"/>
                    <a:pt x="100" y="67"/>
                  </a:cubicBezTo>
                  <a:cubicBezTo>
                    <a:pt x="100" y="65"/>
                    <a:pt x="100" y="65"/>
                    <a:pt x="100" y="65"/>
                  </a:cubicBezTo>
                  <a:cubicBezTo>
                    <a:pt x="101" y="65"/>
                    <a:pt x="101" y="65"/>
                    <a:pt x="101" y="65"/>
                  </a:cubicBezTo>
                  <a:cubicBezTo>
                    <a:pt x="104" y="47"/>
                    <a:pt x="115" y="28"/>
                    <a:pt x="115" y="28"/>
                  </a:cubicBezTo>
                  <a:cubicBezTo>
                    <a:pt x="54" y="0"/>
                    <a:pt x="0" y="28"/>
                    <a:pt x="0" y="28"/>
                  </a:cubicBezTo>
                  <a:cubicBezTo>
                    <a:pt x="8" y="42"/>
                    <a:pt x="12" y="55"/>
                    <a:pt x="13" y="62"/>
                  </a:cubicBezTo>
                  <a:cubicBezTo>
                    <a:pt x="14" y="69"/>
                    <a:pt x="14" y="69"/>
                    <a:pt x="14" y="69"/>
                  </a:cubicBezTo>
                  <a:cubicBezTo>
                    <a:pt x="15" y="68"/>
                    <a:pt x="17" y="68"/>
                    <a:pt x="18" y="68"/>
                  </a:cubicBezTo>
                  <a:cubicBezTo>
                    <a:pt x="19" y="80"/>
                    <a:pt x="21" y="99"/>
                    <a:pt x="21" y="124"/>
                  </a:cubicBezTo>
                  <a:cubicBezTo>
                    <a:pt x="18" y="125"/>
                    <a:pt x="17" y="125"/>
                    <a:pt x="17" y="125"/>
                  </a:cubicBezTo>
                  <a:cubicBezTo>
                    <a:pt x="9" y="132"/>
                    <a:pt x="17" y="138"/>
                    <a:pt x="17" y="138"/>
                  </a:cubicBezTo>
                  <a:cubicBezTo>
                    <a:pt x="56" y="126"/>
                    <a:pt x="99" y="135"/>
                    <a:pt x="99" y="135"/>
                  </a:cubicBezTo>
                  <a:cubicBezTo>
                    <a:pt x="108" y="130"/>
                    <a:pt x="100" y="124"/>
                    <a:pt x="100" y="124"/>
                  </a:cubicBezTo>
                  <a:close/>
                  <a:moveTo>
                    <a:pt x="91" y="122"/>
                  </a:moveTo>
                  <a:cubicBezTo>
                    <a:pt x="87" y="121"/>
                    <a:pt x="82" y="121"/>
                    <a:pt x="77" y="120"/>
                  </a:cubicBezTo>
                  <a:cubicBezTo>
                    <a:pt x="75" y="102"/>
                    <a:pt x="77" y="79"/>
                    <a:pt x="78" y="64"/>
                  </a:cubicBezTo>
                  <a:cubicBezTo>
                    <a:pt x="83" y="64"/>
                    <a:pt x="88" y="65"/>
                    <a:pt x="92" y="66"/>
                  </a:cubicBezTo>
                  <a:cubicBezTo>
                    <a:pt x="90" y="79"/>
                    <a:pt x="90" y="98"/>
                    <a:pt x="91" y="122"/>
                  </a:cubicBezTo>
                  <a:close/>
                  <a:moveTo>
                    <a:pt x="56" y="120"/>
                  </a:moveTo>
                  <a:cubicBezTo>
                    <a:pt x="51" y="120"/>
                    <a:pt x="46" y="120"/>
                    <a:pt x="41" y="121"/>
                  </a:cubicBezTo>
                  <a:cubicBezTo>
                    <a:pt x="42" y="101"/>
                    <a:pt x="41" y="79"/>
                    <a:pt x="40" y="64"/>
                  </a:cubicBezTo>
                  <a:cubicBezTo>
                    <a:pt x="46" y="63"/>
                    <a:pt x="51" y="63"/>
                    <a:pt x="56" y="63"/>
                  </a:cubicBezTo>
                  <a:lnTo>
                    <a:pt x="56" y="120"/>
                  </a:lnTo>
                  <a:close/>
                  <a:moveTo>
                    <a:pt x="21" y="67"/>
                  </a:moveTo>
                  <a:cubicBezTo>
                    <a:pt x="26" y="65"/>
                    <a:pt x="32" y="65"/>
                    <a:pt x="37" y="64"/>
                  </a:cubicBezTo>
                  <a:cubicBezTo>
                    <a:pt x="38" y="79"/>
                    <a:pt x="39" y="102"/>
                    <a:pt x="38" y="121"/>
                  </a:cubicBezTo>
                  <a:cubicBezTo>
                    <a:pt x="33" y="122"/>
                    <a:pt x="28" y="123"/>
                    <a:pt x="24" y="123"/>
                  </a:cubicBezTo>
                  <a:cubicBezTo>
                    <a:pt x="24" y="98"/>
                    <a:pt x="22" y="79"/>
                    <a:pt x="21" y="67"/>
                  </a:cubicBezTo>
                  <a:close/>
                  <a:moveTo>
                    <a:pt x="59" y="120"/>
                  </a:moveTo>
                  <a:cubicBezTo>
                    <a:pt x="59" y="63"/>
                    <a:pt x="59" y="63"/>
                    <a:pt x="59" y="63"/>
                  </a:cubicBezTo>
                  <a:cubicBezTo>
                    <a:pt x="65" y="63"/>
                    <a:pt x="70" y="63"/>
                    <a:pt x="75" y="64"/>
                  </a:cubicBezTo>
                  <a:cubicBezTo>
                    <a:pt x="74" y="79"/>
                    <a:pt x="73" y="102"/>
                    <a:pt x="74" y="120"/>
                  </a:cubicBezTo>
                  <a:cubicBezTo>
                    <a:pt x="69" y="120"/>
                    <a:pt x="64" y="120"/>
                    <a:pt x="59" y="120"/>
                  </a:cubicBezTo>
                  <a:close/>
                </a:path>
              </a:pathLst>
            </a:custGeom>
            <a:grpFill/>
            <a:ln>
              <a:solidFill>
                <a:schemeClr val="bg1"/>
              </a:solid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grpSp>
      <p:sp>
        <p:nvSpPr>
          <p:cNvPr id="54" name="Freeform 47"/>
          <p:cNvSpPr>
            <a:spLocks noEditPoints="1"/>
          </p:cNvSpPr>
          <p:nvPr/>
        </p:nvSpPr>
        <p:spPr bwMode="auto">
          <a:xfrm>
            <a:off x="1329199" y="4253003"/>
            <a:ext cx="172567" cy="272539"/>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55B2B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nvGrpSpPr>
          <p:cNvPr id="55" name="Group 50"/>
          <p:cNvGrpSpPr/>
          <p:nvPr/>
        </p:nvGrpSpPr>
        <p:grpSpPr>
          <a:xfrm>
            <a:off x="3004115" y="4194976"/>
            <a:ext cx="261678" cy="262126"/>
            <a:chOff x="7275629" y="3973834"/>
            <a:chExt cx="464344" cy="465138"/>
          </a:xfrm>
          <a:solidFill>
            <a:srgbClr val="B38275"/>
          </a:solidFill>
        </p:grpSpPr>
        <p:sp>
          <p:nvSpPr>
            <p:cNvPr id="56"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Gill Sans" charset="0"/>
                <a:sym typeface="Gill Sans" charset="0"/>
              </a:endParaRPr>
            </a:p>
          </p:txBody>
        </p:sp>
        <p:sp>
          <p:nvSpPr>
            <p:cNvPr id="57"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Gill Sans" charset="0"/>
                <a:sym typeface="Gill Sans" charset="0"/>
              </a:endParaRPr>
            </a:p>
          </p:txBody>
        </p:sp>
        <p:sp>
          <p:nvSpPr>
            <p:cNvPr id="58"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Gill Sans" charset="0"/>
                <a:sym typeface="Gill Sans" charset="0"/>
              </a:endParaRPr>
            </a:p>
          </p:txBody>
        </p:sp>
        <p:sp>
          <p:nvSpPr>
            <p:cNvPr id="59"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Gill Sans" charset="0"/>
                <a:sym typeface="Gill Sans" charset="0"/>
              </a:endParaRPr>
            </a:p>
          </p:txBody>
        </p:sp>
        <p:sp>
          <p:nvSpPr>
            <p:cNvPr id="60"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Gill Sans" charset="0"/>
                <a:sym typeface="Gill Sans" charset="0"/>
              </a:endParaRPr>
            </a:p>
          </p:txBody>
        </p:sp>
        <p:sp>
          <p:nvSpPr>
            <p:cNvPr id="61"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Gill Sans" charset="0"/>
                <a:sym typeface="Gill Sans" charset="0"/>
              </a:endParaRPr>
            </a:p>
          </p:txBody>
        </p:sp>
      </p:grpSp>
      <p:sp>
        <p:nvSpPr>
          <p:cNvPr id="62" name="Freeform 59"/>
          <p:cNvSpPr>
            <a:spLocks noEditPoints="1"/>
          </p:cNvSpPr>
          <p:nvPr/>
        </p:nvSpPr>
        <p:spPr bwMode="auto">
          <a:xfrm>
            <a:off x="4577801" y="4217623"/>
            <a:ext cx="268185" cy="216831"/>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55B2B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63" name="Freeform 37"/>
          <p:cNvSpPr>
            <a:spLocks noEditPoints="1"/>
          </p:cNvSpPr>
          <p:nvPr/>
        </p:nvSpPr>
        <p:spPr bwMode="auto">
          <a:xfrm>
            <a:off x="6121354" y="4214458"/>
            <a:ext cx="221532" cy="219996"/>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rgbClr val="B38275"/>
          </a:solidFill>
          <a:ln>
            <a:no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64" name="Freeform 5"/>
          <p:cNvSpPr/>
          <p:nvPr/>
        </p:nvSpPr>
        <p:spPr bwMode="auto">
          <a:xfrm>
            <a:off x="8225020" y="4318026"/>
            <a:ext cx="558073" cy="456062"/>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rgbClr val="55B2BF"/>
          </a:solidFill>
          <a:ln>
            <a:noFill/>
          </a:ln>
        </p:spPr>
        <p:txBody>
          <a:bodyPr vert="horz" wrap="square" lIns="91440" tIns="45720" rIns="91440" bIns="45720" numCol="1" anchor="t" anchorCtr="0" compatLnSpc="1"/>
          <a:lstStyle/>
          <a:p>
            <a:endParaRPr lang="en-GB">
              <a:solidFill>
                <a:schemeClr val="tx1">
                  <a:lumMod val="75000"/>
                  <a:lumOff val="25000"/>
                </a:schemeClr>
              </a:solidFill>
            </a:endParaRPr>
          </a:p>
        </p:txBody>
      </p:sp>
      <p:sp>
        <p:nvSpPr>
          <p:cNvPr id="65" name="文本框 64"/>
          <p:cNvSpPr txBox="1"/>
          <p:nvPr/>
        </p:nvSpPr>
        <p:spPr>
          <a:xfrm>
            <a:off x="1465190" y="4466387"/>
            <a:ext cx="1420895" cy="124649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1508733" y="4186988"/>
            <a:ext cx="1284902"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3259083" y="4466387"/>
            <a:ext cx="1420895" cy="124649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3302626" y="4186988"/>
            <a:ext cx="1284902"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4851518" y="4466387"/>
            <a:ext cx="1420895" cy="124649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4895061" y="4186988"/>
            <a:ext cx="1284902"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6373549" y="4419348"/>
            <a:ext cx="1420895" cy="124649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6417092" y="4180700"/>
            <a:ext cx="1284902"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8783093" y="4235554"/>
            <a:ext cx="2165316" cy="1477328"/>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CFC"/>
        </a:solidFill>
        <a:effectLst/>
      </p:bgPr>
    </p:bg>
    <p:spTree>
      <p:nvGrpSpPr>
        <p:cNvPr id="1" name=""/>
        <p:cNvGrpSpPr/>
        <p:nvPr/>
      </p:nvGrpSpPr>
      <p:grpSpPr>
        <a:xfrm>
          <a:off x="0" y="0"/>
          <a:ext cx="0" cy="0"/>
          <a:chOff x="0" y="0"/>
          <a:chExt cx="0" cy="0"/>
        </a:xfrm>
      </p:grpSpPr>
      <p:grpSp>
        <p:nvGrpSpPr>
          <p:cNvPr id="6" name="组合 5"/>
          <p:cNvGrpSpPr/>
          <p:nvPr/>
        </p:nvGrpSpPr>
        <p:grpSpPr>
          <a:xfrm>
            <a:off x="1163642" y="298876"/>
            <a:ext cx="2072640" cy="820870"/>
            <a:chOff x="5093105" y="86050"/>
            <a:chExt cx="2072640" cy="820870"/>
          </a:xfrm>
        </p:grpSpPr>
        <p:sp>
          <p:nvSpPr>
            <p:cNvPr id="7" name="矩形 6"/>
            <p:cNvSpPr/>
            <p:nvPr/>
          </p:nvSpPr>
          <p:spPr>
            <a:xfrm>
              <a:off x="5093109" y="86050"/>
              <a:ext cx="2072636" cy="579582"/>
            </a:xfrm>
            <a:prstGeom prst="rect">
              <a:avLst/>
            </a:prstGeom>
          </p:spPr>
          <p:txBody>
            <a:bodyPr wrap="square">
              <a:spAutoFit/>
            </a:bodyPr>
            <a:lstStyle/>
            <a:p>
              <a:pPr algn="dist">
                <a:lnSpc>
                  <a:spcPct val="150000"/>
                </a:lnSpc>
              </a:pPr>
              <a:r>
                <a:rPr lang="zh-CN" altLang="en-US"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dirty="0">
                <a:solidFill>
                  <a:srgbClr val="55B2BF"/>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8" name="文本框 7"/>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dist"/>
              <a:r>
                <a:rPr lang="en-US" altLang="zh-CN"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55B2BF"/>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9" name="文本框 8"/>
          <p:cNvSpPr txBox="1"/>
          <p:nvPr/>
        </p:nvSpPr>
        <p:spPr>
          <a:xfrm>
            <a:off x="271262" y="273211"/>
            <a:ext cx="1088107" cy="1015663"/>
          </a:xfrm>
          <a:prstGeom prst="rect">
            <a:avLst/>
          </a:prstGeom>
          <a:noFill/>
        </p:spPr>
        <p:txBody>
          <a:bodyPr wrap="square" rtlCol="0">
            <a:spAutoFit/>
          </a:bodyPr>
          <a:lstStyle/>
          <a:p>
            <a:pPr algn="ctr"/>
            <a:r>
              <a:rPr lang="en-US" altLang="zh-CN" sz="6000" dirty="0">
                <a:solidFill>
                  <a:srgbClr val="55B2BF"/>
                </a:solidFill>
                <a:latin typeface="方正宋刻本秀楷简体" panose="02000000000000000000" pitchFamily="2" charset="-122"/>
                <a:ea typeface="方正宋刻本秀楷简体" panose="02000000000000000000" pitchFamily="2" charset="-122"/>
              </a:rPr>
              <a:t>05</a:t>
            </a:r>
            <a:endParaRPr lang="zh-CN" altLang="en-US" sz="6000" dirty="0">
              <a:solidFill>
                <a:srgbClr val="55B2BF"/>
              </a:solidFill>
              <a:latin typeface="方正宋刻本秀楷简体" panose="02000000000000000000" pitchFamily="2" charset="-122"/>
              <a:ea typeface="方正宋刻本秀楷简体" panose="02000000000000000000" pitchFamily="2" charset="-122"/>
            </a:endParaRPr>
          </a:p>
        </p:txBody>
      </p:sp>
      <p:cxnSp>
        <p:nvCxnSpPr>
          <p:cNvPr id="10" name="Straight Connector 37"/>
          <p:cNvCxnSpPr/>
          <p:nvPr/>
        </p:nvCxnSpPr>
        <p:spPr>
          <a:xfrm flipH="1">
            <a:off x="6088742" y="2641304"/>
            <a:ext cx="6915" cy="4224325"/>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Rounded Rectangle 39"/>
          <p:cNvSpPr/>
          <p:nvPr/>
        </p:nvSpPr>
        <p:spPr>
          <a:xfrm>
            <a:off x="7119801" y="1840192"/>
            <a:ext cx="1486479" cy="614579"/>
          </a:xfrm>
          <a:prstGeom prst="roundRect">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dirty="0"/>
              <a:t>OPTION 0</a:t>
            </a:r>
            <a:r>
              <a:rPr lang="en-US" altLang="zh-CN" dirty="0"/>
              <a:t>1</a:t>
            </a:r>
            <a:endParaRPr lang="en-US" dirty="0"/>
          </a:p>
        </p:txBody>
      </p:sp>
      <p:cxnSp>
        <p:nvCxnSpPr>
          <p:cNvPr id="12" name="Straight Connector 40"/>
          <p:cNvCxnSpPr/>
          <p:nvPr/>
        </p:nvCxnSpPr>
        <p:spPr>
          <a:xfrm rot="16200000" flipH="1">
            <a:off x="6640966" y="1668647"/>
            <a:ext cx="1" cy="957667"/>
          </a:xfrm>
          <a:prstGeom prst="line">
            <a:avLst/>
          </a:prstGeom>
          <a:ln w="38100">
            <a:solidFill>
              <a:srgbClr val="55B2BF"/>
            </a:solidFill>
          </a:ln>
        </p:spPr>
        <p:style>
          <a:lnRef idx="1">
            <a:schemeClr val="accent1"/>
          </a:lnRef>
          <a:fillRef idx="0">
            <a:schemeClr val="accent1"/>
          </a:fillRef>
          <a:effectRef idx="0">
            <a:schemeClr val="accent1"/>
          </a:effectRef>
          <a:fontRef idx="minor">
            <a:schemeClr val="tx1"/>
          </a:fontRef>
        </p:style>
      </p:cxnSp>
      <p:sp>
        <p:nvSpPr>
          <p:cNvPr id="13" name="Oval 41"/>
          <p:cNvSpPr/>
          <p:nvPr/>
        </p:nvSpPr>
        <p:spPr>
          <a:xfrm>
            <a:off x="5674946" y="1733686"/>
            <a:ext cx="827591" cy="827591"/>
          </a:xfrm>
          <a:prstGeom prst="ellipse">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14" name="Oval 26"/>
          <p:cNvSpPr/>
          <p:nvPr/>
        </p:nvSpPr>
        <p:spPr>
          <a:xfrm>
            <a:off x="5793983" y="1852725"/>
            <a:ext cx="589517" cy="5895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15" name="Rounded Rectangle 83"/>
          <p:cNvSpPr/>
          <p:nvPr/>
        </p:nvSpPr>
        <p:spPr>
          <a:xfrm>
            <a:off x="7119801" y="5239759"/>
            <a:ext cx="1486479" cy="614579"/>
          </a:xfrm>
          <a:prstGeom prst="roundRect">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dirty="0"/>
              <a:t>OPTION 0</a:t>
            </a:r>
            <a:r>
              <a:rPr lang="en-US" altLang="zh-CN" dirty="0"/>
              <a:t>3</a:t>
            </a:r>
            <a:endParaRPr lang="en-US" dirty="0"/>
          </a:p>
        </p:txBody>
      </p:sp>
      <p:cxnSp>
        <p:nvCxnSpPr>
          <p:cNvPr id="16" name="Straight Connector 84"/>
          <p:cNvCxnSpPr/>
          <p:nvPr/>
        </p:nvCxnSpPr>
        <p:spPr>
          <a:xfrm rot="16200000" flipH="1">
            <a:off x="6640966" y="5068215"/>
            <a:ext cx="1" cy="957667"/>
          </a:xfrm>
          <a:prstGeom prst="line">
            <a:avLst/>
          </a:prstGeom>
          <a:ln w="38100">
            <a:solidFill>
              <a:srgbClr val="55B2BF"/>
            </a:solidFill>
          </a:ln>
        </p:spPr>
        <p:style>
          <a:lnRef idx="1">
            <a:schemeClr val="accent1"/>
          </a:lnRef>
          <a:fillRef idx="0">
            <a:schemeClr val="accent1"/>
          </a:fillRef>
          <a:effectRef idx="0">
            <a:schemeClr val="accent1"/>
          </a:effectRef>
          <a:fontRef idx="minor">
            <a:schemeClr val="tx1"/>
          </a:fontRef>
        </p:style>
      </p:cxnSp>
      <p:sp>
        <p:nvSpPr>
          <p:cNvPr id="17" name="Oval 85"/>
          <p:cNvSpPr/>
          <p:nvPr/>
        </p:nvSpPr>
        <p:spPr>
          <a:xfrm>
            <a:off x="5674946" y="5133253"/>
            <a:ext cx="827591" cy="827591"/>
          </a:xfrm>
          <a:prstGeom prst="ellipse">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18" name="Oval 86"/>
          <p:cNvSpPr/>
          <p:nvPr/>
        </p:nvSpPr>
        <p:spPr>
          <a:xfrm>
            <a:off x="5793983" y="5252292"/>
            <a:ext cx="589517" cy="5895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19" name="Rounded Rectangle 74"/>
          <p:cNvSpPr/>
          <p:nvPr/>
        </p:nvSpPr>
        <p:spPr>
          <a:xfrm>
            <a:off x="3571998" y="3539975"/>
            <a:ext cx="1486479" cy="614579"/>
          </a:xfrm>
          <a:prstGeom prst="roundRect">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dirty="0"/>
              <a:t>OPTION 0</a:t>
            </a:r>
            <a:r>
              <a:rPr lang="en-US" altLang="zh-CN" dirty="0"/>
              <a:t>2</a:t>
            </a:r>
            <a:endParaRPr lang="en-US" dirty="0"/>
          </a:p>
        </p:txBody>
      </p:sp>
      <p:cxnSp>
        <p:nvCxnSpPr>
          <p:cNvPr id="20" name="Straight Connector 75"/>
          <p:cNvCxnSpPr/>
          <p:nvPr/>
        </p:nvCxnSpPr>
        <p:spPr>
          <a:xfrm rot="16200000" flipH="1">
            <a:off x="5503452" y="3368432"/>
            <a:ext cx="1" cy="957667"/>
          </a:xfrm>
          <a:prstGeom prst="line">
            <a:avLst/>
          </a:prstGeom>
          <a:ln w="38100">
            <a:solidFill>
              <a:srgbClr val="B38275"/>
            </a:solidFill>
          </a:ln>
        </p:spPr>
        <p:style>
          <a:lnRef idx="1">
            <a:schemeClr val="accent1"/>
          </a:lnRef>
          <a:fillRef idx="0">
            <a:schemeClr val="accent1"/>
          </a:fillRef>
          <a:effectRef idx="0">
            <a:schemeClr val="accent1"/>
          </a:effectRef>
          <a:fontRef idx="minor">
            <a:schemeClr val="tx1"/>
          </a:fontRef>
        </p:style>
      </p:cxnSp>
      <p:grpSp>
        <p:nvGrpSpPr>
          <p:cNvPr id="21" name="Group 6"/>
          <p:cNvGrpSpPr/>
          <p:nvPr/>
        </p:nvGrpSpPr>
        <p:grpSpPr>
          <a:xfrm>
            <a:off x="5675742" y="3433469"/>
            <a:ext cx="827591" cy="827591"/>
            <a:chOff x="5585275" y="2925717"/>
            <a:chExt cx="1006566" cy="1006566"/>
          </a:xfrm>
        </p:grpSpPr>
        <p:sp>
          <p:nvSpPr>
            <p:cNvPr id="22" name="Oval 76"/>
            <p:cNvSpPr/>
            <p:nvPr/>
          </p:nvSpPr>
          <p:spPr>
            <a:xfrm>
              <a:off x="5585275" y="2925717"/>
              <a:ext cx="1006566" cy="1006566"/>
            </a:xfrm>
            <a:prstGeom prst="ellipse">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23" name="Oval 77"/>
            <p:cNvSpPr/>
            <p:nvPr/>
          </p:nvSpPr>
          <p:spPr>
            <a:xfrm>
              <a:off x="5730055" y="3070499"/>
              <a:ext cx="717006" cy="7170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grpSp>
      <p:grpSp>
        <p:nvGrpSpPr>
          <p:cNvPr id="24" name="Group 2"/>
          <p:cNvGrpSpPr/>
          <p:nvPr/>
        </p:nvGrpSpPr>
        <p:grpSpPr>
          <a:xfrm>
            <a:off x="2174100" y="1353900"/>
            <a:ext cx="3290302" cy="1587162"/>
            <a:chOff x="1511300" y="399140"/>
            <a:chExt cx="4001861" cy="1930402"/>
          </a:xfrm>
          <a:solidFill>
            <a:schemeClr val="bg1">
              <a:lumMod val="95000"/>
            </a:schemeClr>
          </a:solidFill>
        </p:grpSpPr>
        <p:sp>
          <p:nvSpPr>
            <p:cNvPr id="25" name="Rounded Rectangle 36"/>
            <p:cNvSpPr/>
            <p:nvPr/>
          </p:nvSpPr>
          <p:spPr>
            <a:xfrm>
              <a:off x="1511300" y="399140"/>
              <a:ext cx="3792311" cy="1930402"/>
            </a:xfrm>
            <a:prstGeom prst="roundRect">
              <a:avLst>
                <a:gd name="adj" fmla="val 67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26" name="Isosceles Triangle 1"/>
            <p:cNvSpPr/>
            <p:nvPr/>
          </p:nvSpPr>
          <p:spPr>
            <a:xfrm rot="5400000">
              <a:off x="5246461" y="1259566"/>
              <a:ext cx="323850" cy="2095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ound Same Side Corner Rectangle 30"/>
          <p:cNvSpPr/>
          <p:nvPr/>
        </p:nvSpPr>
        <p:spPr>
          <a:xfrm rot="16200000">
            <a:off x="1581525" y="1946477"/>
            <a:ext cx="1587162" cy="402010"/>
          </a:xfrm>
          <a:prstGeom prst="round2SameRect">
            <a:avLst>
              <a:gd name="adj1" fmla="val 27126"/>
              <a:gd name="adj2" fmla="val 0"/>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grpSp>
        <p:nvGrpSpPr>
          <p:cNvPr id="28" name="Group 87"/>
          <p:cNvGrpSpPr/>
          <p:nvPr/>
        </p:nvGrpSpPr>
        <p:grpSpPr>
          <a:xfrm>
            <a:off x="2174100" y="4753467"/>
            <a:ext cx="3290302" cy="1587162"/>
            <a:chOff x="1511300" y="399140"/>
            <a:chExt cx="4001861" cy="1930402"/>
          </a:xfrm>
          <a:solidFill>
            <a:schemeClr val="bg1">
              <a:lumMod val="95000"/>
            </a:schemeClr>
          </a:solidFill>
        </p:grpSpPr>
        <p:sp>
          <p:nvSpPr>
            <p:cNvPr id="29" name="Rounded Rectangle 89"/>
            <p:cNvSpPr/>
            <p:nvPr/>
          </p:nvSpPr>
          <p:spPr>
            <a:xfrm>
              <a:off x="1511300" y="399140"/>
              <a:ext cx="3792311" cy="1930402"/>
            </a:xfrm>
            <a:prstGeom prst="roundRect">
              <a:avLst>
                <a:gd name="adj" fmla="val 67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30" name="Isosceles Triangle 90"/>
            <p:cNvSpPr/>
            <p:nvPr/>
          </p:nvSpPr>
          <p:spPr>
            <a:xfrm rot="5400000">
              <a:off x="5246461" y="1259566"/>
              <a:ext cx="323850" cy="2095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ound Same Side Corner Rectangle 88"/>
          <p:cNvSpPr/>
          <p:nvPr/>
        </p:nvSpPr>
        <p:spPr>
          <a:xfrm rot="16200000">
            <a:off x="1581525" y="5346044"/>
            <a:ext cx="1587162" cy="402010"/>
          </a:xfrm>
          <a:prstGeom prst="round2SameRect">
            <a:avLst>
              <a:gd name="adj1" fmla="val 27126"/>
              <a:gd name="adj2" fmla="val 0"/>
            </a:avLst>
          </a:prstGeom>
          <a:solidFill>
            <a:srgbClr val="55B2B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grpSp>
        <p:nvGrpSpPr>
          <p:cNvPr id="32" name="Group 92"/>
          <p:cNvGrpSpPr/>
          <p:nvPr/>
        </p:nvGrpSpPr>
        <p:grpSpPr>
          <a:xfrm flipH="1">
            <a:off x="6723730" y="3053684"/>
            <a:ext cx="3290302" cy="1587162"/>
            <a:chOff x="1511300" y="399140"/>
            <a:chExt cx="4001861" cy="1930402"/>
          </a:xfrm>
          <a:solidFill>
            <a:schemeClr val="bg1">
              <a:lumMod val="95000"/>
            </a:schemeClr>
          </a:solidFill>
        </p:grpSpPr>
        <p:sp>
          <p:nvSpPr>
            <p:cNvPr id="33" name="Rounded Rectangle 94"/>
            <p:cNvSpPr/>
            <p:nvPr/>
          </p:nvSpPr>
          <p:spPr>
            <a:xfrm>
              <a:off x="1511300" y="399140"/>
              <a:ext cx="3792311" cy="1930402"/>
            </a:xfrm>
            <a:prstGeom prst="roundRect">
              <a:avLst>
                <a:gd name="adj" fmla="val 67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34" name="Isosceles Triangle 95"/>
            <p:cNvSpPr/>
            <p:nvPr/>
          </p:nvSpPr>
          <p:spPr>
            <a:xfrm rot="5400000">
              <a:off x="5246461" y="1259566"/>
              <a:ext cx="323850" cy="2095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ound Same Side Corner Rectangle 93"/>
          <p:cNvSpPr/>
          <p:nvPr/>
        </p:nvSpPr>
        <p:spPr>
          <a:xfrm rot="5400000" flipH="1">
            <a:off x="9019444" y="3646261"/>
            <a:ext cx="1587162" cy="402010"/>
          </a:xfrm>
          <a:prstGeom prst="round2SameRect">
            <a:avLst>
              <a:gd name="adj1" fmla="val 27126"/>
              <a:gd name="adj2" fmla="val 0"/>
            </a:avLst>
          </a:prstGeom>
          <a:solidFill>
            <a:srgbClr val="B3827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grpSp>
        <p:nvGrpSpPr>
          <p:cNvPr id="36" name="Group 49"/>
          <p:cNvGrpSpPr/>
          <p:nvPr/>
        </p:nvGrpSpPr>
        <p:grpSpPr>
          <a:xfrm>
            <a:off x="5894080" y="3644466"/>
            <a:ext cx="383630" cy="382535"/>
            <a:chOff x="1603375" y="1916113"/>
            <a:chExt cx="557213" cy="555625"/>
          </a:xfrm>
          <a:solidFill>
            <a:schemeClr val="tx1">
              <a:lumMod val="75000"/>
              <a:lumOff val="25000"/>
            </a:schemeClr>
          </a:solidFill>
        </p:grpSpPr>
        <p:sp>
          <p:nvSpPr>
            <p:cNvPr id="37" name="Freeform 74"/>
            <p:cNvSpPr>
              <a:spLocks noEditPoints="1"/>
            </p:cNvSpPr>
            <p:nvPr/>
          </p:nvSpPr>
          <p:spPr bwMode="auto">
            <a:xfrm>
              <a:off x="1603375" y="1916113"/>
              <a:ext cx="557213" cy="555625"/>
            </a:xfrm>
            <a:custGeom>
              <a:avLst/>
              <a:gdLst>
                <a:gd name="T0" fmla="*/ 190 w 3510"/>
                <a:gd name="T1" fmla="*/ 3035 h 3500"/>
                <a:gd name="T2" fmla="*/ 203 w 3510"/>
                <a:gd name="T3" fmla="*/ 3200 h 3500"/>
                <a:gd name="T4" fmla="*/ 333 w 3510"/>
                <a:gd name="T5" fmla="*/ 3310 h 3500"/>
                <a:gd name="T6" fmla="*/ 497 w 3510"/>
                <a:gd name="T7" fmla="*/ 3297 h 3500"/>
                <a:gd name="T8" fmla="*/ 905 w 3510"/>
                <a:gd name="T9" fmla="*/ 2290 h 3500"/>
                <a:gd name="T10" fmla="*/ 2237 w 3510"/>
                <a:gd name="T11" fmla="*/ 180 h 3500"/>
                <a:gd name="T12" fmla="*/ 1892 w 3510"/>
                <a:gd name="T13" fmla="*/ 235 h 3500"/>
                <a:gd name="T14" fmla="*/ 1576 w 3510"/>
                <a:gd name="T15" fmla="*/ 401 h 3500"/>
                <a:gd name="T16" fmla="*/ 1319 w 3510"/>
                <a:gd name="T17" fmla="*/ 678 h 3500"/>
                <a:gd name="T18" fmla="*/ 1174 w 3510"/>
                <a:gd name="T19" fmla="*/ 1016 h 3500"/>
                <a:gd name="T20" fmla="*/ 1150 w 3510"/>
                <a:gd name="T21" fmla="*/ 1379 h 3500"/>
                <a:gd name="T22" fmla="*/ 1247 w 3510"/>
                <a:gd name="T23" fmla="*/ 1731 h 3500"/>
                <a:gd name="T24" fmla="*/ 1465 w 3510"/>
                <a:gd name="T25" fmla="*/ 2040 h 3500"/>
                <a:gd name="T26" fmla="*/ 1774 w 3510"/>
                <a:gd name="T27" fmla="*/ 2257 h 3500"/>
                <a:gd name="T28" fmla="*/ 2127 w 3510"/>
                <a:gd name="T29" fmla="*/ 2353 h 3500"/>
                <a:gd name="T30" fmla="*/ 2491 w 3510"/>
                <a:gd name="T31" fmla="*/ 2329 h 3500"/>
                <a:gd name="T32" fmla="*/ 2830 w 3510"/>
                <a:gd name="T33" fmla="*/ 2185 h 3500"/>
                <a:gd name="T34" fmla="*/ 3111 w 3510"/>
                <a:gd name="T35" fmla="*/ 1923 h 3500"/>
                <a:gd name="T36" fmla="*/ 3280 w 3510"/>
                <a:gd name="T37" fmla="*/ 1593 h 3500"/>
                <a:gd name="T38" fmla="*/ 3329 w 3510"/>
                <a:gd name="T39" fmla="*/ 1232 h 3500"/>
                <a:gd name="T40" fmla="*/ 3257 w 3510"/>
                <a:gd name="T41" fmla="*/ 876 h 3500"/>
                <a:gd name="T42" fmla="*/ 3063 w 3510"/>
                <a:gd name="T43" fmla="*/ 556 h 3500"/>
                <a:gd name="T44" fmla="*/ 2777 w 3510"/>
                <a:gd name="T45" fmla="*/ 321 h 3500"/>
                <a:gd name="T46" fmla="*/ 2446 w 3510"/>
                <a:gd name="T47" fmla="*/ 200 h 3500"/>
                <a:gd name="T48" fmla="*/ 2319 w 3510"/>
                <a:gd name="T49" fmla="*/ 2 h 3500"/>
                <a:gd name="T50" fmla="*/ 2717 w 3510"/>
                <a:gd name="T51" fmla="*/ 93 h 3500"/>
                <a:gd name="T52" fmla="*/ 3074 w 3510"/>
                <a:gd name="T53" fmla="*/ 312 h 3500"/>
                <a:gd name="T54" fmla="*/ 3344 w 3510"/>
                <a:gd name="T55" fmla="*/ 642 h 3500"/>
                <a:gd name="T56" fmla="*/ 3487 w 3510"/>
                <a:gd name="T57" fmla="*/ 1027 h 3500"/>
                <a:gd name="T58" fmla="*/ 3508 w 3510"/>
                <a:gd name="T59" fmla="*/ 1350 h 3500"/>
                <a:gd name="T60" fmla="*/ 3416 w 3510"/>
                <a:gd name="T61" fmla="*/ 1748 h 3500"/>
                <a:gd name="T62" fmla="*/ 3197 w 3510"/>
                <a:gd name="T63" fmla="*/ 2104 h 3500"/>
                <a:gd name="T64" fmla="*/ 2867 w 3510"/>
                <a:gd name="T65" fmla="*/ 2374 h 3500"/>
                <a:gd name="T66" fmla="*/ 2480 w 3510"/>
                <a:gd name="T67" fmla="*/ 2516 h 3500"/>
                <a:gd name="T68" fmla="*/ 2075 w 3510"/>
                <a:gd name="T69" fmla="*/ 2528 h 3500"/>
                <a:gd name="T70" fmla="*/ 1684 w 3510"/>
                <a:gd name="T71" fmla="*/ 2413 h 3500"/>
                <a:gd name="T72" fmla="*/ 1251 w 3510"/>
                <a:gd name="T73" fmla="*/ 2380 h 3500"/>
                <a:gd name="T74" fmla="*/ 1432 w 3510"/>
                <a:gd name="T75" fmla="*/ 2608 h 3500"/>
                <a:gd name="T76" fmla="*/ 647 w 3510"/>
                <a:gd name="T77" fmla="*/ 3414 h 3500"/>
                <a:gd name="T78" fmla="*/ 442 w 3510"/>
                <a:gd name="T79" fmla="*/ 3498 h 3500"/>
                <a:gd name="T80" fmla="*/ 229 w 3510"/>
                <a:gd name="T81" fmla="*/ 3462 h 3500"/>
                <a:gd name="T82" fmla="*/ 60 w 3510"/>
                <a:gd name="T83" fmla="*/ 3311 h 3500"/>
                <a:gd name="T84" fmla="*/ 0 w 3510"/>
                <a:gd name="T85" fmla="*/ 3102 h 3500"/>
                <a:gd name="T86" fmla="*/ 38 w 3510"/>
                <a:gd name="T87" fmla="*/ 2932 h 3500"/>
                <a:gd name="T88" fmla="*/ 857 w 3510"/>
                <a:gd name="T89" fmla="*/ 2085 h 3500"/>
                <a:gd name="T90" fmla="*/ 952 w 3510"/>
                <a:gd name="T91" fmla="*/ 2085 h 3500"/>
                <a:gd name="T92" fmla="*/ 1172 w 3510"/>
                <a:gd name="T93" fmla="*/ 1965 h 3500"/>
                <a:gd name="T94" fmla="*/ 1005 w 3510"/>
                <a:gd name="T95" fmla="*/ 1590 h 3500"/>
                <a:gd name="T96" fmla="*/ 967 w 3510"/>
                <a:gd name="T97" fmla="*/ 1187 h 3500"/>
                <a:gd name="T98" fmla="*/ 1057 w 3510"/>
                <a:gd name="T99" fmla="*/ 790 h 3500"/>
                <a:gd name="T100" fmla="*/ 1277 w 3510"/>
                <a:gd name="T101" fmla="*/ 435 h 3500"/>
                <a:gd name="T102" fmla="*/ 1608 w 3510"/>
                <a:gd name="T103" fmla="*/ 165 h 3500"/>
                <a:gd name="T104" fmla="*/ 1993 w 3510"/>
                <a:gd name="T105" fmla="*/ 2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0" h="3500">
                  <a:moveTo>
                    <a:pt x="649" y="2545"/>
                  </a:moveTo>
                  <a:lnTo>
                    <a:pt x="245" y="2947"/>
                  </a:lnTo>
                  <a:lnTo>
                    <a:pt x="221" y="2975"/>
                  </a:lnTo>
                  <a:lnTo>
                    <a:pt x="203" y="3005"/>
                  </a:lnTo>
                  <a:lnTo>
                    <a:pt x="190" y="3035"/>
                  </a:lnTo>
                  <a:lnTo>
                    <a:pt x="183" y="3068"/>
                  </a:lnTo>
                  <a:lnTo>
                    <a:pt x="181" y="3102"/>
                  </a:lnTo>
                  <a:lnTo>
                    <a:pt x="183" y="3135"/>
                  </a:lnTo>
                  <a:lnTo>
                    <a:pt x="190" y="3168"/>
                  </a:lnTo>
                  <a:lnTo>
                    <a:pt x="203" y="3200"/>
                  </a:lnTo>
                  <a:lnTo>
                    <a:pt x="221" y="3230"/>
                  </a:lnTo>
                  <a:lnTo>
                    <a:pt x="245" y="3256"/>
                  </a:lnTo>
                  <a:lnTo>
                    <a:pt x="271" y="3279"/>
                  </a:lnTo>
                  <a:lnTo>
                    <a:pt x="301" y="3297"/>
                  </a:lnTo>
                  <a:lnTo>
                    <a:pt x="333" y="3310"/>
                  </a:lnTo>
                  <a:lnTo>
                    <a:pt x="366" y="3318"/>
                  </a:lnTo>
                  <a:lnTo>
                    <a:pt x="399" y="3320"/>
                  </a:lnTo>
                  <a:lnTo>
                    <a:pt x="433" y="3318"/>
                  </a:lnTo>
                  <a:lnTo>
                    <a:pt x="466" y="3310"/>
                  </a:lnTo>
                  <a:lnTo>
                    <a:pt x="497" y="3297"/>
                  </a:lnTo>
                  <a:lnTo>
                    <a:pt x="527" y="3279"/>
                  </a:lnTo>
                  <a:lnTo>
                    <a:pt x="553" y="3256"/>
                  </a:lnTo>
                  <a:lnTo>
                    <a:pt x="957" y="2853"/>
                  </a:lnTo>
                  <a:lnTo>
                    <a:pt x="649" y="2545"/>
                  </a:lnTo>
                  <a:close/>
                  <a:moveTo>
                    <a:pt x="905" y="2290"/>
                  </a:moveTo>
                  <a:lnTo>
                    <a:pt x="776" y="2417"/>
                  </a:lnTo>
                  <a:lnTo>
                    <a:pt x="1086" y="2726"/>
                  </a:lnTo>
                  <a:lnTo>
                    <a:pt x="1214" y="2597"/>
                  </a:lnTo>
                  <a:lnTo>
                    <a:pt x="905" y="2290"/>
                  </a:lnTo>
                  <a:close/>
                  <a:moveTo>
                    <a:pt x="2237" y="180"/>
                  </a:moveTo>
                  <a:lnTo>
                    <a:pt x="2167" y="182"/>
                  </a:lnTo>
                  <a:lnTo>
                    <a:pt x="2097" y="189"/>
                  </a:lnTo>
                  <a:lnTo>
                    <a:pt x="2028" y="200"/>
                  </a:lnTo>
                  <a:lnTo>
                    <a:pt x="1959" y="215"/>
                  </a:lnTo>
                  <a:lnTo>
                    <a:pt x="1892" y="235"/>
                  </a:lnTo>
                  <a:lnTo>
                    <a:pt x="1825" y="260"/>
                  </a:lnTo>
                  <a:lnTo>
                    <a:pt x="1760" y="288"/>
                  </a:lnTo>
                  <a:lnTo>
                    <a:pt x="1698" y="321"/>
                  </a:lnTo>
                  <a:lnTo>
                    <a:pt x="1636" y="360"/>
                  </a:lnTo>
                  <a:lnTo>
                    <a:pt x="1576" y="401"/>
                  </a:lnTo>
                  <a:lnTo>
                    <a:pt x="1519" y="448"/>
                  </a:lnTo>
                  <a:lnTo>
                    <a:pt x="1465" y="498"/>
                  </a:lnTo>
                  <a:lnTo>
                    <a:pt x="1411" y="556"/>
                  </a:lnTo>
                  <a:lnTo>
                    <a:pt x="1363" y="615"/>
                  </a:lnTo>
                  <a:lnTo>
                    <a:pt x="1319" y="678"/>
                  </a:lnTo>
                  <a:lnTo>
                    <a:pt x="1281" y="741"/>
                  </a:lnTo>
                  <a:lnTo>
                    <a:pt x="1247" y="808"/>
                  </a:lnTo>
                  <a:lnTo>
                    <a:pt x="1218" y="876"/>
                  </a:lnTo>
                  <a:lnTo>
                    <a:pt x="1193" y="946"/>
                  </a:lnTo>
                  <a:lnTo>
                    <a:pt x="1174" y="1016"/>
                  </a:lnTo>
                  <a:lnTo>
                    <a:pt x="1159" y="1088"/>
                  </a:lnTo>
                  <a:lnTo>
                    <a:pt x="1150" y="1160"/>
                  </a:lnTo>
                  <a:lnTo>
                    <a:pt x="1146" y="1232"/>
                  </a:lnTo>
                  <a:lnTo>
                    <a:pt x="1146" y="1306"/>
                  </a:lnTo>
                  <a:lnTo>
                    <a:pt x="1150" y="1379"/>
                  </a:lnTo>
                  <a:lnTo>
                    <a:pt x="1159" y="1451"/>
                  </a:lnTo>
                  <a:lnTo>
                    <a:pt x="1174" y="1522"/>
                  </a:lnTo>
                  <a:lnTo>
                    <a:pt x="1193" y="1593"/>
                  </a:lnTo>
                  <a:lnTo>
                    <a:pt x="1218" y="1662"/>
                  </a:lnTo>
                  <a:lnTo>
                    <a:pt x="1247" y="1731"/>
                  </a:lnTo>
                  <a:lnTo>
                    <a:pt x="1281" y="1797"/>
                  </a:lnTo>
                  <a:lnTo>
                    <a:pt x="1319" y="1861"/>
                  </a:lnTo>
                  <a:lnTo>
                    <a:pt x="1363" y="1923"/>
                  </a:lnTo>
                  <a:lnTo>
                    <a:pt x="1411" y="1983"/>
                  </a:lnTo>
                  <a:lnTo>
                    <a:pt x="1465" y="2040"/>
                  </a:lnTo>
                  <a:lnTo>
                    <a:pt x="1521" y="2093"/>
                  </a:lnTo>
                  <a:lnTo>
                    <a:pt x="1582" y="2141"/>
                  </a:lnTo>
                  <a:lnTo>
                    <a:pt x="1643" y="2185"/>
                  </a:lnTo>
                  <a:lnTo>
                    <a:pt x="1708" y="2223"/>
                  </a:lnTo>
                  <a:lnTo>
                    <a:pt x="1774" y="2257"/>
                  </a:lnTo>
                  <a:lnTo>
                    <a:pt x="1843" y="2286"/>
                  </a:lnTo>
                  <a:lnTo>
                    <a:pt x="1912" y="2310"/>
                  </a:lnTo>
                  <a:lnTo>
                    <a:pt x="1984" y="2329"/>
                  </a:lnTo>
                  <a:lnTo>
                    <a:pt x="2055" y="2344"/>
                  </a:lnTo>
                  <a:lnTo>
                    <a:pt x="2127" y="2353"/>
                  </a:lnTo>
                  <a:lnTo>
                    <a:pt x="2201" y="2358"/>
                  </a:lnTo>
                  <a:lnTo>
                    <a:pt x="2274" y="2358"/>
                  </a:lnTo>
                  <a:lnTo>
                    <a:pt x="2346" y="2353"/>
                  </a:lnTo>
                  <a:lnTo>
                    <a:pt x="2419" y="2344"/>
                  </a:lnTo>
                  <a:lnTo>
                    <a:pt x="2491" y="2329"/>
                  </a:lnTo>
                  <a:lnTo>
                    <a:pt x="2561" y="2310"/>
                  </a:lnTo>
                  <a:lnTo>
                    <a:pt x="2631" y="2286"/>
                  </a:lnTo>
                  <a:lnTo>
                    <a:pt x="2700" y="2257"/>
                  </a:lnTo>
                  <a:lnTo>
                    <a:pt x="2767" y="2223"/>
                  </a:lnTo>
                  <a:lnTo>
                    <a:pt x="2830" y="2185"/>
                  </a:lnTo>
                  <a:lnTo>
                    <a:pt x="2893" y="2141"/>
                  </a:lnTo>
                  <a:lnTo>
                    <a:pt x="2953" y="2093"/>
                  </a:lnTo>
                  <a:lnTo>
                    <a:pt x="3010" y="2040"/>
                  </a:lnTo>
                  <a:lnTo>
                    <a:pt x="3063" y="1983"/>
                  </a:lnTo>
                  <a:lnTo>
                    <a:pt x="3111" y="1923"/>
                  </a:lnTo>
                  <a:lnTo>
                    <a:pt x="3155" y="1861"/>
                  </a:lnTo>
                  <a:lnTo>
                    <a:pt x="3193" y="1797"/>
                  </a:lnTo>
                  <a:lnTo>
                    <a:pt x="3227" y="1731"/>
                  </a:lnTo>
                  <a:lnTo>
                    <a:pt x="3257" y="1662"/>
                  </a:lnTo>
                  <a:lnTo>
                    <a:pt x="3280" y="1593"/>
                  </a:lnTo>
                  <a:lnTo>
                    <a:pt x="3299" y="1522"/>
                  </a:lnTo>
                  <a:lnTo>
                    <a:pt x="3314" y="1451"/>
                  </a:lnTo>
                  <a:lnTo>
                    <a:pt x="3324" y="1379"/>
                  </a:lnTo>
                  <a:lnTo>
                    <a:pt x="3329" y="1306"/>
                  </a:lnTo>
                  <a:lnTo>
                    <a:pt x="3329" y="1232"/>
                  </a:lnTo>
                  <a:lnTo>
                    <a:pt x="3324" y="1160"/>
                  </a:lnTo>
                  <a:lnTo>
                    <a:pt x="3314" y="1088"/>
                  </a:lnTo>
                  <a:lnTo>
                    <a:pt x="3299" y="1016"/>
                  </a:lnTo>
                  <a:lnTo>
                    <a:pt x="3280" y="946"/>
                  </a:lnTo>
                  <a:lnTo>
                    <a:pt x="3257" y="876"/>
                  </a:lnTo>
                  <a:lnTo>
                    <a:pt x="3227" y="808"/>
                  </a:lnTo>
                  <a:lnTo>
                    <a:pt x="3193" y="741"/>
                  </a:lnTo>
                  <a:lnTo>
                    <a:pt x="3155" y="678"/>
                  </a:lnTo>
                  <a:lnTo>
                    <a:pt x="3111" y="615"/>
                  </a:lnTo>
                  <a:lnTo>
                    <a:pt x="3063" y="556"/>
                  </a:lnTo>
                  <a:lnTo>
                    <a:pt x="3010" y="498"/>
                  </a:lnTo>
                  <a:lnTo>
                    <a:pt x="2955" y="448"/>
                  </a:lnTo>
                  <a:lnTo>
                    <a:pt x="2898" y="401"/>
                  </a:lnTo>
                  <a:lnTo>
                    <a:pt x="2839" y="360"/>
                  </a:lnTo>
                  <a:lnTo>
                    <a:pt x="2777" y="321"/>
                  </a:lnTo>
                  <a:lnTo>
                    <a:pt x="2713" y="288"/>
                  </a:lnTo>
                  <a:lnTo>
                    <a:pt x="2648" y="260"/>
                  </a:lnTo>
                  <a:lnTo>
                    <a:pt x="2583" y="235"/>
                  </a:lnTo>
                  <a:lnTo>
                    <a:pt x="2514" y="215"/>
                  </a:lnTo>
                  <a:lnTo>
                    <a:pt x="2446" y="200"/>
                  </a:lnTo>
                  <a:lnTo>
                    <a:pt x="2376" y="189"/>
                  </a:lnTo>
                  <a:lnTo>
                    <a:pt x="2307" y="182"/>
                  </a:lnTo>
                  <a:lnTo>
                    <a:pt x="2237" y="180"/>
                  </a:lnTo>
                  <a:close/>
                  <a:moveTo>
                    <a:pt x="2237" y="0"/>
                  </a:moveTo>
                  <a:lnTo>
                    <a:pt x="2319" y="2"/>
                  </a:lnTo>
                  <a:lnTo>
                    <a:pt x="2400" y="11"/>
                  </a:lnTo>
                  <a:lnTo>
                    <a:pt x="2480" y="23"/>
                  </a:lnTo>
                  <a:lnTo>
                    <a:pt x="2560" y="41"/>
                  </a:lnTo>
                  <a:lnTo>
                    <a:pt x="2639" y="65"/>
                  </a:lnTo>
                  <a:lnTo>
                    <a:pt x="2717" y="93"/>
                  </a:lnTo>
                  <a:lnTo>
                    <a:pt x="2792" y="126"/>
                  </a:lnTo>
                  <a:lnTo>
                    <a:pt x="2867" y="165"/>
                  </a:lnTo>
                  <a:lnTo>
                    <a:pt x="2938" y="209"/>
                  </a:lnTo>
                  <a:lnTo>
                    <a:pt x="3007" y="258"/>
                  </a:lnTo>
                  <a:lnTo>
                    <a:pt x="3074" y="312"/>
                  </a:lnTo>
                  <a:lnTo>
                    <a:pt x="3138" y="371"/>
                  </a:lnTo>
                  <a:lnTo>
                    <a:pt x="3197" y="435"/>
                  </a:lnTo>
                  <a:lnTo>
                    <a:pt x="3252" y="502"/>
                  </a:lnTo>
                  <a:lnTo>
                    <a:pt x="3300" y="571"/>
                  </a:lnTo>
                  <a:lnTo>
                    <a:pt x="3344" y="642"/>
                  </a:lnTo>
                  <a:lnTo>
                    <a:pt x="3383" y="716"/>
                  </a:lnTo>
                  <a:lnTo>
                    <a:pt x="3416" y="791"/>
                  </a:lnTo>
                  <a:lnTo>
                    <a:pt x="3445" y="869"/>
                  </a:lnTo>
                  <a:lnTo>
                    <a:pt x="3469" y="947"/>
                  </a:lnTo>
                  <a:lnTo>
                    <a:pt x="3487" y="1027"/>
                  </a:lnTo>
                  <a:lnTo>
                    <a:pt x="3499" y="1107"/>
                  </a:lnTo>
                  <a:lnTo>
                    <a:pt x="3508" y="1188"/>
                  </a:lnTo>
                  <a:lnTo>
                    <a:pt x="3510" y="1270"/>
                  </a:lnTo>
                  <a:lnTo>
                    <a:pt x="3510" y="1270"/>
                  </a:lnTo>
                  <a:lnTo>
                    <a:pt x="3508" y="1350"/>
                  </a:lnTo>
                  <a:lnTo>
                    <a:pt x="3499" y="1432"/>
                  </a:lnTo>
                  <a:lnTo>
                    <a:pt x="3487" y="1512"/>
                  </a:lnTo>
                  <a:lnTo>
                    <a:pt x="3469" y="1592"/>
                  </a:lnTo>
                  <a:lnTo>
                    <a:pt x="3445" y="1670"/>
                  </a:lnTo>
                  <a:lnTo>
                    <a:pt x="3416" y="1748"/>
                  </a:lnTo>
                  <a:lnTo>
                    <a:pt x="3383" y="1823"/>
                  </a:lnTo>
                  <a:lnTo>
                    <a:pt x="3344" y="1896"/>
                  </a:lnTo>
                  <a:lnTo>
                    <a:pt x="3300" y="1968"/>
                  </a:lnTo>
                  <a:lnTo>
                    <a:pt x="3252" y="2037"/>
                  </a:lnTo>
                  <a:lnTo>
                    <a:pt x="3197" y="2104"/>
                  </a:lnTo>
                  <a:lnTo>
                    <a:pt x="3138" y="2167"/>
                  </a:lnTo>
                  <a:lnTo>
                    <a:pt x="3074" y="2226"/>
                  </a:lnTo>
                  <a:lnTo>
                    <a:pt x="3007" y="2280"/>
                  </a:lnTo>
                  <a:lnTo>
                    <a:pt x="2938" y="2330"/>
                  </a:lnTo>
                  <a:lnTo>
                    <a:pt x="2867" y="2374"/>
                  </a:lnTo>
                  <a:lnTo>
                    <a:pt x="2792" y="2412"/>
                  </a:lnTo>
                  <a:lnTo>
                    <a:pt x="2717" y="2446"/>
                  </a:lnTo>
                  <a:lnTo>
                    <a:pt x="2639" y="2474"/>
                  </a:lnTo>
                  <a:lnTo>
                    <a:pt x="2560" y="2498"/>
                  </a:lnTo>
                  <a:lnTo>
                    <a:pt x="2480" y="2516"/>
                  </a:lnTo>
                  <a:lnTo>
                    <a:pt x="2400" y="2528"/>
                  </a:lnTo>
                  <a:lnTo>
                    <a:pt x="2319" y="2536"/>
                  </a:lnTo>
                  <a:lnTo>
                    <a:pt x="2237" y="2539"/>
                  </a:lnTo>
                  <a:lnTo>
                    <a:pt x="2156" y="2536"/>
                  </a:lnTo>
                  <a:lnTo>
                    <a:pt x="2075" y="2528"/>
                  </a:lnTo>
                  <a:lnTo>
                    <a:pt x="1994" y="2516"/>
                  </a:lnTo>
                  <a:lnTo>
                    <a:pt x="1915" y="2498"/>
                  </a:lnTo>
                  <a:lnTo>
                    <a:pt x="1837" y="2474"/>
                  </a:lnTo>
                  <a:lnTo>
                    <a:pt x="1759" y="2447"/>
                  </a:lnTo>
                  <a:lnTo>
                    <a:pt x="1684" y="2413"/>
                  </a:lnTo>
                  <a:lnTo>
                    <a:pt x="1610" y="2375"/>
                  </a:lnTo>
                  <a:lnTo>
                    <a:pt x="1538" y="2331"/>
                  </a:lnTo>
                  <a:lnTo>
                    <a:pt x="1469" y="2282"/>
                  </a:lnTo>
                  <a:lnTo>
                    <a:pt x="1403" y="2228"/>
                  </a:lnTo>
                  <a:lnTo>
                    <a:pt x="1251" y="2380"/>
                  </a:lnTo>
                  <a:lnTo>
                    <a:pt x="1405" y="2534"/>
                  </a:lnTo>
                  <a:lnTo>
                    <a:pt x="1419" y="2551"/>
                  </a:lnTo>
                  <a:lnTo>
                    <a:pt x="1427" y="2569"/>
                  </a:lnTo>
                  <a:lnTo>
                    <a:pt x="1432" y="2588"/>
                  </a:lnTo>
                  <a:lnTo>
                    <a:pt x="1432" y="2608"/>
                  </a:lnTo>
                  <a:lnTo>
                    <a:pt x="1427" y="2627"/>
                  </a:lnTo>
                  <a:lnTo>
                    <a:pt x="1419" y="2645"/>
                  </a:lnTo>
                  <a:lnTo>
                    <a:pt x="1405" y="2661"/>
                  </a:lnTo>
                  <a:lnTo>
                    <a:pt x="682" y="3383"/>
                  </a:lnTo>
                  <a:lnTo>
                    <a:pt x="647" y="3414"/>
                  </a:lnTo>
                  <a:lnTo>
                    <a:pt x="609" y="3441"/>
                  </a:lnTo>
                  <a:lnTo>
                    <a:pt x="570" y="3462"/>
                  </a:lnTo>
                  <a:lnTo>
                    <a:pt x="529" y="3479"/>
                  </a:lnTo>
                  <a:lnTo>
                    <a:pt x="486" y="3490"/>
                  </a:lnTo>
                  <a:lnTo>
                    <a:pt x="442" y="3498"/>
                  </a:lnTo>
                  <a:lnTo>
                    <a:pt x="399" y="3500"/>
                  </a:lnTo>
                  <a:lnTo>
                    <a:pt x="355" y="3498"/>
                  </a:lnTo>
                  <a:lnTo>
                    <a:pt x="312" y="3490"/>
                  </a:lnTo>
                  <a:lnTo>
                    <a:pt x="269" y="3479"/>
                  </a:lnTo>
                  <a:lnTo>
                    <a:pt x="229" y="3462"/>
                  </a:lnTo>
                  <a:lnTo>
                    <a:pt x="189" y="3441"/>
                  </a:lnTo>
                  <a:lnTo>
                    <a:pt x="151" y="3414"/>
                  </a:lnTo>
                  <a:lnTo>
                    <a:pt x="117" y="3383"/>
                  </a:lnTo>
                  <a:lnTo>
                    <a:pt x="86" y="3349"/>
                  </a:lnTo>
                  <a:lnTo>
                    <a:pt x="60" y="3311"/>
                  </a:lnTo>
                  <a:lnTo>
                    <a:pt x="38" y="3272"/>
                  </a:lnTo>
                  <a:lnTo>
                    <a:pt x="21" y="3232"/>
                  </a:lnTo>
                  <a:lnTo>
                    <a:pt x="10" y="3189"/>
                  </a:lnTo>
                  <a:lnTo>
                    <a:pt x="2" y="3146"/>
                  </a:lnTo>
                  <a:lnTo>
                    <a:pt x="0" y="3102"/>
                  </a:lnTo>
                  <a:lnTo>
                    <a:pt x="0" y="3102"/>
                  </a:lnTo>
                  <a:lnTo>
                    <a:pt x="2" y="3059"/>
                  </a:lnTo>
                  <a:lnTo>
                    <a:pt x="10" y="3015"/>
                  </a:lnTo>
                  <a:lnTo>
                    <a:pt x="21" y="2973"/>
                  </a:lnTo>
                  <a:lnTo>
                    <a:pt x="38" y="2932"/>
                  </a:lnTo>
                  <a:lnTo>
                    <a:pt x="60" y="2892"/>
                  </a:lnTo>
                  <a:lnTo>
                    <a:pt x="86" y="2855"/>
                  </a:lnTo>
                  <a:lnTo>
                    <a:pt x="117" y="2820"/>
                  </a:lnTo>
                  <a:lnTo>
                    <a:pt x="841" y="2099"/>
                  </a:lnTo>
                  <a:lnTo>
                    <a:pt x="857" y="2085"/>
                  </a:lnTo>
                  <a:lnTo>
                    <a:pt x="875" y="2077"/>
                  </a:lnTo>
                  <a:lnTo>
                    <a:pt x="895" y="2072"/>
                  </a:lnTo>
                  <a:lnTo>
                    <a:pt x="915" y="2072"/>
                  </a:lnTo>
                  <a:lnTo>
                    <a:pt x="934" y="2077"/>
                  </a:lnTo>
                  <a:lnTo>
                    <a:pt x="952" y="2085"/>
                  </a:lnTo>
                  <a:lnTo>
                    <a:pt x="969" y="2099"/>
                  </a:lnTo>
                  <a:lnTo>
                    <a:pt x="1123" y="2253"/>
                  </a:lnTo>
                  <a:lnTo>
                    <a:pt x="1275" y="2101"/>
                  </a:lnTo>
                  <a:lnTo>
                    <a:pt x="1221" y="2035"/>
                  </a:lnTo>
                  <a:lnTo>
                    <a:pt x="1172" y="1965"/>
                  </a:lnTo>
                  <a:lnTo>
                    <a:pt x="1129" y="1894"/>
                  </a:lnTo>
                  <a:lnTo>
                    <a:pt x="1090" y="1821"/>
                  </a:lnTo>
                  <a:lnTo>
                    <a:pt x="1056" y="1745"/>
                  </a:lnTo>
                  <a:lnTo>
                    <a:pt x="1029" y="1668"/>
                  </a:lnTo>
                  <a:lnTo>
                    <a:pt x="1005" y="1590"/>
                  </a:lnTo>
                  <a:lnTo>
                    <a:pt x="987" y="1510"/>
                  </a:lnTo>
                  <a:lnTo>
                    <a:pt x="974" y="1430"/>
                  </a:lnTo>
                  <a:lnTo>
                    <a:pt x="967" y="1349"/>
                  </a:lnTo>
                  <a:lnTo>
                    <a:pt x="964" y="1267"/>
                  </a:lnTo>
                  <a:lnTo>
                    <a:pt x="967" y="1187"/>
                  </a:lnTo>
                  <a:lnTo>
                    <a:pt x="974" y="1106"/>
                  </a:lnTo>
                  <a:lnTo>
                    <a:pt x="988" y="1026"/>
                  </a:lnTo>
                  <a:lnTo>
                    <a:pt x="1006" y="946"/>
                  </a:lnTo>
                  <a:lnTo>
                    <a:pt x="1030" y="868"/>
                  </a:lnTo>
                  <a:lnTo>
                    <a:pt x="1057" y="790"/>
                  </a:lnTo>
                  <a:lnTo>
                    <a:pt x="1091" y="715"/>
                  </a:lnTo>
                  <a:lnTo>
                    <a:pt x="1130" y="642"/>
                  </a:lnTo>
                  <a:lnTo>
                    <a:pt x="1174" y="570"/>
                  </a:lnTo>
                  <a:lnTo>
                    <a:pt x="1223" y="501"/>
                  </a:lnTo>
                  <a:lnTo>
                    <a:pt x="1277" y="435"/>
                  </a:lnTo>
                  <a:lnTo>
                    <a:pt x="1337" y="371"/>
                  </a:lnTo>
                  <a:lnTo>
                    <a:pt x="1400" y="312"/>
                  </a:lnTo>
                  <a:lnTo>
                    <a:pt x="1467" y="258"/>
                  </a:lnTo>
                  <a:lnTo>
                    <a:pt x="1536" y="209"/>
                  </a:lnTo>
                  <a:lnTo>
                    <a:pt x="1608" y="165"/>
                  </a:lnTo>
                  <a:lnTo>
                    <a:pt x="1682" y="126"/>
                  </a:lnTo>
                  <a:lnTo>
                    <a:pt x="1757" y="93"/>
                  </a:lnTo>
                  <a:lnTo>
                    <a:pt x="1835" y="65"/>
                  </a:lnTo>
                  <a:lnTo>
                    <a:pt x="1913" y="41"/>
                  </a:lnTo>
                  <a:lnTo>
                    <a:pt x="1993" y="23"/>
                  </a:lnTo>
                  <a:lnTo>
                    <a:pt x="2074" y="11"/>
                  </a:lnTo>
                  <a:lnTo>
                    <a:pt x="2156" y="2"/>
                  </a:lnTo>
                  <a:lnTo>
                    <a:pt x="2237"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38" name="Freeform 75"/>
            <p:cNvSpPr>
              <a:spLocks noEditPoints="1"/>
            </p:cNvSpPr>
            <p:nvPr/>
          </p:nvSpPr>
          <p:spPr bwMode="auto">
            <a:xfrm>
              <a:off x="1819275" y="1978026"/>
              <a:ext cx="279400" cy="279400"/>
            </a:xfrm>
            <a:custGeom>
              <a:avLst/>
              <a:gdLst>
                <a:gd name="T0" fmla="*/ 760 w 1765"/>
                <a:gd name="T1" fmla="*/ 191 h 1760"/>
                <a:gd name="T2" fmla="*/ 586 w 1765"/>
                <a:gd name="T3" fmla="*/ 246 h 1760"/>
                <a:gd name="T4" fmla="*/ 432 w 1765"/>
                <a:gd name="T5" fmla="*/ 344 h 1760"/>
                <a:gd name="T6" fmla="*/ 306 w 1765"/>
                <a:gd name="T7" fmla="*/ 480 h 1760"/>
                <a:gd name="T8" fmla="*/ 222 w 1765"/>
                <a:gd name="T9" fmla="*/ 641 h 1760"/>
                <a:gd name="T10" fmla="*/ 183 w 1765"/>
                <a:gd name="T11" fmla="*/ 819 h 1760"/>
                <a:gd name="T12" fmla="*/ 192 w 1765"/>
                <a:gd name="T13" fmla="*/ 1003 h 1760"/>
                <a:gd name="T14" fmla="*/ 246 w 1765"/>
                <a:gd name="T15" fmla="*/ 1175 h 1760"/>
                <a:gd name="T16" fmla="*/ 344 w 1765"/>
                <a:gd name="T17" fmla="*/ 1329 h 1760"/>
                <a:gd name="T18" fmla="*/ 481 w 1765"/>
                <a:gd name="T19" fmla="*/ 1454 h 1760"/>
                <a:gd name="T20" fmla="*/ 641 w 1765"/>
                <a:gd name="T21" fmla="*/ 1538 h 1760"/>
                <a:gd name="T22" fmla="*/ 820 w 1765"/>
                <a:gd name="T23" fmla="*/ 1577 h 1760"/>
                <a:gd name="T24" fmla="*/ 1005 w 1765"/>
                <a:gd name="T25" fmla="*/ 1569 h 1760"/>
                <a:gd name="T26" fmla="*/ 1179 w 1765"/>
                <a:gd name="T27" fmla="*/ 1515 h 1760"/>
                <a:gd name="T28" fmla="*/ 1333 w 1765"/>
                <a:gd name="T29" fmla="*/ 1417 h 1760"/>
                <a:gd name="T30" fmla="*/ 1457 w 1765"/>
                <a:gd name="T31" fmla="*/ 1280 h 1760"/>
                <a:gd name="T32" fmla="*/ 1541 w 1765"/>
                <a:gd name="T33" fmla="*/ 1120 h 1760"/>
                <a:gd name="T34" fmla="*/ 1581 w 1765"/>
                <a:gd name="T35" fmla="*/ 942 h 1760"/>
                <a:gd name="T36" fmla="*/ 1573 w 1765"/>
                <a:gd name="T37" fmla="*/ 758 h 1760"/>
                <a:gd name="T38" fmla="*/ 1518 w 1765"/>
                <a:gd name="T39" fmla="*/ 585 h 1760"/>
                <a:gd name="T40" fmla="*/ 1420 w 1765"/>
                <a:gd name="T41" fmla="*/ 431 h 1760"/>
                <a:gd name="T42" fmla="*/ 1284 w 1765"/>
                <a:gd name="T43" fmla="*/ 307 h 1760"/>
                <a:gd name="T44" fmla="*/ 1122 w 1765"/>
                <a:gd name="T45" fmla="*/ 223 h 1760"/>
                <a:gd name="T46" fmla="*/ 944 w 1765"/>
                <a:gd name="T47" fmla="*/ 184 h 1760"/>
                <a:gd name="T48" fmla="*/ 952 w 1765"/>
                <a:gd name="T49" fmla="*/ 3 h 1760"/>
                <a:gd name="T50" fmla="*/ 1155 w 1765"/>
                <a:gd name="T51" fmla="*/ 44 h 1760"/>
                <a:gd name="T52" fmla="*/ 1342 w 1765"/>
                <a:gd name="T53" fmla="*/ 130 h 1760"/>
                <a:gd name="T54" fmla="*/ 1506 w 1765"/>
                <a:gd name="T55" fmla="*/ 258 h 1760"/>
                <a:gd name="T56" fmla="*/ 1635 w 1765"/>
                <a:gd name="T57" fmla="*/ 421 h 1760"/>
                <a:gd name="T58" fmla="*/ 1721 w 1765"/>
                <a:gd name="T59" fmla="*/ 608 h 1760"/>
                <a:gd name="T60" fmla="*/ 1761 w 1765"/>
                <a:gd name="T61" fmla="*/ 811 h 1760"/>
                <a:gd name="T62" fmla="*/ 1753 w 1765"/>
                <a:gd name="T63" fmla="*/ 1019 h 1760"/>
                <a:gd name="T64" fmla="*/ 1698 w 1765"/>
                <a:gd name="T65" fmla="*/ 1217 h 1760"/>
                <a:gd name="T66" fmla="*/ 1597 w 1765"/>
                <a:gd name="T67" fmla="*/ 1396 h 1760"/>
                <a:gd name="T68" fmla="*/ 1454 w 1765"/>
                <a:gd name="T69" fmla="*/ 1550 h 1760"/>
                <a:gd name="T70" fmla="*/ 1282 w 1765"/>
                <a:gd name="T71" fmla="*/ 1664 h 1760"/>
                <a:gd name="T72" fmla="*/ 1089 w 1765"/>
                <a:gd name="T73" fmla="*/ 1735 h 1760"/>
                <a:gd name="T74" fmla="*/ 882 w 1765"/>
                <a:gd name="T75" fmla="*/ 1760 h 1760"/>
                <a:gd name="T76" fmla="*/ 674 w 1765"/>
                <a:gd name="T77" fmla="*/ 1735 h 1760"/>
                <a:gd name="T78" fmla="*/ 482 w 1765"/>
                <a:gd name="T79" fmla="*/ 1664 h 1760"/>
                <a:gd name="T80" fmla="*/ 310 w 1765"/>
                <a:gd name="T81" fmla="*/ 1550 h 1760"/>
                <a:gd name="T82" fmla="*/ 167 w 1765"/>
                <a:gd name="T83" fmla="*/ 1396 h 1760"/>
                <a:gd name="T84" fmla="*/ 67 w 1765"/>
                <a:gd name="T85" fmla="*/ 1217 h 1760"/>
                <a:gd name="T86" fmla="*/ 11 w 1765"/>
                <a:gd name="T87" fmla="*/ 1019 h 1760"/>
                <a:gd name="T88" fmla="*/ 2 w 1765"/>
                <a:gd name="T89" fmla="*/ 811 h 1760"/>
                <a:gd name="T90" fmla="*/ 43 w 1765"/>
                <a:gd name="T91" fmla="*/ 608 h 1760"/>
                <a:gd name="T92" fmla="*/ 129 w 1765"/>
                <a:gd name="T93" fmla="*/ 421 h 1760"/>
                <a:gd name="T94" fmla="*/ 259 w 1765"/>
                <a:gd name="T95" fmla="*/ 258 h 1760"/>
                <a:gd name="T96" fmla="*/ 422 w 1765"/>
                <a:gd name="T97" fmla="*/ 130 h 1760"/>
                <a:gd name="T98" fmla="*/ 608 w 1765"/>
                <a:gd name="T99" fmla="*/ 44 h 1760"/>
                <a:gd name="T100" fmla="*/ 812 w 1765"/>
                <a:gd name="T101" fmla="*/ 3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65" h="1760">
                  <a:moveTo>
                    <a:pt x="882" y="181"/>
                  </a:moveTo>
                  <a:lnTo>
                    <a:pt x="820" y="184"/>
                  </a:lnTo>
                  <a:lnTo>
                    <a:pt x="760" y="191"/>
                  </a:lnTo>
                  <a:lnTo>
                    <a:pt x="700" y="205"/>
                  </a:lnTo>
                  <a:lnTo>
                    <a:pt x="641" y="223"/>
                  </a:lnTo>
                  <a:lnTo>
                    <a:pt x="586" y="246"/>
                  </a:lnTo>
                  <a:lnTo>
                    <a:pt x="532" y="274"/>
                  </a:lnTo>
                  <a:lnTo>
                    <a:pt x="481" y="307"/>
                  </a:lnTo>
                  <a:lnTo>
                    <a:pt x="432" y="344"/>
                  </a:lnTo>
                  <a:lnTo>
                    <a:pt x="386" y="385"/>
                  </a:lnTo>
                  <a:lnTo>
                    <a:pt x="344" y="431"/>
                  </a:lnTo>
                  <a:lnTo>
                    <a:pt x="306" y="480"/>
                  </a:lnTo>
                  <a:lnTo>
                    <a:pt x="273" y="532"/>
                  </a:lnTo>
                  <a:lnTo>
                    <a:pt x="246" y="585"/>
                  </a:lnTo>
                  <a:lnTo>
                    <a:pt x="222" y="641"/>
                  </a:lnTo>
                  <a:lnTo>
                    <a:pt x="204" y="698"/>
                  </a:lnTo>
                  <a:lnTo>
                    <a:pt x="192" y="758"/>
                  </a:lnTo>
                  <a:lnTo>
                    <a:pt x="183" y="819"/>
                  </a:lnTo>
                  <a:lnTo>
                    <a:pt x="181" y="881"/>
                  </a:lnTo>
                  <a:lnTo>
                    <a:pt x="183" y="942"/>
                  </a:lnTo>
                  <a:lnTo>
                    <a:pt x="192" y="1003"/>
                  </a:lnTo>
                  <a:lnTo>
                    <a:pt x="204" y="1062"/>
                  </a:lnTo>
                  <a:lnTo>
                    <a:pt x="222" y="1120"/>
                  </a:lnTo>
                  <a:lnTo>
                    <a:pt x="246" y="1175"/>
                  </a:lnTo>
                  <a:lnTo>
                    <a:pt x="273" y="1229"/>
                  </a:lnTo>
                  <a:lnTo>
                    <a:pt x="306" y="1280"/>
                  </a:lnTo>
                  <a:lnTo>
                    <a:pt x="344" y="1329"/>
                  </a:lnTo>
                  <a:lnTo>
                    <a:pt x="386" y="1375"/>
                  </a:lnTo>
                  <a:lnTo>
                    <a:pt x="432" y="1417"/>
                  </a:lnTo>
                  <a:lnTo>
                    <a:pt x="481" y="1454"/>
                  </a:lnTo>
                  <a:lnTo>
                    <a:pt x="532" y="1487"/>
                  </a:lnTo>
                  <a:lnTo>
                    <a:pt x="586" y="1515"/>
                  </a:lnTo>
                  <a:lnTo>
                    <a:pt x="641" y="1538"/>
                  </a:lnTo>
                  <a:lnTo>
                    <a:pt x="700" y="1556"/>
                  </a:lnTo>
                  <a:lnTo>
                    <a:pt x="760" y="1569"/>
                  </a:lnTo>
                  <a:lnTo>
                    <a:pt x="820" y="1577"/>
                  </a:lnTo>
                  <a:lnTo>
                    <a:pt x="882" y="1579"/>
                  </a:lnTo>
                  <a:lnTo>
                    <a:pt x="944" y="1577"/>
                  </a:lnTo>
                  <a:lnTo>
                    <a:pt x="1005" y="1569"/>
                  </a:lnTo>
                  <a:lnTo>
                    <a:pt x="1065" y="1556"/>
                  </a:lnTo>
                  <a:lnTo>
                    <a:pt x="1122" y="1538"/>
                  </a:lnTo>
                  <a:lnTo>
                    <a:pt x="1179" y="1515"/>
                  </a:lnTo>
                  <a:lnTo>
                    <a:pt x="1232" y="1487"/>
                  </a:lnTo>
                  <a:lnTo>
                    <a:pt x="1284" y="1454"/>
                  </a:lnTo>
                  <a:lnTo>
                    <a:pt x="1333" y="1417"/>
                  </a:lnTo>
                  <a:lnTo>
                    <a:pt x="1379" y="1375"/>
                  </a:lnTo>
                  <a:lnTo>
                    <a:pt x="1420" y="1329"/>
                  </a:lnTo>
                  <a:lnTo>
                    <a:pt x="1457" y="1280"/>
                  </a:lnTo>
                  <a:lnTo>
                    <a:pt x="1490" y="1229"/>
                  </a:lnTo>
                  <a:lnTo>
                    <a:pt x="1518" y="1175"/>
                  </a:lnTo>
                  <a:lnTo>
                    <a:pt x="1541" y="1120"/>
                  </a:lnTo>
                  <a:lnTo>
                    <a:pt x="1559" y="1062"/>
                  </a:lnTo>
                  <a:lnTo>
                    <a:pt x="1573" y="1003"/>
                  </a:lnTo>
                  <a:lnTo>
                    <a:pt x="1581" y="942"/>
                  </a:lnTo>
                  <a:lnTo>
                    <a:pt x="1584" y="881"/>
                  </a:lnTo>
                  <a:lnTo>
                    <a:pt x="1581" y="819"/>
                  </a:lnTo>
                  <a:lnTo>
                    <a:pt x="1573" y="758"/>
                  </a:lnTo>
                  <a:lnTo>
                    <a:pt x="1559" y="698"/>
                  </a:lnTo>
                  <a:lnTo>
                    <a:pt x="1541" y="641"/>
                  </a:lnTo>
                  <a:lnTo>
                    <a:pt x="1518" y="585"/>
                  </a:lnTo>
                  <a:lnTo>
                    <a:pt x="1490" y="532"/>
                  </a:lnTo>
                  <a:lnTo>
                    <a:pt x="1457" y="480"/>
                  </a:lnTo>
                  <a:lnTo>
                    <a:pt x="1420" y="431"/>
                  </a:lnTo>
                  <a:lnTo>
                    <a:pt x="1379" y="385"/>
                  </a:lnTo>
                  <a:lnTo>
                    <a:pt x="1333" y="344"/>
                  </a:lnTo>
                  <a:lnTo>
                    <a:pt x="1284" y="307"/>
                  </a:lnTo>
                  <a:lnTo>
                    <a:pt x="1232" y="274"/>
                  </a:lnTo>
                  <a:lnTo>
                    <a:pt x="1179" y="246"/>
                  </a:lnTo>
                  <a:lnTo>
                    <a:pt x="1122" y="223"/>
                  </a:lnTo>
                  <a:lnTo>
                    <a:pt x="1065" y="205"/>
                  </a:lnTo>
                  <a:lnTo>
                    <a:pt x="1005" y="191"/>
                  </a:lnTo>
                  <a:lnTo>
                    <a:pt x="944" y="184"/>
                  </a:lnTo>
                  <a:lnTo>
                    <a:pt x="882" y="181"/>
                  </a:lnTo>
                  <a:close/>
                  <a:moveTo>
                    <a:pt x="882" y="0"/>
                  </a:moveTo>
                  <a:lnTo>
                    <a:pt x="952" y="3"/>
                  </a:lnTo>
                  <a:lnTo>
                    <a:pt x="1021" y="12"/>
                  </a:lnTo>
                  <a:lnTo>
                    <a:pt x="1089" y="25"/>
                  </a:lnTo>
                  <a:lnTo>
                    <a:pt x="1155" y="44"/>
                  </a:lnTo>
                  <a:lnTo>
                    <a:pt x="1220" y="67"/>
                  </a:lnTo>
                  <a:lnTo>
                    <a:pt x="1282" y="96"/>
                  </a:lnTo>
                  <a:lnTo>
                    <a:pt x="1342" y="130"/>
                  </a:lnTo>
                  <a:lnTo>
                    <a:pt x="1400" y="168"/>
                  </a:lnTo>
                  <a:lnTo>
                    <a:pt x="1454" y="211"/>
                  </a:lnTo>
                  <a:lnTo>
                    <a:pt x="1506" y="258"/>
                  </a:lnTo>
                  <a:lnTo>
                    <a:pt x="1553" y="310"/>
                  </a:lnTo>
                  <a:lnTo>
                    <a:pt x="1597" y="364"/>
                  </a:lnTo>
                  <a:lnTo>
                    <a:pt x="1635" y="421"/>
                  </a:lnTo>
                  <a:lnTo>
                    <a:pt x="1669" y="482"/>
                  </a:lnTo>
                  <a:lnTo>
                    <a:pt x="1698" y="543"/>
                  </a:lnTo>
                  <a:lnTo>
                    <a:pt x="1721" y="608"/>
                  </a:lnTo>
                  <a:lnTo>
                    <a:pt x="1740" y="674"/>
                  </a:lnTo>
                  <a:lnTo>
                    <a:pt x="1753" y="742"/>
                  </a:lnTo>
                  <a:lnTo>
                    <a:pt x="1761" y="811"/>
                  </a:lnTo>
                  <a:lnTo>
                    <a:pt x="1765" y="881"/>
                  </a:lnTo>
                  <a:lnTo>
                    <a:pt x="1761" y="951"/>
                  </a:lnTo>
                  <a:lnTo>
                    <a:pt x="1753" y="1019"/>
                  </a:lnTo>
                  <a:lnTo>
                    <a:pt x="1740" y="1087"/>
                  </a:lnTo>
                  <a:lnTo>
                    <a:pt x="1721" y="1153"/>
                  </a:lnTo>
                  <a:lnTo>
                    <a:pt x="1698" y="1217"/>
                  </a:lnTo>
                  <a:lnTo>
                    <a:pt x="1669" y="1279"/>
                  </a:lnTo>
                  <a:lnTo>
                    <a:pt x="1635" y="1339"/>
                  </a:lnTo>
                  <a:lnTo>
                    <a:pt x="1597" y="1396"/>
                  </a:lnTo>
                  <a:lnTo>
                    <a:pt x="1553" y="1451"/>
                  </a:lnTo>
                  <a:lnTo>
                    <a:pt x="1506" y="1502"/>
                  </a:lnTo>
                  <a:lnTo>
                    <a:pt x="1454" y="1550"/>
                  </a:lnTo>
                  <a:lnTo>
                    <a:pt x="1400" y="1593"/>
                  </a:lnTo>
                  <a:lnTo>
                    <a:pt x="1342" y="1631"/>
                  </a:lnTo>
                  <a:lnTo>
                    <a:pt x="1282" y="1664"/>
                  </a:lnTo>
                  <a:lnTo>
                    <a:pt x="1220" y="1693"/>
                  </a:lnTo>
                  <a:lnTo>
                    <a:pt x="1155" y="1717"/>
                  </a:lnTo>
                  <a:lnTo>
                    <a:pt x="1089" y="1735"/>
                  </a:lnTo>
                  <a:lnTo>
                    <a:pt x="1021" y="1749"/>
                  </a:lnTo>
                  <a:lnTo>
                    <a:pt x="952" y="1758"/>
                  </a:lnTo>
                  <a:lnTo>
                    <a:pt x="882" y="1760"/>
                  </a:lnTo>
                  <a:lnTo>
                    <a:pt x="812" y="1758"/>
                  </a:lnTo>
                  <a:lnTo>
                    <a:pt x="742" y="1749"/>
                  </a:lnTo>
                  <a:lnTo>
                    <a:pt x="674" y="1735"/>
                  </a:lnTo>
                  <a:lnTo>
                    <a:pt x="608" y="1717"/>
                  </a:lnTo>
                  <a:lnTo>
                    <a:pt x="545" y="1693"/>
                  </a:lnTo>
                  <a:lnTo>
                    <a:pt x="482" y="1664"/>
                  </a:lnTo>
                  <a:lnTo>
                    <a:pt x="422" y="1631"/>
                  </a:lnTo>
                  <a:lnTo>
                    <a:pt x="365" y="1593"/>
                  </a:lnTo>
                  <a:lnTo>
                    <a:pt x="310" y="1550"/>
                  </a:lnTo>
                  <a:lnTo>
                    <a:pt x="259" y="1502"/>
                  </a:lnTo>
                  <a:lnTo>
                    <a:pt x="211" y="1451"/>
                  </a:lnTo>
                  <a:lnTo>
                    <a:pt x="167" y="1396"/>
                  </a:lnTo>
                  <a:lnTo>
                    <a:pt x="129" y="1339"/>
                  </a:lnTo>
                  <a:lnTo>
                    <a:pt x="96" y="1279"/>
                  </a:lnTo>
                  <a:lnTo>
                    <a:pt x="67" y="1217"/>
                  </a:lnTo>
                  <a:lnTo>
                    <a:pt x="43" y="1153"/>
                  </a:lnTo>
                  <a:lnTo>
                    <a:pt x="25" y="1087"/>
                  </a:lnTo>
                  <a:lnTo>
                    <a:pt x="11" y="1019"/>
                  </a:lnTo>
                  <a:lnTo>
                    <a:pt x="2" y="951"/>
                  </a:lnTo>
                  <a:lnTo>
                    <a:pt x="0" y="881"/>
                  </a:lnTo>
                  <a:lnTo>
                    <a:pt x="2" y="811"/>
                  </a:lnTo>
                  <a:lnTo>
                    <a:pt x="11" y="742"/>
                  </a:lnTo>
                  <a:lnTo>
                    <a:pt x="25" y="674"/>
                  </a:lnTo>
                  <a:lnTo>
                    <a:pt x="43" y="608"/>
                  </a:lnTo>
                  <a:lnTo>
                    <a:pt x="67" y="543"/>
                  </a:lnTo>
                  <a:lnTo>
                    <a:pt x="96" y="482"/>
                  </a:lnTo>
                  <a:lnTo>
                    <a:pt x="129" y="421"/>
                  </a:lnTo>
                  <a:lnTo>
                    <a:pt x="167" y="364"/>
                  </a:lnTo>
                  <a:lnTo>
                    <a:pt x="211" y="310"/>
                  </a:lnTo>
                  <a:lnTo>
                    <a:pt x="259" y="258"/>
                  </a:lnTo>
                  <a:lnTo>
                    <a:pt x="310" y="211"/>
                  </a:lnTo>
                  <a:lnTo>
                    <a:pt x="365" y="168"/>
                  </a:lnTo>
                  <a:lnTo>
                    <a:pt x="422" y="130"/>
                  </a:lnTo>
                  <a:lnTo>
                    <a:pt x="482" y="96"/>
                  </a:lnTo>
                  <a:lnTo>
                    <a:pt x="545" y="67"/>
                  </a:lnTo>
                  <a:lnTo>
                    <a:pt x="608" y="44"/>
                  </a:lnTo>
                  <a:lnTo>
                    <a:pt x="674" y="25"/>
                  </a:lnTo>
                  <a:lnTo>
                    <a:pt x="742" y="12"/>
                  </a:lnTo>
                  <a:lnTo>
                    <a:pt x="812" y="3"/>
                  </a:lnTo>
                  <a:lnTo>
                    <a:pt x="882"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39" name="Freeform 76"/>
            <p:cNvSpPr/>
            <p:nvPr/>
          </p:nvSpPr>
          <p:spPr bwMode="auto">
            <a:xfrm>
              <a:off x="1900238" y="2060576"/>
              <a:ext cx="115888" cy="114300"/>
            </a:xfrm>
            <a:custGeom>
              <a:avLst/>
              <a:gdLst>
                <a:gd name="T0" fmla="*/ 363 w 726"/>
                <a:gd name="T1" fmla="*/ 0 h 723"/>
                <a:gd name="T2" fmla="*/ 387 w 726"/>
                <a:gd name="T3" fmla="*/ 3 h 723"/>
                <a:gd name="T4" fmla="*/ 409 w 726"/>
                <a:gd name="T5" fmla="*/ 12 h 723"/>
                <a:gd name="T6" fmla="*/ 427 w 726"/>
                <a:gd name="T7" fmla="*/ 26 h 723"/>
                <a:gd name="T8" fmla="*/ 442 w 726"/>
                <a:gd name="T9" fmla="*/ 44 h 723"/>
                <a:gd name="T10" fmla="*/ 450 w 726"/>
                <a:gd name="T11" fmla="*/ 66 h 723"/>
                <a:gd name="T12" fmla="*/ 453 w 726"/>
                <a:gd name="T13" fmla="*/ 90 h 723"/>
                <a:gd name="T14" fmla="*/ 453 w 726"/>
                <a:gd name="T15" fmla="*/ 271 h 723"/>
                <a:gd name="T16" fmla="*/ 635 w 726"/>
                <a:gd name="T17" fmla="*/ 271 h 723"/>
                <a:gd name="T18" fmla="*/ 660 w 726"/>
                <a:gd name="T19" fmla="*/ 275 h 723"/>
                <a:gd name="T20" fmla="*/ 681 w 726"/>
                <a:gd name="T21" fmla="*/ 283 h 723"/>
                <a:gd name="T22" fmla="*/ 699 w 726"/>
                <a:gd name="T23" fmla="*/ 298 h 723"/>
                <a:gd name="T24" fmla="*/ 714 w 726"/>
                <a:gd name="T25" fmla="*/ 316 h 723"/>
                <a:gd name="T26" fmla="*/ 722 w 726"/>
                <a:gd name="T27" fmla="*/ 337 h 723"/>
                <a:gd name="T28" fmla="*/ 726 w 726"/>
                <a:gd name="T29" fmla="*/ 362 h 723"/>
                <a:gd name="T30" fmla="*/ 722 w 726"/>
                <a:gd name="T31" fmla="*/ 385 h 723"/>
                <a:gd name="T32" fmla="*/ 714 w 726"/>
                <a:gd name="T33" fmla="*/ 407 h 723"/>
                <a:gd name="T34" fmla="*/ 699 w 726"/>
                <a:gd name="T35" fmla="*/ 425 h 723"/>
                <a:gd name="T36" fmla="*/ 681 w 726"/>
                <a:gd name="T37" fmla="*/ 439 h 723"/>
                <a:gd name="T38" fmla="*/ 660 w 726"/>
                <a:gd name="T39" fmla="*/ 449 h 723"/>
                <a:gd name="T40" fmla="*/ 635 w 726"/>
                <a:gd name="T41" fmla="*/ 452 h 723"/>
                <a:gd name="T42" fmla="*/ 453 w 726"/>
                <a:gd name="T43" fmla="*/ 452 h 723"/>
                <a:gd name="T44" fmla="*/ 453 w 726"/>
                <a:gd name="T45" fmla="*/ 633 h 723"/>
                <a:gd name="T46" fmla="*/ 450 w 726"/>
                <a:gd name="T47" fmla="*/ 656 h 723"/>
                <a:gd name="T48" fmla="*/ 442 w 726"/>
                <a:gd name="T49" fmla="*/ 679 h 723"/>
                <a:gd name="T50" fmla="*/ 427 w 726"/>
                <a:gd name="T51" fmla="*/ 697 h 723"/>
                <a:gd name="T52" fmla="*/ 409 w 726"/>
                <a:gd name="T53" fmla="*/ 710 h 723"/>
                <a:gd name="T54" fmla="*/ 387 w 726"/>
                <a:gd name="T55" fmla="*/ 720 h 723"/>
                <a:gd name="T56" fmla="*/ 363 w 726"/>
                <a:gd name="T57" fmla="*/ 723 h 723"/>
                <a:gd name="T58" fmla="*/ 339 w 726"/>
                <a:gd name="T59" fmla="*/ 720 h 723"/>
                <a:gd name="T60" fmla="*/ 317 w 726"/>
                <a:gd name="T61" fmla="*/ 710 h 723"/>
                <a:gd name="T62" fmla="*/ 299 w 726"/>
                <a:gd name="T63" fmla="*/ 697 h 723"/>
                <a:gd name="T64" fmla="*/ 285 w 726"/>
                <a:gd name="T65" fmla="*/ 679 h 723"/>
                <a:gd name="T66" fmla="*/ 276 w 726"/>
                <a:gd name="T67" fmla="*/ 656 h 723"/>
                <a:gd name="T68" fmla="*/ 272 w 726"/>
                <a:gd name="T69" fmla="*/ 633 h 723"/>
                <a:gd name="T70" fmla="*/ 272 w 726"/>
                <a:gd name="T71" fmla="*/ 452 h 723"/>
                <a:gd name="T72" fmla="*/ 91 w 726"/>
                <a:gd name="T73" fmla="*/ 452 h 723"/>
                <a:gd name="T74" fmla="*/ 67 w 726"/>
                <a:gd name="T75" fmla="*/ 449 h 723"/>
                <a:gd name="T76" fmla="*/ 45 w 726"/>
                <a:gd name="T77" fmla="*/ 439 h 723"/>
                <a:gd name="T78" fmla="*/ 27 w 726"/>
                <a:gd name="T79" fmla="*/ 425 h 723"/>
                <a:gd name="T80" fmla="*/ 13 w 726"/>
                <a:gd name="T81" fmla="*/ 407 h 723"/>
                <a:gd name="T82" fmla="*/ 3 w 726"/>
                <a:gd name="T83" fmla="*/ 385 h 723"/>
                <a:gd name="T84" fmla="*/ 0 w 726"/>
                <a:gd name="T85" fmla="*/ 362 h 723"/>
                <a:gd name="T86" fmla="*/ 3 w 726"/>
                <a:gd name="T87" fmla="*/ 337 h 723"/>
                <a:gd name="T88" fmla="*/ 13 w 726"/>
                <a:gd name="T89" fmla="*/ 316 h 723"/>
                <a:gd name="T90" fmla="*/ 27 w 726"/>
                <a:gd name="T91" fmla="*/ 298 h 723"/>
                <a:gd name="T92" fmla="*/ 45 w 726"/>
                <a:gd name="T93" fmla="*/ 283 h 723"/>
                <a:gd name="T94" fmla="*/ 67 w 726"/>
                <a:gd name="T95" fmla="*/ 275 h 723"/>
                <a:gd name="T96" fmla="*/ 91 w 726"/>
                <a:gd name="T97" fmla="*/ 271 h 723"/>
                <a:gd name="T98" fmla="*/ 272 w 726"/>
                <a:gd name="T99" fmla="*/ 271 h 723"/>
                <a:gd name="T100" fmla="*/ 272 w 726"/>
                <a:gd name="T101" fmla="*/ 90 h 723"/>
                <a:gd name="T102" fmla="*/ 276 w 726"/>
                <a:gd name="T103" fmla="*/ 66 h 723"/>
                <a:gd name="T104" fmla="*/ 285 w 726"/>
                <a:gd name="T105" fmla="*/ 44 h 723"/>
                <a:gd name="T106" fmla="*/ 299 w 726"/>
                <a:gd name="T107" fmla="*/ 26 h 723"/>
                <a:gd name="T108" fmla="*/ 317 w 726"/>
                <a:gd name="T109" fmla="*/ 12 h 723"/>
                <a:gd name="T110" fmla="*/ 339 w 726"/>
                <a:gd name="T111" fmla="*/ 3 h 723"/>
                <a:gd name="T112" fmla="*/ 363 w 726"/>
                <a:gd name="T113"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6" h="723">
                  <a:moveTo>
                    <a:pt x="363" y="0"/>
                  </a:moveTo>
                  <a:lnTo>
                    <a:pt x="387" y="3"/>
                  </a:lnTo>
                  <a:lnTo>
                    <a:pt x="409" y="12"/>
                  </a:lnTo>
                  <a:lnTo>
                    <a:pt x="427" y="26"/>
                  </a:lnTo>
                  <a:lnTo>
                    <a:pt x="442" y="44"/>
                  </a:lnTo>
                  <a:lnTo>
                    <a:pt x="450" y="66"/>
                  </a:lnTo>
                  <a:lnTo>
                    <a:pt x="453" y="90"/>
                  </a:lnTo>
                  <a:lnTo>
                    <a:pt x="453" y="271"/>
                  </a:lnTo>
                  <a:lnTo>
                    <a:pt x="635" y="271"/>
                  </a:lnTo>
                  <a:lnTo>
                    <a:pt x="660" y="275"/>
                  </a:lnTo>
                  <a:lnTo>
                    <a:pt x="681" y="283"/>
                  </a:lnTo>
                  <a:lnTo>
                    <a:pt x="699" y="298"/>
                  </a:lnTo>
                  <a:lnTo>
                    <a:pt x="714" y="316"/>
                  </a:lnTo>
                  <a:lnTo>
                    <a:pt x="722" y="337"/>
                  </a:lnTo>
                  <a:lnTo>
                    <a:pt x="726" y="362"/>
                  </a:lnTo>
                  <a:lnTo>
                    <a:pt x="722" y="385"/>
                  </a:lnTo>
                  <a:lnTo>
                    <a:pt x="714" y="407"/>
                  </a:lnTo>
                  <a:lnTo>
                    <a:pt x="699" y="425"/>
                  </a:lnTo>
                  <a:lnTo>
                    <a:pt x="681" y="439"/>
                  </a:lnTo>
                  <a:lnTo>
                    <a:pt x="660" y="449"/>
                  </a:lnTo>
                  <a:lnTo>
                    <a:pt x="635" y="452"/>
                  </a:lnTo>
                  <a:lnTo>
                    <a:pt x="453" y="452"/>
                  </a:lnTo>
                  <a:lnTo>
                    <a:pt x="453" y="633"/>
                  </a:lnTo>
                  <a:lnTo>
                    <a:pt x="450" y="656"/>
                  </a:lnTo>
                  <a:lnTo>
                    <a:pt x="442" y="679"/>
                  </a:lnTo>
                  <a:lnTo>
                    <a:pt x="427" y="697"/>
                  </a:lnTo>
                  <a:lnTo>
                    <a:pt x="409" y="710"/>
                  </a:lnTo>
                  <a:lnTo>
                    <a:pt x="387" y="720"/>
                  </a:lnTo>
                  <a:lnTo>
                    <a:pt x="363" y="723"/>
                  </a:lnTo>
                  <a:lnTo>
                    <a:pt x="339" y="720"/>
                  </a:lnTo>
                  <a:lnTo>
                    <a:pt x="317" y="710"/>
                  </a:lnTo>
                  <a:lnTo>
                    <a:pt x="299" y="697"/>
                  </a:lnTo>
                  <a:lnTo>
                    <a:pt x="285" y="679"/>
                  </a:lnTo>
                  <a:lnTo>
                    <a:pt x="276" y="656"/>
                  </a:lnTo>
                  <a:lnTo>
                    <a:pt x="272" y="633"/>
                  </a:lnTo>
                  <a:lnTo>
                    <a:pt x="272" y="452"/>
                  </a:lnTo>
                  <a:lnTo>
                    <a:pt x="91" y="452"/>
                  </a:lnTo>
                  <a:lnTo>
                    <a:pt x="67" y="449"/>
                  </a:lnTo>
                  <a:lnTo>
                    <a:pt x="45" y="439"/>
                  </a:lnTo>
                  <a:lnTo>
                    <a:pt x="27" y="425"/>
                  </a:lnTo>
                  <a:lnTo>
                    <a:pt x="13" y="407"/>
                  </a:lnTo>
                  <a:lnTo>
                    <a:pt x="3" y="385"/>
                  </a:lnTo>
                  <a:lnTo>
                    <a:pt x="0" y="362"/>
                  </a:lnTo>
                  <a:lnTo>
                    <a:pt x="3" y="337"/>
                  </a:lnTo>
                  <a:lnTo>
                    <a:pt x="13" y="316"/>
                  </a:lnTo>
                  <a:lnTo>
                    <a:pt x="27" y="298"/>
                  </a:lnTo>
                  <a:lnTo>
                    <a:pt x="45" y="283"/>
                  </a:lnTo>
                  <a:lnTo>
                    <a:pt x="67" y="275"/>
                  </a:lnTo>
                  <a:lnTo>
                    <a:pt x="91" y="271"/>
                  </a:lnTo>
                  <a:lnTo>
                    <a:pt x="272" y="271"/>
                  </a:lnTo>
                  <a:lnTo>
                    <a:pt x="272" y="90"/>
                  </a:lnTo>
                  <a:lnTo>
                    <a:pt x="276" y="66"/>
                  </a:lnTo>
                  <a:lnTo>
                    <a:pt x="285" y="44"/>
                  </a:lnTo>
                  <a:lnTo>
                    <a:pt x="299" y="26"/>
                  </a:lnTo>
                  <a:lnTo>
                    <a:pt x="317" y="12"/>
                  </a:lnTo>
                  <a:lnTo>
                    <a:pt x="339" y="3"/>
                  </a:lnTo>
                  <a:lnTo>
                    <a:pt x="363" y="0"/>
                  </a:lnTo>
                  <a:close/>
                </a:path>
              </a:pathLst>
            </a:custGeom>
            <a:grpFill/>
            <a:ln w="0">
              <a:noFill/>
              <a:prstDash val="solid"/>
              <a:round/>
            </a:ln>
          </p:spPr>
          <p:txBody>
            <a:bodyPr vert="horz" wrap="square" lIns="91440" tIns="45720" rIns="91440" bIns="45720" numCol="1" anchor="t" anchorCtr="0" compatLnSpc="1"/>
            <a:lstStyle/>
            <a:p>
              <a:endParaRPr lang="en-US"/>
            </a:p>
          </p:txBody>
        </p:sp>
      </p:grpSp>
      <p:grpSp>
        <p:nvGrpSpPr>
          <p:cNvPr id="40" name="Group 53"/>
          <p:cNvGrpSpPr/>
          <p:nvPr/>
        </p:nvGrpSpPr>
        <p:grpSpPr>
          <a:xfrm>
            <a:off x="5877325" y="5332568"/>
            <a:ext cx="424344" cy="425555"/>
            <a:chOff x="7216775" y="2687638"/>
            <a:chExt cx="555625" cy="557212"/>
          </a:xfrm>
          <a:solidFill>
            <a:schemeClr val="tx1">
              <a:lumMod val="75000"/>
              <a:lumOff val="25000"/>
            </a:schemeClr>
          </a:solidFill>
        </p:grpSpPr>
        <p:sp>
          <p:nvSpPr>
            <p:cNvPr id="41" name="Freeform 123"/>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42" name="Freeform 124"/>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ln>
          </p:spPr>
          <p:txBody>
            <a:bodyPr vert="horz" wrap="square" lIns="91440" tIns="45720" rIns="91440" bIns="45720" numCol="1" anchor="t" anchorCtr="0" compatLnSpc="1"/>
            <a:lstStyle/>
            <a:p>
              <a:endParaRPr lang="en-US"/>
            </a:p>
          </p:txBody>
        </p:sp>
      </p:grpSp>
      <p:grpSp>
        <p:nvGrpSpPr>
          <p:cNvPr id="43" name="Group 56"/>
          <p:cNvGrpSpPr/>
          <p:nvPr/>
        </p:nvGrpSpPr>
        <p:grpSpPr>
          <a:xfrm>
            <a:off x="5875814" y="1983768"/>
            <a:ext cx="424021" cy="312880"/>
            <a:chOff x="730250" y="2760663"/>
            <a:chExt cx="557213" cy="411162"/>
          </a:xfrm>
          <a:solidFill>
            <a:schemeClr val="tx1">
              <a:lumMod val="75000"/>
              <a:lumOff val="25000"/>
            </a:schemeClr>
          </a:solidFill>
        </p:grpSpPr>
        <p:sp>
          <p:nvSpPr>
            <p:cNvPr id="44" name="Freeform 165"/>
            <p:cNvSpPr>
              <a:spLocks noEditPoints="1"/>
            </p:cNvSpPr>
            <p:nvPr/>
          </p:nvSpPr>
          <p:spPr bwMode="auto">
            <a:xfrm>
              <a:off x="730250" y="2760663"/>
              <a:ext cx="344488" cy="411162"/>
            </a:xfrm>
            <a:custGeom>
              <a:avLst/>
              <a:gdLst>
                <a:gd name="T0" fmla="*/ 255 w 2169"/>
                <a:gd name="T1" fmla="*/ 1007 h 2589"/>
                <a:gd name="T2" fmla="*/ 197 w 2169"/>
                <a:gd name="T3" fmla="*/ 1056 h 2589"/>
                <a:gd name="T4" fmla="*/ 173 w 2169"/>
                <a:gd name="T5" fmla="*/ 1130 h 2589"/>
                <a:gd name="T6" fmla="*/ 184 w 2169"/>
                <a:gd name="T7" fmla="*/ 1511 h 2589"/>
                <a:gd name="T8" fmla="*/ 233 w 2169"/>
                <a:gd name="T9" fmla="*/ 1569 h 2589"/>
                <a:gd name="T10" fmla="*/ 306 w 2169"/>
                <a:gd name="T11" fmla="*/ 1592 h 2589"/>
                <a:gd name="T12" fmla="*/ 306 w 2169"/>
                <a:gd name="T13" fmla="*/ 997 h 2589"/>
                <a:gd name="T14" fmla="*/ 530 w 2169"/>
                <a:gd name="T15" fmla="*/ 838 h 2589"/>
                <a:gd name="T16" fmla="*/ 531 w 2169"/>
                <a:gd name="T17" fmla="*/ 1752 h 2589"/>
                <a:gd name="T18" fmla="*/ 531 w 2169"/>
                <a:gd name="T19" fmla="*/ 837 h 2589"/>
                <a:gd name="T20" fmla="*/ 1925 w 2169"/>
                <a:gd name="T21" fmla="*/ 181 h 2589"/>
                <a:gd name="T22" fmla="*/ 1925 w 2169"/>
                <a:gd name="T23" fmla="*/ 2408 h 2589"/>
                <a:gd name="T24" fmla="*/ 1963 w 2169"/>
                <a:gd name="T25" fmla="*/ 2414 h 2589"/>
                <a:gd name="T26" fmla="*/ 1983 w 2169"/>
                <a:gd name="T27" fmla="*/ 2402 h 2589"/>
                <a:gd name="T28" fmla="*/ 1995 w 2169"/>
                <a:gd name="T29" fmla="*/ 2370 h 2589"/>
                <a:gd name="T30" fmla="*/ 1989 w 2169"/>
                <a:gd name="T31" fmla="*/ 195 h 2589"/>
                <a:gd name="T32" fmla="*/ 1971 w 2169"/>
                <a:gd name="T33" fmla="*/ 179 h 2589"/>
                <a:gd name="T34" fmla="*/ 1956 w 2169"/>
                <a:gd name="T35" fmla="*/ 0 h 2589"/>
                <a:gd name="T36" fmla="*/ 2053 w 2169"/>
                <a:gd name="T37" fmla="*/ 26 h 2589"/>
                <a:gd name="T38" fmla="*/ 2128 w 2169"/>
                <a:gd name="T39" fmla="*/ 93 h 2589"/>
                <a:gd name="T40" fmla="*/ 2166 w 2169"/>
                <a:gd name="T41" fmla="*/ 184 h 2589"/>
                <a:gd name="T42" fmla="*/ 2166 w 2169"/>
                <a:gd name="T43" fmla="*/ 2404 h 2589"/>
                <a:gd name="T44" fmla="*/ 2128 w 2169"/>
                <a:gd name="T45" fmla="*/ 2497 h 2589"/>
                <a:gd name="T46" fmla="*/ 2053 w 2169"/>
                <a:gd name="T47" fmla="*/ 2563 h 2589"/>
                <a:gd name="T48" fmla="*/ 1950 w 2169"/>
                <a:gd name="T49" fmla="*/ 2589 h 2589"/>
                <a:gd name="T50" fmla="*/ 1857 w 2169"/>
                <a:gd name="T51" fmla="*/ 2569 h 2589"/>
                <a:gd name="T52" fmla="*/ 531 w 2169"/>
                <a:gd name="T53" fmla="*/ 1926 h 2589"/>
                <a:gd name="T54" fmla="*/ 438 w 2169"/>
                <a:gd name="T55" fmla="*/ 1899 h 2589"/>
                <a:gd name="T56" fmla="*/ 374 w 2169"/>
                <a:gd name="T57" fmla="*/ 1829 h 2589"/>
                <a:gd name="T58" fmla="*/ 306 w 2169"/>
                <a:gd name="T59" fmla="*/ 1765 h 2589"/>
                <a:gd name="T60" fmla="*/ 178 w 2169"/>
                <a:gd name="T61" fmla="*/ 1737 h 2589"/>
                <a:gd name="T62" fmla="*/ 76 w 2169"/>
                <a:gd name="T63" fmla="*/ 1660 h 2589"/>
                <a:gd name="T64" fmla="*/ 13 w 2169"/>
                <a:gd name="T65" fmla="*/ 1547 h 2589"/>
                <a:gd name="T66" fmla="*/ 0 w 2169"/>
                <a:gd name="T67" fmla="*/ 1130 h 2589"/>
                <a:gd name="T68" fmla="*/ 29 w 2169"/>
                <a:gd name="T69" fmla="*/ 1001 h 2589"/>
                <a:gd name="T70" fmla="*/ 105 w 2169"/>
                <a:gd name="T71" fmla="*/ 898 h 2589"/>
                <a:gd name="T72" fmla="*/ 218 w 2169"/>
                <a:gd name="T73" fmla="*/ 837 h 2589"/>
                <a:gd name="T74" fmla="*/ 357 w 2169"/>
                <a:gd name="T75" fmla="*/ 823 h 2589"/>
                <a:gd name="T76" fmla="*/ 391 w 2169"/>
                <a:gd name="T77" fmla="*/ 734 h 2589"/>
                <a:gd name="T78" fmla="*/ 467 w 2169"/>
                <a:gd name="T79" fmla="*/ 675 h 2589"/>
                <a:gd name="T80" fmla="*/ 888 w 2169"/>
                <a:gd name="T81" fmla="*/ 664 h 2589"/>
                <a:gd name="T82" fmla="*/ 1890 w 2169"/>
                <a:gd name="T83" fmla="*/ 8 h 2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69" h="2589">
                  <a:moveTo>
                    <a:pt x="306" y="997"/>
                  </a:moveTo>
                  <a:lnTo>
                    <a:pt x="280" y="999"/>
                  </a:lnTo>
                  <a:lnTo>
                    <a:pt x="255" y="1007"/>
                  </a:lnTo>
                  <a:lnTo>
                    <a:pt x="233" y="1020"/>
                  </a:lnTo>
                  <a:lnTo>
                    <a:pt x="213" y="1036"/>
                  </a:lnTo>
                  <a:lnTo>
                    <a:pt x="197" y="1056"/>
                  </a:lnTo>
                  <a:lnTo>
                    <a:pt x="184" y="1078"/>
                  </a:lnTo>
                  <a:lnTo>
                    <a:pt x="177" y="1104"/>
                  </a:lnTo>
                  <a:lnTo>
                    <a:pt x="173" y="1130"/>
                  </a:lnTo>
                  <a:lnTo>
                    <a:pt x="173" y="1459"/>
                  </a:lnTo>
                  <a:lnTo>
                    <a:pt x="177" y="1485"/>
                  </a:lnTo>
                  <a:lnTo>
                    <a:pt x="184" y="1511"/>
                  </a:lnTo>
                  <a:lnTo>
                    <a:pt x="197" y="1533"/>
                  </a:lnTo>
                  <a:lnTo>
                    <a:pt x="213" y="1553"/>
                  </a:lnTo>
                  <a:lnTo>
                    <a:pt x="233" y="1569"/>
                  </a:lnTo>
                  <a:lnTo>
                    <a:pt x="255" y="1581"/>
                  </a:lnTo>
                  <a:lnTo>
                    <a:pt x="280" y="1590"/>
                  </a:lnTo>
                  <a:lnTo>
                    <a:pt x="306" y="1592"/>
                  </a:lnTo>
                  <a:lnTo>
                    <a:pt x="356" y="1592"/>
                  </a:lnTo>
                  <a:lnTo>
                    <a:pt x="356" y="997"/>
                  </a:lnTo>
                  <a:lnTo>
                    <a:pt x="306" y="997"/>
                  </a:lnTo>
                  <a:close/>
                  <a:moveTo>
                    <a:pt x="531" y="837"/>
                  </a:moveTo>
                  <a:lnTo>
                    <a:pt x="531" y="837"/>
                  </a:lnTo>
                  <a:lnTo>
                    <a:pt x="530" y="838"/>
                  </a:lnTo>
                  <a:lnTo>
                    <a:pt x="530" y="1751"/>
                  </a:lnTo>
                  <a:lnTo>
                    <a:pt x="531" y="1751"/>
                  </a:lnTo>
                  <a:lnTo>
                    <a:pt x="531" y="1752"/>
                  </a:lnTo>
                  <a:lnTo>
                    <a:pt x="828" y="1752"/>
                  </a:lnTo>
                  <a:lnTo>
                    <a:pt x="828" y="837"/>
                  </a:lnTo>
                  <a:lnTo>
                    <a:pt x="531" y="837"/>
                  </a:lnTo>
                  <a:close/>
                  <a:moveTo>
                    <a:pt x="1953" y="173"/>
                  </a:moveTo>
                  <a:lnTo>
                    <a:pt x="1939" y="174"/>
                  </a:lnTo>
                  <a:lnTo>
                    <a:pt x="1925" y="181"/>
                  </a:lnTo>
                  <a:lnTo>
                    <a:pt x="1001" y="796"/>
                  </a:lnTo>
                  <a:lnTo>
                    <a:pt x="1001" y="1793"/>
                  </a:lnTo>
                  <a:lnTo>
                    <a:pt x="1925" y="2408"/>
                  </a:lnTo>
                  <a:lnTo>
                    <a:pt x="1939" y="2415"/>
                  </a:lnTo>
                  <a:lnTo>
                    <a:pt x="1953" y="2416"/>
                  </a:lnTo>
                  <a:lnTo>
                    <a:pt x="1963" y="2414"/>
                  </a:lnTo>
                  <a:lnTo>
                    <a:pt x="1971" y="2410"/>
                  </a:lnTo>
                  <a:lnTo>
                    <a:pt x="1976" y="2407"/>
                  </a:lnTo>
                  <a:lnTo>
                    <a:pt x="1983" y="2402"/>
                  </a:lnTo>
                  <a:lnTo>
                    <a:pt x="1989" y="2393"/>
                  </a:lnTo>
                  <a:lnTo>
                    <a:pt x="1993" y="2384"/>
                  </a:lnTo>
                  <a:lnTo>
                    <a:pt x="1995" y="2370"/>
                  </a:lnTo>
                  <a:lnTo>
                    <a:pt x="1995" y="218"/>
                  </a:lnTo>
                  <a:lnTo>
                    <a:pt x="1993" y="205"/>
                  </a:lnTo>
                  <a:lnTo>
                    <a:pt x="1989" y="195"/>
                  </a:lnTo>
                  <a:lnTo>
                    <a:pt x="1983" y="187"/>
                  </a:lnTo>
                  <a:lnTo>
                    <a:pt x="1976" y="182"/>
                  </a:lnTo>
                  <a:lnTo>
                    <a:pt x="1971" y="179"/>
                  </a:lnTo>
                  <a:lnTo>
                    <a:pt x="1963" y="175"/>
                  </a:lnTo>
                  <a:lnTo>
                    <a:pt x="1953" y="173"/>
                  </a:lnTo>
                  <a:close/>
                  <a:moveTo>
                    <a:pt x="1956" y="0"/>
                  </a:moveTo>
                  <a:lnTo>
                    <a:pt x="1989" y="3"/>
                  </a:lnTo>
                  <a:lnTo>
                    <a:pt x="2022" y="12"/>
                  </a:lnTo>
                  <a:lnTo>
                    <a:pt x="2053" y="26"/>
                  </a:lnTo>
                  <a:lnTo>
                    <a:pt x="2082" y="44"/>
                  </a:lnTo>
                  <a:lnTo>
                    <a:pt x="2107" y="66"/>
                  </a:lnTo>
                  <a:lnTo>
                    <a:pt x="2128" y="93"/>
                  </a:lnTo>
                  <a:lnTo>
                    <a:pt x="2145" y="120"/>
                  </a:lnTo>
                  <a:lnTo>
                    <a:pt x="2158" y="151"/>
                  </a:lnTo>
                  <a:lnTo>
                    <a:pt x="2166" y="184"/>
                  </a:lnTo>
                  <a:lnTo>
                    <a:pt x="2169" y="218"/>
                  </a:lnTo>
                  <a:lnTo>
                    <a:pt x="2169" y="2370"/>
                  </a:lnTo>
                  <a:lnTo>
                    <a:pt x="2166" y="2404"/>
                  </a:lnTo>
                  <a:lnTo>
                    <a:pt x="2158" y="2437"/>
                  </a:lnTo>
                  <a:lnTo>
                    <a:pt x="2145" y="2468"/>
                  </a:lnTo>
                  <a:lnTo>
                    <a:pt x="2128" y="2497"/>
                  </a:lnTo>
                  <a:lnTo>
                    <a:pt x="2107" y="2522"/>
                  </a:lnTo>
                  <a:lnTo>
                    <a:pt x="2082" y="2544"/>
                  </a:lnTo>
                  <a:lnTo>
                    <a:pt x="2053" y="2563"/>
                  </a:lnTo>
                  <a:lnTo>
                    <a:pt x="2020" y="2577"/>
                  </a:lnTo>
                  <a:lnTo>
                    <a:pt x="1985" y="2586"/>
                  </a:lnTo>
                  <a:lnTo>
                    <a:pt x="1950" y="2589"/>
                  </a:lnTo>
                  <a:lnTo>
                    <a:pt x="1918" y="2587"/>
                  </a:lnTo>
                  <a:lnTo>
                    <a:pt x="1887" y="2579"/>
                  </a:lnTo>
                  <a:lnTo>
                    <a:pt x="1857" y="2569"/>
                  </a:lnTo>
                  <a:lnTo>
                    <a:pt x="1828" y="2553"/>
                  </a:lnTo>
                  <a:lnTo>
                    <a:pt x="888" y="1926"/>
                  </a:lnTo>
                  <a:lnTo>
                    <a:pt x="531" y="1926"/>
                  </a:lnTo>
                  <a:lnTo>
                    <a:pt x="498" y="1922"/>
                  </a:lnTo>
                  <a:lnTo>
                    <a:pt x="467" y="1913"/>
                  </a:lnTo>
                  <a:lnTo>
                    <a:pt x="438" y="1899"/>
                  </a:lnTo>
                  <a:lnTo>
                    <a:pt x="413" y="1879"/>
                  </a:lnTo>
                  <a:lnTo>
                    <a:pt x="391" y="1855"/>
                  </a:lnTo>
                  <a:lnTo>
                    <a:pt x="374" y="1829"/>
                  </a:lnTo>
                  <a:lnTo>
                    <a:pt x="363" y="1798"/>
                  </a:lnTo>
                  <a:lnTo>
                    <a:pt x="357" y="1765"/>
                  </a:lnTo>
                  <a:lnTo>
                    <a:pt x="306" y="1765"/>
                  </a:lnTo>
                  <a:lnTo>
                    <a:pt x="262" y="1762"/>
                  </a:lnTo>
                  <a:lnTo>
                    <a:pt x="218" y="1752"/>
                  </a:lnTo>
                  <a:lnTo>
                    <a:pt x="178" y="1737"/>
                  </a:lnTo>
                  <a:lnTo>
                    <a:pt x="140" y="1716"/>
                  </a:lnTo>
                  <a:lnTo>
                    <a:pt x="105" y="1691"/>
                  </a:lnTo>
                  <a:lnTo>
                    <a:pt x="76" y="1660"/>
                  </a:lnTo>
                  <a:lnTo>
                    <a:pt x="50" y="1626"/>
                  </a:lnTo>
                  <a:lnTo>
                    <a:pt x="29" y="1589"/>
                  </a:lnTo>
                  <a:lnTo>
                    <a:pt x="13" y="1547"/>
                  </a:lnTo>
                  <a:lnTo>
                    <a:pt x="3" y="1505"/>
                  </a:lnTo>
                  <a:lnTo>
                    <a:pt x="0" y="1459"/>
                  </a:lnTo>
                  <a:lnTo>
                    <a:pt x="0" y="1130"/>
                  </a:lnTo>
                  <a:lnTo>
                    <a:pt x="3" y="1085"/>
                  </a:lnTo>
                  <a:lnTo>
                    <a:pt x="13" y="1042"/>
                  </a:lnTo>
                  <a:lnTo>
                    <a:pt x="29" y="1001"/>
                  </a:lnTo>
                  <a:lnTo>
                    <a:pt x="50" y="963"/>
                  </a:lnTo>
                  <a:lnTo>
                    <a:pt x="76" y="929"/>
                  </a:lnTo>
                  <a:lnTo>
                    <a:pt x="105" y="898"/>
                  </a:lnTo>
                  <a:lnTo>
                    <a:pt x="140" y="873"/>
                  </a:lnTo>
                  <a:lnTo>
                    <a:pt x="178" y="852"/>
                  </a:lnTo>
                  <a:lnTo>
                    <a:pt x="218" y="837"/>
                  </a:lnTo>
                  <a:lnTo>
                    <a:pt x="262" y="826"/>
                  </a:lnTo>
                  <a:lnTo>
                    <a:pt x="306" y="823"/>
                  </a:lnTo>
                  <a:lnTo>
                    <a:pt x="357" y="823"/>
                  </a:lnTo>
                  <a:lnTo>
                    <a:pt x="363" y="791"/>
                  </a:lnTo>
                  <a:lnTo>
                    <a:pt x="374" y="760"/>
                  </a:lnTo>
                  <a:lnTo>
                    <a:pt x="391" y="734"/>
                  </a:lnTo>
                  <a:lnTo>
                    <a:pt x="413" y="709"/>
                  </a:lnTo>
                  <a:lnTo>
                    <a:pt x="438" y="690"/>
                  </a:lnTo>
                  <a:lnTo>
                    <a:pt x="467" y="675"/>
                  </a:lnTo>
                  <a:lnTo>
                    <a:pt x="498" y="667"/>
                  </a:lnTo>
                  <a:lnTo>
                    <a:pt x="531" y="664"/>
                  </a:lnTo>
                  <a:lnTo>
                    <a:pt x="888" y="664"/>
                  </a:lnTo>
                  <a:lnTo>
                    <a:pt x="1828" y="36"/>
                  </a:lnTo>
                  <a:lnTo>
                    <a:pt x="1858" y="20"/>
                  </a:lnTo>
                  <a:lnTo>
                    <a:pt x="1890" y="8"/>
                  </a:lnTo>
                  <a:lnTo>
                    <a:pt x="1923" y="1"/>
                  </a:lnTo>
                  <a:lnTo>
                    <a:pt x="1956"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45" name="Freeform 166"/>
            <p:cNvSpPr/>
            <p:nvPr/>
          </p:nvSpPr>
          <p:spPr bwMode="auto">
            <a:xfrm>
              <a:off x="1193800" y="2787650"/>
              <a:ext cx="93663" cy="357187"/>
            </a:xfrm>
            <a:custGeom>
              <a:avLst/>
              <a:gdLst>
                <a:gd name="T0" fmla="*/ 98 w 588"/>
                <a:gd name="T1" fmla="*/ 3 h 2247"/>
                <a:gd name="T2" fmla="*/ 133 w 588"/>
                <a:gd name="T3" fmla="*/ 24 h 2247"/>
                <a:gd name="T4" fmla="*/ 259 w 588"/>
                <a:gd name="T5" fmla="*/ 165 h 2247"/>
                <a:gd name="T6" fmla="*/ 366 w 588"/>
                <a:gd name="T7" fmla="*/ 319 h 2247"/>
                <a:gd name="T8" fmla="*/ 452 w 588"/>
                <a:gd name="T9" fmla="*/ 485 h 2247"/>
                <a:gd name="T10" fmla="*/ 518 w 588"/>
                <a:gd name="T11" fmla="*/ 658 h 2247"/>
                <a:gd name="T12" fmla="*/ 562 w 588"/>
                <a:gd name="T13" fmla="*/ 840 h 2247"/>
                <a:gd name="T14" fmla="*/ 585 w 588"/>
                <a:gd name="T15" fmla="*/ 1028 h 2247"/>
                <a:gd name="T16" fmla="*/ 585 w 588"/>
                <a:gd name="T17" fmla="*/ 1219 h 2247"/>
                <a:gd name="T18" fmla="*/ 562 w 588"/>
                <a:gd name="T19" fmla="*/ 1407 h 2247"/>
                <a:gd name="T20" fmla="*/ 518 w 588"/>
                <a:gd name="T21" fmla="*/ 1588 h 2247"/>
                <a:gd name="T22" fmla="*/ 452 w 588"/>
                <a:gd name="T23" fmla="*/ 1762 h 2247"/>
                <a:gd name="T24" fmla="*/ 366 w 588"/>
                <a:gd name="T25" fmla="*/ 1927 h 2247"/>
                <a:gd name="T26" fmla="*/ 259 w 588"/>
                <a:gd name="T27" fmla="*/ 2081 h 2247"/>
                <a:gd name="T28" fmla="*/ 133 w 588"/>
                <a:gd name="T29" fmla="*/ 2223 h 2247"/>
                <a:gd name="T30" fmla="*/ 98 w 588"/>
                <a:gd name="T31" fmla="*/ 2244 h 2247"/>
                <a:gd name="T32" fmla="*/ 57 w 588"/>
                <a:gd name="T33" fmla="*/ 2244 h 2247"/>
                <a:gd name="T34" fmla="*/ 22 w 588"/>
                <a:gd name="T35" fmla="*/ 2223 h 2247"/>
                <a:gd name="T36" fmla="*/ 2 w 588"/>
                <a:gd name="T37" fmla="*/ 2188 h 2247"/>
                <a:gd name="T38" fmla="*/ 2 w 588"/>
                <a:gd name="T39" fmla="*/ 2148 h 2247"/>
                <a:gd name="T40" fmla="*/ 22 w 588"/>
                <a:gd name="T41" fmla="*/ 2113 h 2247"/>
                <a:gd name="T42" fmla="*/ 136 w 588"/>
                <a:gd name="T43" fmla="*/ 1985 h 2247"/>
                <a:gd name="T44" fmla="*/ 232 w 588"/>
                <a:gd name="T45" fmla="*/ 1846 h 2247"/>
                <a:gd name="T46" fmla="*/ 309 w 588"/>
                <a:gd name="T47" fmla="*/ 1698 h 2247"/>
                <a:gd name="T48" fmla="*/ 369 w 588"/>
                <a:gd name="T49" fmla="*/ 1542 h 2247"/>
                <a:gd name="T50" fmla="*/ 409 w 588"/>
                <a:gd name="T51" fmla="*/ 1378 h 2247"/>
                <a:gd name="T52" fmla="*/ 430 w 588"/>
                <a:gd name="T53" fmla="*/ 1209 h 2247"/>
                <a:gd name="T54" fmla="*/ 430 w 588"/>
                <a:gd name="T55" fmla="*/ 1038 h 2247"/>
                <a:gd name="T56" fmla="*/ 409 w 588"/>
                <a:gd name="T57" fmla="*/ 869 h 2247"/>
                <a:gd name="T58" fmla="*/ 369 w 588"/>
                <a:gd name="T59" fmla="*/ 705 h 2247"/>
                <a:gd name="T60" fmla="*/ 309 w 588"/>
                <a:gd name="T61" fmla="*/ 549 h 2247"/>
                <a:gd name="T62" fmla="*/ 232 w 588"/>
                <a:gd name="T63" fmla="*/ 400 h 2247"/>
                <a:gd name="T64" fmla="*/ 136 w 588"/>
                <a:gd name="T65" fmla="*/ 262 h 2247"/>
                <a:gd name="T66" fmla="*/ 22 w 588"/>
                <a:gd name="T67" fmla="*/ 134 h 2247"/>
                <a:gd name="T68" fmla="*/ 2 w 588"/>
                <a:gd name="T69" fmla="*/ 98 h 2247"/>
                <a:gd name="T70" fmla="*/ 2 w 588"/>
                <a:gd name="T71" fmla="*/ 59 h 2247"/>
                <a:gd name="T72" fmla="*/ 22 w 588"/>
                <a:gd name="T73" fmla="*/ 24 h 2247"/>
                <a:gd name="T74" fmla="*/ 57 w 588"/>
                <a:gd name="T75" fmla="*/ 3 h 2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8" h="2247">
                  <a:moveTo>
                    <a:pt x="77" y="0"/>
                  </a:moveTo>
                  <a:lnTo>
                    <a:pt x="98" y="3"/>
                  </a:lnTo>
                  <a:lnTo>
                    <a:pt x="116" y="11"/>
                  </a:lnTo>
                  <a:lnTo>
                    <a:pt x="133" y="24"/>
                  </a:lnTo>
                  <a:lnTo>
                    <a:pt x="199" y="93"/>
                  </a:lnTo>
                  <a:lnTo>
                    <a:pt x="259" y="165"/>
                  </a:lnTo>
                  <a:lnTo>
                    <a:pt x="315" y="242"/>
                  </a:lnTo>
                  <a:lnTo>
                    <a:pt x="366" y="319"/>
                  </a:lnTo>
                  <a:lnTo>
                    <a:pt x="411" y="401"/>
                  </a:lnTo>
                  <a:lnTo>
                    <a:pt x="452" y="485"/>
                  </a:lnTo>
                  <a:lnTo>
                    <a:pt x="488" y="571"/>
                  </a:lnTo>
                  <a:lnTo>
                    <a:pt x="518" y="658"/>
                  </a:lnTo>
                  <a:lnTo>
                    <a:pt x="543" y="749"/>
                  </a:lnTo>
                  <a:lnTo>
                    <a:pt x="562" y="840"/>
                  </a:lnTo>
                  <a:lnTo>
                    <a:pt x="576" y="934"/>
                  </a:lnTo>
                  <a:lnTo>
                    <a:pt x="585" y="1028"/>
                  </a:lnTo>
                  <a:lnTo>
                    <a:pt x="588" y="1123"/>
                  </a:lnTo>
                  <a:lnTo>
                    <a:pt x="585" y="1219"/>
                  </a:lnTo>
                  <a:lnTo>
                    <a:pt x="576" y="1313"/>
                  </a:lnTo>
                  <a:lnTo>
                    <a:pt x="562" y="1407"/>
                  </a:lnTo>
                  <a:lnTo>
                    <a:pt x="543" y="1498"/>
                  </a:lnTo>
                  <a:lnTo>
                    <a:pt x="518" y="1588"/>
                  </a:lnTo>
                  <a:lnTo>
                    <a:pt x="488" y="1676"/>
                  </a:lnTo>
                  <a:lnTo>
                    <a:pt x="452" y="1762"/>
                  </a:lnTo>
                  <a:lnTo>
                    <a:pt x="411" y="1846"/>
                  </a:lnTo>
                  <a:lnTo>
                    <a:pt x="366" y="1927"/>
                  </a:lnTo>
                  <a:lnTo>
                    <a:pt x="315" y="2005"/>
                  </a:lnTo>
                  <a:lnTo>
                    <a:pt x="259" y="2081"/>
                  </a:lnTo>
                  <a:lnTo>
                    <a:pt x="199" y="2154"/>
                  </a:lnTo>
                  <a:lnTo>
                    <a:pt x="133" y="2223"/>
                  </a:lnTo>
                  <a:lnTo>
                    <a:pt x="116" y="2236"/>
                  </a:lnTo>
                  <a:lnTo>
                    <a:pt x="98" y="2244"/>
                  </a:lnTo>
                  <a:lnTo>
                    <a:pt x="77" y="2247"/>
                  </a:lnTo>
                  <a:lnTo>
                    <a:pt x="57" y="2244"/>
                  </a:lnTo>
                  <a:lnTo>
                    <a:pt x="39" y="2236"/>
                  </a:lnTo>
                  <a:lnTo>
                    <a:pt x="22" y="2223"/>
                  </a:lnTo>
                  <a:lnTo>
                    <a:pt x="9" y="2206"/>
                  </a:lnTo>
                  <a:lnTo>
                    <a:pt x="2" y="2188"/>
                  </a:lnTo>
                  <a:lnTo>
                    <a:pt x="0" y="2168"/>
                  </a:lnTo>
                  <a:lnTo>
                    <a:pt x="2" y="2148"/>
                  </a:lnTo>
                  <a:lnTo>
                    <a:pt x="9" y="2130"/>
                  </a:lnTo>
                  <a:lnTo>
                    <a:pt x="22" y="2113"/>
                  </a:lnTo>
                  <a:lnTo>
                    <a:pt x="81" y="2050"/>
                  </a:lnTo>
                  <a:lnTo>
                    <a:pt x="136" y="1985"/>
                  </a:lnTo>
                  <a:lnTo>
                    <a:pt x="186" y="1917"/>
                  </a:lnTo>
                  <a:lnTo>
                    <a:pt x="232" y="1846"/>
                  </a:lnTo>
                  <a:lnTo>
                    <a:pt x="273" y="1774"/>
                  </a:lnTo>
                  <a:lnTo>
                    <a:pt x="309" y="1698"/>
                  </a:lnTo>
                  <a:lnTo>
                    <a:pt x="341" y="1621"/>
                  </a:lnTo>
                  <a:lnTo>
                    <a:pt x="369" y="1542"/>
                  </a:lnTo>
                  <a:lnTo>
                    <a:pt x="391" y="1460"/>
                  </a:lnTo>
                  <a:lnTo>
                    <a:pt x="409" y="1378"/>
                  </a:lnTo>
                  <a:lnTo>
                    <a:pt x="421" y="1294"/>
                  </a:lnTo>
                  <a:lnTo>
                    <a:pt x="430" y="1209"/>
                  </a:lnTo>
                  <a:lnTo>
                    <a:pt x="432" y="1123"/>
                  </a:lnTo>
                  <a:lnTo>
                    <a:pt x="430" y="1038"/>
                  </a:lnTo>
                  <a:lnTo>
                    <a:pt x="421" y="953"/>
                  </a:lnTo>
                  <a:lnTo>
                    <a:pt x="409" y="869"/>
                  </a:lnTo>
                  <a:lnTo>
                    <a:pt x="391" y="786"/>
                  </a:lnTo>
                  <a:lnTo>
                    <a:pt x="369" y="705"/>
                  </a:lnTo>
                  <a:lnTo>
                    <a:pt x="341" y="626"/>
                  </a:lnTo>
                  <a:lnTo>
                    <a:pt x="309" y="549"/>
                  </a:lnTo>
                  <a:lnTo>
                    <a:pt x="273" y="473"/>
                  </a:lnTo>
                  <a:lnTo>
                    <a:pt x="232" y="400"/>
                  </a:lnTo>
                  <a:lnTo>
                    <a:pt x="186" y="330"/>
                  </a:lnTo>
                  <a:lnTo>
                    <a:pt x="136" y="262"/>
                  </a:lnTo>
                  <a:lnTo>
                    <a:pt x="81" y="196"/>
                  </a:lnTo>
                  <a:lnTo>
                    <a:pt x="22" y="134"/>
                  </a:lnTo>
                  <a:lnTo>
                    <a:pt x="9" y="117"/>
                  </a:lnTo>
                  <a:lnTo>
                    <a:pt x="2" y="98"/>
                  </a:lnTo>
                  <a:lnTo>
                    <a:pt x="0" y="79"/>
                  </a:lnTo>
                  <a:lnTo>
                    <a:pt x="2" y="59"/>
                  </a:lnTo>
                  <a:lnTo>
                    <a:pt x="9" y="40"/>
                  </a:lnTo>
                  <a:lnTo>
                    <a:pt x="22" y="24"/>
                  </a:lnTo>
                  <a:lnTo>
                    <a:pt x="39" y="11"/>
                  </a:lnTo>
                  <a:lnTo>
                    <a:pt x="57" y="3"/>
                  </a:lnTo>
                  <a:lnTo>
                    <a:pt x="77"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46" name="Freeform 167"/>
            <p:cNvSpPr/>
            <p:nvPr/>
          </p:nvSpPr>
          <p:spPr bwMode="auto">
            <a:xfrm>
              <a:off x="1125538" y="2855913"/>
              <a:ext cx="65088" cy="220662"/>
            </a:xfrm>
            <a:custGeom>
              <a:avLst/>
              <a:gdLst>
                <a:gd name="T0" fmla="*/ 98 w 412"/>
                <a:gd name="T1" fmla="*/ 2 h 1387"/>
                <a:gd name="T2" fmla="*/ 134 w 412"/>
                <a:gd name="T3" fmla="*/ 22 h 1387"/>
                <a:gd name="T4" fmla="*/ 231 w 412"/>
                <a:gd name="T5" fmla="*/ 137 h 1387"/>
                <a:gd name="T6" fmla="*/ 309 w 412"/>
                <a:gd name="T7" fmla="*/ 262 h 1387"/>
                <a:gd name="T8" fmla="*/ 365 w 412"/>
                <a:gd name="T9" fmla="*/ 400 h 1387"/>
                <a:gd name="T10" fmla="*/ 400 w 412"/>
                <a:gd name="T11" fmla="*/ 543 h 1387"/>
                <a:gd name="T12" fmla="*/ 412 w 412"/>
                <a:gd name="T13" fmla="*/ 693 h 1387"/>
                <a:gd name="T14" fmla="*/ 400 w 412"/>
                <a:gd name="T15" fmla="*/ 844 h 1387"/>
                <a:gd name="T16" fmla="*/ 365 w 412"/>
                <a:gd name="T17" fmla="*/ 988 h 1387"/>
                <a:gd name="T18" fmla="*/ 309 w 412"/>
                <a:gd name="T19" fmla="*/ 1124 h 1387"/>
                <a:gd name="T20" fmla="*/ 231 w 412"/>
                <a:gd name="T21" fmla="*/ 1250 h 1387"/>
                <a:gd name="T22" fmla="*/ 134 w 412"/>
                <a:gd name="T23" fmla="*/ 1365 h 1387"/>
                <a:gd name="T24" fmla="*/ 98 w 412"/>
                <a:gd name="T25" fmla="*/ 1385 h 1387"/>
                <a:gd name="T26" fmla="*/ 59 w 412"/>
                <a:gd name="T27" fmla="*/ 1385 h 1387"/>
                <a:gd name="T28" fmla="*/ 24 w 412"/>
                <a:gd name="T29" fmla="*/ 1365 h 1387"/>
                <a:gd name="T30" fmla="*/ 3 w 412"/>
                <a:gd name="T31" fmla="*/ 1329 h 1387"/>
                <a:gd name="T32" fmla="*/ 3 w 412"/>
                <a:gd name="T33" fmla="*/ 1289 h 1387"/>
                <a:gd name="T34" fmla="*/ 24 w 412"/>
                <a:gd name="T35" fmla="*/ 1254 h 1387"/>
                <a:gd name="T36" fmla="*/ 104 w 412"/>
                <a:gd name="T37" fmla="*/ 1159 h 1387"/>
                <a:gd name="T38" fmla="*/ 169 w 412"/>
                <a:gd name="T39" fmla="*/ 1053 h 1387"/>
                <a:gd name="T40" fmla="*/ 217 w 412"/>
                <a:gd name="T41" fmla="*/ 940 h 1387"/>
                <a:gd name="T42" fmla="*/ 246 w 412"/>
                <a:gd name="T43" fmla="*/ 818 h 1387"/>
                <a:gd name="T44" fmla="*/ 255 w 412"/>
                <a:gd name="T45" fmla="*/ 693 h 1387"/>
                <a:gd name="T46" fmla="*/ 246 w 412"/>
                <a:gd name="T47" fmla="*/ 568 h 1387"/>
                <a:gd name="T48" fmla="*/ 217 w 412"/>
                <a:gd name="T49" fmla="*/ 447 h 1387"/>
                <a:gd name="T50" fmla="*/ 169 w 412"/>
                <a:gd name="T51" fmla="*/ 334 h 1387"/>
                <a:gd name="T52" fmla="*/ 104 w 412"/>
                <a:gd name="T53" fmla="*/ 228 h 1387"/>
                <a:gd name="T54" fmla="*/ 24 w 412"/>
                <a:gd name="T55" fmla="*/ 133 h 1387"/>
                <a:gd name="T56" fmla="*/ 3 w 412"/>
                <a:gd name="T57" fmla="*/ 98 h 1387"/>
                <a:gd name="T58" fmla="*/ 3 w 412"/>
                <a:gd name="T59" fmla="*/ 57 h 1387"/>
                <a:gd name="T60" fmla="*/ 24 w 412"/>
                <a:gd name="T61" fmla="*/ 22 h 1387"/>
                <a:gd name="T62" fmla="*/ 59 w 412"/>
                <a:gd name="T63" fmla="*/ 2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2" h="1387">
                  <a:moveTo>
                    <a:pt x="79" y="0"/>
                  </a:moveTo>
                  <a:lnTo>
                    <a:pt x="98" y="2"/>
                  </a:lnTo>
                  <a:lnTo>
                    <a:pt x="117" y="9"/>
                  </a:lnTo>
                  <a:lnTo>
                    <a:pt x="134" y="22"/>
                  </a:lnTo>
                  <a:lnTo>
                    <a:pt x="185" y="77"/>
                  </a:lnTo>
                  <a:lnTo>
                    <a:pt x="231" y="137"/>
                  </a:lnTo>
                  <a:lnTo>
                    <a:pt x="272" y="199"/>
                  </a:lnTo>
                  <a:lnTo>
                    <a:pt x="309" y="262"/>
                  </a:lnTo>
                  <a:lnTo>
                    <a:pt x="339" y="329"/>
                  </a:lnTo>
                  <a:lnTo>
                    <a:pt x="365" y="400"/>
                  </a:lnTo>
                  <a:lnTo>
                    <a:pt x="385" y="471"/>
                  </a:lnTo>
                  <a:lnTo>
                    <a:pt x="400" y="543"/>
                  </a:lnTo>
                  <a:lnTo>
                    <a:pt x="409" y="618"/>
                  </a:lnTo>
                  <a:lnTo>
                    <a:pt x="412" y="693"/>
                  </a:lnTo>
                  <a:lnTo>
                    <a:pt x="409" y="770"/>
                  </a:lnTo>
                  <a:lnTo>
                    <a:pt x="400" y="844"/>
                  </a:lnTo>
                  <a:lnTo>
                    <a:pt x="385" y="916"/>
                  </a:lnTo>
                  <a:lnTo>
                    <a:pt x="365" y="988"/>
                  </a:lnTo>
                  <a:lnTo>
                    <a:pt x="339" y="1057"/>
                  </a:lnTo>
                  <a:lnTo>
                    <a:pt x="309" y="1124"/>
                  </a:lnTo>
                  <a:lnTo>
                    <a:pt x="272" y="1188"/>
                  </a:lnTo>
                  <a:lnTo>
                    <a:pt x="231" y="1250"/>
                  </a:lnTo>
                  <a:lnTo>
                    <a:pt x="185" y="1309"/>
                  </a:lnTo>
                  <a:lnTo>
                    <a:pt x="134" y="1365"/>
                  </a:lnTo>
                  <a:lnTo>
                    <a:pt x="117" y="1378"/>
                  </a:lnTo>
                  <a:lnTo>
                    <a:pt x="98" y="1385"/>
                  </a:lnTo>
                  <a:lnTo>
                    <a:pt x="79" y="1387"/>
                  </a:lnTo>
                  <a:lnTo>
                    <a:pt x="59" y="1385"/>
                  </a:lnTo>
                  <a:lnTo>
                    <a:pt x="39" y="1378"/>
                  </a:lnTo>
                  <a:lnTo>
                    <a:pt x="24" y="1365"/>
                  </a:lnTo>
                  <a:lnTo>
                    <a:pt x="11" y="1348"/>
                  </a:lnTo>
                  <a:lnTo>
                    <a:pt x="3" y="1329"/>
                  </a:lnTo>
                  <a:lnTo>
                    <a:pt x="0" y="1310"/>
                  </a:lnTo>
                  <a:lnTo>
                    <a:pt x="3" y="1289"/>
                  </a:lnTo>
                  <a:lnTo>
                    <a:pt x="11" y="1270"/>
                  </a:lnTo>
                  <a:lnTo>
                    <a:pt x="24" y="1254"/>
                  </a:lnTo>
                  <a:lnTo>
                    <a:pt x="66" y="1208"/>
                  </a:lnTo>
                  <a:lnTo>
                    <a:pt x="104" y="1159"/>
                  </a:lnTo>
                  <a:lnTo>
                    <a:pt x="139" y="1108"/>
                  </a:lnTo>
                  <a:lnTo>
                    <a:pt x="169" y="1053"/>
                  </a:lnTo>
                  <a:lnTo>
                    <a:pt x="195" y="997"/>
                  </a:lnTo>
                  <a:lnTo>
                    <a:pt x="217" y="940"/>
                  </a:lnTo>
                  <a:lnTo>
                    <a:pt x="233" y="880"/>
                  </a:lnTo>
                  <a:lnTo>
                    <a:pt x="246" y="818"/>
                  </a:lnTo>
                  <a:lnTo>
                    <a:pt x="252" y="757"/>
                  </a:lnTo>
                  <a:lnTo>
                    <a:pt x="255" y="693"/>
                  </a:lnTo>
                  <a:lnTo>
                    <a:pt x="252" y="630"/>
                  </a:lnTo>
                  <a:lnTo>
                    <a:pt x="246" y="568"/>
                  </a:lnTo>
                  <a:lnTo>
                    <a:pt x="233" y="507"/>
                  </a:lnTo>
                  <a:lnTo>
                    <a:pt x="217" y="447"/>
                  </a:lnTo>
                  <a:lnTo>
                    <a:pt x="195" y="390"/>
                  </a:lnTo>
                  <a:lnTo>
                    <a:pt x="169" y="334"/>
                  </a:lnTo>
                  <a:lnTo>
                    <a:pt x="139" y="279"/>
                  </a:lnTo>
                  <a:lnTo>
                    <a:pt x="104" y="228"/>
                  </a:lnTo>
                  <a:lnTo>
                    <a:pt x="66" y="179"/>
                  </a:lnTo>
                  <a:lnTo>
                    <a:pt x="24" y="133"/>
                  </a:lnTo>
                  <a:lnTo>
                    <a:pt x="11" y="116"/>
                  </a:lnTo>
                  <a:lnTo>
                    <a:pt x="3" y="98"/>
                  </a:lnTo>
                  <a:lnTo>
                    <a:pt x="0" y="77"/>
                  </a:lnTo>
                  <a:lnTo>
                    <a:pt x="3" y="57"/>
                  </a:lnTo>
                  <a:lnTo>
                    <a:pt x="11" y="39"/>
                  </a:lnTo>
                  <a:lnTo>
                    <a:pt x="24" y="22"/>
                  </a:lnTo>
                  <a:lnTo>
                    <a:pt x="39" y="9"/>
                  </a:lnTo>
                  <a:lnTo>
                    <a:pt x="59" y="2"/>
                  </a:lnTo>
                  <a:lnTo>
                    <a:pt x="79" y="0"/>
                  </a:lnTo>
                  <a:close/>
                </a:path>
              </a:pathLst>
            </a:custGeom>
            <a:grpFill/>
            <a:ln w="0">
              <a:noFill/>
              <a:prstDash val="solid"/>
              <a:round/>
            </a:ln>
          </p:spPr>
          <p:txBody>
            <a:bodyPr vert="horz" wrap="square" lIns="91440" tIns="45720" rIns="91440" bIns="45720" numCol="1" anchor="t" anchorCtr="0" compatLnSpc="1"/>
            <a:lstStyle/>
            <a:p>
              <a:endParaRPr lang="en-US"/>
            </a:p>
          </p:txBody>
        </p:sp>
      </p:grpSp>
      <p:sp>
        <p:nvSpPr>
          <p:cNvPr id="47" name="文本框 46"/>
          <p:cNvSpPr txBox="1"/>
          <p:nvPr/>
        </p:nvSpPr>
        <p:spPr>
          <a:xfrm>
            <a:off x="2621571" y="1825511"/>
            <a:ext cx="2744743" cy="76373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2621571" y="1581426"/>
            <a:ext cx="133792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2621571" y="5332568"/>
            <a:ext cx="2744743" cy="76373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2621571" y="5088483"/>
            <a:ext cx="133792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6973137" y="3570657"/>
            <a:ext cx="2744743" cy="76373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6973137" y="3326572"/>
            <a:ext cx="133792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2667001" y="-2666998"/>
            <a:ext cx="6858000" cy="12192002"/>
          </a:xfrm>
          <a:prstGeom prst="rect">
            <a:avLst/>
          </a:prstGeom>
        </p:spPr>
      </p:pic>
      <p:sp>
        <p:nvSpPr>
          <p:cNvPr id="21" name="文本框 20"/>
          <p:cNvSpPr txBox="1"/>
          <p:nvPr/>
        </p:nvSpPr>
        <p:spPr>
          <a:xfrm>
            <a:off x="3033486" y="2128894"/>
            <a:ext cx="6125028" cy="1323439"/>
          </a:xfrm>
          <a:prstGeom prst="rect">
            <a:avLst/>
          </a:prstGeom>
          <a:noFill/>
        </p:spPr>
        <p:txBody>
          <a:bodyPr wrap="square" rtlCol="0">
            <a:spAutoFit/>
          </a:bodyPr>
          <a:lstStyle/>
          <a:p>
            <a:pPr algn="dist"/>
            <a:r>
              <a:rPr lang="zh-CN" altLang="en-US" sz="8000" dirty="0">
                <a:solidFill>
                  <a:srgbClr val="55B2BF"/>
                </a:solidFill>
                <a:latin typeface="方正宋刻本秀楷简体" panose="02000000000000000000" pitchFamily="2" charset="-122"/>
                <a:ea typeface="方正宋刻本秀楷简体" panose="02000000000000000000" pitchFamily="2" charset="-122"/>
              </a:rPr>
              <a:t>谢谢观看</a:t>
            </a:r>
            <a:endParaRPr lang="zh-CN" altLang="en-US" sz="8000" dirty="0">
              <a:solidFill>
                <a:srgbClr val="55B2BF"/>
              </a:solidFill>
              <a:latin typeface="方正宋刻本秀楷简体" panose="02000000000000000000" pitchFamily="2" charset="-122"/>
              <a:ea typeface="方正宋刻本秀楷简体" panose="02000000000000000000" pitchFamily="2" charset="-122"/>
            </a:endParaRPr>
          </a:p>
        </p:txBody>
      </p:sp>
      <p:sp>
        <p:nvSpPr>
          <p:cNvPr id="22" name="文本框 21"/>
          <p:cNvSpPr txBox="1"/>
          <p:nvPr/>
        </p:nvSpPr>
        <p:spPr>
          <a:xfrm>
            <a:off x="3331634" y="4040162"/>
            <a:ext cx="5450732" cy="547650"/>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pPr>
              <a:lnSpc>
                <a:spcPct val="150000"/>
              </a:lnSpc>
            </a:pPr>
            <a:r>
              <a:rPr lang="en-US" altLang="zh-CN" sz="1050" b="0" dirty="0">
                <a:solidFill>
                  <a:srgbClr val="55B2BF"/>
                </a:solidFill>
                <a:latin typeface="华文细黑" panose="02010600040101010101" pitchFamily="2" charset="-122"/>
                <a:ea typeface="华文细黑" panose="02010600040101010101" pitchFamily="2" charset="-122"/>
              </a:rPr>
              <a:t>A company is an association or collection of individuals, whether natural persons, legal persons, or a mixture of both. </a:t>
            </a:r>
            <a:endParaRPr lang="en-US" altLang="zh-CN" sz="1050" b="0" dirty="0">
              <a:solidFill>
                <a:srgbClr val="55B2BF"/>
              </a:solidFill>
              <a:latin typeface="华文细黑" panose="02010600040101010101" pitchFamily="2" charset="-122"/>
              <a:ea typeface="华文细黑" panose="02010600040101010101" pitchFamily="2" charset="-122"/>
            </a:endParaRPr>
          </a:p>
        </p:txBody>
      </p:sp>
      <p:cxnSp>
        <p:nvCxnSpPr>
          <p:cNvPr id="23" name="直接连接符 22"/>
          <p:cNvCxnSpPr/>
          <p:nvPr/>
        </p:nvCxnSpPr>
        <p:spPr>
          <a:xfrm>
            <a:off x="3363914" y="3742648"/>
            <a:ext cx="1428009" cy="0"/>
          </a:xfrm>
          <a:prstGeom prst="line">
            <a:avLst/>
          </a:prstGeom>
          <a:ln w="34925" cap="rnd">
            <a:solidFill>
              <a:srgbClr val="55B2BF"/>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4791923" y="3492625"/>
            <a:ext cx="2608154" cy="461665"/>
          </a:xfrm>
          <a:prstGeom prst="rect">
            <a:avLst/>
          </a:prstGeom>
          <a:noFill/>
        </p:spPr>
        <p:txBody>
          <a:bodyPr wrap="square" rtlCol="0">
            <a:spAutoFit/>
          </a:bodyPr>
          <a:lstStyle/>
          <a:p>
            <a:pPr algn="dist"/>
            <a:r>
              <a:rPr lang="zh-CN" altLang="en-US" sz="2400" dirty="0">
                <a:solidFill>
                  <a:srgbClr val="55B2BF"/>
                </a:solidFill>
                <a:latin typeface="造字工房悦圆演示版常规体" pitchFamily="2" charset="-122"/>
                <a:ea typeface="造字工房悦圆演示版常规体" pitchFamily="2" charset="-122"/>
              </a:rPr>
              <a:t>新学期，新起点</a:t>
            </a:r>
            <a:endParaRPr lang="zh-CN" altLang="en-US" sz="2400" dirty="0">
              <a:solidFill>
                <a:srgbClr val="55B2BF"/>
              </a:solidFill>
              <a:latin typeface="造字工房悦圆演示版常规体" pitchFamily="2" charset="-122"/>
              <a:ea typeface="造字工房悦圆演示版常规体" pitchFamily="2" charset="-122"/>
            </a:endParaRPr>
          </a:p>
        </p:txBody>
      </p:sp>
      <p:cxnSp>
        <p:nvCxnSpPr>
          <p:cNvPr id="25" name="直接连接符 24"/>
          <p:cNvCxnSpPr/>
          <p:nvPr/>
        </p:nvCxnSpPr>
        <p:spPr>
          <a:xfrm>
            <a:off x="7468026" y="3742648"/>
            <a:ext cx="1428009" cy="0"/>
          </a:xfrm>
          <a:prstGeom prst="line">
            <a:avLst/>
          </a:prstGeom>
          <a:ln w="34925" cap="rnd">
            <a:solidFill>
              <a:srgbClr val="55B2BF"/>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2646</Words>
  <Application>WPS 演示</Application>
  <PresentationFormat>宽屏</PresentationFormat>
  <Paragraphs>303</Paragraphs>
  <Slides>18</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18</vt:i4>
      </vt:variant>
    </vt:vector>
  </HeadingPairs>
  <TitlesOfParts>
    <vt:vector size="39" baseType="lpstr">
      <vt:lpstr>Arial</vt:lpstr>
      <vt:lpstr>宋体</vt:lpstr>
      <vt:lpstr>Wingdings</vt:lpstr>
      <vt:lpstr>方正宋刻本秀楷简体</vt:lpstr>
      <vt:lpstr>华文细黑</vt:lpstr>
      <vt:lpstr>造字工房悦圆演示版常规体</vt:lpstr>
      <vt:lpstr>萝莉体 第二版</vt:lpstr>
      <vt:lpstr>微软雅黑</vt:lpstr>
      <vt:lpstr>CabinSketch</vt:lpstr>
      <vt:lpstr>Source Sans Pro Light</vt:lpstr>
      <vt:lpstr>Lato Regular</vt:lpstr>
      <vt:lpstr>Bebas Neue</vt:lpstr>
      <vt:lpstr>Gill Sans</vt:lpstr>
      <vt:lpstr>Arial Unicode MS</vt:lpstr>
      <vt:lpstr>等线 Light</vt:lpstr>
      <vt:lpstr>等线</vt:lpstr>
      <vt:lpstr>Calibri</vt:lpstr>
      <vt:lpstr>Times New Roman</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稻壳儿演示武汉组</dc:creator>
  <cp:lastModifiedBy>admin</cp:lastModifiedBy>
  <cp:revision>23</cp:revision>
  <dcterms:created xsi:type="dcterms:W3CDTF">2018-09-25T01:53:00Z</dcterms:created>
  <dcterms:modified xsi:type="dcterms:W3CDTF">2018-09-29T09:19:36Z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