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257" r:id="rId4"/>
    <p:sldId id="259" r:id="rId5"/>
    <p:sldId id="264" r:id="rId6"/>
    <p:sldId id="265" r:id="rId7"/>
    <p:sldId id="266" r:id="rId8"/>
    <p:sldId id="260" r:id="rId9"/>
    <p:sldId id="268" r:id="rId10"/>
    <p:sldId id="269" r:id="rId11"/>
    <p:sldId id="270" r:id="rId12"/>
    <p:sldId id="261" r:id="rId13"/>
    <p:sldId id="271" r:id="rId14"/>
    <p:sldId id="272" r:id="rId15"/>
    <p:sldId id="273" r:id="rId16"/>
    <p:sldId id="262" r:id="rId17"/>
    <p:sldId id="275" r:id="rId18"/>
    <p:sldId id="277" r:id="rId19"/>
    <p:sldId id="276" r:id="rId20"/>
    <p:sldId id="263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92"/>
    <a:srgbClr val="FF8B77"/>
    <a:srgbClr val="262C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730" y="1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24000">
                  <a:srgbClr val="FF6992"/>
                </a:gs>
                <a:gs pos="100000">
                  <a:srgbClr val="FF8B77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4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0.8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818359952"/>
        <c:axId val="818358272"/>
      </c:barChart>
      <c:catAx>
        <c:axId val="818359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8358272"/>
        <c:crosses val="autoZero"/>
        <c:auto val="1"/>
        <c:lblAlgn val="ctr"/>
        <c:lblOffset val="100"/>
        <c:noMultiLvlLbl val="0"/>
      </c:catAx>
      <c:valAx>
        <c:axId val="8183582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835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gradFill>
                <a:gsLst>
                  <a:gs pos="24000">
                    <a:srgbClr val="FF6992"/>
                  </a:gs>
                  <a:gs pos="100000">
                    <a:srgbClr val="FF8B77"/>
                  </a:gs>
                </a:gsLst>
                <a:lin ang="16200000" scaled="1"/>
              </a:gra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0.88</c:v>
                </c:pt>
                <c:pt idx="1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24000">
                  <a:srgbClr val="FF6992"/>
                </a:gs>
                <a:gs pos="100000">
                  <a:srgbClr val="FF8B77"/>
                </a:gs>
              </a:gsLst>
              <a:lin ang="16200000" scaled="1"/>
            </a:gra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gradFill>
                <a:gsLst>
                  <a:gs pos="24000">
                    <a:srgbClr val="FF6992"/>
                  </a:gs>
                  <a:gs pos="100000">
                    <a:srgbClr val="FF8B77"/>
                  </a:gs>
                </a:gsLst>
                <a:lin ang="16200000" scaled="1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1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8B77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rgbClr val="FF6992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</c:v>
                </c:pt>
                <c:pt idx="1">
                  <c:v>0.5</c:v>
                </c:pt>
                <c:pt idx="2">
                  <c:v>0.45</c:v>
                </c:pt>
                <c:pt idx="3">
                  <c:v>0.57</c:v>
                </c:pt>
                <c:pt idx="4">
                  <c:v>0.78</c:v>
                </c:pt>
                <c:pt idx="5">
                  <c:v>0.88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27"/>
        <c:axId val="877823408"/>
        <c:axId val="877823968"/>
      </c:barChart>
      <c:catAx>
        <c:axId val="877823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77823968"/>
        <c:crosses val="autoZero"/>
        <c:auto val="1"/>
        <c:lblAlgn val="ctr"/>
        <c:lblOffset val="100"/>
        <c:noMultiLvlLbl val="0"/>
      </c:catAx>
      <c:valAx>
        <c:axId val="8778239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7782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FF6992"/>
                </a:gs>
                <a:gs pos="100000">
                  <a:srgbClr val="FF8B77"/>
                </a:gs>
              </a:gsLst>
              <a:lin ang="10800000" scaled="1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FF6992"/>
                  </a:gs>
                  <a:gs pos="100000">
                    <a:srgbClr val="FF8B77"/>
                  </a:gs>
                </a:gsLst>
                <a:lin ang="10800000" scaled="1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6992"/>
                  </a:gs>
                  <a:gs pos="100000">
                    <a:srgbClr val="FF8B77"/>
                  </a:gs>
                </a:gsLst>
                <a:lin ang="10800000" scaled="1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6992"/>
                  </a:gs>
                  <a:gs pos="100000">
                    <a:srgbClr val="FF8B77"/>
                  </a:gs>
                </a:gsLst>
                <a:lin ang="10800000" scaled="1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FF6992"/>
                  </a:gs>
                  <a:gs pos="100000">
                    <a:srgbClr val="FF8B77"/>
                  </a:gs>
                </a:gsLst>
                <a:lin ang="10800000" scaled="1"/>
              </a:gradFill>
              <a:ln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zh-CN" sz="1800" b="1" i="0" u="none" strike="noStrike" kern="1200" baseline="0">
                        <a:solidFill>
                          <a:srgbClr val="FF6992"/>
                        </a:solidFill>
                        <a:latin typeface="+mj-lt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800" b="1" dirty="0">
                        <a:solidFill>
                          <a:srgbClr val="FF6992"/>
                        </a:solidFill>
                        <a:latin typeface="+mj-lt"/>
                        <a:ea typeface="微软雅黑" panose="020B0503020204020204" pitchFamily="34" charset="-122"/>
                      </a:rPr>
                      <a:t>100</a:t>
                    </a:r>
                    <a:r>
                      <a:rPr lang="zh-CN" altLang="en-US" sz="1800" b="1" dirty="0">
                        <a:solidFill>
                          <a:srgbClr val="FF6992"/>
                        </a:solidFill>
                        <a:latin typeface="+mj-lt"/>
                        <a:ea typeface="微软雅黑" panose="020B0503020204020204" pitchFamily="34" charset="-122"/>
                      </a:rPr>
                      <a:t>万</a:t>
                    </a:r>
                    <a:endParaRPr lang="zh-CN" altLang="en-US" sz="1800" b="1" dirty="0">
                      <a:solidFill>
                        <a:srgbClr val="FF6992"/>
                      </a:solidFill>
                      <a:latin typeface="+mj-lt"/>
                      <a:ea typeface="微软雅黑" panose="020B0503020204020204" pitchFamily="34" charset="-122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1" i="0" u="none" strike="noStrike" kern="1200" baseline="0">
                      <a:solidFill>
                        <a:srgbClr val="FF6992"/>
                      </a:solidFill>
                      <a:latin typeface="+mj-lt"/>
                      <a:ea typeface="微软雅黑" panose="020B0503020204020204" pitchFamily="34" charset="-122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1" i="0" u="none" strike="noStrike" kern="1200" baseline="0">
                    <a:solidFill>
                      <a:srgbClr val="FF6992"/>
                    </a:solidFill>
                    <a:latin typeface="+mj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3.5</c:v>
                </c:pt>
                <c:pt idx="2">
                  <c:v>4.3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95384528"/>
        <c:axId val="723500336"/>
      </c:barChart>
      <c:catAx>
        <c:axId val="995384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723500336"/>
        <c:crosses val="autoZero"/>
        <c:auto val="1"/>
        <c:lblAlgn val="ctr"/>
        <c:lblOffset val="100"/>
        <c:noMultiLvlLbl val="0"/>
      </c:catAx>
      <c:valAx>
        <c:axId val="7235003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9538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7A08B-7C93-4F6F-8660-2836BD15C0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5297B-DCF6-4449-87EB-70DA6C7D309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39008-A3CE-499A-9F4E-5E4D81CE14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6775F-DE1F-48E1-BB4E-25EE77FB9B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天空, 男士, 服装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310350" y="2264459"/>
            <a:ext cx="757130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600" dirty="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工作总结汇报模板</a:t>
            </a:r>
            <a:endParaRPr lang="zh-CN" altLang="en-US" sz="66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06753" y="3492500"/>
            <a:ext cx="45784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WORK SUMMARY REPORT</a:t>
            </a:r>
            <a:endParaRPr lang="zh-CN" altLang="en-US" sz="24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419289" y="3723332"/>
            <a:ext cx="1383487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389225" y="3723332"/>
            <a:ext cx="1383487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227816" y="1313417"/>
            <a:ext cx="17363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b="1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2019</a:t>
            </a:r>
            <a:endParaRPr lang="zh-CN" altLang="en-US" sz="5400" b="1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4286250" y="4625975"/>
            <a:ext cx="1524000" cy="381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Futura Bk BT" panose="020B0502020204020303" pitchFamily="34" charset="0"/>
                <a:ea typeface="微软雅黑" panose="020B0503020204020204" pitchFamily="34" charset="-122"/>
              </a:rPr>
              <a:t>人力资源部</a:t>
            </a:r>
            <a:endParaRPr lang="zh-CN" altLang="en-US" sz="1600" dirty="0">
              <a:solidFill>
                <a:schemeClr val="bg1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381752" y="4625975"/>
            <a:ext cx="1524000" cy="381000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rgbClr val="FF6992"/>
                </a:gs>
                <a:gs pos="100000">
                  <a:srgbClr val="FF8B77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gradFill>
                  <a:gsLst>
                    <a:gs pos="0">
                      <a:srgbClr val="FF6992"/>
                    </a:gs>
                    <a:gs pos="100000">
                      <a:srgbClr val="FF8B77"/>
                    </a:gs>
                  </a:gsLst>
                  <a:lin ang="10800000" scaled="1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2019.09.18</a:t>
            </a:r>
            <a:endParaRPr lang="zh-CN" altLang="en-US" sz="1600" dirty="0">
              <a:gradFill>
                <a:gsLst>
                  <a:gs pos="0">
                    <a:srgbClr val="FF6992"/>
                  </a:gs>
                  <a:gs pos="100000">
                    <a:srgbClr val="FF8B77"/>
                  </a:gs>
                </a:gsLst>
                <a:lin ang="10800000" scaled="1"/>
              </a:gra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C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图片包含 天空, 户外, 水, 城市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îṧlïḓé"/>
          <p:cNvSpPr/>
          <p:nvPr/>
        </p:nvSpPr>
        <p:spPr bwMode="auto">
          <a:xfrm>
            <a:off x="1704991" y="3241747"/>
            <a:ext cx="1186770" cy="1186770"/>
          </a:xfrm>
          <a:prstGeom prst="rect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ísḻïḑè"/>
          <p:cNvSpPr/>
          <p:nvPr/>
        </p:nvSpPr>
        <p:spPr bwMode="auto">
          <a:xfrm>
            <a:off x="2096936" y="3633692"/>
            <a:ext cx="402880" cy="402880"/>
          </a:xfrm>
          <a:custGeom>
            <a:avLst/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7" name="îŝ1îḋè"/>
          <p:cNvSpPr/>
          <p:nvPr/>
        </p:nvSpPr>
        <p:spPr bwMode="auto">
          <a:xfrm>
            <a:off x="4219807" y="3241747"/>
            <a:ext cx="1186770" cy="1186770"/>
          </a:xfrm>
          <a:prstGeom prst="rect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îṣlïdê"/>
          <p:cNvSpPr/>
          <p:nvPr/>
        </p:nvSpPr>
        <p:spPr bwMode="auto">
          <a:xfrm>
            <a:off x="6785422" y="3241747"/>
            <a:ext cx="1186770" cy="1186770"/>
          </a:xfrm>
          <a:prstGeom prst="rect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3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işlíḋê"/>
          <p:cNvSpPr/>
          <p:nvPr/>
        </p:nvSpPr>
        <p:spPr bwMode="auto">
          <a:xfrm>
            <a:off x="4615121" y="3638373"/>
            <a:ext cx="402880" cy="393519"/>
          </a:xfrm>
          <a:custGeom>
            <a:avLst/>
            <a:gdLst>
              <a:gd name="connsiteX0" fmla="*/ 402138 w 591029"/>
              <a:gd name="connsiteY0" fmla="*/ 540244 h 577297"/>
              <a:gd name="connsiteX1" fmla="*/ 405506 w 591029"/>
              <a:gd name="connsiteY1" fmla="*/ 540244 h 577297"/>
              <a:gd name="connsiteX2" fmla="*/ 405506 w 591029"/>
              <a:gd name="connsiteY2" fmla="*/ 546463 h 577297"/>
              <a:gd name="connsiteX3" fmla="*/ 402138 w 591029"/>
              <a:gd name="connsiteY3" fmla="*/ 546463 h 577297"/>
              <a:gd name="connsiteX4" fmla="*/ 272842 w 591029"/>
              <a:gd name="connsiteY4" fmla="*/ 540244 h 577297"/>
              <a:gd name="connsiteX5" fmla="*/ 277765 w 591029"/>
              <a:gd name="connsiteY5" fmla="*/ 540244 h 577297"/>
              <a:gd name="connsiteX6" fmla="*/ 277765 w 591029"/>
              <a:gd name="connsiteY6" fmla="*/ 546463 h 577297"/>
              <a:gd name="connsiteX7" fmla="*/ 272842 w 591029"/>
              <a:gd name="connsiteY7" fmla="*/ 546463 h 577297"/>
              <a:gd name="connsiteX8" fmla="*/ 137328 w 591029"/>
              <a:gd name="connsiteY8" fmla="*/ 540244 h 577297"/>
              <a:gd name="connsiteX9" fmla="*/ 140437 w 591029"/>
              <a:gd name="connsiteY9" fmla="*/ 540244 h 577297"/>
              <a:gd name="connsiteX10" fmla="*/ 140437 w 591029"/>
              <a:gd name="connsiteY10" fmla="*/ 546463 h 577297"/>
              <a:gd name="connsiteX11" fmla="*/ 137328 w 591029"/>
              <a:gd name="connsiteY11" fmla="*/ 546463 h 577297"/>
              <a:gd name="connsiteX12" fmla="*/ 537912 w 591029"/>
              <a:gd name="connsiteY12" fmla="*/ 515888 h 577297"/>
              <a:gd name="connsiteX13" fmla="*/ 541021 w 591029"/>
              <a:gd name="connsiteY13" fmla="*/ 515888 h 577297"/>
              <a:gd name="connsiteX14" fmla="*/ 541021 w 591029"/>
              <a:gd name="connsiteY14" fmla="*/ 530398 h 577297"/>
              <a:gd name="connsiteX15" fmla="*/ 537912 w 591029"/>
              <a:gd name="connsiteY15" fmla="*/ 530398 h 577297"/>
              <a:gd name="connsiteX16" fmla="*/ 402138 w 591029"/>
              <a:gd name="connsiteY16" fmla="*/ 512779 h 577297"/>
              <a:gd name="connsiteX17" fmla="*/ 405506 w 591029"/>
              <a:gd name="connsiteY17" fmla="*/ 512779 h 577297"/>
              <a:gd name="connsiteX18" fmla="*/ 405506 w 591029"/>
              <a:gd name="connsiteY18" fmla="*/ 527289 h 577297"/>
              <a:gd name="connsiteX19" fmla="*/ 402138 w 591029"/>
              <a:gd name="connsiteY19" fmla="*/ 527289 h 577297"/>
              <a:gd name="connsiteX20" fmla="*/ 272842 w 591029"/>
              <a:gd name="connsiteY20" fmla="*/ 512779 h 577297"/>
              <a:gd name="connsiteX21" fmla="*/ 277765 w 591029"/>
              <a:gd name="connsiteY21" fmla="*/ 512779 h 577297"/>
              <a:gd name="connsiteX22" fmla="*/ 277765 w 591029"/>
              <a:gd name="connsiteY22" fmla="*/ 527289 h 577297"/>
              <a:gd name="connsiteX23" fmla="*/ 272842 w 591029"/>
              <a:gd name="connsiteY23" fmla="*/ 527289 h 577297"/>
              <a:gd name="connsiteX24" fmla="*/ 137328 w 591029"/>
              <a:gd name="connsiteY24" fmla="*/ 512779 h 577297"/>
              <a:gd name="connsiteX25" fmla="*/ 140437 w 591029"/>
              <a:gd name="connsiteY25" fmla="*/ 512779 h 577297"/>
              <a:gd name="connsiteX26" fmla="*/ 140437 w 591029"/>
              <a:gd name="connsiteY26" fmla="*/ 527289 h 577297"/>
              <a:gd name="connsiteX27" fmla="*/ 137328 w 591029"/>
              <a:gd name="connsiteY27" fmla="*/ 527289 h 577297"/>
              <a:gd name="connsiteX28" fmla="*/ 537912 w 591029"/>
              <a:gd name="connsiteY28" fmla="*/ 488422 h 577297"/>
              <a:gd name="connsiteX29" fmla="*/ 541021 w 591029"/>
              <a:gd name="connsiteY29" fmla="*/ 488422 h 577297"/>
              <a:gd name="connsiteX30" fmla="*/ 541021 w 591029"/>
              <a:gd name="connsiteY30" fmla="*/ 502932 h 577297"/>
              <a:gd name="connsiteX31" fmla="*/ 537912 w 591029"/>
              <a:gd name="connsiteY31" fmla="*/ 502932 h 577297"/>
              <a:gd name="connsiteX32" fmla="*/ 402138 w 591029"/>
              <a:gd name="connsiteY32" fmla="*/ 485313 h 577297"/>
              <a:gd name="connsiteX33" fmla="*/ 405506 w 591029"/>
              <a:gd name="connsiteY33" fmla="*/ 485313 h 577297"/>
              <a:gd name="connsiteX34" fmla="*/ 405506 w 591029"/>
              <a:gd name="connsiteY34" fmla="*/ 498268 h 577297"/>
              <a:gd name="connsiteX35" fmla="*/ 402138 w 591029"/>
              <a:gd name="connsiteY35" fmla="*/ 498268 h 577297"/>
              <a:gd name="connsiteX36" fmla="*/ 272842 w 591029"/>
              <a:gd name="connsiteY36" fmla="*/ 485313 h 577297"/>
              <a:gd name="connsiteX37" fmla="*/ 277765 w 591029"/>
              <a:gd name="connsiteY37" fmla="*/ 485313 h 577297"/>
              <a:gd name="connsiteX38" fmla="*/ 277765 w 591029"/>
              <a:gd name="connsiteY38" fmla="*/ 499823 h 577297"/>
              <a:gd name="connsiteX39" fmla="*/ 272842 w 591029"/>
              <a:gd name="connsiteY39" fmla="*/ 499823 h 577297"/>
              <a:gd name="connsiteX40" fmla="*/ 137328 w 591029"/>
              <a:gd name="connsiteY40" fmla="*/ 485313 h 577297"/>
              <a:gd name="connsiteX41" fmla="*/ 140437 w 591029"/>
              <a:gd name="connsiteY41" fmla="*/ 485313 h 577297"/>
              <a:gd name="connsiteX42" fmla="*/ 140437 w 591029"/>
              <a:gd name="connsiteY42" fmla="*/ 499823 h 577297"/>
              <a:gd name="connsiteX43" fmla="*/ 137328 w 591029"/>
              <a:gd name="connsiteY43" fmla="*/ 499823 h 577297"/>
              <a:gd name="connsiteX44" fmla="*/ 537912 w 591029"/>
              <a:gd name="connsiteY44" fmla="*/ 459402 h 577297"/>
              <a:gd name="connsiteX45" fmla="*/ 541021 w 591029"/>
              <a:gd name="connsiteY45" fmla="*/ 459402 h 577297"/>
              <a:gd name="connsiteX46" fmla="*/ 541021 w 591029"/>
              <a:gd name="connsiteY46" fmla="*/ 473912 h 577297"/>
              <a:gd name="connsiteX47" fmla="*/ 537912 w 591029"/>
              <a:gd name="connsiteY47" fmla="*/ 473912 h 577297"/>
              <a:gd name="connsiteX48" fmla="*/ 272842 w 591029"/>
              <a:gd name="connsiteY48" fmla="*/ 457847 h 577297"/>
              <a:gd name="connsiteX49" fmla="*/ 277765 w 591029"/>
              <a:gd name="connsiteY49" fmla="*/ 457847 h 577297"/>
              <a:gd name="connsiteX50" fmla="*/ 277765 w 591029"/>
              <a:gd name="connsiteY50" fmla="*/ 472357 h 577297"/>
              <a:gd name="connsiteX51" fmla="*/ 272842 w 591029"/>
              <a:gd name="connsiteY51" fmla="*/ 472357 h 577297"/>
              <a:gd name="connsiteX52" fmla="*/ 137328 w 591029"/>
              <a:gd name="connsiteY52" fmla="*/ 457847 h 577297"/>
              <a:gd name="connsiteX53" fmla="*/ 140437 w 591029"/>
              <a:gd name="connsiteY53" fmla="*/ 457847 h 577297"/>
              <a:gd name="connsiteX54" fmla="*/ 140437 w 591029"/>
              <a:gd name="connsiteY54" fmla="*/ 470802 h 577297"/>
              <a:gd name="connsiteX55" fmla="*/ 137328 w 591029"/>
              <a:gd name="connsiteY55" fmla="*/ 470802 h 577297"/>
              <a:gd name="connsiteX56" fmla="*/ 402138 w 591029"/>
              <a:gd name="connsiteY56" fmla="*/ 456293 h 577297"/>
              <a:gd name="connsiteX57" fmla="*/ 405506 w 591029"/>
              <a:gd name="connsiteY57" fmla="*/ 456293 h 577297"/>
              <a:gd name="connsiteX58" fmla="*/ 405506 w 591029"/>
              <a:gd name="connsiteY58" fmla="*/ 470803 h 577297"/>
              <a:gd name="connsiteX59" fmla="*/ 402138 w 591029"/>
              <a:gd name="connsiteY59" fmla="*/ 470803 h 577297"/>
              <a:gd name="connsiteX60" fmla="*/ 581442 w 591029"/>
              <a:gd name="connsiteY60" fmla="*/ 443337 h 577297"/>
              <a:gd name="connsiteX61" fmla="*/ 587920 w 591029"/>
              <a:gd name="connsiteY61" fmla="*/ 443337 h 577297"/>
              <a:gd name="connsiteX62" fmla="*/ 587920 w 591029"/>
              <a:gd name="connsiteY62" fmla="*/ 448260 h 577297"/>
              <a:gd name="connsiteX63" fmla="*/ 581442 w 591029"/>
              <a:gd name="connsiteY63" fmla="*/ 448260 h 577297"/>
              <a:gd name="connsiteX64" fmla="*/ 553976 w 591029"/>
              <a:gd name="connsiteY64" fmla="*/ 443337 h 577297"/>
              <a:gd name="connsiteX65" fmla="*/ 568486 w 591029"/>
              <a:gd name="connsiteY65" fmla="*/ 443337 h 577297"/>
              <a:gd name="connsiteX66" fmla="*/ 568486 w 591029"/>
              <a:gd name="connsiteY66" fmla="*/ 448260 h 577297"/>
              <a:gd name="connsiteX67" fmla="*/ 553976 w 591029"/>
              <a:gd name="connsiteY67" fmla="*/ 448260 h 577297"/>
              <a:gd name="connsiteX68" fmla="*/ 415094 w 591029"/>
              <a:gd name="connsiteY68" fmla="*/ 443337 h 577297"/>
              <a:gd name="connsiteX69" fmla="*/ 428049 w 591029"/>
              <a:gd name="connsiteY69" fmla="*/ 443337 h 577297"/>
              <a:gd name="connsiteX70" fmla="*/ 428049 w 591029"/>
              <a:gd name="connsiteY70" fmla="*/ 448260 h 577297"/>
              <a:gd name="connsiteX71" fmla="*/ 415094 w 591029"/>
              <a:gd name="connsiteY71" fmla="*/ 448260 h 577297"/>
              <a:gd name="connsiteX72" fmla="*/ 386073 w 591029"/>
              <a:gd name="connsiteY72" fmla="*/ 443337 h 577297"/>
              <a:gd name="connsiteX73" fmla="*/ 400583 w 591029"/>
              <a:gd name="connsiteY73" fmla="*/ 443337 h 577297"/>
              <a:gd name="connsiteX74" fmla="*/ 400583 w 591029"/>
              <a:gd name="connsiteY74" fmla="*/ 448260 h 577297"/>
              <a:gd name="connsiteX75" fmla="*/ 386073 w 591029"/>
              <a:gd name="connsiteY75" fmla="*/ 448260 h 577297"/>
              <a:gd name="connsiteX76" fmla="*/ 30575 w 591029"/>
              <a:gd name="connsiteY76" fmla="*/ 443337 h 577297"/>
              <a:gd name="connsiteX77" fmla="*/ 37053 w 591029"/>
              <a:gd name="connsiteY77" fmla="*/ 443337 h 577297"/>
              <a:gd name="connsiteX78" fmla="*/ 37053 w 591029"/>
              <a:gd name="connsiteY78" fmla="*/ 448260 h 577297"/>
              <a:gd name="connsiteX79" fmla="*/ 30575 w 591029"/>
              <a:gd name="connsiteY79" fmla="*/ 448260 h 577297"/>
              <a:gd name="connsiteX80" fmla="*/ 537797 w 591029"/>
              <a:gd name="connsiteY80" fmla="*/ 432195 h 577297"/>
              <a:gd name="connsiteX81" fmla="*/ 541021 w 591029"/>
              <a:gd name="connsiteY81" fmla="*/ 432195 h 577297"/>
              <a:gd name="connsiteX82" fmla="*/ 541021 w 591029"/>
              <a:gd name="connsiteY82" fmla="*/ 446654 h 577297"/>
              <a:gd name="connsiteX83" fmla="*/ 539409 w 591029"/>
              <a:gd name="connsiteY83" fmla="*/ 446654 h 577297"/>
              <a:gd name="connsiteX84" fmla="*/ 539409 w 591029"/>
              <a:gd name="connsiteY84" fmla="*/ 448260 h 577297"/>
              <a:gd name="connsiteX85" fmla="*/ 526511 w 591029"/>
              <a:gd name="connsiteY85" fmla="*/ 448260 h 577297"/>
              <a:gd name="connsiteX86" fmla="*/ 526511 w 591029"/>
              <a:gd name="connsiteY86" fmla="*/ 443441 h 577297"/>
              <a:gd name="connsiteX87" fmla="*/ 537797 w 591029"/>
              <a:gd name="connsiteY87" fmla="*/ 443441 h 577297"/>
              <a:gd name="connsiteX88" fmla="*/ 272842 w 591029"/>
              <a:gd name="connsiteY88" fmla="*/ 430382 h 577297"/>
              <a:gd name="connsiteX89" fmla="*/ 277739 w 591029"/>
              <a:gd name="connsiteY89" fmla="*/ 430382 h 577297"/>
              <a:gd name="connsiteX90" fmla="*/ 277739 w 591029"/>
              <a:gd name="connsiteY90" fmla="*/ 443385 h 577297"/>
              <a:gd name="connsiteX91" fmla="*/ 289166 w 591029"/>
              <a:gd name="connsiteY91" fmla="*/ 443385 h 577297"/>
              <a:gd name="connsiteX92" fmla="*/ 289166 w 591029"/>
              <a:gd name="connsiteY92" fmla="*/ 448261 h 577297"/>
              <a:gd name="connsiteX93" fmla="*/ 274474 w 591029"/>
              <a:gd name="connsiteY93" fmla="*/ 448261 h 577297"/>
              <a:gd name="connsiteX94" fmla="*/ 274474 w 591029"/>
              <a:gd name="connsiteY94" fmla="*/ 445010 h 577297"/>
              <a:gd name="connsiteX95" fmla="*/ 272842 w 591029"/>
              <a:gd name="connsiteY95" fmla="*/ 445010 h 577297"/>
              <a:gd name="connsiteX96" fmla="*/ 402138 w 591029"/>
              <a:gd name="connsiteY96" fmla="*/ 428827 h 577297"/>
              <a:gd name="connsiteX97" fmla="*/ 405506 w 591029"/>
              <a:gd name="connsiteY97" fmla="*/ 428827 h 577297"/>
              <a:gd name="connsiteX98" fmla="*/ 405506 w 591029"/>
              <a:gd name="connsiteY98" fmla="*/ 441782 h 577297"/>
              <a:gd name="connsiteX99" fmla="*/ 402138 w 591029"/>
              <a:gd name="connsiteY99" fmla="*/ 441782 h 577297"/>
              <a:gd name="connsiteX100" fmla="*/ 137328 w 591029"/>
              <a:gd name="connsiteY100" fmla="*/ 428827 h 577297"/>
              <a:gd name="connsiteX101" fmla="*/ 140437 w 591029"/>
              <a:gd name="connsiteY101" fmla="*/ 428827 h 577297"/>
              <a:gd name="connsiteX102" fmla="*/ 140437 w 591029"/>
              <a:gd name="connsiteY102" fmla="*/ 443337 h 577297"/>
              <a:gd name="connsiteX103" fmla="*/ 148469 w 591029"/>
              <a:gd name="connsiteY103" fmla="*/ 443337 h 577297"/>
              <a:gd name="connsiteX104" fmla="*/ 148469 w 591029"/>
              <a:gd name="connsiteY104" fmla="*/ 448260 h 577297"/>
              <a:gd name="connsiteX105" fmla="*/ 135773 w 591029"/>
              <a:gd name="connsiteY105" fmla="*/ 448260 h 577297"/>
              <a:gd name="connsiteX106" fmla="*/ 135773 w 591029"/>
              <a:gd name="connsiteY106" fmla="*/ 443337 h 577297"/>
              <a:gd name="connsiteX107" fmla="*/ 137328 w 591029"/>
              <a:gd name="connsiteY107" fmla="*/ 443337 h 577297"/>
              <a:gd name="connsiteX108" fmla="*/ 537912 w 591029"/>
              <a:gd name="connsiteY108" fmla="*/ 404730 h 577297"/>
              <a:gd name="connsiteX109" fmla="*/ 541021 w 591029"/>
              <a:gd name="connsiteY109" fmla="*/ 404730 h 577297"/>
              <a:gd name="connsiteX110" fmla="*/ 541021 w 591029"/>
              <a:gd name="connsiteY110" fmla="*/ 417685 h 577297"/>
              <a:gd name="connsiteX111" fmla="*/ 537912 w 591029"/>
              <a:gd name="connsiteY111" fmla="*/ 417685 h 577297"/>
              <a:gd name="connsiteX112" fmla="*/ 272842 w 591029"/>
              <a:gd name="connsiteY112" fmla="*/ 403175 h 577297"/>
              <a:gd name="connsiteX113" fmla="*/ 277765 w 591029"/>
              <a:gd name="connsiteY113" fmla="*/ 403175 h 577297"/>
              <a:gd name="connsiteX114" fmla="*/ 277765 w 591029"/>
              <a:gd name="connsiteY114" fmla="*/ 415871 h 577297"/>
              <a:gd name="connsiteX115" fmla="*/ 272842 w 591029"/>
              <a:gd name="connsiteY115" fmla="*/ 415871 h 577297"/>
              <a:gd name="connsiteX116" fmla="*/ 137328 w 591029"/>
              <a:gd name="connsiteY116" fmla="*/ 401361 h 577297"/>
              <a:gd name="connsiteX117" fmla="*/ 140437 w 591029"/>
              <a:gd name="connsiteY117" fmla="*/ 401361 h 577297"/>
              <a:gd name="connsiteX118" fmla="*/ 140437 w 591029"/>
              <a:gd name="connsiteY118" fmla="*/ 415871 h 577297"/>
              <a:gd name="connsiteX119" fmla="*/ 137328 w 591029"/>
              <a:gd name="connsiteY119" fmla="*/ 415871 h 577297"/>
              <a:gd name="connsiteX120" fmla="*/ 402138 w 591029"/>
              <a:gd name="connsiteY120" fmla="*/ 399807 h 577297"/>
              <a:gd name="connsiteX121" fmla="*/ 405506 w 591029"/>
              <a:gd name="connsiteY121" fmla="*/ 399807 h 577297"/>
              <a:gd name="connsiteX122" fmla="*/ 405506 w 591029"/>
              <a:gd name="connsiteY122" fmla="*/ 414317 h 577297"/>
              <a:gd name="connsiteX123" fmla="*/ 402138 w 591029"/>
              <a:gd name="connsiteY123" fmla="*/ 414317 h 577297"/>
              <a:gd name="connsiteX124" fmla="*/ 537912 w 591029"/>
              <a:gd name="connsiteY124" fmla="*/ 375709 h 577297"/>
              <a:gd name="connsiteX125" fmla="*/ 541021 w 591029"/>
              <a:gd name="connsiteY125" fmla="*/ 375709 h 577297"/>
              <a:gd name="connsiteX126" fmla="*/ 541021 w 591029"/>
              <a:gd name="connsiteY126" fmla="*/ 390219 h 577297"/>
              <a:gd name="connsiteX127" fmla="*/ 537912 w 591029"/>
              <a:gd name="connsiteY127" fmla="*/ 390219 h 577297"/>
              <a:gd name="connsiteX128" fmla="*/ 272842 w 591029"/>
              <a:gd name="connsiteY128" fmla="*/ 375709 h 577297"/>
              <a:gd name="connsiteX129" fmla="*/ 277765 w 591029"/>
              <a:gd name="connsiteY129" fmla="*/ 375709 h 577297"/>
              <a:gd name="connsiteX130" fmla="*/ 277765 w 591029"/>
              <a:gd name="connsiteY130" fmla="*/ 388664 h 577297"/>
              <a:gd name="connsiteX131" fmla="*/ 272842 w 591029"/>
              <a:gd name="connsiteY131" fmla="*/ 388664 h 577297"/>
              <a:gd name="connsiteX132" fmla="*/ 137328 w 591029"/>
              <a:gd name="connsiteY132" fmla="*/ 374155 h 577297"/>
              <a:gd name="connsiteX133" fmla="*/ 140437 w 591029"/>
              <a:gd name="connsiteY133" fmla="*/ 374155 h 577297"/>
              <a:gd name="connsiteX134" fmla="*/ 140437 w 591029"/>
              <a:gd name="connsiteY134" fmla="*/ 386851 h 577297"/>
              <a:gd name="connsiteX135" fmla="*/ 137328 w 591029"/>
              <a:gd name="connsiteY135" fmla="*/ 386851 h 577297"/>
              <a:gd name="connsiteX136" fmla="*/ 402138 w 591029"/>
              <a:gd name="connsiteY136" fmla="*/ 372341 h 577297"/>
              <a:gd name="connsiteX137" fmla="*/ 405506 w 591029"/>
              <a:gd name="connsiteY137" fmla="*/ 372341 h 577297"/>
              <a:gd name="connsiteX138" fmla="*/ 405506 w 591029"/>
              <a:gd name="connsiteY138" fmla="*/ 385296 h 577297"/>
              <a:gd name="connsiteX139" fmla="*/ 402138 w 591029"/>
              <a:gd name="connsiteY139" fmla="*/ 385296 h 577297"/>
              <a:gd name="connsiteX140" fmla="*/ 537912 w 591029"/>
              <a:gd name="connsiteY140" fmla="*/ 348244 h 577297"/>
              <a:gd name="connsiteX141" fmla="*/ 541021 w 591029"/>
              <a:gd name="connsiteY141" fmla="*/ 348244 h 577297"/>
              <a:gd name="connsiteX142" fmla="*/ 541021 w 591029"/>
              <a:gd name="connsiteY142" fmla="*/ 362754 h 577297"/>
              <a:gd name="connsiteX143" fmla="*/ 537912 w 591029"/>
              <a:gd name="connsiteY143" fmla="*/ 362754 h 577297"/>
              <a:gd name="connsiteX144" fmla="*/ 272842 w 591029"/>
              <a:gd name="connsiteY144" fmla="*/ 348244 h 577297"/>
              <a:gd name="connsiteX145" fmla="*/ 277765 w 591029"/>
              <a:gd name="connsiteY145" fmla="*/ 348244 h 577297"/>
              <a:gd name="connsiteX146" fmla="*/ 277765 w 591029"/>
              <a:gd name="connsiteY146" fmla="*/ 361199 h 577297"/>
              <a:gd name="connsiteX147" fmla="*/ 272842 w 591029"/>
              <a:gd name="connsiteY147" fmla="*/ 361199 h 577297"/>
              <a:gd name="connsiteX148" fmla="*/ 137328 w 591029"/>
              <a:gd name="connsiteY148" fmla="*/ 345134 h 577297"/>
              <a:gd name="connsiteX149" fmla="*/ 140437 w 591029"/>
              <a:gd name="connsiteY149" fmla="*/ 345134 h 577297"/>
              <a:gd name="connsiteX150" fmla="*/ 140437 w 591029"/>
              <a:gd name="connsiteY150" fmla="*/ 359644 h 577297"/>
              <a:gd name="connsiteX151" fmla="*/ 137328 w 591029"/>
              <a:gd name="connsiteY151" fmla="*/ 359644 h 577297"/>
              <a:gd name="connsiteX152" fmla="*/ 402138 w 591029"/>
              <a:gd name="connsiteY152" fmla="*/ 343321 h 577297"/>
              <a:gd name="connsiteX153" fmla="*/ 405506 w 591029"/>
              <a:gd name="connsiteY153" fmla="*/ 343321 h 577297"/>
              <a:gd name="connsiteX154" fmla="*/ 405506 w 591029"/>
              <a:gd name="connsiteY154" fmla="*/ 357831 h 577297"/>
              <a:gd name="connsiteX155" fmla="*/ 402138 w 591029"/>
              <a:gd name="connsiteY155" fmla="*/ 357831 h 577297"/>
              <a:gd name="connsiteX156" fmla="*/ 272842 w 591029"/>
              <a:gd name="connsiteY156" fmla="*/ 320778 h 577297"/>
              <a:gd name="connsiteX157" fmla="*/ 277765 w 591029"/>
              <a:gd name="connsiteY157" fmla="*/ 320778 h 577297"/>
              <a:gd name="connsiteX158" fmla="*/ 277765 w 591029"/>
              <a:gd name="connsiteY158" fmla="*/ 333733 h 577297"/>
              <a:gd name="connsiteX159" fmla="*/ 272842 w 591029"/>
              <a:gd name="connsiteY159" fmla="*/ 333733 h 577297"/>
              <a:gd name="connsiteX160" fmla="*/ 537912 w 591029"/>
              <a:gd name="connsiteY160" fmla="*/ 319223 h 577297"/>
              <a:gd name="connsiteX161" fmla="*/ 541021 w 591029"/>
              <a:gd name="connsiteY161" fmla="*/ 319223 h 577297"/>
              <a:gd name="connsiteX162" fmla="*/ 541021 w 591029"/>
              <a:gd name="connsiteY162" fmla="*/ 333733 h 577297"/>
              <a:gd name="connsiteX163" fmla="*/ 537912 w 591029"/>
              <a:gd name="connsiteY163" fmla="*/ 333733 h 577297"/>
              <a:gd name="connsiteX164" fmla="*/ 137328 w 591029"/>
              <a:gd name="connsiteY164" fmla="*/ 317669 h 577297"/>
              <a:gd name="connsiteX165" fmla="*/ 140437 w 591029"/>
              <a:gd name="connsiteY165" fmla="*/ 317669 h 577297"/>
              <a:gd name="connsiteX166" fmla="*/ 140437 w 591029"/>
              <a:gd name="connsiteY166" fmla="*/ 332179 h 577297"/>
              <a:gd name="connsiteX167" fmla="*/ 137328 w 591029"/>
              <a:gd name="connsiteY167" fmla="*/ 332179 h 577297"/>
              <a:gd name="connsiteX168" fmla="*/ 402138 w 591029"/>
              <a:gd name="connsiteY168" fmla="*/ 316114 h 577297"/>
              <a:gd name="connsiteX169" fmla="*/ 405506 w 591029"/>
              <a:gd name="connsiteY169" fmla="*/ 316114 h 577297"/>
              <a:gd name="connsiteX170" fmla="*/ 405506 w 591029"/>
              <a:gd name="connsiteY170" fmla="*/ 330624 h 577297"/>
              <a:gd name="connsiteX171" fmla="*/ 402138 w 591029"/>
              <a:gd name="connsiteY171" fmla="*/ 330624 h 577297"/>
              <a:gd name="connsiteX172" fmla="*/ 581442 w 591029"/>
              <a:gd name="connsiteY172" fmla="*/ 307823 h 577297"/>
              <a:gd name="connsiteX173" fmla="*/ 587920 w 591029"/>
              <a:gd name="connsiteY173" fmla="*/ 307823 h 577297"/>
              <a:gd name="connsiteX174" fmla="*/ 587920 w 591029"/>
              <a:gd name="connsiteY174" fmla="*/ 311191 h 577297"/>
              <a:gd name="connsiteX175" fmla="*/ 581442 w 591029"/>
              <a:gd name="connsiteY175" fmla="*/ 311191 h 577297"/>
              <a:gd name="connsiteX176" fmla="*/ 553976 w 591029"/>
              <a:gd name="connsiteY176" fmla="*/ 307823 h 577297"/>
              <a:gd name="connsiteX177" fmla="*/ 568486 w 591029"/>
              <a:gd name="connsiteY177" fmla="*/ 307823 h 577297"/>
              <a:gd name="connsiteX178" fmla="*/ 568486 w 591029"/>
              <a:gd name="connsiteY178" fmla="*/ 311191 h 577297"/>
              <a:gd name="connsiteX179" fmla="*/ 553976 w 591029"/>
              <a:gd name="connsiteY179" fmla="*/ 311191 h 577297"/>
              <a:gd name="connsiteX180" fmla="*/ 526511 w 591029"/>
              <a:gd name="connsiteY180" fmla="*/ 307823 h 577297"/>
              <a:gd name="connsiteX181" fmla="*/ 541021 w 591029"/>
              <a:gd name="connsiteY181" fmla="*/ 307823 h 577297"/>
              <a:gd name="connsiteX182" fmla="*/ 541021 w 591029"/>
              <a:gd name="connsiteY182" fmla="*/ 311191 h 577297"/>
              <a:gd name="connsiteX183" fmla="*/ 526511 w 591029"/>
              <a:gd name="connsiteY183" fmla="*/ 311191 h 577297"/>
              <a:gd name="connsiteX184" fmla="*/ 499045 w 591029"/>
              <a:gd name="connsiteY184" fmla="*/ 307823 h 577297"/>
              <a:gd name="connsiteX185" fmla="*/ 512000 w 591029"/>
              <a:gd name="connsiteY185" fmla="*/ 307823 h 577297"/>
              <a:gd name="connsiteX186" fmla="*/ 512000 w 591029"/>
              <a:gd name="connsiteY186" fmla="*/ 311191 h 577297"/>
              <a:gd name="connsiteX187" fmla="*/ 499045 w 591029"/>
              <a:gd name="connsiteY187" fmla="*/ 311191 h 577297"/>
              <a:gd name="connsiteX188" fmla="*/ 416648 w 591029"/>
              <a:gd name="connsiteY188" fmla="*/ 307823 h 577297"/>
              <a:gd name="connsiteX189" fmla="*/ 429603 w 591029"/>
              <a:gd name="connsiteY189" fmla="*/ 307823 h 577297"/>
              <a:gd name="connsiteX190" fmla="*/ 429603 w 591029"/>
              <a:gd name="connsiteY190" fmla="*/ 311191 h 577297"/>
              <a:gd name="connsiteX191" fmla="*/ 416648 w 591029"/>
              <a:gd name="connsiteY191" fmla="*/ 311191 h 577297"/>
              <a:gd name="connsiteX192" fmla="*/ 387628 w 591029"/>
              <a:gd name="connsiteY192" fmla="*/ 307823 h 577297"/>
              <a:gd name="connsiteX193" fmla="*/ 402138 w 591029"/>
              <a:gd name="connsiteY193" fmla="*/ 307823 h 577297"/>
              <a:gd name="connsiteX194" fmla="*/ 402138 w 591029"/>
              <a:gd name="connsiteY194" fmla="*/ 311191 h 577297"/>
              <a:gd name="connsiteX195" fmla="*/ 387628 w 591029"/>
              <a:gd name="connsiteY195" fmla="*/ 311191 h 577297"/>
              <a:gd name="connsiteX196" fmla="*/ 360162 w 591029"/>
              <a:gd name="connsiteY196" fmla="*/ 307823 h 577297"/>
              <a:gd name="connsiteX197" fmla="*/ 374672 w 591029"/>
              <a:gd name="connsiteY197" fmla="*/ 307823 h 577297"/>
              <a:gd name="connsiteX198" fmla="*/ 374672 w 591029"/>
              <a:gd name="connsiteY198" fmla="*/ 311191 h 577297"/>
              <a:gd name="connsiteX199" fmla="*/ 360162 w 591029"/>
              <a:gd name="connsiteY199" fmla="*/ 311191 h 577297"/>
              <a:gd name="connsiteX200" fmla="*/ 332697 w 591029"/>
              <a:gd name="connsiteY200" fmla="*/ 307823 h 577297"/>
              <a:gd name="connsiteX201" fmla="*/ 347207 w 591029"/>
              <a:gd name="connsiteY201" fmla="*/ 307823 h 577297"/>
              <a:gd name="connsiteX202" fmla="*/ 347207 w 591029"/>
              <a:gd name="connsiteY202" fmla="*/ 311191 h 577297"/>
              <a:gd name="connsiteX203" fmla="*/ 332697 w 591029"/>
              <a:gd name="connsiteY203" fmla="*/ 311191 h 577297"/>
              <a:gd name="connsiteX204" fmla="*/ 305231 w 591029"/>
              <a:gd name="connsiteY204" fmla="*/ 307823 h 577297"/>
              <a:gd name="connsiteX205" fmla="*/ 319741 w 591029"/>
              <a:gd name="connsiteY205" fmla="*/ 307823 h 577297"/>
              <a:gd name="connsiteX206" fmla="*/ 319741 w 591029"/>
              <a:gd name="connsiteY206" fmla="*/ 311191 h 577297"/>
              <a:gd name="connsiteX207" fmla="*/ 305231 w 591029"/>
              <a:gd name="connsiteY207" fmla="*/ 311191 h 577297"/>
              <a:gd name="connsiteX208" fmla="*/ 277765 w 591029"/>
              <a:gd name="connsiteY208" fmla="*/ 307823 h 577297"/>
              <a:gd name="connsiteX209" fmla="*/ 292275 w 591029"/>
              <a:gd name="connsiteY209" fmla="*/ 307823 h 577297"/>
              <a:gd name="connsiteX210" fmla="*/ 292275 w 591029"/>
              <a:gd name="connsiteY210" fmla="*/ 311191 h 577297"/>
              <a:gd name="connsiteX211" fmla="*/ 277765 w 591029"/>
              <a:gd name="connsiteY211" fmla="*/ 311191 h 577297"/>
              <a:gd name="connsiteX212" fmla="*/ 250300 w 591029"/>
              <a:gd name="connsiteY212" fmla="*/ 307823 h 577297"/>
              <a:gd name="connsiteX213" fmla="*/ 263255 w 591029"/>
              <a:gd name="connsiteY213" fmla="*/ 307823 h 577297"/>
              <a:gd name="connsiteX214" fmla="*/ 263255 w 591029"/>
              <a:gd name="connsiteY214" fmla="*/ 311191 h 577297"/>
              <a:gd name="connsiteX215" fmla="*/ 250300 w 591029"/>
              <a:gd name="connsiteY215" fmla="*/ 311191 h 577297"/>
              <a:gd name="connsiteX216" fmla="*/ 167903 w 591029"/>
              <a:gd name="connsiteY216" fmla="*/ 307823 h 577297"/>
              <a:gd name="connsiteX217" fmla="*/ 180858 w 591029"/>
              <a:gd name="connsiteY217" fmla="*/ 307823 h 577297"/>
              <a:gd name="connsiteX218" fmla="*/ 180858 w 591029"/>
              <a:gd name="connsiteY218" fmla="*/ 311191 h 577297"/>
              <a:gd name="connsiteX219" fmla="*/ 167903 w 591029"/>
              <a:gd name="connsiteY219" fmla="*/ 311191 h 577297"/>
              <a:gd name="connsiteX220" fmla="*/ 138883 w 591029"/>
              <a:gd name="connsiteY220" fmla="*/ 307823 h 577297"/>
              <a:gd name="connsiteX221" fmla="*/ 153393 w 591029"/>
              <a:gd name="connsiteY221" fmla="*/ 307823 h 577297"/>
              <a:gd name="connsiteX222" fmla="*/ 153393 w 591029"/>
              <a:gd name="connsiteY222" fmla="*/ 311191 h 577297"/>
              <a:gd name="connsiteX223" fmla="*/ 138883 w 591029"/>
              <a:gd name="connsiteY223" fmla="*/ 311191 h 577297"/>
              <a:gd name="connsiteX224" fmla="*/ 111417 w 591029"/>
              <a:gd name="connsiteY224" fmla="*/ 307823 h 577297"/>
              <a:gd name="connsiteX225" fmla="*/ 125927 w 591029"/>
              <a:gd name="connsiteY225" fmla="*/ 307823 h 577297"/>
              <a:gd name="connsiteX226" fmla="*/ 125927 w 591029"/>
              <a:gd name="connsiteY226" fmla="*/ 311191 h 577297"/>
              <a:gd name="connsiteX227" fmla="*/ 111417 w 591029"/>
              <a:gd name="connsiteY227" fmla="*/ 311191 h 577297"/>
              <a:gd name="connsiteX228" fmla="*/ 35498 w 591029"/>
              <a:gd name="connsiteY228" fmla="*/ 307823 h 577297"/>
              <a:gd name="connsiteX229" fmla="*/ 41976 w 591029"/>
              <a:gd name="connsiteY229" fmla="*/ 307823 h 577297"/>
              <a:gd name="connsiteX230" fmla="*/ 41976 w 591029"/>
              <a:gd name="connsiteY230" fmla="*/ 311191 h 577297"/>
              <a:gd name="connsiteX231" fmla="*/ 35498 w 591029"/>
              <a:gd name="connsiteY231" fmla="*/ 311191 h 577297"/>
              <a:gd name="connsiteX232" fmla="*/ 537912 w 591029"/>
              <a:gd name="connsiteY232" fmla="*/ 291758 h 577297"/>
              <a:gd name="connsiteX233" fmla="*/ 541021 w 591029"/>
              <a:gd name="connsiteY233" fmla="*/ 291758 h 577297"/>
              <a:gd name="connsiteX234" fmla="*/ 541021 w 591029"/>
              <a:gd name="connsiteY234" fmla="*/ 306268 h 577297"/>
              <a:gd name="connsiteX235" fmla="*/ 537912 w 591029"/>
              <a:gd name="connsiteY235" fmla="*/ 306268 h 577297"/>
              <a:gd name="connsiteX236" fmla="*/ 272842 w 591029"/>
              <a:gd name="connsiteY236" fmla="*/ 291758 h 577297"/>
              <a:gd name="connsiteX237" fmla="*/ 277765 w 591029"/>
              <a:gd name="connsiteY237" fmla="*/ 291758 h 577297"/>
              <a:gd name="connsiteX238" fmla="*/ 277765 w 591029"/>
              <a:gd name="connsiteY238" fmla="*/ 306268 h 577297"/>
              <a:gd name="connsiteX239" fmla="*/ 272842 w 591029"/>
              <a:gd name="connsiteY239" fmla="*/ 306268 h 577297"/>
              <a:gd name="connsiteX240" fmla="*/ 137328 w 591029"/>
              <a:gd name="connsiteY240" fmla="*/ 290203 h 577297"/>
              <a:gd name="connsiteX241" fmla="*/ 140437 w 591029"/>
              <a:gd name="connsiteY241" fmla="*/ 290203 h 577297"/>
              <a:gd name="connsiteX242" fmla="*/ 140437 w 591029"/>
              <a:gd name="connsiteY242" fmla="*/ 304713 h 577297"/>
              <a:gd name="connsiteX243" fmla="*/ 137328 w 591029"/>
              <a:gd name="connsiteY243" fmla="*/ 304713 h 577297"/>
              <a:gd name="connsiteX244" fmla="*/ 402138 w 591029"/>
              <a:gd name="connsiteY244" fmla="*/ 287094 h 577297"/>
              <a:gd name="connsiteX245" fmla="*/ 405506 w 591029"/>
              <a:gd name="connsiteY245" fmla="*/ 287094 h 577297"/>
              <a:gd name="connsiteX246" fmla="*/ 405506 w 591029"/>
              <a:gd name="connsiteY246" fmla="*/ 301604 h 577297"/>
              <a:gd name="connsiteX247" fmla="*/ 402138 w 591029"/>
              <a:gd name="connsiteY247" fmla="*/ 301604 h 577297"/>
              <a:gd name="connsiteX248" fmla="*/ 537912 w 591029"/>
              <a:gd name="connsiteY248" fmla="*/ 264292 h 577297"/>
              <a:gd name="connsiteX249" fmla="*/ 541021 w 591029"/>
              <a:gd name="connsiteY249" fmla="*/ 264292 h 577297"/>
              <a:gd name="connsiteX250" fmla="*/ 541021 w 591029"/>
              <a:gd name="connsiteY250" fmla="*/ 277247 h 577297"/>
              <a:gd name="connsiteX251" fmla="*/ 537912 w 591029"/>
              <a:gd name="connsiteY251" fmla="*/ 277247 h 577297"/>
              <a:gd name="connsiteX252" fmla="*/ 272842 w 591029"/>
              <a:gd name="connsiteY252" fmla="*/ 264292 h 577297"/>
              <a:gd name="connsiteX253" fmla="*/ 277765 w 591029"/>
              <a:gd name="connsiteY253" fmla="*/ 264292 h 577297"/>
              <a:gd name="connsiteX254" fmla="*/ 277765 w 591029"/>
              <a:gd name="connsiteY254" fmla="*/ 278802 h 577297"/>
              <a:gd name="connsiteX255" fmla="*/ 272842 w 591029"/>
              <a:gd name="connsiteY255" fmla="*/ 278802 h 577297"/>
              <a:gd name="connsiteX256" fmla="*/ 137328 w 591029"/>
              <a:gd name="connsiteY256" fmla="*/ 262738 h 577297"/>
              <a:gd name="connsiteX257" fmla="*/ 140437 w 591029"/>
              <a:gd name="connsiteY257" fmla="*/ 262738 h 577297"/>
              <a:gd name="connsiteX258" fmla="*/ 140437 w 591029"/>
              <a:gd name="connsiteY258" fmla="*/ 275693 h 577297"/>
              <a:gd name="connsiteX259" fmla="*/ 137328 w 591029"/>
              <a:gd name="connsiteY259" fmla="*/ 275693 h 577297"/>
              <a:gd name="connsiteX260" fmla="*/ 402138 w 591029"/>
              <a:gd name="connsiteY260" fmla="*/ 259628 h 577297"/>
              <a:gd name="connsiteX261" fmla="*/ 405506 w 591029"/>
              <a:gd name="connsiteY261" fmla="*/ 259628 h 577297"/>
              <a:gd name="connsiteX262" fmla="*/ 405506 w 591029"/>
              <a:gd name="connsiteY262" fmla="*/ 274138 h 577297"/>
              <a:gd name="connsiteX263" fmla="*/ 402138 w 591029"/>
              <a:gd name="connsiteY263" fmla="*/ 274138 h 577297"/>
              <a:gd name="connsiteX264" fmla="*/ 272842 w 591029"/>
              <a:gd name="connsiteY264" fmla="*/ 237086 h 577297"/>
              <a:gd name="connsiteX265" fmla="*/ 277765 w 591029"/>
              <a:gd name="connsiteY265" fmla="*/ 237086 h 577297"/>
              <a:gd name="connsiteX266" fmla="*/ 277765 w 591029"/>
              <a:gd name="connsiteY266" fmla="*/ 251596 h 577297"/>
              <a:gd name="connsiteX267" fmla="*/ 272842 w 591029"/>
              <a:gd name="connsiteY267" fmla="*/ 251596 h 577297"/>
              <a:gd name="connsiteX268" fmla="*/ 537912 w 591029"/>
              <a:gd name="connsiteY268" fmla="*/ 235272 h 577297"/>
              <a:gd name="connsiteX269" fmla="*/ 541021 w 591029"/>
              <a:gd name="connsiteY269" fmla="*/ 235272 h 577297"/>
              <a:gd name="connsiteX270" fmla="*/ 541021 w 591029"/>
              <a:gd name="connsiteY270" fmla="*/ 249782 h 577297"/>
              <a:gd name="connsiteX271" fmla="*/ 537912 w 591029"/>
              <a:gd name="connsiteY271" fmla="*/ 249782 h 577297"/>
              <a:gd name="connsiteX272" fmla="*/ 137328 w 591029"/>
              <a:gd name="connsiteY272" fmla="*/ 233717 h 577297"/>
              <a:gd name="connsiteX273" fmla="*/ 140437 w 591029"/>
              <a:gd name="connsiteY273" fmla="*/ 233717 h 577297"/>
              <a:gd name="connsiteX274" fmla="*/ 140437 w 591029"/>
              <a:gd name="connsiteY274" fmla="*/ 248227 h 577297"/>
              <a:gd name="connsiteX275" fmla="*/ 137328 w 591029"/>
              <a:gd name="connsiteY275" fmla="*/ 248227 h 577297"/>
              <a:gd name="connsiteX276" fmla="*/ 402138 w 591029"/>
              <a:gd name="connsiteY276" fmla="*/ 230608 h 577297"/>
              <a:gd name="connsiteX277" fmla="*/ 405506 w 591029"/>
              <a:gd name="connsiteY277" fmla="*/ 230608 h 577297"/>
              <a:gd name="connsiteX278" fmla="*/ 405506 w 591029"/>
              <a:gd name="connsiteY278" fmla="*/ 245118 h 577297"/>
              <a:gd name="connsiteX279" fmla="*/ 402138 w 591029"/>
              <a:gd name="connsiteY279" fmla="*/ 245118 h 577297"/>
              <a:gd name="connsiteX280" fmla="*/ 272842 w 591029"/>
              <a:gd name="connsiteY280" fmla="*/ 209620 h 577297"/>
              <a:gd name="connsiteX281" fmla="*/ 277765 w 591029"/>
              <a:gd name="connsiteY281" fmla="*/ 209620 h 577297"/>
              <a:gd name="connsiteX282" fmla="*/ 277765 w 591029"/>
              <a:gd name="connsiteY282" fmla="*/ 224130 h 577297"/>
              <a:gd name="connsiteX283" fmla="*/ 272842 w 591029"/>
              <a:gd name="connsiteY283" fmla="*/ 224130 h 577297"/>
              <a:gd name="connsiteX284" fmla="*/ 537912 w 591029"/>
              <a:gd name="connsiteY284" fmla="*/ 208065 h 577297"/>
              <a:gd name="connsiteX285" fmla="*/ 541021 w 591029"/>
              <a:gd name="connsiteY285" fmla="*/ 208065 h 577297"/>
              <a:gd name="connsiteX286" fmla="*/ 541021 w 591029"/>
              <a:gd name="connsiteY286" fmla="*/ 222575 h 577297"/>
              <a:gd name="connsiteX287" fmla="*/ 537912 w 591029"/>
              <a:gd name="connsiteY287" fmla="*/ 222575 h 577297"/>
              <a:gd name="connsiteX288" fmla="*/ 137328 w 591029"/>
              <a:gd name="connsiteY288" fmla="*/ 206252 h 577297"/>
              <a:gd name="connsiteX289" fmla="*/ 140437 w 591029"/>
              <a:gd name="connsiteY289" fmla="*/ 206252 h 577297"/>
              <a:gd name="connsiteX290" fmla="*/ 140437 w 591029"/>
              <a:gd name="connsiteY290" fmla="*/ 220762 h 577297"/>
              <a:gd name="connsiteX291" fmla="*/ 137328 w 591029"/>
              <a:gd name="connsiteY291" fmla="*/ 220762 h 577297"/>
              <a:gd name="connsiteX292" fmla="*/ 402138 w 591029"/>
              <a:gd name="connsiteY292" fmla="*/ 203142 h 577297"/>
              <a:gd name="connsiteX293" fmla="*/ 405506 w 591029"/>
              <a:gd name="connsiteY293" fmla="*/ 203142 h 577297"/>
              <a:gd name="connsiteX294" fmla="*/ 405506 w 591029"/>
              <a:gd name="connsiteY294" fmla="*/ 217652 h 577297"/>
              <a:gd name="connsiteX295" fmla="*/ 402138 w 591029"/>
              <a:gd name="connsiteY295" fmla="*/ 217652 h 577297"/>
              <a:gd name="connsiteX296" fmla="*/ 74298 w 591029"/>
              <a:gd name="connsiteY296" fmla="*/ 180607 h 577297"/>
              <a:gd name="connsiteX297" fmla="*/ 88834 w 591029"/>
              <a:gd name="connsiteY297" fmla="*/ 180607 h 577297"/>
              <a:gd name="connsiteX298" fmla="*/ 88834 w 591029"/>
              <a:gd name="connsiteY298" fmla="*/ 183832 h 577297"/>
              <a:gd name="connsiteX299" fmla="*/ 87219 w 591029"/>
              <a:gd name="connsiteY299" fmla="*/ 183832 h 577297"/>
              <a:gd name="connsiteX300" fmla="*/ 74298 w 591029"/>
              <a:gd name="connsiteY300" fmla="*/ 183832 h 577297"/>
              <a:gd name="connsiteX301" fmla="*/ 581442 w 591029"/>
              <a:gd name="connsiteY301" fmla="*/ 180600 h 577297"/>
              <a:gd name="connsiteX302" fmla="*/ 587920 w 591029"/>
              <a:gd name="connsiteY302" fmla="*/ 180600 h 577297"/>
              <a:gd name="connsiteX303" fmla="*/ 587920 w 591029"/>
              <a:gd name="connsiteY303" fmla="*/ 183709 h 577297"/>
              <a:gd name="connsiteX304" fmla="*/ 581442 w 591029"/>
              <a:gd name="connsiteY304" fmla="*/ 183709 h 577297"/>
              <a:gd name="connsiteX305" fmla="*/ 553976 w 591029"/>
              <a:gd name="connsiteY305" fmla="*/ 180600 h 577297"/>
              <a:gd name="connsiteX306" fmla="*/ 568486 w 591029"/>
              <a:gd name="connsiteY306" fmla="*/ 180600 h 577297"/>
              <a:gd name="connsiteX307" fmla="*/ 568486 w 591029"/>
              <a:gd name="connsiteY307" fmla="*/ 183709 h 577297"/>
              <a:gd name="connsiteX308" fmla="*/ 553976 w 591029"/>
              <a:gd name="connsiteY308" fmla="*/ 183709 h 577297"/>
              <a:gd name="connsiteX309" fmla="*/ 524956 w 591029"/>
              <a:gd name="connsiteY309" fmla="*/ 180600 h 577297"/>
              <a:gd name="connsiteX310" fmla="*/ 537808 w 591029"/>
              <a:gd name="connsiteY310" fmla="*/ 180600 h 577297"/>
              <a:gd name="connsiteX311" fmla="*/ 541021 w 591029"/>
              <a:gd name="connsiteY311" fmla="*/ 180600 h 577297"/>
              <a:gd name="connsiteX312" fmla="*/ 541021 w 591029"/>
              <a:gd name="connsiteY312" fmla="*/ 193555 h 577297"/>
              <a:gd name="connsiteX313" fmla="*/ 537808 w 591029"/>
              <a:gd name="connsiteY313" fmla="*/ 193555 h 577297"/>
              <a:gd name="connsiteX314" fmla="*/ 537808 w 591029"/>
              <a:gd name="connsiteY314" fmla="*/ 183839 h 577297"/>
              <a:gd name="connsiteX315" fmla="*/ 524956 w 591029"/>
              <a:gd name="connsiteY315" fmla="*/ 183839 h 577297"/>
              <a:gd name="connsiteX316" fmla="*/ 497490 w 591029"/>
              <a:gd name="connsiteY316" fmla="*/ 180600 h 577297"/>
              <a:gd name="connsiteX317" fmla="*/ 512000 w 591029"/>
              <a:gd name="connsiteY317" fmla="*/ 180600 h 577297"/>
              <a:gd name="connsiteX318" fmla="*/ 512000 w 591029"/>
              <a:gd name="connsiteY318" fmla="*/ 183709 h 577297"/>
              <a:gd name="connsiteX319" fmla="*/ 497490 w 591029"/>
              <a:gd name="connsiteY319" fmla="*/ 183709 h 577297"/>
              <a:gd name="connsiteX320" fmla="*/ 441005 w 591029"/>
              <a:gd name="connsiteY320" fmla="*/ 180600 h 577297"/>
              <a:gd name="connsiteX321" fmla="*/ 455515 w 591029"/>
              <a:gd name="connsiteY321" fmla="*/ 180600 h 577297"/>
              <a:gd name="connsiteX322" fmla="*/ 455515 w 591029"/>
              <a:gd name="connsiteY322" fmla="*/ 183709 h 577297"/>
              <a:gd name="connsiteX323" fmla="*/ 441005 w 591029"/>
              <a:gd name="connsiteY323" fmla="*/ 183709 h 577297"/>
              <a:gd name="connsiteX324" fmla="*/ 413539 w 591029"/>
              <a:gd name="connsiteY324" fmla="*/ 180600 h 577297"/>
              <a:gd name="connsiteX325" fmla="*/ 426494 w 591029"/>
              <a:gd name="connsiteY325" fmla="*/ 180600 h 577297"/>
              <a:gd name="connsiteX326" fmla="*/ 426494 w 591029"/>
              <a:gd name="connsiteY326" fmla="*/ 183709 h 577297"/>
              <a:gd name="connsiteX327" fmla="*/ 413539 w 591029"/>
              <a:gd name="connsiteY327" fmla="*/ 183709 h 577297"/>
              <a:gd name="connsiteX328" fmla="*/ 384519 w 591029"/>
              <a:gd name="connsiteY328" fmla="*/ 180600 h 577297"/>
              <a:gd name="connsiteX329" fmla="*/ 399029 w 591029"/>
              <a:gd name="connsiteY329" fmla="*/ 180600 h 577297"/>
              <a:gd name="connsiteX330" fmla="*/ 399029 w 591029"/>
              <a:gd name="connsiteY330" fmla="*/ 183709 h 577297"/>
              <a:gd name="connsiteX331" fmla="*/ 384519 w 591029"/>
              <a:gd name="connsiteY331" fmla="*/ 183709 h 577297"/>
              <a:gd name="connsiteX332" fmla="*/ 357053 w 591029"/>
              <a:gd name="connsiteY332" fmla="*/ 180600 h 577297"/>
              <a:gd name="connsiteX333" fmla="*/ 369749 w 591029"/>
              <a:gd name="connsiteY333" fmla="*/ 180600 h 577297"/>
              <a:gd name="connsiteX334" fmla="*/ 369749 w 591029"/>
              <a:gd name="connsiteY334" fmla="*/ 183709 h 577297"/>
              <a:gd name="connsiteX335" fmla="*/ 357053 w 591029"/>
              <a:gd name="connsiteY335" fmla="*/ 183709 h 577297"/>
              <a:gd name="connsiteX336" fmla="*/ 327774 w 591029"/>
              <a:gd name="connsiteY336" fmla="*/ 180600 h 577297"/>
              <a:gd name="connsiteX337" fmla="*/ 342284 w 591029"/>
              <a:gd name="connsiteY337" fmla="*/ 180600 h 577297"/>
              <a:gd name="connsiteX338" fmla="*/ 342284 w 591029"/>
              <a:gd name="connsiteY338" fmla="*/ 183709 h 577297"/>
              <a:gd name="connsiteX339" fmla="*/ 327774 w 591029"/>
              <a:gd name="connsiteY339" fmla="*/ 183709 h 577297"/>
              <a:gd name="connsiteX340" fmla="*/ 300308 w 591029"/>
              <a:gd name="connsiteY340" fmla="*/ 180600 h 577297"/>
              <a:gd name="connsiteX341" fmla="*/ 313263 w 591029"/>
              <a:gd name="connsiteY341" fmla="*/ 180600 h 577297"/>
              <a:gd name="connsiteX342" fmla="*/ 313263 w 591029"/>
              <a:gd name="connsiteY342" fmla="*/ 183709 h 577297"/>
              <a:gd name="connsiteX343" fmla="*/ 300308 w 591029"/>
              <a:gd name="connsiteY343" fmla="*/ 183709 h 577297"/>
              <a:gd name="connsiteX344" fmla="*/ 271288 w 591029"/>
              <a:gd name="connsiteY344" fmla="*/ 180600 h 577297"/>
              <a:gd name="connsiteX345" fmla="*/ 285798 w 591029"/>
              <a:gd name="connsiteY345" fmla="*/ 180600 h 577297"/>
              <a:gd name="connsiteX346" fmla="*/ 285798 w 591029"/>
              <a:gd name="connsiteY346" fmla="*/ 183813 h 577297"/>
              <a:gd name="connsiteX347" fmla="*/ 277737 w 591029"/>
              <a:gd name="connsiteY347" fmla="*/ 183813 h 577297"/>
              <a:gd name="connsiteX348" fmla="*/ 277737 w 591029"/>
              <a:gd name="connsiteY348" fmla="*/ 196665 h 577297"/>
              <a:gd name="connsiteX349" fmla="*/ 272900 w 591029"/>
              <a:gd name="connsiteY349" fmla="*/ 196665 h 577297"/>
              <a:gd name="connsiteX350" fmla="*/ 272900 w 591029"/>
              <a:gd name="connsiteY350" fmla="*/ 183813 h 577297"/>
              <a:gd name="connsiteX351" fmla="*/ 271288 w 591029"/>
              <a:gd name="connsiteY351" fmla="*/ 183813 h 577297"/>
              <a:gd name="connsiteX352" fmla="*/ 243822 w 591029"/>
              <a:gd name="connsiteY352" fmla="*/ 180600 h 577297"/>
              <a:gd name="connsiteX353" fmla="*/ 258332 w 591029"/>
              <a:gd name="connsiteY353" fmla="*/ 180600 h 577297"/>
              <a:gd name="connsiteX354" fmla="*/ 258332 w 591029"/>
              <a:gd name="connsiteY354" fmla="*/ 183709 h 577297"/>
              <a:gd name="connsiteX355" fmla="*/ 243822 w 591029"/>
              <a:gd name="connsiteY355" fmla="*/ 183709 h 577297"/>
              <a:gd name="connsiteX356" fmla="*/ 158316 w 591029"/>
              <a:gd name="connsiteY356" fmla="*/ 180600 h 577297"/>
              <a:gd name="connsiteX357" fmla="*/ 172826 w 591029"/>
              <a:gd name="connsiteY357" fmla="*/ 180600 h 577297"/>
              <a:gd name="connsiteX358" fmla="*/ 172826 w 591029"/>
              <a:gd name="connsiteY358" fmla="*/ 183709 h 577297"/>
              <a:gd name="connsiteX359" fmla="*/ 158316 w 591029"/>
              <a:gd name="connsiteY359" fmla="*/ 183709 h 577297"/>
              <a:gd name="connsiteX360" fmla="*/ 101830 w 591029"/>
              <a:gd name="connsiteY360" fmla="*/ 180600 h 577297"/>
              <a:gd name="connsiteX361" fmla="*/ 116340 w 591029"/>
              <a:gd name="connsiteY361" fmla="*/ 180600 h 577297"/>
              <a:gd name="connsiteX362" fmla="*/ 116340 w 591029"/>
              <a:gd name="connsiteY362" fmla="*/ 183709 h 577297"/>
              <a:gd name="connsiteX363" fmla="*/ 101830 w 591029"/>
              <a:gd name="connsiteY363" fmla="*/ 183709 h 577297"/>
              <a:gd name="connsiteX364" fmla="*/ 46899 w 591029"/>
              <a:gd name="connsiteY364" fmla="*/ 180600 h 577297"/>
              <a:gd name="connsiteX365" fmla="*/ 59854 w 591029"/>
              <a:gd name="connsiteY365" fmla="*/ 180600 h 577297"/>
              <a:gd name="connsiteX366" fmla="*/ 59854 w 591029"/>
              <a:gd name="connsiteY366" fmla="*/ 183709 h 577297"/>
              <a:gd name="connsiteX367" fmla="*/ 46899 w 591029"/>
              <a:gd name="connsiteY367" fmla="*/ 183709 h 577297"/>
              <a:gd name="connsiteX368" fmla="*/ 137299 w 591029"/>
              <a:gd name="connsiteY368" fmla="*/ 179045 h 577297"/>
              <a:gd name="connsiteX369" fmla="*/ 140523 w 591029"/>
              <a:gd name="connsiteY369" fmla="*/ 179045 h 577297"/>
              <a:gd name="connsiteX370" fmla="*/ 140523 w 591029"/>
              <a:gd name="connsiteY370" fmla="*/ 180632 h 577297"/>
              <a:gd name="connsiteX371" fmla="*/ 145360 w 591029"/>
              <a:gd name="connsiteY371" fmla="*/ 180632 h 577297"/>
              <a:gd name="connsiteX372" fmla="*/ 145360 w 591029"/>
              <a:gd name="connsiteY372" fmla="*/ 183806 h 577297"/>
              <a:gd name="connsiteX373" fmla="*/ 140523 w 591029"/>
              <a:gd name="connsiteY373" fmla="*/ 183806 h 577297"/>
              <a:gd name="connsiteX374" fmla="*/ 140523 w 591029"/>
              <a:gd name="connsiteY374" fmla="*/ 191741 h 577297"/>
              <a:gd name="connsiteX375" fmla="*/ 137299 w 591029"/>
              <a:gd name="connsiteY375" fmla="*/ 191741 h 577297"/>
              <a:gd name="connsiteX376" fmla="*/ 137299 w 591029"/>
              <a:gd name="connsiteY376" fmla="*/ 183806 h 577297"/>
              <a:gd name="connsiteX377" fmla="*/ 130850 w 591029"/>
              <a:gd name="connsiteY377" fmla="*/ 183806 h 577297"/>
              <a:gd name="connsiteX378" fmla="*/ 130850 w 591029"/>
              <a:gd name="connsiteY378" fmla="*/ 180632 h 577297"/>
              <a:gd name="connsiteX379" fmla="*/ 137299 w 591029"/>
              <a:gd name="connsiteY379" fmla="*/ 180632 h 577297"/>
              <a:gd name="connsiteX380" fmla="*/ 402138 w 591029"/>
              <a:gd name="connsiteY380" fmla="*/ 175677 h 577297"/>
              <a:gd name="connsiteX381" fmla="*/ 405506 w 591029"/>
              <a:gd name="connsiteY381" fmla="*/ 175677 h 577297"/>
              <a:gd name="connsiteX382" fmla="*/ 405506 w 591029"/>
              <a:gd name="connsiteY382" fmla="*/ 188632 h 577297"/>
              <a:gd name="connsiteX383" fmla="*/ 402138 w 591029"/>
              <a:gd name="connsiteY383" fmla="*/ 188632 h 577297"/>
              <a:gd name="connsiteX384" fmla="*/ 272842 w 591029"/>
              <a:gd name="connsiteY384" fmla="*/ 154689 h 577297"/>
              <a:gd name="connsiteX385" fmla="*/ 277765 w 591029"/>
              <a:gd name="connsiteY385" fmla="*/ 154689 h 577297"/>
              <a:gd name="connsiteX386" fmla="*/ 277765 w 591029"/>
              <a:gd name="connsiteY386" fmla="*/ 167644 h 577297"/>
              <a:gd name="connsiteX387" fmla="*/ 272842 w 591029"/>
              <a:gd name="connsiteY387" fmla="*/ 167644 h 577297"/>
              <a:gd name="connsiteX388" fmla="*/ 537912 w 591029"/>
              <a:gd name="connsiteY388" fmla="*/ 151579 h 577297"/>
              <a:gd name="connsiteX389" fmla="*/ 541021 w 591029"/>
              <a:gd name="connsiteY389" fmla="*/ 151579 h 577297"/>
              <a:gd name="connsiteX390" fmla="*/ 541021 w 591029"/>
              <a:gd name="connsiteY390" fmla="*/ 166089 h 577297"/>
              <a:gd name="connsiteX391" fmla="*/ 537912 w 591029"/>
              <a:gd name="connsiteY391" fmla="*/ 166089 h 577297"/>
              <a:gd name="connsiteX392" fmla="*/ 137328 w 591029"/>
              <a:gd name="connsiteY392" fmla="*/ 150025 h 577297"/>
              <a:gd name="connsiteX393" fmla="*/ 140437 w 591029"/>
              <a:gd name="connsiteY393" fmla="*/ 150025 h 577297"/>
              <a:gd name="connsiteX394" fmla="*/ 140437 w 591029"/>
              <a:gd name="connsiteY394" fmla="*/ 164535 h 577297"/>
              <a:gd name="connsiteX395" fmla="*/ 137328 w 591029"/>
              <a:gd name="connsiteY395" fmla="*/ 164535 h 577297"/>
              <a:gd name="connsiteX396" fmla="*/ 402138 w 591029"/>
              <a:gd name="connsiteY396" fmla="*/ 146656 h 577297"/>
              <a:gd name="connsiteX397" fmla="*/ 405506 w 591029"/>
              <a:gd name="connsiteY397" fmla="*/ 146656 h 577297"/>
              <a:gd name="connsiteX398" fmla="*/ 405506 w 591029"/>
              <a:gd name="connsiteY398" fmla="*/ 161166 h 577297"/>
              <a:gd name="connsiteX399" fmla="*/ 402138 w 591029"/>
              <a:gd name="connsiteY399" fmla="*/ 161166 h 577297"/>
              <a:gd name="connsiteX400" fmla="*/ 272842 w 591029"/>
              <a:gd name="connsiteY400" fmla="*/ 127223 h 577297"/>
              <a:gd name="connsiteX401" fmla="*/ 277765 w 591029"/>
              <a:gd name="connsiteY401" fmla="*/ 127223 h 577297"/>
              <a:gd name="connsiteX402" fmla="*/ 277765 w 591029"/>
              <a:gd name="connsiteY402" fmla="*/ 140178 h 577297"/>
              <a:gd name="connsiteX403" fmla="*/ 272842 w 591029"/>
              <a:gd name="connsiteY403" fmla="*/ 140178 h 577297"/>
              <a:gd name="connsiteX404" fmla="*/ 537912 w 591029"/>
              <a:gd name="connsiteY404" fmla="*/ 124114 h 577297"/>
              <a:gd name="connsiteX405" fmla="*/ 541021 w 591029"/>
              <a:gd name="connsiteY405" fmla="*/ 124114 h 577297"/>
              <a:gd name="connsiteX406" fmla="*/ 541021 w 591029"/>
              <a:gd name="connsiteY406" fmla="*/ 137069 h 577297"/>
              <a:gd name="connsiteX407" fmla="*/ 537912 w 591029"/>
              <a:gd name="connsiteY407" fmla="*/ 137069 h 577297"/>
              <a:gd name="connsiteX408" fmla="*/ 137328 w 591029"/>
              <a:gd name="connsiteY408" fmla="*/ 122559 h 577297"/>
              <a:gd name="connsiteX409" fmla="*/ 140437 w 591029"/>
              <a:gd name="connsiteY409" fmla="*/ 122559 h 577297"/>
              <a:gd name="connsiteX410" fmla="*/ 140437 w 591029"/>
              <a:gd name="connsiteY410" fmla="*/ 137069 h 577297"/>
              <a:gd name="connsiteX411" fmla="*/ 137328 w 591029"/>
              <a:gd name="connsiteY411" fmla="*/ 137069 h 577297"/>
              <a:gd name="connsiteX412" fmla="*/ 402138 w 591029"/>
              <a:gd name="connsiteY412" fmla="*/ 119191 h 577297"/>
              <a:gd name="connsiteX413" fmla="*/ 405506 w 591029"/>
              <a:gd name="connsiteY413" fmla="*/ 119191 h 577297"/>
              <a:gd name="connsiteX414" fmla="*/ 405506 w 591029"/>
              <a:gd name="connsiteY414" fmla="*/ 132146 h 577297"/>
              <a:gd name="connsiteX415" fmla="*/ 402138 w 591029"/>
              <a:gd name="connsiteY415" fmla="*/ 132146 h 577297"/>
              <a:gd name="connsiteX416" fmla="*/ 272842 w 591029"/>
              <a:gd name="connsiteY416" fmla="*/ 100016 h 577297"/>
              <a:gd name="connsiteX417" fmla="*/ 277765 w 591029"/>
              <a:gd name="connsiteY417" fmla="*/ 100016 h 577297"/>
              <a:gd name="connsiteX418" fmla="*/ 277765 w 591029"/>
              <a:gd name="connsiteY418" fmla="*/ 112712 h 577297"/>
              <a:gd name="connsiteX419" fmla="*/ 272842 w 591029"/>
              <a:gd name="connsiteY419" fmla="*/ 112712 h 577297"/>
              <a:gd name="connsiteX420" fmla="*/ 537912 w 591029"/>
              <a:gd name="connsiteY420" fmla="*/ 95093 h 577297"/>
              <a:gd name="connsiteX421" fmla="*/ 541021 w 591029"/>
              <a:gd name="connsiteY421" fmla="*/ 95093 h 577297"/>
              <a:gd name="connsiteX422" fmla="*/ 541021 w 591029"/>
              <a:gd name="connsiteY422" fmla="*/ 109603 h 577297"/>
              <a:gd name="connsiteX423" fmla="*/ 537912 w 591029"/>
              <a:gd name="connsiteY423" fmla="*/ 109603 h 577297"/>
              <a:gd name="connsiteX424" fmla="*/ 137328 w 591029"/>
              <a:gd name="connsiteY424" fmla="*/ 95093 h 577297"/>
              <a:gd name="connsiteX425" fmla="*/ 140437 w 591029"/>
              <a:gd name="connsiteY425" fmla="*/ 95093 h 577297"/>
              <a:gd name="connsiteX426" fmla="*/ 140437 w 591029"/>
              <a:gd name="connsiteY426" fmla="*/ 109603 h 577297"/>
              <a:gd name="connsiteX427" fmla="*/ 137328 w 591029"/>
              <a:gd name="connsiteY427" fmla="*/ 109603 h 577297"/>
              <a:gd name="connsiteX428" fmla="*/ 402138 w 591029"/>
              <a:gd name="connsiteY428" fmla="*/ 90170 h 577297"/>
              <a:gd name="connsiteX429" fmla="*/ 405506 w 591029"/>
              <a:gd name="connsiteY429" fmla="*/ 90170 h 577297"/>
              <a:gd name="connsiteX430" fmla="*/ 405506 w 591029"/>
              <a:gd name="connsiteY430" fmla="*/ 104680 h 577297"/>
              <a:gd name="connsiteX431" fmla="*/ 402138 w 591029"/>
              <a:gd name="connsiteY431" fmla="*/ 104680 h 577297"/>
              <a:gd name="connsiteX432" fmla="*/ 272842 w 591029"/>
              <a:gd name="connsiteY432" fmla="*/ 70996 h 577297"/>
              <a:gd name="connsiteX433" fmla="*/ 277765 w 591029"/>
              <a:gd name="connsiteY433" fmla="*/ 70996 h 577297"/>
              <a:gd name="connsiteX434" fmla="*/ 277765 w 591029"/>
              <a:gd name="connsiteY434" fmla="*/ 85506 h 577297"/>
              <a:gd name="connsiteX435" fmla="*/ 272842 w 591029"/>
              <a:gd name="connsiteY435" fmla="*/ 85506 h 577297"/>
              <a:gd name="connsiteX436" fmla="*/ 537912 w 591029"/>
              <a:gd name="connsiteY436" fmla="*/ 67628 h 577297"/>
              <a:gd name="connsiteX437" fmla="*/ 541021 w 591029"/>
              <a:gd name="connsiteY437" fmla="*/ 67628 h 577297"/>
              <a:gd name="connsiteX438" fmla="*/ 541021 w 591029"/>
              <a:gd name="connsiteY438" fmla="*/ 82138 h 577297"/>
              <a:gd name="connsiteX439" fmla="*/ 537912 w 591029"/>
              <a:gd name="connsiteY439" fmla="*/ 82138 h 577297"/>
              <a:gd name="connsiteX440" fmla="*/ 137328 w 591029"/>
              <a:gd name="connsiteY440" fmla="*/ 67628 h 577297"/>
              <a:gd name="connsiteX441" fmla="*/ 140437 w 591029"/>
              <a:gd name="connsiteY441" fmla="*/ 67628 h 577297"/>
              <a:gd name="connsiteX442" fmla="*/ 140437 w 591029"/>
              <a:gd name="connsiteY442" fmla="*/ 80583 h 577297"/>
              <a:gd name="connsiteX443" fmla="*/ 137328 w 591029"/>
              <a:gd name="connsiteY443" fmla="*/ 80583 h 577297"/>
              <a:gd name="connsiteX444" fmla="*/ 402138 w 591029"/>
              <a:gd name="connsiteY444" fmla="*/ 62964 h 577297"/>
              <a:gd name="connsiteX445" fmla="*/ 405506 w 591029"/>
              <a:gd name="connsiteY445" fmla="*/ 62964 h 577297"/>
              <a:gd name="connsiteX446" fmla="*/ 405506 w 591029"/>
              <a:gd name="connsiteY446" fmla="*/ 75660 h 577297"/>
              <a:gd name="connsiteX447" fmla="*/ 402138 w 591029"/>
              <a:gd name="connsiteY447" fmla="*/ 75660 h 577297"/>
              <a:gd name="connsiteX448" fmla="*/ 584551 w 591029"/>
              <a:gd name="connsiteY448" fmla="*/ 45085 h 577297"/>
              <a:gd name="connsiteX449" fmla="*/ 591029 w 591029"/>
              <a:gd name="connsiteY449" fmla="*/ 45085 h 577297"/>
              <a:gd name="connsiteX450" fmla="*/ 591029 w 591029"/>
              <a:gd name="connsiteY450" fmla="*/ 48453 h 577297"/>
              <a:gd name="connsiteX451" fmla="*/ 584551 w 591029"/>
              <a:gd name="connsiteY451" fmla="*/ 48453 h 577297"/>
              <a:gd name="connsiteX452" fmla="*/ 557086 w 591029"/>
              <a:gd name="connsiteY452" fmla="*/ 45085 h 577297"/>
              <a:gd name="connsiteX453" fmla="*/ 571855 w 591029"/>
              <a:gd name="connsiteY453" fmla="*/ 45085 h 577297"/>
              <a:gd name="connsiteX454" fmla="*/ 571855 w 591029"/>
              <a:gd name="connsiteY454" fmla="*/ 48453 h 577297"/>
              <a:gd name="connsiteX455" fmla="*/ 557086 w 591029"/>
              <a:gd name="connsiteY455" fmla="*/ 48453 h 577297"/>
              <a:gd name="connsiteX456" fmla="*/ 500600 w 591029"/>
              <a:gd name="connsiteY456" fmla="*/ 45085 h 577297"/>
              <a:gd name="connsiteX457" fmla="*/ 515110 w 591029"/>
              <a:gd name="connsiteY457" fmla="*/ 45085 h 577297"/>
              <a:gd name="connsiteX458" fmla="*/ 515110 w 591029"/>
              <a:gd name="connsiteY458" fmla="*/ 48453 h 577297"/>
              <a:gd name="connsiteX459" fmla="*/ 500600 w 591029"/>
              <a:gd name="connsiteY459" fmla="*/ 48453 h 577297"/>
              <a:gd name="connsiteX460" fmla="*/ 473134 w 591029"/>
              <a:gd name="connsiteY460" fmla="*/ 45085 h 577297"/>
              <a:gd name="connsiteX461" fmla="*/ 487644 w 591029"/>
              <a:gd name="connsiteY461" fmla="*/ 45085 h 577297"/>
              <a:gd name="connsiteX462" fmla="*/ 487644 w 591029"/>
              <a:gd name="connsiteY462" fmla="*/ 48453 h 577297"/>
              <a:gd name="connsiteX463" fmla="*/ 473134 w 591029"/>
              <a:gd name="connsiteY463" fmla="*/ 48453 h 577297"/>
              <a:gd name="connsiteX464" fmla="*/ 444114 w 591029"/>
              <a:gd name="connsiteY464" fmla="*/ 45085 h 577297"/>
              <a:gd name="connsiteX465" fmla="*/ 458624 w 591029"/>
              <a:gd name="connsiteY465" fmla="*/ 45085 h 577297"/>
              <a:gd name="connsiteX466" fmla="*/ 458624 w 591029"/>
              <a:gd name="connsiteY466" fmla="*/ 48453 h 577297"/>
              <a:gd name="connsiteX467" fmla="*/ 444114 w 591029"/>
              <a:gd name="connsiteY467" fmla="*/ 48453 h 577297"/>
              <a:gd name="connsiteX468" fmla="*/ 416648 w 591029"/>
              <a:gd name="connsiteY468" fmla="*/ 45085 h 577297"/>
              <a:gd name="connsiteX469" fmla="*/ 431158 w 591029"/>
              <a:gd name="connsiteY469" fmla="*/ 45085 h 577297"/>
              <a:gd name="connsiteX470" fmla="*/ 431158 w 591029"/>
              <a:gd name="connsiteY470" fmla="*/ 48453 h 577297"/>
              <a:gd name="connsiteX471" fmla="*/ 416648 w 591029"/>
              <a:gd name="connsiteY471" fmla="*/ 48453 h 577297"/>
              <a:gd name="connsiteX472" fmla="*/ 360162 w 591029"/>
              <a:gd name="connsiteY472" fmla="*/ 45085 h 577297"/>
              <a:gd name="connsiteX473" fmla="*/ 374672 w 591029"/>
              <a:gd name="connsiteY473" fmla="*/ 45085 h 577297"/>
              <a:gd name="connsiteX474" fmla="*/ 374672 w 591029"/>
              <a:gd name="connsiteY474" fmla="*/ 48453 h 577297"/>
              <a:gd name="connsiteX475" fmla="*/ 360162 w 591029"/>
              <a:gd name="connsiteY475" fmla="*/ 48453 h 577297"/>
              <a:gd name="connsiteX476" fmla="*/ 332697 w 591029"/>
              <a:gd name="connsiteY476" fmla="*/ 45085 h 577297"/>
              <a:gd name="connsiteX477" fmla="*/ 347207 w 591029"/>
              <a:gd name="connsiteY477" fmla="*/ 45085 h 577297"/>
              <a:gd name="connsiteX478" fmla="*/ 347207 w 591029"/>
              <a:gd name="connsiteY478" fmla="*/ 48453 h 577297"/>
              <a:gd name="connsiteX479" fmla="*/ 332697 w 591029"/>
              <a:gd name="connsiteY479" fmla="*/ 48453 h 577297"/>
              <a:gd name="connsiteX480" fmla="*/ 303676 w 591029"/>
              <a:gd name="connsiteY480" fmla="*/ 45085 h 577297"/>
              <a:gd name="connsiteX481" fmla="*/ 318186 w 591029"/>
              <a:gd name="connsiteY481" fmla="*/ 45085 h 577297"/>
              <a:gd name="connsiteX482" fmla="*/ 318186 w 591029"/>
              <a:gd name="connsiteY482" fmla="*/ 48453 h 577297"/>
              <a:gd name="connsiteX483" fmla="*/ 303676 w 591029"/>
              <a:gd name="connsiteY483" fmla="*/ 48453 h 577297"/>
              <a:gd name="connsiteX484" fmla="*/ 248745 w 591029"/>
              <a:gd name="connsiteY484" fmla="*/ 45085 h 577297"/>
              <a:gd name="connsiteX485" fmla="*/ 261700 w 591029"/>
              <a:gd name="connsiteY485" fmla="*/ 45085 h 577297"/>
              <a:gd name="connsiteX486" fmla="*/ 261700 w 591029"/>
              <a:gd name="connsiteY486" fmla="*/ 48453 h 577297"/>
              <a:gd name="connsiteX487" fmla="*/ 248745 w 591029"/>
              <a:gd name="connsiteY487" fmla="*/ 48453 h 577297"/>
              <a:gd name="connsiteX488" fmla="*/ 219725 w 591029"/>
              <a:gd name="connsiteY488" fmla="*/ 45085 h 577297"/>
              <a:gd name="connsiteX489" fmla="*/ 234235 w 591029"/>
              <a:gd name="connsiteY489" fmla="*/ 45085 h 577297"/>
              <a:gd name="connsiteX490" fmla="*/ 234235 w 591029"/>
              <a:gd name="connsiteY490" fmla="*/ 48453 h 577297"/>
              <a:gd name="connsiteX491" fmla="*/ 219725 w 591029"/>
              <a:gd name="connsiteY491" fmla="*/ 48453 h 577297"/>
              <a:gd name="connsiteX492" fmla="*/ 192259 w 591029"/>
              <a:gd name="connsiteY492" fmla="*/ 45085 h 577297"/>
              <a:gd name="connsiteX493" fmla="*/ 206769 w 591029"/>
              <a:gd name="connsiteY493" fmla="*/ 45085 h 577297"/>
              <a:gd name="connsiteX494" fmla="*/ 206769 w 591029"/>
              <a:gd name="connsiteY494" fmla="*/ 48453 h 577297"/>
              <a:gd name="connsiteX495" fmla="*/ 192259 w 591029"/>
              <a:gd name="connsiteY495" fmla="*/ 48453 h 577297"/>
              <a:gd name="connsiteX496" fmla="*/ 163239 w 591029"/>
              <a:gd name="connsiteY496" fmla="*/ 45085 h 577297"/>
              <a:gd name="connsiteX497" fmla="*/ 177749 w 591029"/>
              <a:gd name="connsiteY497" fmla="*/ 45085 h 577297"/>
              <a:gd name="connsiteX498" fmla="*/ 177749 w 591029"/>
              <a:gd name="connsiteY498" fmla="*/ 48453 h 577297"/>
              <a:gd name="connsiteX499" fmla="*/ 163239 w 591029"/>
              <a:gd name="connsiteY499" fmla="*/ 48453 h 577297"/>
              <a:gd name="connsiteX500" fmla="*/ 108308 w 591029"/>
              <a:gd name="connsiteY500" fmla="*/ 45085 h 577297"/>
              <a:gd name="connsiteX501" fmla="*/ 121004 w 591029"/>
              <a:gd name="connsiteY501" fmla="*/ 45085 h 577297"/>
              <a:gd name="connsiteX502" fmla="*/ 121004 w 591029"/>
              <a:gd name="connsiteY502" fmla="*/ 48453 h 577297"/>
              <a:gd name="connsiteX503" fmla="*/ 108308 w 591029"/>
              <a:gd name="connsiteY503" fmla="*/ 48453 h 577297"/>
              <a:gd name="connsiteX504" fmla="*/ 79028 w 591029"/>
              <a:gd name="connsiteY504" fmla="*/ 45085 h 577297"/>
              <a:gd name="connsiteX505" fmla="*/ 93797 w 591029"/>
              <a:gd name="connsiteY505" fmla="*/ 45085 h 577297"/>
              <a:gd name="connsiteX506" fmla="*/ 93797 w 591029"/>
              <a:gd name="connsiteY506" fmla="*/ 48453 h 577297"/>
              <a:gd name="connsiteX507" fmla="*/ 79028 w 591029"/>
              <a:gd name="connsiteY507" fmla="*/ 48453 h 577297"/>
              <a:gd name="connsiteX508" fmla="*/ 51563 w 591029"/>
              <a:gd name="connsiteY508" fmla="*/ 45085 h 577297"/>
              <a:gd name="connsiteX509" fmla="*/ 66332 w 591029"/>
              <a:gd name="connsiteY509" fmla="*/ 45085 h 577297"/>
              <a:gd name="connsiteX510" fmla="*/ 66332 w 591029"/>
              <a:gd name="connsiteY510" fmla="*/ 48453 h 577297"/>
              <a:gd name="connsiteX511" fmla="*/ 51563 w 591029"/>
              <a:gd name="connsiteY511" fmla="*/ 48453 h 577297"/>
              <a:gd name="connsiteX512" fmla="*/ 30575 w 591029"/>
              <a:gd name="connsiteY512" fmla="*/ 45085 h 577297"/>
              <a:gd name="connsiteX513" fmla="*/ 37053 w 591029"/>
              <a:gd name="connsiteY513" fmla="*/ 45085 h 577297"/>
              <a:gd name="connsiteX514" fmla="*/ 37053 w 591029"/>
              <a:gd name="connsiteY514" fmla="*/ 48453 h 577297"/>
              <a:gd name="connsiteX515" fmla="*/ 30575 w 591029"/>
              <a:gd name="connsiteY515" fmla="*/ 48453 h 577297"/>
              <a:gd name="connsiteX516" fmla="*/ 272842 w 591029"/>
              <a:gd name="connsiteY516" fmla="*/ 43530 h 577297"/>
              <a:gd name="connsiteX517" fmla="*/ 277718 w 591029"/>
              <a:gd name="connsiteY517" fmla="*/ 43530 h 577297"/>
              <a:gd name="connsiteX518" fmla="*/ 277718 w 591029"/>
              <a:gd name="connsiteY518" fmla="*/ 45142 h 577297"/>
              <a:gd name="connsiteX519" fmla="*/ 290721 w 591029"/>
              <a:gd name="connsiteY519" fmla="*/ 45142 h 577297"/>
              <a:gd name="connsiteX520" fmla="*/ 290721 w 591029"/>
              <a:gd name="connsiteY520" fmla="*/ 48367 h 577297"/>
              <a:gd name="connsiteX521" fmla="*/ 277718 w 591029"/>
              <a:gd name="connsiteY521" fmla="*/ 48367 h 577297"/>
              <a:gd name="connsiteX522" fmla="*/ 277718 w 591029"/>
              <a:gd name="connsiteY522" fmla="*/ 58040 h 577297"/>
              <a:gd name="connsiteX523" fmla="*/ 272842 w 591029"/>
              <a:gd name="connsiteY523" fmla="*/ 58040 h 577297"/>
              <a:gd name="connsiteX524" fmla="*/ 537814 w 591029"/>
              <a:gd name="connsiteY524" fmla="*/ 38607 h 577297"/>
              <a:gd name="connsiteX525" fmla="*/ 540988 w 591029"/>
              <a:gd name="connsiteY525" fmla="*/ 38607 h 577297"/>
              <a:gd name="connsiteX526" fmla="*/ 540988 w 591029"/>
              <a:gd name="connsiteY526" fmla="*/ 45056 h 577297"/>
              <a:gd name="connsiteX527" fmla="*/ 542575 w 591029"/>
              <a:gd name="connsiteY527" fmla="*/ 45056 h 577297"/>
              <a:gd name="connsiteX528" fmla="*/ 542575 w 591029"/>
              <a:gd name="connsiteY528" fmla="*/ 48280 h 577297"/>
              <a:gd name="connsiteX529" fmla="*/ 540988 w 591029"/>
              <a:gd name="connsiteY529" fmla="*/ 48280 h 577297"/>
              <a:gd name="connsiteX530" fmla="*/ 540988 w 591029"/>
              <a:gd name="connsiteY530" fmla="*/ 53117 h 577297"/>
              <a:gd name="connsiteX531" fmla="*/ 537814 w 591029"/>
              <a:gd name="connsiteY531" fmla="*/ 53117 h 577297"/>
              <a:gd name="connsiteX532" fmla="*/ 537814 w 591029"/>
              <a:gd name="connsiteY532" fmla="*/ 48280 h 577297"/>
              <a:gd name="connsiteX533" fmla="*/ 529879 w 591029"/>
              <a:gd name="connsiteY533" fmla="*/ 48280 h 577297"/>
              <a:gd name="connsiteX534" fmla="*/ 529879 w 591029"/>
              <a:gd name="connsiteY534" fmla="*/ 45056 h 577297"/>
              <a:gd name="connsiteX535" fmla="*/ 537814 w 591029"/>
              <a:gd name="connsiteY535" fmla="*/ 45056 h 577297"/>
              <a:gd name="connsiteX536" fmla="*/ 137385 w 591029"/>
              <a:gd name="connsiteY536" fmla="*/ 38607 h 577297"/>
              <a:gd name="connsiteX537" fmla="*/ 140610 w 591029"/>
              <a:gd name="connsiteY537" fmla="*/ 38607 h 577297"/>
              <a:gd name="connsiteX538" fmla="*/ 140610 w 591029"/>
              <a:gd name="connsiteY538" fmla="*/ 45056 h 577297"/>
              <a:gd name="connsiteX539" fmla="*/ 150283 w 591029"/>
              <a:gd name="connsiteY539" fmla="*/ 45056 h 577297"/>
              <a:gd name="connsiteX540" fmla="*/ 150283 w 591029"/>
              <a:gd name="connsiteY540" fmla="*/ 48280 h 577297"/>
              <a:gd name="connsiteX541" fmla="*/ 140610 w 591029"/>
              <a:gd name="connsiteY541" fmla="*/ 48280 h 577297"/>
              <a:gd name="connsiteX542" fmla="*/ 140610 w 591029"/>
              <a:gd name="connsiteY542" fmla="*/ 53117 h 577297"/>
              <a:gd name="connsiteX543" fmla="*/ 137385 w 591029"/>
              <a:gd name="connsiteY543" fmla="*/ 53117 h 577297"/>
              <a:gd name="connsiteX544" fmla="*/ 137385 w 591029"/>
              <a:gd name="connsiteY544" fmla="*/ 48280 h 577297"/>
              <a:gd name="connsiteX545" fmla="*/ 135773 w 591029"/>
              <a:gd name="connsiteY545" fmla="*/ 48280 h 577297"/>
              <a:gd name="connsiteX546" fmla="*/ 135773 w 591029"/>
              <a:gd name="connsiteY546" fmla="*/ 45056 h 577297"/>
              <a:gd name="connsiteX547" fmla="*/ 137385 w 591029"/>
              <a:gd name="connsiteY547" fmla="*/ 45056 h 577297"/>
              <a:gd name="connsiteX548" fmla="*/ 402139 w 591029"/>
              <a:gd name="connsiteY548" fmla="*/ 33943 h 577297"/>
              <a:gd name="connsiteX549" fmla="*/ 405507 w 591029"/>
              <a:gd name="connsiteY549" fmla="*/ 33943 h 577297"/>
              <a:gd name="connsiteX550" fmla="*/ 405507 w 591029"/>
              <a:gd name="connsiteY550" fmla="*/ 48453 h 577297"/>
              <a:gd name="connsiteX551" fmla="*/ 402139 w 591029"/>
              <a:gd name="connsiteY551" fmla="*/ 48453 h 577297"/>
              <a:gd name="connsiteX552" fmla="*/ 389183 w 591029"/>
              <a:gd name="connsiteY552" fmla="*/ 48453 h 577297"/>
              <a:gd name="connsiteX553" fmla="*/ 389183 w 591029"/>
              <a:gd name="connsiteY553" fmla="*/ 45085 h 577297"/>
              <a:gd name="connsiteX554" fmla="*/ 402139 w 591029"/>
              <a:gd name="connsiteY554" fmla="*/ 45085 h 577297"/>
              <a:gd name="connsiteX555" fmla="*/ 272842 w 591029"/>
              <a:gd name="connsiteY555" fmla="*/ 12955 h 577297"/>
              <a:gd name="connsiteX556" fmla="*/ 277765 w 591029"/>
              <a:gd name="connsiteY556" fmla="*/ 12955 h 577297"/>
              <a:gd name="connsiteX557" fmla="*/ 277765 w 591029"/>
              <a:gd name="connsiteY557" fmla="*/ 27465 h 577297"/>
              <a:gd name="connsiteX558" fmla="*/ 272842 w 591029"/>
              <a:gd name="connsiteY558" fmla="*/ 27465 h 577297"/>
              <a:gd name="connsiteX559" fmla="*/ 537912 w 591029"/>
              <a:gd name="connsiteY559" fmla="*/ 11142 h 577297"/>
              <a:gd name="connsiteX560" fmla="*/ 541021 w 591029"/>
              <a:gd name="connsiteY560" fmla="*/ 11142 h 577297"/>
              <a:gd name="connsiteX561" fmla="*/ 541021 w 591029"/>
              <a:gd name="connsiteY561" fmla="*/ 25652 h 577297"/>
              <a:gd name="connsiteX562" fmla="*/ 537912 w 591029"/>
              <a:gd name="connsiteY562" fmla="*/ 25652 h 577297"/>
              <a:gd name="connsiteX563" fmla="*/ 137328 w 591029"/>
              <a:gd name="connsiteY563" fmla="*/ 11142 h 577297"/>
              <a:gd name="connsiteX564" fmla="*/ 140437 w 591029"/>
              <a:gd name="connsiteY564" fmla="*/ 11142 h 577297"/>
              <a:gd name="connsiteX565" fmla="*/ 140437 w 591029"/>
              <a:gd name="connsiteY565" fmla="*/ 25652 h 577297"/>
              <a:gd name="connsiteX566" fmla="*/ 137328 w 591029"/>
              <a:gd name="connsiteY566" fmla="*/ 25652 h 577297"/>
              <a:gd name="connsiteX567" fmla="*/ 402138 w 591029"/>
              <a:gd name="connsiteY567" fmla="*/ 6478 h 577297"/>
              <a:gd name="connsiteX568" fmla="*/ 405506 w 591029"/>
              <a:gd name="connsiteY568" fmla="*/ 6478 h 577297"/>
              <a:gd name="connsiteX569" fmla="*/ 405506 w 591029"/>
              <a:gd name="connsiteY569" fmla="*/ 19433 h 577297"/>
              <a:gd name="connsiteX570" fmla="*/ 402138 w 591029"/>
              <a:gd name="connsiteY570" fmla="*/ 19433 h 577297"/>
              <a:gd name="connsiteX571" fmla="*/ 0 w 591029"/>
              <a:gd name="connsiteY571" fmla="*/ 0 h 577297"/>
              <a:gd name="connsiteX572" fmla="*/ 27458 w 591029"/>
              <a:gd name="connsiteY572" fmla="*/ 0 h 577297"/>
              <a:gd name="connsiteX573" fmla="*/ 27458 w 591029"/>
              <a:gd name="connsiteY573" fmla="*/ 180607 h 577297"/>
              <a:gd name="connsiteX574" fmla="*/ 32303 w 591029"/>
              <a:gd name="connsiteY574" fmla="*/ 180607 h 577297"/>
              <a:gd name="connsiteX575" fmla="*/ 32303 w 591029"/>
              <a:gd name="connsiteY575" fmla="*/ 183832 h 577297"/>
              <a:gd name="connsiteX576" fmla="*/ 27458 w 591029"/>
              <a:gd name="connsiteY576" fmla="*/ 183832 h 577297"/>
              <a:gd name="connsiteX577" fmla="*/ 27458 w 591029"/>
              <a:gd name="connsiteY577" fmla="*/ 549884 h 577297"/>
              <a:gd name="connsiteX578" fmla="*/ 30688 w 591029"/>
              <a:gd name="connsiteY578" fmla="*/ 549884 h 577297"/>
              <a:gd name="connsiteX579" fmla="*/ 67837 w 591029"/>
              <a:gd name="connsiteY579" fmla="*/ 311224 h 577297"/>
              <a:gd name="connsiteX580" fmla="*/ 56531 w 591029"/>
              <a:gd name="connsiteY580" fmla="*/ 311224 h 577297"/>
              <a:gd name="connsiteX581" fmla="*/ 56531 w 591029"/>
              <a:gd name="connsiteY581" fmla="*/ 307999 h 577297"/>
              <a:gd name="connsiteX582" fmla="*/ 67837 w 591029"/>
              <a:gd name="connsiteY582" fmla="*/ 307999 h 577297"/>
              <a:gd name="connsiteX583" fmla="*/ 87219 w 591029"/>
              <a:gd name="connsiteY583" fmla="*/ 183832 h 577297"/>
              <a:gd name="connsiteX584" fmla="*/ 119522 w 591029"/>
              <a:gd name="connsiteY584" fmla="*/ 443454 h 577297"/>
              <a:gd name="connsiteX585" fmla="*/ 121137 w 591029"/>
              <a:gd name="connsiteY585" fmla="*/ 443454 h 577297"/>
              <a:gd name="connsiteX586" fmla="*/ 121137 w 591029"/>
              <a:gd name="connsiteY586" fmla="*/ 448292 h 577297"/>
              <a:gd name="connsiteX587" fmla="*/ 119522 w 591029"/>
              <a:gd name="connsiteY587" fmla="*/ 448292 h 577297"/>
              <a:gd name="connsiteX588" fmla="*/ 132444 w 591029"/>
              <a:gd name="connsiteY588" fmla="*/ 549884 h 577297"/>
              <a:gd name="connsiteX589" fmla="*/ 158286 w 591029"/>
              <a:gd name="connsiteY589" fmla="*/ 549884 h 577297"/>
              <a:gd name="connsiteX590" fmla="*/ 169592 w 591029"/>
              <a:gd name="connsiteY590" fmla="*/ 448292 h 577297"/>
              <a:gd name="connsiteX591" fmla="*/ 163132 w 591029"/>
              <a:gd name="connsiteY591" fmla="*/ 448292 h 577297"/>
              <a:gd name="connsiteX592" fmla="*/ 163132 w 591029"/>
              <a:gd name="connsiteY592" fmla="*/ 443454 h 577297"/>
              <a:gd name="connsiteX593" fmla="*/ 169592 w 591029"/>
              <a:gd name="connsiteY593" fmla="*/ 443454 h 577297"/>
              <a:gd name="connsiteX594" fmla="*/ 198665 w 591029"/>
              <a:gd name="connsiteY594" fmla="*/ 183832 h 577297"/>
              <a:gd name="connsiteX595" fmla="*/ 187359 w 591029"/>
              <a:gd name="connsiteY595" fmla="*/ 183832 h 577297"/>
              <a:gd name="connsiteX596" fmla="*/ 187359 w 591029"/>
              <a:gd name="connsiteY596" fmla="*/ 180607 h 577297"/>
              <a:gd name="connsiteX597" fmla="*/ 200280 w 591029"/>
              <a:gd name="connsiteY597" fmla="*/ 180607 h 577297"/>
              <a:gd name="connsiteX598" fmla="*/ 214817 w 591029"/>
              <a:gd name="connsiteY598" fmla="*/ 46764 h 577297"/>
              <a:gd name="connsiteX599" fmla="*/ 226123 w 591029"/>
              <a:gd name="connsiteY599" fmla="*/ 180607 h 577297"/>
              <a:gd name="connsiteX600" fmla="*/ 229353 w 591029"/>
              <a:gd name="connsiteY600" fmla="*/ 180607 h 577297"/>
              <a:gd name="connsiteX601" fmla="*/ 229353 w 591029"/>
              <a:gd name="connsiteY601" fmla="*/ 183832 h 577297"/>
              <a:gd name="connsiteX602" fmla="*/ 226123 w 591029"/>
              <a:gd name="connsiteY602" fmla="*/ 183832 h 577297"/>
              <a:gd name="connsiteX603" fmla="*/ 250351 w 591029"/>
              <a:gd name="connsiteY603" fmla="*/ 443454 h 577297"/>
              <a:gd name="connsiteX604" fmla="*/ 260042 w 591029"/>
              <a:gd name="connsiteY604" fmla="*/ 443454 h 577297"/>
              <a:gd name="connsiteX605" fmla="*/ 260042 w 591029"/>
              <a:gd name="connsiteY605" fmla="*/ 448292 h 577297"/>
              <a:gd name="connsiteX606" fmla="*/ 250351 w 591029"/>
              <a:gd name="connsiteY606" fmla="*/ 448292 h 577297"/>
              <a:gd name="connsiteX607" fmla="*/ 258426 w 591029"/>
              <a:gd name="connsiteY607" fmla="*/ 549884 h 577297"/>
              <a:gd name="connsiteX608" fmla="*/ 292345 w 591029"/>
              <a:gd name="connsiteY608" fmla="*/ 549884 h 577297"/>
              <a:gd name="connsiteX609" fmla="*/ 316572 w 591029"/>
              <a:gd name="connsiteY609" fmla="*/ 448292 h 577297"/>
              <a:gd name="connsiteX610" fmla="*/ 302036 w 591029"/>
              <a:gd name="connsiteY610" fmla="*/ 448292 h 577297"/>
              <a:gd name="connsiteX611" fmla="*/ 302036 w 591029"/>
              <a:gd name="connsiteY611" fmla="*/ 443454 h 577297"/>
              <a:gd name="connsiteX612" fmla="*/ 316572 w 591029"/>
              <a:gd name="connsiteY612" fmla="*/ 443454 h 577297"/>
              <a:gd name="connsiteX613" fmla="*/ 348876 w 591029"/>
              <a:gd name="connsiteY613" fmla="*/ 306387 h 577297"/>
              <a:gd name="connsiteX614" fmla="*/ 392485 w 591029"/>
              <a:gd name="connsiteY614" fmla="*/ 549884 h 577297"/>
              <a:gd name="connsiteX615" fmla="*/ 421558 w 591029"/>
              <a:gd name="connsiteY615" fmla="*/ 549884 h 577297"/>
              <a:gd name="connsiteX616" fmla="*/ 457092 w 591029"/>
              <a:gd name="connsiteY616" fmla="*/ 311224 h 577297"/>
              <a:gd name="connsiteX617" fmla="*/ 444170 w 591029"/>
              <a:gd name="connsiteY617" fmla="*/ 311224 h 577297"/>
              <a:gd name="connsiteX618" fmla="*/ 444170 w 591029"/>
              <a:gd name="connsiteY618" fmla="*/ 307999 h 577297"/>
              <a:gd name="connsiteX619" fmla="*/ 457092 w 591029"/>
              <a:gd name="connsiteY619" fmla="*/ 307999 h 577297"/>
              <a:gd name="connsiteX620" fmla="*/ 457092 w 591029"/>
              <a:gd name="connsiteY620" fmla="*/ 309612 h 577297"/>
              <a:gd name="connsiteX621" fmla="*/ 476474 w 591029"/>
              <a:gd name="connsiteY621" fmla="*/ 183832 h 577297"/>
              <a:gd name="connsiteX622" fmla="*/ 468398 w 591029"/>
              <a:gd name="connsiteY622" fmla="*/ 183832 h 577297"/>
              <a:gd name="connsiteX623" fmla="*/ 468398 w 591029"/>
              <a:gd name="connsiteY623" fmla="*/ 180607 h 577297"/>
              <a:gd name="connsiteX624" fmla="*/ 482934 w 591029"/>
              <a:gd name="connsiteY624" fmla="*/ 180607 h 577297"/>
              <a:gd name="connsiteX625" fmla="*/ 482934 w 591029"/>
              <a:gd name="connsiteY625" fmla="*/ 183832 h 577297"/>
              <a:gd name="connsiteX626" fmla="*/ 478089 w 591029"/>
              <a:gd name="connsiteY626" fmla="*/ 183832 h 577297"/>
              <a:gd name="connsiteX627" fmla="*/ 508777 w 591029"/>
              <a:gd name="connsiteY627" fmla="*/ 443454 h 577297"/>
              <a:gd name="connsiteX628" fmla="*/ 512007 w 591029"/>
              <a:gd name="connsiteY628" fmla="*/ 443454 h 577297"/>
              <a:gd name="connsiteX629" fmla="*/ 512007 w 591029"/>
              <a:gd name="connsiteY629" fmla="*/ 448292 h 577297"/>
              <a:gd name="connsiteX630" fmla="*/ 508777 w 591029"/>
              <a:gd name="connsiteY630" fmla="*/ 448292 h 577297"/>
              <a:gd name="connsiteX631" fmla="*/ 521698 w 591029"/>
              <a:gd name="connsiteY631" fmla="*/ 549884 h 577297"/>
              <a:gd name="connsiteX632" fmla="*/ 537850 w 591029"/>
              <a:gd name="connsiteY632" fmla="*/ 549884 h 577297"/>
              <a:gd name="connsiteX633" fmla="*/ 537850 w 591029"/>
              <a:gd name="connsiteY633" fmla="*/ 543433 h 577297"/>
              <a:gd name="connsiteX634" fmla="*/ 541080 w 591029"/>
              <a:gd name="connsiteY634" fmla="*/ 543433 h 577297"/>
              <a:gd name="connsiteX635" fmla="*/ 541080 w 591029"/>
              <a:gd name="connsiteY635" fmla="*/ 549884 h 577297"/>
              <a:gd name="connsiteX636" fmla="*/ 587920 w 591029"/>
              <a:gd name="connsiteY636" fmla="*/ 549884 h 577297"/>
              <a:gd name="connsiteX637" fmla="*/ 587920 w 591029"/>
              <a:gd name="connsiteY637" fmla="*/ 577297 h 577297"/>
              <a:gd name="connsiteX638" fmla="*/ 0 w 591029"/>
              <a:gd name="connsiteY638" fmla="*/ 577297 h 57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</a:cxnLst>
            <a:rect l="l" t="t" r="r" b="b"/>
            <a:pathLst>
              <a:path w="591029" h="577297">
                <a:moveTo>
                  <a:pt x="402138" y="540244"/>
                </a:moveTo>
                <a:lnTo>
                  <a:pt x="405506" y="540244"/>
                </a:lnTo>
                <a:lnTo>
                  <a:pt x="405506" y="546463"/>
                </a:lnTo>
                <a:lnTo>
                  <a:pt x="402138" y="546463"/>
                </a:lnTo>
                <a:close/>
                <a:moveTo>
                  <a:pt x="272842" y="540244"/>
                </a:moveTo>
                <a:lnTo>
                  <a:pt x="277765" y="540244"/>
                </a:lnTo>
                <a:lnTo>
                  <a:pt x="277765" y="546463"/>
                </a:lnTo>
                <a:lnTo>
                  <a:pt x="272842" y="546463"/>
                </a:lnTo>
                <a:close/>
                <a:moveTo>
                  <a:pt x="137328" y="540244"/>
                </a:moveTo>
                <a:lnTo>
                  <a:pt x="140437" y="540244"/>
                </a:lnTo>
                <a:lnTo>
                  <a:pt x="140437" y="546463"/>
                </a:lnTo>
                <a:lnTo>
                  <a:pt x="137328" y="546463"/>
                </a:lnTo>
                <a:close/>
                <a:moveTo>
                  <a:pt x="537912" y="515888"/>
                </a:moveTo>
                <a:lnTo>
                  <a:pt x="541021" y="515888"/>
                </a:lnTo>
                <a:lnTo>
                  <a:pt x="541021" y="530398"/>
                </a:lnTo>
                <a:lnTo>
                  <a:pt x="537912" y="530398"/>
                </a:lnTo>
                <a:close/>
                <a:moveTo>
                  <a:pt x="402138" y="512779"/>
                </a:moveTo>
                <a:lnTo>
                  <a:pt x="405506" y="512779"/>
                </a:lnTo>
                <a:lnTo>
                  <a:pt x="405506" y="527289"/>
                </a:lnTo>
                <a:lnTo>
                  <a:pt x="402138" y="527289"/>
                </a:lnTo>
                <a:close/>
                <a:moveTo>
                  <a:pt x="272842" y="512779"/>
                </a:moveTo>
                <a:lnTo>
                  <a:pt x="277765" y="512779"/>
                </a:lnTo>
                <a:lnTo>
                  <a:pt x="277765" y="527289"/>
                </a:lnTo>
                <a:lnTo>
                  <a:pt x="272842" y="527289"/>
                </a:lnTo>
                <a:close/>
                <a:moveTo>
                  <a:pt x="137328" y="512779"/>
                </a:moveTo>
                <a:lnTo>
                  <a:pt x="140437" y="512779"/>
                </a:lnTo>
                <a:lnTo>
                  <a:pt x="140437" y="527289"/>
                </a:lnTo>
                <a:lnTo>
                  <a:pt x="137328" y="527289"/>
                </a:lnTo>
                <a:close/>
                <a:moveTo>
                  <a:pt x="537912" y="488422"/>
                </a:moveTo>
                <a:lnTo>
                  <a:pt x="541021" y="488422"/>
                </a:lnTo>
                <a:lnTo>
                  <a:pt x="541021" y="502932"/>
                </a:lnTo>
                <a:lnTo>
                  <a:pt x="537912" y="502932"/>
                </a:lnTo>
                <a:close/>
                <a:moveTo>
                  <a:pt x="402138" y="485313"/>
                </a:moveTo>
                <a:lnTo>
                  <a:pt x="405506" y="485313"/>
                </a:lnTo>
                <a:lnTo>
                  <a:pt x="405506" y="498268"/>
                </a:lnTo>
                <a:lnTo>
                  <a:pt x="402138" y="498268"/>
                </a:lnTo>
                <a:close/>
                <a:moveTo>
                  <a:pt x="272842" y="485313"/>
                </a:moveTo>
                <a:lnTo>
                  <a:pt x="277765" y="485313"/>
                </a:lnTo>
                <a:lnTo>
                  <a:pt x="277765" y="499823"/>
                </a:lnTo>
                <a:lnTo>
                  <a:pt x="272842" y="499823"/>
                </a:lnTo>
                <a:close/>
                <a:moveTo>
                  <a:pt x="137328" y="485313"/>
                </a:moveTo>
                <a:lnTo>
                  <a:pt x="140437" y="485313"/>
                </a:lnTo>
                <a:lnTo>
                  <a:pt x="140437" y="499823"/>
                </a:lnTo>
                <a:lnTo>
                  <a:pt x="137328" y="499823"/>
                </a:lnTo>
                <a:close/>
                <a:moveTo>
                  <a:pt x="537912" y="459402"/>
                </a:moveTo>
                <a:lnTo>
                  <a:pt x="541021" y="459402"/>
                </a:lnTo>
                <a:lnTo>
                  <a:pt x="541021" y="473912"/>
                </a:lnTo>
                <a:lnTo>
                  <a:pt x="537912" y="473912"/>
                </a:lnTo>
                <a:close/>
                <a:moveTo>
                  <a:pt x="272842" y="457847"/>
                </a:moveTo>
                <a:lnTo>
                  <a:pt x="277765" y="457847"/>
                </a:lnTo>
                <a:lnTo>
                  <a:pt x="277765" y="472357"/>
                </a:lnTo>
                <a:lnTo>
                  <a:pt x="272842" y="472357"/>
                </a:lnTo>
                <a:close/>
                <a:moveTo>
                  <a:pt x="137328" y="457847"/>
                </a:moveTo>
                <a:lnTo>
                  <a:pt x="140437" y="457847"/>
                </a:lnTo>
                <a:lnTo>
                  <a:pt x="140437" y="470802"/>
                </a:lnTo>
                <a:lnTo>
                  <a:pt x="137328" y="470802"/>
                </a:lnTo>
                <a:close/>
                <a:moveTo>
                  <a:pt x="402138" y="456293"/>
                </a:moveTo>
                <a:lnTo>
                  <a:pt x="405506" y="456293"/>
                </a:lnTo>
                <a:lnTo>
                  <a:pt x="405506" y="470803"/>
                </a:lnTo>
                <a:lnTo>
                  <a:pt x="402138" y="470803"/>
                </a:lnTo>
                <a:close/>
                <a:moveTo>
                  <a:pt x="581442" y="443337"/>
                </a:moveTo>
                <a:lnTo>
                  <a:pt x="587920" y="443337"/>
                </a:lnTo>
                <a:lnTo>
                  <a:pt x="587920" y="448260"/>
                </a:lnTo>
                <a:lnTo>
                  <a:pt x="581442" y="448260"/>
                </a:lnTo>
                <a:close/>
                <a:moveTo>
                  <a:pt x="553976" y="443337"/>
                </a:moveTo>
                <a:lnTo>
                  <a:pt x="568486" y="443337"/>
                </a:lnTo>
                <a:lnTo>
                  <a:pt x="568486" y="448260"/>
                </a:lnTo>
                <a:lnTo>
                  <a:pt x="553976" y="448260"/>
                </a:lnTo>
                <a:close/>
                <a:moveTo>
                  <a:pt x="415094" y="443337"/>
                </a:moveTo>
                <a:lnTo>
                  <a:pt x="428049" y="443337"/>
                </a:lnTo>
                <a:lnTo>
                  <a:pt x="428049" y="448260"/>
                </a:lnTo>
                <a:lnTo>
                  <a:pt x="415094" y="448260"/>
                </a:lnTo>
                <a:close/>
                <a:moveTo>
                  <a:pt x="386073" y="443337"/>
                </a:moveTo>
                <a:lnTo>
                  <a:pt x="400583" y="443337"/>
                </a:lnTo>
                <a:lnTo>
                  <a:pt x="400583" y="448260"/>
                </a:lnTo>
                <a:lnTo>
                  <a:pt x="386073" y="448260"/>
                </a:lnTo>
                <a:close/>
                <a:moveTo>
                  <a:pt x="30575" y="443337"/>
                </a:moveTo>
                <a:lnTo>
                  <a:pt x="37053" y="443337"/>
                </a:lnTo>
                <a:lnTo>
                  <a:pt x="37053" y="448260"/>
                </a:lnTo>
                <a:lnTo>
                  <a:pt x="30575" y="448260"/>
                </a:lnTo>
                <a:close/>
                <a:moveTo>
                  <a:pt x="537797" y="432195"/>
                </a:moveTo>
                <a:lnTo>
                  <a:pt x="541021" y="432195"/>
                </a:lnTo>
                <a:lnTo>
                  <a:pt x="541021" y="446654"/>
                </a:lnTo>
                <a:lnTo>
                  <a:pt x="539409" y="446654"/>
                </a:lnTo>
                <a:lnTo>
                  <a:pt x="539409" y="448260"/>
                </a:lnTo>
                <a:lnTo>
                  <a:pt x="526511" y="448260"/>
                </a:lnTo>
                <a:lnTo>
                  <a:pt x="526511" y="443441"/>
                </a:lnTo>
                <a:lnTo>
                  <a:pt x="537797" y="443441"/>
                </a:lnTo>
                <a:close/>
                <a:moveTo>
                  <a:pt x="272842" y="430382"/>
                </a:moveTo>
                <a:lnTo>
                  <a:pt x="277739" y="430382"/>
                </a:lnTo>
                <a:lnTo>
                  <a:pt x="277739" y="443385"/>
                </a:lnTo>
                <a:lnTo>
                  <a:pt x="289166" y="443385"/>
                </a:lnTo>
                <a:lnTo>
                  <a:pt x="289166" y="448261"/>
                </a:lnTo>
                <a:lnTo>
                  <a:pt x="274474" y="448261"/>
                </a:lnTo>
                <a:lnTo>
                  <a:pt x="274474" y="445010"/>
                </a:lnTo>
                <a:lnTo>
                  <a:pt x="272842" y="445010"/>
                </a:lnTo>
                <a:close/>
                <a:moveTo>
                  <a:pt x="402138" y="428827"/>
                </a:moveTo>
                <a:lnTo>
                  <a:pt x="405506" y="428827"/>
                </a:lnTo>
                <a:lnTo>
                  <a:pt x="405506" y="441782"/>
                </a:lnTo>
                <a:lnTo>
                  <a:pt x="402138" y="441782"/>
                </a:lnTo>
                <a:close/>
                <a:moveTo>
                  <a:pt x="137328" y="428827"/>
                </a:moveTo>
                <a:lnTo>
                  <a:pt x="140437" y="428827"/>
                </a:lnTo>
                <a:lnTo>
                  <a:pt x="140437" y="443337"/>
                </a:lnTo>
                <a:lnTo>
                  <a:pt x="148469" y="443337"/>
                </a:lnTo>
                <a:lnTo>
                  <a:pt x="148469" y="448260"/>
                </a:lnTo>
                <a:lnTo>
                  <a:pt x="135773" y="448260"/>
                </a:lnTo>
                <a:lnTo>
                  <a:pt x="135773" y="443337"/>
                </a:lnTo>
                <a:lnTo>
                  <a:pt x="137328" y="443337"/>
                </a:lnTo>
                <a:close/>
                <a:moveTo>
                  <a:pt x="537912" y="404730"/>
                </a:moveTo>
                <a:lnTo>
                  <a:pt x="541021" y="404730"/>
                </a:lnTo>
                <a:lnTo>
                  <a:pt x="541021" y="417685"/>
                </a:lnTo>
                <a:lnTo>
                  <a:pt x="537912" y="417685"/>
                </a:lnTo>
                <a:close/>
                <a:moveTo>
                  <a:pt x="272842" y="403175"/>
                </a:moveTo>
                <a:lnTo>
                  <a:pt x="277765" y="403175"/>
                </a:lnTo>
                <a:lnTo>
                  <a:pt x="277765" y="415871"/>
                </a:lnTo>
                <a:lnTo>
                  <a:pt x="272842" y="415871"/>
                </a:lnTo>
                <a:close/>
                <a:moveTo>
                  <a:pt x="137328" y="401361"/>
                </a:moveTo>
                <a:lnTo>
                  <a:pt x="140437" y="401361"/>
                </a:lnTo>
                <a:lnTo>
                  <a:pt x="140437" y="415871"/>
                </a:lnTo>
                <a:lnTo>
                  <a:pt x="137328" y="415871"/>
                </a:lnTo>
                <a:close/>
                <a:moveTo>
                  <a:pt x="402138" y="399807"/>
                </a:moveTo>
                <a:lnTo>
                  <a:pt x="405506" y="399807"/>
                </a:lnTo>
                <a:lnTo>
                  <a:pt x="405506" y="414317"/>
                </a:lnTo>
                <a:lnTo>
                  <a:pt x="402138" y="414317"/>
                </a:lnTo>
                <a:close/>
                <a:moveTo>
                  <a:pt x="537912" y="375709"/>
                </a:moveTo>
                <a:lnTo>
                  <a:pt x="541021" y="375709"/>
                </a:lnTo>
                <a:lnTo>
                  <a:pt x="541021" y="390219"/>
                </a:lnTo>
                <a:lnTo>
                  <a:pt x="537912" y="390219"/>
                </a:lnTo>
                <a:close/>
                <a:moveTo>
                  <a:pt x="272842" y="375709"/>
                </a:moveTo>
                <a:lnTo>
                  <a:pt x="277765" y="375709"/>
                </a:lnTo>
                <a:lnTo>
                  <a:pt x="277765" y="388664"/>
                </a:lnTo>
                <a:lnTo>
                  <a:pt x="272842" y="388664"/>
                </a:lnTo>
                <a:close/>
                <a:moveTo>
                  <a:pt x="137328" y="374155"/>
                </a:moveTo>
                <a:lnTo>
                  <a:pt x="140437" y="374155"/>
                </a:lnTo>
                <a:lnTo>
                  <a:pt x="140437" y="386851"/>
                </a:lnTo>
                <a:lnTo>
                  <a:pt x="137328" y="386851"/>
                </a:lnTo>
                <a:close/>
                <a:moveTo>
                  <a:pt x="402138" y="372341"/>
                </a:moveTo>
                <a:lnTo>
                  <a:pt x="405506" y="372341"/>
                </a:lnTo>
                <a:lnTo>
                  <a:pt x="405506" y="385296"/>
                </a:lnTo>
                <a:lnTo>
                  <a:pt x="402138" y="385296"/>
                </a:lnTo>
                <a:close/>
                <a:moveTo>
                  <a:pt x="537912" y="348244"/>
                </a:moveTo>
                <a:lnTo>
                  <a:pt x="541021" y="348244"/>
                </a:lnTo>
                <a:lnTo>
                  <a:pt x="541021" y="362754"/>
                </a:lnTo>
                <a:lnTo>
                  <a:pt x="537912" y="362754"/>
                </a:lnTo>
                <a:close/>
                <a:moveTo>
                  <a:pt x="272842" y="348244"/>
                </a:moveTo>
                <a:lnTo>
                  <a:pt x="277765" y="348244"/>
                </a:lnTo>
                <a:lnTo>
                  <a:pt x="277765" y="361199"/>
                </a:lnTo>
                <a:lnTo>
                  <a:pt x="272842" y="361199"/>
                </a:lnTo>
                <a:close/>
                <a:moveTo>
                  <a:pt x="137328" y="345134"/>
                </a:moveTo>
                <a:lnTo>
                  <a:pt x="140437" y="345134"/>
                </a:lnTo>
                <a:lnTo>
                  <a:pt x="140437" y="359644"/>
                </a:lnTo>
                <a:lnTo>
                  <a:pt x="137328" y="359644"/>
                </a:lnTo>
                <a:close/>
                <a:moveTo>
                  <a:pt x="402138" y="343321"/>
                </a:moveTo>
                <a:lnTo>
                  <a:pt x="405506" y="343321"/>
                </a:lnTo>
                <a:lnTo>
                  <a:pt x="405506" y="357831"/>
                </a:lnTo>
                <a:lnTo>
                  <a:pt x="402138" y="357831"/>
                </a:lnTo>
                <a:close/>
                <a:moveTo>
                  <a:pt x="272842" y="320778"/>
                </a:moveTo>
                <a:lnTo>
                  <a:pt x="277765" y="320778"/>
                </a:lnTo>
                <a:lnTo>
                  <a:pt x="277765" y="333733"/>
                </a:lnTo>
                <a:lnTo>
                  <a:pt x="272842" y="333733"/>
                </a:lnTo>
                <a:close/>
                <a:moveTo>
                  <a:pt x="537912" y="319223"/>
                </a:moveTo>
                <a:lnTo>
                  <a:pt x="541021" y="319223"/>
                </a:lnTo>
                <a:lnTo>
                  <a:pt x="541021" y="333733"/>
                </a:lnTo>
                <a:lnTo>
                  <a:pt x="537912" y="333733"/>
                </a:lnTo>
                <a:close/>
                <a:moveTo>
                  <a:pt x="137328" y="317669"/>
                </a:moveTo>
                <a:lnTo>
                  <a:pt x="140437" y="317669"/>
                </a:lnTo>
                <a:lnTo>
                  <a:pt x="140437" y="332179"/>
                </a:lnTo>
                <a:lnTo>
                  <a:pt x="137328" y="332179"/>
                </a:lnTo>
                <a:close/>
                <a:moveTo>
                  <a:pt x="402138" y="316114"/>
                </a:moveTo>
                <a:lnTo>
                  <a:pt x="405506" y="316114"/>
                </a:lnTo>
                <a:lnTo>
                  <a:pt x="405506" y="330624"/>
                </a:lnTo>
                <a:lnTo>
                  <a:pt x="402138" y="330624"/>
                </a:lnTo>
                <a:close/>
                <a:moveTo>
                  <a:pt x="581442" y="307823"/>
                </a:moveTo>
                <a:lnTo>
                  <a:pt x="587920" y="307823"/>
                </a:lnTo>
                <a:lnTo>
                  <a:pt x="587920" y="311191"/>
                </a:lnTo>
                <a:lnTo>
                  <a:pt x="581442" y="311191"/>
                </a:lnTo>
                <a:close/>
                <a:moveTo>
                  <a:pt x="553976" y="307823"/>
                </a:moveTo>
                <a:lnTo>
                  <a:pt x="568486" y="307823"/>
                </a:lnTo>
                <a:lnTo>
                  <a:pt x="568486" y="311191"/>
                </a:lnTo>
                <a:lnTo>
                  <a:pt x="553976" y="311191"/>
                </a:lnTo>
                <a:close/>
                <a:moveTo>
                  <a:pt x="526511" y="307823"/>
                </a:moveTo>
                <a:lnTo>
                  <a:pt x="541021" y="307823"/>
                </a:lnTo>
                <a:lnTo>
                  <a:pt x="541021" y="311191"/>
                </a:lnTo>
                <a:lnTo>
                  <a:pt x="526511" y="311191"/>
                </a:lnTo>
                <a:close/>
                <a:moveTo>
                  <a:pt x="499045" y="307823"/>
                </a:moveTo>
                <a:lnTo>
                  <a:pt x="512000" y="307823"/>
                </a:lnTo>
                <a:lnTo>
                  <a:pt x="512000" y="311191"/>
                </a:lnTo>
                <a:lnTo>
                  <a:pt x="499045" y="311191"/>
                </a:lnTo>
                <a:close/>
                <a:moveTo>
                  <a:pt x="416648" y="307823"/>
                </a:moveTo>
                <a:lnTo>
                  <a:pt x="429603" y="307823"/>
                </a:lnTo>
                <a:lnTo>
                  <a:pt x="429603" y="311191"/>
                </a:lnTo>
                <a:lnTo>
                  <a:pt x="416648" y="311191"/>
                </a:lnTo>
                <a:close/>
                <a:moveTo>
                  <a:pt x="387628" y="307823"/>
                </a:moveTo>
                <a:lnTo>
                  <a:pt x="402138" y="307823"/>
                </a:lnTo>
                <a:lnTo>
                  <a:pt x="402138" y="311191"/>
                </a:lnTo>
                <a:lnTo>
                  <a:pt x="387628" y="311191"/>
                </a:lnTo>
                <a:close/>
                <a:moveTo>
                  <a:pt x="360162" y="307823"/>
                </a:moveTo>
                <a:lnTo>
                  <a:pt x="374672" y="307823"/>
                </a:lnTo>
                <a:lnTo>
                  <a:pt x="374672" y="311191"/>
                </a:lnTo>
                <a:lnTo>
                  <a:pt x="360162" y="311191"/>
                </a:lnTo>
                <a:close/>
                <a:moveTo>
                  <a:pt x="332697" y="307823"/>
                </a:moveTo>
                <a:lnTo>
                  <a:pt x="347207" y="307823"/>
                </a:lnTo>
                <a:lnTo>
                  <a:pt x="347207" y="311191"/>
                </a:lnTo>
                <a:lnTo>
                  <a:pt x="332697" y="311191"/>
                </a:lnTo>
                <a:close/>
                <a:moveTo>
                  <a:pt x="305231" y="307823"/>
                </a:moveTo>
                <a:lnTo>
                  <a:pt x="319741" y="307823"/>
                </a:lnTo>
                <a:lnTo>
                  <a:pt x="319741" y="311191"/>
                </a:lnTo>
                <a:lnTo>
                  <a:pt x="305231" y="311191"/>
                </a:lnTo>
                <a:close/>
                <a:moveTo>
                  <a:pt x="277765" y="307823"/>
                </a:moveTo>
                <a:lnTo>
                  <a:pt x="292275" y="307823"/>
                </a:lnTo>
                <a:lnTo>
                  <a:pt x="292275" y="311191"/>
                </a:lnTo>
                <a:lnTo>
                  <a:pt x="277765" y="311191"/>
                </a:lnTo>
                <a:close/>
                <a:moveTo>
                  <a:pt x="250300" y="307823"/>
                </a:moveTo>
                <a:lnTo>
                  <a:pt x="263255" y="307823"/>
                </a:lnTo>
                <a:lnTo>
                  <a:pt x="263255" y="311191"/>
                </a:lnTo>
                <a:lnTo>
                  <a:pt x="250300" y="311191"/>
                </a:lnTo>
                <a:close/>
                <a:moveTo>
                  <a:pt x="167903" y="307823"/>
                </a:moveTo>
                <a:lnTo>
                  <a:pt x="180858" y="307823"/>
                </a:lnTo>
                <a:lnTo>
                  <a:pt x="180858" y="311191"/>
                </a:lnTo>
                <a:lnTo>
                  <a:pt x="167903" y="311191"/>
                </a:lnTo>
                <a:close/>
                <a:moveTo>
                  <a:pt x="138883" y="307823"/>
                </a:moveTo>
                <a:lnTo>
                  <a:pt x="153393" y="307823"/>
                </a:lnTo>
                <a:lnTo>
                  <a:pt x="153393" y="311191"/>
                </a:lnTo>
                <a:lnTo>
                  <a:pt x="138883" y="311191"/>
                </a:lnTo>
                <a:close/>
                <a:moveTo>
                  <a:pt x="111417" y="307823"/>
                </a:moveTo>
                <a:lnTo>
                  <a:pt x="125927" y="307823"/>
                </a:lnTo>
                <a:lnTo>
                  <a:pt x="125927" y="311191"/>
                </a:lnTo>
                <a:lnTo>
                  <a:pt x="111417" y="311191"/>
                </a:lnTo>
                <a:close/>
                <a:moveTo>
                  <a:pt x="35498" y="307823"/>
                </a:moveTo>
                <a:lnTo>
                  <a:pt x="41976" y="307823"/>
                </a:lnTo>
                <a:lnTo>
                  <a:pt x="41976" y="311191"/>
                </a:lnTo>
                <a:lnTo>
                  <a:pt x="35498" y="311191"/>
                </a:lnTo>
                <a:close/>
                <a:moveTo>
                  <a:pt x="537912" y="291758"/>
                </a:moveTo>
                <a:lnTo>
                  <a:pt x="541021" y="291758"/>
                </a:lnTo>
                <a:lnTo>
                  <a:pt x="541021" y="306268"/>
                </a:lnTo>
                <a:lnTo>
                  <a:pt x="537912" y="306268"/>
                </a:lnTo>
                <a:close/>
                <a:moveTo>
                  <a:pt x="272842" y="291758"/>
                </a:moveTo>
                <a:lnTo>
                  <a:pt x="277765" y="291758"/>
                </a:lnTo>
                <a:lnTo>
                  <a:pt x="277765" y="306268"/>
                </a:lnTo>
                <a:lnTo>
                  <a:pt x="272842" y="306268"/>
                </a:lnTo>
                <a:close/>
                <a:moveTo>
                  <a:pt x="137328" y="290203"/>
                </a:moveTo>
                <a:lnTo>
                  <a:pt x="140437" y="290203"/>
                </a:lnTo>
                <a:lnTo>
                  <a:pt x="140437" y="304713"/>
                </a:lnTo>
                <a:lnTo>
                  <a:pt x="137328" y="304713"/>
                </a:lnTo>
                <a:close/>
                <a:moveTo>
                  <a:pt x="402138" y="287094"/>
                </a:moveTo>
                <a:lnTo>
                  <a:pt x="405506" y="287094"/>
                </a:lnTo>
                <a:lnTo>
                  <a:pt x="405506" y="301604"/>
                </a:lnTo>
                <a:lnTo>
                  <a:pt x="402138" y="301604"/>
                </a:lnTo>
                <a:close/>
                <a:moveTo>
                  <a:pt x="537912" y="264292"/>
                </a:moveTo>
                <a:lnTo>
                  <a:pt x="541021" y="264292"/>
                </a:lnTo>
                <a:lnTo>
                  <a:pt x="541021" y="277247"/>
                </a:lnTo>
                <a:lnTo>
                  <a:pt x="537912" y="277247"/>
                </a:lnTo>
                <a:close/>
                <a:moveTo>
                  <a:pt x="272842" y="264292"/>
                </a:moveTo>
                <a:lnTo>
                  <a:pt x="277765" y="264292"/>
                </a:lnTo>
                <a:lnTo>
                  <a:pt x="277765" y="278802"/>
                </a:lnTo>
                <a:lnTo>
                  <a:pt x="272842" y="278802"/>
                </a:lnTo>
                <a:close/>
                <a:moveTo>
                  <a:pt x="137328" y="262738"/>
                </a:moveTo>
                <a:lnTo>
                  <a:pt x="140437" y="262738"/>
                </a:lnTo>
                <a:lnTo>
                  <a:pt x="140437" y="275693"/>
                </a:lnTo>
                <a:lnTo>
                  <a:pt x="137328" y="275693"/>
                </a:lnTo>
                <a:close/>
                <a:moveTo>
                  <a:pt x="402138" y="259628"/>
                </a:moveTo>
                <a:lnTo>
                  <a:pt x="405506" y="259628"/>
                </a:lnTo>
                <a:lnTo>
                  <a:pt x="405506" y="274138"/>
                </a:lnTo>
                <a:lnTo>
                  <a:pt x="402138" y="274138"/>
                </a:lnTo>
                <a:close/>
                <a:moveTo>
                  <a:pt x="272842" y="237086"/>
                </a:moveTo>
                <a:lnTo>
                  <a:pt x="277765" y="237086"/>
                </a:lnTo>
                <a:lnTo>
                  <a:pt x="277765" y="251596"/>
                </a:lnTo>
                <a:lnTo>
                  <a:pt x="272842" y="251596"/>
                </a:lnTo>
                <a:close/>
                <a:moveTo>
                  <a:pt x="537912" y="235272"/>
                </a:moveTo>
                <a:lnTo>
                  <a:pt x="541021" y="235272"/>
                </a:lnTo>
                <a:lnTo>
                  <a:pt x="541021" y="249782"/>
                </a:lnTo>
                <a:lnTo>
                  <a:pt x="537912" y="249782"/>
                </a:lnTo>
                <a:close/>
                <a:moveTo>
                  <a:pt x="137328" y="233717"/>
                </a:moveTo>
                <a:lnTo>
                  <a:pt x="140437" y="233717"/>
                </a:lnTo>
                <a:lnTo>
                  <a:pt x="140437" y="248227"/>
                </a:lnTo>
                <a:lnTo>
                  <a:pt x="137328" y="248227"/>
                </a:lnTo>
                <a:close/>
                <a:moveTo>
                  <a:pt x="402138" y="230608"/>
                </a:moveTo>
                <a:lnTo>
                  <a:pt x="405506" y="230608"/>
                </a:lnTo>
                <a:lnTo>
                  <a:pt x="405506" y="245118"/>
                </a:lnTo>
                <a:lnTo>
                  <a:pt x="402138" y="245118"/>
                </a:lnTo>
                <a:close/>
                <a:moveTo>
                  <a:pt x="272842" y="209620"/>
                </a:moveTo>
                <a:lnTo>
                  <a:pt x="277765" y="209620"/>
                </a:lnTo>
                <a:lnTo>
                  <a:pt x="277765" y="224130"/>
                </a:lnTo>
                <a:lnTo>
                  <a:pt x="272842" y="224130"/>
                </a:lnTo>
                <a:close/>
                <a:moveTo>
                  <a:pt x="537912" y="208065"/>
                </a:moveTo>
                <a:lnTo>
                  <a:pt x="541021" y="208065"/>
                </a:lnTo>
                <a:lnTo>
                  <a:pt x="541021" y="222575"/>
                </a:lnTo>
                <a:lnTo>
                  <a:pt x="537912" y="222575"/>
                </a:lnTo>
                <a:close/>
                <a:moveTo>
                  <a:pt x="137328" y="206252"/>
                </a:moveTo>
                <a:lnTo>
                  <a:pt x="140437" y="206252"/>
                </a:lnTo>
                <a:lnTo>
                  <a:pt x="140437" y="220762"/>
                </a:lnTo>
                <a:lnTo>
                  <a:pt x="137328" y="220762"/>
                </a:lnTo>
                <a:close/>
                <a:moveTo>
                  <a:pt x="402138" y="203142"/>
                </a:moveTo>
                <a:lnTo>
                  <a:pt x="405506" y="203142"/>
                </a:lnTo>
                <a:lnTo>
                  <a:pt x="405506" y="217652"/>
                </a:lnTo>
                <a:lnTo>
                  <a:pt x="402138" y="217652"/>
                </a:lnTo>
                <a:close/>
                <a:moveTo>
                  <a:pt x="74298" y="180607"/>
                </a:moveTo>
                <a:lnTo>
                  <a:pt x="88834" y="180607"/>
                </a:lnTo>
                <a:lnTo>
                  <a:pt x="88834" y="183832"/>
                </a:lnTo>
                <a:lnTo>
                  <a:pt x="87219" y="183832"/>
                </a:lnTo>
                <a:lnTo>
                  <a:pt x="74298" y="183832"/>
                </a:lnTo>
                <a:close/>
                <a:moveTo>
                  <a:pt x="581442" y="180600"/>
                </a:moveTo>
                <a:lnTo>
                  <a:pt x="587920" y="180600"/>
                </a:lnTo>
                <a:lnTo>
                  <a:pt x="587920" y="183709"/>
                </a:lnTo>
                <a:lnTo>
                  <a:pt x="581442" y="183709"/>
                </a:lnTo>
                <a:close/>
                <a:moveTo>
                  <a:pt x="553976" y="180600"/>
                </a:moveTo>
                <a:lnTo>
                  <a:pt x="568486" y="180600"/>
                </a:lnTo>
                <a:lnTo>
                  <a:pt x="568486" y="183709"/>
                </a:lnTo>
                <a:lnTo>
                  <a:pt x="553976" y="183709"/>
                </a:lnTo>
                <a:close/>
                <a:moveTo>
                  <a:pt x="524956" y="180600"/>
                </a:moveTo>
                <a:lnTo>
                  <a:pt x="537808" y="180600"/>
                </a:lnTo>
                <a:lnTo>
                  <a:pt x="541021" y="180600"/>
                </a:lnTo>
                <a:lnTo>
                  <a:pt x="541021" y="193555"/>
                </a:lnTo>
                <a:lnTo>
                  <a:pt x="537808" y="193555"/>
                </a:lnTo>
                <a:lnTo>
                  <a:pt x="537808" y="183839"/>
                </a:lnTo>
                <a:lnTo>
                  <a:pt x="524956" y="183839"/>
                </a:lnTo>
                <a:close/>
                <a:moveTo>
                  <a:pt x="497490" y="180600"/>
                </a:moveTo>
                <a:lnTo>
                  <a:pt x="512000" y="180600"/>
                </a:lnTo>
                <a:lnTo>
                  <a:pt x="512000" y="183709"/>
                </a:lnTo>
                <a:lnTo>
                  <a:pt x="497490" y="183709"/>
                </a:lnTo>
                <a:close/>
                <a:moveTo>
                  <a:pt x="441005" y="180600"/>
                </a:moveTo>
                <a:lnTo>
                  <a:pt x="455515" y="180600"/>
                </a:lnTo>
                <a:lnTo>
                  <a:pt x="455515" y="183709"/>
                </a:lnTo>
                <a:lnTo>
                  <a:pt x="441005" y="183709"/>
                </a:lnTo>
                <a:close/>
                <a:moveTo>
                  <a:pt x="413539" y="180600"/>
                </a:moveTo>
                <a:lnTo>
                  <a:pt x="426494" y="180600"/>
                </a:lnTo>
                <a:lnTo>
                  <a:pt x="426494" y="183709"/>
                </a:lnTo>
                <a:lnTo>
                  <a:pt x="413539" y="183709"/>
                </a:lnTo>
                <a:close/>
                <a:moveTo>
                  <a:pt x="384519" y="180600"/>
                </a:moveTo>
                <a:lnTo>
                  <a:pt x="399029" y="180600"/>
                </a:lnTo>
                <a:lnTo>
                  <a:pt x="399029" y="183709"/>
                </a:lnTo>
                <a:lnTo>
                  <a:pt x="384519" y="183709"/>
                </a:lnTo>
                <a:close/>
                <a:moveTo>
                  <a:pt x="357053" y="180600"/>
                </a:moveTo>
                <a:lnTo>
                  <a:pt x="369749" y="180600"/>
                </a:lnTo>
                <a:lnTo>
                  <a:pt x="369749" y="183709"/>
                </a:lnTo>
                <a:lnTo>
                  <a:pt x="357053" y="183709"/>
                </a:lnTo>
                <a:close/>
                <a:moveTo>
                  <a:pt x="327774" y="180600"/>
                </a:moveTo>
                <a:lnTo>
                  <a:pt x="342284" y="180600"/>
                </a:lnTo>
                <a:lnTo>
                  <a:pt x="342284" y="183709"/>
                </a:lnTo>
                <a:lnTo>
                  <a:pt x="327774" y="183709"/>
                </a:lnTo>
                <a:close/>
                <a:moveTo>
                  <a:pt x="300308" y="180600"/>
                </a:moveTo>
                <a:lnTo>
                  <a:pt x="313263" y="180600"/>
                </a:lnTo>
                <a:lnTo>
                  <a:pt x="313263" y="183709"/>
                </a:lnTo>
                <a:lnTo>
                  <a:pt x="300308" y="183709"/>
                </a:lnTo>
                <a:close/>
                <a:moveTo>
                  <a:pt x="271288" y="180600"/>
                </a:moveTo>
                <a:lnTo>
                  <a:pt x="285798" y="180600"/>
                </a:lnTo>
                <a:lnTo>
                  <a:pt x="285798" y="183813"/>
                </a:lnTo>
                <a:lnTo>
                  <a:pt x="277737" y="183813"/>
                </a:lnTo>
                <a:lnTo>
                  <a:pt x="277737" y="196665"/>
                </a:lnTo>
                <a:lnTo>
                  <a:pt x="272900" y="196665"/>
                </a:lnTo>
                <a:lnTo>
                  <a:pt x="272900" y="183813"/>
                </a:lnTo>
                <a:lnTo>
                  <a:pt x="271288" y="183813"/>
                </a:lnTo>
                <a:close/>
                <a:moveTo>
                  <a:pt x="243822" y="180600"/>
                </a:moveTo>
                <a:lnTo>
                  <a:pt x="258332" y="180600"/>
                </a:lnTo>
                <a:lnTo>
                  <a:pt x="258332" y="183709"/>
                </a:lnTo>
                <a:lnTo>
                  <a:pt x="243822" y="183709"/>
                </a:lnTo>
                <a:close/>
                <a:moveTo>
                  <a:pt x="158316" y="180600"/>
                </a:moveTo>
                <a:lnTo>
                  <a:pt x="172826" y="180600"/>
                </a:lnTo>
                <a:lnTo>
                  <a:pt x="172826" y="183709"/>
                </a:lnTo>
                <a:lnTo>
                  <a:pt x="158316" y="183709"/>
                </a:lnTo>
                <a:close/>
                <a:moveTo>
                  <a:pt x="101830" y="180600"/>
                </a:moveTo>
                <a:lnTo>
                  <a:pt x="116340" y="180600"/>
                </a:lnTo>
                <a:lnTo>
                  <a:pt x="116340" y="183709"/>
                </a:lnTo>
                <a:lnTo>
                  <a:pt x="101830" y="183709"/>
                </a:lnTo>
                <a:close/>
                <a:moveTo>
                  <a:pt x="46899" y="180600"/>
                </a:moveTo>
                <a:lnTo>
                  <a:pt x="59854" y="180600"/>
                </a:lnTo>
                <a:lnTo>
                  <a:pt x="59854" y="183709"/>
                </a:lnTo>
                <a:lnTo>
                  <a:pt x="46899" y="183709"/>
                </a:lnTo>
                <a:close/>
                <a:moveTo>
                  <a:pt x="137299" y="179045"/>
                </a:moveTo>
                <a:lnTo>
                  <a:pt x="140523" y="179045"/>
                </a:lnTo>
                <a:lnTo>
                  <a:pt x="140523" y="180632"/>
                </a:lnTo>
                <a:lnTo>
                  <a:pt x="145360" y="180632"/>
                </a:lnTo>
                <a:lnTo>
                  <a:pt x="145360" y="183806"/>
                </a:lnTo>
                <a:lnTo>
                  <a:pt x="140523" y="183806"/>
                </a:lnTo>
                <a:lnTo>
                  <a:pt x="140523" y="191741"/>
                </a:lnTo>
                <a:lnTo>
                  <a:pt x="137299" y="191741"/>
                </a:lnTo>
                <a:lnTo>
                  <a:pt x="137299" y="183806"/>
                </a:lnTo>
                <a:lnTo>
                  <a:pt x="130850" y="183806"/>
                </a:lnTo>
                <a:lnTo>
                  <a:pt x="130850" y="180632"/>
                </a:lnTo>
                <a:lnTo>
                  <a:pt x="137299" y="180632"/>
                </a:lnTo>
                <a:close/>
                <a:moveTo>
                  <a:pt x="402138" y="175677"/>
                </a:moveTo>
                <a:lnTo>
                  <a:pt x="405506" y="175677"/>
                </a:lnTo>
                <a:lnTo>
                  <a:pt x="405506" y="188632"/>
                </a:lnTo>
                <a:lnTo>
                  <a:pt x="402138" y="188632"/>
                </a:lnTo>
                <a:close/>
                <a:moveTo>
                  <a:pt x="272842" y="154689"/>
                </a:moveTo>
                <a:lnTo>
                  <a:pt x="277765" y="154689"/>
                </a:lnTo>
                <a:lnTo>
                  <a:pt x="277765" y="167644"/>
                </a:lnTo>
                <a:lnTo>
                  <a:pt x="272842" y="167644"/>
                </a:lnTo>
                <a:close/>
                <a:moveTo>
                  <a:pt x="537912" y="151579"/>
                </a:moveTo>
                <a:lnTo>
                  <a:pt x="541021" y="151579"/>
                </a:lnTo>
                <a:lnTo>
                  <a:pt x="541021" y="166089"/>
                </a:lnTo>
                <a:lnTo>
                  <a:pt x="537912" y="166089"/>
                </a:lnTo>
                <a:close/>
                <a:moveTo>
                  <a:pt x="137328" y="150025"/>
                </a:moveTo>
                <a:lnTo>
                  <a:pt x="140437" y="150025"/>
                </a:lnTo>
                <a:lnTo>
                  <a:pt x="140437" y="164535"/>
                </a:lnTo>
                <a:lnTo>
                  <a:pt x="137328" y="164535"/>
                </a:lnTo>
                <a:close/>
                <a:moveTo>
                  <a:pt x="402138" y="146656"/>
                </a:moveTo>
                <a:lnTo>
                  <a:pt x="405506" y="146656"/>
                </a:lnTo>
                <a:lnTo>
                  <a:pt x="405506" y="161166"/>
                </a:lnTo>
                <a:lnTo>
                  <a:pt x="402138" y="161166"/>
                </a:lnTo>
                <a:close/>
                <a:moveTo>
                  <a:pt x="272842" y="127223"/>
                </a:moveTo>
                <a:lnTo>
                  <a:pt x="277765" y="127223"/>
                </a:lnTo>
                <a:lnTo>
                  <a:pt x="277765" y="140178"/>
                </a:lnTo>
                <a:lnTo>
                  <a:pt x="272842" y="140178"/>
                </a:lnTo>
                <a:close/>
                <a:moveTo>
                  <a:pt x="537912" y="124114"/>
                </a:moveTo>
                <a:lnTo>
                  <a:pt x="541021" y="124114"/>
                </a:lnTo>
                <a:lnTo>
                  <a:pt x="541021" y="137069"/>
                </a:lnTo>
                <a:lnTo>
                  <a:pt x="537912" y="137069"/>
                </a:lnTo>
                <a:close/>
                <a:moveTo>
                  <a:pt x="137328" y="122559"/>
                </a:moveTo>
                <a:lnTo>
                  <a:pt x="140437" y="122559"/>
                </a:lnTo>
                <a:lnTo>
                  <a:pt x="140437" y="137069"/>
                </a:lnTo>
                <a:lnTo>
                  <a:pt x="137328" y="137069"/>
                </a:lnTo>
                <a:close/>
                <a:moveTo>
                  <a:pt x="402138" y="119191"/>
                </a:moveTo>
                <a:lnTo>
                  <a:pt x="405506" y="119191"/>
                </a:lnTo>
                <a:lnTo>
                  <a:pt x="405506" y="132146"/>
                </a:lnTo>
                <a:lnTo>
                  <a:pt x="402138" y="132146"/>
                </a:lnTo>
                <a:close/>
                <a:moveTo>
                  <a:pt x="272842" y="100016"/>
                </a:moveTo>
                <a:lnTo>
                  <a:pt x="277765" y="100016"/>
                </a:lnTo>
                <a:lnTo>
                  <a:pt x="277765" y="112712"/>
                </a:lnTo>
                <a:lnTo>
                  <a:pt x="272842" y="112712"/>
                </a:lnTo>
                <a:close/>
                <a:moveTo>
                  <a:pt x="537912" y="95093"/>
                </a:moveTo>
                <a:lnTo>
                  <a:pt x="541021" y="95093"/>
                </a:lnTo>
                <a:lnTo>
                  <a:pt x="541021" y="109603"/>
                </a:lnTo>
                <a:lnTo>
                  <a:pt x="537912" y="109603"/>
                </a:lnTo>
                <a:close/>
                <a:moveTo>
                  <a:pt x="137328" y="95093"/>
                </a:moveTo>
                <a:lnTo>
                  <a:pt x="140437" y="95093"/>
                </a:lnTo>
                <a:lnTo>
                  <a:pt x="140437" y="109603"/>
                </a:lnTo>
                <a:lnTo>
                  <a:pt x="137328" y="109603"/>
                </a:lnTo>
                <a:close/>
                <a:moveTo>
                  <a:pt x="402138" y="90170"/>
                </a:moveTo>
                <a:lnTo>
                  <a:pt x="405506" y="90170"/>
                </a:lnTo>
                <a:lnTo>
                  <a:pt x="405506" y="104680"/>
                </a:lnTo>
                <a:lnTo>
                  <a:pt x="402138" y="104680"/>
                </a:lnTo>
                <a:close/>
                <a:moveTo>
                  <a:pt x="272842" y="70996"/>
                </a:moveTo>
                <a:lnTo>
                  <a:pt x="277765" y="70996"/>
                </a:lnTo>
                <a:lnTo>
                  <a:pt x="277765" y="85506"/>
                </a:lnTo>
                <a:lnTo>
                  <a:pt x="272842" y="85506"/>
                </a:lnTo>
                <a:close/>
                <a:moveTo>
                  <a:pt x="537912" y="67628"/>
                </a:moveTo>
                <a:lnTo>
                  <a:pt x="541021" y="67628"/>
                </a:lnTo>
                <a:lnTo>
                  <a:pt x="541021" y="82138"/>
                </a:lnTo>
                <a:lnTo>
                  <a:pt x="537912" y="82138"/>
                </a:lnTo>
                <a:close/>
                <a:moveTo>
                  <a:pt x="137328" y="67628"/>
                </a:moveTo>
                <a:lnTo>
                  <a:pt x="140437" y="67628"/>
                </a:lnTo>
                <a:lnTo>
                  <a:pt x="140437" y="80583"/>
                </a:lnTo>
                <a:lnTo>
                  <a:pt x="137328" y="80583"/>
                </a:lnTo>
                <a:close/>
                <a:moveTo>
                  <a:pt x="402138" y="62964"/>
                </a:moveTo>
                <a:lnTo>
                  <a:pt x="405506" y="62964"/>
                </a:lnTo>
                <a:lnTo>
                  <a:pt x="405506" y="75660"/>
                </a:lnTo>
                <a:lnTo>
                  <a:pt x="402138" y="75660"/>
                </a:lnTo>
                <a:close/>
                <a:moveTo>
                  <a:pt x="584551" y="45085"/>
                </a:moveTo>
                <a:lnTo>
                  <a:pt x="591029" y="45085"/>
                </a:lnTo>
                <a:lnTo>
                  <a:pt x="591029" y="48453"/>
                </a:lnTo>
                <a:lnTo>
                  <a:pt x="584551" y="48453"/>
                </a:lnTo>
                <a:close/>
                <a:moveTo>
                  <a:pt x="557086" y="45085"/>
                </a:moveTo>
                <a:lnTo>
                  <a:pt x="571855" y="45085"/>
                </a:lnTo>
                <a:lnTo>
                  <a:pt x="571855" y="48453"/>
                </a:lnTo>
                <a:lnTo>
                  <a:pt x="557086" y="48453"/>
                </a:lnTo>
                <a:close/>
                <a:moveTo>
                  <a:pt x="500600" y="45085"/>
                </a:moveTo>
                <a:lnTo>
                  <a:pt x="515110" y="45085"/>
                </a:lnTo>
                <a:lnTo>
                  <a:pt x="515110" y="48453"/>
                </a:lnTo>
                <a:lnTo>
                  <a:pt x="500600" y="48453"/>
                </a:lnTo>
                <a:close/>
                <a:moveTo>
                  <a:pt x="473134" y="45085"/>
                </a:moveTo>
                <a:lnTo>
                  <a:pt x="487644" y="45085"/>
                </a:lnTo>
                <a:lnTo>
                  <a:pt x="487644" y="48453"/>
                </a:lnTo>
                <a:lnTo>
                  <a:pt x="473134" y="48453"/>
                </a:lnTo>
                <a:close/>
                <a:moveTo>
                  <a:pt x="444114" y="45085"/>
                </a:moveTo>
                <a:lnTo>
                  <a:pt x="458624" y="45085"/>
                </a:lnTo>
                <a:lnTo>
                  <a:pt x="458624" y="48453"/>
                </a:lnTo>
                <a:lnTo>
                  <a:pt x="444114" y="48453"/>
                </a:lnTo>
                <a:close/>
                <a:moveTo>
                  <a:pt x="416648" y="45085"/>
                </a:moveTo>
                <a:lnTo>
                  <a:pt x="431158" y="45085"/>
                </a:lnTo>
                <a:lnTo>
                  <a:pt x="431158" y="48453"/>
                </a:lnTo>
                <a:lnTo>
                  <a:pt x="416648" y="48453"/>
                </a:lnTo>
                <a:close/>
                <a:moveTo>
                  <a:pt x="360162" y="45085"/>
                </a:moveTo>
                <a:lnTo>
                  <a:pt x="374672" y="45085"/>
                </a:lnTo>
                <a:lnTo>
                  <a:pt x="374672" y="48453"/>
                </a:lnTo>
                <a:lnTo>
                  <a:pt x="360162" y="48453"/>
                </a:lnTo>
                <a:close/>
                <a:moveTo>
                  <a:pt x="332697" y="45085"/>
                </a:moveTo>
                <a:lnTo>
                  <a:pt x="347207" y="45085"/>
                </a:lnTo>
                <a:lnTo>
                  <a:pt x="347207" y="48453"/>
                </a:lnTo>
                <a:lnTo>
                  <a:pt x="332697" y="48453"/>
                </a:lnTo>
                <a:close/>
                <a:moveTo>
                  <a:pt x="303676" y="45085"/>
                </a:moveTo>
                <a:lnTo>
                  <a:pt x="318186" y="45085"/>
                </a:lnTo>
                <a:lnTo>
                  <a:pt x="318186" y="48453"/>
                </a:lnTo>
                <a:lnTo>
                  <a:pt x="303676" y="48453"/>
                </a:lnTo>
                <a:close/>
                <a:moveTo>
                  <a:pt x="248745" y="45085"/>
                </a:moveTo>
                <a:lnTo>
                  <a:pt x="261700" y="45085"/>
                </a:lnTo>
                <a:lnTo>
                  <a:pt x="261700" y="48453"/>
                </a:lnTo>
                <a:lnTo>
                  <a:pt x="248745" y="48453"/>
                </a:lnTo>
                <a:close/>
                <a:moveTo>
                  <a:pt x="219725" y="45085"/>
                </a:moveTo>
                <a:lnTo>
                  <a:pt x="234235" y="45085"/>
                </a:lnTo>
                <a:lnTo>
                  <a:pt x="234235" y="48453"/>
                </a:lnTo>
                <a:lnTo>
                  <a:pt x="219725" y="48453"/>
                </a:lnTo>
                <a:close/>
                <a:moveTo>
                  <a:pt x="192259" y="45085"/>
                </a:moveTo>
                <a:lnTo>
                  <a:pt x="206769" y="45085"/>
                </a:lnTo>
                <a:lnTo>
                  <a:pt x="206769" y="48453"/>
                </a:lnTo>
                <a:lnTo>
                  <a:pt x="192259" y="48453"/>
                </a:lnTo>
                <a:close/>
                <a:moveTo>
                  <a:pt x="163239" y="45085"/>
                </a:moveTo>
                <a:lnTo>
                  <a:pt x="177749" y="45085"/>
                </a:lnTo>
                <a:lnTo>
                  <a:pt x="177749" y="48453"/>
                </a:lnTo>
                <a:lnTo>
                  <a:pt x="163239" y="48453"/>
                </a:lnTo>
                <a:close/>
                <a:moveTo>
                  <a:pt x="108308" y="45085"/>
                </a:moveTo>
                <a:lnTo>
                  <a:pt x="121004" y="45085"/>
                </a:lnTo>
                <a:lnTo>
                  <a:pt x="121004" y="48453"/>
                </a:lnTo>
                <a:lnTo>
                  <a:pt x="108308" y="48453"/>
                </a:lnTo>
                <a:close/>
                <a:moveTo>
                  <a:pt x="79028" y="45085"/>
                </a:moveTo>
                <a:lnTo>
                  <a:pt x="93797" y="45085"/>
                </a:lnTo>
                <a:lnTo>
                  <a:pt x="93797" y="48453"/>
                </a:lnTo>
                <a:lnTo>
                  <a:pt x="79028" y="48453"/>
                </a:lnTo>
                <a:close/>
                <a:moveTo>
                  <a:pt x="51563" y="45085"/>
                </a:moveTo>
                <a:lnTo>
                  <a:pt x="66332" y="45085"/>
                </a:lnTo>
                <a:lnTo>
                  <a:pt x="66332" y="48453"/>
                </a:lnTo>
                <a:lnTo>
                  <a:pt x="51563" y="48453"/>
                </a:lnTo>
                <a:close/>
                <a:moveTo>
                  <a:pt x="30575" y="45085"/>
                </a:moveTo>
                <a:lnTo>
                  <a:pt x="37053" y="45085"/>
                </a:lnTo>
                <a:lnTo>
                  <a:pt x="37053" y="48453"/>
                </a:lnTo>
                <a:lnTo>
                  <a:pt x="30575" y="48453"/>
                </a:lnTo>
                <a:close/>
                <a:moveTo>
                  <a:pt x="272842" y="43530"/>
                </a:moveTo>
                <a:lnTo>
                  <a:pt x="277718" y="43530"/>
                </a:lnTo>
                <a:lnTo>
                  <a:pt x="277718" y="45142"/>
                </a:lnTo>
                <a:lnTo>
                  <a:pt x="290721" y="45142"/>
                </a:lnTo>
                <a:lnTo>
                  <a:pt x="290721" y="48367"/>
                </a:lnTo>
                <a:lnTo>
                  <a:pt x="277718" y="48367"/>
                </a:lnTo>
                <a:lnTo>
                  <a:pt x="277718" y="58040"/>
                </a:lnTo>
                <a:lnTo>
                  <a:pt x="272842" y="58040"/>
                </a:lnTo>
                <a:close/>
                <a:moveTo>
                  <a:pt x="537814" y="38607"/>
                </a:moveTo>
                <a:lnTo>
                  <a:pt x="540988" y="38607"/>
                </a:lnTo>
                <a:lnTo>
                  <a:pt x="540988" y="45056"/>
                </a:lnTo>
                <a:lnTo>
                  <a:pt x="542575" y="45056"/>
                </a:lnTo>
                <a:lnTo>
                  <a:pt x="542575" y="48280"/>
                </a:lnTo>
                <a:lnTo>
                  <a:pt x="540988" y="48280"/>
                </a:lnTo>
                <a:lnTo>
                  <a:pt x="540988" y="53117"/>
                </a:lnTo>
                <a:lnTo>
                  <a:pt x="537814" y="53117"/>
                </a:lnTo>
                <a:lnTo>
                  <a:pt x="537814" y="48280"/>
                </a:lnTo>
                <a:lnTo>
                  <a:pt x="529879" y="48280"/>
                </a:lnTo>
                <a:lnTo>
                  <a:pt x="529879" y="45056"/>
                </a:lnTo>
                <a:lnTo>
                  <a:pt x="537814" y="45056"/>
                </a:lnTo>
                <a:close/>
                <a:moveTo>
                  <a:pt x="137385" y="38607"/>
                </a:moveTo>
                <a:lnTo>
                  <a:pt x="140610" y="38607"/>
                </a:lnTo>
                <a:lnTo>
                  <a:pt x="140610" y="45056"/>
                </a:lnTo>
                <a:lnTo>
                  <a:pt x="150283" y="45056"/>
                </a:lnTo>
                <a:lnTo>
                  <a:pt x="150283" y="48280"/>
                </a:lnTo>
                <a:lnTo>
                  <a:pt x="140610" y="48280"/>
                </a:lnTo>
                <a:lnTo>
                  <a:pt x="140610" y="53117"/>
                </a:lnTo>
                <a:lnTo>
                  <a:pt x="137385" y="53117"/>
                </a:lnTo>
                <a:lnTo>
                  <a:pt x="137385" y="48280"/>
                </a:lnTo>
                <a:lnTo>
                  <a:pt x="135773" y="48280"/>
                </a:lnTo>
                <a:lnTo>
                  <a:pt x="135773" y="45056"/>
                </a:lnTo>
                <a:lnTo>
                  <a:pt x="137385" y="45056"/>
                </a:lnTo>
                <a:close/>
                <a:moveTo>
                  <a:pt x="402139" y="33943"/>
                </a:moveTo>
                <a:lnTo>
                  <a:pt x="405507" y="33943"/>
                </a:lnTo>
                <a:lnTo>
                  <a:pt x="405507" y="48453"/>
                </a:lnTo>
                <a:lnTo>
                  <a:pt x="402139" y="48453"/>
                </a:lnTo>
                <a:lnTo>
                  <a:pt x="389183" y="48453"/>
                </a:lnTo>
                <a:lnTo>
                  <a:pt x="389183" y="45085"/>
                </a:lnTo>
                <a:lnTo>
                  <a:pt x="402139" y="45085"/>
                </a:lnTo>
                <a:close/>
                <a:moveTo>
                  <a:pt x="272842" y="12955"/>
                </a:moveTo>
                <a:lnTo>
                  <a:pt x="277765" y="12955"/>
                </a:lnTo>
                <a:lnTo>
                  <a:pt x="277765" y="27465"/>
                </a:lnTo>
                <a:lnTo>
                  <a:pt x="272842" y="27465"/>
                </a:lnTo>
                <a:close/>
                <a:moveTo>
                  <a:pt x="537912" y="11142"/>
                </a:moveTo>
                <a:lnTo>
                  <a:pt x="541021" y="11142"/>
                </a:lnTo>
                <a:lnTo>
                  <a:pt x="541021" y="25652"/>
                </a:lnTo>
                <a:lnTo>
                  <a:pt x="537912" y="25652"/>
                </a:lnTo>
                <a:close/>
                <a:moveTo>
                  <a:pt x="137328" y="11142"/>
                </a:moveTo>
                <a:lnTo>
                  <a:pt x="140437" y="11142"/>
                </a:lnTo>
                <a:lnTo>
                  <a:pt x="140437" y="25652"/>
                </a:lnTo>
                <a:lnTo>
                  <a:pt x="137328" y="25652"/>
                </a:lnTo>
                <a:close/>
                <a:moveTo>
                  <a:pt x="402138" y="6478"/>
                </a:moveTo>
                <a:lnTo>
                  <a:pt x="405506" y="6478"/>
                </a:lnTo>
                <a:lnTo>
                  <a:pt x="405506" y="19433"/>
                </a:lnTo>
                <a:lnTo>
                  <a:pt x="402138" y="19433"/>
                </a:lnTo>
                <a:close/>
                <a:moveTo>
                  <a:pt x="0" y="0"/>
                </a:moveTo>
                <a:lnTo>
                  <a:pt x="27458" y="0"/>
                </a:lnTo>
                <a:lnTo>
                  <a:pt x="27458" y="180607"/>
                </a:lnTo>
                <a:lnTo>
                  <a:pt x="32303" y="180607"/>
                </a:lnTo>
                <a:lnTo>
                  <a:pt x="32303" y="183832"/>
                </a:lnTo>
                <a:lnTo>
                  <a:pt x="27458" y="183832"/>
                </a:lnTo>
                <a:lnTo>
                  <a:pt x="27458" y="549884"/>
                </a:lnTo>
                <a:lnTo>
                  <a:pt x="30688" y="549884"/>
                </a:lnTo>
                <a:lnTo>
                  <a:pt x="67837" y="311224"/>
                </a:lnTo>
                <a:lnTo>
                  <a:pt x="56531" y="311224"/>
                </a:lnTo>
                <a:lnTo>
                  <a:pt x="56531" y="307999"/>
                </a:lnTo>
                <a:lnTo>
                  <a:pt x="67837" y="307999"/>
                </a:lnTo>
                <a:lnTo>
                  <a:pt x="87219" y="183832"/>
                </a:lnTo>
                <a:lnTo>
                  <a:pt x="119522" y="443454"/>
                </a:lnTo>
                <a:lnTo>
                  <a:pt x="121137" y="443454"/>
                </a:lnTo>
                <a:lnTo>
                  <a:pt x="121137" y="448292"/>
                </a:lnTo>
                <a:lnTo>
                  <a:pt x="119522" y="448292"/>
                </a:lnTo>
                <a:lnTo>
                  <a:pt x="132444" y="549884"/>
                </a:lnTo>
                <a:lnTo>
                  <a:pt x="158286" y="549884"/>
                </a:lnTo>
                <a:lnTo>
                  <a:pt x="169592" y="448292"/>
                </a:lnTo>
                <a:lnTo>
                  <a:pt x="163132" y="448292"/>
                </a:lnTo>
                <a:lnTo>
                  <a:pt x="163132" y="443454"/>
                </a:lnTo>
                <a:lnTo>
                  <a:pt x="169592" y="443454"/>
                </a:lnTo>
                <a:lnTo>
                  <a:pt x="198665" y="183832"/>
                </a:lnTo>
                <a:lnTo>
                  <a:pt x="187359" y="183832"/>
                </a:lnTo>
                <a:lnTo>
                  <a:pt x="187359" y="180607"/>
                </a:lnTo>
                <a:lnTo>
                  <a:pt x="200280" y="180607"/>
                </a:lnTo>
                <a:lnTo>
                  <a:pt x="214817" y="46764"/>
                </a:lnTo>
                <a:lnTo>
                  <a:pt x="226123" y="180607"/>
                </a:lnTo>
                <a:lnTo>
                  <a:pt x="229353" y="180607"/>
                </a:lnTo>
                <a:lnTo>
                  <a:pt x="229353" y="183832"/>
                </a:lnTo>
                <a:lnTo>
                  <a:pt x="226123" y="183832"/>
                </a:lnTo>
                <a:lnTo>
                  <a:pt x="250351" y="443454"/>
                </a:lnTo>
                <a:lnTo>
                  <a:pt x="260042" y="443454"/>
                </a:lnTo>
                <a:lnTo>
                  <a:pt x="260042" y="448292"/>
                </a:lnTo>
                <a:lnTo>
                  <a:pt x="250351" y="448292"/>
                </a:lnTo>
                <a:lnTo>
                  <a:pt x="258426" y="549884"/>
                </a:lnTo>
                <a:lnTo>
                  <a:pt x="292345" y="549884"/>
                </a:lnTo>
                <a:lnTo>
                  <a:pt x="316572" y="448292"/>
                </a:lnTo>
                <a:lnTo>
                  <a:pt x="302036" y="448292"/>
                </a:lnTo>
                <a:lnTo>
                  <a:pt x="302036" y="443454"/>
                </a:lnTo>
                <a:lnTo>
                  <a:pt x="316572" y="443454"/>
                </a:lnTo>
                <a:lnTo>
                  <a:pt x="348876" y="306387"/>
                </a:lnTo>
                <a:lnTo>
                  <a:pt x="392485" y="549884"/>
                </a:lnTo>
                <a:lnTo>
                  <a:pt x="421558" y="549884"/>
                </a:lnTo>
                <a:lnTo>
                  <a:pt x="457092" y="311224"/>
                </a:lnTo>
                <a:lnTo>
                  <a:pt x="444170" y="311224"/>
                </a:lnTo>
                <a:lnTo>
                  <a:pt x="444170" y="307999"/>
                </a:lnTo>
                <a:lnTo>
                  <a:pt x="457092" y="307999"/>
                </a:lnTo>
                <a:lnTo>
                  <a:pt x="457092" y="309612"/>
                </a:lnTo>
                <a:lnTo>
                  <a:pt x="476474" y="183832"/>
                </a:lnTo>
                <a:lnTo>
                  <a:pt x="468398" y="183832"/>
                </a:lnTo>
                <a:lnTo>
                  <a:pt x="468398" y="180607"/>
                </a:lnTo>
                <a:lnTo>
                  <a:pt x="482934" y="180607"/>
                </a:lnTo>
                <a:lnTo>
                  <a:pt x="482934" y="183832"/>
                </a:lnTo>
                <a:lnTo>
                  <a:pt x="478089" y="183832"/>
                </a:lnTo>
                <a:lnTo>
                  <a:pt x="508777" y="443454"/>
                </a:lnTo>
                <a:lnTo>
                  <a:pt x="512007" y="443454"/>
                </a:lnTo>
                <a:lnTo>
                  <a:pt x="512007" y="448292"/>
                </a:lnTo>
                <a:lnTo>
                  <a:pt x="508777" y="448292"/>
                </a:lnTo>
                <a:lnTo>
                  <a:pt x="521698" y="549884"/>
                </a:lnTo>
                <a:lnTo>
                  <a:pt x="537850" y="549884"/>
                </a:lnTo>
                <a:lnTo>
                  <a:pt x="537850" y="543433"/>
                </a:lnTo>
                <a:lnTo>
                  <a:pt x="541080" y="543433"/>
                </a:lnTo>
                <a:lnTo>
                  <a:pt x="541080" y="549884"/>
                </a:lnTo>
                <a:lnTo>
                  <a:pt x="587920" y="549884"/>
                </a:lnTo>
                <a:lnTo>
                  <a:pt x="587920" y="577297"/>
                </a:lnTo>
                <a:lnTo>
                  <a:pt x="0" y="57729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0" name="íśļíďè"/>
          <p:cNvSpPr/>
          <p:nvPr/>
        </p:nvSpPr>
        <p:spPr bwMode="auto">
          <a:xfrm>
            <a:off x="9351038" y="3241747"/>
            <a:ext cx="1186770" cy="1186770"/>
          </a:xfrm>
          <a:prstGeom prst="rect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4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ïsḻïďé"/>
          <p:cNvSpPr/>
          <p:nvPr/>
        </p:nvSpPr>
        <p:spPr>
          <a:xfrm>
            <a:off x="9743612" y="3633692"/>
            <a:ext cx="401621" cy="402880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87898" y="467651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  <a:sym typeface="+mn-lt"/>
              </a:rPr>
              <a:t>工作概述</a:t>
            </a:r>
            <a:endParaRPr lang="zh-CN" altLang="en-US" sz="2800" b="1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  <a:sym typeface="+mn-lt"/>
            </a:endParaRPr>
          </a:p>
        </p:txBody>
      </p:sp>
      <p:sp>
        <p:nvSpPr>
          <p:cNvPr id="13" name="Textfeld 53"/>
          <p:cNvSpPr txBox="1"/>
          <p:nvPr/>
        </p:nvSpPr>
        <p:spPr>
          <a:xfrm>
            <a:off x="1128256" y="5180270"/>
            <a:ext cx="2340240" cy="461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amet, consetetur sadipscing elitr,</a:t>
            </a:r>
            <a:endParaRPr lang="de-DE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02714" y="467651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  <a:sym typeface="+mn-lt"/>
              </a:rPr>
              <a:t>业绩展示</a:t>
            </a:r>
            <a:endParaRPr lang="zh-CN" altLang="en-US" sz="2800" b="1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  <a:sym typeface="+mn-lt"/>
            </a:endParaRPr>
          </a:p>
        </p:txBody>
      </p:sp>
      <p:sp>
        <p:nvSpPr>
          <p:cNvPr id="15" name="Textfeld 53"/>
          <p:cNvSpPr txBox="1"/>
          <p:nvPr/>
        </p:nvSpPr>
        <p:spPr>
          <a:xfrm>
            <a:off x="3643072" y="5180270"/>
            <a:ext cx="2340240" cy="461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amet, consetetur sadipscing elitr,</a:t>
            </a:r>
            <a:endParaRPr lang="de-DE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72496" y="467073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  <a:sym typeface="+mn-lt"/>
              </a:rPr>
              <a:t>经验总结</a:t>
            </a:r>
            <a:endParaRPr lang="zh-CN" altLang="en-US" sz="2800" b="1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  <a:sym typeface="+mn-lt"/>
            </a:endParaRPr>
          </a:p>
        </p:txBody>
      </p:sp>
      <p:sp>
        <p:nvSpPr>
          <p:cNvPr id="17" name="Textfeld 53"/>
          <p:cNvSpPr txBox="1"/>
          <p:nvPr/>
        </p:nvSpPr>
        <p:spPr>
          <a:xfrm>
            <a:off x="6212854" y="5186047"/>
            <a:ext cx="2340240" cy="461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amet, consetetur sadipscing elitr,</a:t>
            </a:r>
            <a:endParaRPr lang="de-DE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10380" y="467073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  <a:sym typeface="+mn-lt"/>
              </a:rPr>
              <a:t>工作规划</a:t>
            </a:r>
            <a:endParaRPr lang="zh-CN" altLang="en-US" sz="2800" b="1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  <a:sym typeface="+mn-lt"/>
            </a:endParaRPr>
          </a:p>
        </p:txBody>
      </p:sp>
      <p:sp>
        <p:nvSpPr>
          <p:cNvPr id="19" name="Textfeld 53"/>
          <p:cNvSpPr txBox="1"/>
          <p:nvPr/>
        </p:nvSpPr>
        <p:spPr>
          <a:xfrm>
            <a:off x="8750738" y="5186047"/>
            <a:ext cx="2340240" cy="461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amet, consetetur sadipscing elitr,</a:t>
            </a:r>
            <a:endParaRPr lang="de-DE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íṩḻïḋè"/>
          <p:cNvSpPr/>
          <p:nvPr/>
        </p:nvSpPr>
        <p:spPr bwMode="auto">
          <a:xfrm>
            <a:off x="7177367" y="3633692"/>
            <a:ext cx="402880" cy="402880"/>
          </a:xfrm>
          <a:custGeom>
            <a:avLst/>
            <a:gdLst>
              <a:gd name="T0" fmla="*/ 48 w 48"/>
              <a:gd name="T1" fmla="*/ 38 h 41"/>
              <a:gd name="T2" fmla="*/ 45 w 48"/>
              <a:gd name="T3" fmla="*/ 41 h 41"/>
              <a:gd name="T4" fmla="*/ 37 w 48"/>
              <a:gd name="T5" fmla="*/ 41 h 41"/>
              <a:gd name="T6" fmla="*/ 34 w 48"/>
              <a:gd name="T7" fmla="*/ 38 h 41"/>
              <a:gd name="T8" fmla="*/ 34 w 48"/>
              <a:gd name="T9" fmla="*/ 30 h 41"/>
              <a:gd name="T10" fmla="*/ 37 w 48"/>
              <a:gd name="T11" fmla="*/ 27 h 41"/>
              <a:gd name="T12" fmla="*/ 39 w 48"/>
              <a:gd name="T13" fmla="*/ 27 h 41"/>
              <a:gd name="T14" fmla="*/ 39 w 48"/>
              <a:gd name="T15" fmla="*/ 22 h 41"/>
              <a:gd name="T16" fmla="*/ 25 w 48"/>
              <a:gd name="T17" fmla="*/ 22 h 41"/>
              <a:gd name="T18" fmla="*/ 25 w 48"/>
              <a:gd name="T19" fmla="*/ 27 h 41"/>
              <a:gd name="T20" fmla="*/ 28 w 48"/>
              <a:gd name="T21" fmla="*/ 27 h 41"/>
              <a:gd name="T22" fmla="*/ 31 w 48"/>
              <a:gd name="T23" fmla="*/ 30 h 41"/>
              <a:gd name="T24" fmla="*/ 31 w 48"/>
              <a:gd name="T25" fmla="*/ 38 h 41"/>
              <a:gd name="T26" fmla="*/ 28 w 48"/>
              <a:gd name="T27" fmla="*/ 41 h 41"/>
              <a:gd name="T28" fmla="*/ 19 w 48"/>
              <a:gd name="T29" fmla="*/ 41 h 41"/>
              <a:gd name="T30" fmla="*/ 17 w 48"/>
              <a:gd name="T31" fmla="*/ 38 h 41"/>
              <a:gd name="T32" fmla="*/ 17 w 48"/>
              <a:gd name="T33" fmla="*/ 30 h 41"/>
              <a:gd name="T34" fmla="*/ 19 w 48"/>
              <a:gd name="T35" fmla="*/ 27 h 41"/>
              <a:gd name="T36" fmla="*/ 22 w 48"/>
              <a:gd name="T37" fmla="*/ 27 h 41"/>
              <a:gd name="T38" fmla="*/ 22 w 48"/>
              <a:gd name="T39" fmla="*/ 22 h 41"/>
              <a:gd name="T40" fmla="*/ 8 w 48"/>
              <a:gd name="T41" fmla="*/ 22 h 41"/>
              <a:gd name="T42" fmla="*/ 8 w 48"/>
              <a:gd name="T43" fmla="*/ 27 h 41"/>
              <a:gd name="T44" fmla="*/ 11 w 48"/>
              <a:gd name="T45" fmla="*/ 27 h 41"/>
              <a:gd name="T46" fmla="*/ 13 w 48"/>
              <a:gd name="T47" fmla="*/ 30 h 41"/>
              <a:gd name="T48" fmla="*/ 13 w 48"/>
              <a:gd name="T49" fmla="*/ 38 h 41"/>
              <a:gd name="T50" fmla="*/ 11 w 48"/>
              <a:gd name="T51" fmla="*/ 41 h 41"/>
              <a:gd name="T52" fmla="*/ 2 w 48"/>
              <a:gd name="T53" fmla="*/ 41 h 41"/>
              <a:gd name="T54" fmla="*/ 0 w 48"/>
              <a:gd name="T55" fmla="*/ 38 h 41"/>
              <a:gd name="T56" fmla="*/ 0 w 48"/>
              <a:gd name="T57" fmla="*/ 30 h 41"/>
              <a:gd name="T58" fmla="*/ 2 w 48"/>
              <a:gd name="T59" fmla="*/ 27 h 41"/>
              <a:gd name="T60" fmla="*/ 5 w 48"/>
              <a:gd name="T61" fmla="*/ 27 h 41"/>
              <a:gd name="T62" fmla="*/ 5 w 48"/>
              <a:gd name="T63" fmla="*/ 22 h 41"/>
              <a:gd name="T64" fmla="*/ 8 w 48"/>
              <a:gd name="T65" fmla="*/ 19 h 41"/>
              <a:gd name="T66" fmla="*/ 22 w 48"/>
              <a:gd name="T67" fmla="*/ 19 h 41"/>
              <a:gd name="T68" fmla="*/ 22 w 48"/>
              <a:gd name="T69" fmla="*/ 13 h 41"/>
              <a:gd name="T70" fmla="*/ 19 w 48"/>
              <a:gd name="T71" fmla="*/ 13 h 41"/>
              <a:gd name="T72" fmla="*/ 17 w 48"/>
              <a:gd name="T73" fmla="*/ 11 h 41"/>
              <a:gd name="T74" fmla="*/ 17 w 48"/>
              <a:gd name="T75" fmla="*/ 2 h 41"/>
              <a:gd name="T76" fmla="*/ 19 w 48"/>
              <a:gd name="T77" fmla="*/ 0 h 41"/>
              <a:gd name="T78" fmla="*/ 28 w 48"/>
              <a:gd name="T79" fmla="*/ 0 h 41"/>
              <a:gd name="T80" fmla="*/ 31 w 48"/>
              <a:gd name="T81" fmla="*/ 2 h 41"/>
              <a:gd name="T82" fmla="*/ 31 w 48"/>
              <a:gd name="T83" fmla="*/ 11 h 41"/>
              <a:gd name="T84" fmla="*/ 28 w 48"/>
              <a:gd name="T85" fmla="*/ 13 h 41"/>
              <a:gd name="T86" fmla="*/ 25 w 48"/>
              <a:gd name="T87" fmla="*/ 13 h 41"/>
              <a:gd name="T88" fmla="*/ 25 w 48"/>
              <a:gd name="T89" fmla="*/ 19 h 41"/>
              <a:gd name="T90" fmla="*/ 39 w 48"/>
              <a:gd name="T91" fmla="*/ 19 h 41"/>
              <a:gd name="T92" fmla="*/ 43 w 48"/>
              <a:gd name="T93" fmla="*/ 22 h 41"/>
              <a:gd name="T94" fmla="*/ 43 w 48"/>
              <a:gd name="T95" fmla="*/ 27 h 41"/>
              <a:gd name="T96" fmla="*/ 45 w 48"/>
              <a:gd name="T97" fmla="*/ 27 h 41"/>
              <a:gd name="T98" fmla="*/ 48 w 48"/>
              <a:gd name="T99" fmla="*/ 30 h 41"/>
              <a:gd name="T100" fmla="*/ 48 w 48"/>
              <a:gd name="T101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1">
                <a:moveTo>
                  <a:pt x="48" y="38"/>
                </a:moveTo>
                <a:cubicBezTo>
                  <a:pt x="48" y="40"/>
                  <a:pt x="47" y="41"/>
                  <a:pt x="45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5" y="41"/>
                  <a:pt x="34" y="40"/>
                  <a:pt x="34" y="38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5" y="27"/>
                  <a:pt x="37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2"/>
                  <a:pt x="39" y="22"/>
                  <a:pt x="39" y="22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7"/>
                  <a:pt x="25" y="27"/>
                  <a:pt x="25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7"/>
                  <a:pt x="31" y="28"/>
                  <a:pt x="31" y="30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40"/>
                  <a:pt x="29" y="41"/>
                  <a:pt x="2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0"/>
                  <a:pt x="17" y="38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8"/>
                  <a:pt x="18" y="27"/>
                  <a:pt x="19" y="27"/>
                </a:cubicBezTo>
                <a:cubicBezTo>
                  <a:pt x="22" y="27"/>
                  <a:pt x="22" y="27"/>
                  <a:pt x="22" y="27"/>
                </a:cubicBezTo>
                <a:cubicBezTo>
                  <a:pt x="22" y="22"/>
                  <a:pt x="22" y="22"/>
                  <a:pt x="22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7"/>
                  <a:pt x="8" y="27"/>
                  <a:pt x="8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2" y="27"/>
                  <a:pt x="13" y="28"/>
                  <a:pt x="13" y="30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40"/>
                  <a:pt x="12" y="41"/>
                  <a:pt x="11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0"/>
                  <a:pt x="0" y="38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1" y="27"/>
                  <a:pt x="2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0"/>
                  <a:pt x="6" y="19"/>
                  <a:pt x="8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3"/>
                  <a:pt x="17" y="12"/>
                  <a:pt x="17" y="11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1" y="1"/>
                  <a:pt x="31" y="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2"/>
                  <a:pt x="29" y="13"/>
                  <a:pt x="28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9"/>
                  <a:pt x="25" y="19"/>
                  <a:pt x="25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9"/>
                  <a:pt x="43" y="20"/>
                  <a:pt x="43" y="22"/>
                </a:cubicBezTo>
                <a:cubicBezTo>
                  <a:pt x="43" y="27"/>
                  <a:pt x="43" y="27"/>
                  <a:pt x="43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7" y="27"/>
                  <a:pt x="48" y="28"/>
                  <a:pt x="48" y="30"/>
                </a:cubicBezTo>
                <a:lnTo>
                  <a:pt x="48" y="3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707590" y="587370"/>
            <a:ext cx="2776819" cy="1898742"/>
            <a:chOff x="1351430" y="1651282"/>
            <a:chExt cx="2776819" cy="189874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1351430" y="1651282"/>
              <a:ext cx="2776817" cy="0"/>
            </a:xfrm>
            <a:prstGeom prst="line">
              <a:avLst/>
            </a:prstGeom>
            <a:ln>
              <a:solidFill>
                <a:srgbClr val="FF36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351430" y="1651282"/>
              <a:ext cx="470646" cy="609836"/>
            </a:xfrm>
            <a:prstGeom prst="line">
              <a:avLst/>
            </a:prstGeom>
            <a:ln>
              <a:solidFill>
                <a:srgbClr val="FF36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140664" y="2786867"/>
              <a:ext cx="595953" cy="763157"/>
            </a:xfrm>
            <a:prstGeom prst="line">
              <a:avLst/>
            </a:prstGeom>
            <a:ln>
              <a:solidFill>
                <a:srgbClr val="FF36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3612453" y="1651282"/>
              <a:ext cx="515796" cy="668336"/>
            </a:xfrm>
            <a:prstGeom prst="line">
              <a:avLst/>
            </a:prstGeom>
            <a:ln>
              <a:solidFill>
                <a:srgbClr val="FF36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2735140" y="2786867"/>
              <a:ext cx="595953" cy="763157"/>
            </a:xfrm>
            <a:prstGeom prst="line">
              <a:avLst/>
            </a:prstGeom>
            <a:ln>
              <a:solidFill>
                <a:srgbClr val="FF36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5174664" y="1441216"/>
            <a:ext cx="1842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+mn-ea"/>
              </a:rPr>
              <a:t>CONTENTS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57281" y="554959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spc="600" dirty="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0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天空, 男士, 服装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207124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476565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207124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854388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343901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095159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895991" y="1441679"/>
            <a:ext cx="240001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Futura Bk BT" panose="020B0502020204020303" pitchFamily="34" charset="0"/>
              </a:rPr>
              <a:t>PART 01</a:t>
            </a:r>
            <a:endParaRPr lang="zh-CN" altLang="en-US" sz="4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59100" y="2447638"/>
            <a:ext cx="627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spc="600" dirty="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+mj-ea"/>
                <a:ea typeface="+mj-ea"/>
              </a:rPr>
              <a:t>工作概述</a:t>
            </a:r>
            <a:endParaRPr lang="zh-CN" altLang="en-US" sz="66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68040" y="3429000"/>
            <a:ext cx="5341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+mn-ea"/>
              </a:rPr>
              <a:t>SUMMARY OF WORK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工作概述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3396" y="853916"/>
            <a:ext cx="1705210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ysClr val="windowText" lastClr="000000"/>
                </a:solidFill>
              </a:rPr>
              <a:t>SUMMARY OF WORK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: 形状 7"/>
          <p:cNvSpPr/>
          <p:nvPr/>
        </p:nvSpPr>
        <p:spPr>
          <a:xfrm>
            <a:off x="1362191" y="1790700"/>
            <a:ext cx="2044700" cy="2044700"/>
          </a:xfrm>
          <a:custGeom>
            <a:avLst/>
            <a:gdLst>
              <a:gd name="connsiteX0" fmla="*/ 1022350 w 2044700"/>
              <a:gd name="connsiteY0" fmla="*/ 0 h 2044700"/>
              <a:gd name="connsiteX1" fmla="*/ 2044700 w 2044700"/>
              <a:gd name="connsiteY1" fmla="*/ 1022350 h 2044700"/>
              <a:gd name="connsiteX2" fmla="*/ 1022350 w 2044700"/>
              <a:gd name="connsiteY2" fmla="*/ 2044700 h 2044700"/>
              <a:gd name="connsiteX3" fmla="*/ 0 w 2044700"/>
              <a:gd name="connsiteY3" fmla="*/ 1022350 h 2044700"/>
              <a:gd name="connsiteX4" fmla="*/ 1022350 w 2044700"/>
              <a:gd name="connsiteY4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4700" h="2044700">
                <a:moveTo>
                  <a:pt x="1022350" y="0"/>
                </a:moveTo>
                <a:cubicBezTo>
                  <a:pt x="1586978" y="0"/>
                  <a:pt x="2044700" y="457722"/>
                  <a:pt x="2044700" y="1022350"/>
                </a:cubicBezTo>
                <a:cubicBezTo>
                  <a:pt x="2044700" y="1586978"/>
                  <a:pt x="1586978" y="2044700"/>
                  <a:pt x="1022350" y="2044700"/>
                </a:cubicBezTo>
                <a:cubicBezTo>
                  <a:pt x="457722" y="2044700"/>
                  <a:pt x="0" y="1586978"/>
                  <a:pt x="0" y="1022350"/>
                </a:cubicBezTo>
                <a:cubicBezTo>
                  <a:pt x="0" y="457722"/>
                  <a:pt x="457722" y="0"/>
                  <a:pt x="1022350" y="0"/>
                </a:cubicBezTo>
                <a:close/>
              </a:path>
            </a:pathLst>
          </a:custGeom>
          <a:blipFill dpi="0" rotWithShape="1">
            <a:blip r:embed="rId1"/>
            <a:srcRect/>
            <a:tile tx="0" ty="0" sx="100000" sy="100000" flip="none" algn="tl"/>
          </a:blipFill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9" name="任意多边形: 形状 8"/>
          <p:cNvSpPr/>
          <p:nvPr/>
        </p:nvSpPr>
        <p:spPr>
          <a:xfrm>
            <a:off x="3836497" y="1790700"/>
            <a:ext cx="2044700" cy="2044700"/>
          </a:xfrm>
          <a:custGeom>
            <a:avLst/>
            <a:gdLst>
              <a:gd name="connsiteX0" fmla="*/ 1022350 w 2044700"/>
              <a:gd name="connsiteY0" fmla="*/ 0 h 2044700"/>
              <a:gd name="connsiteX1" fmla="*/ 2044700 w 2044700"/>
              <a:gd name="connsiteY1" fmla="*/ 1022350 h 2044700"/>
              <a:gd name="connsiteX2" fmla="*/ 1022350 w 2044700"/>
              <a:gd name="connsiteY2" fmla="*/ 2044700 h 2044700"/>
              <a:gd name="connsiteX3" fmla="*/ 0 w 2044700"/>
              <a:gd name="connsiteY3" fmla="*/ 1022350 h 2044700"/>
              <a:gd name="connsiteX4" fmla="*/ 1022350 w 2044700"/>
              <a:gd name="connsiteY4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4700" h="2044700">
                <a:moveTo>
                  <a:pt x="1022350" y="0"/>
                </a:moveTo>
                <a:cubicBezTo>
                  <a:pt x="1586978" y="0"/>
                  <a:pt x="2044700" y="457722"/>
                  <a:pt x="2044700" y="1022350"/>
                </a:cubicBezTo>
                <a:cubicBezTo>
                  <a:pt x="2044700" y="1586978"/>
                  <a:pt x="1586978" y="2044700"/>
                  <a:pt x="1022350" y="2044700"/>
                </a:cubicBezTo>
                <a:cubicBezTo>
                  <a:pt x="457722" y="2044700"/>
                  <a:pt x="0" y="1586978"/>
                  <a:pt x="0" y="1022350"/>
                </a:cubicBezTo>
                <a:cubicBezTo>
                  <a:pt x="0" y="457722"/>
                  <a:pt x="457722" y="0"/>
                  <a:pt x="1022350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6310803" y="1790700"/>
            <a:ext cx="2044700" cy="2044700"/>
          </a:xfrm>
          <a:custGeom>
            <a:avLst/>
            <a:gdLst>
              <a:gd name="connsiteX0" fmla="*/ 1022350 w 2044700"/>
              <a:gd name="connsiteY0" fmla="*/ 0 h 2044700"/>
              <a:gd name="connsiteX1" fmla="*/ 2044700 w 2044700"/>
              <a:gd name="connsiteY1" fmla="*/ 1022350 h 2044700"/>
              <a:gd name="connsiteX2" fmla="*/ 1022350 w 2044700"/>
              <a:gd name="connsiteY2" fmla="*/ 2044700 h 2044700"/>
              <a:gd name="connsiteX3" fmla="*/ 0 w 2044700"/>
              <a:gd name="connsiteY3" fmla="*/ 1022350 h 2044700"/>
              <a:gd name="connsiteX4" fmla="*/ 1022350 w 2044700"/>
              <a:gd name="connsiteY4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4700" h="2044700">
                <a:moveTo>
                  <a:pt x="1022350" y="0"/>
                </a:moveTo>
                <a:cubicBezTo>
                  <a:pt x="1586978" y="0"/>
                  <a:pt x="2044700" y="457722"/>
                  <a:pt x="2044700" y="1022350"/>
                </a:cubicBezTo>
                <a:cubicBezTo>
                  <a:pt x="2044700" y="1586978"/>
                  <a:pt x="1586978" y="2044700"/>
                  <a:pt x="1022350" y="2044700"/>
                </a:cubicBezTo>
                <a:cubicBezTo>
                  <a:pt x="457722" y="2044700"/>
                  <a:pt x="0" y="1586978"/>
                  <a:pt x="0" y="1022350"/>
                </a:cubicBezTo>
                <a:cubicBezTo>
                  <a:pt x="0" y="457722"/>
                  <a:pt x="457722" y="0"/>
                  <a:pt x="1022350" y="0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8785109" y="1790700"/>
            <a:ext cx="2044700" cy="2044700"/>
          </a:xfrm>
          <a:custGeom>
            <a:avLst/>
            <a:gdLst>
              <a:gd name="connsiteX0" fmla="*/ 1022350 w 2044700"/>
              <a:gd name="connsiteY0" fmla="*/ 0 h 2044700"/>
              <a:gd name="connsiteX1" fmla="*/ 2044700 w 2044700"/>
              <a:gd name="connsiteY1" fmla="*/ 1022350 h 2044700"/>
              <a:gd name="connsiteX2" fmla="*/ 1022350 w 2044700"/>
              <a:gd name="connsiteY2" fmla="*/ 2044700 h 2044700"/>
              <a:gd name="connsiteX3" fmla="*/ 0 w 2044700"/>
              <a:gd name="connsiteY3" fmla="*/ 1022350 h 2044700"/>
              <a:gd name="connsiteX4" fmla="*/ 1022350 w 2044700"/>
              <a:gd name="connsiteY4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4700" h="2044700">
                <a:moveTo>
                  <a:pt x="1022350" y="0"/>
                </a:moveTo>
                <a:cubicBezTo>
                  <a:pt x="1586978" y="0"/>
                  <a:pt x="2044700" y="457722"/>
                  <a:pt x="2044700" y="1022350"/>
                </a:cubicBezTo>
                <a:cubicBezTo>
                  <a:pt x="2044700" y="1586978"/>
                  <a:pt x="1586978" y="2044700"/>
                  <a:pt x="1022350" y="2044700"/>
                </a:cubicBezTo>
                <a:cubicBezTo>
                  <a:pt x="457722" y="2044700"/>
                  <a:pt x="0" y="1586978"/>
                  <a:pt x="0" y="1022350"/>
                </a:cubicBezTo>
                <a:cubicBezTo>
                  <a:pt x="0" y="457722"/>
                  <a:pt x="457722" y="0"/>
                  <a:pt x="1022350" y="0"/>
                </a:cubicBez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45703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73451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36497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64245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27291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55039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18085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845833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工作概述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3396" y="853916"/>
            <a:ext cx="1705210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ysClr val="windowText" lastClr="000000"/>
                </a:solidFill>
              </a:rPr>
              <a:t>SUMMARY OF WORK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îṣļîḑé-Rounded Rectangle 6"/>
          <p:cNvSpPr/>
          <p:nvPr/>
        </p:nvSpPr>
        <p:spPr>
          <a:xfrm>
            <a:off x="1543050" y="1936909"/>
            <a:ext cx="2552700" cy="4067175"/>
          </a:xfrm>
          <a:prstGeom prst="roundRect">
            <a:avLst>
              <a:gd name="adj" fmla="val 4478"/>
            </a:avLst>
          </a:prstGeom>
          <a:noFill/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îṣļîḑé-Oval 7"/>
          <p:cNvSpPr/>
          <p:nvPr/>
        </p:nvSpPr>
        <p:spPr>
          <a:xfrm>
            <a:off x="2090057" y="2290851"/>
            <a:ext cx="1458686" cy="1458686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3"/>
          <p:cNvSpPr>
            <a:spLocks noEditPoints="1"/>
          </p:cNvSpPr>
          <p:nvPr/>
        </p:nvSpPr>
        <p:spPr bwMode="auto">
          <a:xfrm>
            <a:off x="2461640" y="2750493"/>
            <a:ext cx="667896" cy="611792"/>
          </a:xfrm>
          <a:custGeom>
            <a:avLst/>
            <a:gdLst>
              <a:gd name="T0" fmla="*/ 239 w 267"/>
              <a:gd name="T1" fmla="*/ 44 h 245"/>
              <a:gd name="T2" fmla="*/ 200 w 267"/>
              <a:gd name="T3" fmla="*/ 44 h 245"/>
              <a:gd name="T4" fmla="*/ 200 w 267"/>
              <a:gd name="T5" fmla="*/ 39 h 245"/>
              <a:gd name="T6" fmla="*/ 161 w 267"/>
              <a:gd name="T7" fmla="*/ 0 h 245"/>
              <a:gd name="T8" fmla="*/ 106 w 267"/>
              <a:gd name="T9" fmla="*/ 0 h 245"/>
              <a:gd name="T10" fmla="*/ 67 w 267"/>
              <a:gd name="T11" fmla="*/ 39 h 245"/>
              <a:gd name="T12" fmla="*/ 67 w 267"/>
              <a:gd name="T13" fmla="*/ 44 h 245"/>
              <a:gd name="T14" fmla="*/ 28 w 267"/>
              <a:gd name="T15" fmla="*/ 44 h 245"/>
              <a:gd name="T16" fmla="*/ 0 w 267"/>
              <a:gd name="T17" fmla="*/ 72 h 245"/>
              <a:gd name="T18" fmla="*/ 0 w 267"/>
              <a:gd name="T19" fmla="*/ 207 h 245"/>
              <a:gd name="T20" fmla="*/ 25 w 267"/>
              <a:gd name="T21" fmla="*/ 235 h 245"/>
              <a:gd name="T22" fmla="*/ 25 w 267"/>
              <a:gd name="T23" fmla="*/ 238 h 245"/>
              <a:gd name="T24" fmla="*/ 33 w 267"/>
              <a:gd name="T25" fmla="*/ 245 h 245"/>
              <a:gd name="T26" fmla="*/ 46 w 267"/>
              <a:gd name="T27" fmla="*/ 245 h 245"/>
              <a:gd name="T28" fmla="*/ 54 w 267"/>
              <a:gd name="T29" fmla="*/ 238 h 245"/>
              <a:gd name="T30" fmla="*/ 53 w 267"/>
              <a:gd name="T31" fmla="*/ 235 h 245"/>
              <a:gd name="T32" fmla="*/ 214 w 267"/>
              <a:gd name="T33" fmla="*/ 235 h 245"/>
              <a:gd name="T34" fmla="*/ 214 w 267"/>
              <a:gd name="T35" fmla="*/ 238 h 245"/>
              <a:gd name="T36" fmla="*/ 221 w 267"/>
              <a:gd name="T37" fmla="*/ 245 h 245"/>
              <a:gd name="T38" fmla="*/ 235 w 267"/>
              <a:gd name="T39" fmla="*/ 245 h 245"/>
              <a:gd name="T40" fmla="*/ 243 w 267"/>
              <a:gd name="T41" fmla="*/ 238 h 245"/>
              <a:gd name="T42" fmla="*/ 242 w 267"/>
              <a:gd name="T43" fmla="*/ 235 h 245"/>
              <a:gd name="T44" fmla="*/ 267 w 267"/>
              <a:gd name="T45" fmla="*/ 207 h 245"/>
              <a:gd name="T46" fmla="*/ 267 w 267"/>
              <a:gd name="T47" fmla="*/ 72 h 245"/>
              <a:gd name="T48" fmla="*/ 239 w 267"/>
              <a:gd name="T49" fmla="*/ 44 h 245"/>
              <a:gd name="T50" fmla="*/ 216 w 267"/>
              <a:gd name="T51" fmla="*/ 53 h 245"/>
              <a:gd name="T52" fmla="*/ 229 w 267"/>
              <a:gd name="T53" fmla="*/ 53 h 245"/>
              <a:gd name="T54" fmla="*/ 229 w 267"/>
              <a:gd name="T55" fmla="*/ 222 h 245"/>
              <a:gd name="T56" fmla="*/ 216 w 267"/>
              <a:gd name="T57" fmla="*/ 222 h 245"/>
              <a:gd name="T58" fmla="*/ 216 w 267"/>
              <a:gd name="T59" fmla="*/ 53 h 245"/>
              <a:gd name="T60" fmla="*/ 89 w 267"/>
              <a:gd name="T61" fmla="*/ 39 h 245"/>
              <a:gd name="T62" fmla="*/ 106 w 267"/>
              <a:gd name="T63" fmla="*/ 21 h 245"/>
              <a:gd name="T64" fmla="*/ 161 w 267"/>
              <a:gd name="T65" fmla="*/ 21 h 245"/>
              <a:gd name="T66" fmla="*/ 179 w 267"/>
              <a:gd name="T67" fmla="*/ 39 h 245"/>
              <a:gd name="T68" fmla="*/ 179 w 267"/>
              <a:gd name="T69" fmla="*/ 44 h 245"/>
              <a:gd name="T70" fmla="*/ 89 w 267"/>
              <a:gd name="T71" fmla="*/ 44 h 245"/>
              <a:gd name="T72" fmla="*/ 89 w 267"/>
              <a:gd name="T73" fmla="*/ 39 h 245"/>
              <a:gd name="T74" fmla="*/ 38 w 267"/>
              <a:gd name="T75" fmla="*/ 53 h 245"/>
              <a:gd name="T76" fmla="*/ 52 w 267"/>
              <a:gd name="T77" fmla="*/ 53 h 245"/>
              <a:gd name="T78" fmla="*/ 52 w 267"/>
              <a:gd name="T79" fmla="*/ 222 h 245"/>
              <a:gd name="T80" fmla="*/ 38 w 267"/>
              <a:gd name="T81" fmla="*/ 222 h 245"/>
              <a:gd name="T82" fmla="*/ 38 w 267"/>
              <a:gd name="T83" fmla="*/ 53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7" h="245">
                <a:moveTo>
                  <a:pt x="239" y="44"/>
                </a:moveTo>
                <a:cubicBezTo>
                  <a:pt x="200" y="44"/>
                  <a:pt x="200" y="44"/>
                  <a:pt x="200" y="44"/>
                </a:cubicBezTo>
                <a:cubicBezTo>
                  <a:pt x="200" y="39"/>
                  <a:pt x="200" y="39"/>
                  <a:pt x="200" y="39"/>
                </a:cubicBezTo>
                <a:cubicBezTo>
                  <a:pt x="200" y="17"/>
                  <a:pt x="182" y="0"/>
                  <a:pt x="16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85" y="0"/>
                  <a:pt x="67" y="17"/>
                  <a:pt x="67" y="39"/>
                </a:cubicBezTo>
                <a:cubicBezTo>
                  <a:pt x="67" y="44"/>
                  <a:pt x="67" y="44"/>
                  <a:pt x="67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13" y="44"/>
                  <a:pt x="0" y="56"/>
                  <a:pt x="0" y="72"/>
                </a:cubicBezTo>
                <a:cubicBezTo>
                  <a:pt x="0" y="207"/>
                  <a:pt x="0" y="207"/>
                  <a:pt x="0" y="207"/>
                </a:cubicBezTo>
                <a:cubicBezTo>
                  <a:pt x="0" y="222"/>
                  <a:pt x="11" y="234"/>
                  <a:pt x="25" y="235"/>
                </a:cubicBezTo>
                <a:cubicBezTo>
                  <a:pt x="25" y="236"/>
                  <a:pt x="25" y="237"/>
                  <a:pt x="25" y="238"/>
                </a:cubicBezTo>
                <a:cubicBezTo>
                  <a:pt x="25" y="242"/>
                  <a:pt x="28" y="245"/>
                  <a:pt x="33" y="245"/>
                </a:cubicBezTo>
                <a:cubicBezTo>
                  <a:pt x="46" y="245"/>
                  <a:pt x="46" y="245"/>
                  <a:pt x="46" y="245"/>
                </a:cubicBezTo>
                <a:cubicBezTo>
                  <a:pt x="50" y="245"/>
                  <a:pt x="54" y="242"/>
                  <a:pt x="54" y="238"/>
                </a:cubicBezTo>
                <a:cubicBezTo>
                  <a:pt x="54" y="237"/>
                  <a:pt x="54" y="236"/>
                  <a:pt x="53" y="235"/>
                </a:cubicBezTo>
                <a:cubicBezTo>
                  <a:pt x="214" y="235"/>
                  <a:pt x="214" y="235"/>
                  <a:pt x="214" y="235"/>
                </a:cubicBezTo>
                <a:cubicBezTo>
                  <a:pt x="214" y="236"/>
                  <a:pt x="214" y="237"/>
                  <a:pt x="214" y="238"/>
                </a:cubicBezTo>
                <a:cubicBezTo>
                  <a:pt x="214" y="242"/>
                  <a:pt x="217" y="245"/>
                  <a:pt x="221" y="245"/>
                </a:cubicBezTo>
                <a:cubicBezTo>
                  <a:pt x="235" y="245"/>
                  <a:pt x="235" y="245"/>
                  <a:pt x="235" y="245"/>
                </a:cubicBezTo>
                <a:cubicBezTo>
                  <a:pt x="239" y="245"/>
                  <a:pt x="243" y="242"/>
                  <a:pt x="243" y="238"/>
                </a:cubicBezTo>
                <a:cubicBezTo>
                  <a:pt x="243" y="237"/>
                  <a:pt x="242" y="236"/>
                  <a:pt x="242" y="235"/>
                </a:cubicBezTo>
                <a:cubicBezTo>
                  <a:pt x="256" y="234"/>
                  <a:pt x="267" y="222"/>
                  <a:pt x="267" y="207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7" y="56"/>
                  <a:pt x="255" y="44"/>
                  <a:pt x="239" y="44"/>
                </a:cubicBezTo>
                <a:close/>
                <a:moveTo>
                  <a:pt x="216" y="53"/>
                </a:moveTo>
                <a:cubicBezTo>
                  <a:pt x="229" y="53"/>
                  <a:pt x="229" y="53"/>
                  <a:pt x="229" y="53"/>
                </a:cubicBezTo>
                <a:cubicBezTo>
                  <a:pt x="229" y="222"/>
                  <a:pt x="229" y="222"/>
                  <a:pt x="229" y="222"/>
                </a:cubicBezTo>
                <a:cubicBezTo>
                  <a:pt x="216" y="222"/>
                  <a:pt x="216" y="222"/>
                  <a:pt x="216" y="222"/>
                </a:cubicBezTo>
                <a:lnTo>
                  <a:pt x="216" y="53"/>
                </a:lnTo>
                <a:close/>
                <a:moveTo>
                  <a:pt x="89" y="39"/>
                </a:moveTo>
                <a:cubicBezTo>
                  <a:pt x="89" y="29"/>
                  <a:pt x="97" y="21"/>
                  <a:pt x="106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71" y="21"/>
                  <a:pt x="179" y="29"/>
                  <a:pt x="179" y="39"/>
                </a:cubicBezTo>
                <a:cubicBezTo>
                  <a:pt x="179" y="44"/>
                  <a:pt x="179" y="44"/>
                  <a:pt x="179" y="44"/>
                </a:cubicBezTo>
                <a:cubicBezTo>
                  <a:pt x="89" y="44"/>
                  <a:pt x="89" y="44"/>
                  <a:pt x="89" y="44"/>
                </a:cubicBezTo>
                <a:lnTo>
                  <a:pt x="89" y="39"/>
                </a:lnTo>
                <a:close/>
                <a:moveTo>
                  <a:pt x="38" y="53"/>
                </a:moveTo>
                <a:cubicBezTo>
                  <a:pt x="52" y="53"/>
                  <a:pt x="52" y="53"/>
                  <a:pt x="52" y="53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38" y="222"/>
                  <a:pt x="38" y="222"/>
                  <a:pt x="38" y="222"/>
                </a:cubicBezTo>
                <a:lnTo>
                  <a:pt x="38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îṣļîḑé-Oval 3"/>
          <p:cNvSpPr/>
          <p:nvPr/>
        </p:nvSpPr>
        <p:spPr>
          <a:xfrm>
            <a:off x="8643257" y="2290851"/>
            <a:ext cx="1458686" cy="1458686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004589" y="2670885"/>
            <a:ext cx="736024" cy="698620"/>
            <a:chOff x="10437813" y="4480719"/>
            <a:chExt cx="874713" cy="830263"/>
          </a:xfrm>
          <a:solidFill>
            <a:schemeClr val="bg1"/>
          </a:solidFill>
        </p:grpSpPr>
        <p:sp>
          <p:nvSpPr>
            <p:cNvPr id="13" name="Freeform 72"/>
            <p:cNvSpPr>
              <a:spLocks noEditPoints="1"/>
            </p:cNvSpPr>
            <p:nvPr/>
          </p:nvSpPr>
          <p:spPr bwMode="auto">
            <a:xfrm>
              <a:off x="10518776" y="4582319"/>
              <a:ext cx="715963" cy="728663"/>
            </a:xfrm>
            <a:custGeom>
              <a:avLst/>
              <a:gdLst>
                <a:gd name="T0" fmla="*/ 241 w 241"/>
                <a:gd name="T1" fmla="*/ 117 h 245"/>
                <a:gd name="T2" fmla="*/ 120 w 241"/>
                <a:gd name="T3" fmla="*/ 0 h 245"/>
                <a:gd name="T4" fmla="*/ 0 w 241"/>
                <a:gd name="T5" fmla="*/ 117 h 245"/>
                <a:gd name="T6" fmla="*/ 46 w 241"/>
                <a:gd name="T7" fmla="*/ 209 h 245"/>
                <a:gd name="T8" fmla="*/ 31 w 241"/>
                <a:gd name="T9" fmla="*/ 232 h 245"/>
                <a:gd name="T10" fmla="*/ 33 w 241"/>
                <a:gd name="T11" fmla="*/ 244 h 245"/>
                <a:gd name="T12" fmla="*/ 38 w 241"/>
                <a:gd name="T13" fmla="*/ 245 h 245"/>
                <a:gd name="T14" fmla="*/ 45 w 241"/>
                <a:gd name="T15" fmla="*/ 241 h 245"/>
                <a:gd name="T16" fmla="*/ 60 w 241"/>
                <a:gd name="T17" fmla="*/ 218 h 245"/>
                <a:gd name="T18" fmla="*/ 120 w 241"/>
                <a:gd name="T19" fmla="*/ 234 h 245"/>
                <a:gd name="T20" fmla="*/ 181 w 241"/>
                <a:gd name="T21" fmla="*/ 218 h 245"/>
                <a:gd name="T22" fmla="*/ 196 w 241"/>
                <a:gd name="T23" fmla="*/ 241 h 245"/>
                <a:gd name="T24" fmla="*/ 203 w 241"/>
                <a:gd name="T25" fmla="*/ 245 h 245"/>
                <a:gd name="T26" fmla="*/ 208 w 241"/>
                <a:gd name="T27" fmla="*/ 244 h 245"/>
                <a:gd name="T28" fmla="*/ 210 w 241"/>
                <a:gd name="T29" fmla="*/ 232 h 245"/>
                <a:gd name="T30" fmla="*/ 195 w 241"/>
                <a:gd name="T31" fmla="*/ 209 h 245"/>
                <a:gd name="T32" fmla="*/ 241 w 241"/>
                <a:gd name="T33" fmla="*/ 117 h 245"/>
                <a:gd name="T34" fmla="*/ 120 w 241"/>
                <a:gd name="T35" fmla="*/ 198 h 245"/>
                <a:gd name="T36" fmla="*/ 37 w 241"/>
                <a:gd name="T37" fmla="*/ 117 h 245"/>
                <a:gd name="T38" fmla="*/ 120 w 241"/>
                <a:gd name="T39" fmla="*/ 37 h 245"/>
                <a:gd name="T40" fmla="*/ 203 w 241"/>
                <a:gd name="T41" fmla="*/ 117 h 245"/>
                <a:gd name="T42" fmla="*/ 120 w 241"/>
                <a:gd name="T43" fmla="*/ 19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1" h="245">
                  <a:moveTo>
                    <a:pt x="241" y="117"/>
                  </a:moveTo>
                  <a:cubicBezTo>
                    <a:pt x="241" y="53"/>
                    <a:pt x="187" y="0"/>
                    <a:pt x="120" y="0"/>
                  </a:cubicBezTo>
                  <a:cubicBezTo>
                    <a:pt x="54" y="0"/>
                    <a:pt x="0" y="53"/>
                    <a:pt x="0" y="117"/>
                  </a:cubicBezTo>
                  <a:cubicBezTo>
                    <a:pt x="0" y="154"/>
                    <a:pt x="18" y="187"/>
                    <a:pt x="46" y="209"/>
                  </a:cubicBezTo>
                  <a:cubicBezTo>
                    <a:pt x="31" y="232"/>
                    <a:pt x="31" y="232"/>
                    <a:pt x="31" y="232"/>
                  </a:cubicBezTo>
                  <a:cubicBezTo>
                    <a:pt x="28" y="236"/>
                    <a:pt x="29" y="241"/>
                    <a:pt x="33" y="244"/>
                  </a:cubicBezTo>
                  <a:cubicBezTo>
                    <a:pt x="35" y="245"/>
                    <a:pt x="36" y="245"/>
                    <a:pt x="38" y="245"/>
                  </a:cubicBezTo>
                  <a:cubicBezTo>
                    <a:pt x="41" y="245"/>
                    <a:pt x="43" y="244"/>
                    <a:pt x="45" y="241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78" y="228"/>
                    <a:pt x="98" y="234"/>
                    <a:pt x="120" y="234"/>
                  </a:cubicBezTo>
                  <a:cubicBezTo>
                    <a:pt x="142" y="234"/>
                    <a:pt x="163" y="228"/>
                    <a:pt x="181" y="218"/>
                  </a:cubicBezTo>
                  <a:cubicBezTo>
                    <a:pt x="196" y="241"/>
                    <a:pt x="196" y="241"/>
                    <a:pt x="196" y="241"/>
                  </a:cubicBezTo>
                  <a:cubicBezTo>
                    <a:pt x="197" y="244"/>
                    <a:pt x="200" y="245"/>
                    <a:pt x="203" y="245"/>
                  </a:cubicBezTo>
                  <a:cubicBezTo>
                    <a:pt x="205" y="245"/>
                    <a:pt x="206" y="245"/>
                    <a:pt x="208" y="244"/>
                  </a:cubicBezTo>
                  <a:cubicBezTo>
                    <a:pt x="212" y="241"/>
                    <a:pt x="213" y="236"/>
                    <a:pt x="210" y="232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223" y="187"/>
                    <a:pt x="241" y="154"/>
                    <a:pt x="241" y="117"/>
                  </a:cubicBezTo>
                  <a:close/>
                  <a:moveTo>
                    <a:pt x="120" y="198"/>
                  </a:moveTo>
                  <a:cubicBezTo>
                    <a:pt x="75" y="198"/>
                    <a:pt x="37" y="162"/>
                    <a:pt x="37" y="117"/>
                  </a:cubicBezTo>
                  <a:cubicBezTo>
                    <a:pt x="37" y="73"/>
                    <a:pt x="75" y="37"/>
                    <a:pt x="120" y="37"/>
                  </a:cubicBezTo>
                  <a:cubicBezTo>
                    <a:pt x="166" y="37"/>
                    <a:pt x="203" y="73"/>
                    <a:pt x="203" y="117"/>
                  </a:cubicBezTo>
                  <a:cubicBezTo>
                    <a:pt x="203" y="162"/>
                    <a:pt x="166" y="198"/>
                    <a:pt x="12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73"/>
            <p:cNvSpPr/>
            <p:nvPr/>
          </p:nvSpPr>
          <p:spPr bwMode="auto">
            <a:xfrm>
              <a:off x="10437813" y="4480719"/>
              <a:ext cx="309563" cy="288925"/>
            </a:xfrm>
            <a:custGeom>
              <a:avLst/>
              <a:gdLst>
                <a:gd name="T0" fmla="*/ 102 w 104"/>
                <a:gd name="T1" fmla="*/ 19 h 97"/>
                <a:gd name="T2" fmla="*/ 93 w 104"/>
                <a:gd name="T3" fmla="*/ 17 h 97"/>
                <a:gd name="T4" fmla="*/ 25 w 104"/>
                <a:gd name="T5" fmla="*/ 17 h 97"/>
                <a:gd name="T6" fmla="*/ 14 w 104"/>
                <a:gd name="T7" fmla="*/ 83 h 97"/>
                <a:gd name="T8" fmla="*/ 14 w 104"/>
                <a:gd name="T9" fmla="*/ 93 h 97"/>
                <a:gd name="T10" fmla="*/ 25 w 104"/>
                <a:gd name="T11" fmla="*/ 94 h 97"/>
                <a:gd name="T12" fmla="*/ 101 w 104"/>
                <a:gd name="T13" fmla="*/ 30 h 97"/>
                <a:gd name="T14" fmla="*/ 102 w 104"/>
                <a:gd name="T15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102" y="19"/>
                  </a:moveTo>
                  <a:cubicBezTo>
                    <a:pt x="99" y="16"/>
                    <a:pt x="96" y="16"/>
                    <a:pt x="93" y="17"/>
                  </a:cubicBezTo>
                  <a:cubicBezTo>
                    <a:pt x="74" y="0"/>
                    <a:pt x="45" y="0"/>
                    <a:pt x="25" y="17"/>
                  </a:cubicBezTo>
                  <a:cubicBezTo>
                    <a:pt x="5" y="34"/>
                    <a:pt x="0" y="62"/>
                    <a:pt x="14" y="83"/>
                  </a:cubicBezTo>
                  <a:cubicBezTo>
                    <a:pt x="12" y="86"/>
                    <a:pt x="12" y="90"/>
                    <a:pt x="14" y="93"/>
                  </a:cubicBezTo>
                  <a:cubicBezTo>
                    <a:pt x="17" y="96"/>
                    <a:pt x="22" y="97"/>
                    <a:pt x="25" y="9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4" y="27"/>
                    <a:pt x="104" y="23"/>
                    <a:pt x="10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74"/>
            <p:cNvSpPr/>
            <p:nvPr/>
          </p:nvSpPr>
          <p:spPr bwMode="auto">
            <a:xfrm>
              <a:off x="11002963" y="4480719"/>
              <a:ext cx="309563" cy="288925"/>
            </a:xfrm>
            <a:custGeom>
              <a:avLst/>
              <a:gdLst>
                <a:gd name="T0" fmla="*/ 80 w 104"/>
                <a:gd name="T1" fmla="*/ 17 h 97"/>
                <a:gd name="T2" fmla="*/ 12 w 104"/>
                <a:gd name="T3" fmla="*/ 17 h 97"/>
                <a:gd name="T4" fmla="*/ 3 w 104"/>
                <a:gd name="T5" fmla="*/ 19 h 97"/>
                <a:gd name="T6" fmla="*/ 4 w 104"/>
                <a:gd name="T7" fmla="*/ 30 h 97"/>
                <a:gd name="T8" fmla="*/ 80 w 104"/>
                <a:gd name="T9" fmla="*/ 94 h 97"/>
                <a:gd name="T10" fmla="*/ 91 w 104"/>
                <a:gd name="T11" fmla="*/ 93 h 97"/>
                <a:gd name="T12" fmla="*/ 91 w 104"/>
                <a:gd name="T13" fmla="*/ 83 h 97"/>
                <a:gd name="T14" fmla="*/ 80 w 104"/>
                <a:gd name="T15" fmla="*/ 1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80" y="17"/>
                  </a:moveTo>
                  <a:cubicBezTo>
                    <a:pt x="60" y="0"/>
                    <a:pt x="31" y="0"/>
                    <a:pt x="12" y="17"/>
                  </a:cubicBezTo>
                  <a:cubicBezTo>
                    <a:pt x="9" y="16"/>
                    <a:pt x="5" y="16"/>
                    <a:pt x="3" y="19"/>
                  </a:cubicBezTo>
                  <a:cubicBezTo>
                    <a:pt x="0" y="23"/>
                    <a:pt x="1" y="27"/>
                    <a:pt x="4" y="30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83" y="97"/>
                    <a:pt x="88" y="96"/>
                    <a:pt x="91" y="93"/>
                  </a:cubicBezTo>
                  <a:cubicBezTo>
                    <a:pt x="93" y="90"/>
                    <a:pt x="93" y="86"/>
                    <a:pt x="91" y="83"/>
                  </a:cubicBezTo>
                  <a:cubicBezTo>
                    <a:pt x="104" y="62"/>
                    <a:pt x="100" y="34"/>
                    <a:pt x="8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75"/>
            <p:cNvSpPr/>
            <p:nvPr/>
          </p:nvSpPr>
          <p:spPr bwMode="auto">
            <a:xfrm>
              <a:off x="10780713" y="4707731"/>
              <a:ext cx="119063" cy="376238"/>
            </a:xfrm>
            <a:custGeom>
              <a:avLst/>
              <a:gdLst>
                <a:gd name="T0" fmla="*/ 32 w 40"/>
                <a:gd name="T1" fmla="*/ 0 h 127"/>
                <a:gd name="T2" fmla="*/ 32 w 40"/>
                <a:gd name="T3" fmla="*/ 0 h 127"/>
                <a:gd name="T4" fmla="*/ 23 w 40"/>
                <a:gd name="T5" fmla="*/ 9 h 127"/>
                <a:gd name="T6" fmla="*/ 22 w 40"/>
                <a:gd name="T7" fmla="*/ 73 h 127"/>
                <a:gd name="T8" fmla="*/ 2 w 40"/>
                <a:gd name="T9" fmla="*/ 115 h 127"/>
                <a:gd name="T10" fmla="*/ 6 w 40"/>
                <a:gd name="T11" fmla="*/ 126 h 127"/>
                <a:gd name="T12" fmla="*/ 10 w 40"/>
                <a:gd name="T13" fmla="*/ 127 h 127"/>
                <a:gd name="T14" fmla="*/ 18 w 40"/>
                <a:gd name="T15" fmla="*/ 122 h 127"/>
                <a:gd name="T16" fmla="*/ 39 w 40"/>
                <a:gd name="T17" fmla="*/ 79 h 127"/>
                <a:gd name="T18" fmla="*/ 39 w 40"/>
                <a:gd name="T19" fmla="*/ 75 h 127"/>
                <a:gd name="T20" fmla="*/ 40 w 40"/>
                <a:gd name="T21" fmla="*/ 9 h 127"/>
                <a:gd name="T22" fmla="*/ 32 w 40"/>
                <a:gd name="T2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7"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3" y="4"/>
                    <a:pt x="23" y="9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0" y="119"/>
                    <a:pt x="2" y="124"/>
                    <a:pt x="6" y="126"/>
                  </a:cubicBezTo>
                  <a:cubicBezTo>
                    <a:pt x="7" y="127"/>
                    <a:pt x="9" y="127"/>
                    <a:pt x="10" y="127"/>
                  </a:cubicBezTo>
                  <a:cubicBezTo>
                    <a:pt x="13" y="127"/>
                    <a:pt x="16" y="125"/>
                    <a:pt x="18" y="122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78"/>
                    <a:pt x="39" y="77"/>
                    <a:pt x="39" y="75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4"/>
                    <a:pt x="37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îṣļîḑé-Oval 5"/>
          <p:cNvSpPr/>
          <p:nvPr/>
        </p:nvSpPr>
        <p:spPr>
          <a:xfrm>
            <a:off x="5366657" y="2290851"/>
            <a:ext cx="1458686" cy="1458686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750030" y="2716302"/>
            <a:ext cx="691942" cy="607786"/>
            <a:chOff x="7545388" y="1652587"/>
            <a:chExt cx="822325" cy="722313"/>
          </a:xfrm>
          <a:solidFill>
            <a:schemeClr val="bg1"/>
          </a:solidFill>
        </p:grpSpPr>
        <p:sp>
          <p:nvSpPr>
            <p:cNvPr id="19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804267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32015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065406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093154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326545" y="4128879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354293" y="4687229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30" name="îṣļîḑé-Rounded Rectangle 6"/>
          <p:cNvSpPr/>
          <p:nvPr/>
        </p:nvSpPr>
        <p:spPr>
          <a:xfrm>
            <a:off x="4819650" y="1936909"/>
            <a:ext cx="2552700" cy="4067175"/>
          </a:xfrm>
          <a:prstGeom prst="roundRect">
            <a:avLst>
              <a:gd name="adj" fmla="val 4478"/>
            </a:avLst>
          </a:prstGeom>
          <a:noFill/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1" name="îṣļîḑé-Rounded Rectangle 6"/>
          <p:cNvSpPr/>
          <p:nvPr/>
        </p:nvSpPr>
        <p:spPr>
          <a:xfrm>
            <a:off x="8096250" y="1936909"/>
            <a:ext cx="2552700" cy="4067175"/>
          </a:xfrm>
          <a:prstGeom prst="roundRect">
            <a:avLst>
              <a:gd name="adj" fmla="val 4478"/>
            </a:avLst>
          </a:prstGeom>
          <a:noFill/>
          <a:ln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工作概述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3396" y="853916"/>
            <a:ext cx="1705210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ysClr val="windowText" lastClr="000000"/>
                </a:solidFill>
              </a:rPr>
              <a:t>SUMMARY OF WORK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iS1ide-Straight Connector 27"/>
          <p:cNvCxnSpPr/>
          <p:nvPr/>
        </p:nvCxnSpPr>
        <p:spPr>
          <a:xfrm flipV="1">
            <a:off x="2672120" y="3583622"/>
            <a:ext cx="0" cy="842068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iS1ide-Freeform: Shape 18"/>
          <p:cNvSpPr/>
          <p:nvPr/>
        </p:nvSpPr>
        <p:spPr>
          <a:xfrm flipV="1">
            <a:off x="1193800" y="4349591"/>
            <a:ext cx="3006345" cy="1654493"/>
          </a:xfrm>
          <a:custGeom>
            <a:avLst/>
            <a:gdLst>
              <a:gd name="connsiteX0" fmla="*/ 0 w 3390900"/>
              <a:gd name="connsiteY0" fmla="*/ 0 h 1695450"/>
              <a:gd name="connsiteX1" fmla="*/ 3390900 w 3390900"/>
              <a:gd name="connsiteY1" fmla="*/ 0 h 1695450"/>
              <a:gd name="connsiteX2" fmla="*/ 1695450 w 3390900"/>
              <a:gd name="connsiteY2" fmla="*/ 1695450 h 1695450"/>
              <a:gd name="connsiteX3" fmla="*/ 0 w 3390900"/>
              <a:gd name="connsiteY3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1695450">
                <a:moveTo>
                  <a:pt x="0" y="0"/>
                </a:moveTo>
                <a:lnTo>
                  <a:pt x="3390900" y="0"/>
                </a:lnTo>
                <a:cubicBezTo>
                  <a:pt x="3390900" y="936371"/>
                  <a:pt x="2631821" y="1695450"/>
                  <a:pt x="1695450" y="1695450"/>
                </a:cubicBezTo>
                <a:cubicBezTo>
                  <a:pt x="759079" y="1695450"/>
                  <a:pt x="0" y="936371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1ide-Freeform: Shape 19"/>
          <p:cNvSpPr/>
          <p:nvPr/>
        </p:nvSpPr>
        <p:spPr>
          <a:xfrm flipV="1">
            <a:off x="3459819" y="4349591"/>
            <a:ext cx="3006345" cy="1654493"/>
          </a:xfrm>
          <a:custGeom>
            <a:avLst/>
            <a:gdLst>
              <a:gd name="connsiteX0" fmla="*/ 0 w 3390900"/>
              <a:gd name="connsiteY0" fmla="*/ 0 h 1695450"/>
              <a:gd name="connsiteX1" fmla="*/ 3390900 w 3390900"/>
              <a:gd name="connsiteY1" fmla="*/ 0 h 1695450"/>
              <a:gd name="connsiteX2" fmla="*/ 1695450 w 3390900"/>
              <a:gd name="connsiteY2" fmla="*/ 1695450 h 1695450"/>
              <a:gd name="connsiteX3" fmla="*/ 0 w 3390900"/>
              <a:gd name="connsiteY3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1695450">
                <a:moveTo>
                  <a:pt x="0" y="0"/>
                </a:moveTo>
                <a:lnTo>
                  <a:pt x="3390900" y="0"/>
                </a:lnTo>
                <a:cubicBezTo>
                  <a:pt x="3390900" y="936371"/>
                  <a:pt x="2631821" y="1695450"/>
                  <a:pt x="1695450" y="1695450"/>
                </a:cubicBezTo>
                <a:cubicBezTo>
                  <a:pt x="759079" y="1695450"/>
                  <a:pt x="0" y="936371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iS1ide-Freeform: Shape 20"/>
          <p:cNvSpPr/>
          <p:nvPr/>
        </p:nvSpPr>
        <p:spPr>
          <a:xfrm flipV="1">
            <a:off x="5725836" y="4349591"/>
            <a:ext cx="3006345" cy="1654493"/>
          </a:xfrm>
          <a:custGeom>
            <a:avLst/>
            <a:gdLst>
              <a:gd name="connsiteX0" fmla="*/ 0 w 3390900"/>
              <a:gd name="connsiteY0" fmla="*/ 0 h 1695450"/>
              <a:gd name="connsiteX1" fmla="*/ 3390900 w 3390900"/>
              <a:gd name="connsiteY1" fmla="*/ 0 h 1695450"/>
              <a:gd name="connsiteX2" fmla="*/ 1695450 w 3390900"/>
              <a:gd name="connsiteY2" fmla="*/ 1695450 h 1695450"/>
              <a:gd name="connsiteX3" fmla="*/ 0 w 3390900"/>
              <a:gd name="connsiteY3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1695450">
                <a:moveTo>
                  <a:pt x="0" y="0"/>
                </a:moveTo>
                <a:lnTo>
                  <a:pt x="3390900" y="0"/>
                </a:lnTo>
                <a:cubicBezTo>
                  <a:pt x="3390900" y="936371"/>
                  <a:pt x="2631821" y="1695450"/>
                  <a:pt x="1695450" y="1695450"/>
                </a:cubicBezTo>
                <a:cubicBezTo>
                  <a:pt x="759079" y="1695450"/>
                  <a:pt x="0" y="936371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iS1ide-Freeform: Shape 21"/>
          <p:cNvSpPr/>
          <p:nvPr/>
        </p:nvSpPr>
        <p:spPr>
          <a:xfrm flipV="1">
            <a:off x="7991855" y="4349591"/>
            <a:ext cx="3006345" cy="1654493"/>
          </a:xfrm>
          <a:custGeom>
            <a:avLst/>
            <a:gdLst>
              <a:gd name="connsiteX0" fmla="*/ 0 w 3390900"/>
              <a:gd name="connsiteY0" fmla="*/ 0 h 1695450"/>
              <a:gd name="connsiteX1" fmla="*/ 3390900 w 3390900"/>
              <a:gd name="connsiteY1" fmla="*/ 0 h 1695450"/>
              <a:gd name="connsiteX2" fmla="*/ 1695450 w 3390900"/>
              <a:gd name="connsiteY2" fmla="*/ 1695450 h 1695450"/>
              <a:gd name="connsiteX3" fmla="*/ 0 w 3390900"/>
              <a:gd name="connsiteY3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1695450">
                <a:moveTo>
                  <a:pt x="0" y="0"/>
                </a:moveTo>
                <a:lnTo>
                  <a:pt x="3390900" y="0"/>
                </a:lnTo>
                <a:cubicBezTo>
                  <a:pt x="3390900" y="936371"/>
                  <a:pt x="2631821" y="1695450"/>
                  <a:pt x="1695450" y="1695450"/>
                </a:cubicBezTo>
                <a:cubicBezTo>
                  <a:pt x="759079" y="1695450"/>
                  <a:pt x="0" y="936371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iS1ide-Straight Connector 23"/>
          <p:cNvCxnSpPr/>
          <p:nvPr/>
        </p:nvCxnSpPr>
        <p:spPr>
          <a:xfrm flipV="1">
            <a:off x="7183676" y="3583622"/>
            <a:ext cx="0" cy="842068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iS1ide-Straight Connector 25"/>
          <p:cNvCxnSpPr/>
          <p:nvPr/>
        </p:nvCxnSpPr>
        <p:spPr>
          <a:xfrm flipV="1">
            <a:off x="9504561" y="3583622"/>
            <a:ext cx="0" cy="842068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iS1ide-Straight Connector 26"/>
          <p:cNvCxnSpPr/>
          <p:nvPr/>
        </p:nvCxnSpPr>
        <p:spPr>
          <a:xfrm flipV="1">
            <a:off x="4993005" y="3583622"/>
            <a:ext cx="0" cy="842068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iS1ide-Freeform: Shape 85"/>
          <p:cNvSpPr/>
          <p:nvPr/>
        </p:nvSpPr>
        <p:spPr bwMode="auto">
          <a:xfrm>
            <a:off x="6943494" y="5011115"/>
            <a:ext cx="509753" cy="338339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  <a:gd name="T44" fmla="*/ 278945 h 440259"/>
              <a:gd name="T45" fmla="*/ 278945 h 440259"/>
              <a:gd name="T46" fmla="*/ 88862 h 440259"/>
              <a:gd name="T47" fmla="*/ 88862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88862 h 440259"/>
              <a:gd name="T59" fmla="*/ 88862 h 440259"/>
              <a:gd name="T60" fmla="*/ 278945 h 440259"/>
              <a:gd name="T61" fmla="*/ 278945 h 440259"/>
              <a:gd name="T62" fmla="*/ 278945 h 440259"/>
              <a:gd name="T6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02" h="533">
                <a:moveTo>
                  <a:pt x="802" y="11"/>
                </a:moveTo>
                <a:cubicBezTo>
                  <a:pt x="802" y="11"/>
                  <a:pt x="802" y="11"/>
                  <a:pt x="802" y="11"/>
                </a:cubicBezTo>
                <a:cubicBezTo>
                  <a:pt x="801" y="9"/>
                  <a:pt x="801" y="8"/>
                  <a:pt x="800" y="6"/>
                </a:cubicBezTo>
                <a:cubicBezTo>
                  <a:pt x="800" y="6"/>
                  <a:pt x="800" y="6"/>
                  <a:pt x="800" y="6"/>
                </a:cubicBezTo>
                <a:cubicBezTo>
                  <a:pt x="800" y="6"/>
                  <a:pt x="800" y="6"/>
                  <a:pt x="800" y="6"/>
                </a:cubicBezTo>
                <a:cubicBezTo>
                  <a:pt x="799" y="5"/>
                  <a:pt x="798" y="4"/>
                  <a:pt x="797" y="3"/>
                </a:cubicBezTo>
                <a:cubicBezTo>
                  <a:pt x="796" y="3"/>
                  <a:pt x="796" y="2"/>
                  <a:pt x="796" y="2"/>
                </a:cubicBezTo>
                <a:cubicBezTo>
                  <a:pt x="795" y="2"/>
                  <a:pt x="794" y="1"/>
                  <a:pt x="793" y="1"/>
                </a:cubicBezTo>
                <a:cubicBezTo>
                  <a:pt x="792" y="0"/>
                  <a:pt x="791" y="0"/>
                  <a:pt x="791" y="0"/>
                </a:cubicBezTo>
                <a:cubicBezTo>
                  <a:pt x="790" y="0"/>
                  <a:pt x="789" y="0"/>
                  <a:pt x="789" y="0"/>
                </a:cubicBezTo>
                <a:lnTo>
                  <a:pt x="789" y="0"/>
                </a:lnTo>
                <a:cubicBezTo>
                  <a:pt x="788" y="0"/>
                  <a:pt x="788" y="0"/>
                  <a:pt x="787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6" y="0"/>
                  <a:pt x="786" y="0"/>
                  <a:pt x="786" y="0"/>
                </a:cubicBezTo>
                <a:lnTo>
                  <a:pt x="12" y="160"/>
                </a:lnTo>
                <a:cubicBezTo>
                  <a:pt x="6" y="161"/>
                  <a:pt x="2" y="166"/>
                  <a:pt x="1" y="171"/>
                </a:cubicBezTo>
                <a:cubicBezTo>
                  <a:pt x="0" y="177"/>
                  <a:pt x="3" y="182"/>
                  <a:pt x="8" y="185"/>
                </a:cubicBezTo>
                <a:lnTo>
                  <a:pt x="230" y="302"/>
                </a:lnTo>
                <a:lnTo>
                  <a:pt x="269" y="518"/>
                </a:lnTo>
                <a:cubicBezTo>
                  <a:pt x="269" y="518"/>
                  <a:pt x="269" y="518"/>
                  <a:pt x="269" y="518"/>
                </a:cubicBezTo>
                <a:cubicBezTo>
                  <a:pt x="269" y="519"/>
                  <a:pt x="269" y="520"/>
                  <a:pt x="269" y="521"/>
                </a:cubicBezTo>
                <a:cubicBezTo>
                  <a:pt x="269" y="522"/>
                  <a:pt x="269" y="523"/>
                  <a:pt x="269" y="523"/>
                </a:cubicBezTo>
                <a:cubicBezTo>
                  <a:pt x="269" y="524"/>
                  <a:pt x="270" y="525"/>
                  <a:pt x="270" y="527"/>
                </a:cubicBezTo>
                <a:cubicBezTo>
                  <a:pt x="271" y="527"/>
                  <a:pt x="271" y="527"/>
                  <a:pt x="271" y="527"/>
                </a:cubicBezTo>
                <a:cubicBezTo>
                  <a:pt x="271" y="527"/>
                  <a:pt x="271" y="527"/>
                  <a:pt x="271" y="527"/>
                </a:cubicBezTo>
                <a:cubicBezTo>
                  <a:pt x="271" y="528"/>
                  <a:pt x="271" y="528"/>
                  <a:pt x="272" y="528"/>
                </a:cubicBezTo>
                <a:cubicBezTo>
                  <a:pt x="272" y="529"/>
                  <a:pt x="273" y="530"/>
                  <a:pt x="274" y="530"/>
                </a:cubicBezTo>
                <a:cubicBezTo>
                  <a:pt x="274" y="530"/>
                  <a:pt x="274" y="530"/>
                  <a:pt x="274" y="531"/>
                </a:cubicBezTo>
                <a:cubicBezTo>
                  <a:pt x="274" y="531"/>
                  <a:pt x="274" y="531"/>
                  <a:pt x="275" y="531"/>
                </a:cubicBezTo>
                <a:cubicBezTo>
                  <a:pt x="275" y="531"/>
                  <a:pt x="276" y="532"/>
                  <a:pt x="277" y="532"/>
                </a:cubicBezTo>
                <a:cubicBezTo>
                  <a:pt x="277" y="532"/>
                  <a:pt x="278" y="533"/>
                  <a:pt x="278" y="533"/>
                </a:cubicBezTo>
                <a:cubicBezTo>
                  <a:pt x="279" y="533"/>
                  <a:pt x="281" y="533"/>
                  <a:pt x="282" y="533"/>
                </a:cubicBezTo>
                <a:lnTo>
                  <a:pt x="282" y="533"/>
                </a:lnTo>
                <a:lnTo>
                  <a:pt x="282" y="533"/>
                </a:lnTo>
                <a:lnTo>
                  <a:pt x="282" y="533"/>
                </a:lnTo>
                <a:cubicBezTo>
                  <a:pt x="282" y="533"/>
                  <a:pt x="282" y="533"/>
                  <a:pt x="282" y="533"/>
                </a:cubicBezTo>
                <a:cubicBezTo>
                  <a:pt x="282" y="533"/>
                  <a:pt x="282" y="533"/>
                  <a:pt x="283" y="533"/>
                </a:cubicBezTo>
                <a:cubicBezTo>
                  <a:pt x="286" y="533"/>
                  <a:pt x="290" y="532"/>
                  <a:pt x="292" y="529"/>
                </a:cubicBezTo>
                <a:lnTo>
                  <a:pt x="440" y="431"/>
                </a:lnTo>
                <a:lnTo>
                  <a:pt x="595" y="531"/>
                </a:lnTo>
                <a:cubicBezTo>
                  <a:pt x="597" y="532"/>
                  <a:pt x="599" y="533"/>
                  <a:pt x="602" y="533"/>
                </a:cubicBezTo>
                <a:cubicBezTo>
                  <a:pt x="603" y="533"/>
                  <a:pt x="605" y="533"/>
                  <a:pt x="606" y="533"/>
                </a:cubicBezTo>
                <a:cubicBezTo>
                  <a:pt x="610" y="531"/>
                  <a:pt x="613" y="528"/>
                  <a:pt x="614" y="524"/>
                </a:cubicBezTo>
                <a:lnTo>
                  <a:pt x="800" y="20"/>
                </a:lnTo>
                <a:cubicBezTo>
                  <a:pt x="801" y="18"/>
                  <a:pt x="802" y="16"/>
                  <a:pt x="802" y="13"/>
                </a:cubicBezTo>
                <a:cubicBezTo>
                  <a:pt x="802" y="12"/>
                  <a:pt x="802" y="12"/>
                  <a:pt x="802" y="11"/>
                </a:cubicBezTo>
                <a:close/>
                <a:moveTo>
                  <a:pt x="647" y="101"/>
                </a:moveTo>
                <a:lnTo>
                  <a:pt x="327" y="336"/>
                </a:lnTo>
                <a:cubicBezTo>
                  <a:pt x="327" y="336"/>
                  <a:pt x="326" y="337"/>
                  <a:pt x="326" y="337"/>
                </a:cubicBezTo>
                <a:cubicBezTo>
                  <a:pt x="326" y="337"/>
                  <a:pt x="326" y="337"/>
                  <a:pt x="325" y="338"/>
                </a:cubicBezTo>
                <a:cubicBezTo>
                  <a:pt x="325" y="338"/>
                  <a:pt x="325" y="338"/>
                  <a:pt x="325" y="339"/>
                </a:cubicBezTo>
                <a:cubicBezTo>
                  <a:pt x="324" y="339"/>
                  <a:pt x="324" y="339"/>
                  <a:pt x="324" y="340"/>
                </a:cubicBezTo>
                <a:cubicBezTo>
                  <a:pt x="323" y="340"/>
                  <a:pt x="323" y="341"/>
                  <a:pt x="323" y="342"/>
                </a:cubicBezTo>
                <a:cubicBezTo>
                  <a:pt x="323" y="342"/>
                  <a:pt x="323" y="342"/>
                  <a:pt x="323" y="343"/>
                </a:cubicBezTo>
                <a:cubicBezTo>
                  <a:pt x="323" y="343"/>
                  <a:pt x="322" y="343"/>
                  <a:pt x="322" y="343"/>
                </a:cubicBezTo>
                <a:lnTo>
                  <a:pt x="286" y="462"/>
                </a:lnTo>
                <a:lnTo>
                  <a:pt x="257" y="301"/>
                </a:lnTo>
                <a:lnTo>
                  <a:pt x="647" y="101"/>
                </a:lnTo>
                <a:close/>
                <a:moveTo>
                  <a:pt x="306" y="487"/>
                </a:moveTo>
                <a:lnTo>
                  <a:pt x="343" y="367"/>
                </a:lnTo>
                <a:lnTo>
                  <a:pt x="399" y="404"/>
                </a:lnTo>
                <a:lnTo>
                  <a:pt x="416" y="415"/>
                </a:lnTo>
                <a:lnTo>
                  <a:pt x="361" y="451"/>
                </a:lnTo>
                <a:lnTo>
                  <a:pt x="306" y="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iS1ide-Freeform: Shape 86"/>
          <p:cNvSpPr>
            <a:spLocks noChangeAspect="1"/>
          </p:cNvSpPr>
          <p:nvPr/>
        </p:nvSpPr>
        <p:spPr bwMode="auto">
          <a:xfrm>
            <a:off x="4711876" y="4884283"/>
            <a:ext cx="592896" cy="592002"/>
          </a:xfrm>
          <a:custGeom>
            <a:avLst/>
            <a:gdLst>
              <a:gd name="T0" fmla="*/ 5847 w 6130"/>
              <a:gd name="T1" fmla="*/ 4531 h 6130"/>
              <a:gd name="T2" fmla="*/ 5530 w 6130"/>
              <a:gd name="T3" fmla="*/ 4531 h 6130"/>
              <a:gd name="T4" fmla="*/ 5530 w 6130"/>
              <a:gd name="T5" fmla="*/ 4463 h 6130"/>
              <a:gd name="T6" fmla="*/ 4132 w 6130"/>
              <a:gd name="T7" fmla="*/ 3065 h 6130"/>
              <a:gd name="T8" fmla="*/ 3265 w 6130"/>
              <a:gd name="T9" fmla="*/ 3065 h 6130"/>
              <a:gd name="T10" fmla="*/ 3265 w 6130"/>
              <a:gd name="T11" fmla="*/ 1599 h 6130"/>
              <a:gd name="T12" fmla="*/ 3581 w 6130"/>
              <a:gd name="T13" fmla="*/ 1599 h 6130"/>
              <a:gd name="T14" fmla="*/ 3864 w 6130"/>
              <a:gd name="T15" fmla="*/ 1316 h 6130"/>
              <a:gd name="T16" fmla="*/ 3864 w 6130"/>
              <a:gd name="T17" fmla="*/ 283 h 6130"/>
              <a:gd name="T18" fmla="*/ 3581 w 6130"/>
              <a:gd name="T19" fmla="*/ 0 h 6130"/>
              <a:gd name="T20" fmla="*/ 2549 w 6130"/>
              <a:gd name="T21" fmla="*/ 0 h 6130"/>
              <a:gd name="T22" fmla="*/ 2265 w 6130"/>
              <a:gd name="T23" fmla="*/ 283 h 6130"/>
              <a:gd name="T24" fmla="*/ 2265 w 6130"/>
              <a:gd name="T25" fmla="*/ 1316 h 6130"/>
              <a:gd name="T26" fmla="*/ 2549 w 6130"/>
              <a:gd name="T27" fmla="*/ 1599 h 6130"/>
              <a:gd name="T28" fmla="*/ 2865 w 6130"/>
              <a:gd name="T29" fmla="*/ 1599 h 6130"/>
              <a:gd name="T30" fmla="*/ 2865 w 6130"/>
              <a:gd name="T31" fmla="*/ 3065 h 6130"/>
              <a:gd name="T32" fmla="*/ 1998 w 6130"/>
              <a:gd name="T33" fmla="*/ 3065 h 6130"/>
              <a:gd name="T34" fmla="*/ 600 w 6130"/>
              <a:gd name="T35" fmla="*/ 4463 h 6130"/>
              <a:gd name="T36" fmla="*/ 600 w 6130"/>
              <a:gd name="T37" fmla="*/ 4531 h 6130"/>
              <a:gd name="T38" fmla="*/ 283 w 6130"/>
              <a:gd name="T39" fmla="*/ 4531 h 6130"/>
              <a:gd name="T40" fmla="*/ 0 w 6130"/>
              <a:gd name="T41" fmla="*/ 4814 h 6130"/>
              <a:gd name="T42" fmla="*/ 0 w 6130"/>
              <a:gd name="T43" fmla="*/ 5847 h 6130"/>
              <a:gd name="T44" fmla="*/ 283 w 6130"/>
              <a:gd name="T45" fmla="*/ 6130 h 6130"/>
              <a:gd name="T46" fmla="*/ 1316 w 6130"/>
              <a:gd name="T47" fmla="*/ 6130 h 6130"/>
              <a:gd name="T48" fmla="*/ 1599 w 6130"/>
              <a:gd name="T49" fmla="*/ 5847 h 6130"/>
              <a:gd name="T50" fmla="*/ 1599 w 6130"/>
              <a:gd name="T51" fmla="*/ 4814 h 6130"/>
              <a:gd name="T52" fmla="*/ 1316 w 6130"/>
              <a:gd name="T53" fmla="*/ 4531 h 6130"/>
              <a:gd name="T54" fmla="*/ 999 w 6130"/>
              <a:gd name="T55" fmla="*/ 4531 h 6130"/>
              <a:gd name="T56" fmla="*/ 999 w 6130"/>
              <a:gd name="T57" fmla="*/ 4463 h 6130"/>
              <a:gd name="T58" fmla="*/ 1998 w 6130"/>
              <a:gd name="T59" fmla="*/ 3465 h 6130"/>
              <a:gd name="T60" fmla="*/ 2865 w 6130"/>
              <a:gd name="T61" fmla="*/ 3465 h 6130"/>
              <a:gd name="T62" fmla="*/ 2865 w 6130"/>
              <a:gd name="T63" fmla="*/ 4531 h 6130"/>
              <a:gd name="T64" fmla="*/ 2549 w 6130"/>
              <a:gd name="T65" fmla="*/ 4531 h 6130"/>
              <a:gd name="T66" fmla="*/ 2265 w 6130"/>
              <a:gd name="T67" fmla="*/ 4814 h 6130"/>
              <a:gd name="T68" fmla="*/ 2265 w 6130"/>
              <a:gd name="T69" fmla="*/ 5847 h 6130"/>
              <a:gd name="T70" fmla="*/ 2549 w 6130"/>
              <a:gd name="T71" fmla="*/ 6130 h 6130"/>
              <a:gd name="T72" fmla="*/ 3581 w 6130"/>
              <a:gd name="T73" fmla="*/ 6130 h 6130"/>
              <a:gd name="T74" fmla="*/ 3864 w 6130"/>
              <a:gd name="T75" fmla="*/ 5847 h 6130"/>
              <a:gd name="T76" fmla="*/ 3864 w 6130"/>
              <a:gd name="T77" fmla="*/ 4814 h 6130"/>
              <a:gd name="T78" fmla="*/ 3581 w 6130"/>
              <a:gd name="T79" fmla="*/ 4531 h 6130"/>
              <a:gd name="T80" fmla="*/ 3265 w 6130"/>
              <a:gd name="T81" fmla="*/ 4531 h 6130"/>
              <a:gd name="T82" fmla="*/ 3265 w 6130"/>
              <a:gd name="T83" fmla="*/ 3465 h 6130"/>
              <a:gd name="T84" fmla="*/ 4132 w 6130"/>
              <a:gd name="T85" fmla="*/ 3465 h 6130"/>
              <a:gd name="T86" fmla="*/ 5130 w 6130"/>
              <a:gd name="T87" fmla="*/ 4463 h 6130"/>
              <a:gd name="T88" fmla="*/ 5130 w 6130"/>
              <a:gd name="T89" fmla="*/ 4531 h 6130"/>
              <a:gd name="T90" fmla="*/ 4814 w 6130"/>
              <a:gd name="T91" fmla="*/ 4531 h 6130"/>
              <a:gd name="T92" fmla="*/ 4531 w 6130"/>
              <a:gd name="T93" fmla="*/ 4814 h 6130"/>
              <a:gd name="T94" fmla="*/ 4531 w 6130"/>
              <a:gd name="T95" fmla="*/ 5847 h 6130"/>
              <a:gd name="T96" fmla="*/ 4814 w 6130"/>
              <a:gd name="T97" fmla="*/ 6130 h 6130"/>
              <a:gd name="T98" fmla="*/ 5847 w 6130"/>
              <a:gd name="T99" fmla="*/ 6130 h 6130"/>
              <a:gd name="T100" fmla="*/ 6130 w 6130"/>
              <a:gd name="T101" fmla="*/ 5847 h 6130"/>
              <a:gd name="T102" fmla="*/ 6130 w 6130"/>
              <a:gd name="T103" fmla="*/ 4814 h 6130"/>
              <a:gd name="T104" fmla="*/ 5847 w 6130"/>
              <a:gd name="T105" fmla="*/ 4531 h 6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130" h="6130">
                <a:moveTo>
                  <a:pt x="5847" y="4531"/>
                </a:moveTo>
                <a:lnTo>
                  <a:pt x="5530" y="4531"/>
                </a:lnTo>
                <a:lnTo>
                  <a:pt x="5530" y="4463"/>
                </a:lnTo>
                <a:cubicBezTo>
                  <a:pt x="5530" y="3692"/>
                  <a:pt x="4903" y="3065"/>
                  <a:pt x="4132" y="3065"/>
                </a:cubicBezTo>
                <a:lnTo>
                  <a:pt x="3265" y="3065"/>
                </a:lnTo>
                <a:lnTo>
                  <a:pt x="3265" y="1599"/>
                </a:lnTo>
                <a:lnTo>
                  <a:pt x="3581" y="1599"/>
                </a:lnTo>
                <a:cubicBezTo>
                  <a:pt x="3738" y="1599"/>
                  <a:pt x="3864" y="1472"/>
                  <a:pt x="3864" y="1316"/>
                </a:cubicBezTo>
                <a:lnTo>
                  <a:pt x="3864" y="283"/>
                </a:lnTo>
                <a:cubicBezTo>
                  <a:pt x="3864" y="127"/>
                  <a:pt x="3738" y="0"/>
                  <a:pt x="3581" y="0"/>
                </a:cubicBezTo>
                <a:lnTo>
                  <a:pt x="2549" y="0"/>
                </a:lnTo>
                <a:cubicBezTo>
                  <a:pt x="2392" y="0"/>
                  <a:pt x="2265" y="127"/>
                  <a:pt x="2265" y="283"/>
                </a:cubicBezTo>
                <a:lnTo>
                  <a:pt x="2265" y="1316"/>
                </a:lnTo>
                <a:cubicBezTo>
                  <a:pt x="2265" y="1472"/>
                  <a:pt x="2392" y="1599"/>
                  <a:pt x="2549" y="1599"/>
                </a:cubicBezTo>
                <a:lnTo>
                  <a:pt x="2865" y="1599"/>
                </a:lnTo>
                <a:lnTo>
                  <a:pt x="2865" y="3065"/>
                </a:lnTo>
                <a:lnTo>
                  <a:pt x="1998" y="3065"/>
                </a:lnTo>
                <a:cubicBezTo>
                  <a:pt x="1227" y="3065"/>
                  <a:pt x="600" y="3692"/>
                  <a:pt x="600" y="4463"/>
                </a:cubicBezTo>
                <a:lnTo>
                  <a:pt x="600" y="4531"/>
                </a:lnTo>
                <a:lnTo>
                  <a:pt x="283" y="4531"/>
                </a:lnTo>
                <a:cubicBezTo>
                  <a:pt x="127" y="4531"/>
                  <a:pt x="0" y="4658"/>
                  <a:pt x="0" y="4814"/>
                </a:cubicBezTo>
                <a:lnTo>
                  <a:pt x="0" y="5847"/>
                </a:lnTo>
                <a:cubicBezTo>
                  <a:pt x="0" y="6003"/>
                  <a:pt x="127" y="6130"/>
                  <a:pt x="283" y="6130"/>
                </a:cubicBezTo>
                <a:lnTo>
                  <a:pt x="1316" y="6130"/>
                </a:lnTo>
                <a:cubicBezTo>
                  <a:pt x="1472" y="6130"/>
                  <a:pt x="1599" y="6003"/>
                  <a:pt x="1599" y="5847"/>
                </a:cubicBezTo>
                <a:lnTo>
                  <a:pt x="1599" y="4814"/>
                </a:lnTo>
                <a:cubicBezTo>
                  <a:pt x="1599" y="4658"/>
                  <a:pt x="1472" y="4531"/>
                  <a:pt x="1316" y="4531"/>
                </a:cubicBezTo>
                <a:lnTo>
                  <a:pt x="999" y="4531"/>
                </a:lnTo>
                <a:lnTo>
                  <a:pt x="999" y="4463"/>
                </a:lnTo>
                <a:cubicBezTo>
                  <a:pt x="999" y="3913"/>
                  <a:pt x="1447" y="3465"/>
                  <a:pt x="1998" y="3465"/>
                </a:cubicBezTo>
                <a:lnTo>
                  <a:pt x="2865" y="3465"/>
                </a:lnTo>
                <a:lnTo>
                  <a:pt x="2865" y="4531"/>
                </a:lnTo>
                <a:lnTo>
                  <a:pt x="2549" y="4531"/>
                </a:lnTo>
                <a:cubicBezTo>
                  <a:pt x="2392" y="4531"/>
                  <a:pt x="2265" y="4658"/>
                  <a:pt x="2265" y="4814"/>
                </a:cubicBezTo>
                <a:lnTo>
                  <a:pt x="2265" y="5847"/>
                </a:lnTo>
                <a:cubicBezTo>
                  <a:pt x="2265" y="6003"/>
                  <a:pt x="2392" y="6130"/>
                  <a:pt x="2549" y="6130"/>
                </a:cubicBezTo>
                <a:lnTo>
                  <a:pt x="3581" y="6130"/>
                </a:lnTo>
                <a:cubicBezTo>
                  <a:pt x="3738" y="6130"/>
                  <a:pt x="3864" y="6003"/>
                  <a:pt x="3864" y="5847"/>
                </a:cubicBezTo>
                <a:lnTo>
                  <a:pt x="3864" y="4814"/>
                </a:lnTo>
                <a:cubicBezTo>
                  <a:pt x="3864" y="4658"/>
                  <a:pt x="3738" y="4531"/>
                  <a:pt x="3581" y="4531"/>
                </a:cubicBezTo>
                <a:lnTo>
                  <a:pt x="3265" y="4531"/>
                </a:lnTo>
                <a:lnTo>
                  <a:pt x="3265" y="3465"/>
                </a:lnTo>
                <a:lnTo>
                  <a:pt x="4132" y="3465"/>
                </a:lnTo>
                <a:cubicBezTo>
                  <a:pt x="4683" y="3465"/>
                  <a:pt x="5130" y="3913"/>
                  <a:pt x="5130" y="4463"/>
                </a:cubicBezTo>
                <a:lnTo>
                  <a:pt x="5130" y="4531"/>
                </a:lnTo>
                <a:lnTo>
                  <a:pt x="4814" y="4531"/>
                </a:lnTo>
                <a:cubicBezTo>
                  <a:pt x="4657" y="4531"/>
                  <a:pt x="4531" y="4658"/>
                  <a:pt x="4531" y="4814"/>
                </a:cubicBezTo>
                <a:lnTo>
                  <a:pt x="4531" y="5847"/>
                </a:lnTo>
                <a:cubicBezTo>
                  <a:pt x="4531" y="6003"/>
                  <a:pt x="4657" y="6130"/>
                  <a:pt x="4814" y="6130"/>
                </a:cubicBezTo>
                <a:lnTo>
                  <a:pt x="5847" y="6130"/>
                </a:lnTo>
                <a:cubicBezTo>
                  <a:pt x="6003" y="6130"/>
                  <a:pt x="6130" y="6003"/>
                  <a:pt x="6130" y="5847"/>
                </a:cubicBezTo>
                <a:lnTo>
                  <a:pt x="6130" y="4814"/>
                </a:lnTo>
                <a:cubicBezTo>
                  <a:pt x="6130" y="4658"/>
                  <a:pt x="6003" y="4531"/>
                  <a:pt x="5847" y="45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iS1ide-Freeform: Shape 87"/>
          <p:cNvSpPr/>
          <p:nvPr/>
        </p:nvSpPr>
        <p:spPr bwMode="auto">
          <a:xfrm>
            <a:off x="2388711" y="4903262"/>
            <a:ext cx="566817" cy="554045"/>
          </a:xfrm>
          <a:custGeom>
            <a:avLst/>
            <a:gdLst>
              <a:gd name="connsiteX0" fmla="*/ 163904 w 607933"/>
              <a:gd name="connsiteY0" fmla="*/ 368072 h 594235"/>
              <a:gd name="connsiteX1" fmla="*/ 194698 w 607933"/>
              <a:gd name="connsiteY1" fmla="*/ 416677 h 594235"/>
              <a:gd name="connsiteX2" fmla="*/ 52648 w 607933"/>
              <a:gd name="connsiteY2" fmla="*/ 475202 h 594235"/>
              <a:gd name="connsiteX3" fmla="*/ 303966 w 607933"/>
              <a:gd name="connsiteY3" fmla="*/ 542654 h 594235"/>
              <a:gd name="connsiteX4" fmla="*/ 555285 w 607933"/>
              <a:gd name="connsiteY4" fmla="*/ 475202 h 594235"/>
              <a:gd name="connsiteX5" fmla="*/ 412242 w 607933"/>
              <a:gd name="connsiteY5" fmla="*/ 416677 h 594235"/>
              <a:gd name="connsiteX6" fmla="*/ 444030 w 607933"/>
              <a:gd name="connsiteY6" fmla="*/ 368072 h 594235"/>
              <a:gd name="connsiteX7" fmla="*/ 607933 w 607933"/>
              <a:gd name="connsiteY7" fmla="*/ 475202 h 594235"/>
              <a:gd name="connsiteX8" fmla="*/ 303966 w 607933"/>
              <a:gd name="connsiteY8" fmla="*/ 594235 h 594235"/>
              <a:gd name="connsiteX9" fmla="*/ 0 w 607933"/>
              <a:gd name="connsiteY9" fmla="*/ 475202 h 594235"/>
              <a:gd name="connsiteX10" fmla="*/ 163904 w 607933"/>
              <a:gd name="connsiteY10" fmla="*/ 368072 h 594235"/>
              <a:gd name="connsiteX11" fmla="*/ 304444 w 607933"/>
              <a:gd name="connsiteY11" fmla="*/ 119134 h 594235"/>
              <a:gd name="connsiteX12" fmla="*/ 368550 w 607933"/>
              <a:gd name="connsiteY12" fmla="*/ 183559 h 594235"/>
              <a:gd name="connsiteX13" fmla="*/ 304444 w 607933"/>
              <a:gd name="connsiteY13" fmla="*/ 247984 h 594235"/>
              <a:gd name="connsiteX14" fmla="*/ 240338 w 607933"/>
              <a:gd name="connsiteY14" fmla="*/ 183559 h 594235"/>
              <a:gd name="connsiteX15" fmla="*/ 304444 w 607933"/>
              <a:gd name="connsiteY15" fmla="*/ 119134 h 594235"/>
              <a:gd name="connsiteX16" fmla="*/ 304941 w 607933"/>
              <a:gd name="connsiteY16" fmla="*/ 78375 h 594235"/>
              <a:gd name="connsiteX17" fmla="*/ 198655 w 607933"/>
              <a:gd name="connsiteY17" fmla="*/ 183536 h 594235"/>
              <a:gd name="connsiteX18" fmla="*/ 304941 w 607933"/>
              <a:gd name="connsiteY18" fmla="*/ 288698 h 594235"/>
              <a:gd name="connsiteX19" fmla="*/ 410234 w 607933"/>
              <a:gd name="connsiteY19" fmla="*/ 183536 h 594235"/>
              <a:gd name="connsiteX20" fmla="*/ 304941 w 607933"/>
              <a:gd name="connsiteY20" fmla="*/ 78375 h 594235"/>
              <a:gd name="connsiteX21" fmla="*/ 304941 w 607933"/>
              <a:gd name="connsiteY21" fmla="*/ 0 h 594235"/>
              <a:gd name="connsiteX22" fmla="*/ 482747 w 607933"/>
              <a:gd name="connsiteY22" fmla="*/ 178576 h 594235"/>
              <a:gd name="connsiteX23" fmla="*/ 338714 w 607933"/>
              <a:gd name="connsiteY23" fmla="*/ 454376 h 594235"/>
              <a:gd name="connsiteX24" fmla="*/ 304941 w 607933"/>
              <a:gd name="connsiteY24" fmla="*/ 472234 h 594235"/>
              <a:gd name="connsiteX25" fmla="*/ 270175 w 607933"/>
              <a:gd name="connsiteY25" fmla="*/ 454376 h 594235"/>
              <a:gd name="connsiteX26" fmla="*/ 126142 w 607933"/>
              <a:gd name="connsiteY26" fmla="*/ 178576 h 594235"/>
              <a:gd name="connsiteX27" fmla="*/ 304941 w 607933"/>
              <a:gd name="connsiteY27" fmla="*/ 0 h 59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933" h="594235">
                <a:moveTo>
                  <a:pt x="163904" y="368072"/>
                </a:moveTo>
                <a:cubicBezTo>
                  <a:pt x="173837" y="383943"/>
                  <a:pt x="183771" y="399814"/>
                  <a:pt x="194698" y="416677"/>
                </a:cubicBezTo>
                <a:cubicBezTo>
                  <a:pt x="100329" y="430564"/>
                  <a:pt x="52648" y="460323"/>
                  <a:pt x="52648" y="475202"/>
                </a:cubicBezTo>
                <a:cubicBezTo>
                  <a:pt x="52648" y="495041"/>
                  <a:pt x="138076" y="542654"/>
                  <a:pt x="303966" y="542654"/>
                </a:cubicBezTo>
                <a:cubicBezTo>
                  <a:pt x="469857" y="542654"/>
                  <a:pt x="555285" y="495041"/>
                  <a:pt x="555285" y="475202"/>
                </a:cubicBezTo>
                <a:cubicBezTo>
                  <a:pt x="555285" y="460323"/>
                  <a:pt x="506611" y="430564"/>
                  <a:pt x="412242" y="416677"/>
                </a:cubicBezTo>
                <a:cubicBezTo>
                  <a:pt x="424162" y="399814"/>
                  <a:pt x="434096" y="383943"/>
                  <a:pt x="444030" y="368072"/>
                </a:cubicBezTo>
                <a:cubicBezTo>
                  <a:pt x="536412" y="385927"/>
                  <a:pt x="607933" y="421637"/>
                  <a:pt x="607933" y="475202"/>
                </a:cubicBezTo>
                <a:cubicBezTo>
                  <a:pt x="607933" y="553565"/>
                  <a:pt x="454956" y="594235"/>
                  <a:pt x="303966" y="594235"/>
                </a:cubicBezTo>
                <a:cubicBezTo>
                  <a:pt x="152977" y="594235"/>
                  <a:pt x="0" y="553565"/>
                  <a:pt x="0" y="475202"/>
                </a:cubicBezTo>
                <a:cubicBezTo>
                  <a:pt x="0" y="421637"/>
                  <a:pt x="70528" y="385927"/>
                  <a:pt x="163904" y="368072"/>
                </a:cubicBezTo>
                <a:close/>
                <a:moveTo>
                  <a:pt x="304444" y="119134"/>
                </a:moveTo>
                <a:cubicBezTo>
                  <a:pt x="339849" y="119134"/>
                  <a:pt x="368550" y="147978"/>
                  <a:pt x="368550" y="183559"/>
                </a:cubicBezTo>
                <a:cubicBezTo>
                  <a:pt x="368550" y="219140"/>
                  <a:pt x="339849" y="247984"/>
                  <a:pt x="304444" y="247984"/>
                </a:cubicBezTo>
                <a:cubicBezTo>
                  <a:pt x="269039" y="247984"/>
                  <a:pt x="240338" y="219140"/>
                  <a:pt x="240338" y="183559"/>
                </a:cubicBezTo>
                <a:cubicBezTo>
                  <a:pt x="240338" y="147978"/>
                  <a:pt x="269039" y="119134"/>
                  <a:pt x="304444" y="119134"/>
                </a:cubicBezTo>
                <a:close/>
                <a:moveTo>
                  <a:pt x="304941" y="78375"/>
                </a:moveTo>
                <a:cubicBezTo>
                  <a:pt x="246335" y="78375"/>
                  <a:pt x="198655" y="125003"/>
                  <a:pt x="198655" y="183536"/>
                </a:cubicBezTo>
                <a:cubicBezTo>
                  <a:pt x="198655" y="242070"/>
                  <a:pt x="246335" y="288698"/>
                  <a:pt x="304941" y="288698"/>
                </a:cubicBezTo>
                <a:cubicBezTo>
                  <a:pt x="362554" y="288698"/>
                  <a:pt x="410234" y="242070"/>
                  <a:pt x="410234" y="183536"/>
                </a:cubicBezTo>
                <a:cubicBezTo>
                  <a:pt x="410234" y="125003"/>
                  <a:pt x="362554" y="78375"/>
                  <a:pt x="304941" y="78375"/>
                </a:cubicBezTo>
                <a:close/>
                <a:moveTo>
                  <a:pt x="304941" y="0"/>
                </a:moveTo>
                <a:cubicBezTo>
                  <a:pt x="403281" y="0"/>
                  <a:pt x="482747" y="80359"/>
                  <a:pt x="482747" y="178576"/>
                </a:cubicBezTo>
                <a:cubicBezTo>
                  <a:pt x="482747" y="249014"/>
                  <a:pt x="391361" y="383938"/>
                  <a:pt x="338714" y="454376"/>
                </a:cubicBezTo>
                <a:cubicBezTo>
                  <a:pt x="330768" y="465289"/>
                  <a:pt x="317854" y="472234"/>
                  <a:pt x="304941" y="472234"/>
                </a:cubicBezTo>
                <a:cubicBezTo>
                  <a:pt x="291035" y="472234"/>
                  <a:pt x="278121" y="465289"/>
                  <a:pt x="270175" y="454376"/>
                </a:cubicBezTo>
                <a:cubicBezTo>
                  <a:pt x="217528" y="383938"/>
                  <a:pt x="126142" y="249014"/>
                  <a:pt x="126142" y="178576"/>
                </a:cubicBezTo>
                <a:cubicBezTo>
                  <a:pt x="126142" y="80359"/>
                  <a:pt x="205608" y="0"/>
                  <a:pt x="304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iS1ide-Freeform: Shape 88"/>
          <p:cNvSpPr/>
          <p:nvPr/>
        </p:nvSpPr>
        <p:spPr bwMode="auto">
          <a:xfrm>
            <a:off x="9251843" y="4878142"/>
            <a:ext cx="486368" cy="604285"/>
          </a:xfrm>
          <a:custGeom>
            <a:avLst/>
            <a:gdLst>
              <a:gd name="T0" fmla="*/ 405 w 467"/>
              <a:gd name="T1" fmla="*/ 498 h 581"/>
              <a:gd name="T2" fmla="*/ 416 w 467"/>
              <a:gd name="T3" fmla="*/ 568 h 581"/>
              <a:gd name="T4" fmla="*/ 340 w 467"/>
              <a:gd name="T5" fmla="*/ 581 h 581"/>
              <a:gd name="T6" fmla="*/ 333 w 467"/>
              <a:gd name="T7" fmla="*/ 535 h 581"/>
              <a:gd name="T8" fmla="*/ 250 w 467"/>
              <a:gd name="T9" fmla="*/ 547 h 581"/>
              <a:gd name="T10" fmla="*/ 165 w 467"/>
              <a:gd name="T11" fmla="*/ 534 h 581"/>
              <a:gd name="T12" fmla="*/ 158 w 467"/>
              <a:gd name="T13" fmla="*/ 581 h 581"/>
              <a:gd name="T14" fmla="*/ 81 w 467"/>
              <a:gd name="T15" fmla="*/ 569 h 581"/>
              <a:gd name="T16" fmla="*/ 93 w 467"/>
              <a:gd name="T17" fmla="*/ 496 h 581"/>
              <a:gd name="T18" fmla="*/ 42 w 467"/>
              <a:gd name="T19" fmla="*/ 427 h 581"/>
              <a:gd name="T20" fmla="*/ 0 w 467"/>
              <a:gd name="T21" fmla="*/ 427 h 581"/>
              <a:gd name="T22" fmla="*/ 0 w 467"/>
              <a:gd name="T23" fmla="*/ 338 h 581"/>
              <a:gd name="T24" fmla="*/ 42 w 467"/>
              <a:gd name="T25" fmla="*/ 338 h 581"/>
              <a:gd name="T26" fmla="*/ 82 w 467"/>
              <a:gd name="T27" fmla="*/ 281 h 581"/>
              <a:gd name="T28" fmla="*/ 91 w 467"/>
              <a:gd name="T29" fmla="*/ 198 h 581"/>
              <a:gd name="T30" fmla="*/ 165 w 467"/>
              <a:gd name="T31" fmla="*/ 234 h 581"/>
              <a:gd name="T32" fmla="*/ 175 w 467"/>
              <a:gd name="T33" fmla="*/ 231 h 581"/>
              <a:gd name="T34" fmla="*/ 187 w 467"/>
              <a:gd name="T35" fmla="*/ 265 h 581"/>
              <a:gd name="T36" fmla="*/ 309 w 467"/>
              <a:gd name="T37" fmla="*/ 265 h 581"/>
              <a:gd name="T38" fmla="*/ 328 w 467"/>
              <a:gd name="T39" fmla="*/ 231 h 581"/>
              <a:gd name="T40" fmla="*/ 467 w 467"/>
              <a:gd name="T41" fmla="*/ 384 h 581"/>
              <a:gd name="T42" fmla="*/ 405 w 467"/>
              <a:gd name="T43" fmla="*/ 498 h 581"/>
              <a:gd name="T44" fmla="*/ 347 w 467"/>
              <a:gd name="T45" fmla="*/ 113 h 581"/>
              <a:gd name="T46" fmla="*/ 234 w 467"/>
              <a:gd name="T47" fmla="*/ 0 h 581"/>
              <a:gd name="T48" fmla="*/ 120 w 467"/>
              <a:gd name="T49" fmla="*/ 113 h 581"/>
              <a:gd name="T50" fmla="*/ 234 w 467"/>
              <a:gd name="T51" fmla="*/ 227 h 581"/>
              <a:gd name="T52" fmla="*/ 347 w 467"/>
              <a:gd name="T53" fmla="*/ 113 h 581"/>
              <a:gd name="T54" fmla="*/ 307 w 467"/>
              <a:gd name="T55" fmla="*/ 113 h 581"/>
              <a:gd name="T56" fmla="*/ 234 w 467"/>
              <a:gd name="T57" fmla="*/ 187 h 581"/>
              <a:gd name="T58" fmla="*/ 160 w 467"/>
              <a:gd name="T59" fmla="*/ 113 h 581"/>
              <a:gd name="T60" fmla="*/ 234 w 467"/>
              <a:gd name="T61" fmla="*/ 40 h 581"/>
              <a:gd name="T62" fmla="*/ 307 w 467"/>
              <a:gd name="T63" fmla="*/ 113 h 581"/>
              <a:gd name="T64" fmla="*/ 206 w 467"/>
              <a:gd name="T65" fmla="*/ 84 h 581"/>
              <a:gd name="T66" fmla="*/ 243 w 467"/>
              <a:gd name="T67" fmla="*/ 144 h 581"/>
              <a:gd name="T68" fmla="*/ 233 w 467"/>
              <a:gd name="T69" fmla="*/ 156 h 581"/>
              <a:gd name="T70" fmla="*/ 223 w 467"/>
              <a:gd name="T71" fmla="*/ 144 h 581"/>
              <a:gd name="T72" fmla="*/ 223 w 467"/>
              <a:gd name="T73" fmla="*/ 135 h 581"/>
              <a:gd name="T74" fmla="*/ 205 w 467"/>
              <a:gd name="T75" fmla="*/ 135 h 581"/>
              <a:gd name="T76" fmla="*/ 205 w 467"/>
              <a:gd name="T77" fmla="*/ 143 h 581"/>
              <a:gd name="T78" fmla="*/ 226 w 467"/>
              <a:gd name="T79" fmla="*/ 172 h 581"/>
              <a:gd name="T80" fmla="*/ 226 w 467"/>
              <a:gd name="T81" fmla="*/ 181 h 581"/>
              <a:gd name="T82" fmla="*/ 241 w 467"/>
              <a:gd name="T83" fmla="*/ 181 h 581"/>
              <a:gd name="T84" fmla="*/ 241 w 467"/>
              <a:gd name="T85" fmla="*/ 172 h 581"/>
              <a:gd name="T86" fmla="*/ 262 w 467"/>
              <a:gd name="T87" fmla="*/ 143 h 581"/>
              <a:gd name="T88" fmla="*/ 225 w 467"/>
              <a:gd name="T89" fmla="*/ 83 h 581"/>
              <a:gd name="T90" fmla="*/ 234 w 467"/>
              <a:gd name="T91" fmla="*/ 71 h 581"/>
              <a:gd name="T92" fmla="*/ 244 w 467"/>
              <a:gd name="T93" fmla="*/ 83 h 581"/>
              <a:gd name="T94" fmla="*/ 244 w 467"/>
              <a:gd name="T95" fmla="*/ 88 h 581"/>
              <a:gd name="T96" fmla="*/ 261 w 467"/>
              <a:gd name="T97" fmla="*/ 88 h 581"/>
              <a:gd name="T98" fmla="*/ 261 w 467"/>
              <a:gd name="T99" fmla="*/ 84 h 581"/>
              <a:gd name="T100" fmla="*/ 241 w 467"/>
              <a:gd name="T101" fmla="*/ 55 h 581"/>
              <a:gd name="T102" fmla="*/ 241 w 467"/>
              <a:gd name="T103" fmla="*/ 46 h 581"/>
              <a:gd name="T104" fmla="*/ 226 w 467"/>
              <a:gd name="T105" fmla="*/ 46 h 581"/>
              <a:gd name="T106" fmla="*/ 226 w 467"/>
              <a:gd name="T107" fmla="*/ 55 h 581"/>
              <a:gd name="T108" fmla="*/ 206 w 467"/>
              <a:gd name="T109" fmla="*/ 8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7" h="581">
                <a:moveTo>
                  <a:pt x="405" y="498"/>
                </a:moveTo>
                <a:lnTo>
                  <a:pt x="416" y="568"/>
                </a:lnTo>
                <a:lnTo>
                  <a:pt x="340" y="581"/>
                </a:lnTo>
                <a:lnTo>
                  <a:pt x="333" y="535"/>
                </a:lnTo>
                <a:cubicBezTo>
                  <a:pt x="307" y="543"/>
                  <a:pt x="279" y="547"/>
                  <a:pt x="250" y="547"/>
                </a:cubicBezTo>
                <a:cubicBezTo>
                  <a:pt x="220" y="547"/>
                  <a:pt x="191" y="542"/>
                  <a:pt x="165" y="534"/>
                </a:cubicBezTo>
                <a:lnTo>
                  <a:pt x="158" y="581"/>
                </a:lnTo>
                <a:lnTo>
                  <a:pt x="81" y="569"/>
                </a:lnTo>
                <a:lnTo>
                  <a:pt x="93" y="496"/>
                </a:lnTo>
                <a:cubicBezTo>
                  <a:pt x="69" y="477"/>
                  <a:pt x="51" y="453"/>
                  <a:pt x="42" y="427"/>
                </a:cubicBezTo>
                <a:lnTo>
                  <a:pt x="0" y="427"/>
                </a:lnTo>
                <a:lnTo>
                  <a:pt x="0" y="338"/>
                </a:lnTo>
                <a:lnTo>
                  <a:pt x="42" y="338"/>
                </a:lnTo>
                <a:cubicBezTo>
                  <a:pt x="50" y="317"/>
                  <a:pt x="64" y="297"/>
                  <a:pt x="82" y="281"/>
                </a:cubicBezTo>
                <a:lnTo>
                  <a:pt x="91" y="198"/>
                </a:lnTo>
                <a:lnTo>
                  <a:pt x="165" y="234"/>
                </a:lnTo>
                <a:cubicBezTo>
                  <a:pt x="168" y="232"/>
                  <a:pt x="172" y="232"/>
                  <a:pt x="175" y="231"/>
                </a:cubicBezTo>
                <a:lnTo>
                  <a:pt x="187" y="265"/>
                </a:lnTo>
                <a:lnTo>
                  <a:pt x="309" y="265"/>
                </a:lnTo>
                <a:lnTo>
                  <a:pt x="328" y="231"/>
                </a:lnTo>
                <a:cubicBezTo>
                  <a:pt x="409" y="255"/>
                  <a:pt x="467" y="314"/>
                  <a:pt x="467" y="384"/>
                </a:cubicBezTo>
                <a:cubicBezTo>
                  <a:pt x="467" y="428"/>
                  <a:pt x="443" y="469"/>
                  <a:pt x="405" y="498"/>
                </a:cubicBezTo>
                <a:close/>
                <a:moveTo>
                  <a:pt x="347" y="113"/>
                </a:moveTo>
                <a:cubicBezTo>
                  <a:pt x="347" y="51"/>
                  <a:pt x="296" y="0"/>
                  <a:pt x="234" y="0"/>
                </a:cubicBezTo>
                <a:cubicBezTo>
                  <a:pt x="171" y="0"/>
                  <a:pt x="120" y="51"/>
                  <a:pt x="120" y="113"/>
                </a:cubicBezTo>
                <a:cubicBezTo>
                  <a:pt x="120" y="176"/>
                  <a:pt x="171" y="227"/>
                  <a:pt x="234" y="227"/>
                </a:cubicBezTo>
                <a:cubicBezTo>
                  <a:pt x="296" y="227"/>
                  <a:pt x="347" y="176"/>
                  <a:pt x="347" y="113"/>
                </a:cubicBezTo>
                <a:close/>
                <a:moveTo>
                  <a:pt x="307" y="113"/>
                </a:moveTo>
                <a:cubicBezTo>
                  <a:pt x="307" y="154"/>
                  <a:pt x="274" y="187"/>
                  <a:pt x="234" y="187"/>
                </a:cubicBezTo>
                <a:cubicBezTo>
                  <a:pt x="193" y="187"/>
                  <a:pt x="160" y="154"/>
                  <a:pt x="160" y="113"/>
                </a:cubicBezTo>
                <a:cubicBezTo>
                  <a:pt x="160" y="73"/>
                  <a:pt x="193" y="40"/>
                  <a:pt x="234" y="40"/>
                </a:cubicBezTo>
                <a:cubicBezTo>
                  <a:pt x="274" y="40"/>
                  <a:pt x="307" y="73"/>
                  <a:pt x="307" y="113"/>
                </a:cubicBezTo>
                <a:close/>
                <a:moveTo>
                  <a:pt x="206" y="84"/>
                </a:moveTo>
                <a:cubicBezTo>
                  <a:pt x="206" y="118"/>
                  <a:pt x="243" y="119"/>
                  <a:pt x="243" y="144"/>
                </a:cubicBezTo>
                <a:cubicBezTo>
                  <a:pt x="243" y="153"/>
                  <a:pt x="239" y="156"/>
                  <a:pt x="233" y="156"/>
                </a:cubicBezTo>
                <a:cubicBezTo>
                  <a:pt x="227" y="156"/>
                  <a:pt x="223" y="153"/>
                  <a:pt x="223" y="144"/>
                </a:cubicBezTo>
                <a:lnTo>
                  <a:pt x="223" y="135"/>
                </a:lnTo>
                <a:lnTo>
                  <a:pt x="205" y="135"/>
                </a:lnTo>
                <a:lnTo>
                  <a:pt x="205" y="143"/>
                </a:lnTo>
                <a:cubicBezTo>
                  <a:pt x="205" y="159"/>
                  <a:pt x="212" y="170"/>
                  <a:pt x="226" y="172"/>
                </a:cubicBezTo>
                <a:lnTo>
                  <a:pt x="226" y="181"/>
                </a:lnTo>
                <a:lnTo>
                  <a:pt x="241" y="181"/>
                </a:lnTo>
                <a:lnTo>
                  <a:pt x="241" y="172"/>
                </a:lnTo>
                <a:cubicBezTo>
                  <a:pt x="255" y="170"/>
                  <a:pt x="262" y="159"/>
                  <a:pt x="262" y="143"/>
                </a:cubicBezTo>
                <a:cubicBezTo>
                  <a:pt x="262" y="109"/>
                  <a:pt x="225" y="107"/>
                  <a:pt x="225" y="83"/>
                </a:cubicBezTo>
                <a:cubicBezTo>
                  <a:pt x="225" y="74"/>
                  <a:pt x="228" y="71"/>
                  <a:pt x="234" y="71"/>
                </a:cubicBezTo>
                <a:cubicBezTo>
                  <a:pt x="240" y="71"/>
                  <a:pt x="244" y="74"/>
                  <a:pt x="244" y="83"/>
                </a:cubicBezTo>
                <a:lnTo>
                  <a:pt x="244" y="88"/>
                </a:lnTo>
                <a:lnTo>
                  <a:pt x="261" y="88"/>
                </a:lnTo>
                <a:lnTo>
                  <a:pt x="261" y="84"/>
                </a:lnTo>
                <a:cubicBezTo>
                  <a:pt x="261" y="68"/>
                  <a:pt x="255" y="57"/>
                  <a:pt x="241" y="55"/>
                </a:cubicBezTo>
                <a:lnTo>
                  <a:pt x="241" y="46"/>
                </a:lnTo>
                <a:lnTo>
                  <a:pt x="226" y="46"/>
                </a:lnTo>
                <a:lnTo>
                  <a:pt x="226" y="55"/>
                </a:lnTo>
                <a:cubicBezTo>
                  <a:pt x="213" y="57"/>
                  <a:pt x="206" y="68"/>
                  <a:pt x="206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41525" y="1916196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69273" y="2474546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962410" y="1916196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90158" y="2474546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53354" y="1916196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81102" y="2474546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474239" y="1916196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501987" y="2474546"/>
            <a:ext cx="2005693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天空, 男士, 服装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207124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476565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207124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854388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343901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095159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895991" y="1441679"/>
            <a:ext cx="240001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Futura Bk BT" panose="020B0502020204020303" pitchFamily="34" charset="0"/>
              </a:rPr>
              <a:t>PART 02</a:t>
            </a:r>
            <a:endParaRPr lang="zh-CN" altLang="en-US" sz="4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59100" y="2447638"/>
            <a:ext cx="627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spc="60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+mj-ea"/>
                <a:ea typeface="+mj-ea"/>
              </a:rPr>
              <a:t>业绩展示</a:t>
            </a:r>
            <a:endParaRPr lang="zh-CN" altLang="en-US" sz="66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68040" y="3429000"/>
            <a:ext cx="5341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+mn-ea"/>
              </a:rPr>
              <a:t>PERFORMANCE DISPLAY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业绩展示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35418" y="853916"/>
            <a:ext cx="1921167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PERFORMANCE DISPLAY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/>
          <p:cNvGraphicFramePr/>
          <p:nvPr/>
        </p:nvGraphicFramePr>
        <p:xfrm>
          <a:off x="5975212" y="1561802"/>
          <a:ext cx="5110389" cy="394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Freeform 282"/>
          <p:cNvSpPr>
            <a:spLocks noChangeAspect="1"/>
          </p:cNvSpPr>
          <p:nvPr/>
        </p:nvSpPr>
        <p:spPr bwMode="auto">
          <a:xfrm>
            <a:off x="1324805" y="3107144"/>
            <a:ext cx="396577" cy="360000"/>
          </a:xfrm>
          <a:custGeom>
            <a:avLst/>
            <a:gdLst>
              <a:gd name="T0" fmla="*/ 85 w 87"/>
              <a:gd name="T1" fmla="*/ 56 h 79"/>
              <a:gd name="T2" fmla="*/ 76 w 87"/>
              <a:gd name="T3" fmla="*/ 56 h 79"/>
              <a:gd name="T4" fmla="*/ 76 w 87"/>
              <a:gd name="T5" fmla="*/ 45 h 79"/>
              <a:gd name="T6" fmla="*/ 72 w 87"/>
              <a:gd name="T7" fmla="*/ 40 h 79"/>
              <a:gd name="T8" fmla="*/ 45 w 87"/>
              <a:gd name="T9" fmla="*/ 40 h 79"/>
              <a:gd name="T10" fmla="*/ 45 w 87"/>
              <a:gd name="T11" fmla="*/ 23 h 79"/>
              <a:gd name="T12" fmla="*/ 54 w 87"/>
              <a:gd name="T13" fmla="*/ 23 h 79"/>
              <a:gd name="T14" fmla="*/ 56 w 87"/>
              <a:gd name="T15" fmla="*/ 21 h 79"/>
              <a:gd name="T16" fmla="*/ 56 w 87"/>
              <a:gd name="T17" fmla="*/ 2 h 79"/>
              <a:gd name="T18" fmla="*/ 54 w 87"/>
              <a:gd name="T19" fmla="*/ 0 h 79"/>
              <a:gd name="T20" fmla="*/ 34 w 87"/>
              <a:gd name="T21" fmla="*/ 0 h 79"/>
              <a:gd name="T22" fmla="*/ 32 w 87"/>
              <a:gd name="T23" fmla="*/ 2 h 79"/>
              <a:gd name="T24" fmla="*/ 32 w 87"/>
              <a:gd name="T25" fmla="*/ 21 h 79"/>
              <a:gd name="T26" fmla="*/ 34 w 87"/>
              <a:gd name="T27" fmla="*/ 23 h 79"/>
              <a:gd name="T28" fmla="*/ 43 w 87"/>
              <a:gd name="T29" fmla="*/ 23 h 79"/>
              <a:gd name="T30" fmla="*/ 43 w 87"/>
              <a:gd name="T31" fmla="*/ 40 h 79"/>
              <a:gd name="T32" fmla="*/ 16 w 87"/>
              <a:gd name="T33" fmla="*/ 40 h 79"/>
              <a:gd name="T34" fmla="*/ 11 w 87"/>
              <a:gd name="T35" fmla="*/ 45 h 79"/>
              <a:gd name="T36" fmla="*/ 11 w 87"/>
              <a:gd name="T37" fmla="*/ 56 h 79"/>
              <a:gd name="T38" fmla="*/ 2 w 87"/>
              <a:gd name="T39" fmla="*/ 56 h 79"/>
              <a:gd name="T40" fmla="*/ 0 w 87"/>
              <a:gd name="T41" fmla="*/ 58 h 79"/>
              <a:gd name="T42" fmla="*/ 0 w 87"/>
              <a:gd name="T43" fmla="*/ 77 h 79"/>
              <a:gd name="T44" fmla="*/ 2 w 87"/>
              <a:gd name="T45" fmla="*/ 79 h 79"/>
              <a:gd name="T46" fmla="*/ 23 w 87"/>
              <a:gd name="T47" fmla="*/ 79 h 79"/>
              <a:gd name="T48" fmla="*/ 25 w 87"/>
              <a:gd name="T49" fmla="*/ 77 h 79"/>
              <a:gd name="T50" fmla="*/ 25 w 87"/>
              <a:gd name="T51" fmla="*/ 58 h 79"/>
              <a:gd name="T52" fmla="*/ 23 w 87"/>
              <a:gd name="T53" fmla="*/ 56 h 79"/>
              <a:gd name="T54" fmla="*/ 14 w 87"/>
              <a:gd name="T55" fmla="*/ 56 h 79"/>
              <a:gd name="T56" fmla="*/ 14 w 87"/>
              <a:gd name="T57" fmla="*/ 45 h 79"/>
              <a:gd name="T58" fmla="*/ 16 w 87"/>
              <a:gd name="T59" fmla="*/ 42 h 79"/>
              <a:gd name="T60" fmla="*/ 43 w 87"/>
              <a:gd name="T61" fmla="*/ 42 h 79"/>
              <a:gd name="T62" fmla="*/ 43 w 87"/>
              <a:gd name="T63" fmla="*/ 56 h 79"/>
              <a:gd name="T64" fmla="*/ 34 w 87"/>
              <a:gd name="T65" fmla="*/ 56 h 79"/>
              <a:gd name="T66" fmla="*/ 32 w 87"/>
              <a:gd name="T67" fmla="*/ 58 h 79"/>
              <a:gd name="T68" fmla="*/ 32 w 87"/>
              <a:gd name="T69" fmla="*/ 77 h 79"/>
              <a:gd name="T70" fmla="*/ 34 w 87"/>
              <a:gd name="T71" fmla="*/ 79 h 79"/>
              <a:gd name="T72" fmla="*/ 54 w 87"/>
              <a:gd name="T73" fmla="*/ 79 h 79"/>
              <a:gd name="T74" fmla="*/ 56 w 87"/>
              <a:gd name="T75" fmla="*/ 77 h 79"/>
              <a:gd name="T76" fmla="*/ 56 w 87"/>
              <a:gd name="T77" fmla="*/ 58 h 79"/>
              <a:gd name="T78" fmla="*/ 54 w 87"/>
              <a:gd name="T79" fmla="*/ 56 h 79"/>
              <a:gd name="T80" fmla="*/ 45 w 87"/>
              <a:gd name="T81" fmla="*/ 56 h 79"/>
              <a:gd name="T82" fmla="*/ 45 w 87"/>
              <a:gd name="T83" fmla="*/ 42 h 79"/>
              <a:gd name="T84" fmla="*/ 72 w 87"/>
              <a:gd name="T85" fmla="*/ 42 h 79"/>
              <a:gd name="T86" fmla="*/ 74 w 87"/>
              <a:gd name="T87" fmla="*/ 45 h 79"/>
              <a:gd name="T88" fmla="*/ 74 w 87"/>
              <a:gd name="T89" fmla="*/ 56 h 79"/>
              <a:gd name="T90" fmla="*/ 65 w 87"/>
              <a:gd name="T91" fmla="*/ 56 h 79"/>
              <a:gd name="T92" fmla="*/ 63 w 87"/>
              <a:gd name="T93" fmla="*/ 58 h 79"/>
              <a:gd name="T94" fmla="*/ 63 w 87"/>
              <a:gd name="T95" fmla="*/ 77 h 79"/>
              <a:gd name="T96" fmla="*/ 65 w 87"/>
              <a:gd name="T97" fmla="*/ 79 h 79"/>
              <a:gd name="T98" fmla="*/ 85 w 87"/>
              <a:gd name="T99" fmla="*/ 79 h 79"/>
              <a:gd name="T100" fmla="*/ 87 w 87"/>
              <a:gd name="T101" fmla="*/ 77 h 79"/>
              <a:gd name="T102" fmla="*/ 87 w 87"/>
              <a:gd name="T103" fmla="*/ 58 h 79"/>
              <a:gd name="T104" fmla="*/ 85 w 87"/>
              <a:gd name="T105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79">
                <a:moveTo>
                  <a:pt x="85" y="56"/>
                </a:moveTo>
                <a:cubicBezTo>
                  <a:pt x="76" y="56"/>
                  <a:pt x="76" y="56"/>
                  <a:pt x="76" y="56"/>
                </a:cubicBezTo>
                <a:cubicBezTo>
                  <a:pt x="76" y="45"/>
                  <a:pt x="76" y="45"/>
                  <a:pt x="76" y="45"/>
                </a:cubicBezTo>
                <a:cubicBezTo>
                  <a:pt x="76" y="42"/>
                  <a:pt x="74" y="40"/>
                  <a:pt x="72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23"/>
                  <a:pt x="45" y="23"/>
                  <a:pt x="45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5" y="23"/>
                  <a:pt x="56" y="22"/>
                  <a:pt x="56" y="21"/>
                </a:cubicBezTo>
                <a:cubicBezTo>
                  <a:pt x="56" y="2"/>
                  <a:pt x="56" y="2"/>
                  <a:pt x="56" y="2"/>
                </a:cubicBezTo>
                <a:cubicBezTo>
                  <a:pt x="56" y="1"/>
                  <a:pt x="55" y="0"/>
                  <a:pt x="54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1"/>
                  <a:pt x="32" y="2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2"/>
                  <a:pt x="32" y="23"/>
                  <a:pt x="34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40"/>
                  <a:pt x="43" y="40"/>
                  <a:pt x="43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4" y="40"/>
                  <a:pt x="11" y="42"/>
                  <a:pt x="11" y="45"/>
                </a:cubicBezTo>
                <a:cubicBezTo>
                  <a:pt x="11" y="56"/>
                  <a:pt x="11" y="56"/>
                  <a:pt x="11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1" y="56"/>
                  <a:pt x="0" y="57"/>
                  <a:pt x="0" y="58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8"/>
                  <a:pt x="1" y="79"/>
                  <a:pt x="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4" y="79"/>
                  <a:pt x="25" y="78"/>
                  <a:pt x="25" y="77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7"/>
                  <a:pt x="24" y="56"/>
                  <a:pt x="23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3"/>
                  <a:pt x="15" y="42"/>
                  <a:pt x="16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56"/>
                  <a:pt x="43" y="56"/>
                  <a:pt x="43" y="56"/>
                </a:cubicBezTo>
                <a:cubicBezTo>
                  <a:pt x="34" y="56"/>
                  <a:pt x="34" y="56"/>
                  <a:pt x="34" y="56"/>
                </a:cubicBezTo>
                <a:cubicBezTo>
                  <a:pt x="32" y="56"/>
                  <a:pt x="32" y="57"/>
                  <a:pt x="32" y="58"/>
                </a:cubicBezTo>
                <a:cubicBezTo>
                  <a:pt x="32" y="77"/>
                  <a:pt x="32" y="77"/>
                  <a:pt x="32" y="77"/>
                </a:cubicBezTo>
                <a:cubicBezTo>
                  <a:pt x="32" y="78"/>
                  <a:pt x="32" y="79"/>
                  <a:pt x="34" y="79"/>
                </a:cubicBezTo>
                <a:cubicBezTo>
                  <a:pt x="54" y="79"/>
                  <a:pt x="54" y="79"/>
                  <a:pt x="54" y="79"/>
                </a:cubicBezTo>
                <a:cubicBezTo>
                  <a:pt x="55" y="79"/>
                  <a:pt x="56" y="78"/>
                  <a:pt x="56" y="77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7"/>
                  <a:pt x="55" y="56"/>
                  <a:pt x="54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42"/>
                  <a:pt x="45" y="42"/>
                  <a:pt x="45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56"/>
                  <a:pt x="74" y="56"/>
                  <a:pt x="74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4" y="56"/>
                  <a:pt x="63" y="57"/>
                  <a:pt x="63" y="58"/>
                </a:cubicBezTo>
                <a:cubicBezTo>
                  <a:pt x="63" y="77"/>
                  <a:pt x="63" y="77"/>
                  <a:pt x="63" y="77"/>
                </a:cubicBezTo>
                <a:cubicBezTo>
                  <a:pt x="63" y="78"/>
                  <a:pt x="64" y="79"/>
                  <a:pt x="6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9"/>
                  <a:pt x="87" y="78"/>
                  <a:pt x="87" y="77"/>
                </a:cubicBezTo>
                <a:cubicBezTo>
                  <a:pt x="87" y="58"/>
                  <a:pt x="87" y="58"/>
                  <a:pt x="87" y="58"/>
                </a:cubicBezTo>
                <a:cubicBezTo>
                  <a:pt x="87" y="57"/>
                  <a:pt x="87" y="56"/>
                  <a:pt x="85" y="56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Freeform 284"/>
          <p:cNvSpPr>
            <a:spLocks noChangeAspect="1" noEditPoints="1"/>
          </p:cNvSpPr>
          <p:nvPr/>
        </p:nvSpPr>
        <p:spPr bwMode="auto">
          <a:xfrm>
            <a:off x="1304556" y="4724395"/>
            <a:ext cx="437074" cy="324000"/>
          </a:xfrm>
          <a:custGeom>
            <a:avLst/>
            <a:gdLst>
              <a:gd name="T0" fmla="*/ 1 w 85"/>
              <a:gd name="T1" fmla="*/ 0 h 63"/>
              <a:gd name="T2" fmla="*/ 0 w 85"/>
              <a:gd name="T3" fmla="*/ 62 h 63"/>
              <a:gd name="T4" fmla="*/ 16 w 85"/>
              <a:gd name="T5" fmla="*/ 63 h 63"/>
              <a:gd name="T6" fmla="*/ 18 w 85"/>
              <a:gd name="T7" fmla="*/ 1 h 63"/>
              <a:gd name="T8" fmla="*/ 2 w 85"/>
              <a:gd name="T9" fmla="*/ 5 h 63"/>
              <a:gd name="T10" fmla="*/ 14 w 85"/>
              <a:gd name="T11" fmla="*/ 4 h 63"/>
              <a:gd name="T12" fmla="*/ 16 w 85"/>
              <a:gd name="T13" fmla="*/ 28 h 63"/>
              <a:gd name="T14" fmla="*/ 3 w 85"/>
              <a:gd name="T15" fmla="*/ 29 h 63"/>
              <a:gd name="T16" fmla="*/ 2 w 85"/>
              <a:gd name="T17" fmla="*/ 5 h 63"/>
              <a:gd name="T18" fmla="*/ 2 w 85"/>
              <a:gd name="T19" fmla="*/ 56 h 63"/>
              <a:gd name="T20" fmla="*/ 2 w 85"/>
              <a:gd name="T21" fmla="*/ 55 h 63"/>
              <a:gd name="T22" fmla="*/ 16 w 85"/>
              <a:gd name="T23" fmla="*/ 56 h 63"/>
              <a:gd name="T24" fmla="*/ 16 w 85"/>
              <a:gd name="T25" fmla="*/ 52 h 63"/>
              <a:gd name="T26" fmla="*/ 2 w 85"/>
              <a:gd name="T27" fmla="*/ 52 h 63"/>
              <a:gd name="T28" fmla="*/ 16 w 85"/>
              <a:gd name="T29" fmla="*/ 51 h 63"/>
              <a:gd name="T30" fmla="*/ 16 w 85"/>
              <a:gd name="T31" fmla="*/ 52 h 63"/>
              <a:gd name="T32" fmla="*/ 21 w 85"/>
              <a:gd name="T33" fmla="*/ 0 h 63"/>
              <a:gd name="T34" fmla="*/ 19 w 85"/>
              <a:gd name="T35" fmla="*/ 62 h 63"/>
              <a:gd name="T36" fmla="*/ 36 w 85"/>
              <a:gd name="T37" fmla="*/ 63 h 63"/>
              <a:gd name="T38" fmla="*/ 38 w 85"/>
              <a:gd name="T39" fmla="*/ 1 h 63"/>
              <a:gd name="T40" fmla="*/ 22 w 85"/>
              <a:gd name="T41" fmla="*/ 5 h 63"/>
              <a:gd name="T42" fmla="*/ 34 w 85"/>
              <a:gd name="T43" fmla="*/ 4 h 63"/>
              <a:gd name="T44" fmla="*/ 35 w 85"/>
              <a:gd name="T45" fmla="*/ 28 h 63"/>
              <a:gd name="T46" fmla="*/ 23 w 85"/>
              <a:gd name="T47" fmla="*/ 29 h 63"/>
              <a:gd name="T48" fmla="*/ 22 w 85"/>
              <a:gd name="T49" fmla="*/ 5 h 63"/>
              <a:gd name="T50" fmla="*/ 22 w 85"/>
              <a:gd name="T51" fmla="*/ 56 h 63"/>
              <a:gd name="T52" fmla="*/ 22 w 85"/>
              <a:gd name="T53" fmla="*/ 55 h 63"/>
              <a:gd name="T54" fmla="*/ 36 w 85"/>
              <a:gd name="T55" fmla="*/ 56 h 63"/>
              <a:gd name="T56" fmla="*/ 35 w 85"/>
              <a:gd name="T57" fmla="*/ 52 h 63"/>
              <a:gd name="T58" fmla="*/ 21 w 85"/>
              <a:gd name="T59" fmla="*/ 52 h 63"/>
              <a:gd name="T60" fmla="*/ 35 w 85"/>
              <a:gd name="T61" fmla="*/ 51 h 63"/>
              <a:gd name="T62" fmla="*/ 35 w 85"/>
              <a:gd name="T63" fmla="*/ 52 h 63"/>
              <a:gd name="T64" fmla="*/ 53 w 85"/>
              <a:gd name="T65" fmla="*/ 1 h 63"/>
              <a:gd name="T66" fmla="*/ 38 w 85"/>
              <a:gd name="T67" fmla="*/ 9 h 63"/>
              <a:gd name="T68" fmla="*/ 69 w 85"/>
              <a:gd name="T69" fmla="*/ 62 h 63"/>
              <a:gd name="T70" fmla="*/ 84 w 85"/>
              <a:gd name="T71" fmla="*/ 55 h 63"/>
              <a:gd name="T72" fmla="*/ 64 w 85"/>
              <a:gd name="T73" fmla="*/ 27 h 63"/>
              <a:gd name="T74" fmla="*/ 53 w 85"/>
              <a:gd name="T75" fmla="*/ 32 h 63"/>
              <a:gd name="T76" fmla="*/ 42 w 85"/>
              <a:gd name="T77" fmla="*/ 11 h 63"/>
              <a:gd name="T78" fmla="*/ 53 w 85"/>
              <a:gd name="T79" fmla="*/ 6 h 63"/>
              <a:gd name="T80" fmla="*/ 64 w 85"/>
              <a:gd name="T81" fmla="*/ 27 h 63"/>
              <a:gd name="T82" fmla="*/ 66 w 85"/>
              <a:gd name="T83" fmla="*/ 52 h 63"/>
              <a:gd name="T84" fmla="*/ 78 w 85"/>
              <a:gd name="T85" fmla="*/ 46 h 63"/>
              <a:gd name="T86" fmla="*/ 66 w 85"/>
              <a:gd name="T87" fmla="*/ 53 h 63"/>
              <a:gd name="T88" fmla="*/ 80 w 85"/>
              <a:gd name="T89" fmla="*/ 49 h 63"/>
              <a:gd name="T90" fmla="*/ 68 w 85"/>
              <a:gd name="T91" fmla="*/ 56 h 63"/>
              <a:gd name="T92" fmla="*/ 79 w 85"/>
              <a:gd name="T93" fmla="*/ 49 h 63"/>
              <a:gd name="T94" fmla="*/ 80 w 85"/>
              <a:gd name="T95" fmla="*/ 4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5" h="63">
                <a:moveTo>
                  <a:pt x="1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1" y="63"/>
                  <a:pt x="1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7" y="63"/>
                  <a:pt x="18" y="62"/>
                  <a:pt x="18" y="62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7" y="0"/>
                  <a:pt x="16" y="0"/>
                </a:cubicBezTo>
                <a:close/>
                <a:moveTo>
                  <a:pt x="2" y="5"/>
                </a:moveTo>
                <a:cubicBezTo>
                  <a:pt x="2" y="4"/>
                  <a:pt x="3" y="4"/>
                  <a:pt x="3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5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5" y="29"/>
                  <a:pt x="14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2" y="28"/>
                  <a:pt x="2" y="28"/>
                </a:cubicBezTo>
                <a:lnTo>
                  <a:pt x="2" y="5"/>
                </a:lnTo>
                <a:close/>
                <a:moveTo>
                  <a:pt x="16" y="56"/>
                </a:moveTo>
                <a:cubicBezTo>
                  <a:pt x="2" y="56"/>
                  <a:pt x="2" y="56"/>
                  <a:pt x="2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2" y="55"/>
                  <a:pt x="2" y="55"/>
                  <a:pt x="2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6"/>
                </a:cubicBezTo>
                <a:cubicBezTo>
                  <a:pt x="16" y="56"/>
                  <a:pt x="16" y="56"/>
                  <a:pt x="16" y="56"/>
                </a:cubicBezTo>
                <a:close/>
                <a:moveTo>
                  <a:pt x="16" y="52"/>
                </a:move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1"/>
                  <a:pt x="2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lose/>
                <a:moveTo>
                  <a:pt x="36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9" y="1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2"/>
                  <a:pt x="20" y="63"/>
                  <a:pt x="21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7" y="63"/>
                  <a:pt x="38" y="62"/>
                  <a:pt x="38" y="62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1"/>
                  <a:pt x="37" y="0"/>
                  <a:pt x="36" y="0"/>
                </a:cubicBezTo>
                <a:close/>
                <a:moveTo>
                  <a:pt x="22" y="5"/>
                </a:moveTo>
                <a:cubicBezTo>
                  <a:pt x="22" y="4"/>
                  <a:pt x="22" y="4"/>
                  <a:pt x="23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4"/>
                  <a:pt x="35" y="4"/>
                  <a:pt x="35" y="5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8"/>
                  <a:pt x="35" y="29"/>
                  <a:pt x="34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2" y="29"/>
                  <a:pt x="22" y="28"/>
                  <a:pt x="22" y="28"/>
                </a:cubicBezTo>
                <a:lnTo>
                  <a:pt x="22" y="5"/>
                </a:lnTo>
                <a:close/>
                <a:moveTo>
                  <a:pt x="35" y="56"/>
                </a:moveTo>
                <a:cubicBezTo>
                  <a:pt x="22" y="56"/>
                  <a:pt x="22" y="56"/>
                  <a:pt x="22" y="56"/>
                </a:cubicBezTo>
                <a:cubicBezTo>
                  <a:pt x="22" y="56"/>
                  <a:pt x="21" y="56"/>
                  <a:pt x="21" y="56"/>
                </a:cubicBezTo>
                <a:cubicBezTo>
                  <a:pt x="21" y="55"/>
                  <a:pt x="22" y="55"/>
                  <a:pt x="22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5"/>
                  <a:pt x="36" y="55"/>
                  <a:pt x="36" y="56"/>
                </a:cubicBezTo>
                <a:cubicBezTo>
                  <a:pt x="36" y="56"/>
                  <a:pt x="35" y="56"/>
                  <a:pt x="35" y="56"/>
                </a:cubicBezTo>
                <a:close/>
                <a:moveTo>
                  <a:pt x="35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52"/>
                  <a:pt x="21" y="52"/>
                  <a:pt x="21" y="52"/>
                </a:cubicBezTo>
                <a:cubicBezTo>
                  <a:pt x="21" y="52"/>
                  <a:pt x="22" y="51"/>
                  <a:pt x="22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6" y="52"/>
                  <a:pt x="36" y="52"/>
                </a:cubicBezTo>
                <a:cubicBezTo>
                  <a:pt x="36" y="52"/>
                  <a:pt x="35" y="52"/>
                  <a:pt x="35" y="52"/>
                </a:cubicBezTo>
                <a:close/>
                <a:moveTo>
                  <a:pt x="85" y="53"/>
                </a:moveTo>
                <a:cubicBezTo>
                  <a:pt x="53" y="1"/>
                  <a:pt x="53" y="1"/>
                  <a:pt x="53" y="1"/>
                </a:cubicBezTo>
                <a:cubicBezTo>
                  <a:pt x="53" y="1"/>
                  <a:pt x="52" y="1"/>
                  <a:pt x="51" y="1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10"/>
                  <a:pt x="37" y="10"/>
                  <a:pt x="38" y="11"/>
                </a:cubicBezTo>
                <a:cubicBezTo>
                  <a:pt x="69" y="62"/>
                  <a:pt x="69" y="62"/>
                  <a:pt x="69" y="62"/>
                </a:cubicBezTo>
                <a:cubicBezTo>
                  <a:pt x="70" y="63"/>
                  <a:pt x="70" y="63"/>
                  <a:pt x="71" y="62"/>
                </a:cubicBezTo>
                <a:cubicBezTo>
                  <a:pt x="84" y="55"/>
                  <a:pt x="84" y="55"/>
                  <a:pt x="84" y="55"/>
                </a:cubicBezTo>
                <a:cubicBezTo>
                  <a:pt x="85" y="54"/>
                  <a:pt x="85" y="53"/>
                  <a:pt x="85" y="53"/>
                </a:cubicBezTo>
                <a:close/>
                <a:moveTo>
                  <a:pt x="64" y="27"/>
                </a:moveTo>
                <a:cubicBezTo>
                  <a:pt x="55" y="32"/>
                  <a:pt x="55" y="32"/>
                  <a:pt x="55" y="32"/>
                </a:cubicBezTo>
                <a:cubicBezTo>
                  <a:pt x="54" y="33"/>
                  <a:pt x="54" y="33"/>
                  <a:pt x="53" y="32"/>
                </a:cubicBezTo>
                <a:cubicBezTo>
                  <a:pt x="42" y="13"/>
                  <a:pt x="42" y="13"/>
                  <a:pt x="42" y="13"/>
                </a:cubicBezTo>
                <a:cubicBezTo>
                  <a:pt x="41" y="12"/>
                  <a:pt x="41" y="11"/>
                  <a:pt x="42" y="11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5"/>
                  <a:pt x="53" y="5"/>
                  <a:pt x="53" y="6"/>
                </a:cubicBezTo>
                <a:cubicBezTo>
                  <a:pt x="65" y="25"/>
                  <a:pt x="65" y="25"/>
                  <a:pt x="65" y="25"/>
                </a:cubicBezTo>
                <a:cubicBezTo>
                  <a:pt x="65" y="26"/>
                  <a:pt x="65" y="26"/>
                  <a:pt x="64" y="27"/>
                </a:cubicBezTo>
                <a:close/>
                <a:moveTo>
                  <a:pt x="66" y="53"/>
                </a:moveTo>
                <a:cubicBezTo>
                  <a:pt x="66" y="53"/>
                  <a:pt x="66" y="53"/>
                  <a:pt x="66" y="52"/>
                </a:cubicBezTo>
                <a:cubicBezTo>
                  <a:pt x="77" y="45"/>
                  <a:pt x="77" y="45"/>
                  <a:pt x="77" y="45"/>
                </a:cubicBezTo>
                <a:cubicBezTo>
                  <a:pt x="78" y="45"/>
                  <a:pt x="78" y="45"/>
                  <a:pt x="78" y="46"/>
                </a:cubicBezTo>
                <a:cubicBezTo>
                  <a:pt x="78" y="46"/>
                  <a:pt x="78" y="46"/>
                  <a:pt x="78" y="46"/>
                </a:cubicBezTo>
                <a:cubicBezTo>
                  <a:pt x="66" y="53"/>
                  <a:pt x="66" y="53"/>
                  <a:pt x="66" y="53"/>
                </a:cubicBezTo>
                <a:cubicBezTo>
                  <a:pt x="66" y="53"/>
                  <a:pt x="66" y="53"/>
                  <a:pt x="66" y="53"/>
                </a:cubicBezTo>
                <a:close/>
                <a:moveTo>
                  <a:pt x="80" y="49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9" y="49"/>
                  <a:pt x="79" y="49"/>
                  <a:pt x="79" y="49"/>
                </a:cubicBezTo>
                <a:cubicBezTo>
                  <a:pt x="80" y="48"/>
                  <a:pt x="80" y="49"/>
                  <a:pt x="80" y="49"/>
                </a:cubicBezTo>
                <a:cubicBezTo>
                  <a:pt x="80" y="49"/>
                  <a:pt x="80" y="49"/>
                  <a:pt x="80" y="49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îṣļîḑé-Oval 7"/>
          <p:cNvSpPr/>
          <p:nvPr/>
        </p:nvSpPr>
        <p:spPr>
          <a:xfrm>
            <a:off x="1106399" y="2870450"/>
            <a:ext cx="833388" cy="833388"/>
          </a:xfrm>
          <a:prstGeom prst="ellipse">
            <a:avLst/>
          </a:prstGeom>
          <a:noFill/>
          <a:ln w="28575"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思源黑体 CN Normal" panose="020B0400000000000000" pitchFamily="34" charset="-122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2" name="îṣļîḑé-Oval 7"/>
          <p:cNvSpPr/>
          <p:nvPr/>
        </p:nvSpPr>
        <p:spPr>
          <a:xfrm>
            <a:off x="1106399" y="4469701"/>
            <a:ext cx="833388" cy="833388"/>
          </a:xfrm>
          <a:prstGeom prst="ellipse">
            <a:avLst/>
          </a:prstGeom>
          <a:noFill/>
          <a:ln w="28575"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思源黑体 CN Normal" panose="020B0400000000000000" pitchFamily="34" charset="-122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58193" y="2805450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58193" y="3363800"/>
            <a:ext cx="3400326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58193" y="4334502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58193" y="4892852"/>
            <a:ext cx="3400326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业绩展示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35418" y="853916"/>
            <a:ext cx="1921167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PERFORMANCE DISPLAY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8615086" y="1817633"/>
            <a:ext cx="2788923" cy="2346241"/>
            <a:chOff x="8253136" y="2197987"/>
            <a:chExt cx="2788923" cy="2346241"/>
          </a:xfrm>
        </p:grpSpPr>
        <p:graphicFrame>
          <p:nvGraphicFramePr>
            <p:cNvPr id="9" name="图表 8"/>
            <p:cNvGraphicFramePr/>
            <p:nvPr/>
          </p:nvGraphicFramePr>
          <p:xfrm>
            <a:off x="8253136" y="2197987"/>
            <a:ext cx="2788923" cy="23462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0" name="文本框 9"/>
            <p:cNvSpPr txBox="1"/>
            <p:nvPr/>
          </p:nvSpPr>
          <p:spPr>
            <a:xfrm>
              <a:off x="8821700" y="2891745"/>
              <a:ext cx="16517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ysClr val="windowText" lastClr="000000"/>
                  </a:solidFill>
                  <a:latin typeface="+mj-lt"/>
                </a:rPr>
                <a:t>88</a:t>
              </a:r>
              <a:r>
                <a:rPr lang="en-US" altLang="zh-CN" sz="3200" b="1" dirty="0">
                  <a:solidFill>
                    <a:sysClr val="windowText" lastClr="000000"/>
                  </a:solidFill>
                  <a:latin typeface="+mj-lt"/>
                </a:rPr>
                <a:t>%</a:t>
              </a:r>
              <a:endParaRPr lang="zh-CN" altLang="en-US" sz="4800" b="1" dirty="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aphicFrame>
        <p:nvGraphicFramePr>
          <p:cNvPr id="11" name="图表 10"/>
          <p:cNvGraphicFramePr/>
          <p:nvPr/>
        </p:nvGraphicFramePr>
        <p:xfrm>
          <a:off x="465138" y="2196255"/>
          <a:ext cx="5630862" cy="3227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矩形 11"/>
          <p:cNvSpPr/>
          <p:nvPr/>
        </p:nvSpPr>
        <p:spPr>
          <a:xfrm>
            <a:off x="6019238" y="2192238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19238" y="2750588"/>
            <a:ext cx="2296087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96105" y="419328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029315" y="4751637"/>
            <a:ext cx="196046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19238" y="3971561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19238" y="4529911"/>
            <a:ext cx="2296087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18" name="iS1ide-Straight Connector 23"/>
          <p:cNvCxnSpPr/>
          <p:nvPr/>
        </p:nvCxnSpPr>
        <p:spPr>
          <a:xfrm flipV="1">
            <a:off x="8578763" y="2192238"/>
            <a:ext cx="0" cy="3453233"/>
          </a:xfrm>
          <a:prstGeom prst="line">
            <a:avLst/>
          </a:prstGeom>
          <a:noFill/>
          <a:ln>
            <a:solidFill>
              <a:srgbClr val="FF6992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业绩展示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35418" y="853916"/>
            <a:ext cx="1921167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PERFORMANCE DISPLAY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/>
          <p:cNvGraphicFramePr/>
          <p:nvPr/>
        </p:nvGraphicFramePr>
        <p:xfrm>
          <a:off x="660400" y="1846626"/>
          <a:ext cx="6055356" cy="403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任意多边形: 形状 8"/>
          <p:cNvSpPr/>
          <p:nvPr/>
        </p:nvSpPr>
        <p:spPr>
          <a:xfrm>
            <a:off x="8086725" y="1794282"/>
            <a:ext cx="2628900" cy="2628900"/>
          </a:xfrm>
          <a:custGeom>
            <a:avLst/>
            <a:gdLst>
              <a:gd name="connsiteX0" fmla="*/ 1314450 w 2628900"/>
              <a:gd name="connsiteY0" fmla="*/ 0 h 2628900"/>
              <a:gd name="connsiteX1" fmla="*/ 2628900 w 2628900"/>
              <a:gd name="connsiteY1" fmla="*/ 1314450 h 2628900"/>
              <a:gd name="connsiteX2" fmla="*/ 1314450 w 2628900"/>
              <a:gd name="connsiteY2" fmla="*/ 2628900 h 2628900"/>
              <a:gd name="connsiteX3" fmla="*/ 0 w 2628900"/>
              <a:gd name="connsiteY3" fmla="*/ 1314450 h 2628900"/>
              <a:gd name="connsiteX4" fmla="*/ 1314450 w 2628900"/>
              <a:gd name="connsiteY4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8900" h="2628900">
                <a:moveTo>
                  <a:pt x="1314450" y="0"/>
                </a:moveTo>
                <a:cubicBezTo>
                  <a:pt x="2040401" y="0"/>
                  <a:pt x="2628900" y="588499"/>
                  <a:pt x="2628900" y="1314450"/>
                </a:cubicBezTo>
                <a:cubicBezTo>
                  <a:pt x="2628900" y="2040401"/>
                  <a:pt x="2040401" y="2628900"/>
                  <a:pt x="1314450" y="2628900"/>
                </a:cubicBezTo>
                <a:cubicBezTo>
                  <a:pt x="588499" y="2628900"/>
                  <a:pt x="0" y="2040401"/>
                  <a:pt x="0" y="1314450"/>
                </a:cubicBezTo>
                <a:cubicBezTo>
                  <a:pt x="0" y="588499"/>
                  <a:pt x="588499" y="0"/>
                  <a:pt x="1314450" y="0"/>
                </a:cubicBezTo>
                <a:close/>
              </a:path>
            </a:pathLst>
          </a:custGeom>
          <a:blipFill dpi="0" rotWithShape="1">
            <a:blip r:embed="rId2"/>
            <a:srcRect/>
            <a:tile tx="-1022350" ty="0" sx="100000" sy="100000" flip="none" algn="tl"/>
          </a:blipFill>
          <a:ln w="76200">
            <a:solidFill>
              <a:srgbClr val="FF6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86505" y="4597981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19715" y="5156331"/>
            <a:ext cx="196046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天空, 男士, 服装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207124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476565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207124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854388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343901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095159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895991" y="1441679"/>
            <a:ext cx="240001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Futura Bk BT" panose="020B0502020204020303" pitchFamily="34" charset="0"/>
              </a:rPr>
              <a:t>PART 03</a:t>
            </a:r>
            <a:endParaRPr lang="zh-CN" altLang="en-US" sz="4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59100" y="2447638"/>
            <a:ext cx="627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spc="60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+mj-ea"/>
                <a:ea typeface="+mj-ea"/>
              </a:rPr>
              <a:t>经验总结</a:t>
            </a:r>
            <a:endParaRPr lang="zh-CN" altLang="en-US" sz="66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68040" y="3429000"/>
            <a:ext cx="5341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+mn-ea"/>
              </a:rPr>
              <a:t>SUMMARIZE EXPERIENCE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经验总结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85949" y="853916"/>
            <a:ext cx="2020105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SUMMARIZE EXPERIENCE</a:t>
            </a:r>
            <a:endParaRPr lang="en-US" altLang="zh-CN" sz="140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íṡľíḍè-Oval 60"/>
          <p:cNvSpPr/>
          <p:nvPr/>
        </p:nvSpPr>
        <p:spPr bwMode="auto">
          <a:xfrm>
            <a:off x="6546669" y="4088517"/>
            <a:ext cx="1375434" cy="1375433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íṡľíḍè-Oval 61"/>
          <p:cNvSpPr/>
          <p:nvPr/>
        </p:nvSpPr>
        <p:spPr bwMode="auto">
          <a:xfrm>
            <a:off x="4269897" y="4088517"/>
            <a:ext cx="1375434" cy="1375433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íṡľíḍè-Oval 62"/>
          <p:cNvSpPr/>
          <p:nvPr/>
        </p:nvSpPr>
        <p:spPr bwMode="auto">
          <a:xfrm>
            <a:off x="6546669" y="2082148"/>
            <a:ext cx="1375434" cy="1375433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íṡľíḍè-Oval 63"/>
          <p:cNvSpPr/>
          <p:nvPr/>
        </p:nvSpPr>
        <p:spPr bwMode="auto">
          <a:xfrm>
            <a:off x="4269897" y="2082148"/>
            <a:ext cx="1375434" cy="1375433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íṡľíḍè-Oval 64"/>
          <p:cNvSpPr/>
          <p:nvPr/>
        </p:nvSpPr>
        <p:spPr bwMode="auto">
          <a:xfrm>
            <a:off x="5083068" y="2750620"/>
            <a:ext cx="2025863" cy="2025863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65"/>
          <p:cNvGrpSpPr/>
          <p:nvPr/>
        </p:nvGrpSpPr>
        <p:grpSpPr>
          <a:xfrm>
            <a:off x="5667127" y="3160674"/>
            <a:ext cx="857760" cy="1205757"/>
            <a:chOff x="1939926" y="1295399"/>
            <a:chExt cx="277813" cy="390525"/>
          </a:xfrm>
          <a:solidFill>
            <a:schemeClr val="bg1"/>
          </a:solidFill>
        </p:grpSpPr>
        <p:sp>
          <p:nvSpPr>
            <p:cNvPr id="14" name="íṡľíḍè-Oval 66"/>
            <p:cNvSpPr/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>
                <a:solidFill>
                  <a:sysClr val="windowText" lastClr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íṡľíḍè-Freeform: Shape 67"/>
            <p:cNvSpPr/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>
                <a:solidFill>
                  <a:sysClr val="windowText" lastClr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íṡľíḍè-Freeform: Shape 68"/>
            <p:cNvSpPr/>
            <p:nvPr/>
          </p:nvSpPr>
          <p:spPr bwMode="auto">
            <a:xfrm>
              <a:off x="1939926" y="1541461"/>
              <a:ext cx="277813" cy="144463"/>
            </a:xfrm>
            <a:custGeom>
              <a:avLst/>
              <a:gdLst/>
              <a:ahLst/>
              <a:cxnLst>
                <a:cxn ang="0">
                  <a:pos x="119" y="8"/>
                </a:cxn>
                <a:cxn ang="0">
                  <a:pos x="114" y="0"/>
                </a:cxn>
                <a:cxn ang="0">
                  <a:pos x="7" y="0"/>
                </a:cxn>
                <a:cxn ang="0">
                  <a:pos x="2" y="8"/>
                </a:cxn>
                <a:cxn ang="0">
                  <a:pos x="5" y="17"/>
                </a:cxn>
                <a:cxn ang="0">
                  <a:pos x="12" y="25"/>
                </a:cxn>
                <a:cxn ang="0">
                  <a:pos x="17" y="32"/>
                </a:cxn>
                <a:cxn ang="0">
                  <a:pos x="22" y="56"/>
                </a:cxn>
                <a:cxn ang="0">
                  <a:pos x="31" y="63"/>
                </a:cxn>
                <a:cxn ang="0">
                  <a:pos x="90" y="63"/>
                </a:cxn>
                <a:cxn ang="0">
                  <a:pos x="99" y="56"/>
                </a:cxn>
                <a:cxn ang="0">
                  <a:pos x="104" y="32"/>
                </a:cxn>
                <a:cxn ang="0">
                  <a:pos x="109" y="25"/>
                </a:cxn>
                <a:cxn ang="0">
                  <a:pos x="115" y="17"/>
                </a:cxn>
                <a:cxn ang="0">
                  <a:pos x="119" y="8"/>
                </a:cxn>
              </a:cxnLst>
              <a:rect l="0" t="0" r="r" b="b"/>
              <a:pathLst>
                <a:path w="121" h="63">
                  <a:moveTo>
                    <a:pt x="119" y="8"/>
                  </a:moveTo>
                  <a:cubicBezTo>
                    <a:pt x="121" y="4"/>
                    <a:pt x="118" y="0"/>
                    <a:pt x="1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4"/>
                    <a:pt x="2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21"/>
                    <a:pt x="10" y="25"/>
                    <a:pt x="12" y="25"/>
                  </a:cubicBezTo>
                  <a:cubicBezTo>
                    <a:pt x="14" y="25"/>
                    <a:pt x="16" y="28"/>
                    <a:pt x="17" y="3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60"/>
                    <a:pt x="26" y="63"/>
                    <a:pt x="3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4" y="63"/>
                    <a:pt x="98" y="60"/>
                    <a:pt x="99" y="5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7" y="25"/>
                    <a:pt x="109" y="25"/>
                  </a:cubicBezTo>
                  <a:cubicBezTo>
                    <a:pt x="111" y="25"/>
                    <a:pt x="114" y="21"/>
                    <a:pt x="115" y="17"/>
                  </a:cubicBezTo>
                  <a:lnTo>
                    <a:pt x="11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>
                <a:solidFill>
                  <a:sysClr val="windowText" lastClr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69"/>
          <p:cNvGrpSpPr/>
          <p:nvPr/>
        </p:nvGrpSpPr>
        <p:grpSpPr>
          <a:xfrm>
            <a:off x="6905642" y="4588385"/>
            <a:ext cx="657459" cy="375691"/>
            <a:chOff x="3654425" y="2386013"/>
            <a:chExt cx="288926" cy="165100"/>
          </a:xfrm>
          <a:solidFill>
            <a:schemeClr val="bg1"/>
          </a:solidFill>
        </p:grpSpPr>
        <p:sp>
          <p:nvSpPr>
            <p:cNvPr id="18" name="íṡľíḍè-Freeform: Shape 70"/>
            <p:cNvSpPr/>
            <p:nvPr/>
          </p:nvSpPr>
          <p:spPr bwMode="auto">
            <a:xfrm>
              <a:off x="3736975" y="2386013"/>
              <a:ext cx="123825" cy="165100"/>
            </a:xfrm>
            <a:custGeom>
              <a:avLst/>
              <a:gdLst>
                <a:gd name="T0" fmla="*/ 28 w 71"/>
                <a:gd name="T1" fmla="*/ 45 h 95"/>
                <a:gd name="T2" fmla="*/ 0 w 71"/>
                <a:gd name="T3" fmla="*/ 92 h 95"/>
                <a:gd name="T4" fmla="*/ 0 w 71"/>
                <a:gd name="T5" fmla="*/ 95 h 95"/>
                <a:gd name="T6" fmla="*/ 71 w 71"/>
                <a:gd name="T7" fmla="*/ 95 h 95"/>
                <a:gd name="T8" fmla="*/ 71 w 71"/>
                <a:gd name="T9" fmla="*/ 92 h 95"/>
                <a:gd name="T10" fmla="*/ 43 w 71"/>
                <a:gd name="T11" fmla="*/ 45 h 95"/>
                <a:gd name="T12" fmla="*/ 59 w 71"/>
                <a:gd name="T13" fmla="*/ 23 h 95"/>
                <a:gd name="T14" fmla="*/ 36 w 71"/>
                <a:gd name="T15" fmla="*/ 0 h 95"/>
                <a:gd name="T16" fmla="*/ 12 w 71"/>
                <a:gd name="T17" fmla="*/ 23 h 95"/>
                <a:gd name="T18" fmla="*/ 28 w 71"/>
                <a:gd name="T19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95">
                  <a:moveTo>
                    <a:pt x="28" y="45"/>
                  </a:moveTo>
                  <a:cubicBezTo>
                    <a:pt x="12" y="49"/>
                    <a:pt x="0" y="69"/>
                    <a:pt x="0" y="92"/>
                  </a:cubicBezTo>
                  <a:cubicBezTo>
                    <a:pt x="0" y="93"/>
                    <a:pt x="0" y="94"/>
                    <a:pt x="0" y="95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1" y="94"/>
                    <a:pt x="71" y="93"/>
                    <a:pt x="71" y="92"/>
                  </a:cubicBezTo>
                  <a:cubicBezTo>
                    <a:pt x="71" y="69"/>
                    <a:pt x="59" y="49"/>
                    <a:pt x="43" y="45"/>
                  </a:cubicBezTo>
                  <a:cubicBezTo>
                    <a:pt x="53" y="41"/>
                    <a:pt x="59" y="33"/>
                    <a:pt x="59" y="23"/>
                  </a:cubicBezTo>
                  <a:cubicBezTo>
                    <a:pt x="59" y="10"/>
                    <a:pt x="49" y="0"/>
                    <a:pt x="36" y="0"/>
                  </a:cubicBezTo>
                  <a:cubicBezTo>
                    <a:pt x="23" y="0"/>
                    <a:pt x="12" y="10"/>
                    <a:pt x="12" y="23"/>
                  </a:cubicBezTo>
                  <a:cubicBezTo>
                    <a:pt x="12" y="33"/>
                    <a:pt x="19" y="41"/>
                    <a:pt x="2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íṡľíḍè-Freeform: Shape 71"/>
            <p:cNvSpPr/>
            <p:nvPr/>
          </p:nvSpPr>
          <p:spPr bwMode="auto">
            <a:xfrm>
              <a:off x="3654425" y="2398713"/>
              <a:ext cx="92075" cy="138113"/>
            </a:xfrm>
            <a:custGeom>
              <a:avLst/>
              <a:gdLst>
                <a:gd name="T0" fmla="*/ 24 w 53"/>
                <a:gd name="T1" fmla="*/ 38 h 80"/>
                <a:gd name="T2" fmla="*/ 0 w 53"/>
                <a:gd name="T3" fmla="*/ 78 h 80"/>
                <a:gd name="T4" fmla="*/ 0 w 53"/>
                <a:gd name="T5" fmla="*/ 80 h 80"/>
                <a:gd name="T6" fmla="*/ 43 w 53"/>
                <a:gd name="T7" fmla="*/ 80 h 80"/>
                <a:gd name="T8" fmla="*/ 52 w 53"/>
                <a:gd name="T9" fmla="*/ 52 h 80"/>
                <a:gd name="T10" fmla="*/ 53 w 53"/>
                <a:gd name="T11" fmla="*/ 51 h 80"/>
                <a:gd name="T12" fmla="*/ 37 w 53"/>
                <a:gd name="T13" fmla="*/ 38 h 80"/>
                <a:gd name="T14" fmla="*/ 50 w 53"/>
                <a:gd name="T15" fmla="*/ 20 h 80"/>
                <a:gd name="T16" fmla="*/ 30 w 53"/>
                <a:gd name="T17" fmla="*/ 0 h 80"/>
                <a:gd name="T18" fmla="*/ 11 w 53"/>
                <a:gd name="T19" fmla="*/ 20 h 80"/>
                <a:gd name="T20" fmla="*/ 24 w 53"/>
                <a:gd name="T21" fmla="*/ 3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80">
                  <a:moveTo>
                    <a:pt x="24" y="38"/>
                  </a:moveTo>
                  <a:cubicBezTo>
                    <a:pt x="11" y="42"/>
                    <a:pt x="0" y="58"/>
                    <a:pt x="0" y="78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43" y="80"/>
                    <a:pt x="43" y="80"/>
                    <a:pt x="43" y="80"/>
                  </a:cubicBezTo>
                  <a:cubicBezTo>
                    <a:pt x="44" y="70"/>
                    <a:pt x="47" y="60"/>
                    <a:pt x="52" y="52"/>
                  </a:cubicBezTo>
                  <a:cubicBezTo>
                    <a:pt x="52" y="51"/>
                    <a:pt x="53" y="51"/>
                    <a:pt x="53" y="51"/>
                  </a:cubicBezTo>
                  <a:cubicBezTo>
                    <a:pt x="49" y="44"/>
                    <a:pt x="43" y="40"/>
                    <a:pt x="37" y="38"/>
                  </a:cubicBezTo>
                  <a:cubicBezTo>
                    <a:pt x="45" y="35"/>
                    <a:pt x="50" y="28"/>
                    <a:pt x="50" y="20"/>
                  </a:cubicBezTo>
                  <a:cubicBezTo>
                    <a:pt x="50" y="9"/>
                    <a:pt x="41" y="0"/>
                    <a:pt x="30" y="0"/>
                  </a:cubicBezTo>
                  <a:cubicBezTo>
                    <a:pt x="20" y="0"/>
                    <a:pt x="11" y="9"/>
                    <a:pt x="11" y="20"/>
                  </a:cubicBezTo>
                  <a:cubicBezTo>
                    <a:pt x="11" y="28"/>
                    <a:pt x="16" y="35"/>
                    <a:pt x="2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íṡľíḍè-Freeform: Shape 72"/>
            <p:cNvSpPr/>
            <p:nvPr/>
          </p:nvSpPr>
          <p:spPr bwMode="auto">
            <a:xfrm>
              <a:off x="3852863" y="2398713"/>
              <a:ext cx="90488" cy="138113"/>
            </a:xfrm>
            <a:custGeom>
              <a:avLst/>
              <a:gdLst>
                <a:gd name="T0" fmla="*/ 16 w 52"/>
                <a:gd name="T1" fmla="*/ 38 h 80"/>
                <a:gd name="T2" fmla="*/ 0 w 52"/>
                <a:gd name="T3" fmla="*/ 51 h 80"/>
                <a:gd name="T4" fmla="*/ 0 w 52"/>
                <a:gd name="T5" fmla="*/ 52 h 80"/>
                <a:gd name="T6" fmla="*/ 9 w 52"/>
                <a:gd name="T7" fmla="*/ 80 h 80"/>
                <a:gd name="T8" fmla="*/ 52 w 52"/>
                <a:gd name="T9" fmla="*/ 80 h 80"/>
                <a:gd name="T10" fmla="*/ 52 w 52"/>
                <a:gd name="T11" fmla="*/ 78 h 80"/>
                <a:gd name="T12" fmla="*/ 28 w 52"/>
                <a:gd name="T13" fmla="*/ 38 h 80"/>
                <a:gd name="T14" fmla="*/ 42 w 52"/>
                <a:gd name="T15" fmla="*/ 20 h 80"/>
                <a:gd name="T16" fmla="*/ 22 w 52"/>
                <a:gd name="T17" fmla="*/ 0 h 80"/>
                <a:gd name="T18" fmla="*/ 2 w 52"/>
                <a:gd name="T19" fmla="*/ 20 h 80"/>
                <a:gd name="T20" fmla="*/ 16 w 52"/>
                <a:gd name="T21" fmla="*/ 3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80">
                  <a:moveTo>
                    <a:pt x="16" y="38"/>
                  </a:moveTo>
                  <a:cubicBezTo>
                    <a:pt x="9" y="40"/>
                    <a:pt x="4" y="44"/>
                    <a:pt x="0" y="51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" y="60"/>
                    <a:pt x="8" y="70"/>
                    <a:pt x="9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79"/>
                    <a:pt x="52" y="79"/>
                    <a:pt x="52" y="78"/>
                  </a:cubicBezTo>
                  <a:cubicBezTo>
                    <a:pt x="52" y="58"/>
                    <a:pt x="42" y="42"/>
                    <a:pt x="28" y="38"/>
                  </a:cubicBezTo>
                  <a:cubicBezTo>
                    <a:pt x="36" y="35"/>
                    <a:pt x="42" y="28"/>
                    <a:pt x="42" y="20"/>
                  </a:cubicBezTo>
                  <a:cubicBezTo>
                    <a:pt x="42" y="9"/>
                    <a:pt x="33" y="0"/>
                    <a:pt x="22" y="0"/>
                  </a:cubicBezTo>
                  <a:cubicBezTo>
                    <a:pt x="11" y="0"/>
                    <a:pt x="2" y="9"/>
                    <a:pt x="2" y="20"/>
                  </a:cubicBezTo>
                  <a:cubicBezTo>
                    <a:pt x="2" y="28"/>
                    <a:pt x="8" y="35"/>
                    <a:pt x="1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73"/>
          <p:cNvGrpSpPr/>
          <p:nvPr/>
        </p:nvGrpSpPr>
        <p:grpSpPr>
          <a:xfrm>
            <a:off x="4755320" y="4456544"/>
            <a:ext cx="404590" cy="639398"/>
            <a:chOff x="4197350" y="2614613"/>
            <a:chExt cx="177800" cy="280988"/>
          </a:xfrm>
          <a:solidFill>
            <a:schemeClr val="bg1"/>
          </a:solidFill>
        </p:grpSpPr>
        <p:sp>
          <p:nvSpPr>
            <p:cNvPr id="22" name="íṡľíḍè-Freeform: Shape 74"/>
            <p:cNvSpPr/>
            <p:nvPr/>
          </p:nvSpPr>
          <p:spPr bwMode="auto">
            <a:xfrm>
              <a:off x="4227513" y="2614613"/>
              <a:ext cx="117475" cy="68263"/>
            </a:xfrm>
            <a:custGeom>
              <a:avLst/>
              <a:gdLst>
                <a:gd name="T0" fmla="*/ 14 w 68"/>
                <a:gd name="T1" fmla="*/ 18 h 40"/>
                <a:gd name="T2" fmla="*/ 1 w 68"/>
                <a:gd name="T3" fmla="*/ 23 h 40"/>
                <a:gd name="T4" fmla="*/ 21 w 68"/>
                <a:gd name="T5" fmla="*/ 40 h 40"/>
                <a:gd name="T6" fmla="*/ 46 w 68"/>
                <a:gd name="T7" fmla="*/ 40 h 40"/>
                <a:gd name="T8" fmla="*/ 68 w 68"/>
                <a:gd name="T9" fmla="*/ 25 h 40"/>
                <a:gd name="T10" fmla="*/ 62 w 68"/>
                <a:gd name="T11" fmla="*/ 26 h 40"/>
                <a:gd name="T12" fmla="*/ 56 w 68"/>
                <a:gd name="T13" fmla="*/ 0 h 40"/>
                <a:gd name="T14" fmla="*/ 37 w 68"/>
                <a:gd name="T15" fmla="*/ 16 h 40"/>
                <a:gd name="T16" fmla="*/ 17 w 68"/>
                <a:gd name="T17" fmla="*/ 5 h 40"/>
                <a:gd name="T18" fmla="*/ 14 w 68"/>
                <a:gd name="T19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0">
                  <a:moveTo>
                    <a:pt x="14" y="18"/>
                  </a:moveTo>
                  <a:cubicBezTo>
                    <a:pt x="10" y="22"/>
                    <a:pt x="2" y="20"/>
                    <a:pt x="1" y="23"/>
                  </a:cubicBezTo>
                  <a:cubicBezTo>
                    <a:pt x="0" y="29"/>
                    <a:pt x="18" y="38"/>
                    <a:pt x="21" y="40"/>
                  </a:cubicBezTo>
                  <a:cubicBezTo>
                    <a:pt x="30" y="40"/>
                    <a:pt x="38" y="40"/>
                    <a:pt x="46" y="40"/>
                  </a:cubicBezTo>
                  <a:cubicBezTo>
                    <a:pt x="56" y="37"/>
                    <a:pt x="63" y="32"/>
                    <a:pt x="68" y="25"/>
                  </a:cubicBezTo>
                  <a:cubicBezTo>
                    <a:pt x="66" y="26"/>
                    <a:pt x="64" y="26"/>
                    <a:pt x="62" y="26"/>
                  </a:cubicBezTo>
                  <a:cubicBezTo>
                    <a:pt x="43" y="26"/>
                    <a:pt x="63" y="1"/>
                    <a:pt x="56" y="0"/>
                  </a:cubicBezTo>
                  <a:cubicBezTo>
                    <a:pt x="48" y="0"/>
                    <a:pt x="50" y="11"/>
                    <a:pt x="37" y="16"/>
                  </a:cubicBezTo>
                  <a:cubicBezTo>
                    <a:pt x="33" y="18"/>
                    <a:pt x="23" y="5"/>
                    <a:pt x="17" y="5"/>
                  </a:cubicBezTo>
                  <a:cubicBezTo>
                    <a:pt x="12" y="5"/>
                    <a:pt x="17" y="15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íṡľíḍè-Freeform: Shape 75"/>
            <p:cNvSpPr/>
            <p:nvPr/>
          </p:nvSpPr>
          <p:spPr bwMode="auto">
            <a:xfrm>
              <a:off x="4265613" y="2686050"/>
              <a:ext cx="39688" cy="9525"/>
            </a:xfrm>
            <a:custGeom>
              <a:avLst/>
              <a:gdLst>
                <a:gd name="T0" fmla="*/ 18 w 23"/>
                <a:gd name="T1" fmla="*/ 0 h 5"/>
                <a:gd name="T2" fmla="*/ 4 w 23"/>
                <a:gd name="T3" fmla="*/ 0 h 5"/>
                <a:gd name="T4" fmla="*/ 0 w 23"/>
                <a:gd name="T5" fmla="*/ 2 h 5"/>
                <a:gd name="T6" fmla="*/ 0 w 23"/>
                <a:gd name="T7" fmla="*/ 2 h 5"/>
                <a:gd name="T8" fmla="*/ 0 w 23"/>
                <a:gd name="T9" fmla="*/ 3 h 5"/>
                <a:gd name="T10" fmla="*/ 0 w 23"/>
                <a:gd name="T11" fmla="*/ 4 h 5"/>
                <a:gd name="T12" fmla="*/ 1 w 23"/>
                <a:gd name="T13" fmla="*/ 4 h 5"/>
                <a:gd name="T14" fmla="*/ 3 w 23"/>
                <a:gd name="T15" fmla="*/ 5 h 5"/>
                <a:gd name="T16" fmla="*/ 20 w 23"/>
                <a:gd name="T17" fmla="*/ 5 h 5"/>
                <a:gd name="T18" fmla="*/ 22 w 23"/>
                <a:gd name="T19" fmla="*/ 4 h 5"/>
                <a:gd name="T20" fmla="*/ 23 w 23"/>
                <a:gd name="T21" fmla="*/ 3 h 5"/>
                <a:gd name="T22" fmla="*/ 23 w 23"/>
                <a:gd name="T23" fmla="*/ 2 h 5"/>
                <a:gd name="T24" fmla="*/ 22 w 23"/>
                <a:gd name="T25" fmla="*/ 2 h 5"/>
                <a:gd name="T26" fmla="*/ 22 w 23"/>
                <a:gd name="T27" fmla="*/ 1 h 5"/>
                <a:gd name="T28" fmla="*/ 18 w 23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5">
                  <a:moveTo>
                    <a:pt x="1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0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íṡľíḍè-Freeform: Shape 76"/>
            <p:cNvSpPr/>
            <p:nvPr/>
          </p:nvSpPr>
          <p:spPr bwMode="auto">
            <a:xfrm>
              <a:off x="4197350" y="2697163"/>
              <a:ext cx="177800" cy="198438"/>
            </a:xfrm>
            <a:custGeom>
              <a:avLst/>
              <a:gdLst>
                <a:gd name="T0" fmla="*/ 48 w 103"/>
                <a:gd name="T1" fmla="*/ 24 h 114"/>
                <a:gd name="T2" fmla="*/ 48 w 103"/>
                <a:gd name="T3" fmla="*/ 17 h 114"/>
                <a:gd name="T4" fmla="*/ 57 w 103"/>
                <a:gd name="T5" fmla="*/ 17 h 114"/>
                <a:gd name="T6" fmla="*/ 57 w 103"/>
                <a:gd name="T7" fmla="*/ 24 h 114"/>
                <a:gd name="T8" fmla="*/ 75 w 103"/>
                <a:gd name="T9" fmla="*/ 32 h 114"/>
                <a:gd name="T10" fmla="*/ 65 w 103"/>
                <a:gd name="T11" fmla="*/ 43 h 114"/>
                <a:gd name="T12" fmla="*/ 56 w 103"/>
                <a:gd name="T13" fmla="*/ 38 h 114"/>
                <a:gd name="T14" fmla="*/ 56 w 103"/>
                <a:gd name="T15" fmla="*/ 53 h 114"/>
                <a:gd name="T16" fmla="*/ 77 w 103"/>
                <a:gd name="T17" fmla="*/ 74 h 114"/>
                <a:gd name="T18" fmla="*/ 72 w 103"/>
                <a:gd name="T19" fmla="*/ 87 h 114"/>
                <a:gd name="T20" fmla="*/ 56 w 103"/>
                <a:gd name="T21" fmla="*/ 95 h 114"/>
                <a:gd name="T22" fmla="*/ 56 w 103"/>
                <a:gd name="T23" fmla="*/ 103 h 114"/>
                <a:gd name="T24" fmla="*/ 48 w 103"/>
                <a:gd name="T25" fmla="*/ 103 h 114"/>
                <a:gd name="T26" fmla="*/ 48 w 103"/>
                <a:gd name="T27" fmla="*/ 95 h 114"/>
                <a:gd name="T28" fmla="*/ 46 w 103"/>
                <a:gd name="T29" fmla="*/ 95 h 114"/>
                <a:gd name="T30" fmla="*/ 35 w 103"/>
                <a:gd name="T31" fmla="*/ 92 h 114"/>
                <a:gd name="T32" fmla="*/ 25 w 103"/>
                <a:gd name="T33" fmla="*/ 85 h 114"/>
                <a:gd name="T34" fmla="*/ 34 w 103"/>
                <a:gd name="T35" fmla="*/ 74 h 114"/>
                <a:gd name="T36" fmla="*/ 48 w 103"/>
                <a:gd name="T37" fmla="*/ 82 h 114"/>
                <a:gd name="T38" fmla="*/ 48 w 103"/>
                <a:gd name="T39" fmla="*/ 65 h 114"/>
                <a:gd name="T40" fmla="*/ 33 w 103"/>
                <a:gd name="T41" fmla="*/ 57 h 114"/>
                <a:gd name="T42" fmla="*/ 28 w 103"/>
                <a:gd name="T43" fmla="*/ 44 h 114"/>
                <a:gd name="T44" fmla="*/ 33 w 103"/>
                <a:gd name="T45" fmla="*/ 30 h 114"/>
                <a:gd name="T46" fmla="*/ 48 w 103"/>
                <a:gd name="T47" fmla="*/ 24 h 114"/>
                <a:gd name="T48" fmla="*/ 64 w 103"/>
                <a:gd name="T49" fmla="*/ 0 h 114"/>
                <a:gd name="T50" fmla="*/ 39 w 103"/>
                <a:gd name="T51" fmla="*/ 0 h 114"/>
                <a:gd name="T52" fmla="*/ 0 w 103"/>
                <a:gd name="T53" fmla="*/ 83 h 114"/>
                <a:gd name="T54" fmla="*/ 4 w 103"/>
                <a:gd name="T55" fmla="*/ 101 h 114"/>
                <a:gd name="T56" fmla="*/ 52 w 103"/>
                <a:gd name="T57" fmla="*/ 114 h 114"/>
                <a:gd name="T58" fmla="*/ 99 w 103"/>
                <a:gd name="T59" fmla="*/ 101 h 114"/>
                <a:gd name="T60" fmla="*/ 103 w 103"/>
                <a:gd name="T61" fmla="*/ 83 h 114"/>
                <a:gd name="T62" fmla="*/ 101 w 103"/>
                <a:gd name="T63" fmla="*/ 56 h 114"/>
                <a:gd name="T64" fmla="*/ 64 w 103"/>
                <a:gd name="T6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3" h="114">
                  <a:moveTo>
                    <a:pt x="48" y="24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4" y="25"/>
                    <a:pt x="70" y="27"/>
                    <a:pt x="75" y="32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2" y="41"/>
                    <a:pt x="59" y="39"/>
                    <a:pt x="56" y="38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70" y="56"/>
                    <a:pt x="77" y="64"/>
                    <a:pt x="77" y="74"/>
                  </a:cubicBezTo>
                  <a:cubicBezTo>
                    <a:pt x="77" y="79"/>
                    <a:pt x="75" y="84"/>
                    <a:pt x="72" y="87"/>
                  </a:cubicBezTo>
                  <a:cubicBezTo>
                    <a:pt x="68" y="91"/>
                    <a:pt x="63" y="93"/>
                    <a:pt x="56" y="95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3" y="95"/>
                    <a:pt x="39" y="94"/>
                    <a:pt x="35" y="92"/>
                  </a:cubicBezTo>
                  <a:cubicBezTo>
                    <a:pt x="30" y="90"/>
                    <a:pt x="27" y="88"/>
                    <a:pt x="25" y="85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8" y="78"/>
                    <a:pt x="42" y="81"/>
                    <a:pt x="48" y="82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1" y="63"/>
                    <a:pt x="36" y="61"/>
                    <a:pt x="33" y="57"/>
                  </a:cubicBezTo>
                  <a:cubicBezTo>
                    <a:pt x="30" y="53"/>
                    <a:pt x="28" y="49"/>
                    <a:pt x="28" y="44"/>
                  </a:cubicBezTo>
                  <a:cubicBezTo>
                    <a:pt x="28" y="38"/>
                    <a:pt x="29" y="34"/>
                    <a:pt x="33" y="30"/>
                  </a:cubicBezTo>
                  <a:cubicBezTo>
                    <a:pt x="36" y="26"/>
                    <a:pt x="41" y="24"/>
                    <a:pt x="48" y="24"/>
                  </a:cubicBezTo>
                  <a:close/>
                  <a:moveTo>
                    <a:pt x="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4" y="16"/>
                    <a:pt x="0" y="48"/>
                    <a:pt x="0" y="83"/>
                  </a:cubicBezTo>
                  <a:cubicBezTo>
                    <a:pt x="0" y="91"/>
                    <a:pt x="1" y="99"/>
                    <a:pt x="4" y="101"/>
                  </a:cubicBezTo>
                  <a:cubicBezTo>
                    <a:pt x="12" y="109"/>
                    <a:pt x="32" y="114"/>
                    <a:pt x="52" y="114"/>
                  </a:cubicBezTo>
                  <a:cubicBezTo>
                    <a:pt x="71" y="114"/>
                    <a:pt x="91" y="109"/>
                    <a:pt x="99" y="101"/>
                  </a:cubicBezTo>
                  <a:cubicBezTo>
                    <a:pt x="102" y="99"/>
                    <a:pt x="103" y="91"/>
                    <a:pt x="103" y="83"/>
                  </a:cubicBezTo>
                  <a:cubicBezTo>
                    <a:pt x="103" y="74"/>
                    <a:pt x="102" y="64"/>
                    <a:pt x="101" y="56"/>
                  </a:cubicBezTo>
                  <a:cubicBezTo>
                    <a:pt x="96" y="28"/>
                    <a:pt x="92" y="13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îŝḷîḓé-Freeform: Shape 77"/>
            <p:cNvSpPr/>
            <p:nvPr/>
          </p:nvSpPr>
          <p:spPr bwMode="auto">
            <a:xfrm>
              <a:off x="4271963" y="2762250"/>
              <a:ext cx="7938" cy="22225"/>
            </a:xfrm>
            <a:custGeom>
              <a:avLst/>
              <a:gdLst>
                <a:gd name="T0" fmla="*/ 5 w 5"/>
                <a:gd name="T1" fmla="*/ 0 h 12"/>
                <a:gd name="T2" fmla="*/ 0 w 5"/>
                <a:gd name="T3" fmla="*/ 6 h 12"/>
                <a:gd name="T4" fmla="*/ 5 w 5"/>
                <a:gd name="T5" fmla="*/ 12 h 12"/>
                <a:gd name="T6" fmla="*/ 5 w 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5" y="0"/>
                  </a:moveTo>
                  <a:cubicBezTo>
                    <a:pt x="1" y="1"/>
                    <a:pt x="0" y="3"/>
                    <a:pt x="0" y="6"/>
                  </a:cubicBezTo>
                  <a:cubicBezTo>
                    <a:pt x="0" y="9"/>
                    <a:pt x="1" y="11"/>
                    <a:pt x="5" y="12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îŝḷîḓé-Freeform: Shape 78"/>
            <p:cNvSpPr/>
            <p:nvPr/>
          </p:nvSpPr>
          <p:spPr bwMode="auto">
            <a:xfrm>
              <a:off x="4294188" y="2814638"/>
              <a:ext cx="9525" cy="22225"/>
            </a:xfrm>
            <a:custGeom>
              <a:avLst/>
              <a:gdLst>
                <a:gd name="T0" fmla="*/ 0 w 6"/>
                <a:gd name="T1" fmla="*/ 0 h 13"/>
                <a:gd name="T2" fmla="*/ 0 w 6"/>
                <a:gd name="T3" fmla="*/ 13 h 13"/>
                <a:gd name="T4" fmla="*/ 6 w 6"/>
                <a:gd name="T5" fmla="*/ 6 h 13"/>
                <a:gd name="T6" fmla="*/ 0 w 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4" y="12"/>
                    <a:pt x="6" y="10"/>
                    <a:pt x="6" y="6"/>
                  </a:cubicBezTo>
                  <a:cubicBezTo>
                    <a:pt x="6" y="3"/>
                    <a:pt x="4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79"/>
          <p:cNvGrpSpPr/>
          <p:nvPr/>
        </p:nvGrpSpPr>
        <p:grpSpPr>
          <a:xfrm>
            <a:off x="4674037" y="2457350"/>
            <a:ext cx="567150" cy="624941"/>
            <a:chOff x="3371850" y="1820863"/>
            <a:chExt cx="249238" cy="274638"/>
          </a:xfrm>
          <a:solidFill>
            <a:schemeClr val="bg1"/>
          </a:solidFill>
        </p:grpSpPr>
        <p:sp>
          <p:nvSpPr>
            <p:cNvPr id="28" name="îŝḷîḓé-Freeform: Shape 80"/>
            <p:cNvSpPr/>
            <p:nvPr/>
          </p:nvSpPr>
          <p:spPr bwMode="auto">
            <a:xfrm>
              <a:off x="3582988" y="1943100"/>
              <a:ext cx="38100" cy="11113"/>
            </a:xfrm>
            <a:custGeom>
              <a:avLst/>
              <a:gdLst>
                <a:gd name="T0" fmla="*/ 21 w 22"/>
                <a:gd name="T1" fmla="*/ 1 h 7"/>
                <a:gd name="T2" fmla="*/ 19 w 22"/>
                <a:gd name="T3" fmla="*/ 0 h 7"/>
                <a:gd name="T4" fmla="*/ 4 w 22"/>
                <a:gd name="T5" fmla="*/ 0 h 7"/>
                <a:gd name="T6" fmla="*/ 1 w 22"/>
                <a:gd name="T7" fmla="*/ 1 h 7"/>
                <a:gd name="T8" fmla="*/ 0 w 22"/>
                <a:gd name="T9" fmla="*/ 3 h 7"/>
                <a:gd name="T10" fmla="*/ 1 w 22"/>
                <a:gd name="T11" fmla="*/ 6 h 7"/>
                <a:gd name="T12" fmla="*/ 4 w 22"/>
                <a:gd name="T13" fmla="*/ 7 h 7"/>
                <a:gd name="T14" fmla="*/ 19 w 22"/>
                <a:gd name="T15" fmla="*/ 7 h 7"/>
                <a:gd name="T16" fmla="*/ 21 w 22"/>
                <a:gd name="T17" fmla="*/ 6 h 7"/>
                <a:gd name="T18" fmla="*/ 22 w 22"/>
                <a:gd name="T19" fmla="*/ 3 h 7"/>
                <a:gd name="T20" fmla="*/ 21 w 22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1"/>
                  </a:move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6"/>
                    <a:pt x="3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1" y="6"/>
                    <a:pt x="21" y="6"/>
                  </a:cubicBezTo>
                  <a:cubicBezTo>
                    <a:pt x="22" y="5"/>
                    <a:pt x="22" y="4"/>
                    <a:pt x="22" y="3"/>
                  </a:cubicBezTo>
                  <a:cubicBezTo>
                    <a:pt x="22" y="2"/>
                    <a:pt x="22" y="1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îŝḷîḓé-Freeform: Shape 81"/>
            <p:cNvSpPr/>
            <p:nvPr/>
          </p:nvSpPr>
          <p:spPr bwMode="auto">
            <a:xfrm>
              <a:off x="3575050" y="1885950"/>
              <a:ext cx="34925" cy="25400"/>
            </a:xfrm>
            <a:custGeom>
              <a:avLst/>
              <a:gdLst>
                <a:gd name="T0" fmla="*/ 4 w 21"/>
                <a:gd name="T1" fmla="*/ 15 h 15"/>
                <a:gd name="T2" fmla="*/ 6 w 21"/>
                <a:gd name="T3" fmla="*/ 14 h 15"/>
                <a:gd name="T4" fmla="*/ 19 w 21"/>
                <a:gd name="T5" fmla="*/ 7 h 15"/>
                <a:gd name="T6" fmla="*/ 19 w 21"/>
                <a:gd name="T7" fmla="*/ 6 h 15"/>
                <a:gd name="T8" fmla="*/ 19 w 21"/>
                <a:gd name="T9" fmla="*/ 6 h 15"/>
                <a:gd name="T10" fmla="*/ 20 w 21"/>
                <a:gd name="T11" fmla="*/ 2 h 15"/>
                <a:gd name="T12" fmla="*/ 18 w 21"/>
                <a:gd name="T13" fmla="*/ 0 h 15"/>
                <a:gd name="T14" fmla="*/ 15 w 21"/>
                <a:gd name="T15" fmla="*/ 1 h 15"/>
                <a:gd name="T16" fmla="*/ 2 w 21"/>
                <a:gd name="T17" fmla="*/ 8 h 15"/>
                <a:gd name="T18" fmla="*/ 1 w 21"/>
                <a:gd name="T19" fmla="*/ 9 h 15"/>
                <a:gd name="T20" fmla="*/ 1 w 21"/>
                <a:gd name="T21" fmla="*/ 13 h 15"/>
                <a:gd name="T22" fmla="*/ 4 w 21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5">
                  <a:moveTo>
                    <a:pt x="4" y="15"/>
                  </a:moveTo>
                  <a:cubicBezTo>
                    <a:pt x="4" y="15"/>
                    <a:pt x="5" y="15"/>
                    <a:pt x="6" y="14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1" y="3"/>
                    <a:pt x="20" y="2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3"/>
                  </a:cubicBezTo>
                  <a:cubicBezTo>
                    <a:pt x="1" y="14"/>
                    <a:pt x="3" y="15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îŝḷîḓé-Freeform: Shape 82"/>
            <p:cNvSpPr/>
            <p:nvPr/>
          </p:nvSpPr>
          <p:spPr bwMode="auto">
            <a:xfrm>
              <a:off x="3540125" y="1836738"/>
              <a:ext cx="25400" cy="36513"/>
            </a:xfrm>
            <a:custGeom>
              <a:avLst/>
              <a:gdLst>
                <a:gd name="T0" fmla="*/ 13 w 15"/>
                <a:gd name="T1" fmla="*/ 1 h 21"/>
                <a:gd name="T2" fmla="*/ 9 w 15"/>
                <a:gd name="T3" fmla="*/ 2 h 21"/>
                <a:gd name="T4" fmla="*/ 8 w 15"/>
                <a:gd name="T5" fmla="*/ 2 h 21"/>
                <a:gd name="T6" fmla="*/ 1 w 15"/>
                <a:gd name="T7" fmla="*/ 15 h 21"/>
                <a:gd name="T8" fmla="*/ 2 w 15"/>
                <a:gd name="T9" fmla="*/ 20 h 21"/>
                <a:gd name="T10" fmla="*/ 4 w 15"/>
                <a:gd name="T11" fmla="*/ 21 h 21"/>
                <a:gd name="T12" fmla="*/ 7 w 15"/>
                <a:gd name="T13" fmla="*/ 20 h 21"/>
                <a:gd name="T14" fmla="*/ 7 w 15"/>
                <a:gd name="T15" fmla="*/ 19 h 21"/>
                <a:gd name="T16" fmla="*/ 15 w 15"/>
                <a:gd name="T17" fmla="*/ 6 h 21"/>
                <a:gd name="T18" fmla="*/ 13 w 15"/>
                <a:gd name="T1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21">
                  <a:moveTo>
                    <a:pt x="13" y="1"/>
                  </a:moveTo>
                  <a:cubicBezTo>
                    <a:pt x="12" y="0"/>
                    <a:pt x="10" y="0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7"/>
                    <a:pt x="1" y="19"/>
                    <a:pt x="2" y="20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5" y="21"/>
                    <a:pt x="6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2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îŝḷîḓé-Freeform: Shape 83"/>
            <p:cNvSpPr/>
            <p:nvPr/>
          </p:nvSpPr>
          <p:spPr bwMode="auto">
            <a:xfrm>
              <a:off x="3376613" y="1884363"/>
              <a:ext cx="36513" cy="25400"/>
            </a:xfrm>
            <a:custGeom>
              <a:avLst/>
              <a:gdLst>
                <a:gd name="T0" fmla="*/ 3 w 21"/>
                <a:gd name="T1" fmla="*/ 7 h 15"/>
                <a:gd name="T2" fmla="*/ 16 w 21"/>
                <a:gd name="T3" fmla="*/ 14 h 15"/>
                <a:gd name="T4" fmla="*/ 17 w 21"/>
                <a:gd name="T5" fmla="*/ 15 h 15"/>
                <a:gd name="T6" fmla="*/ 20 w 21"/>
                <a:gd name="T7" fmla="*/ 14 h 15"/>
                <a:gd name="T8" fmla="*/ 20 w 21"/>
                <a:gd name="T9" fmla="*/ 13 h 15"/>
                <a:gd name="T10" fmla="*/ 19 w 21"/>
                <a:gd name="T11" fmla="*/ 8 h 15"/>
                <a:gd name="T12" fmla="*/ 6 w 21"/>
                <a:gd name="T13" fmla="*/ 0 h 15"/>
                <a:gd name="T14" fmla="*/ 2 w 21"/>
                <a:gd name="T15" fmla="*/ 1 h 15"/>
                <a:gd name="T16" fmla="*/ 1 w 21"/>
                <a:gd name="T17" fmla="*/ 2 h 15"/>
                <a:gd name="T18" fmla="*/ 3 w 21"/>
                <a:gd name="T1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5">
                  <a:moveTo>
                    <a:pt x="3" y="7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5"/>
                    <a:pt x="17" y="15"/>
                  </a:cubicBezTo>
                  <a:cubicBezTo>
                    <a:pt x="18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9"/>
                    <a:pt x="19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6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îŝḷîḓé-Freeform: Shape 84"/>
            <p:cNvSpPr/>
            <p:nvPr/>
          </p:nvSpPr>
          <p:spPr bwMode="auto">
            <a:xfrm>
              <a:off x="3575050" y="1982788"/>
              <a:ext cx="34925" cy="25400"/>
            </a:xfrm>
            <a:custGeom>
              <a:avLst/>
              <a:gdLst>
                <a:gd name="T0" fmla="*/ 19 w 21"/>
                <a:gd name="T1" fmla="*/ 8 h 15"/>
                <a:gd name="T2" fmla="*/ 6 w 21"/>
                <a:gd name="T3" fmla="*/ 1 h 15"/>
                <a:gd name="T4" fmla="*/ 1 w 21"/>
                <a:gd name="T5" fmla="*/ 1 h 15"/>
                <a:gd name="T6" fmla="*/ 1 w 21"/>
                <a:gd name="T7" fmla="*/ 2 h 15"/>
                <a:gd name="T8" fmla="*/ 2 w 21"/>
                <a:gd name="T9" fmla="*/ 7 h 15"/>
                <a:gd name="T10" fmla="*/ 15 w 21"/>
                <a:gd name="T11" fmla="*/ 15 h 15"/>
                <a:gd name="T12" fmla="*/ 17 w 21"/>
                <a:gd name="T13" fmla="*/ 15 h 15"/>
                <a:gd name="T14" fmla="*/ 19 w 21"/>
                <a:gd name="T15" fmla="*/ 14 h 15"/>
                <a:gd name="T16" fmla="*/ 20 w 21"/>
                <a:gd name="T17" fmla="*/ 13 h 15"/>
                <a:gd name="T18" fmla="*/ 19 w 21"/>
                <a:gd name="T1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5">
                  <a:moveTo>
                    <a:pt x="19" y="8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6"/>
                    <a:pt x="2" y="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5"/>
                    <a:pt x="19" y="15"/>
                    <a:pt x="19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2"/>
                    <a:pt x="20" y="9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îŝḷîḓé-Freeform: Shape 85"/>
            <p:cNvSpPr/>
            <p:nvPr/>
          </p:nvSpPr>
          <p:spPr bwMode="auto">
            <a:xfrm>
              <a:off x="3378200" y="1985963"/>
              <a:ext cx="34925" cy="26988"/>
            </a:xfrm>
            <a:custGeom>
              <a:avLst/>
              <a:gdLst>
                <a:gd name="T0" fmla="*/ 17 w 20"/>
                <a:gd name="T1" fmla="*/ 0 h 15"/>
                <a:gd name="T2" fmla="*/ 15 w 20"/>
                <a:gd name="T3" fmla="*/ 1 h 15"/>
                <a:gd name="T4" fmla="*/ 2 w 20"/>
                <a:gd name="T5" fmla="*/ 8 h 15"/>
                <a:gd name="T6" fmla="*/ 1 w 20"/>
                <a:gd name="T7" fmla="*/ 9 h 15"/>
                <a:gd name="T8" fmla="*/ 0 w 20"/>
                <a:gd name="T9" fmla="*/ 13 h 15"/>
                <a:gd name="T10" fmla="*/ 4 w 20"/>
                <a:gd name="T11" fmla="*/ 15 h 15"/>
                <a:gd name="T12" fmla="*/ 5 w 20"/>
                <a:gd name="T13" fmla="*/ 14 h 15"/>
                <a:gd name="T14" fmla="*/ 18 w 20"/>
                <a:gd name="T15" fmla="*/ 7 h 15"/>
                <a:gd name="T16" fmla="*/ 19 w 20"/>
                <a:gd name="T17" fmla="*/ 6 h 15"/>
                <a:gd name="T18" fmla="*/ 20 w 20"/>
                <a:gd name="T19" fmla="*/ 2 h 15"/>
                <a:gd name="T20" fmla="*/ 17 w 20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5">
                  <a:moveTo>
                    <a:pt x="17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0" y="13"/>
                  </a:cubicBezTo>
                  <a:cubicBezTo>
                    <a:pt x="1" y="14"/>
                    <a:pt x="2" y="15"/>
                    <a:pt x="4" y="15"/>
                  </a:cubicBezTo>
                  <a:cubicBezTo>
                    <a:pt x="4" y="15"/>
                    <a:pt x="5" y="15"/>
                    <a:pt x="5" y="1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3"/>
                    <a:pt x="20" y="2"/>
                  </a:cubicBezTo>
                  <a:cubicBezTo>
                    <a:pt x="19" y="1"/>
                    <a:pt x="18" y="1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îŝḷîḓé-Freeform: Shape 86"/>
            <p:cNvSpPr/>
            <p:nvPr/>
          </p:nvSpPr>
          <p:spPr bwMode="auto">
            <a:xfrm>
              <a:off x="3421063" y="1835150"/>
              <a:ext cx="26988" cy="34925"/>
            </a:xfrm>
            <a:custGeom>
              <a:avLst/>
              <a:gdLst>
                <a:gd name="T0" fmla="*/ 7 w 15"/>
                <a:gd name="T1" fmla="*/ 2 h 20"/>
                <a:gd name="T2" fmla="*/ 4 w 15"/>
                <a:gd name="T3" fmla="*/ 0 h 20"/>
                <a:gd name="T4" fmla="*/ 2 w 15"/>
                <a:gd name="T5" fmla="*/ 1 h 20"/>
                <a:gd name="T6" fmla="*/ 1 w 15"/>
                <a:gd name="T7" fmla="*/ 1 h 20"/>
                <a:gd name="T8" fmla="*/ 0 w 15"/>
                <a:gd name="T9" fmla="*/ 6 h 20"/>
                <a:gd name="T10" fmla="*/ 8 w 15"/>
                <a:gd name="T11" fmla="*/ 19 h 20"/>
                <a:gd name="T12" fmla="*/ 11 w 15"/>
                <a:gd name="T13" fmla="*/ 20 h 20"/>
                <a:gd name="T14" fmla="*/ 13 w 15"/>
                <a:gd name="T15" fmla="*/ 20 h 20"/>
                <a:gd name="T16" fmla="*/ 14 w 15"/>
                <a:gd name="T17" fmla="*/ 19 h 20"/>
                <a:gd name="T18" fmla="*/ 14 w 15"/>
                <a:gd name="T19" fmla="*/ 15 h 20"/>
                <a:gd name="T20" fmla="*/ 7 w 15"/>
                <a:gd name="T2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0">
                  <a:moveTo>
                    <a:pt x="7" y="2"/>
                  </a:moveTo>
                  <a:cubicBezTo>
                    <a:pt x="6" y="1"/>
                    <a:pt x="5" y="1"/>
                    <a:pt x="4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10" y="20"/>
                    <a:pt x="11" y="20"/>
                  </a:cubicBezTo>
                  <a:cubicBezTo>
                    <a:pt x="12" y="20"/>
                    <a:pt x="12" y="20"/>
                    <a:pt x="13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8"/>
                    <a:pt x="15" y="16"/>
                    <a:pt x="14" y="15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îŝḷîḓé-Freeform: Shape 87"/>
            <p:cNvSpPr/>
            <p:nvPr/>
          </p:nvSpPr>
          <p:spPr bwMode="auto">
            <a:xfrm>
              <a:off x="3489325" y="1820863"/>
              <a:ext cx="12700" cy="38100"/>
            </a:xfrm>
            <a:custGeom>
              <a:avLst/>
              <a:gdLst>
                <a:gd name="T0" fmla="*/ 3 w 7"/>
                <a:gd name="T1" fmla="*/ 0 h 22"/>
                <a:gd name="T2" fmla="*/ 1 w 7"/>
                <a:gd name="T3" fmla="*/ 1 h 22"/>
                <a:gd name="T4" fmla="*/ 0 w 7"/>
                <a:gd name="T5" fmla="*/ 4 h 22"/>
                <a:gd name="T6" fmla="*/ 0 w 7"/>
                <a:gd name="T7" fmla="*/ 19 h 22"/>
                <a:gd name="T8" fmla="*/ 3 w 7"/>
                <a:gd name="T9" fmla="*/ 22 h 22"/>
                <a:gd name="T10" fmla="*/ 6 w 7"/>
                <a:gd name="T11" fmla="*/ 21 h 22"/>
                <a:gd name="T12" fmla="*/ 7 w 7"/>
                <a:gd name="T13" fmla="*/ 19 h 22"/>
                <a:gd name="T14" fmla="*/ 7 w 7"/>
                <a:gd name="T15" fmla="*/ 3 h 22"/>
                <a:gd name="T16" fmla="*/ 3 w 7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ubicBezTo>
                    <a:pt x="4" y="22"/>
                    <a:pt x="5" y="22"/>
                    <a:pt x="6" y="21"/>
                  </a:cubicBezTo>
                  <a:cubicBezTo>
                    <a:pt x="6" y="20"/>
                    <a:pt x="7" y="19"/>
                    <a:pt x="7" y="19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îŝḷîḓé-Freeform: Shape 88"/>
            <p:cNvSpPr/>
            <p:nvPr/>
          </p:nvSpPr>
          <p:spPr bwMode="auto">
            <a:xfrm>
              <a:off x="3371850" y="1943100"/>
              <a:ext cx="38100" cy="11113"/>
            </a:xfrm>
            <a:custGeom>
              <a:avLst/>
              <a:gdLst>
                <a:gd name="T0" fmla="*/ 21 w 22"/>
                <a:gd name="T1" fmla="*/ 6 h 7"/>
                <a:gd name="T2" fmla="*/ 22 w 22"/>
                <a:gd name="T3" fmla="*/ 4 h 7"/>
                <a:gd name="T4" fmla="*/ 21 w 22"/>
                <a:gd name="T5" fmla="*/ 1 h 7"/>
                <a:gd name="T6" fmla="*/ 19 w 22"/>
                <a:gd name="T7" fmla="*/ 0 h 7"/>
                <a:gd name="T8" fmla="*/ 4 w 22"/>
                <a:gd name="T9" fmla="*/ 0 h 7"/>
                <a:gd name="T10" fmla="*/ 1 w 22"/>
                <a:gd name="T11" fmla="*/ 1 h 7"/>
                <a:gd name="T12" fmla="*/ 0 w 22"/>
                <a:gd name="T13" fmla="*/ 4 h 7"/>
                <a:gd name="T14" fmla="*/ 4 w 22"/>
                <a:gd name="T15" fmla="*/ 7 h 7"/>
                <a:gd name="T16" fmla="*/ 19 w 22"/>
                <a:gd name="T17" fmla="*/ 7 h 7"/>
                <a:gd name="T18" fmla="*/ 21 w 22"/>
                <a:gd name="T1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7">
                  <a:moveTo>
                    <a:pt x="21" y="6"/>
                  </a:moveTo>
                  <a:cubicBezTo>
                    <a:pt x="22" y="5"/>
                    <a:pt x="22" y="5"/>
                    <a:pt x="22" y="4"/>
                  </a:cubicBezTo>
                  <a:cubicBezTo>
                    <a:pt x="22" y="3"/>
                    <a:pt x="22" y="2"/>
                    <a:pt x="21" y="1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0" y="7"/>
                    <a:pt x="2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îŝḷîḓé-Freeform: Shape 89"/>
            <p:cNvSpPr/>
            <p:nvPr/>
          </p:nvSpPr>
          <p:spPr bwMode="auto">
            <a:xfrm>
              <a:off x="3467100" y="2044700"/>
              <a:ext cx="58738" cy="15875"/>
            </a:xfrm>
            <a:custGeom>
              <a:avLst/>
              <a:gdLst>
                <a:gd name="T0" fmla="*/ 34 w 34"/>
                <a:gd name="T1" fmla="*/ 3 h 9"/>
                <a:gd name="T2" fmla="*/ 30 w 34"/>
                <a:gd name="T3" fmla="*/ 7 h 9"/>
                <a:gd name="T4" fmla="*/ 3 w 34"/>
                <a:gd name="T5" fmla="*/ 7 h 9"/>
                <a:gd name="T6" fmla="*/ 0 w 34"/>
                <a:gd name="T7" fmla="*/ 3 h 9"/>
                <a:gd name="T8" fmla="*/ 5 w 34"/>
                <a:gd name="T9" fmla="*/ 0 h 9"/>
                <a:gd name="T10" fmla="*/ 29 w 34"/>
                <a:gd name="T11" fmla="*/ 0 h 9"/>
                <a:gd name="T12" fmla="*/ 34 w 34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9">
                  <a:moveTo>
                    <a:pt x="34" y="3"/>
                  </a:moveTo>
                  <a:cubicBezTo>
                    <a:pt x="34" y="5"/>
                    <a:pt x="33" y="7"/>
                    <a:pt x="30" y="7"/>
                  </a:cubicBezTo>
                  <a:cubicBezTo>
                    <a:pt x="22" y="9"/>
                    <a:pt x="12" y="9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3" y="1"/>
                    <a:pt x="21" y="1"/>
                    <a:pt x="29" y="0"/>
                  </a:cubicBezTo>
                  <a:cubicBezTo>
                    <a:pt x="31" y="0"/>
                    <a:pt x="33" y="1"/>
                    <a:pt x="3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îŝḷîḓé-Freeform: Shape 90"/>
            <p:cNvSpPr/>
            <p:nvPr/>
          </p:nvSpPr>
          <p:spPr bwMode="auto">
            <a:xfrm>
              <a:off x="3465513" y="2058988"/>
              <a:ext cx="58738" cy="15875"/>
            </a:xfrm>
            <a:custGeom>
              <a:avLst/>
              <a:gdLst>
                <a:gd name="T0" fmla="*/ 34 w 34"/>
                <a:gd name="T1" fmla="*/ 3 h 9"/>
                <a:gd name="T2" fmla="*/ 31 w 34"/>
                <a:gd name="T3" fmla="*/ 7 h 9"/>
                <a:gd name="T4" fmla="*/ 4 w 34"/>
                <a:gd name="T5" fmla="*/ 7 h 9"/>
                <a:gd name="T6" fmla="*/ 1 w 34"/>
                <a:gd name="T7" fmla="*/ 3 h 9"/>
                <a:gd name="T8" fmla="*/ 5 w 34"/>
                <a:gd name="T9" fmla="*/ 0 h 9"/>
                <a:gd name="T10" fmla="*/ 30 w 34"/>
                <a:gd name="T11" fmla="*/ 0 h 9"/>
                <a:gd name="T12" fmla="*/ 34 w 34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9">
                  <a:moveTo>
                    <a:pt x="34" y="3"/>
                  </a:moveTo>
                  <a:cubicBezTo>
                    <a:pt x="34" y="5"/>
                    <a:pt x="33" y="7"/>
                    <a:pt x="31" y="7"/>
                  </a:cubicBezTo>
                  <a:cubicBezTo>
                    <a:pt x="22" y="9"/>
                    <a:pt x="13" y="9"/>
                    <a:pt x="4" y="7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3" y="2"/>
                    <a:pt x="22" y="2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îŝḷîḓé-Freeform: Shape 91"/>
            <p:cNvSpPr/>
            <p:nvPr/>
          </p:nvSpPr>
          <p:spPr bwMode="auto">
            <a:xfrm>
              <a:off x="3465513" y="2073275"/>
              <a:ext cx="58738" cy="15875"/>
            </a:xfrm>
            <a:custGeom>
              <a:avLst/>
              <a:gdLst>
                <a:gd name="T0" fmla="*/ 34 w 34"/>
                <a:gd name="T1" fmla="*/ 3 h 9"/>
                <a:gd name="T2" fmla="*/ 31 w 34"/>
                <a:gd name="T3" fmla="*/ 7 h 9"/>
                <a:gd name="T4" fmla="*/ 4 w 34"/>
                <a:gd name="T5" fmla="*/ 7 h 9"/>
                <a:gd name="T6" fmla="*/ 1 w 34"/>
                <a:gd name="T7" fmla="*/ 3 h 9"/>
                <a:gd name="T8" fmla="*/ 5 w 34"/>
                <a:gd name="T9" fmla="*/ 0 h 9"/>
                <a:gd name="T10" fmla="*/ 30 w 34"/>
                <a:gd name="T11" fmla="*/ 0 h 9"/>
                <a:gd name="T12" fmla="*/ 34 w 34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9">
                  <a:moveTo>
                    <a:pt x="34" y="3"/>
                  </a:moveTo>
                  <a:cubicBezTo>
                    <a:pt x="34" y="5"/>
                    <a:pt x="33" y="7"/>
                    <a:pt x="31" y="7"/>
                  </a:cubicBezTo>
                  <a:cubicBezTo>
                    <a:pt x="22" y="9"/>
                    <a:pt x="13" y="9"/>
                    <a:pt x="4" y="7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3" y="2"/>
                    <a:pt x="22" y="2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îŝḷîḓé-Freeform: Shape 92"/>
            <p:cNvSpPr/>
            <p:nvPr/>
          </p:nvSpPr>
          <p:spPr bwMode="auto">
            <a:xfrm>
              <a:off x="3478213" y="2084388"/>
              <a:ext cx="33338" cy="11113"/>
            </a:xfrm>
            <a:custGeom>
              <a:avLst/>
              <a:gdLst>
                <a:gd name="T0" fmla="*/ 19 w 19"/>
                <a:gd name="T1" fmla="*/ 2 h 6"/>
                <a:gd name="T2" fmla="*/ 17 w 19"/>
                <a:gd name="T3" fmla="*/ 5 h 6"/>
                <a:gd name="T4" fmla="*/ 2 w 19"/>
                <a:gd name="T5" fmla="*/ 5 h 6"/>
                <a:gd name="T6" fmla="*/ 0 w 19"/>
                <a:gd name="T7" fmla="*/ 2 h 6"/>
                <a:gd name="T8" fmla="*/ 2 w 19"/>
                <a:gd name="T9" fmla="*/ 0 h 6"/>
                <a:gd name="T10" fmla="*/ 16 w 19"/>
                <a:gd name="T11" fmla="*/ 0 h 6"/>
                <a:gd name="T12" fmla="*/ 19 w 19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">
                  <a:moveTo>
                    <a:pt x="19" y="2"/>
                  </a:moveTo>
                  <a:cubicBezTo>
                    <a:pt x="19" y="3"/>
                    <a:pt x="18" y="5"/>
                    <a:pt x="17" y="5"/>
                  </a:cubicBezTo>
                  <a:cubicBezTo>
                    <a:pt x="12" y="6"/>
                    <a:pt x="7" y="6"/>
                    <a:pt x="2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1"/>
                    <a:pt x="12" y="1"/>
                    <a:pt x="16" y="0"/>
                  </a:cubicBezTo>
                  <a:cubicBezTo>
                    <a:pt x="18" y="0"/>
                    <a:pt x="19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îŝḷîḓé-Freeform: Shape 93"/>
            <p:cNvSpPr/>
            <p:nvPr/>
          </p:nvSpPr>
          <p:spPr bwMode="auto">
            <a:xfrm>
              <a:off x="3417888" y="1866900"/>
              <a:ext cx="157163" cy="179388"/>
            </a:xfrm>
            <a:custGeom>
              <a:avLst/>
              <a:gdLst>
                <a:gd name="T0" fmla="*/ 45 w 90"/>
                <a:gd name="T1" fmla="*/ 0 h 104"/>
                <a:gd name="T2" fmla="*/ 0 w 90"/>
                <a:gd name="T3" fmla="*/ 45 h 104"/>
                <a:gd name="T4" fmla="*/ 27 w 90"/>
                <a:gd name="T5" fmla="*/ 99 h 104"/>
                <a:gd name="T6" fmla="*/ 63 w 90"/>
                <a:gd name="T7" fmla="*/ 99 h 104"/>
                <a:gd name="T8" fmla="*/ 90 w 90"/>
                <a:gd name="T9" fmla="*/ 45 h 104"/>
                <a:gd name="T10" fmla="*/ 45 w 90"/>
                <a:gd name="T11" fmla="*/ 0 h 104"/>
                <a:gd name="T12" fmla="*/ 76 w 90"/>
                <a:gd name="T13" fmla="*/ 40 h 104"/>
                <a:gd name="T14" fmla="*/ 76 w 90"/>
                <a:gd name="T15" fmla="*/ 40 h 104"/>
                <a:gd name="T16" fmla="*/ 63 w 90"/>
                <a:gd name="T17" fmla="*/ 20 h 104"/>
                <a:gd name="T18" fmla="*/ 61 w 90"/>
                <a:gd name="T19" fmla="*/ 15 h 104"/>
                <a:gd name="T20" fmla="*/ 66 w 90"/>
                <a:gd name="T21" fmla="*/ 14 h 104"/>
                <a:gd name="T22" fmla="*/ 83 w 90"/>
                <a:gd name="T23" fmla="*/ 36 h 104"/>
                <a:gd name="T24" fmla="*/ 80 w 90"/>
                <a:gd name="T25" fmla="*/ 42 h 104"/>
                <a:gd name="T26" fmla="*/ 76 w 90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4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4"/>
                    <a:pt x="20" y="84"/>
                    <a:pt x="27" y="99"/>
                  </a:cubicBezTo>
                  <a:cubicBezTo>
                    <a:pt x="29" y="103"/>
                    <a:pt x="62" y="104"/>
                    <a:pt x="63" y="99"/>
                  </a:cubicBezTo>
                  <a:cubicBezTo>
                    <a:pt x="68" y="88"/>
                    <a:pt x="90" y="64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4" y="31"/>
                    <a:pt x="69" y="24"/>
                    <a:pt x="63" y="20"/>
                  </a:cubicBezTo>
                  <a:cubicBezTo>
                    <a:pt x="61" y="19"/>
                    <a:pt x="61" y="17"/>
                    <a:pt x="61" y="15"/>
                  </a:cubicBezTo>
                  <a:cubicBezTo>
                    <a:pt x="62" y="14"/>
                    <a:pt x="64" y="13"/>
                    <a:pt x="66" y="14"/>
                  </a:cubicBezTo>
                  <a:cubicBezTo>
                    <a:pt x="73" y="18"/>
                    <a:pt x="80" y="25"/>
                    <a:pt x="83" y="36"/>
                  </a:cubicBezTo>
                  <a:cubicBezTo>
                    <a:pt x="83" y="38"/>
                    <a:pt x="82" y="41"/>
                    <a:pt x="80" y="42"/>
                  </a:cubicBezTo>
                  <a:cubicBezTo>
                    <a:pt x="79" y="43"/>
                    <a:pt x="77" y="42"/>
                    <a:pt x="7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94"/>
          <p:cNvGrpSpPr/>
          <p:nvPr/>
        </p:nvGrpSpPr>
        <p:grpSpPr>
          <a:xfrm>
            <a:off x="6912879" y="2457391"/>
            <a:ext cx="643009" cy="624947"/>
            <a:chOff x="4713288" y="2643188"/>
            <a:chExt cx="282575" cy="274638"/>
          </a:xfrm>
          <a:solidFill>
            <a:schemeClr val="bg1"/>
          </a:solidFill>
        </p:grpSpPr>
        <p:sp>
          <p:nvSpPr>
            <p:cNvPr id="43" name="îŝḷîḓé-Freeform: Shape 95"/>
            <p:cNvSpPr/>
            <p:nvPr/>
          </p:nvSpPr>
          <p:spPr bwMode="auto">
            <a:xfrm>
              <a:off x="4805363" y="2643188"/>
              <a:ext cx="190500" cy="187325"/>
            </a:xfrm>
            <a:custGeom>
              <a:avLst/>
              <a:gdLst>
                <a:gd name="T0" fmla="*/ 55 w 110"/>
                <a:gd name="T1" fmla="*/ 16 h 108"/>
                <a:gd name="T2" fmla="*/ 92 w 110"/>
                <a:gd name="T3" fmla="*/ 54 h 108"/>
                <a:gd name="T4" fmla="*/ 55 w 110"/>
                <a:gd name="T5" fmla="*/ 92 h 108"/>
                <a:gd name="T6" fmla="*/ 17 w 110"/>
                <a:gd name="T7" fmla="*/ 54 h 108"/>
                <a:gd name="T8" fmla="*/ 55 w 110"/>
                <a:gd name="T9" fmla="*/ 16 h 108"/>
                <a:gd name="T10" fmla="*/ 90 w 110"/>
                <a:gd name="T11" fmla="*/ 19 h 108"/>
                <a:gd name="T12" fmla="*/ 19 w 110"/>
                <a:gd name="T13" fmla="*/ 19 h 108"/>
                <a:gd name="T14" fmla="*/ 19 w 110"/>
                <a:gd name="T15" fmla="*/ 89 h 108"/>
                <a:gd name="T16" fmla="*/ 90 w 110"/>
                <a:gd name="T17" fmla="*/ 89 h 108"/>
                <a:gd name="T18" fmla="*/ 90 w 110"/>
                <a:gd name="T19" fmla="*/ 1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6"/>
                  </a:moveTo>
                  <a:cubicBezTo>
                    <a:pt x="76" y="16"/>
                    <a:pt x="92" y="33"/>
                    <a:pt x="92" y="54"/>
                  </a:cubicBezTo>
                  <a:cubicBezTo>
                    <a:pt x="92" y="75"/>
                    <a:pt x="76" y="92"/>
                    <a:pt x="55" y="92"/>
                  </a:cubicBezTo>
                  <a:cubicBezTo>
                    <a:pt x="34" y="92"/>
                    <a:pt x="17" y="75"/>
                    <a:pt x="17" y="54"/>
                  </a:cubicBezTo>
                  <a:cubicBezTo>
                    <a:pt x="17" y="33"/>
                    <a:pt x="34" y="16"/>
                    <a:pt x="55" y="16"/>
                  </a:cubicBezTo>
                  <a:close/>
                  <a:moveTo>
                    <a:pt x="90" y="19"/>
                  </a:moveTo>
                  <a:cubicBezTo>
                    <a:pt x="71" y="0"/>
                    <a:pt x="39" y="0"/>
                    <a:pt x="19" y="19"/>
                  </a:cubicBezTo>
                  <a:cubicBezTo>
                    <a:pt x="0" y="38"/>
                    <a:pt x="0" y="70"/>
                    <a:pt x="19" y="89"/>
                  </a:cubicBezTo>
                  <a:cubicBezTo>
                    <a:pt x="39" y="108"/>
                    <a:pt x="71" y="108"/>
                    <a:pt x="90" y="89"/>
                  </a:cubicBezTo>
                  <a:cubicBezTo>
                    <a:pt x="110" y="70"/>
                    <a:pt x="110" y="38"/>
                    <a:pt x="9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îŝḷîḓé-Freeform: Shape 96"/>
            <p:cNvSpPr/>
            <p:nvPr/>
          </p:nvSpPr>
          <p:spPr bwMode="auto">
            <a:xfrm>
              <a:off x="4803775" y="2790825"/>
              <a:ext cx="39688" cy="3968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2 h 23"/>
                <a:gd name="T4" fmla="*/ 17 w 23"/>
                <a:gd name="T5" fmla="*/ 7 h 23"/>
                <a:gd name="T6" fmla="*/ 11 w 23"/>
                <a:gd name="T7" fmla="*/ 0 h 23"/>
                <a:gd name="T8" fmla="*/ 0 w 23"/>
                <a:gd name="T9" fmla="*/ 11 h 23"/>
                <a:gd name="T10" fmla="*/ 12 w 23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1" y="11"/>
                    <a:pt x="19" y="9"/>
                    <a:pt x="17" y="7"/>
                  </a:cubicBezTo>
                  <a:cubicBezTo>
                    <a:pt x="15" y="5"/>
                    <a:pt x="13" y="2"/>
                    <a:pt x="11" y="0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12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îŝḷîḓé-Freeform: Shape 97"/>
            <p:cNvSpPr/>
            <p:nvPr/>
          </p:nvSpPr>
          <p:spPr bwMode="auto">
            <a:xfrm>
              <a:off x="4713288" y="2811463"/>
              <a:ext cx="109538" cy="106363"/>
            </a:xfrm>
            <a:custGeom>
              <a:avLst/>
              <a:gdLst>
                <a:gd name="T0" fmla="*/ 4 w 63"/>
                <a:gd name="T1" fmla="*/ 43 h 61"/>
                <a:gd name="T2" fmla="*/ 4 w 63"/>
                <a:gd name="T3" fmla="*/ 57 h 61"/>
                <a:gd name="T4" fmla="*/ 19 w 63"/>
                <a:gd name="T5" fmla="*/ 57 h 61"/>
                <a:gd name="T6" fmla="*/ 63 w 63"/>
                <a:gd name="T7" fmla="*/ 14 h 61"/>
                <a:gd name="T8" fmla="*/ 48 w 63"/>
                <a:gd name="T9" fmla="*/ 0 h 61"/>
                <a:gd name="T10" fmla="*/ 4 w 63"/>
                <a:gd name="T1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1">
                  <a:moveTo>
                    <a:pt x="4" y="43"/>
                  </a:moveTo>
                  <a:cubicBezTo>
                    <a:pt x="0" y="47"/>
                    <a:pt x="0" y="53"/>
                    <a:pt x="4" y="57"/>
                  </a:cubicBezTo>
                  <a:cubicBezTo>
                    <a:pt x="8" y="61"/>
                    <a:pt x="15" y="61"/>
                    <a:pt x="19" y="57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îŝḷîḓé-Freeform: Shape 110"/>
            <p:cNvSpPr/>
            <p:nvPr/>
          </p:nvSpPr>
          <p:spPr bwMode="auto">
            <a:xfrm>
              <a:off x="4881563" y="2757488"/>
              <a:ext cx="63500" cy="33338"/>
            </a:xfrm>
            <a:custGeom>
              <a:avLst/>
              <a:gdLst>
                <a:gd name="T0" fmla="*/ 14 w 37"/>
                <a:gd name="T1" fmla="*/ 19 h 19"/>
                <a:gd name="T2" fmla="*/ 3 w 37"/>
                <a:gd name="T3" fmla="*/ 17 h 19"/>
                <a:gd name="T4" fmla="*/ 3 w 37"/>
                <a:gd name="T5" fmla="*/ 17 h 19"/>
                <a:gd name="T6" fmla="*/ 1 w 37"/>
                <a:gd name="T7" fmla="*/ 12 h 19"/>
                <a:gd name="T8" fmla="*/ 5 w 37"/>
                <a:gd name="T9" fmla="*/ 10 h 19"/>
                <a:gd name="T10" fmla="*/ 14 w 37"/>
                <a:gd name="T11" fmla="*/ 12 h 19"/>
                <a:gd name="T12" fmla="*/ 30 w 37"/>
                <a:gd name="T13" fmla="*/ 2 h 19"/>
                <a:gd name="T14" fmla="*/ 34 w 37"/>
                <a:gd name="T15" fmla="*/ 0 h 19"/>
                <a:gd name="T16" fmla="*/ 36 w 37"/>
                <a:gd name="T17" fmla="*/ 5 h 19"/>
                <a:gd name="T18" fmla="*/ 14 w 37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19">
                  <a:moveTo>
                    <a:pt x="14" y="19"/>
                  </a:moveTo>
                  <a:cubicBezTo>
                    <a:pt x="10" y="19"/>
                    <a:pt x="7" y="18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6"/>
                    <a:pt x="0" y="14"/>
                    <a:pt x="1" y="12"/>
                  </a:cubicBezTo>
                  <a:cubicBezTo>
                    <a:pt x="2" y="11"/>
                    <a:pt x="4" y="10"/>
                    <a:pt x="5" y="10"/>
                  </a:cubicBezTo>
                  <a:cubicBezTo>
                    <a:pt x="8" y="12"/>
                    <a:pt x="11" y="12"/>
                    <a:pt x="14" y="12"/>
                  </a:cubicBezTo>
                  <a:cubicBezTo>
                    <a:pt x="21" y="12"/>
                    <a:pt x="28" y="8"/>
                    <a:pt x="30" y="2"/>
                  </a:cubicBezTo>
                  <a:cubicBezTo>
                    <a:pt x="31" y="0"/>
                    <a:pt x="33" y="0"/>
                    <a:pt x="34" y="0"/>
                  </a:cubicBezTo>
                  <a:cubicBezTo>
                    <a:pt x="36" y="1"/>
                    <a:pt x="37" y="3"/>
                    <a:pt x="36" y="5"/>
                  </a:cubicBezTo>
                  <a:cubicBezTo>
                    <a:pt x="33" y="14"/>
                    <a:pt x="24" y="19"/>
                    <a:pt x="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8408851" y="210985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408851" y="2668207"/>
            <a:ext cx="3110049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408851" y="4122635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408851" y="4680985"/>
            <a:ext cx="3110049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705125" y="210985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60399" y="2668207"/>
            <a:ext cx="3105913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705125" y="4122635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60399" y="4680985"/>
            <a:ext cx="3105913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经验总结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85949" y="853916"/>
            <a:ext cx="2020105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SUMMARIZE EXPERIENCE</a:t>
            </a:r>
            <a:endParaRPr lang="en-US" altLang="zh-CN" sz="140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îṣļîḑé-圆角矩形 6"/>
          <p:cNvSpPr/>
          <p:nvPr/>
        </p:nvSpPr>
        <p:spPr>
          <a:xfrm rot="16200000">
            <a:off x="1151576" y="2091298"/>
            <a:ext cx="3564585" cy="3022921"/>
          </a:xfrm>
          <a:prstGeom prst="roundRect">
            <a:avLst>
              <a:gd name="adj" fmla="val 6205"/>
            </a:avLst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îṣļîḑé-Oval 18"/>
          <p:cNvSpPr>
            <a:spLocks noChangeAspect="1"/>
          </p:cNvSpPr>
          <p:nvPr/>
        </p:nvSpPr>
        <p:spPr>
          <a:xfrm>
            <a:off x="2254132" y="4704751"/>
            <a:ext cx="1359468" cy="1360602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îṣļîḑé-Oval 19"/>
          <p:cNvSpPr>
            <a:spLocks noChangeAspect="1"/>
          </p:cNvSpPr>
          <p:nvPr/>
        </p:nvSpPr>
        <p:spPr>
          <a:xfrm>
            <a:off x="2310019" y="4760687"/>
            <a:ext cx="1247694" cy="1248734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íṩľíḍè-任意多边形 11"/>
          <p:cNvSpPr/>
          <p:nvPr/>
        </p:nvSpPr>
        <p:spPr bwMode="auto">
          <a:xfrm>
            <a:off x="2514154" y="2302007"/>
            <a:ext cx="839418" cy="542481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îṣļîḑé-圆角矩形 5"/>
          <p:cNvSpPr/>
          <p:nvPr/>
        </p:nvSpPr>
        <p:spPr>
          <a:xfrm rot="16200000">
            <a:off x="4313701" y="2091297"/>
            <a:ext cx="3564596" cy="3022925"/>
          </a:xfrm>
          <a:prstGeom prst="roundRect">
            <a:avLst>
              <a:gd name="adj" fmla="val 6205"/>
            </a:avLst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îṣļîḑé-Oval 16"/>
          <p:cNvSpPr>
            <a:spLocks noChangeAspect="1"/>
          </p:cNvSpPr>
          <p:nvPr/>
        </p:nvSpPr>
        <p:spPr>
          <a:xfrm>
            <a:off x="5416266" y="4704751"/>
            <a:ext cx="1359468" cy="1360602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îṣļîḑé-Oval 17"/>
          <p:cNvSpPr>
            <a:spLocks noChangeAspect="1"/>
          </p:cNvSpPr>
          <p:nvPr/>
        </p:nvSpPr>
        <p:spPr>
          <a:xfrm>
            <a:off x="5472153" y="4760687"/>
            <a:ext cx="1247694" cy="1248734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íṩľíḍè-任意多边形 12"/>
          <p:cNvSpPr/>
          <p:nvPr/>
        </p:nvSpPr>
        <p:spPr bwMode="auto">
          <a:xfrm>
            <a:off x="5713490" y="2190741"/>
            <a:ext cx="765013" cy="7650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îṣļîḑé-圆角矩形 3"/>
          <p:cNvSpPr/>
          <p:nvPr/>
        </p:nvSpPr>
        <p:spPr>
          <a:xfrm rot="16200000">
            <a:off x="7475844" y="2091300"/>
            <a:ext cx="3564585" cy="3022921"/>
          </a:xfrm>
          <a:prstGeom prst="roundRect">
            <a:avLst>
              <a:gd name="adj" fmla="val 6205"/>
            </a:avLst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íṩľíḍè-Oval 14"/>
          <p:cNvSpPr>
            <a:spLocks noChangeAspect="1"/>
          </p:cNvSpPr>
          <p:nvPr/>
        </p:nvSpPr>
        <p:spPr>
          <a:xfrm>
            <a:off x="8578400" y="4704751"/>
            <a:ext cx="1359468" cy="1360602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íṩľíḍè-Oval 15"/>
          <p:cNvSpPr>
            <a:spLocks noChangeAspect="1"/>
          </p:cNvSpPr>
          <p:nvPr/>
        </p:nvSpPr>
        <p:spPr>
          <a:xfrm>
            <a:off x="8634287" y="4760687"/>
            <a:ext cx="1247694" cy="1248734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íṩľíḍè-任意多边形 13"/>
          <p:cNvSpPr/>
          <p:nvPr/>
        </p:nvSpPr>
        <p:spPr bwMode="auto">
          <a:xfrm>
            <a:off x="8891854" y="2206971"/>
            <a:ext cx="732555" cy="732555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227537" y="3096046"/>
            <a:ext cx="2061188" cy="1452184"/>
            <a:chOff x="8255877" y="3108980"/>
            <a:chExt cx="2061188" cy="1452184"/>
          </a:xfrm>
        </p:grpSpPr>
        <p:sp>
          <p:nvSpPr>
            <p:cNvPr id="21" name="矩形 20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71457" y="3096046"/>
            <a:ext cx="2061188" cy="1452184"/>
            <a:chOff x="8255877" y="3108980"/>
            <a:chExt cx="2061188" cy="1452184"/>
          </a:xfrm>
        </p:grpSpPr>
        <p:sp>
          <p:nvSpPr>
            <p:cNvPr id="24" name="矩形 23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03275" y="3096046"/>
            <a:ext cx="2061188" cy="1452184"/>
            <a:chOff x="8255877" y="3108980"/>
            <a:chExt cx="2061188" cy="1452184"/>
          </a:xfrm>
        </p:grpSpPr>
        <p:sp>
          <p:nvSpPr>
            <p:cNvPr id="27" name="矩形 26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经验总结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85949" y="853916"/>
            <a:ext cx="2020105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SUMMARIZE EXPERIENCE</a:t>
            </a:r>
            <a:endParaRPr lang="en-US" altLang="zh-CN" sz="140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7"/>
          <p:cNvGrpSpPr/>
          <p:nvPr/>
        </p:nvGrpSpPr>
        <p:grpSpPr>
          <a:xfrm>
            <a:off x="5582255" y="2096852"/>
            <a:ext cx="913032" cy="852330"/>
            <a:chOff x="4156859" y="1335233"/>
            <a:chExt cx="756519" cy="706222"/>
          </a:xfrm>
        </p:grpSpPr>
        <p:sp>
          <p:nvSpPr>
            <p:cNvPr id="9" name="íṡľíḍè-Freeform: Shape 32"/>
            <p:cNvSpPr/>
            <p:nvPr/>
          </p:nvSpPr>
          <p:spPr bwMode="auto">
            <a:xfrm rot="2651534" flipV="1">
              <a:off x="4247020" y="1373774"/>
              <a:ext cx="665101" cy="667681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íṡľíḍè-Freeform: Shape 33"/>
            <p:cNvSpPr/>
            <p:nvPr/>
          </p:nvSpPr>
          <p:spPr bwMode="auto">
            <a:xfrm rot="2651534" flipV="1">
              <a:off x="4156859" y="1335233"/>
              <a:ext cx="756519" cy="705062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42"/>
          <p:cNvGrpSpPr/>
          <p:nvPr/>
        </p:nvGrpSpPr>
        <p:grpSpPr>
          <a:xfrm>
            <a:off x="5472099" y="3501593"/>
            <a:ext cx="1269614" cy="2352052"/>
            <a:chOff x="4065589" y="2499171"/>
            <a:chExt cx="1051976" cy="194886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íślíḋè-Freeform: Shape 6"/>
            <p:cNvSpPr/>
            <p:nvPr/>
          </p:nvSpPr>
          <p:spPr bwMode="auto">
            <a:xfrm>
              <a:off x="4366497" y="2499171"/>
              <a:ext cx="467369" cy="1948860"/>
            </a:xfrm>
            <a:custGeom>
              <a:avLst/>
              <a:gdLst>
                <a:gd name="T0" fmla="*/ 192 w 192"/>
                <a:gd name="T1" fmla="*/ 804 h 804"/>
                <a:gd name="T2" fmla="*/ 86 w 192"/>
                <a:gd name="T3" fmla="*/ 0 h 804"/>
                <a:gd name="T4" fmla="*/ 0 w 192"/>
                <a:gd name="T5" fmla="*/ 804 h 804"/>
                <a:gd name="T6" fmla="*/ 192 w 192"/>
                <a:gd name="T7" fmla="*/ 80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804">
                  <a:moveTo>
                    <a:pt x="192" y="804"/>
                  </a:moveTo>
                  <a:cubicBezTo>
                    <a:pt x="192" y="804"/>
                    <a:pt x="145" y="519"/>
                    <a:pt x="86" y="0"/>
                  </a:cubicBezTo>
                  <a:cubicBezTo>
                    <a:pt x="86" y="0"/>
                    <a:pt x="44" y="660"/>
                    <a:pt x="0" y="804"/>
                  </a:cubicBezTo>
                  <a:cubicBezTo>
                    <a:pt x="0" y="804"/>
                    <a:pt x="98" y="766"/>
                    <a:pt x="192" y="804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íślíḋè-Freeform: Shape 7"/>
            <p:cNvSpPr/>
            <p:nvPr/>
          </p:nvSpPr>
          <p:spPr bwMode="auto">
            <a:xfrm>
              <a:off x="4625868" y="2960137"/>
              <a:ext cx="491697" cy="513465"/>
            </a:xfrm>
            <a:custGeom>
              <a:avLst/>
              <a:gdLst>
                <a:gd name="T0" fmla="*/ 23 w 202"/>
                <a:gd name="T1" fmla="*/ 212 h 212"/>
                <a:gd name="T2" fmla="*/ 202 w 202"/>
                <a:gd name="T3" fmla="*/ 26 h 212"/>
                <a:gd name="T4" fmla="*/ 7 w 202"/>
                <a:gd name="T5" fmla="*/ 90 h 212"/>
                <a:gd name="T6" fmla="*/ 23 w 20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12">
                  <a:moveTo>
                    <a:pt x="23" y="212"/>
                  </a:moveTo>
                  <a:cubicBezTo>
                    <a:pt x="23" y="212"/>
                    <a:pt x="0" y="122"/>
                    <a:pt x="202" y="26"/>
                  </a:cubicBezTo>
                  <a:cubicBezTo>
                    <a:pt x="202" y="26"/>
                    <a:pt x="112" y="0"/>
                    <a:pt x="7" y="90"/>
                  </a:cubicBezTo>
                  <a:lnTo>
                    <a:pt x="23" y="212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íślíḋè-Freeform: Shape 9"/>
            <p:cNvSpPr/>
            <p:nvPr/>
          </p:nvSpPr>
          <p:spPr bwMode="auto">
            <a:xfrm flipH="1">
              <a:off x="4065589" y="2967821"/>
              <a:ext cx="491697" cy="513465"/>
            </a:xfrm>
            <a:custGeom>
              <a:avLst/>
              <a:gdLst>
                <a:gd name="T0" fmla="*/ 23 w 202"/>
                <a:gd name="T1" fmla="*/ 212 h 212"/>
                <a:gd name="T2" fmla="*/ 202 w 202"/>
                <a:gd name="T3" fmla="*/ 26 h 212"/>
                <a:gd name="T4" fmla="*/ 7 w 202"/>
                <a:gd name="T5" fmla="*/ 90 h 212"/>
                <a:gd name="T6" fmla="*/ 23 w 20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12">
                  <a:moveTo>
                    <a:pt x="23" y="212"/>
                  </a:moveTo>
                  <a:cubicBezTo>
                    <a:pt x="23" y="212"/>
                    <a:pt x="0" y="122"/>
                    <a:pt x="202" y="26"/>
                  </a:cubicBezTo>
                  <a:cubicBezTo>
                    <a:pt x="202" y="26"/>
                    <a:pt x="112" y="0"/>
                    <a:pt x="7" y="90"/>
                  </a:cubicBezTo>
                  <a:lnTo>
                    <a:pt x="23" y="212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3"/>
          <p:cNvGrpSpPr/>
          <p:nvPr/>
        </p:nvGrpSpPr>
        <p:grpSpPr>
          <a:xfrm rot="16456420">
            <a:off x="6375036" y="3809095"/>
            <a:ext cx="850930" cy="913032"/>
            <a:chOff x="5311775" y="1575259"/>
            <a:chExt cx="1022350" cy="1096963"/>
          </a:xfrm>
        </p:grpSpPr>
        <p:sp>
          <p:nvSpPr>
            <p:cNvPr id="16" name="íślíḋè-Freeform: Shape 12"/>
            <p:cNvSpPr/>
            <p:nvPr/>
          </p:nvSpPr>
          <p:spPr bwMode="auto">
            <a:xfrm rot="16200000" flipV="1">
              <a:off x="5316455" y="1573389"/>
              <a:ext cx="964406" cy="968147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íślíḋè-Freeform: Shape 11"/>
            <p:cNvSpPr/>
            <p:nvPr/>
          </p:nvSpPr>
          <p:spPr bwMode="auto">
            <a:xfrm rot="16200000" flipV="1">
              <a:off x="5274468" y="1612566"/>
              <a:ext cx="1096963" cy="1022350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4"/>
          <p:cNvGrpSpPr/>
          <p:nvPr/>
        </p:nvGrpSpPr>
        <p:grpSpPr>
          <a:xfrm rot="5143580" flipH="1">
            <a:off x="4923169" y="3809095"/>
            <a:ext cx="850930" cy="913032"/>
            <a:chOff x="5311775" y="1575259"/>
            <a:chExt cx="1022350" cy="1096963"/>
          </a:xfrm>
        </p:grpSpPr>
        <p:sp>
          <p:nvSpPr>
            <p:cNvPr id="19" name="íślíḋè-Freeform: Shape 15"/>
            <p:cNvSpPr/>
            <p:nvPr/>
          </p:nvSpPr>
          <p:spPr bwMode="auto">
            <a:xfrm rot="16200000" flipV="1">
              <a:off x="5316455" y="1573389"/>
              <a:ext cx="964406" cy="968147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íślíḋè-Freeform: Shape 16"/>
            <p:cNvSpPr/>
            <p:nvPr/>
          </p:nvSpPr>
          <p:spPr bwMode="auto">
            <a:xfrm rot="16200000" flipV="1">
              <a:off x="5274468" y="1612566"/>
              <a:ext cx="1096963" cy="1022350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íślíḋè-Oval 17"/>
          <p:cNvSpPr/>
          <p:nvPr/>
        </p:nvSpPr>
        <p:spPr>
          <a:xfrm>
            <a:off x="5941665" y="3404234"/>
            <a:ext cx="265803" cy="265803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19"/>
          <p:cNvGrpSpPr/>
          <p:nvPr/>
        </p:nvGrpSpPr>
        <p:grpSpPr>
          <a:xfrm rot="13676870">
            <a:off x="6581121" y="2998041"/>
            <a:ext cx="850930" cy="913032"/>
            <a:chOff x="5311775" y="1575258"/>
            <a:chExt cx="1022350" cy="1096963"/>
          </a:xfrm>
        </p:grpSpPr>
        <p:sp>
          <p:nvSpPr>
            <p:cNvPr id="23" name="íślíḋè-Freeform: Shape 20"/>
            <p:cNvSpPr/>
            <p:nvPr/>
          </p:nvSpPr>
          <p:spPr bwMode="auto">
            <a:xfrm rot="16200000" flipV="1">
              <a:off x="5316455" y="1573389"/>
              <a:ext cx="964406" cy="968147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íślíḋè-Freeform: Shape 21"/>
            <p:cNvSpPr/>
            <p:nvPr/>
          </p:nvSpPr>
          <p:spPr bwMode="auto">
            <a:xfrm rot="16200000" flipV="1">
              <a:off x="5274468" y="1612565"/>
              <a:ext cx="1096963" cy="1022350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2"/>
          <p:cNvGrpSpPr/>
          <p:nvPr/>
        </p:nvGrpSpPr>
        <p:grpSpPr>
          <a:xfrm rot="13676870">
            <a:off x="4785841" y="2998041"/>
            <a:ext cx="850930" cy="913032"/>
            <a:chOff x="5311775" y="1575259"/>
            <a:chExt cx="1022350" cy="1096963"/>
          </a:xfrm>
        </p:grpSpPr>
        <p:sp>
          <p:nvSpPr>
            <p:cNvPr id="26" name="íślíḋè-Freeform: Shape 23"/>
            <p:cNvSpPr/>
            <p:nvPr/>
          </p:nvSpPr>
          <p:spPr bwMode="auto">
            <a:xfrm rot="16200000" flipV="1">
              <a:off x="5316455" y="1573389"/>
              <a:ext cx="964406" cy="968147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íśļîḑé-Freeform: Shape 24"/>
            <p:cNvSpPr/>
            <p:nvPr/>
          </p:nvSpPr>
          <p:spPr bwMode="auto">
            <a:xfrm rot="16200000" flipV="1">
              <a:off x="5274468" y="1612566"/>
              <a:ext cx="1096963" cy="1022350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5"/>
          <p:cNvGrpSpPr/>
          <p:nvPr/>
        </p:nvGrpSpPr>
        <p:grpSpPr>
          <a:xfrm rot="10977025">
            <a:off x="6313370" y="2292311"/>
            <a:ext cx="850929" cy="913032"/>
            <a:chOff x="5311775" y="1575259"/>
            <a:chExt cx="1022350" cy="1096963"/>
          </a:xfrm>
        </p:grpSpPr>
        <p:sp>
          <p:nvSpPr>
            <p:cNvPr id="29" name="íṩľíḍè-Freeform: Shape 26"/>
            <p:cNvSpPr/>
            <p:nvPr/>
          </p:nvSpPr>
          <p:spPr bwMode="auto">
            <a:xfrm rot="16200000" flipV="1">
              <a:off x="5316455" y="1573389"/>
              <a:ext cx="964406" cy="968147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íṩľíḍè-Freeform: Shape 27"/>
            <p:cNvSpPr/>
            <p:nvPr/>
          </p:nvSpPr>
          <p:spPr bwMode="auto">
            <a:xfrm rot="16200000" flipV="1">
              <a:off x="5274468" y="1612566"/>
              <a:ext cx="1096963" cy="1022350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28"/>
          <p:cNvGrpSpPr/>
          <p:nvPr/>
        </p:nvGrpSpPr>
        <p:grpSpPr>
          <a:xfrm rot="10622975" flipH="1">
            <a:off x="4984834" y="2292312"/>
            <a:ext cx="850929" cy="913032"/>
            <a:chOff x="5311775" y="1575259"/>
            <a:chExt cx="1022350" cy="1096963"/>
          </a:xfrm>
        </p:grpSpPr>
        <p:sp>
          <p:nvSpPr>
            <p:cNvPr id="32" name="íṩľíḍè-Freeform: Shape 29"/>
            <p:cNvSpPr/>
            <p:nvPr/>
          </p:nvSpPr>
          <p:spPr bwMode="auto">
            <a:xfrm rot="16200000" flipV="1">
              <a:off x="5316455" y="1573389"/>
              <a:ext cx="964406" cy="968147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íṩľíḍè-Freeform: Shape 30"/>
            <p:cNvSpPr/>
            <p:nvPr/>
          </p:nvSpPr>
          <p:spPr bwMode="auto">
            <a:xfrm rot="16200000" flipV="1">
              <a:off x="5274468" y="1612566"/>
              <a:ext cx="1096963" cy="1022350"/>
            </a:xfrm>
            <a:custGeom>
              <a:avLst/>
              <a:gdLst>
                <a:gd name="T0" fmla="*/ 364 w 364"/>
                <a:gd name="T1" fmla="*/ 20 h 340"/>
                <a:gd name="T2" fmla="*/ 46 w 364"/>
                <a:gd name="T3" fmla="*/ 340 h 340"/>
                <a:gd name="T4" fmla="*/ 364 w 364"/>
                <a:gd name="T5" fmla="*/ 2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340">
                  <a:moveTo>
                    <a:pt x="364" y="20"/>
                  </a:moveTo>
                  <a:cubicBezTo>
                    <a:pt x="46" y="340"/>
                    <a:pt x="46" y="340"/>
                    <a:pt x="46" y="340"/>
                  </a:cubicBezTo>
                  <a:cubicBezTo>
                    <a:pt x="46" y="340"/>
                    <a:pt x="0" y="0"/>
                    <a:pt x="364" y="20"/>
                  </a:cubicBezTo>
                  <a:close/>
                </a:path>
              </a:pathLst>
            </a:cu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íṩľíḍè-Freeform: Shape 35"/>
          <p:cNvSpPr/>
          <p:nvPr/>
        </p:nvSpPr>
        <p:spPr bwMode="auto">
          <a:xfrm rot="10090687" flipV="1">
            <a:off x="7199451" y="3846488"/>
            <a:ext cx="672623" cy="675232"/>
          </a:xfrm>
          <a:custGeom>
            <a:avLst/>
            <a:gdLst>
              <a:gd name="connsiteX0" fmla="*/ 964406 w 964406"/>
              <a:gd name="connsiteY0" fmla="*/ 2553 h 968147"/>
              <a:gd name="connsiteX1" fmla="*/ 4781 w 964406"/>
              <a:gd name="connsiteY1" fmla="*/ 953298 h 968147"/>
              <a:gd name="connsiteX2" fmla="*/ 5231 w 964406"/>
              <a:gd name="connsiteY2" fmla="*/ 957295 h 968147"/>
              <a:gd name="connsiteX3" fmla="*/ 1879 w 964406"/>
              <a:gd name="connsiteY3" fmla="*/ 960633 h 968147"/>
              <a:gd name="connsiteX4" fmla="*/ 0 w 964406"/>
              <a:gd name="connsiteY4" fmla="*/ 962505 h 968147"/>
              <a:gd name="connsiteX5" fmla="*/ 5891 w 964406"/>
              <a:gd name="connsiteY5" fmla="*/ 963167 h 968147"/>
              <a:gd name="connsiteX6" fmla="*/ 6070 w 964406"/>
              <a:gd name="connsiteY6" fmla="*/ 964765 h 968147"/>
              <a:gd name="connsiteX7" fmla="*/ 7484 w 964406"/>
              <a:gd name="connsiteY7" fmla="*/ 963346 h 968147"/>
              <a:gd name="connsiteX8" fmla="*/ 11466 w 964406"/>
              <a:gd name="connsiteY8" fmla="*/ 963794 h 968147"/>
              <a:gd name="connsiteX9" fmla="*/ 961316 w 964406"/>
              <a:gd name="connsiteY9" fmla="*/ 195705 h 968147"/>
              <a:gd name="connsiteX10" fmla="*/ 962209 w 964406"/>
              <a:gd name="connsiteY10" fmla="*/ 4760 h 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4406" h="968147">
                <a:moveTo>
                  <a:pt x="964406" y="2553"/>
                </a:moveTo>
                <a:cubicBezTo>
                  <a:pt x="-63997" y="-53826"/>
                  <a:pt x="-6432" y="841200"/>
                  <a:pt x="4781" y="953298"/>
                </a:cubicBezTo>
                <a:lnTo>
                  <a:pt x="5231" y="957295"/>
                </a:lnTo>
                <a:lnTo>
                  <a:pt x="1879" y="960633"/>
                </a:lnTo>
                <a:cubicBezTo>
                  <a:pt x="0" y="962505"/>
                  <a:pt x="0" y="962505"/>
                  <a:pt x="0" y="962505"/>
                </a:cubicBezTo>
                <a:lnTo>
                  <a:pt x="5891" y="963167"/>
                </a:lnTo>
                <a:lnTo>
                  <a:pt x="6070" y="964765"/>
                </a:lnTo>
                <a:lnTo>
                  <a:pt x="7484" y="963346"/>
                </a:lnTo>
                <a:lnTo>
                  <a:pt x="11466" y="963794"/>
                </a:lnTo>
                <a:cubicBezTo>
                  <a:pt x="116092" y="974259"/>
                  <a:pt x="902734" y="1025102"/>
                  <a:pt x="961316" y="195705"/>
                </a:cubicBezTo>
                <a:lnTo>
                  <a:pt x="962209" y="4760"/>
                </a:ln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íṩľíḍè-Freeform: Shape 37"/>
          <p:cNvSpPr/>
          <p:nvPr/>
        </p:nvSpPr>
        <p:spPr bwMode="auto">
          <a:xfrm rot="11509313" flipH="1" flipV="1">
            <a:off x="4295431" y="3846488"/>
            <a:ext cx="672623" cy="675232"/>
          </a:xfrm>
          <a:custGeom>
            <a:avLst/>
            <a:gdLst>
              <a:gd name="connsiteX0" fmla="*/ 964406 w 964406"/>
              <a:gd name="connsiteY0" fmla="*/ 2553 h 968147"/>
              <a:gd name="connsiteX1" fmla="*/ 4781 w 964406"/>
              <a:gd name="connsiteY1" fmla="*/ 953298 h 968147"/>
              <a:gd name="connsiteX2" fmla="*/ 5231 w 964406"/>
              <a:gd name="connsiteY2" fmla="*/ 957295 h 968147"/>
              <a:gd name="connsiteX3" fmla="*/ 1879 w 964406"/>
              <a:gd name="connsiteY3" fmla="*/ 960633 h 968147"/>
              <a:gd name="connsiteX4" fmla="*/ 0 w 964406"/>
              <a:gd name="connsiteY4" fmla="*/ 962505 h 968147"/>
              <a:gd name="connsiteX5" fmla="*/ 5891 w 964406"/>
              <a:gd name="connsiteY5" fmla="*/ 963167 h 968147"/>
              <a:gd name="connsiteX6" fmla="*/ 6070 w 964406"/>
              <a:gd name="connsiteY6" fmla="*/ 964765 h 968147"/>
              <a:gd name="connsiteX7" fmla="*/ 7484 w 964406"/>
              <a:gd name="connsiteY7" fmla="*/ 963346 h 968147"/>
              <a:gd name="connsiteX8" fmla="*/ 11466 w 964406"/>
              <a:gd name="connsiteY8" fmla="*/ 963794 h 968147"/>
              <a:gd name="connsiteX9" fmla="*/ 961316 w 964406"/>
              <a:gd name="connsiteY9" fmla="*/ 195705 h 968147"/>
              <a:gd name="connsiteX10" fmla="*/ 962209 w 964406"/>
              <a:gd name="connsiteY10" fmla="*/ 4760 h 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4406" h="968147">
                <a:moveTo>
                  <a:pt x="964406" y="2553"/>
                </a:moveTo>
                <a:cubicBezTo>
                  <a:pt x="-63997" y="-53826"/>
                  <a:pt x="-6432" y="841200"/>
                  <a:pt x="4781" y="953298"/>
                </a:cubicBezTo>
                <a:lnTo>
                  <a:pt x="5231" y="957295"/>
                </a:lnTo>
                <a:lnTo>
                  <a:pt x="1879" y="960633"/>
                </a:lnTo>
                <a:cubicBezTo>
                  <a:pt x="0" y="962505"/>
                  <a:pt x="0" y="962505"/>
                  <a:pt x="0" y="962505"/>
                </a:cubicBezTo>
                <a:lnTo>
                  <a:pt x="5891" y="963167"/>
                </a:lnTo>
                <a:lnTo>
                  <a:pt x="6070" y="964765"/>
                </a:lnTo>
                <a:lnTo>
                  <a:pt x="7484" y="963346"/>
                </a:lnTo>
                <a:lnTo>
                  <a:pt x="11466" y="963794"/>
                </a:lnTo>
                <a:cubicBezTo>
                  <a:pt x="116092" y="974259"/>
                  <a:pt x="902734" y="1025102"/>
                  <a:pt x="961316" y="195705"/>
                </a:cubicBezTo>
                <a:lnTo>
                  <a:pt x="962209" y="4760"/>
                </a:ln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íṩľíḍè-Freeform: Shape 38"/>
          <p:cNvSpPr/>
          <p:nvPr/>
        </p:nvSpPr>
        <p:spPr bwMode="auto">
          <a:xfrm rot="11509313">
            <a:off x="7199451" y="2548072"/>
            <a:ext cx="672623" cy="675232"/>
          </a:xfrm>
          <a:custGeom>
            <a:avLst/>
            <a:gdLst>
              <a:gd name="connsiteX0" fmla="*/ 964406 w 964406"/>
              <a:gd name="connsiteY0" fmla="*/ 2553 h 968147"/>
              <a:gd name="connsiteX1" fmla="*/ 4781 w 964406"/>
              <a:gd name="connsiteY1" fmla="*/ 953298 h 968147"/>
              <a:gd name="connsiteX2" fmla="*/ 5231 w 964406"/>
              <a:gd name="connsiteY2" fmla="*/ 957295 h 968147"/>
              <a:gd name="connsiteX3" fmla="*/ 1879 w 964406"/>
              <a:gd name="connsiteY3" fmla="*/ 960633 h 968147"/>
              <a:gd name="connsiteX4" fmla="*/ 0 w 964406"/>
              <a:gd name="connsiteY4" fmla="*/ 962505 h 968147"/>
              <a:gd name="connsiteX5" fmla="*/ 5891 w 964406"/>
              <a:gd name="connsiteY5" fmla="*/ 963167 h 968147"/>
              <a:gd name="connsiteX6" fmla="*/ 6070 w 964406"/>
              <a:gd name="connsiteY6" fmla="*/ 964765 h 968147"/>
              <a:gd name="connsiteX7" fmla="*/ 7484 w 964406"/>
              <a:gd name="connsiteY7" fmla="*/ 963346 h 968147"/>
              <a:gd name="connsiteX8" fmla="*/ 11466 w 964406"/>
              <a:gd name="connsiteY8" fmla="*/ 963794 h 968147"/>
              <a:gd name="connsiteX9" fmla="*/ 961316 w 964406"/>
              <a:gd name="connsiteY9" fmla="*/ 195705 h 968147"/>
              <a:gd name="connsiteX10" fmla="*/ 962209 w 964406"/>
              <a:gd name="connsiteY10" fmla="*/ 4760 h 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4406" h="968147">
                <a:moveTo>
                  <a:pt x="964406" y="2553"/>
                </a:moveTo>
                <a:cubicBezTo>
                  <a:pt x="-63997" y="-53826"/>
                  <a:pt x="-6432" y="841200"/>
                  <a:pt x="4781" y="953298"/>
                </a:cubicBezTo>
                <a:lnTo>
                  <a:pt x="5231" y="957295"/>
                </a:lnTo>
                <a:lnTo>
                  <a:pt x="1879" y="960633"/>
                </a:lnTo>
                <a:cubicBezTo>
                  <a:pt x="0" y="962505"/>
                  <a:pt x="0" y="962505"/>
                  <a:pt x="0" y="962505"/>
                </a:cubicBezTo>
                <a:lnTo>
                  <a:pt x="5891" y="963167"/>
                </a:lnTo>
                <a:lnTo>
                  <a:pt x="6070" y="964765"/>
                </a:lnTo>
                <a:lnTo>
                  <a:pt x="7484" y="963346"/>
                </a:lnTo>
                <a:lnTo>
                  <a:pt x="11466" y="963794"/>
                </a:lnTo>
                <a:cubicBezTo>
                  <a:pt x="116092" y="974259"/>
                  <a:pt x="902734" y="1025102"/>
                  <a:pt x="961316" y="195705"/>
                </a:cubicBezTo>
                <a:lnTo>
                  <a:pt x="962209" y="4760"/>
                </a:ln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íṩľíḍè-Freeform: Shape 39"/>
          <p:cNvSpPr/>
          <p:nvPr/>
        </p:nvSpPr>
        <p:spPr bwMode="auto">
          <a:xfrm rot="10090687" flipH="1">
            <a:off x="4294492" y="2548071"/>
            <a:ext cx="672623" cy="675232"/>
          </a:xfrm>
          <a:custGeom>
            <a:avLst/>
            <a:gdLst>
              <a:gd name="connsiteX0" fmla="*/ 964406 w 964406"/>
              <a:gd name="connsiteY0" fmla="*/ 2553 h 968147"/>
              <a:gd name="connsiteX1" fmla="*/ 4781 w 964406"/>
              <a:gd name="connsiteY1" fmla="*/ 953298 h 968147"/>
              <a:gd name="connsiteX2" fmla="*/ 5231 w 964406"/>
              <a:gd name="connsiteY2" fmla="*/ 957295 h 968147"/>
              <a:gd name="connsiteX3" fmla="*/ 1879 w 964406"/>
              <a:gd name="connsiteY3" fmla="*/ 960633 h 968147"/>
              <a:gd name="connsiteX4" fmla="*/ 0 w 964406"/>
              <a:gd name="connsiteY4" fmla="*/ 962505 h 968147"/>
              <a:gd name="connsiteX5" fmla="*/ 5891 w 964406"/>
              <a:gd name="connsiteY5" fmla="*/ 963167 h 968147"/>
              <a:gd name="connsiteX6" fmla="*/ 6070 w 964406"/>
              <a:gd name="connsiteY6" fmla="*/ 964765 h 968147"/>
              <a:gd name="connsiteX7" fmla="*/ 7484 w 964406"/>
              <a:gd name="connsiteY7" fmla="*/ 963346 h 968147"/>
              <a:gd name="connsiteX8" fmla="*/ 11466 w 964406"/>
              <a:gd name="connsiteY8" fmla="*/ 963794 h 968147"/>
              <a:gd name="connsiteX9" fmla="*/ 961316 w 964406"/>
              <a:gd name="connsiteY9" fmla="*/ 195705 h 968147"/>
              <a:gd name="connsiteX10" fmla="*/ 962209 w 964406"/>
              <a:gd name="connsiteY10" fmla="*/ 4760 h 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4406" h="968147">
                <a:moveTo>
                  <a:pt x="964406" y="2553"/>
                </a:moveTo>
                <a:cubicBezTo>
                  <a:pt x="-63997" y="-53826"/>
                  <a:pt x="-6432" y="841200"/>
                  <a:pt x="4781" y="953298"/>
                </a:cubicBezTo>
                <a:lnTo>
                  <a:pt x="5231" y="957295"/>
                </a:lnTo>
                <a:lnTo>
                  <a:pt x="1879" y="960633"/>
                </a:lnTo>
                <a:cubicBezTo>
                  <a:pt x="0" y="962505"/>
                  <a:pt x="0" y="962505"/>
                  <a:pt x="0" y="962505"/>
                </a:cubicBezTo>
                <a:lnTo>
                  <a:pt x="5891" y="963167"/>
                </a:lnTo>
                <a:lnTo>
                  <a:pt x="6070" y="964765"/>
                </a:lnTo>
                <a:lnTo>
                  <a:pt x="7484" y="963346"/>
                </a:lnTo>
                <a:lnTo>
                  <a:pt x="11466" y="963794"/>
                </a:lnTo>
                <a:cubicBezTo>
                  <a:pt x="116092" y="974259"/>
                  <a:pt x="902734" y="1025102"/>
                  <a:pt x="961316" y="195705"/>
                </a:cubicBezTo>
                <a:lnTo>
                  <a:pt x="962209" y="4760"/>
                </a:ln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íṩľíḍè-Oval 43"/>
          <p:cNvSpPr/>
          <p:nvPr/>
        </p:nvSpPr>
        <p:spPr bwMode="auto">
          <a:xfrm flipH="1">
            <a:off x="8152405" y="2602316"/>
            <a:ext cx="203919" cy="203915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íṩľíḍè-Oval 45"/>
          <p:cNvSpPr/>
          <p:nvPr/>
        </p:nvSpPr>
        <p:spPr bwMode="auto">
          <a:xfrm flipH="1">
            <a:off x="3835676" y="2602316"/>
            <a:ext cx="203919" cy="203915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íṩľíḍè-Oval 48"/>
          <p:cNvSpPr/>
          <p:nvPr/>
        </p:nvSpPr>
        <p:spPr bwMode="auto">
          <a:xfrm flipH="1">
            <a:off x="8152405" y="4175739"/>
            <a:ext cx="203919" cy="203915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íṩľíḍè-Oval 50"/>
          <p:cNvSpPr/>
          <p:nvPr/>
        </p:nvSpPr>
        <p:spPr bwMode="auto">
          <a:xfrm flipH="1">
            <a:off x="3835676" y="4175739"/>
            <a:ext cx="203919" cy="203915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408851" y="210985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408851" y="2668207"/>
            <a:ext cx="3110049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408851" y="380407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08851" y="4362427"/>
            <a:ext cx="3110049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705125" y="210985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60399" y="2668207"/>
            <a:ext cx="3105913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705125" y="3804077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0399" y="4362427"/>
            <a:ext cx="3105913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天空, 男士, 服装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207124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476565" y="1857178"/>
            <a:ext cx="1526241" cy="0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207124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854388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343901" y="1857178"/>
            <a:ext cx="658905" cy="697416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095159" y="3793280"/>
            <a:ext cx="1243853" cy="1301135"/>
          </a:xfrm>
          <a:prstGeom prst="line">
            <a:avLst/>
          </a:prstGeom>
          <a:ln>
            <a:solidFill>
              <a:srgbClr val="FF3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895991" y="1441679"/>
            <a:ext cx="240001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Futura Bk BT" panose="020B0502020204020303" pitchFamily="34" charset="0"/>
              </a:rPr>
              <a:t>PART 04</a:t>
            </a:r>
            <a:endParaRPr lang="zh-CN" altLang="en-US" sz="4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59100" y="2447638"/>
            <a:ext cx="627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spc="60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+mj-ea"/>
                <a:ea typeface="+mj-ea"/>
              </a:rPr>
              <a:t>工作规划</a:t>
            </a:r>
            <a:endParaRPr lang="zh-CN" altLang="en-US" sz="66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68040" y="3429000"/>
            <a:ext cx="5341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+mn-ea"/>
              </a:rPr>
              <a:t>WORK PLANNING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工作规划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71348" y="853916"/>
            <a:ext cx="1449307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WORK PLANNING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íślíḋè-Freeform: Shape 2"/>
          <p:cNvSpPr/>
          <p:nvPr/>
        </p:nvSpPr>
        <p:spPr bwMode="auto">
          <a:xfrm>
            <a:off x="6386512" y="2943431"/>
            <a:ext cx="2324100" cy="2011362"/>
          </a:xfrm>
          <a:custGeom>
            <a:avLst/>
            <a:gdLst>
              <a:gd name="T0" fmla="*/ 1256 w 2521"/>
              <a:gd name="T1" fmla="*/ 2181 h 2182"/>
              <a:gd name="T2" fmla="*/ 1256 w 2521"/>
              <a:gd name="T3" fmla="*/ 2181 h 2182"/>
              <a:gd name="T4" fmla="*/ 444 w 2521"/>
              <a:gd name="T5" fmla="*/ 774 h 2182"/>
              <a:gd name="T6" fmla="*/ 2077 w 2521"/>
              <a:gd name="T7" fmla="*/ 774 h 2182"/>
              <a:gd name="T8" fmla="*/ 1256 w 2521"/>
              <a:gd name="T9" fmla="*/ 2181 h 2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1" h="2182">
                <a:moveTo>
                  <a:pt x="1256" y="2181"/>
                </a:moveTo>
                <a:lnTo>
                  <a:pt x="1256" y="2181"/>
                </a:lnTo>
                <a:cubicBezTo>
                  <a:pt x="359" y="2181"/>
                  <a:pt x="0" y="1548"/>
                  <a:pt x="444" y="774"/>
                </a:cubicBezTo>
                <a:cubicBezTo>
                  <a:pt x="897" y="0"/>
                  <a:pt x="1624" y="0"/>
                  <a:pt x="2077" y="774"/>
                </a:cubicBezTo>
                <a:cubicBezTo>
                  <a:pt x="2520" y="1548"/>
                  <a:pt x="2153" y="2181"/>
                  <a:pt x="1256" y="2181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íślíḋè-Freeform: Shape 3"/>
          <p:cNvSpPr/>
          <p:nvPr/>
        </p:nvSpPr>
        <p:spPr bwMode="auto">
          <a:xfrm>
            <a:off x="7126287" y="2387806"/>
            <a:ext cx="844550" cy="625476"/>
          </a:xfrm>
          <a:custGeom>
            <a:avLst/>
            <a:gdLst>
              <a:gd name="T0" fmla="*/ 850 w 916"/>
              <a:gd name="T1" fmla="*/ 113 h 681"/>
              <a:gd name="T2" fmla="*/ 850 w 916"/>
              <a:gd name="T3" fmla="*/ 113 h 681"/>
              <a:gd name="T4" fmla="*/ 727 w 916"/>
              <a:gd name="T5" fmla="*/ 160 h 681"/>
              <a:gd name="T6" fmla="*/ 651 w 916"/>
              <a:gd name="T7" fmla="*/ 132 h 681"/>
              <a:gd name="T8" fmla="*/ 623 w 916"/>
              <a:gd name="T9" fmla="*/ 75 h 681"/>
              <a:gd name="T10" fmla="*/ 566 w 916"/>
              <a:gd name="T11" fmla="*/ 0 h 681"/>
              <a:gd name="T12" fmla="*/ 519 w 916"/>
              <a:gd name="T13" fmla="*/ 75 h 681"/>
              <a:gd name="T14" fmla="*/ 491 w 916"/>
              <a:gd name="T15" fmla="*/ 132 h 681"/>
              <a:gd name="T16" fmla="*/ 415 w 916"/>
              <a:gd name="T17" fmla="*/ 142 h 681"/>
              <a:gd name="T18" fmla="*/ 406 w 916"/>
              <a:gd name="T19" fmla="*/ 142 h 681"/>
              <a:gd name="T20" fmla="*/ 340 w 916"/>
              <a:gd name="T21" fmla="*/ 75 h 681"/>
              <a:gd name="T22" fmla="*/ 283 w 916"/>
              <a:gd name="T23" fmla="*/ 142 h 681"/>
              <a:gd name="T24" fmla="*/ 264 w 916"/>
              <a:gd name="T25" fmla="*/ 170 h 681"/>
              <a:gd name="T26" fmla="*/ 189 w 916"/>
              <a:gd name="T27" fmla="*/ 179 h 681"/>
              <a:gd name="T28" fmla="*/ 189 w 916"/>
              <a:gd name="T29" fmla="*/ 179 h 681"/>
              <a:gd name="T30" fmla="*/ 66 w 916"/>
              <a:gd name="T31" fmla="*/ 113 h 681"/>
              <a:gd name="T32" fmla="*/ 57 w 916"/>
              <a:gd name="T33" fmla="*/ 113 h 681"/>
              <a:gd name="T34" fmla="*/ 9 w 916"/>
              <a:gd name="T35" fmla="*/ 189 h 681"/>
              <a:gd name="T36" fmla="*/ 151 w 916"/>
              <a:gd name="T37" fmla="*/ 613 h 681"/>
              <a:gd name="T38" fmla="*/ 245 w 916"/>
              <a:gd name="T39" fmla="*/ 680 h 681"/>
              <a:gd name="T40" fmla="*/ 661 w 916"/>
              <a:gd name="T41" fmla="*/ 680 h 681"/>
              <a:gd name="T42" fmla="*/ 764 w 916"/>
              <a:gd name="T43" fmla="*/ 613 h 681"/>
              <a:gd name="T44" fmla="*/ 906 w 916"/>
              <a:gd name="T45" fmla="*/ 189 h 681"/>
              <a:gd name="T46" fmla="*/ 850 w 916"/>
              <a:gd name="T47" fmla="*/ 113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6" h="681">
                <a:moveTo>
                  <a:pt x="850" y="113"/>
                </a:moveTo>
                <a:lnTo>
                  <a:pt x="850" y="113"/>
                </a:lnTo>
                <a:cubicBezTo>
                  <a:pt x="802" y="113"/>
                  <a:pt x="755" y="132"/>
                  <a:pt x="727" y="160"/>
                </a:cubicBezTo>
                <a:cubicBezTo>
                  <a:pt x="699" y="179"/>
                  <a:pt x="670" y="170"/>
                  <a:pt x="651" y="132"/>
                </a:cubicBezTo>
                <a:cubicBezTo>
                  <a:pt x="623" y="75"/>
                  <a:pt x="623" y="75"/>
                  <a:pt x="623" y="75"/>
                </a:cubicBezTo>
                <a:cubicBezTo>
                  <a:pt x="604" y="38"/>
                  <a:pt x="585" y="0"/>
                  <a:pt x="566" y="0"/>
                </a:cubicBezTo>
                <a:cubicBezTo>
                  <a:pt x="557" y="0"/>
                  <a:pt x="538" y="38"/>
                  <a:pt x="519" y="75"/>
                </a:cubicBezTo>
                <a:cubicBezTo>
                  <a:pt x="491" y="132"/>
                  <a:pt x="491" y="132"/>
                  <a:pt x="491" y="132"/>
                </a:cubicBezTo>
                <a:cubicBezTo>
                  <a:pt x="472" y="170"/>
                  <a:pt x="434" y="170"/>
                  <a:pt x="415" y="142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387" y="104"/>
                  <a:pt x="359" y="75"/>
                  <a:pt x="340" y="75"/>
                </a:cubicBezTo>
                <a:cubicBezTo>
                  <a:pt x="330" y="75"/>
                  <a:pt x="302" y="113"/>
                  <a:pt x="283" y="142"/>
                </a:cubicBezTo>
                <a:cubicBezTo>
                  <a:pt x="264" y="170"/>
                  <a:pt x="264" y="170"/>
                  <a:pt x="264" y="170"/>
                </a:cubicBezTo>
                <a:cubicBezTo>
                  <a:pt x="245" y="207"/>
                  <a:pt x="208" y="207"/>
                  <a:pt x="189" y="179"/>
                </a:cubicBezTo>
                <a:lnTo>
                  <a:pt x="189" y="179"/>
                </a:lnTo>
                <a:cubicBezTo>
                  <a:pt x="160" y="142"/>
                  <a:pt x="104" y="113"/>
                  <a:pt x="66" y="113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19" y="113"/>
                  <a:pt x="0" y="151"/>
                  <a:pt x="9" y="189"/>
                </a:cubicBezTo>
                <a:cubicBezTo>
                  <a:pt x="151" y="613"/>
                  <a:pt x="151" y="613"/>
                  <a:pt x="151" y="613"/>
                </a:cubicBezTo>
                <a:cubicBezTo>
                  <a:pt x="160" y="651"/>
                  <a:pt x="208" y="680"/>
                  <a:pt x="245" y="680"/>
                </a:cubicBezTo>
                <a:cubicBezTo>
                  <a:pt x="661" y="680"/>
                  <a:pt x="661" y="680"/>
                  <a:pt x="661" y="680"/>
                </a:cubicBezTo>
                <a:cubicBezTo>
                  <a:pt x="708" y="680"/>
                  <a:pt x="746" y="651"/>
                  <a:pt x="764" y="613"/>
                </a:cubicBezTo>
                <a:cubicBezTo>
                  <a:pt x="906" y="189"/>
                  <a:pt x="906" y="189"/>
                  <a:pt x="906" y="189"/>
                </a:cubicBezTo>
                <a:cubicBezTo>
                  <a:pt x="915" y="151"/>
                  <a:pt x="897" y="113"/>
                  <a:pt x="850" y="113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íślíḋè-Freeform: Shape 4"/>
          <p:cNvSpPr/>
          <p:nvPr/>
        </p:nvSpPr>
        <p:spPr bwMode="auto">
          <a:xfrm>
            <a:off x="7215235" y="2996808"/>
            <a:ext cx="662164" cy="174732"/>
          </a:xfrm>
          <a:custGeom>
            <a:avLst/>
            <a:gdLst>
              <a:gd name="T0" fmla="*/ 92996688 w 719"/>
              <a:gd name="T1" fmla="*/ 12262909 h 190"/>
              <a:gd name="T2" fmla="*/ 92996688 w 719"/>
              <a:gd name="T3" fmla="*/ 12262909 h 190"/>
              <a:gd name="T4" fmla="*/ 78360619 w 719"/>
              <a:gd name="T5" fmla="*/ 24396478 h 190"/>
              <a:gd name="T6" fmla="*/ 15931318 w 719"/>
              <a:gd name="T7" fmla="*/ 24396478 h 190"/>
              <a:gd name="T8" fmla="*/ 0 w 719"/>
              <a:gd name="T9" fmla="*/ 12262909 h 190"/>
              <a:gd name="T10" fmla="*/ 15931318 w 719"/>
              <a:gd name="T11" fmla="*/ 0 h 190"/>
              <a:gd name="T12" fmla="*/ 78360619 w 719"/>
              <a:gd name="T13" fmla="*/ 0 h 190"/>
              <a:gd name="T14" fmla="*/ 92996688 w 719"/>
              <a:gd name="T15" fmla="*/ 12262909 h 19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19" h="190">
                <a:moveTo>
                  <a:pt x="718" y="95"/>
                </a:moveTo>
                <a:lnTo>
                  <a:pt x="718" y="95"/>
                </a:lnTo>
                <a:cubicBezTo>
                  <a:pt x="718" y="152"/>
                  <a:pt x="670" y="189"/>
                  <a:pt x="605" y="189"/>
                </a:cubicBezTo>
                <a:cubicBezTo>
                  <a:pt x="123" y="189"/>
                  <a:pt x="123" y="189"/>
                  <a:pt x="123" y="189"/>
                </a:cubicBezTo>
                <a:cubicBezTo>
                  <a:pt x="57" y="189"/>
                  <a:pt x="0" y="152"/>
                  <a:pt x="0" y="95"/>
                </a:cubicBezTo>
                <a:cubicBezTo>
                  <a:pt x="0" y="48"/>
                  <a:pt x="57" y="0"/>
                  <a:pt x="123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70" y="0"/>
                  <a:pt x="718" y="48"/>
                  <a:pt x="718" y="95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íślíḋè-Freeform: Shape 6"/>
          <p:cNvSpPr/>
          <p:nvPr/>
        </p:nvSpPr>
        <p:spPr bwMode="auto">
          <a:xfrm>
            <a:off x="9136062" y="2875169"/>
            <a:ext cx="2141538" cy="1865312"/>
          </a:xfrm>
          <a:custGeom>
            <a:avLst/>
            <a:gdLst>
              <a:gd name="T0" fmla="*/ 1161 w 2323"/>
              <a:gd name="T1" fmla="*/ 2021 h 2022"/>
              <a:gd name="T2" fmla="*/ 1161 w 2323"/>
              <a:gd name="T3" fmla="*/ 2021 h 2022"/>
              <a:gd name="T4" fmla="*/ 415 w 2323"/>
              <a:gd name="T5" fmla="*/ 718 h 2022"/>
              <a:gd name="T6" fmla="*/ 1916 w 2323"/>
              <a:gd name="T7" fmla="*/ 718 h 2022"/>
              <a:gd name="T8" fmla="*/ 1161 w 2323"/>
              <a:gd name="T9" fmla="*/ 2021 h 20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3" h="2022">
                <a:moveTo>
                  <a:pt x="1161" y="2021"/>
                </a:moveTo>
                <a:lnTo>
                  <a:pt x="1161" y="2021"/>
                </a:lnTo>
                <a:cubicBezTo>
                  <a:pt x="340" y="2021"/>
                  <a:pt x="0" y="1435"/>
                  <a:pt x="415" y="718"/>
                </a:cubicBezTo>
                <a:cubicBezTo>
                  <a:pt x="821" y="0"/>
                  <a:pt x="1501" y="0"/>
                  <a:pt x="1916" y="718"/>
                </a:cubicBezTo>
                <a:cubicBezTo>
                  <a:pt x="2322" y="1435"/>
                  <a:pt x="1992" y="2021"/>
                  <a:pt x="1161" y="2021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íślíḋè-Freeform: Shape 7"/>
          <p:cNvSpPr/>
          <p:nvPr/>
        </p:nvSpPr>
        <p:spPr bwMode="auto">
          <a:xfrm>
            <a:off x="9815512" y="2370344"/>
            <a:ext cx="784225" cy="577851"/>
          </a:xfrm>
          <a:custGeom>
            <a:avLst/>
            <a:gdLst>
              <a:gd name="T0" fmla="*/ 784 w 851"/>
              <a:gd name="T1" fmla="*/ 104 h 624"/>
              <a:gd name="T2" fmla="*/ 784 w 851"/>
              <a:gd name="T3" fmla="*/ 104 h 624"/>
              <a:gd name="T4" fmla="*/ 680 w 851"/>
              <a:gd name="T5" fmla="*/ 141 h 624"/>
              <a:gd name="T6" fmla="*/ 604 w 851"/>
              <a:gd name="T7" fmla="*/ 123 h 624"/>
              <a:gd name="T8" fmla="*/ 576 w 851"/>
              <a:gd name="T9" fmla="*/ 66 h 624"/>
              <a:gd name="T10" fmla="*/ 529 w 851"/>
              <a:gd name="T11" fmla="*/ 0 h 624"/>
              <a:gd name="T12" fmla="*/ 481 w 851"/>
              <a:gd name="T13" fmla="*/ 66 h 624"/>
              <a:gd name="T14" fmla="*/ 453 w 851"/>
              <a:gd name="T15" fmla="*/ 123 h 624"/>
              <a:gd name="T16" fmla="*/ 387 w 851"/>
              <a:gd name="T17" fmla="*/ 132 h 624"/>
              <a:gd name="T18" fmla="*/ 387 w 851"/>
              <a:gd name="T19" fmla="*/ 123 h 624"/>
              <a:gd name="T20" fmla="*/ 321 w 851"/>
              <a:gd name="T21" fmla="*/ 75 h 624"/>
              <a:gd name="T22" fmla="*/ 264 w 851"/>
              <a:gd name="T23" fmla="*/ 132 h 624"/>
              <a:gd name="T24" fmla="*/ 255 w 851"/>
              <a:gd name="T25" fmla="*/ 161 h 624"/>
              <a:gd name="T26" fmla="*/ 179 w 851"/>
              <a:gd name="T27" fmla="*/ 161 h 624"/>
              <a:gd name="T28" fmla="*/ 179 w 851"/>
              <a:gd name="T29" fmla="*/ 161 h 624"/>
              <a:gd name="T30" fmla="*/ 66 w 851"/>
              <a:gd name="T31" fmla="*/ 104 h 624"/>
              <a:gd name="T32" fmla="*/ 66 w 851"/>
              <a:gd name="T33" fmla="*/ 104 h 624"/>
              <a:gd name="T34" fmla="*/ 19 w 851"/>
              <a:gd name="T35" fmla="*/ 170 h 624"/>
              <a:gd name="T36" fmla="*/ 142 w 851"/>
              <a:gd name="T37" fmla="*/ 557 h 624"/>
              <a:gd name="T38" fmla="*/ 236 w 851"/>
              <a:gd name="T39" fmla="*/ 623 h 624"/>
              <a:gd name="T40" fmla="*/ 614 w 851"/>
              <a:gd name="T41" fmla="*/ 623 h 624"/>
              <a:gd name="T42" fmla="*/ 708 w 851"/>
              <a:gd name="T43" fmla="*/ 557 h 624"/>
              <a:gd name="T44" fmla="*/ 840 w 851"/>
              <a:gd name="T45" fmla="*/ 170 h 624"/>
              <a:gd name="T46" fmla="*/ 793 w 851"/>
              <a:gd name="T47" fmla="*/ 104 h 624"/>
              <a:gd name="T48" fmla="*/ 784 w 851"/>
              <a:gd name="T49" fmla="*/ 10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51" h="624">
                <a:moveTo>
                  <a:pt x="784" y="104"/>
                </a:moveTo>
                <a:lnTo>
                  <a:pt x="784" y="104"/>
                </a:lnTo>
                <a:cubicBezTo>
                  <a:pt x="746" y="104"/>
                  <a:pt x="699" y="123"/>
                  <a:pt x="680" y="141"/>
                </a:cubicBezTo>
                <a:cubicBezTo>
                  <a:pt x="652" y="170"/>
                  <a:pt x="623" y="151"/>
                  <a:pt x="604" y="123"/>
                </a:cubicBezTo>
                <a:cubicBezTo>
                  <a:pt x="576" y="66"/>
                  <a:pt x="576" y="66"/>
                  <a:pt x="576" y="66"/>
                </a:cubicBezTo>
                <a:cubicBezTo>
                  <a:pt x="566" y="28"/>
                  <a:pt x="538" y="0"/>
                  <a:pt x="529" y="0"/>
                </a:cubicBezTo>
                <a:cubicBezTo>
                  <a:pt x="519" y="0"/>
                  <a:pt x="501" y="28"/>
                  <a:pt x="481" y="66"/>
                </a:cubicBezTo>
                <a:cubicBezTo>
                  <a:pt x="453" y="123"/>
                  <a:pt x="453" y="123"/>
                  <a:pt x="453" y="123"/>
                </a:cubicBezTo>
                <a:cubicBezTo>
                  <a:pt x="444" y="151"/>
                  <a:pt x="406" y="161"/>
                  <a:pt x="387" y="132"/>
                </a:cubicBezTo>
                <a:cubicBezTo>
                  <a:pt x="387" y="123"/>
                  <a:pt x="387" y="123"/>
                  <a:pt x="387" y="123"/>
                </a:cubicBezTo>
                <a:cubicBezTo>
                  <a:pt x="359" y="94"/>
                  <a:pt x="330" y="75"/>
                  <a:pt x="321" y="75"/>
                </a:cubicBezTo>
                <a:cubicBezTo>
                  <a:pt x="312" y="75"/>
                  <a:pt x="283" y="94"/>
                  <a:pt x="264" y="132"/>
                </a:cubicBezTo>
                <a:cubicBezTo>
                  <a:pt x="255" y="161"/>
                  <a:pt x="255" y="161"/>
                  <a:pt x="255" y="161"/>
                </a:cubicBezTo>
                <a:cubicBezTo>
                  <a:pt x="236" y="189"/>
                  <a:pt x="198" y="189"/>
                  <a:pt x="179" y="161"/>
                </a:cubicBezTo>
                <a:lnTo>
                  <a:pt x="179" y="161"/>
                </a:lnTo>
                <a:cubicBezTo>
                  <a:pt x="151" y="132"/>
                  <a:pt x="104" y="104"/>
                  <a:pt x="66" y="104"/>
                </a:cubicBezTo>
                <a:lnTo>
                  <a:pt x="66" y="104"/>
                </a:lnTo>
                <a:cubicBezTo>
                  <a:pt x="28" y="104"/>
                  <a:pt x="0" y="132"/>
                  <a:pt x="19" y="170"/>
                </a:cubicBezTo>
                <a:cubicBezTo>
                  <a:pt x="142" y="557"/>
                  <a:pt x="142" y="557"/>
                  <a:pt x="142" y="557"/>
                </a:cubicBezTo>
                <a:cubicBezTo>
                  <a:pt x="161" y="595"/>
                  <a:pt x="198" y="623"/>
                  <a:pt x="236" y="623"/>
                </a:cubicBezTo>
                <a:cubicBezTo>
                  <a:pt x="614" y="623"/>
                  <a:pt x="614" y="623"/>
                  <a:pt x="614" y="623"/>
                </a:cubicBezTo>
                <a:cubicBezTo>
                  <a:pt x="652" y="623"/>
                  <a:pt x="699" y="595"/>
                  <a:pt x="708" y="557"/>
                </a:cubicBezTo>
                <a:cubicBezTo>
                  <a:pt x="840" y="170"/>
                  <a:pt x="840" y="170"/>
                  <a:pt x="840" y="170"/>
                </a:cubicBezTo>
                <a:cubicBezTo>
                  <a:pt x="850" y="132"/>
                  <a:pt x="831" y="104"/>
                  <a:pt x="793" y="104"/>
                </a:cubicBezTo>
                <a:lnTo>
                  <a:pt x="784" y="104"/>
                </a:ln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íślíḋè-Freeform: Shape 8"/>
          <p:cNvSpPr/>
          <p:nvPr/>
        </p:nvSpPr>
        <p:spPr bwMode="auto">
          <a:xfrm>
            <a:off x="9900457" y="2927730"/>
            <a:ext cx="609355" cy="166602"/>
          </a:xfrm>
          <a:custGeom>
            <a:avLst/>
            <a:gdLst>
              <a:gd name="T0" fmla="*/ 85525363 w 662"/>
              <a:gd name="T1" fmla="*/ 12421131 h 180"/>
              <a:gd name="T2" fmla="*/ 85525363 w 662"/>
              <a:gd name="T3" fmla="*/ 12421131 h 180"/>
              <a:gd name="T4" fmla="*/ 72198637 w 662"/>
              <a:gd name="T5" fmla="*/ 23404200 h 180"/>
              <a:gd name="T6" fmla="*/ 14750081 w 662"/>
              <a:gd name="T7" fmla="*/ 23404200 h 180"/>
              <a:gd name="T8" fmla="*/ 0 w 662"/>
              <a:gd name="T9" fmla="*/ 12421131 h 180"/>
              <a:gd name="T10" fmla="*/ 14750081 w 662"/>
              <a:gd name="T11" fmla="*/ 0 h 180"/>
              <a:gd name="T12" fmla="*/ 72198637 w 662"/>
              <a:gd name="T13" fmla="*/ 0 h 180"/>
              <a:gd name="T14" fmla="*/ 85525363 w 662"/>
              <a:gd name="T15" fmla="*/ 12421131 h 1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62" h="180">
                <a:moveTo>
                  <a:pt x="661" y="95"/>
                </a:moveTo>
                <a:lnTo>
                  <a:pt x="661" y="95"/>
                </a:lnTo>
                <a:cubicBezTo>
                  <a:pt x="661" y="142"/>
                  <a:pt x="614" y="179"/>
                  <a:pt x="558" y="179"/>
                </a:cubicBezTo>
                <a:cubicBezTo>
                  <a:pt x="114" y="179"/>
                  <a:pt x="114" y="179"/>
                  <a:pt x="114" y="179"/>
                </a:cubicBezTo>
                <a:cubicBezTo>
                  <a:pt x="57" y="179"/>
                  <a:pt x="0" y="142"/>
                  <a:pt x="0" y="95"/>
                </a:cubicBezTo>
                <a:cubicBezTo>
                  <a:pt x="0" y="47"/>
                  <a:pt x="57" y="0"/>
                  <a:pt x="114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614" y="0"/>
                  <a:pt x="661" y="47"/>
                  <a:pt x="661" y="95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íślíḋè-Freeform: Shape 10"/>
          <p:cNvSpPr/>
          <p:nvPr/>
        </p:nvSpPr>
        <p:spPr bwMode="auto">
          <a:xfrm>
            <a:off x="7527925" y="2935493"/>
            <a:ext cx="2774950" cy="2401888"/>
          </a:xfrm>
          <a:custGeom>
            <a:avLst/>
            <a:gdLst>
              <a:gd name="T0" fmla="*/ 1500 w 3012"/>
              <a:gd name="T1" fmla="*/ 2605 h 2606"/>
              <a:gd name="T2" fmla="*/ 1500 w 3012"/>
              <a:gd name="T3" fmla="*/ 2605 h 2606"/>
              <a:gd name="T4" fmla="*/ 538 w 3012"/>
              <a:gd name="T5" fmla="*/ 925 h 2606"/>
              <a:gd name="T6" fmla="*/ 2473 w 3012"/>
              <a:gd name="T7" fmla="*/ 925 h 2606"/>
              <a:gd name="T8" fmla="*/ 1500 w 3012"/>
              <a:gd name="T9" fmla="*/ 2605 h 2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12" h="2606">
                <a:moveTo>
                  <a:pt x="1500" y="2605"/>
                </a:moveTo>
                <a:lnTo>
                  <a:pt x="1500" y="2605"/>
                </a:lnTo>
                <a:cubicBezTo>
                  <a:pt x="434" y="2605"/>
                  <a:pt x="0" y="1850"/>
                  <a:pt x="538" y="925"/>
                </a:cubicBezTo>
                <a:cubicBezTo>
                  <a:pt x="1066" y="0"/>
                  <a:pt x="1944" y="0"/>
                  <a:pt x="2473" y="925"/>
                </a:cubicBezTo>
                <a:cubicBezTo>
                  <a:pt x="3011" y="1850"/>
                  <a:pt x="2576" y="2605"/>
                  <a:pt x="1500" y="2605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íślíḋè-Freeform: Shape 11"/>
          <p:cNvSpPr/>
          <p:nvPr/>
        </p:nvSpPr>
        <p:spPr bwMode="auto">
          <a:xfrm>
            <a:off x="8405811" y="2273506"/>
            <a:ext cx="1016001" cy="747714"/>
          </a:xfrm>
          <a:custGeom>
            <a:avLst/>
            <a:gdLst>
              <a:gd name="T0" fmla="*/ 1018 w 1104"/>
              <a:gd name="T1" fmla="*/ 142 h 813"/>
              <a:gd name="T2" fmla="*/ 1018 w 1104"/>
              <a:gd name="T3" fmla="*/ 142 h 813"/>
              <a:gd name="T4" fmla="*/ 877 w 1104"/>
              <a:gd name="T5" fmla="*/ 189 h 813"/>
              <a:gd name="T6" fmla="*/ 782 w 1104"/>
              <a:gd name="T7" fmla="*/ 151 h 813"/>
              <a:gd name="T8" fmla="*/ 745 w 1104"/>
              <a:gd name="T9" fmla="*/ 85 h 813"/>
              <a:gd name="T10" fmla="*/ 688 w 1104"/>
              <a:gd name="T11" fmla="*/ 0 h 813"/>
              <a:gd name="T12" fmla="*/ 622 w 1104"/>
              <a:gd name="T13" fmla="*/ 85 h 813"/>
              <a:gd name="T14" fmla="*/ 584 w 1104"/>
              <a:gd name="T15" fmla="*/ 151 h 813"/>
              <a:gd name="T16" fmla="*/ 499 w 1104"/>
              <a:gd name="T17" fmla="*/ 161 h 813"/>
              <a:gd name="T18" fmla="*/ 499 w 1104"/>
              <a:gd name="T19" fmla="*/ 161 h 813"/>
              <a:gd name="T20" fmla="*/ 414 w 1104"/>
              <a:gd name="T21" fmla="*/ 94 h 813"/>
              <a:gd name="T22" fmla="*/ 348 w 1104"/>
              <a:gd name="T23" fmla="*/ 170 h 813"/>
              <a:gd name="T24" fmla="*/ 329 w 1104"/>
              <a:gd name="T25" fmla="*/ 198 h 813"/>
              <a:gd name="T26" fmla="*/ 225 w 1104"/>
              <a:gd name="T27" fmla="*/ 208 h 813"/>
              <a:gd name="T28" fmla="*/ 225 w 1104"/>
              <a:gd name="T29" fmla="*/ 208 h 813"/>
              <a:gd name="T30" fmla="*/ 84 w 1104"/>
              <a:gd name="T31" fmla="*/ 142 h 813"/>
              <a:gd name="T32" fmla="*/ 75 w 1104"/>
              <a:gd name="T33" fmla="*/ 142 h 813"/>
              <a:gd name="T34" fmla="*/ 18 w 1104"/>
              <a:gd name="T35" fmla="*/ 227 h 813"/>
              <a:gd name="T36" fmla="*/ 187 w 1104"/>
              <a:gd name="T37" fmla="*/ 727 h 813"/>
              <a:gd name="T38" fmla="*/ 301 w 1104"/>
              <a:gd name="T39" fmla="*/ 812 h 813"/>
              <a:gd name="T40" fmla="*/ 801 w 1104"/>
              <a:gd name="T41" fmla="*/ 812 h 813"/>
              <a:gd name="T42" fmla="*/ 914 w 1104"/>
              <a:gd name="T43" fmla="*/ 727 h 813"/>
              <a:gd name="T44" fmla="*/ 1084 w 1104"/>
              <a:gd name="T45" fmla="*/ 227 h 813"/>
              <a:gd name="T46" fmla="*/ 1018 w 1104"/>
              <a:gd name="T47" fmla="*/ 142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04" h="813">
                <a:moveTo>
                  <a:pt x="1018" y="142"/>
                </a:moveTo>
                <a:lnTo>
                  <a:pt x="1018" y="142"/>
                </a:lnTo>
                <a:cubicBezTo>
                  <a:pt x="971" y="142"/>
                  <a:pt x="905" y="161"/>
                  <a:pt x="877" y="189"/>
                </a:cubicBezTo>
                <a:cubicBezTo>
                  <a:pt x="848" y="217"/>
                  <a:pt x="801" y="198"/>
                  <a:pt x="782" y="151"/>
                </a:cubicBezTo>
                <a:cubicBezTo>
                  <a:pt x="745" y="85"/>
                  <a:pt x="745" y="85"/>
                  <a:pt x="745" y="85"/>
                </a:cubicBezTo>
                <a:cubicBezTo>
                  <a:pt x="726" y="38"/>
                  <a:pt x="697" y="0"/>
                  <a:pt x="688" y="0"/>
                </a:cubicBezTo>
                <a:cubicBezTo>
                  <a:pt x="669" y="0"/>
                  <a:pt x="641" y="38"/>
                  <a:pt x="622" y="85"/>
                </a:cubicBezTo>
                <a:cubicBezTo>
                  <a:pt x="584" y="151"/>
                  <a:pt x="584" y="151"/>
                  <a:pt x="584" y="151"/>
                </a:cubicBezTo>
                <a:cubicBezTo>
                  <a:pt x="565" y="198"/>
                  <a:pt x="527" y="208"/>
                  <a:pt x="499" y="161"/>
                </a:cubicBezTo>
                <a:lnTo>
                  <a:pt x="499" y="161"/>
                </a:lnTo>
                <a:cubicBezTo>
                  <a:pt x="461" y="123"/>
                  <a:pt x="433" y="94"/>
                  <a:pt x="414" y="94"/>
                </a:cubicBezTo>
                <a:cubicBezTo>
                  <a:pt x="405" y="94"/>
                  <a:pt x="367" y="123"/>
                  <a:pt x="348" y="170"/>
                </a:cubicBezTo>
                <a:cubicBezTo>
                  <a:pt x="329" y="198"/>
                  <a:pt x="329" y="198"/>
                  <a:pt x="329" y="198"/>
                </a:cubicBezTo>
                <a:cubicBezTo>
                  <a:pt x="301" y="245"/>
                  <a:pt x="254" y="245"/>
                  <a:pt x="225" y="208"/>
                </a:cubicBezTo>
                <a:lnTo>
                  <a:pt x="225" y="208"/>
                </a:lnTo>
                <a:cubicBezTo>
                  <a:pt x="197" y="170"/>
                  <a:pt x="131" y="142"/>
                  <a:pt x="84" y="142"/>
                </a:cubicBezTo>
                <a:cubicBezTo>
                  <a:pt x="75" y="142"/>
                  <a:pt x="75" y="142"/>
                  <a:pt x="75" y="142"/>
                </a:cubicBezTo>
                <a:cubicBezTo>
                  <a:pt x="28" y="142"/>
                  <a:pt x="0" y="179"/>
                  <a:pt x="18" y="227"/>
                </a:cubicBezTo>
                <a:cubicBezTo>
                  <a:pt x="187" y="727"/>
                  <a:pt x="187" y="727"/>
                  <a:pt x="187" y="727"/>
                </a:cubicBezTo>
                <a:cubicBezTo>
                  <a:pt x="197" y="774"/>
                  <a:pt x="254" y="812"/>
                  <a:pt x="301" y="812"/>
                </a:cubicBezTo>
                <a:cubicBezTo>
                  <a:pt x="801" y="812"/>
                  <a:pt x="801" y="812"/>
                  <a:pt x="801" y="812"/>
                </a:cubicBezTo>
                <a:cubicBezTo>
                  <a:pt x="848" y="812"/>
                  <a:pt x="896" y="774"/>
                  <a:pt x="914" y="727"/>
                </a:cubicBezTo>
                <a:cubicBezTo>
                  <a:pt x="1084" y="227"/>
                  <a:pt x="1084" y="227"/>
                  <a:pt x="1084" y="227"/>
                </a:cubicBezTo>
                <a:cubicBezTo>
                  <a:pt x="1103" y="179"/>
                  <a:pt x="1075" y="142"/>
                  <a:pt x="1018" y="142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íślíḋè-Freeform: Shape 12"/>
          <p:cNvSpPr/>
          <p:nvPr/>
        </p:nvSpPr>
        <p:spPr bwMode="auto">
          <a:xfrm>
            <a:off x="8519253" y="2996808"/>
            <a:ext cx="792163" cy="211302"/>
          </a:xfrm>
          <a:custGeom>
            <a:avLst/>
            <a:gdLst>
              <a:gd name="T0" fmla="*/ 111299777 w 860"/>
              <a:gd name="T1" fmla="*/ 14944084 h 228"/>
              <a:gd name="T2" fmla="*/ 111299777 w 860"/>
              <a:gd name="T3" fmla="*/ 14944084 h 228"/>
              <a:gd name="T4" fmla="*/ 93030521 w 860"/>
              <a:gd name="T5" fmla="*/ 29757103 h 228"/>
              <a:gd name="T6" fmla="*/ 18398841 w 860"/>
              <a:gd name="T7" fmla="*/ 29757103 h 228"/>
              <a:gd name="T8" fmla="*/ 0 w 860"/>
              <a:gd name="T9" fmla="*/ 14944084 h 228"/>
              <a:gd name="T10" fmla="*/ 18398841 w 860"/>
              <a:gd name="T11" fmla="*/ 0 h 228"/>
              <a:gd name="T12" fmla="*/ 93030521 w 860"/>
              <a:gd name="T13" fmla="*/ 0 h 228"/>
              <a:gd name="T14" fmla="*/ 111299777 w 860"/>
              <a:gd name="T15" fmla="*/ 14944084 h 2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60" h="228">
                <a:moveTo>
                  <a:pt x="859" y="114"/>
                </a:moveTo>
                <a:lnTo>
                  <a:pt x="859" y="114"/>
                </a:lnTo>
                <a:cubicBezTo>
                  <a:pt x="859" y="180"/>
                  <a:pt x="793" y="227"/>
                  <a:pt x="718" y="227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66" y="227"/>
                  <a:pt x="0" y="180"/>
                  <a:pt x="0" y="114"/>
                </a:cubicBezTo>
                <a:cubicBezTo>
                  <a:pt x="0" y="57"/>
                  <a:pt x="66" y="0"/>
                  <a:pt x="142" y="0"/>
                </a:cubicBezTo>
                <a:cubicBezTo>
                  <a:pt x="718" y="0"/>
                  <a:pt x="718" y="0"/>
                  <a:pt x="718" y="0"/>
                </a:cubicBezTo>
                <a:cubicBezTo>
                  <a:pt x="793" y="0"/>
                  <a:pt x="859" y="57"/>
                  <a:pt x="859" y="114"/>
                </a:cubicBezTo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íślíḋè-Freeform: Shape 26"/>
          <p:cNvSpPr/>
          <p:nvPr/>
        </p:nvSpPr>
        <p:spPr bwMode="auto">
          <a:xfrm>
            <a:off x="8597209" y="3862172"/>
            <a:ext cx="633204" cy="633204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íślíḋè-Freeform: Shape 27"/>
          <p:cNvSpPr/>
          <p:nvPr/>
        </p:nvSpPr>
        <p:spPr bwMode="auto">
          <a:xfrm>
            <a:off x="9966533" y="3540540"/>
            <a:ext cx="633204" cy="633204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íślíḋè-Freeform: Shape 28"/>
          <p:cNvSpPr/>
          <p:nvPr/>
        </p:nvSpPr>
        <p:spPr bwMode="auto">
          <a:xfrm>
            <a:off x="7201012" y="3651456"/>
            <a:ext cx="633204" cy="63320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íślíḋè-Freeform: Shape 35"/>
          <p:cNvSpPr/>
          <p:nvPr/>
        </p:nvSpPr>
        <p:spPr bwMode="auto">
          <a:xfrm>
            <a:off x="1685615" y="3362342"/>
            <a:ext cx="633204" cy="633204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íślíḋè-Freeform: Shape 36"/>
          <p:cNvSpPr/>
          <p:nvPr/>
        </p:nvSpPr>
        <p:spPr bwMode="auto">
          <a:xfrm>
            <a:off x="1685615" y="4577678"/>
            <a:ext cx="633204" cy="633204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íślíḋè-Freeform: Shape 37"/>
          <p:cNvSpPr/>
          <p:nvPr/>
        </p:nvSpPr>
        <p:spPr bwMode="auto">
          <a:xfrm>
            <a:off x="1685615" y="2147007"/>
            <a:ext cx="633204" cy="63320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93441" y="2032924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493441" y="2591274"/>
            <a:ext cx="3285059" cy="33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493441" y="3237972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93441" y="3796322"/>
            <a:ext cx="3285059" cy="33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493441" y="4443020"/>
            <a:ext cx="2061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文本标题</a:t>
            </a:r>
            <a:endParaRPr lang="zh-CN" altLang="en-US" sz="28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493441" y="5001370"/>
            <a:ext cx="3285059" cy="33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endParaRPr lang="zh-CN" altLang="en-US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29" name="iS1ide-Straight Connector 23"/>
          <p:cNvCxnSpPr/>
          <p:nvPr/>
        </p:nvCxnSpPr>
        <p:spPr>
          <a:xfrm flipV="1">
            <a:off x="1709407" y="3066029"/>
            <a:ext cx="4005596" cy="1"/>
          </a:xfrm>
          <a:prstGeom prst="line">
            <a:avLst/>
          </a:prstGeom>
          <a:noFill/>
          <a:ln>
            <a:solidFill>
              <a:srgbClr val="FF6992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iS1ide-Straight Connector 23"/>
          <p:cNvCxnSpPr/>
          <p:nvPr/>
        </p:nvCxnSpPr>
        <p:spPr>
          <a:xfrm flipV="1">
            <a:off x="1709407" y="4297188"/>
            <a:ext cx="4005596" cy="1"/>
          </a:xfrm>
          <a:prstGeom prst="line">
            <a:avLst/>
          </a:prstGeom>
          <a:noFill/>
          <a:ln>
            <a:solidFill>
              <a:srgbClr val="FF6992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工作规划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71348" y="853916"/>
            <a:ext cx="1449307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WORK PLANNING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084085" y="2217337"/>
            <a:ext cx="716234" cy="716234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568985" y="4446832"/>
            <a:ext cx="441830" cy="441830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416729" y="4365348"/>
            <a:ext cx="133627" cy="133627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893428" y="3890297"/>
            <a:ext cx="158967" cy="158967"/>
          </a:xfrm>
          <a:prstGeom prst="ellipse">
            <a:avLst/>
          </a:prstGeom>
          <a:gradFill>
            <a:gsLst>
              <a:gs pos="0">
                <a:srgbClr val="FF6542"/>
              </a:gs>
              <a:gs pos="100000">
                <a:srgbClr val="FF336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Futura Bk BT" panose="020B05020202040203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054600" y="3890297"/>
            <a:ext cx="1891169" cy="880157"/>
            <a:chOff x="4914900" y="3750466"/>
            <a:chExt cx="1891169" cy="880157"/>
          </a:xfrm>
        </p:grpSpPr>
        <p:sp>
          <p:nvSpPr>
            <p:cNvPr id="13" name="椭圆 12"/>
            <p:cNvSpPr/>
            <p:nvPr/>
          </p:nvSpPr>
          <p:spPr>
            <a:xfrm>
              <a:off x="4914900" y="3831249"/>
              <a:ext cx="762000" cy="762000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675769" y="3750466"/>
              <a:ext cx="1130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30%</a:t>
              </a:r>
              <a:endParaRPr lang="zh-CN" altLang="en-US" sz="32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706389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ysClr val="windowText" lastClr="000000"/>
                  </a:solidFill>
                  <a:latin typeface="+mj-lt"/>
                  <a:ea typeface="微软雅黑" panose="020B0503020204020204" pitchFamily="34" charset="-122"/>
                </a:rPr>
                <a:t>添加文本</a:t>
              </a:r>
              <a:endParaRPr lang="zh-CN" altLang="en-US" sz="1600" b="1" dirty="0">
                <a:solidFill>
                  <a:sysClr val="windowText" lastClr="000000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51"/>
            <p:cNvSpPr>
              <a:spLocks noChangeAspect="1" noEditPoints="1"/>
            </p:cNvSpPr>
            <p:nvPr/>
          </p:nvSpPr>
          <p:spPr bwMode="auto">
            <a:xfrm rot="16200000">
              <a:off x="5103845" y="4032250"/>
              <a:ext cx="384110" cy="360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07746" y="2468873"/>
            <a:ext cx="1891169" cy="880157"/>
            <a:chOff x="7068046" y="2329042"/>
            <a:chExt cx="1891169" cy="880157"/>
          </a:xfrm>
        </p:grpSpPr>
        <p:sp>
          <p:nvSpPr>
            <p:cNvPr id="18" name="椭圆 17"/>
            <p:cNvSpPr/>
            <p:nvPr/>
          </p:nvSpPr>
          <p:spPr>
            <a:xfrm>
              <a:off x="7068046" y="2409825"/>
              <a:ext cx="762000" cy="762000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828915" y="2329042"/>
              <a:ext cx="1130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60%</a:t>
              </a:r>
              <a:endParaRPr lang="zh-CN" altLang="en-US" sz="32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859535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ysClr val="windowText" lastClr="000000"/>
                  </a:solidFill>
                  <a:latin typeface="+mj-lt"/>
                  <a:ea typeface="微软雅黑" panose="020B0503020204020204" pitchFamily="34" charset="-122"/>
                </a:rPr>
                <a:t>添加文本</a:t>
              </a:r>
              <a:endParaRPr lang="zh-CN" altLang="en-US" sz="1600" b="1" dirty="0">
                <a:solidFill>
                  <a:sysClr val="windowText" lastClr="000000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7262892" y="2664825"/>
              <a:ext cx="372309" cy="252000"/>
              <a:chOff x="-168276" y="939801"/>
              <a:chExt cx="363538" cy="246063"/>
            </a:xfrm>
            <a:solidFill>
              <a:schemeClr val="bg1"/>
            </a:solidFill>
          </p:grpSpPr>
          <p:sp>
            <p:nvSpPr>
              <p:cNvPr id="22" name="Rectangle 50"/>
              <p:cNvSpPr>
                <a:spLocks noChangeArrowheads="1"/>
              </p:cNvSpPr>
              <p:nvPr/>
            </p:nvSpPr>
            <p:spPr bwMode="auto">
              <a:xfrm>
                <a:off x="-168276" y="939801"/>
                <a:ext cx="363538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" name="Rectangle 51"/>
              <p:cNvSpPr>
                <a:spLocks noChangeArrowheads="1"/>
              </p:cNvSpPr>
              <p:nvPr/>
            </p:nvSpPr>
            <p:spPr bwMode="auto">
              <a:xfrm>
                <a:off x="-168276" y="10445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4" name="Rectangle 52"/>
              <p:cNvSpPr>
                <a:spLocks noChangeArrowheads="1"/>
              </p:cNvSpPr>
              <p:nvPr/>
            </p:nvSpPr>
            <p:spPr bwMode="auto">
              <a:xfrm>
                <a:off x="-168276" y="11461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207746" y="3890297"/>
            <a:ext cx="1891169" cy="880157"/>
            <a:chOff x="7068046" y="3750466"/>
            <a:chExt cx="1891169" cy="880157"/>
          </a:xfrm>
        </p:grpSpPr>
        <p:sp>
          <p:nvSpPr>
            <p:cNvPr id="26" name="椭圆 25"/>
            <p:cNvSpPr/>
            <p:nvPr/>
          </p:nvSpPr>
          <p:spPr>
            <a:xfrm>
              <a:off x="7068046" y="3831249"/>
              <a:ext cx="762000" cy="762000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828915" y="3750466"/>
              <a:ext cx="1130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75%</a:t>
              </a:r>
              <a:endParaRPr lang="zh-CN" altLang="en-US" sz="32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859535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ysClr val="windowText" lastClr="000000"/>
                  </a:solidFill>
                  <a:latin typeface="+mj-lt"/>
                  <a:ea typeface="微软雅黑" panose="020B0503020204020204" pitchFamily="34" charset="-122"/>
                </a:rPr>
                <a:t>添加文本</a:t>
              </a:r>
              <a:endParaRPr lang="zh-CN" altLang="en-US" sz="1600" b="1" dirty="0">
                <a:solidFill>
                  <a:sysClr val="windowText" lastClr="000000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35"/>
            <p:cNvSpPr>
              <a:spLocks noChangeAspect="1" noEditPoints="1"/>
            </p:cNvSpPr>
            <p:nvPr/>
          </p:nvSpPr>
          <p:spPr bwMode="auto">
            <a:xfrm>
              <a:off x="7265842" y="4050249"/>
              <a:ext cx="366408" cy="324000"/>
            </a:xfrm>
            <a:custGeom>
              <a:avLst/>
              <a:gdLst>
                <a:gd name="T0" fmla="*/ 91 w 91"/>
                <a:gd name="T1" fmla="*/ 17 h 81"/>
                <a:gd name="T2" fmla="*/ 91 w 91"/>
                <a:gd name="T3" fmla="*/ 63 h 81"/>
                <a:gd name="T4" fmla="*/ 86 w 91"/>
                <a:gd name="T5" fmla="*/ 76 h 81"/>
                <a:gd name="T6" fmla="*/ 74 w 91"/>
                <a:gd name="T7" fmla="*/ 81 h 81"/>
                <a:gd name="T8" fmla="*/ 17 w 91"/>
                <a:gd name="T9" fmla="*/ 81 h 81"/>
                <a:gd name="T10" fmla="*/ 5 w 91"/>
                <a:gd name="T11" fmla="*/ 76 h 81"/>
                <a:gd name="T12" fmla="*/ 0 w 91"/>
                <a:gd name="T13" fmla="*/ 63 h 81"/>
                <a:gd name="T14" fmla="*/ 0 w 91"/>
                <a:gd name="T15" fmla="*/ 17 h 81"/>
                <a:gd name="T16" fmla="*/ 0 w 91"/>
                <a:gd name="T17" fmla="*/ 12 h 81"/>
                <a:gd name="T18" fmla="*/ 5 w 91"/>
                <a:gd name="T19" fmla="*/ 12 h 81"/>
                <a:gd name="T20" fmla="*/ 15 w 91"/>
                <a:gd name="T21" fmla="*/ 12 h 81"/>
                <a:gd name="T22" fmla="*/ 15 w 91"/>
                <a:gd name="T23" fmla="*/ 24 h 81"/>
                <a:gd name="T24" fmla="*/ 21 w 91"/>
                <a:gd name="T25" fmla="*/ 30 h 81"/>
                <a:gd name="T26" fmla="*/ 21 w 91"/>
                <a:gd name="T27" fmla="*/ 30 h 81"/>
                <a:gd name="T28" fmla="*/ 24 w 91"/>
                <a:gd name="T29" fmla="*/ 30 h 81"/>
                <a:gd name="T30" fmla="*/ 21 w 91"/>
                <a:gd name="T31" fmla="*/ 24 h 81"/>
                <a:gd name="T32" fmla="*/ 21 w 91"/>
                <a:gd name="T33" fmla="*/ 6 h 81"/>
                <a:gd name="T34" fmla="*/ 27 w 91"/>
                <a:gd name="T35" fmla="*/ 0 h 81"/>
                <a:gd name="T36" fmla="*/ 27 w 91"/>
                <a:gd name="T37" fmla="*/ 0 h 81"/>
                <a:gd name="T38" fmla="*/ 33 w 91"/>
                <a:gd name="T39" fmla="*/ 6 h 81"/>
                <a:gd name="T40" fmla="*/ 33 w 91"/>
                <a:gd name="T41" fmla="*/ 12 h 81"/>
                <a:gd name="T42" fmla="*/ 59 w 91"/>
                <a:gd name="T43" fmla="*/ 12 h 81"/>
                <a:gd name="T44" fmla="*/ 59 w 91"/>
                <a:gd name="T45" fmla="*/ 24 h 81"/>
                <a:gd name="T46" fmla="*/ 64 w 91"/>
                <a:gd name="T47" fmla="*/ 30 h 81"/>
                <a:gd name="T48" fmla="*/ 64 w 91"/>
                <a:gd name="T49" fmla="*/ 30 h 81"/>
                <a:gd name="T50" fmla="*/ 67 w 91"/>
                <a:gd name="T51" fmla="*/ 30 h 81"/>
                <a:gd name="T52" fmla="*/ 64 w 91"/>
                <a:gd name="T53" fmla="*/ 24 h 81"/>
                <a:gd name="T54" fmla="*/ 64 w 91"/>
                <a:gd name="T55" fmla="*/ 6 h 81"/>
                <a:gd name="T56" fmla="*/ 70 w 91"/>
                <a:gd name="T57" fmla="*/ 0 h 81"/>
                <a:gd name="T58" fmla="*/ 70 w 91"/>
                <a:gd name="T59" fmla="*/ 0 h 81"/>
                <a:gd name="T60" fmla="*/ 76 w 91"/>
                <a:gd name="T61" fmla="*/ 6 h 81"/>
                <a:gd name="T62" fmla="*/ 76 w 91"/>
                <a:gd name="T63" fmla="*/ 12 h 81"/>
                <a:gd name="T64" fmla="*/ 86 w 91"/>
                <a:gd name="T65" fmla="*/ 12 h 81"/>
                <a:gd name="T66" fmla="*/ 91 w 91"/>
                <a:gd name="T67" fmla="*/ 12 h 81"/>
                <a:gd name="T68" fmla="*/ 91 w 91"/>
                <a:gd name="T69" fmla="*/ 17 h 81"/>
                <a:gd name="T70" fmla="*/ 44 w 91"/>
                <a:gd name="T71" fmla="*/ 68 h 81"/>
                <a:gd name="T72" fmla="*/ 44 w 91"/>
                <a:gd name="T73" fmla="*/ 40 h 81"/>
                <a:gd name="T74" fmla="*/ 39 w 91"/>
                <a:gd name="T75" fmla="*/ 40 h 81"/>
                <a:gd name="T76" fmla="*/ 38 w 91"/>
                <a:gd name="T77" fmla="*/ 42 h 81"/>
                <a:gd name="T78" fmla="*/ 36 w 91"/>
                <a:gd name="T79" fmla="*/ 43 h 81"/>
                <a:gd name="T80" fmla="*/ 36 w 91"/>
                <a:gd name="T81" fmla="*/ 47 h 81"/>
                <a:gd name="T82" fmla="*/ 38 w 91"/>
                <a:gd name="T83" fmla="*/ 47 h 81"/>
                <a:gd name="T84" fmla="*/ 38 w 91"/>
                <a:gd name="T85" fmla="*/ 68 h 81"/>
                <a:gd name="T86" fmla="*/ 44 w 91"/>
                <a:gd name="T87" fmla="*/ 68 h 81"/>
                <a:gd name="T88" fmla="*/ 54 w 91"/>
                <a:gd name="T89" fmla="*/ 68 h 81"/>
                <a:gd name="T90" fmla="*/ 54 w 91"/>
                <a:gd name="T91" fmla="*/ 40 h 81"/>
                <a:gd name="T92" fmla="*/ 49 w 91"/>
                <a:gd name="T93" fmla="*/ 40 h 81"/>
                <a:gd name="T94" fmla="*/ 48 w 91"/>
                <a:gd name="T95" fmla="*/ 42 h 81"/>
                <a:gd name="T96" fmla="*/ 46 w 91"/>
                <a:gd name="T97" fmla="*/ 43 h 81"/>
                <a:gd name="T98" fmla="*/ 46 w 91"/>
                <a:gd name="T99" fmla="*/ 47 h 81"/>
                <a:gd name="T100" fmla="*/ 48 w 91"/>
                <a:gd name="T101" fmla="*/ 47 h 81"/>
                <a:gd name="T102" fmla="*/ 48 w 91"/>
                <a:gd name="T103" fmla="*/ 68 h 81"/>
                <a:gd name="T104" fmla="*/ 54 w 91"/>
                <a:gd name="T105" fmla="*/ 68 h 81"/>
                <a:gd name="T106" fmla="*/ 81 w 91"/>
                <a:gd name="T107" fmla="*/ 36 h 81"/>
                <a:gd name="T108" fmla="*/ 10 w 91"/>
                <a:gd name="T109" fmla="*/ 36 h 81"/>
                <a:gd name="T110" fmla="*/ 10 w 91"/>
                <a:gd name="T111" fmla="*/ 63 h 81"/>
                <a:gd name="T112" fmla="*/ 12 w 91"/>
                <a:gd name="T113" fmla="*/ 69 h 81"/>
                <a:gd name="T114" fmla="*/ 17 w 91"/>
                <a:gd name="T115" fmla="*/ 71 h 81"/>
                <a:gd name="T116" fmla="*/ 74 w 91"/>
                <a:gd name="T117" fmla="*/ 71 h 81"/>
                <a:gd name="T118" fmla="*/ 79 w 91"/>
                <a:gd name="T119" fmla="*/ 69 h 81"/>
                <a:gd name="T120" fmla="*/ 81 w 91"/>
                <a:gd name="T121" fmla="*/ 63 h 81"/>
                <a:gd name="T122" fmla="*/ 81 w 91"/>
                <a:gd name="T123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81">
                  <a:moveTo>
                    <a:pt x="91" y="17"/>
                  </a:moveTo>
                  <a:cubicBezTo>
                    <a:pt x="91" y="63"/>
                    <a:pt x="91" y="63"/>
                    <a:pt x="91" y="63"/>
                  </a:cubicBezTo>
                  <a:cubicBezTo>
                    <a:pt x="91" y="68"/>
                    <a:pt x="89" y="72"/>
                    <a:pt x="86" y="76"/>
                  </a:cubicBezTo>
                  <a:cubicBezTo>
                    <a:pt x="83" y="79"/>
                    <a:pt x="78" y="81"/>
                    <a:pt x="74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3" y="81"/>
                    <a:pt x="8" y="79"/>
                    <a:pt x="5" y="76"/>
                  </a:cubicBezTo>
                  <a:cubicBezTo>
                    <a:pt x="2" y="72"/>
                    <a:pt x="0" y="68"/>
                    <a:pt x="0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8"/>
                    <a:pt x="18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30"/>
                    <a:pt x="23" y="30"/>
                    <a:pt x="24" y="30"/>
                  </a:cubicBezTo>
                  <a:cubicBezTo>
                    <a:pt x="22" y="28"/>
                    <a:pt x="21" y="27"/>
                    <a:pt x="21" y="2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3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3"/>
                    <a:pt x="33" y="6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8"/>
                    <a:pt x="61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30"/>
                    <a:pt x="67" y="30"/>
                    <a:pt x="67" y="30"/>
                  </a:cubicBezTo>
                  <a:cubicBezTo>
                    <a:pt x="66" y="28"/>
                    <a:pt x="64" y="27"/>
                    <a:pt x="64" y="2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7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44" y="68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1"/>
                    <a:pt x="38" y="42"/>
                  </a:cubicBezTo>
                  <a:cubicBezTo>
                    <a:pt x="37" y="43"/>
                    <a:pt x="37" y="43"/>
                    <a:pt x="36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54" y="68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1"/>
                    <a:pt x="48" y="42"/>
                  </a:cubicBezTo>
                  <a:cubicBezTo>
                    <a:pt x="47" y="43"/>
                    <a:pt x="47" y="43"/>
                    <a:pt x="46" y="4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4" y="68"/>
                    <a:pt x="54" y="68"/>
                    <a:pt x="54" y="68"/>
                  </a:cubicBezTo>
                  <a:close/>
                  <a:moveTo>
                    <a:pt x="81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11" y="67"/>
                    <a:pt x="12" y="69"/>
                  </a:cubicBezTo>
                  <a:cubicBezTo>
                    <a:pt x="13" y="70"/>
                    <a:pt x="15" y="71"/>
                    <a:pt x="1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6" y="71"/>
                    <a:pt x="78" y="70"/>
                    <a:pt x="79" y="69"/>
                  </a:cubicBezTo>
                  <a:cubicBezTo>
                    <a:pt x="80" y="67"/>
                    <a:pt x="81" y="65"/>
                    <a:pt x="81" y="63"/>
                  </a:cubicBezTo>
                  <a:lnTo>
                    <a:pt x="8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44605" y="2468873"/>
            <a:ext cx="1891169" cy="880157"/>
            <a:chOff x="9304905" y="2329042"/>
            <a:chExt cx="1891169" cy="880157"/>
          </a:xfrm>
        </p:grpSpPr>
        <p:sp>
          <p:nvSpPr>
            <p:cNvPr id="31" name="椭圆 30"/>
            <p:cNvSpPr/>
            <p:nvPr/>
          </p:nvSpPr>
          <p:spPr>
            <a:xfrm>
              <a:off x="9304905" y="2409825"/>
              <a:ext cx="762000" cy="762000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065774" y="2329042"/>
              <a:ext cx="1130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48%</a:t>
              </a:r>
              <a:endParaRPr lang="zh-CN" altLang="en-US" sz="32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096394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ysClr val="windowText" lastClr="000000"/>
                  </a:solidFill>
                  <a:latin typeface="+mj-lt"/>
                  <a:ea typeface="微软雅黑" panose="020B0503020204020204" pitchFamily="34" charset="-122"/>
                </a:rPr>
                <a:t>添加文本</a:t>
              </a:r>
              <a:endParaRPr lang="zh-CN" altLang="en-US" sz="1600" b="1" dirty="0">
                <a:solidFill>
                  <a:sysClr val="windowText" lastClr="000000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22"/>
            <p:cNvSpPr>
              <a:spLocks noChangeAspect="1" noEditPoints="1"/>
            </p:cNvSpPr>
            <p:nvPr/>
          </p:nvSpPr>
          <p:spPr bwMode="auto">
            <a:xfrm rot="858852" flipH="1">
              <a:off x="9545295" y="2574825"/>
              <a:ext cx="281220" cy="4320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54600" y="2468873"/>
            <a:ext cx="1891169" cy="880157"/>
            <a:chOff x="4914900" y="2329042"/>
            <a:chExt cx="1891169" cy="880157"/>
          </a:xfrm>
        </p:grpSpPr>
        <p:sp>
          <p:nvSpPr>
            <p:cNvPr id="36" name="椭圆 35"/>
            <p:cNvSpPr/>
            <p:nvPr/>
          </p:nvSpPr>
          <p:spPr>
            <a:xfrm>
              <a:off x="4914900" y="2409825"/>
              <a:ext cx="762000" cy="762000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675769" y="2329042"/>
              <a:ext cx="1130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85%</a:t>
              </a:r>
              <a:endParaRPr lang="zh-CN" altLang="en-US" sz="32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706389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ysClr val="windowText" lastClr="000000"/>
                  </a:solidFill>
                  <a:latin typeface="+mj-lt"/>
                  <a:ea typeface="微软雅黑" panose="020B0503020204020204" pitchFamily="34" charset="-122"/>
                </a:rPr>
                <a:t>添加文本</a:t>
              </a:r>
              <a:endParaRPr lang="zh-CN" altLang="en-US" sz="1600" b="1" dirty="0">
                <a:solidFill>
                  <a:sysClr val="windowText" lastClr="000000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304"/>
            <p:cNvSpPr>
              <a:spLocks noChangeAspect="1"/>
            </p:cNvSpPr>
            <p:nvPr/>
          </p:nvSpPr>
          <p:spPr bwMode="auto">
            <a:xfrm>
              <a:off x="5107450" y="2610825"/>
              <a:ext cx="376900" cy="360000"/>
            </a:xfrm>
            <a:custGeom>
              <a:avLst/>
              <a:gdLst>
                <a:gd name="T0" fmla="*/ 45 w 94"/>
                <a:gd name="T1" fmla="*/ 2 h 90"/>
                <a:gd name="T2" fmla="*/ 47 w 94"/>
                <a:gd name="T3" fmla="*/ 0 h 90"/>
                <a:gd name="T4" fmla="*/ 50 w 94"/>
                <a:gd name="T5" fmla="*/ 2 h 90"/>
                <a:gd name="T6" fmla="*/ 63 w 94"/>
                <a:gd name="T7" fmla="*/ 28 h 90"/>
                <a:gd name="T8" fmla="*/ 92 w 94"/>
                <a:gd name="T9" fmla="*/ 32 h 90"/>
                <a:gd name="T10" fmla="*/ 94 w 94"/>
                <a:gd name="T11" fmla="*/ 34 h 90"/>
                <a:gd name="T12" fmla="*/ 93 w 94"/>
                <a:gd name="T13" fmla="*/ 38 h 90"/>
                <a:gd name="T14" fmla="*/ 72 w 94"/>
                <a:gd name="T15" fmla="*/ 58 h 90"/>
                <a:gd name="T16" fmla="*/ 77 w 94"/>
                <a:gd name="T17" fmla="*/ 87 h 90"/>
                <a:gd name="T18" fmla="*/ 76 w 94"/>
                <a:gd name="T19" fmla="*/ 90 h 90"/>
                <a:gd name="T20" fmla="*/ 73 w 94"/>
                <a:gd name="T21" fmla="*/ 90 h 90"/>
                <a:gd name="T22" fmla="*/ 47 w 94"/>
                <a:gd name="T23" fmla="*/ 76 h 90"/>
                <a:gd name="T24" fmla="*/ 21 w 94"/>
                <a:gd name="T25" fmla="*/ 90 h 90"/>
                <a:gd name="T26" fmla="*/ 18 w 94"/>
                <a:gd name="T27" fmla="*/ 90 h 90"/>
                <a:gd name="T28" fmla="*/ 17 w 94"/>
                <a:gd name="T29" fmla="*/ 87 h 90"/>
                <a:gd name="T30" fmla="*/ 22 w 94"/>
                <a:gd name="T31" fmla="*/ 58 h 90"/>
                <a:gd name="T32" fmla="*/ 1 w 94"/>
                <a:gd name="T33" fmla="*/ 38 h 90"/>
                <a:gd name="T34" fmla="*/ 0 w 94"/>
                <a:gd name="T35" fmla="*/ 34 h 90"/>
                <a:gd name="T36" fmla="*/ 3 w 94"/>
                <a:gd name="T37" fmla="*/ 32 h 90"/>
                <a:gd name="T38" fmla="*/ 32 w 94"/>
                <a:gd name="T39" fmla="*/ 28 h 90"/>
                <a:gd name="T40" fmla="*/ 45 w 94"/>
                <a:gd name="T41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90">
                  <a:moveTo>
                    <a:pt x="45" y="2"/>
                  </a:moveTo>
                  <a:cubicBezTo>
                    <a:pt x="45" y="1"/>
                    <a:pt x="46" y="0"/>
                    <a:pt x="47" y="0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3" y="33"/>
                    <a:pt x="94" y="33"/>
                    <a:pt x="94" y="34"/>
                  </a:cubicBezTo>
                  <a:cubicBezTo>
                    <a:pt x="94" y="36"/>
                    <a:pt x="94" y="37"/>
                    <a:pt x="93" y="3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8" y="88"/>
                    <a:pt x="77" y="89"/>
                    <a:pt x="76" y="90"/>
                  </a:cubicBezTo>
                  <a:cubicBezTo>
                    <a:pt x="75" y="90"/>
                    <a:pt x="74" y="90"/>
                    <a:pt x="73" y="90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19" y="90"/>
                    <a:pt x="18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6"/>
                    <a:pt x="0" y="34"/>
                  </a:cubicBezTo>
                  <a:cubicBezTo>
                    <a:pt x="1" y="33"/>
                    <a:pt x="2" y="33"/>
                    <a:pt x="3" y="32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45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444605" y="3890297"/>
            <a:ext cx="1891169" cy="880157"/>
            <a:chOff x="9304905" y="3750466"/>
            <a:chExt cx="1891169" cy="880157"/>
          </a:xfrm>
        </p:grpSpPr>
        <p:sp>
          <p:nvSpPr>
            <p:cNvPr id="41" name="椭圆 40"/>
            <p:cNvSpPr/>
            <p:nvPr/>
          </p:nvSpPr>
          <p:spPr>
            <a:xfrm>
              <a:off x="9304905" y="3831249"/>
              <a:ext cx="762000" cy="762000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065774" y="3750466"/>
              <a:ext cx="1130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63%</a:t>
              </a:r>
              <a:endParaRPr lang="zh-CN" altLang="en-US" sz="32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096394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ysClr val="windowText" lastClr="000000"/>
                  </a:solidFill>
                  <a:latin typeface="+mj-lt"/>
                  <a:ea typeface="微软雅黑" panose="020B0503020204020204" pitchFamily="34" charset="-122"/>
                </a:rPr>
                <a:t>添加文本</a:t>
              </a:r>
              <a:endParaRPr lang="zh-CN" altLang="en-US" sz="1600" b="1" dirty="0">
                <a:solidFill>
                  <a:sysClr val="windowText" lastClr="000000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>
              <a:grpSpLocks noChangeAspect="1"/>
            </p:cNvGrpSpPr>
            <p:nvPr/>
          </p:nvGrpSpPr>
          <p:grpSpPr>
            <a:xfrm>
              <a:off x="9469575" y="4032249"/>
              <a:ext cx="432660" cy="360000"/>
              <a:chOff x="11231563" y="4389437"/>
              <a:chExt cx="415925" cy="346075"/>
            </a:xfrm>
            <a:solidFill>
              <a:schemeClr val="bg1"/>
            </a:solidFill>
          </p:grpSpPr>
          <p:sp>
            <p:nvSpPr>
              <p:cNvPr id="45" name="Freeform 202"/>
              <p:cNvSpPr/>
              <p:nvPr/>
            </p:nvSpPr>
            <p:spPr bwMode="auto">
              <a:xfrm>
                <a:off x="11377613" y="4389437"/>
                <a:ext cx="269875" cy="292100"/>
              </a:xfrm>
              <a:custGeom>
                <a:avLst/>
                <a:gdLst>
                  <a:gd name="T0" fmla="*/ 190 w 195"/>
                  <a:gd name="T1" fmla="*/ 102 h 210"/>
                  <a:gd name="T2" fmla="*/ 92 w 195"/>
                  <a:gd name="T3" fmla="*/ 4 h 210"/>
                  <a:gd name="T4" fmla="*/ 0 w 195"/>
                  <a:gd name="T5" fmla="*/ 30 h 210"/>
                  <a:gd name="T6" fmla="*/ 15 w 195"/>
                  <a:gd name="T7" fmla="*/ 30 h 210"/>
                  <a:gd name="T8" fmla="*/ 94 w 195"/>
                  <a:gd name="T9" fmla="*/ 54 h 210"/>
                  <a:gd name="T10" fmla="*/ 135 w 195"/>
                  <a:gd name="T11" fmla="*/ 120 h 210"/>
                  <a:gd name="T12" fmla="*/ 116 w 195"/>
                  <a:gd name="T13" fmla="*/ 187 h 210"/>
                  <a:gd name="T14" fmla="*/ 168 w 195"/>
                  <a:gd name="T15" fmla="*/ 198 h 210"/>
                  <a:gd name="T16" fmla="*/ 147 w 195"/>
                  <a:gd name="T17" fmla="*/ 161 h 210"/>
                  <a:gd name="T18" fmla="*/ 190 w 195"/>
                  <a:gd name="T19" fmla="*/ 10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5" h="210">
                    <a:moveTo>
                      <a:pt x="190" y="102"/>
                    </a:moveTo>
                    <a:cubicBezTo>
                      <a:pt x="195" y="54"/>
                      <a:pt x="152" y="10"/>
                      <a:pt x="92" y="4"/>
                    </a:cubicBezTo>
                    <a:cubicBezTo>
                      <a:pt x="56" y="0"/>
                      <a:pt x="22" y="11"/>
                      <a:pt x="0" y="30"/>
                    </a:cubicBezTo>
                    <a:cubicBezTo>
                      <a:pt x="5" y="30"/>
                      <a:pt x="10" y="30"/>
                      <a:pt x="15" y="30"/>
                    </a:cubicBezTo>
                    <a:cubicBezTo>
                      <a:pt x="44" y="30"/>
                      <a:pt x="72" y="38"/>
                      <a:pt x="94" y="54"/>
                    </a:cubicBezTo>
                    <a:cubicBezTo>
                      <a:pt x="118" y="71"/>
                      <a:pt x="132" y="94"/>
                      <a:pt x="135" y="120"/>
                    </a:cubicBezTo>
                    <a:cubicBezTo>
                      <a:pt x="138" y="143"/>
                      <a:pt x="131" y="167"/>
                      <a:pt x="116" y="187"/>
                    </a:cubicBezTo>
                    <a:cubicBezTo>
                      <a:pt x="147" y="210"/>
                      <a:pt x="175" y="203"/>
                      <a:pt x="168" y="198"/>
                    </a:cubicBezTo>
                    <a:cubicBezTo>
                      <a:pt x="150" y="185"/>
                      <a:pt x="146" y="171"/>
                      <a:pt x="147" y="161"/>
                    </a:cubicBezTo>
                    <a:cubicBezTo>
                      <a:pt x="171" y="148"/>
                      <a:pt x="187" y="127"/>
                      <a:pt x="190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6" name="Freeform 203"/>
              <p:cNvSpPr/>
              <p:nvPr/>
            </p:nvSpPr>
            <p:spPr bwMode="auto">
              <a:xfrm>
                <a:off x="11231563" y="4456112"/>
                <a:ext cx="315913" cy="279400"/>
              </a:xfrm>
              <a:custGeom>
                <a:avLst/>
                <a:gdLst>
                  <a:gd name="T0" fmla="*/ 221 w 227"/>
                  <a:gd name="T1" fmla="*/ 74 h 200"/>
                  <a:gd name="T2" fmla="*/ 119 w 227"/>
                  <a:gd name="T3" fmla="*/ 0 h 200"/>
                  <a:gd name="T4" fmla="*/ 103 w 227"/>
                  <a:gd name="T5" fmla="*/ 1 h 200"/>
                  <a:gd name="T6" fmla="*/ 6 w 227"/>
                  <a:gd name="T7" fmla="*/ 98 h 200"/>
                  <a:gd name="T8" fmla="*/ 48 w 227"/>
                  <a:gd name="T9" fmla="*/ 158 h 200"/>
                  <a:gd name="T10" fmla="*/ 27 w 227"/>
                  <a:gd name="T11" fmla="*/ 195 h 200"/>
                  <a:gd name="T12" fmla="*/ 36 w 227"/>
                  <a:gd name="T13" fmla="*/ 200 h 200"/>
                  <a:gd name="T14" fmla="*/ 92 w 227"/>
                  <a:gd name="T15" fmla="*/ 172 h 200"/>
                  <a:gd name="T16" fmla="*/ 108 w 227"/>
                  <a:gd name="T17" fmla="*/ 173 h 200"/>
                  <a:gd name="T18" fmla="*/ 123 w 227"/>
                  <a:gd name="T19" fmla="*/ 172 h 200"/>
                  <a:gd name="T20" fmla="*/ 221 w 227"/>
                  <a:gd name="T21" fmla="*/ 7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200">
                    <a:moveTo>
                      <a:pt x="221" y="74"/>
                    </a:moveTo>
                    <a:cubicBezTo>
                      <a:pt x="216" y="31"/>
                      <a:pt x="172" y="0"/>
                      <a:pt x="119" y="0"/>
                    </a:cubicBezTo>
                    <a:cubicBezTo>
                      <a:pt x="114" y="0"/>
                      <a:pt x="108" y="0"/>
                      <a:pt x="103" y="1"/>
                    </a:cubicBezTo>
                    <a:cubicBezTo>
                      <a:pt x="44" y="7"/>
                      <a:pt x="0" y="51"/>
                      <a:pt x="6" y="98"/>
                    </a:cubicBezTo>
                    <a:cubicBezTo>
                      <a:pt x="8" y="123"/>
                      <a:pt x="25" y="144"/>
                      <a:pt x="48" y="158"/>
                    </a:cubicBezTo>
                    <a:cubicBezTo>
                      <a:pt x="49" y="168"/>
                      <a:pt x="45" y="182"/>
                      <a:pt x="27" y="195"/>
                    </a:cubicBezTo>
                    <a:cubicBezTo>
                      <a:pt x="24" y="197"/>
                      <a:pt x="28" y="200"/>
                      <a:pt x="36" y="200"/>
                    </a:cubicBezTo>
                    <a:cubicBezTo>
                      <a:pt x="49" y="200"/>
                      <a:pt x="71" y="194"/>
                      <a:pt x="92" y="172"/>
                    </a:cubicBezTo>
                    <a:cubicBezTo>
                      <a:pt x="97" y="173"/>
                      <a:pt x="103" y="173"/>
                      <a:pt x="108" y="173"/>
                    </a:cubicBezTo>
                    <a:cubicBezTo>
                      <a:pt x="113" y="173"/>
                      <a:pt x="118" y="173"/>
                      <a:pt x="123" y="172"/>
                    </a:cubicBezTo>
                    <a:cubicBezTo>
                      <a:pt x="183" y="165"/>
                      <a:pt x="227" y="122"/>
                      <a:pt x="221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3058745" y="2970431"/>
            <a:ext cx="1385849" cy="1385849"/>
            <a:chOff x="2756781" y="2970431"/>
            <a:chExt cx="1385849" cy="1385849"/>
          </a:xfrm>
        </p:grpSpPr>
        <p:sp>
          <p:nvSpPr>
            <p:cNvPr id="48" name="椭圆 47"/>
            <p:cNvSpPr/>
            <p:nvPr/>
          </p:nvSpPr>
          <p:spPr>
            <a:xfrm>
              <a:off x="2756781" y="2970431"/>
              <a:ext cx="1385849" cy="1385849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80"/>
            <p:cNvGrpSpPr>
              <a:grpSpLocks noChangeAspect="1"/>
            </p:cNvGrpSpPr>
            <p:nvPr/>
          </p:nvGrpSpPr>
          <p:grpSpPr bwMode="auto">
            <a:xfrm>
              <a:off x="3113995" y="3303355"/>
              <a:ext cx="671420" cy="720000"/>
              <a:chOff x="335" y="1997"/>
              <a:chExt cx="304" cy="326"/>
            </a:xfrm>
          </p:grpSpPr>
          <p:sp>
            <p:nvSpPr>
              <p:cNvPr id="50" name="AutoShape 79"/>
              <p:cNvSpPr>
                <a:spLocks noChangeAspect="1" noChangeArrowheads="1" noTextEdit="1"/>
              </p:cNvSpPr>
              <p:nvPr/>
            </p:nvSpPr>
            <p:spPr bwMode="auto">
              <a:xfrm>
                <a:off x="335" y="1997"/>
                <a:ext cx="304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81"/>
              <p:cNvSpPr>
                <a:spLocks noEditPoints="1"/>
              </p:cNvSpPr>
              <p:nvPr/>
            </p:nvSpPr>
            <p:spPr bwMode="auto">
              <a:xfrm>
                <a:off x="516" y="2173"/>
                <a:ext cx="123" cy="150"/>
              </a:xfrm>
              <a:custGeom>
                <a:avLst/>
                <a:gdLst>
                  <a:gd name="T0" fmla="*/ 49 w 51"/>
                  <a:gd name="T1" fmla="*/ 12 h 62"/>
                  <a:gd name="T2" fmla="*/ 43 w 51"/>
                  <a:gd name="T3" fmla="*/ 5 h 62"/>
                  <a:gd name="T4" fmla="*/ 35 w 51"/>
                  <a:gd name="T5" fmla="*/ 1 h 62"/>
                  <a:gd name="T6" fmla="*/ 26 w 51"/>
                  <a:gd name="T7" fmla="*/ 0 h 62"/>
                  <a:gd name="T8" fmla="*/ 7 w 51"/>
                  <a:gd name="T9" fmla="*/ 6 h 62"/>
                  <a:gd name="T10" fmla="*/ 0 w 51"/>
                  <a:gd name="T11" fmla="*/ 25 h 62"/>
                  <a:gd name="T12" fmla="*/ 0 w 51"/>
                  <a:gd name="T13" fmla="*/ 40 h 62"/>
                  <a:gd name="T14" fmla="*/ 7 w 51"/>
                  <a:gd name="T15" fmla="*/ 57 h 62"/>
                  <a:gd name="T16" fmla="*/ 26 w 51"/>
                  <a:gd name="T17" fmla="*/ 62 h 62"/>
                  <a:gd name="T18" fmla="*/ 35 w 51"/>
                  <a:gd name="T19" fmla="*/ 61 h 62"/>
                  <a:gd name="T20" fmla="*/ 43 w 51"/>
                  <a:gd name="T21" fmla="*/ 58 h 62"/>
                  <a:gd name="T22" fmla="*/ 49 w 51"/>
                  <a:gd name="T23" fmla="*/ 51 h 62"/>
                  <a:gd name="T24" fmla="*/ 51 w 51"/>
                  <a:gd name="T25" fmla="*/ 40 h 62"/>
                  <a:gd name="T26" fmla="*/ 51 w 51"/>
                  <a:gd name="T27" fmla="*/ 24 h 62"/>
                  <a:gd name="T28" fmla="*/ 49 w 51"/>
                  <a:gd name="T29" fmla="*/ 12 h 62"/>
                  <a:gd name="T30" fmla="*/ 37 w 51"/>
                  <a:gd name="T31" fmla="*/ 39 h 62"/>
                  <a:gd name="T32" fmla="*/ 34 w 51"/>
                  <a:gd name="T33" fmla="*/ 46 h 62"/>
                  <a:gd name="T34" fmla="*/ 26 w 51"/>
                  <a:gd name="T35" fmla="*/ 49 h 62"/>
                  <a:gd name="T36" fmla="*/ 17 w 51"/>
                  <a:gd name="T37" fmla="*/ 46 h 62"/>
                  <a:gd name="T38" fmla="*/ 15 w 51"/>
                  <a:gd name="T39" fmla="*/ 38 h 62"/>
                  <a:gd name="T40" fmla="*/ 15 w 51"/>
                  <a:gd name="T41" fmla="*/ 28 h 62"/>
                  <a:gd name="T42" fmla="*/ 17 w 51"/>
                  <a:gd name="T43" fmla="*/ 18 h 62"/>
                  <a:gd name="T44" fmla="*/ 26 w 51"/>
                  <a:gd name="T45" fmla="*/ 14 h 62"/>
                  <a:gd name="T46" fmla="*/ 34 w 51"/>
                  <a:gd name="T47" fmla="*/ 18 h 62"/>
                  <a:gd name="T48" fmla="*/ 37 w 51"/>
                  <a:gd name="T49" fmla="*/ 27 h 62"/>
                  <a:gd name="T50" fmla="*/ 37 w 51"/>
                  <a:gd name="T51" fmla="*/ 3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62">
                    <a:moveTo>
                      <a:pt x="49" y="12"/>
                    </a:moveTo>
                    <a:cubicBezTo>
                      <a:pt x="47" y="9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0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6"/>
                    </a:cubicBezTo>
                    <a:cubicBezTo>
                      <a:pt x="2" y="10"/>
                      <a:pt x="0" y="17"/>
                      <a:pt x="0" y="2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7"/>
                      <a:pt x="2" y="53"/>
                      <a:pt x="7" y="57"/>
                    </a:cubicBezTo>
                    <a:cubicBezTo>
                      <a:pt x="12" y="61"/>
                      <a:pt x="18" y="62"/>
                      <a:pt x="26" y="62"/>
                    </a:cubicBezTo>
                    <a:cubicBezTo>
                      <a:pt x="29" y="62"/>
                      <a:pt x="32" y="62"/>
                      <a:pt x="35" y="61"/>
                    </a:cubicBezTo>
                    <a:cubicBezTo>
                      <a:pt x="38" y="61"/>
                      <a:pt x="41" y="59"/>
                      <a:pt x="43" y="58"/>
                    </a:cubicBezTo>
                    <a:cubicBezTo>
                      <a:pt x="45" y="56"/>
                      <a:pt x="47" y="53"/>
                      <a:pt x="49" y="51"/>
                    </a:cubicBezTo>
                    <a:cubicBezTo>
                      <a:pt x="50" y="48"/>
                      <a:pt x="51" y="44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19"/>
                      <a:pt x="50" y="15"/>
                      <a:pt x="49" y="12"/>
                    </a:cubicBezTo>
                    <a:close/>
                    <a:moveTo>
                      <a:pt x="37" y="39"/>
                    </a:moveTo>
                    <a:cubicBezTo>
                      <a:pt x="37" y="41"/>
                      <a:pt x="36" y="43"/>
                      <a:pt x="34" y="46"/>
                    </a:cubicBezTo>
                    <a:cubicBezTo>
                      <a:pt x="33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5" y="41"/>
                      <a:pt x="15" y="3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4"/>
                      <a:pt x="15" y="20"/>
                      <a:pt x="17" y="18"/>
                    </a:cubicBezTo>
                    <a:cubicBezTo>
                      <a:pt x="19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7" y="24"/>
                      <a:pt x="37" y="27"/>
                    </a:cubicBezTo>
                    <a:lnTo>
                      <a:pt x="37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82"/>
              <p:cNvSpPr>
                <a:spLocks noEditPoints="1"/>
              </p:cNvSpPr>
              <p:nvPr/>
            </p:nvSpPr>
            <p:spPr bwMode="auto">
              <a:xfrm>
                <a:off x="337" y="2002"/>
                <a:ext cx="123" cy="152"/>
              </a:xfrm>
              <a:custGeom>
                <a:avLst/>
                <a:gdLst>
                  <a:gd name="T0" fmla="*/ 35 w 51"/>
                  <a:gd name="T1" fmla="*/ 62 h 63"/>
                  <a:gd name="T2" fmla="*/ 43 w 51"/>
                  <a:gd name="T3" fmla="*/ 58 h 63"/>
                  <a:gd name="T4" fmla="*/ 49 w 51"/>
                  <a:gd name="T5" fmla="*/ 51 h 63"/>
                  <a:gd name="T6" fmla="*/ 51 w 51"/>
                  <a:gd name="T7" fmla="*/ 40 h 63"/>
                  <a:gd name="T8" fmla="*/ 51 w 51"/>
                  <a:gd name="T9" fmla="*/ 24 h 63"/>
                  <a:gd name="T10" fmla="*/ 49 w 51"/>
                  <a:gd name="T11" fmla="*/ 13 h 63"/>
                  <a:gd name="T12" fmla="*/ 43 w 51"/>
                  <a:gd name="T13" fmla="*/ 5 h 63"/>
                  <a:gd name="T14" fmla="*/ 35 w 51"/>
                  <a:gd name="T15" fmla="*/ 1 h 63"/>
                  <a:gd name="T16" fmla="*/ 26 w 51"/>
                  <a:gd name="T17" fmla="*/ 0 h 63"/>
                  <a:gd name="T18" fmla="*/ 7 w 51"/>
                  <a:gd name="T19" fmla="*/ 7 h 63"/>
                  <a:gd name="T20" fmla="*/ 0 w 51"/>
                  <a:gd name="T21" fmla="*/ 26 h 63"/>
                  <a:gd name="T22" fmla="*/ 0 w 51"/>
                  <a:gd name="T23" fmla="*/ 40 h 63"/>
                  <a:gd name="T24" fmla="*/ 7 w 51"/>
                  <a:gd name="T25" fmla="*/ 57 h 63"/>
                  <a:gd name="T26" fmla="*/ 26 w 51"/>
                  <a:gd name="T27" fmla="*/ 63 h 63"/>
                  <a:gd name="T28" fmla="*/ 35 w 51"/>
                  <a:gd name="T29" fmla="*/ 62 h 63"/>
                  <a:gd name="T30" fmla="*/ 14 w 51"/>
                  <a:gd name="T31" fmla="*/ 39 h 63"/>
                  <a:gd name="T32" fmla="*/ 14 w 51"/>
                  <a:gd name="T33" fmla="*/ 29 h 63"/>
                  <a:gd name="T34" fmla="*/ 17 w 51"/>
                  <a:gd name="T35" fmla="*/ 18 h 63"/>
                  <a:gd name="T36" fmla="*/ 26 w 51"/>
                  <a:gd name="T37" fmla="*/ 14 h 63"/>
                  <a:gd name="T38" fmla="*/ 34 w 51"/>
                  <a:gd name="T39" fmla="*/ 18 h 63"/>
                  <a:gd name="T40" fmla="*/ 36 w 51"/>
                  <a:gd name="T41" fmla="*/ 28 h 63"/>
                  <a:gd name="T42" fmla="*/ 36 w 51"/>
                  <a:gd name="T43" fmla="*/ 39 h 63"/>
                  <a:gd name="T44" fmla="*/ 34 w 51"/>
                  <a:gd name="T45" fmla="*/ 46 h 63"/>
                  <a:gd name="T46" fmla="*/ 26 w 51"/>
                  <a:gd name="T47" fmla="*/ 49 h 63"/>
                  <a:gd name="T48" fmla="*/ 17 w 51"/>
                  <a:gd name="T49" fmla="*/ 46 h 63"/>
                  <a:gd name="T50" fmla="*/ 14 w 51"/>
                  <a:gd name="T51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63">
                    <a:moveTo>
                      <a:pt x="35" y="62"/>
                    </a:moveTo>
                    <a:cubicBezTo>
                      <a:pt x="38" y="61"/>
                      <a:pt x="41" y="60"/>
                      <a:pt x="43" y="58"/>
                    </a:cubicBezTo>
                    <a:cubicBezTo>
                      <a:pt x="45" y="56"/>
                      <a:pt x="47" y="54"/>
                      <a:pt x="49" y="51"/>
                    </a:cubicBezTo>
                    <a:cubicBezTo>
                      <a:pt x="50" y="48"/>
                      <a:pt x="51" y="45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0"/>
                      <a:pt x="50" y="16"/>
                      <a:pt x="49" y="13"/>
                    </a:cubicBezTo>
                    <a:cubicBezTo>
                      <a:pt x="47" y="10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1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7"/>
                    </a:cubicBezTo>
                    <a:cubicBezTo>
                      <a:pt x="2" y="11"/>
                      <a:pt x="0" y="17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8"/>
                      <a:pt x="2" y="54"/>
                      <a:pt x="7" y="57"/>
                    </a:cubicBezTo>
                    <a:cubicBezTo>
                      <a:pt x="12" y="61"/>
                      <a:pt x="18" y="63"/>
                      <a:pt x="26" y="63"/>
                    </a:cubicBezTo>
                    <a:cubicBezTo>
                      <a:pt x="29" y="63"/>
                      <a:pt x="32" y="62"/>
                      <a:pt x="35" y="62"/>
                    </a:cubicBezTo>
                    <a:close/>
                    <a:moveTo>
                      <a:pt x="14" y="39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4"/>
                      <a:pt x="15" y="21"/>
                      <a:pt x="17" y="18"/>
                    </a:cubicBezTo>
                    <a:cubicBezTo>
                      <a:pt x="18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6" y="24"/>
                      <a:pt x="36" y="28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2"/>
                      <a:pt x="36" y="44"/>
                      <a:pt x="34" y="46"/>
                    </a:cubicBezTo>
                    <a:cubicBezTo>
                      <a:pt x="32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4" y="42"/>
                      <a:pt x="14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Freeform 83"/>
              <p:cNvSpPr/>
              <p:nvPr/>
            </p:nvSpPr>
            <p:spPr bwMode="auto">
              <a:xfrm>
                <a:off x="386" y="2000"/>
                <a:ext cx="207" cy="323"/>
              </a:xfrm>
              <a:custGeom>
                <a:avLst/>
                <a:gdLst>
                  <a:gd name="T0" fmla="*/ 86 w 86"/>
                  <a:gd name="T1" fmla="*/ 1 h 134"/>
                  <a:gd name="T2" fmla="*/ 83 w 86"/>
                  <a:gd name="T3" fmla="*/ 0 h 134"/>
                  <a:gd name="T4" fmla="*/ 72 w 86"/>
                  <a:gd name="T5" fmla="*/ 0 h 134"/>
                  <a:gd name="T6" fmla="*/ 68 w 86"/>
                  <a:gd name="T7" fmla="*/ 1 h 134"/>
                  <a:gd name="T8" fmla="*/ 65 w 86"/>
                  <a:gd name="T9" fmla="*/ 5 h 134"/>
                  <a:gd name="T10" fmla="*/ 2 w 86"/>
                  <a:gd name="T11" fmla="*/ 128 h 134"/>
                  <a:gd name="T12" fmla="*/ 1 w 86"/>
                  <a:gd name="T13" fmla="*/ 133 h 134"/>
                  <a:gd name="T14" fmla="*/ 4 w 86"/>
                  <a:gd name="T15" fmla="*/ 134 h 134"/>
                  <a:gd name="T16" fmla="*/ 15 w 86"/>
                  <a:gd name="T17" fmla="*/ 134 h 134"/>
                  <a:gd name="T18" fmla="*/ 18 w 86"/>
                  <a:gd name="T19" fmla="*/ 133 h 134"/>
                  <a:gd name="T20" fmla="*/ 21 w 86"/>
                  <a:gd name="T21" fmla="*/ 129 h 134"/>
                  <a:gd name="T22" fmla="*/ 84 w 86"/>
                  <a:gd name="T23" fmla="*/ 6 h 134"/>
                  <a:gd name="T24" fmla="*/ 86 w 86"/>
                  <a:gd name="T25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6" h="134">
                    <a:moveTo>
                      <a:pt x="86" y="1"/>
                    </a:moveTo>
                    <a:cubicBezTo>
                      <a:pt x="86" y="1"/>
                      <a:pt x="85" y="0"/>
                      <a:pt x="83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69" y="1"/>
                      <a:pt x="68" y="1"/>
                    </a:cubicBezTo>
                    <a:cubicBezTo>
                      <a:pt x="67" y="2"/>
                      <a:pt x="66" y="3"/>
                      <a:pt x="65" y="5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1" y="131"/>
                      <a:pt x="0" y="132"/>
                      <a:pt x="1" y="133"/>
                    </a:cubicBezTo>
                    <a:cubicBezTo>
                      <a:pt x="1" y="134"/>
                      <a:pt x="2" y="134"/>
                      <a:pt x="4" y="134"/>
                    </a:cubicBezTo>
                    <a:cubicBezTo>
                      <a:pt x="15" y="134"/>
                      <a:pt x="15" y="134"/>
                      <a:pt x="15" y="134"/>
                    </a:cubicBezTo>
                    <a:cubicBezTo>
                      <a:pt x="16" y="134"/>
                      <a:pt x="17" y="134"/>
                      <a:pt x="18" y="133"/>
                    </a:cubicBezTo>
                    <a:cubicBezTo>
                      <a:pt x="19" y="133"/>
                      <a:pt x="20" y="131"/>
                      <a:pt x="21" y="129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4"/>
                      <a:pt x="86" y="2"/>
                      <a:pt x="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198969" y="4134339"/>
            <a:ext cx="1195597" cy="1195597"/>
            <a:chOff x="1897005" y="4134339"/>
            <a:chExt cx="1195597" cy="1195597"/>
          </a:xfrm>
        </p:grpSpPr>
        <p:sp>
          <p:nvSpPr>
            <p:cNvPr id="55" name="椭圆 54"/>
            <p:cNvSpPr/>
            <p:nvPr/>
          </p:nvSpPr>
          <p:spPr>
            <a:xfrm>
              <a:off x="1897005" y="4134339"/>
              <a:ext cx="1195597" cy="1195597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178"/>
            <p:cNvSpPr>
              <a:spLocks noChangeAspect="1" noEditPoints="1"/>
            </p:cNvSpPr>
            <p:nvPr/>
          </p:nvSpPr>
          <p:spPr bwMode="auto">
            <a:xfrm>
              <a:off x="2248842" y="4408137"/>
              <a:ext cx="491922" cy="648000"/>
            </a:xfrm>
            <a:custGeom>
              <a:avLst/>
              <a:gdLst>
                <a:gd name="T0" fmla="*/ 79 w 88"/>
                <a:gd name="T1" fmla="*/ 8 h 116"/>
                <a:gd name="T2" fmla="*/ 79 w 88"/>
                <a:gd name="T3" fmla="*/ 8 h 116"/>
                <a:gd name="T4" fmla="*/ 88 w 88"/>
                <a:gd name="T5" fmla="*/ 30 h 116"/>
                <a:gd name="T6" fmla="*/ 79 w 88"/>
                <a:gd name="T7" fmla="*/ 51 h 116"/>
                <a:gd name="T8" fmla="*/ 61 w 88"/>
                <a:gd name="T9" fmla="*/ 69 h 116"/>
                <a:gd name="T10" fmla="*/ 39 w 88"/>
                <a:gd name="T11" fmla="*/ 78 h 116"/>
                <a:gd name="T12" fmla="*/ 27 w 88"/>
                <a:gd name="T13" fmla="*/ 76 h 116"/>
                <a:gd name="T14" fmla="*/ 41 w 88"/>
                <a:gd name="T15" fmla="*/ 62 h 116"/>
                <a:gd name="T16" fmla="*/ 49 w 88"/>
                <a:gd name="T17" fmla="*/ 58 h 116"/>
                <a:gd name="T18" fmla="*/ 68 w 88"/>
                <a:gd name="T19" fmla="*/ 39 h 116"/>
                <a:gd name="T20" fmla="*/ 72 w 88"/>
                <a:gd name="T21" fmla="*/ 30 h 116"/>
                <a:gd name="T22" fmla="*/ 68 w 88"/>
                <a:gd name="T23" fmla="*/ 20 h 116"/>
                <a:gd name="T24" fmla="*/ 68 w 88"/>
                <a:gd name="T25" fmla="*/ 20 h 116"/>
                <a:gd name="T26" fmla="*/ 58 w 88"/>
                <a:gd name="T27" fmla="*/ 16 h 116"/>
                <a:gd name="T28" fmla="*/ 48 w 88"/>
                <a:gd name="T29" fmla="*/ 20 h 116"/>
                <a:gd name="T30" fmla="*/ 30 w 88"/>
                <a:gd name="T31" fmla="*/ 38 h 116"/>
                <a:gd name="T32" fmla="*/ 28 w 88"/>
                <a:gd name="T33" fmla="*/ 40 h 116"/>
                <a:gd name="T34" fmla="*/ 11 w 88"/>
                <a:gd name="T35" fmla="*/ 57 h 116"/>
                <a:gd name="T36" fmla="*/ 9 w 88"/>
                <a:gd name="T37" fmla="*/ 48 h 116"/>
                <a:gd name="T38" fmla="*/ 18 w 88"/>
                <a:gd name="T39" fmla="*/ 27 h 116"/>
                <a:gd name="T40" fmla="*/ 37 w 88"/>
                <a:gd name="T41" fmla="*/ 8 h 116"/>
                <a:gd name="T42" fmla="*/ 58 w 88"/>
                <a:gd name="T43" fmla="*/ 0 h 116"/>
                <a:gd name="T44" fmla="*/ 79 w 88"/>
                <a:gd name="T45" fmla="*/ 8 h 116"/>
                <a:gd name="T46" fmla="*/ 77 w 88"/>
                <a:gd name="T47" fmla="*/ 59 h 116"/>
                <a:gd name="T48" fmla="*/ 59 w 88"/>
                <a:gd name="T49" fmla="*/ 78 h 116"/>
                <a:gd name="T50" fmla="*/ 44 w 88"/>
                <a:gd name="T51" fmla="*/ 92 h 116"/>
                <a:gd name="T52" fmla="*/ 40 w 88"/>
                <a:gd name="T53" fmla="*/ 96 h 116"/>
                <a:gd name="T54" fmla="*/ 30 w 88"/>
                <a:gd name="T55" fmla="*/ 100 h 116"/>
                <a:gd name="T56" fmla="*/ 20 w 88"/>
                <a:gd name="T57" fmla="*/ 96 h 116"/>
                <a:gd name="T58" fmla="*/ 20 w 88"/>
                <a:gd name="T59" fmla="*/ 96 h 116"/>
                <a:gd name="T60" fmla="*/ 16 w 88"/>
                <a:gd name="T61" fmla="*/ 86 h 116"/>
                <a:gd name="T62" fmla="*/ 20 w 88"/>
                <a:gd name="T63" fmla="*/ 77 h 116"/>
                <a:gd name="T64" fmla="*/ 39 w 88"/>
                <a:gd name="T65" fmla="*/ 58 h 116"/>
                <a:gd name="T66" fmla="*/ 47 w 88"/>
                <a:gd name="T67" fmla="*/ 54 h 116"/>
                <a:gd name="T68" fmla="*/ 61 w 88"/>
                <a:gd name="T69" fmla="*/ 40 h 116"/>
                <a:gd name="T70" fmla="*/ 49 w 88"/>
                <a:gd name="T71" fmla="*/ 38 h 116"/>
                <a:gd name="T72" fmla="*/ 28 w 88"/>
                <a:gd name="T73" fmla="*/ 47 h 116"/>
                <a:gd name="T74" fmla="*/ 9 w 88"/>
                <a:gd name="T75" fmla="*/ 65 h 116"/>
                <a:gd name="T76" fmla="*/ 0 w 88"/>
                <a:gd name="T77" fmla="*/ 86 h 116"/>
                <a:gd name="T78" fmla="*/ 9 w 88"/>
                <a:gd name="T79" fmla="*/ 108 h 116"/>
                <a:gd name="T80" fmla="*/ 9 w 88"/>
                <a:gd name="T81" fmla="*/ 108 h 116"/>
                <a:gd name="T82" fmla="*/ 30 w 88"/>
                <a:gd name="T83" fmla="*/ 116 h 116"/>
                <a:gd name="T84" fmla="*/ 51 w 88"/>
                <a:gd name="T85" fmla="*/ 108 h 116"/>
                <a:gd name="T86" fmla="*/ 70 w 88"/>
                <a:gd name="T87" fmla="*/ 89 h 116"/>
                <a:gd name="T88" fmla="*/ 79 w 88"/>
                <a:gd name="T89" fmla="*/ 68 h 116"/>
                <a:gd name="T90" fmla="*/ 77 w 88"/>
                <a:gd name="T91" fmla="*/ 5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16">
                  <a:moveTo>
                    <a:pt x="79" y="8"/>
                  </a:moveTo>
                  <a:cubicBezTo>
                    <a:pt x="79" y="8"/>
                    <a:pt x="79" y="8"/>
                    <a:pt x="79" y="8"/>
                  </a:cubicBezTo>
                  <a:cubicBezTo>
                    <a:pt x="85" y="14"/>
                    <a:pt x="88" y="22"/>
                    <a:pt x="88" y="30"/>
                  </a:cubicBezTo>
                  <a:cubicBezTo>
                    <a:pt x="88" y="37"/>
                    <a:pt x="85" y="45"/>
                    <a:pt x="79" y="51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5" y="75"/>
                    <a:pt x="47" y="78"/>
                    <a:pt x="39" y="78"/>
                  </a:cubicBezTo>
                  <a:cubicBezTo>
                    <a:pt x="35" y="78"/>
                    <a:pt x="31" y="77"/>
                    <a:pt x="27" y="76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4" y="62"/>
                    <a:pt x="47" y="60"/>
                    <a:pt x="49" y="58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70" y="37"/>
                    <a:pt x="72" y="33"/>
                    <a:pt x="72" y="30"/>
                  </a:cubicBezTo>
                  <a:cubicBezTo>
                    <a:pt x="72" y="26"/>
                    <a:pt x="70" y="23"/>
                    <a:pt x="68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17"/>
                    <a:pt x="61" y="16"/>
                    <a:pt x="58" y="16"/>
                  </a:cubicBezTo>
                  <a:cubicBezTo>
                    <a:pt x="54" y="16"/>
                    <a:pt x="51" y="17"/>
                    <a:pt x="48" y="2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9"/>
                    <a:pt x="29" y="40"/>
                    <a:pt x="28" y="40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4"/>
                    <a:pt x="9" y="51"/>
                    <a:pt x="9" y="48"/>
                  </a:cubicBezTo>
                  <a:cubicBezTo>
                    <a:pt x="9" y="41"/>
                    <a:pt x="12" y="33"/>
                    <a:pt x="18" y="27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43" y="3"/>
                    <a:pt x="50" y="0"/>
                    <a:pt x="58" y="0"/>
                  </a:cubicBezTo>
                  <a:cubicBezTo>
                    <a:pt x="66" y="0"/>
                    <a:pt x="73" y="3"/>
                    <a:pt x="79" y="8"/>
                  </a:cubicBezTo>
                  <a:close/>
                  <a:moveTo>
                    <a:pt x="77" y="59"/>
                  </a:moveTo>
                  <a:cubicBezTo>
                    <a:pt x="59" y="78"/>
                    <a:pt x="59" y="78"/>
                    <a:pt x="59" y="78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7" y="99"/>
                    <a:pt x="34" y="100"/>
                    <a:pt x="30" y="100"/>
                  </a:cubicBezTo>
                  <a:cubicBezTo>
                    <a:pt x="27" y="100"/>
                    <a:pt x="23" y="99"/>
                    <a:pt x="20" y="9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18" y="94"/>
                    <a:pt x="16" y="90"/>
                    <a:pt x="16" y="86"/>
                  </a:cubicBezTo>
                  <a:cubicBezTo>
                    <a:pt x="16" y="83"/>
                    <a:pt x="18" y="79"/>
                    <a:pt x="20" y="7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1" y="56"/>
                    <a:pt x="44" y="55"/>
                    <a:pt x="47" y="54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57" y="39"/>
                    <a:pt x="53" y="38"/>
                    <a:pt x="49" y="38"/>
                  </a:cubicBezTo>
                  <a:cubicBezTo>
                    <a:pt x="41" y="38"/>
                    <a:pt x="33" y="41"/>
                    <a:pt x="28" y="4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3" y="71"/>
                    <a:pt x="0" y="79"/>
                    <a:pt x="0" y="86"/>
                  </a:cubicBezTo>
                  <a:cubicBezTo>
                    <a:pt x="0" y="94"/>
                    <a:pt x="3" y="102"/>
                    <a:pt x="9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15" y="114"/>
                    <a:pt x="23" y="116"/>
                    <a:pt x="30" y="116"/>
                  </a:cubicBezTo>
                  <a:cubicBezTo>
                    <a:pt x="38" y="116"/>
                    <a:pt x="46" y="114"/>
                    <a:pt x="51" y="108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76" y="83"/>
                    <a:pt x="79" y="76"/>
                    <a:pt x="79" y="68"/>
                  </a:cubicBezTo>
                  <a:cubicBezTo>
                    <a:pt x="79" y="65"/>
                    <a:pt x="78" y="62"/>
                    <a:pt x="77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62432" y="2057262"/>
            <a:ext cx="2207593" cy="2207593"/>
            <a:chOff x="560468" y="2057262"/>
            <a:chExt cx="2207593" cy="2207593"/>
          </a:xfrm>
        </p:grpSpPr>
        <p:sp>
          <p:nvSpPr>
            <p:cNvPr id="58" name="椭圆 57"/>
            <p:cNvSpPr/>
            <p:nvPr/>
          </p:nvSpPr>
          <p:spPr>
            <a:xfrm>
              <a:off x="560468" y="2057262"/>
              <a:ext cx="2207593" cy="2207593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175"/>
            <p:cNvSpPr>
              <a:spLocks noChangeAspect="1"/>
            </p:cNvSpPr>
            <p:nvPr/>
          </p:nvSpPr>
          <p:spPr bwMode="auto">
            <a:xfrm>
              <a:off x="963652" y="2369058"/>
              <a:ext cx="1401224" cy="1584000"/>
            </a:xfrm>
            <a:custGeom>
              <a:avLst/>
              <a:gdLst>
                <a:gd name="T0" fmla="*/ 44 w 97"/>
                <a:gd name="T1" fmla="*/ 95 h 110"/>
                <a:gd name="T2" fmla="*/ 24 w 97"/>
                <a:gd name="T3" fmla="*/ 89 h 110"/>
                <a:gd name="T4" fmla="*/ 3 w 97"/>
                <a:gd name="T5" fmla="*/ 60 h 110"/>
                <a:gd name="T6" fmla="*/ 8 w 97"/>
                <a:gd name="T7" fmla="*/ 25 h 110"/>
                <a:gd name="T8" fmla="*/ 37 w 97"/>
                <a:gd name="T9" fmla="*/ 3 h 110"/>
                <a:gd name="T10" fmla="*/ 73 w 97"/>
                <a:gd name="T11" fmla="*/ 9 h 110"/>
                <a:gd name="T12" fmla="*/ 94 w 97"/>
                <a:gd name="T13" fmla="*/ 38 h 110"/>
                <a:gd name="T14" fmla="*/ 88 w 97"/>
                <a:gd name="T15" fmla="*/ 73 h 110"/>
                <a:gd name="T16" fmla="*/ 71 w 97"/>
                <a:gd name="T17" fmla="*/ 63 h 110"/>
                <a:gd name="T18" fmla="*/ 75 w 97"/>
                <a:gd name="T19" fmla="*/ 42 h 110"/>
                <a:gd name="T20" fmla="*/ 62 w 97"/>
                <a:gd name="T21" fmla="*/ 26 h 110"/>
                <a:gd name="T22" fmla="*/ 42 w 97"/>
                <a:gd name="T23" fmla="*/ 23 h 110"/>
                <a:gd name="T24" fmla="*/ 25 w 97"/>
                <a:gd name="T25" fmla="*/ 35 h 110"/>
                <a:gd name="T26" fmla="*/ 22 w 97"/>
                <a:gd name="T27" fmla="*/ 55 h 110"/>
                <a:gd name="T28" fmla="*/ 34 w 97"/>
                <a:gd name="T29" fmla="*/ 72 h 110"/>
                <a:gd name="T30" fmla="*/ 44 w 97"/>
                <a:gd name="T31" fmla="*/ 75 h 110"/>
                <a:gd name="T32" fmla="*/ 43 w 97"/>
                <a:gd name="T33" fmla="*/ 60 h 110"/>
                <a:gd name="T34" fmla="*/ 59 w 97"/>
                <a:gd name="T35" fmla="*/ 72 h 110"/>
                <a:gd name="T36" fmla="*/ 75 w 97"/>
                <a:gd name="T37" fmla="*/ 84 h 110"/>
                <a:gd name="T38" fmla="*/ 59 w 97"/>
                <a:gd name="T39" fmla="*/ 97 h 110"/>
                <a:gd name="T40" fmla="*/ 44 w 97"/>
                <a:gd name="T41" fmla="*/ 110 h 110"/>
                <a:gd name="T42" fmla="*/ 44 w 97"/>
                <a:gd name="T43" fmla="*/ 9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10">
                  <a:moveTo>
                    <a:pt x="44" y="95"/>
                  </a:moveTo>
                  <a:cubicBezTo>
                    <a:pt x="37" y="95"/>
                    <a:pt x="30" y="93"/>
                    <a:pt x="24" y="89"/>
                  </a:cubicBezTo>
                  <a:cubicBezTo>
                    <a:pt x="13" y="82"/>
                    <a:pt x="6" y="72"/>
                    <a:pt x="3" y="60"/>
                  </a:cubicBezTo>
                  <a:cubicBezTo>
                    <a:pt x="0" y="48"/>
                    <a:pt x="2" y="36"/>
                    <a:pt x="8" y="25"/>
                  </a:cubicBezTo>
                  <a:cubicBezTo>
                    <a:pt x="15" y="14"/>
                    <a:pt x="25" y="6"/>
                    <a:pt x="37" y="3"/>
                  </a:cubicBezTo>
                  <a:cubicBezTo>
                    <a:pt x="49" y="0"/>
                    <a:pt x="61" y="2"/>
                    <a:pt x="73" y="9"/>
                  </a:cubicBezTo>
                  <a:cubicBezTo>
                    <a:pt x="84" y="15"/>
                    <a:pt x="91" y="26"/>
                    <a:pt x="94" y="38"/>
                  </a:cubicBezTo>
                  <a:cubicBezTo>
                    <a:pt x="97" y="49"/>
                    <a:pt x="95" y="62"/>
                    <a:pt x="88" y="7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5" y="56"/>
                    <a:pt x="76" y="49"/>
                    <a:pt x="75" y="42"/>
                  </a:cubicBezTo>
                  <a:cubicBezTo>
                    <a:pt x="73" y="36"/>
                    <a:pt x="69" y="30"/>
                    <a:pt x="62" y="26"/>
                  </a:cubicBezTo>
                  <a:cubicBezTo>
                    <a:pt x="56" y="22"/>
                    <a:pt x="49" y="21"/>
                    <a:pt x="42" y="23"/>
                  </a:cubicBezTo>
                  <a:cubicBezTo>
                    <a:pt x="35" y="24"/>
                    <a:pt x="29" y="29"/>
                    <a:pt x="25" y="35"/>
                  </a:cubicBezTo>
                  <a:cubicBezTo>
                    <a:pt x="21" y="41"/>
                    <a:pt x="20" y="49"/>
                    <a:pt x="22" y="55"/>
                  </a:cubicBezTo>
                  <a:cubicBezTo>
                    <a:pt x="24" y="62"/>
                    <a:pt x="28" y="68"/>
                    <a:pt x="34" y="72"/>
                  </a:cubicBezTo>
                  <a:cubicBezTo>
                    <a:pt x="37" y="74"/>
                    <a:pt x="40" y="75"/>
                    <a:pt x="44" y="75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44" y="110"/>
                    <a:pt x="44" y="110"/>
                    <a:pt x="44" y="110"/>
                  </a:cubicBezTo>
                  <a:lnTo>
                    <a:pt x="4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 txBox="1"/>
          <p:nvPr/>
        </p:nvSpPr>
        <p:spPr>
          <a:xfrm>
            <a:off x="5010444" y="29564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工作规划</a:t>
            </a:r>
            <a:endParaRPr lang="zh-CN" altLang="en-US" sz="3600" b="1" spc="300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71348" y="853916"/>
            <a:ext cx="1449307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ysClr val="windowText" lastClr="000000"/>
                </a:solidFill>
              </a:rPr>
              <a:t>WORK PLANNING</a:t>
            </a:r>
            <a:endParaRPr lang="en-US" altLang="zh-CN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15024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290699" y="649585"/>
            <a:ext cx="1500376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îŝḷîḓé-Straight Connector 45"/>
          <p:cNvCxnSpPr/>
          <p:nvPr/>
        </p:nvCxnSpPr>
        <p:spPr>
          <a:xfrm flipH="1">
            <a:off x="2362845" y="2744639"/>
            <a:ext cx="762792" cy="547581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îŝḷîḓé-Straight Connector 46"/>
          <p:cNvCxnSpPr/>
          <p:nvPr/>
        </p:nvCxnSpPr>
        <p:spPr>
          <a:xfrm flipH="1" flipV="1">
            <a:off x="4474755" y="2621671"/>
            <a:ext cx="779677" cy="247657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îŝḷîḓé-Straight Connector 47"/>
          <p:cNvCxnSpPr/>
          <p:nvPr/>
        </p:nvCxnSpPr>
        <p:spPr>
          <a:xfrm flipH="1">
            <a:off x="6695436" y="2583431"/>
            <a:ext cx="1057127" cy="322415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îŝḷîḓé-Straight Connector 48"/>
          <p:cNvCxnSpPr/>
          <p:nvPr/>
        </p:nvCxnSpPr>
        <p:spPr>
          <a:xfrm flipH="1" flipV="1">
            <a:off x="9065630" y="2816861"/>
            <a:ext cx="870809" cy="504148"/>
          </a:xfrm>
          <a:prstGeom prst="line">
            <a:avLst/>
          </a:prstGeom>
          <a:noFill/>
          <a:ln>
            <a:solidFill>
              <a:srgbClr val="FF6992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60"/>
          <p:cNvGrpSpPr/>
          <p:nvPr/>
        </p:nvGrpSpPr>
        <p:grpSpPr>
          <a:xfrm>
            <a:off x="1088191" y="3068938"/>
            <a:ext cx="1274654" cy="1274654"/>
            <a:chOff x="1185137" y="3398704"/>
            <a:chExt cx="1189285" cy="1189285"/>
          </a:xfrm>
          <a:effectLst/>
        </p:grpSpPr>
        <p:sp>
          <p:nvSpPr>
            <p:cNvPr id="13" name="îŝḷîḓé-Oval 63"/>
            <p:cNvSpPr/>
            <p:nvPr/>
          </p:nvSpPr>
          <p:spPr bwMode="auto">
            <a:xfrm>
              <a:off x="1185137" y="3398704"/>
              <a:ext cx="1189285" cy="1189285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64"/>
            <p:cNvGrpSpPr/>
            <p:nvPr/>
          </p:nvGrpSpPr>
          <p:grpSpPr bwMode="auto">
            <a:xfrm>
              <a:off x="1601897" y="3767512"/>
              <a:ext cx="355763" cy="451664"/>
              <a:chOff x="0" y="0"/>
              <a:chExt cx="450" cy="574"/>
            </a:xfrm>
            <a:solidFill>
              <a:srgbClr val="FFFFFF"/>
            </a:solidFill>
          </p:grpSpPr>
          <p:sp>
            <p:nvSpPr>
              <p:cNvPr id="15" name="îŝḷîḓé-Freeform: Shape 65"/>
              <p:cNvSpPr/>
              <p:nvPr/>
            </p:nvSpPr>
            <p:spPr bwMode="auto">
              <a:xfrm>
                <a:off x="0" y="248"/>
                <a:ext cx="444" cy="326"/>
              </a:xfrm>
              <a:custGeom>
                <a:avLst/>
                <a:gdLst>
                  <a:gd name="T0" fmla="*/ 0 w 21533"/>
                  <a:gd name="T1" fmla="*/ 0 h 21508"/>
                  <a:gd name="T2" fmla="*/ 0 w 21533"/>
                  <a:gd name="T3" fmla="*/ 0 h 21508"/>
                  <a:gd name="T4" fmla="*/ 0 w 21533"/>
                  <a:gd name="T5" fmla="*/ 0 h 21508"/>
                  <a:gd name="T6" fmla="*/ 0 w 21533"/>
                  <a:gd name="T7" fmla="*/ 0 h 21508"/>
                  <a:gd name="T8" fmla="*/ 0 w 21533"/>
                  <a:gd name="T9" fmla="*/ 0 h 21508"/>
                  <a:gd name="T10" fmla="*/ 0 w 21533"/>
                  <a:gd name="T11" fmla="*/ 0 h 21508"/>
                  <a:gd name="T12" fmla="*/ 0 w 21533"/>
                  <a:gd name="T13" fmla="*/ 0 h 21508"/>
                  <a:gd name="T14" fmla="*/ 0 w 21533"/>
                  <a:gd name="T15" fmla="*/ 0 h 21508"/>
                  <a:gd name="T16" fmla="*/ 0 w 21533"/>
                  <a:gd name="T17" fmla="*/ 0 h 21508"/>
                  <a:gd name="T18" fmla="*/ 0 w 21533"/>
                  <a:gd name="T19" fmla="*/ 0 h 21508"/>
                  <a:gd name="T20" fmla="*/ 0 w 21533"/>
                  <a:gd name="T21" fmla="*/ 0 h 21508"/>
                  <a:gd name="T22" fmla="*/ 0 w 21533"/>
                  <a:gd name="T23" fmla="*/ 0 h 21508"/>
                  <a:gd name="T24" fmla="*/ 0 w 21533"/>
                  <a:gd name="T25" fmla="*/ 0 h 215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533" h="21508">
                    <a:moveTo>
                      <a:pt x="12618" y="15738"/>
                    </a:moveTo>
                    <a:cubicBezTo>
                      <a:pt x="11946" y="15738"/>
                      <a:pt x="11315" y="15383"/>
                      <a:pt x="10841" y="14739"/>
                    </a:cubicBezTo>
                    <a:lnTo>
                      <a:pt x="0" y="0"/>
                    </a:lnTo>
                    <a:lnTo>
                      <a:pt x="279" y="4267"/>
                    </a:lnTo>
                    <a:cubicBezTo>
                      <a:pt x="312" y="4784"/>
                      <a:pt x="561" y="5508"/>
                      <a:pt x="832" y="5876"/>
                    </a:cubicBezTo>
                    <a:lnTo>
                      <a:pt x="12127" y="21233"/>
                    </a:lnTo>
                    <a:cubicBezTo>
                      <a:pt x="12397" y="21600"/>
                      <a:pt x="12839" y="21600"/>
                      <a:pt x="13110" y="21233"/>
                    </a:cubicBezTo>
                    <a:lnTo>
                      <a:pt x="21330" y="10057"/>
                    </a:lnTo>
                    <a:cubicBezTo>
                      <a:pt x="21600" y="9689"/>
                      <a:pt x="21600" y="9088"/>
                      <a:pt x="21330" y="8721"/>
                    </a:cubicBezTo>
                    <a:lnTo>
                      <a:pt x="20076" y="7017"/>
                    </a:lnTo>
                    <a:lnTo>
                      <a:pt x="14395" y="14741"/>
                    </a:lnTo>
                    <a:cubicBezTo>
                      <a:pt x="13920" y="15385"/>
                      <a:pt x="13289" y="15738"/>
                      <a:pt x="12618" y="15738"/>
                    </a:cubicBezTo>
                    <a:close/>
                    <a:moveTo>
                      <a:pt x="12618" y="1573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îŝḷîḓé-Freeform: Shape 98"/>
              <p:cNvSpPr/>
              <p:nvPr/>
            </p:nvSpPr>
            <p:spPr bwMode="auto">
              <a:xfrm>
                <a:off x="0" y="0"/>
                <a:ext cx="450" cy="450"/>
              </a:xfrm>
              <a:custGeom>
                <a:avLst/>
                <a:gdLst>
                  <a:gd name="T0" fmla="*/ 0 w 21503"/>
                  <a:gd name="T1" fmla="*/ 0 h 21600"/>
                  <a:gd name="T2" fmla="*/ 0 w 21503"/>
                  <a:gd name="T3" fmla="*/ 0 h 21600"/>
                  <a:gd name="T4" fmla="*/ 0 w 21503"/>
                  <a:gd name="T5" fmla="*/ 0 h 21600"/>
                  <a:gd name="T6" fmla="*/ 0 w 21503"/>
                  <a:gd name="T7" fmla="*/ 0 h 21600"/>
                  <a:gd name="T8" fmla="*/ 0 w 21503"/>
                  <a:gd name="T9" fmla="*/ 0 h 21600"/>
                  <a:gd name="T10" fmla="*/ 0 w 21503"/>
                  <a:gd name="T11" fmla="*/ 0 h 21600"/>
                  <a:gd name="T12" fmla="*/ 0 w 21503"/>
                  <a:gd name="T13" fmla="*/ 0 h 21600"/>
                  <a:gd name="T14" fmla="*/ 0 w 21503"/>
                  <a:gd name="T15" fmla="*/ 0 h 21600"/>
                  <a:gd name="T16" fmla="*/ 0 w 21503"/>
                  <a:gd name="T17" fmla="*/ 0 h 21600"/>
                  <a:gd name="T18" fmla="*/ 0 w 21503"/>
                  <a:gd name="T19" fmla="*/ 0 h 21600"/>
                  <a:gd name="T20" fmla="*/ 0 w 21503"/>
                  <a:gd name="T21" fmla="*/ 0 h 21600"/>
                  <a:gd name="T22" fmla="*/ 0 w 21503"/>
                  <a:gd name="T23" fmla="*/ 0 h 21600"/>
                  <a:gd name="T24" fmla="*/ 0 w 21503"/>
                  <a:gd name="T25" fmla="*/ 0 h 21600"/>
                  <a:gd name="T26" fmla="*/ 0 w 21503"/>
                  <a:gd name="T27" fmla="*/ 0 h 21600"/>
                  <a:gd name="T28" fmla="*/ 0 w 21503"/>
                  <a:gd name="T29" fmla="*/ 0 h 21600"/>
                  <a:gd name="T30" fmla="*/ 0 w 21503"/>
                  <a:gd name="T31" fmla="*/ 0 h 21600"/>
                  <a:gd name="T32" fmla="*/ 0 w 21503"/>
                  <a:gd name="T33" fmla="*/ 0 h 21600"/>
                  <a:gd name="T34" fmla="*/ 0 w 21503"/>
                  <a:gd name="T35" fmla="*/ 0 h 21600"/>
                  <a:gd name="T36" fmla="*/ 0 w 21503"/>
                  <a:gd name="T37" fmla="*/ 0 h 21600"/>
                  <a:gd name="T38" fmla="*/ 0 w 21503"/>
                  <a:gd name="T39" fmla="*/ 0 h 21600"/>
                  <a:gd name="T40" fmla="*/ 0 w 21503"/>
                  <a:gd name="T41" fmla="*/ 0 h 21600"/>
                  <a:gd name="T42" fmla="*/ 0 w 21503"/>
                  <a:gd name="T43" fmla="*/ 0 h 21600"/>
                  <a:gd name="T44" fmla="*/ 0 w 21503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503" h="21600">
                    <a:moveTo>
                      <a:pt x="10162" y="1105"/>
                    </a:moveTo>
                    <a:cubicBezTo>
                      <a:pt x="9896" y="837"/>
                      <a:pt x="9371" y="590"/>
                      <a:pt x="8995" y="556"/>
                    </a:cubicBezTo>
                    <a:lnTo>
                      <a:pt x="2969" y="4"/>
                    </a:lnTo>
                    <a:cubicBezTo>
                      <a:pt x="2940" y="2"/>
                      <a:pt x="2910" y="0"/>
                      <a:pt x="2879" y="0"/>
                    </a:cubicBezTo>
                    <a:cubicBezTo>
                      <a:pt x="2513" y="0"/>
                      <a:pt x="2048" y="182"/>
                      <a:pt x="1802" y="429"/>
                    </a:cubicBezTo>
                    <a:lnTo>
                      <a:pt x="427" y="1809"/>
                    </a:lnTo>
                    <a:cubicBezTo>
                      <a:pt x="161" y="2076"/>
                      <a:pt x="-30" y="2604"/>
                      <a:pt x="4" y="2980"/>
                    </a:cubicBezTo>
                    <a:lnTo>
                      <a:pt x="541" y="9044"/>
                    </a:lnTo>
                    <a:cubicBezTo>
                      <a:pt x="573" y="9421"/>
                      <a:pt x="819" y="9948"/>
                      <a:pt x="1086" y="10216"/>
                    </a:cubicBezTo>
                    <a:lnTo>
                      <a:pt x="12227" y="21399"/>
                    </a:lnTo>
                    <a:cubicBezTo>
                      <a:pt x="12360" y="21533"/>
                      <a:pt x="12535" y="21600"/>
                      <a:pt x="12712" y="21600"/>
                    </a:cubicBezTo>
                    <a:cubicBezTo>
                      <a:pt x="12887" y="21600"/>
                      <a:pt x="13063" y="21533"/>
                      <a:pt x="13196" y="21399"/>
                    </a:cubicBezTo>
                    <a:lnTo>
                      <a:pt x="21304" y="13261"/>
                    </a:lnTo>
                    <a:cubicBezTo>
                      <a:pt x="21570" y="12993"/>
                      <a:pt x="21570" y="12555"/>
                      <a:pt x="21304" y="12288"/>
                    </a:cubicBezTo>
                    <a:lnTo>
                      <a:pt x="10162" y="1105"/>
                    </a:lnTo>
                    <a:close/>
                    <a:moveTo>
                      <a:pt x="2561" y="2612"/>
                    </a:moveTo>
                    <a:cubicBezTo>
                      <a:pt x="2851" y="2321"/>
                      <a:pt x="3231" y="2175"/>
                      <a:pt x="3611" y="2175"/>
                    </a:cubicBezTo>
                    <a:cubicBezTo>
                      <a:pt x="3991" y="2175"/>
                      <a:pt x="4372" y="2321"/>
                      <a:pt x="4663" y="2613"/>
                    </a:cubicBezTo>
                    <a:cubicBezTo>
                      <a:pt x="5243" y="3196"/>
                      <a:pt x="5243" y="4140"/>
                      <a:pt x="4663" y="4722"/>
                    </a:cubicBezTo>
                    <a:cubicBezTo>
                      <a:pt x="4372" y="5014"/>
                      <a:pt x="3992" y="5160"/>
                      <a:pt x="3612" y="5160"/>
                    </a:cubicBezTo>
                    <a:cubicBezTo>
                      <a:pt x="3232" y="5160"/>
                      <a:pt x="2852" y="5014"/>
                      <a:pt x="2561" y="4722"/>
                    </a:cubicBezTo>
                    <a:cubicBezTo>
                      <a:pt x="1980" y="4139"/>
                      <a:pt x="1980" y="3195"/>
                      <a:pt x="2561" y="2612"/>
                    </a:cubicBezTo>
                    <a:close/>
                    <a:moveTo>
                      <a:pt x="2561" y="261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7" name="Group 49"/>
          <p:cNvGrpSpPr/>
          <p:nvPr/>
        </p:nvGrpSpPr>
        <p:grpSpPr>
          <a:xfrm>
            <a:off x="3125638" y="1794283"/>
            <a:ext cx="1274654" cy="1274654"/>
            <a:chOff x="3086127" y="2209419"/>
            <a:chExt cx="1189285" cy="1189285"/>
          </a:xfrm>
          <a:effectLst/>
        </p:grpSpPr>
        <p:sp>
          <p:nvSpPr>
            <p:cNvPr id="18" name="îŝḷîḓé-Oval 50"/>
            <p:cNvSpPr/>
            <p:nvPr/>
          </p:nvSpPr>
          <p:spPr bwMode="auto">
            <a:xfrm>
              <a:off x="3086127" y="2209419"/>
              <a:ext cx="1189285" cy="1189285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9" name="Group 51"/>
            <p:cNvGrpSpPr/>
            <p:nvPr/>
          </p:nvGrpSpPr>
          <p:grpSpPr bwMode="auto">
            <a:xfrm>
              <a:off x="3471951" y="2589063"/>
              <a:ext cx="417635" cy="417633"/>
              <a:chOff x="0" y="0"/>
              <a:chExt cx="576" cy="576"/>
            </a:xfrm>
            <a:solidFill>
              <a:srgbClr val="FFFFFF"/>
            </a:solidFill>
          </p:grpSpPr>
          <p:sp>
            <p:nvSpPr>
              <p:cNvPr id="20" name="îŝḷîḓé-Freeform: Shape 52"/>
              <p:cNvSpPr/>
              <p:nvPr/>
            </p:nvSpPr>
            <p:spPr bwMode="auto">
              <a:xfrm>
                <a:off x="0" y="0"/>
                <a:ext cx="280" cy="2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704" y="21499"/>
                    </a:moveTo>
                    <a:lnTo>
                      <a:pt x="21469" y="14723"/>
                    </a:lnTo>
                    <a:lnTo>
                      <a:pt x="14173" y="7408"/>
                    </a:lnTo>
                    <a:lnTo>
                      <a:pt x="21600" y="0"/>
                    </a:lnTo>
                    <a:lnTo>
                      <a:pt x="17" y="0"/>
                    </a:lnTo>
                    <a:lnTo>
                      <a:pt x="0" y="21600"/>
                    </a:lnTo>
                    <a:lnTo>
                      <a:pt x="7378" y="14158"/>
                    </a:lnTo>
                    <a:lnTo>
                      <a:pt x="14704" y="21499"/>
                    </a:lnTo>
                    <a:close/>
                    <a:moveTo>
                      <a:pt x="14704" y="214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îŝḷîḓé-Freeform: Shape 53"/>
              <p:cNvSpPr/>
              <p:nvPr/>
            </p:nvSpPr>
            <p:spPr bwMode="auto">
              <a:xfrm>
                <a:off x="296" y="296"/>
                <a:ext cx="280" cy="2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222" y="7443"/>
                    </a:moveTo>
                    <a:lnTo>
                      <a:pt x="6896" y="100"/>
                    </a:lnTo>
                    <a:lnTo>
                      <a:pt x="132" y="6878"/>
                    </a:lnTo>
                    <a:lnTo>
                      <a:pt x="7428" y="14193"/>
                    </a:lnTo>
                    <a:lnTo>
                      <a:pt x="0" y="21600"/>
                    </a:lnTo>
                    <a:lnTo>
                      <a:pt x="21585" y="21600"/>
                    </a:lnTo>
                    <a:lnTo>
                      <a:pt x="21600" y="0"/>
                    </a:lnTo>
                    <a:lnTo>
                      <a:pt x="14222" y="7443"/>
                    </a:lnTo>
                    <a:close/>
                    <a:moveTo>
                      <a:pt x="14222" y="744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22" name="Group 54"/>
          <p:cNvGrpSpPr/>
          <p:nvPr/>
        </p:nvGrpSpPr>
        <p:grpSpPr>
          <a:xfrm>
            <a:off x="5292845" y="2431609"/>
            <a:ext cx="1274654" cy="1274654"/>
            <a:chOff x="5108188" y="2804061"/>
            <a:chExt cx="1189285" cy="1189285"/>
          </a:xfrm>
          <a:effectLst/>
        </p:grpSpPr>
        <p:sp>
          <p:nvSpPr>
            <p:cNvPr id="23" name="îŝḷîḓé-Oval 55"/>
            <p:cNvSpPr/>
            <p:nvPr/>
          </p:nvSpPr>
          <p:spPr bwMode="auto">
            <a:xfrm>
              <a:off x="5108188" y="2804061"/>
              <a:ext cx="1189285" cy="1189285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îŝḷîḓé-Freeform: Shape 59"/>
            <p:cNvSpPr/>
            <p:nvPr/>
          </p:nvSpPr>
          <p:spPr bwMode="auto">
            <a:xfrm>
              <a:off x="5482590" y="3199920"/>
              <a:ext cx="451664" cy="448099"/>
            </a:xfrm>
            <a:custGeom>
              <a:avLst/>
              <a:gdLst>
                <a:gd name="connsiteX0" fmla="*/ 269315 w 608062"/>
                <a:gd name="connsiteY0" fmla="*/ 421557 h 603263"/>
                <a:gd name="connsiteX1" fmla="*/ 477217 w 608062"/>
                <a:gd name="connsiteY1" fmla="*/ 421557 h 603263"/>
                <a:gd name="connsiteX2" fmla="*/ 497274 w 608062"/>
                <a:gd name="connsiteY2" fmla="*/ 441668 h 603263"/>
                <a:gd name="connsiteX3" fmla="*/ 477217 w 608062"/>
                <a:gd name="connsiteY3" fmla="*/ 461779 h 603263"/>
                <a:gd name="connsiteX4" fmla="*/ 269315 w 608062"/>
                <a:gd name="connsiteY4" fmla="*/ 461779 h 603263"/>
                <a:gd name="connsiteX5" fmla="*/ 249166 w 608062"/>
                <a:gd name="connsiteY5" fmla="*/ 441668 h 603263"/>
                <a:gd name="connsiteX6" fmla="*/ 269315 w 608062"/>
                <a:gd name="connsiteY6" fmla="*/ 421557 h 603263"/>
                <a:gd name="connsiteX7" fmla="*/ 223683 w 608062"/>
                <a:gd name="connsiteY7" fmla="*/ 359251 h 603263"/>
                <a:gd name="connsiteX8" fmla="*/ 238606 w 608062"/>
                <a:gd name="connsiteY8" fmla="*/ 363189 h 603263"/>
                <a:gd name="connsiteX9" fmla="*/ 242319 w 608062"/>
                <a:gd name="connsiteY9" fmla="*/ 391450 h 603263"/>
                <a:gd name="connsiteX10" fmla="*/ 171024 w 608062"/>
                <a:gd name="connsiteY10" fmla="*/ 484387 h 603263"/>
                <a:gd name="connsiteX11" fmla="*/ 155057 w 608062"/>
                <a:gd name="connsiteY11" fmla="*/ 492263 h 603263"/>
                <a:gd name="connsiteX12" fmla="*/ 143639 w 608062"/>
                <a:gd name="connsiteY12" fmla="*/ 488650 h 603263"/>
                <a:gd name="connsiteX13" fmla="*/ 100472 w 608062"/>
                <a:gd name="connsiteY13" fmla="*/ 458906 h 603263"/>
                <a:gd name="connsiteX14" fmla="*/ 95367 w 608062"/>
                <a:gd name="connsiteY14" fmla="*/ 430923 h 603263"/>
                <a:gd name="connsiteX15" fmla="*/ 123402 w 608062"/>
                <a:gd name="connsiteY15" fmla="*/ 425827 h 603263"/>
                <a:gd name="connsiteX16" fmla="*/ 150694 w 608062"/>
                <a:gd name="connsiteY16" fmla="*/ 444729 h 603263"/>
                <a:gd name="connsiteX17" fmla="*/ 210292 w 608062"/>
                <a:gd name="connsiteY17" fmla="*/ 366988 h 603263"/>
                <a:gd name="connsiteX18" fmla="*/ 223683 w 608062"/>
                <a:gd name="connsiteY18" fmla="*/ 359251 h 603263"/>
                <a:gd name="connsiteX19" fmla="*/ 269315 w 608062"/>
                <a:gd name="connsiteY19" fmla="*/ 274640 h 603263"/>
                <a:gd name="connsiteX20" fmla="*/ 477217 w 608062"/>
                <a:gd name="connsiteY20" fmla="*/ 274640 h 603263"/>
                <a:gd name="connsiteX21" fmla="*/ 497274 w 608062"/>
                <a:gd name="connsiteY21" fmla="*/ 294833 h 603263"/>
                <a:gd name="connsiteX22" fmla="*/ 477217 w 608062"/>
                <a:gd name="connsiteY22" fmla="*/ 314933 h 603263"/>
                <a:gd name="connsiteX23" fmla="*/ 269315 w 608062"/>
                <a:gd name="connsiteY23" fmla="*/ 314933 h 603263"/>
                <a:gd name="connsiteX24" fmla="*/ 249166 w 608062"/>
                <a:gd name="connsiteY24" fmla="*/ 294833 h 603263"/>
                <a:gd name="connsiteX25" fmla="*/ 269315 w 608062"/>
                <a:gd name="connsiteY25" fmla="*/ 274640 h 603263"/>
                <a:gd name="connsiteX26" fmla="*/ 223683 w 608062"/>
                <a:gd name="connsiteY26" fmla="*/ 212407 h 603263"/>
                <a:gd name="connsiteX27" fmla="*/ 238606 w 608062"/>
                <a:gd name="connsiteY27" fmla="*/ 216347 h 603263"/>
                <a:gd name="connsiteX28" fmla="*/ 242319 w 608062"/>
                <a:gd name="connsiteY28" fmla="*/ 244623 h 603263"/>
                <a:gd name="connsiteX29" fmla="*/ 171024 w 608062"/>
                <a:gd name="connsiteY29" fmla="*/ 337608 h 603263"/>
                <a:gd name="connsiteX30" fmla="*/ 155057 w 608062"/>
                <a:gd name="connsiteY30" fmla="*/ 345488 h 603263"/>
                <a:gd name="connsiteX31" fmla="*/ 143639 w 608062"/>
                <a:gd name="connsiteY31" fmla="*/ 341873 h 603263"/>
                <a:gd name="connsiteX32" fmla="*/ 100472 w 608062"/>
                <a:gd name="connsiteY32" fmla="*/ 312114 h 603263"/>
                <a:gd name="connsiteX33" fmla="*/ 95367 w 608062"/>
                <a:gd name="connsiteY33" fmla="*/ 284116 h 603263"/>
                <a:gd name="connsiteX34" fmla="*/ 123402 w 608062"/>
                <a:gd name="connsiteY34" fmla="*/ 279017 h 603263"/>
                <a:gd name="connsiteX35" fmla="*/ 150694 w 608062"/>
                <a:gd name="connsiteY35" fmla="*/ 297929 h 603263"/>
                <a:gd name="connsiteX36" fmla="*/ 210292 w 608062"/>
                <a:gd name="connsiteY36" fmla="*/ 220148 h 603263"/>
                <a:gd name="connsiteX37" fmla="*/ 223683 w 608062"/>
                <a:gd name="connsiteY37" fmla="*/ 212407 h 603263"/>
                <a:gd name="connsiteX38" fmla="*/ 71029 w 608062"/>
                <a:gd name="connsiteY38" fmla="*/ 77763 h 603263"/>
                <a:gd name="connsiteX39" fmla="*/ 228128 w 608062"/>
                <a:gd name="connsiteY39" fmla="*/ 77763 h 603263"/>
                <a:gd name="connsiteX40" fmla="*/ 229799 w 608062"/>
                <a:gd name="connsiteY40" fmla="*/ 86106 h 603263"/>
                <a:gd name="connsiteX41" fmla="*/ 205009 w 608062"/>
                <a:gd name="connsiteY41" fmla="*/ 123648 h 603263"/>
                <a:gd name="connsiteX42" fmla="*/ 198138 w 608062"/>
                <a:gd name="connsiteY42" fmla="*/ 138109 h 603263"/>
                <a:gd name="connsiteX43" fmla="*/ 71029 w 608062"/>
                <a:gd name="connsiteY43" fmla="*/ 138109 h 603263"/>
                <a:gd name="connsiteX44" fmla="*/ 60444 w 608062"/>
                <a:gd name="connsiteY44" fmla="*/ 148584 h 603263"/>
                <a:gd name="connsiteX45" fmla="*/ 60444 w 608062"/>
                <a:gd name="connsiteY45" fmla="*/ 532350 h 603263"/>
                <a:gd name="connsiteX46" fmla="*/ 71029 w 608062"/>
                <a:gd name="connsiteY46" fmla="*/ 542917 h 603263"/>
                <a:gd name="connsiteX47" fmla="*/ 537033 w 608062"/>
                <a:gd name="connsiteY47" fmla="*/ 542917 h 603263"/>
                <a:gd name="connsiteX48" fmla="*/ 547618 w 608062"/>
                <a:gd name="connsiteY48" fmla="*/ 532350 h 603263"/>
                <a:gd name="connsiteX49" fmla="*/ 547618 w 608062"/>
                <a:gd name="connsiteY49" fmla="*/ 148584 h 603263"/>
                <a:gd name="connsiteX50" fmla="*/ 537033 w 608062"/>
                <a:gd name="connsiteY50" fmla="*/ 138109 h 603263"/>
                <a:gd name="connsiteX51" fmla="*/ 372506 w 608062"/>
                <a:gd name="connsiteY51" fmla="*/ 138109 h 603263"/>
                <a:gd name="connsiteX52" fmla="*/ 411874 w 608062"/>
                <a:gd name="connsiteY52" fmla="*/ 77763 h 603263"/>
                <a:gd name="connsiteX53" fmla="*/ 537126 w 608062"/>
                <a:gd name="connsiteY53" fmla="*/ 77763 h 603263"/>
                <a:gd name="connsiteX54" fmla="*/ 608062 w 608062"/>
                <a:gd name="connsiteY54" fmla="*/ 148584 h 603263"/>
                <a:gd name="connsiteX55" fmla="*/ 608062 w 608062"/>
                <a:gd name="connsiteY55" fmla="*/ 532350 h 603263"/>
                <a:gd name="connsiteX56" fmla="*/ 537126 w 608062"/>
                <a:gd name="connsiteY56" fmla="*/ 603263 h 603263"/>
                <a:gd name="connsiteX57" fmla="*/ 71029 w 608062"/>
                <a:gd name="connsiteY57" fmla="*/ 603263 h 603263"/>
                <a:gd name="connsiteX58" fmla="*/ 0 w 608062"/>
                <a:gd name="connsiteY58" fmla="*/ 532350 h 603263"/>
                <a:gd name="connsiteX59" fmla="*/ 0 w 608062"/>
                <a:gd name="connsiteY59" fmla="*/ 148584 h 603263"/>
                <a:gd name="connsiteX60" fmla="*/ 71029 w 608062"/>
                <a:gd name="connsiteY60" fmla="*/ 77763 h 603263"/>
                <a:gd name="connsiteX61" fmla="*/ 319948 w 608062"/>
                <a:gd name="connsiteY61" fmla="*/ 0 h 603263"/>
                <a:gd name="connsiteX62" fmla="*/ 380206 w 608062"/>
                <a:gd name="connsiteY62" fmla="*/ 60161 h 603263"/>
                <a:gd name="connsiteX63" fmla="*/ 319948 w 608062"/>
                <a:gd name="connsiteY63" fmla="*/ 120414 h 603263"/>
                <a:gd name="connsiteX64" fmla="*/ 307600 w 608062"/>
                <a:gd name="connsiteY64" fmla="*/ 119116 h 603263"/>
                <a:gd name="connsiteX65" fmla="*/ 294973 w 608062"/>
                <a:gd name="connsiteY65" fmla="*/ 138119 h 603263"/>
                <a:gd name="connsiteX66" fmla="*/ 274361 w 608062"/>
                <a:gd name="connsiteY66" fmla="*/ 169265 h 603263"/>
                <a:gd name="connsiteX67" fmla="*/ 256534 w 608062"/>
                <a:gd name="connsiteY67" fmla="*/ 178813 h 603263"/>
                <a:gd name="connsiteX68" fmla="*/ 244835 w 608062"/>
                <a:gd name="connsiteY68" fmla="*/ 175291 h 603263"/>
                <a:gd name="connsiteX69" fmla="*/ 238707 w 608062"/>
                <a:gd name="connsiteY69" fmla="*/ 145813 h 603263"/>
                <a:gd name="connsiteX70" fmla="*/ 271668 w 608062"/>
                <a:gd name="connsiteY70" fmla="*/ 95942 h 603263"/>
                <a:gd name="connsiteX71" fmla="*/ 259598 w 608062"/>
                <a:gd name="connsiteY71" fmla="*/ 60161 h 603263"/>
                <a:gd name="connsiteX72" fmla="*/ 319948 w 608062"/>
                <a:gd name="connsiteY72" fmla="*/ 0 h 60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608062" h="603263">
                  <a:moveTo>
                    <a:pt x="269315" y="421557"/>
                  </a:moveTo>
                  <a:lnTo>
                    <a:pt x="477217" y="421557"/>
                  </a:lnTo>
                  <a:cubicBezTo>
                    <a:pt x="488360" y="421557"/>
                    <a:pt x="497274" y="430547"/>
                    <a:pt x="497274" y="441668"/>
                  </a:cubicBezTo>
                  <a:cubicBezTo>
                    <a:pt x="497274" y="452697"/>
                    <a:pt x="488360" y="461779"/>
                    <a:pt x="477217" y="461779"/>
                  </a:cubicBezTo>
                  <a:lnTo>
                    <a:pt x="269315" y="461779"/>
                  </a:lnTo>
                  <a:cubicBezTo>
                    <a:pt x="258266" y="461779"/>
                    <a:pt x="249166" y="452697"/>
                    <a:pt x="249166" y="441668"/>
                  </a:cubicBezTo>
                  <a:cubicBezTo>
                    <a:pt x="249166" y="430547"/>
                    <a:pt x="258266" y="421557"/>
                    <a:pt x="269315" y="421557"/>
                  </a:cubicBezTo>
                  <a:close/>
                  <a:moveTo>
                    <a:pt x="223683" y="359251"/>
                  </a:moveTo>
                  <a:cubicBezTo>
                    <a:pt x="228812" y="358556"/>
                    <a:pt x="234197" y="359807"/>
                    <a:pt x="238606" y="363189"/>
                  </a:cubicBezTo>
                  <a:cubicBezTo>
                    <a:pt x="247425" y="369953"/>
                    <a:pt x="249096" y="382555"/>
                    <a:pt x="242319" y="391450"/>
                  </a:cubicBezTo>
                  <a:lnTo>
                    <a:pt x="171024" y="484387"/>
                  </a:lnTo>
                  <a:cubicBezTo>
                    <a:pt x="167126" y="489483"/>
                    <a:pt x="161091" y="492263"/>
                    <a:pt x="155057" y="492263"/>
                  </a:cubicBezTo>
                  <a:cubicBezTo>
                    <a:pt x="151066" y="492263"/>
                    <a:pt x="147074" y="491059"/>
                    <a:pt x="143639" y="488650"/>
                  </a:cubicBezTo>
                  <a:lnTo>
                    <a:pt x="100472" y="458906"/>
                  </a:lnTo>
                  <a:cubicBezTo>
                    <a:pt x="91282" y="452513"/>
                    <a:pt x="89054" y="440004"/>
                    <a:pt x="95367" y="430923"/>
                  </a:cubicBezTo>
                  <a:cubicBezTo>
                    <a:pt x="101679" y="421750"/>
                    <a:pt x="114304" y="419433"/>
                    <a:pt x="123402" y="425827"/>
                  </a:cubicBezTo>
                  <a:lnTo>
                    <a:pt x="150694" y="444729"/>
                  </a:lnTo>
                  <a:lnTo>
                    <a:pt x="210292" y="366988"/>
                  </a:lnTo>
                  <a:cubicBezTo>
                    <a:pt x="213681" y="362587"/>
                    <a:pt x="218554" y="359946"/>
                    <a:pt x="223683" y="359251"/>
                  </a:cubicBezTo>
                  <a:close/>
                  <a:moveTo>
                    <a:pt x="269315" y="274640"/>
                  </a:moveTo>
                  <a:lnTo>
                    <a:pt x="477217" y="274640"/>
                  </a:lnTo>
                  <a:cubicBezTo>
                    <a:pt x="488360" y="274640"/>
                    <a:pt x="497274" y="283718"/>
                    <a:pt x="497274" y="294833"/>
                  </a:cubicBezTo>
                  <a:cubicBezTo>
                    <a:pt x="497274" y="305856"/>
                    <a:pt x="488360" y="314933"/>
                    <a:pt x="477217" y="314933"/>
                  </a:cubicBezTo>
                  <a:lnTo>
                    <a:pt x="269315" y="314933"/>
                  </a:lnTo>
                  <a:cubicBezTo>
                    <a:pt x="258266" y="314933"/>
                    <a:pt x="249166" y="305856"/>
                    <a:pt x="249166" y="294833"/>
                  </a:cubicBezTo>
                  <a:cubicBezTo>
                    <a:pt x="249166" y="283718"/>
                    <a:pt x="258266" y="274640"/>
                    <a:pt x="269315" y="274640"/>
                  </a:cubicBezTo>
                  <a:close/>
                  <a:moveTo>
                    <a:pt x="223683" y="212407"/>
                  </a:moveTo>
                  <a:cubicBezTo>
                    <a:pt x="228812" y="211712"/>
                    <a:pt x="234197" y="212963"/>
                    <a:pt x="238606" y="216347"/>
                  </a:cubicBezTo>
                  <a:cubicBezTo>
                    <a:pt x="247425" y="223115"/>
                    <a:pt x="249096" y="235723"/>
                    <a:pt x="242319" y="244623"/>
                  </a:cubicBezTo>
                  <a:lnTo>
                    <a:pt x="171024" y="337608"/>
                  </a:lnTo>
                  <a:cubicBezTo>
                    <a:pt x="167126" y="342707"/>
                    <a:pt x="161091" y="345488"/>
                    <a:pt x="155057" y="345488"/>
                  </a:cubicBezTo>
                  <a:cubicBezTo>
                    <a:pt x="151066" y="345488"/>
                    <a:pt x="147074" y="344283"/>
                    <a:pt x="143639" y="341873"/>
                  </a:cubicBezTo>
                  <a:lnTo>
                    <a:pt x="100472" y="312114"/>
                  </a:lnTo>
                  <a:cubicBezTo>
                    <a:pt x="91282" y="305717"/>
                    <a:pt x="89054" y="293201"/>
                    <a:pt x="95367" y="284116"/>
                  </a:cubicBezTo>
                  <a:cubicBezTo>
                    <a:pt x="101679" y="274938"/>
                    <a:pt x="114304" y="272620"/>
                    <a:pt x="123402" y="279017"/>
                  </a:cubicBezTo>
                  <a:lnTo>
                    <a:pt x="150694" y="297929"/>
                  </a:lnTo>
                  <a:lnTo>
                    <a:pt x="210292" y="220148"/>
                  </a:lnTo>
                  <a:cubicBezTo>
                    <a:pt x="213681" y="215744"/>
                    <a:pt x="218554" y="213102"/>
                    <a:pt x="223683" y="212407"/>
                  </a:cubicBezTo>
                  <a:close/>
                  <a:moveTo>
                    <a:pt x="71029" y="77763"/>
                  </a:moveTo>
                  <a:lnTo>
                    <a:pt x="228128" y="77763"/>
                  </a:lnTo>
                  <a:cubicBezTo>
                    <a:pt x="228592" y="80544"/>
                    <a:pt x="229056" y="83325"/>
                    <a:pt x="229799" y="86106"/>
                  </a:cubicBezTo>
                  <a:lnTo>
                    <a:pt x="205009" y="123648"/>
                  </a:lnTo>
                  <a:cubicBezTo>
                    <a:pt x="201945" y="128190"/>
                    <a:pt x="199902" y="133011"/>
                    <a:pt x="198138" y="138109"/>
                  </a:cubicBezTo>
                  <a:lnTo>
                    <a:pt x="71029" y="138109"/>
                  </a:lnTo>
                  <a:cubicBezTo>
                    <a:pt x="65179" y="138109"/>
                    <a:pt x="60444" y="142837"/>
                    <a:pt x="60444" y="148584"/>
                  </a:cubicBezTo>
                  <a:lnTo>
                    <a:pt x="60444" y="532350"/>
                  </a:lnTo>
                  <a:cubicBezTo>
                    <a:pt x="60444" y="538190"/>
                    <a:pt x="65179" y="542917"/>
                    <a:pt x="71029" y="542917"/>
                  </a:cubicBezTo>
                  <a:lnTo>
                    <a:pt x="537033" y="542917"/>
                  </a:lnTo>
                  <a:cubicBezTo>
                    <a:pt x="542883" y="542917"/>
                    <a:pt x="547618" y="538190"/>
                    <a:pt x="547618" y="532350"/>
                  </a:cubicBezTo>
                  <a:lnTo>
                    <a:pt x="547618" y="148584"/>
                  </a:lnTo>
                  <a:cubicBezTo>
                    <a:pt x="547618" y="142837"/>
                    <a:pt x="542883" y="138109"/>
                    <a:pt x="537033" y="138109"/>
                  </a:cubicBezTo>
                  <a:lnTo>
                    <a:pt x="372506" y="138109"/>
                  </a:lnTo>
                  <a:cubicBezTo>
                    <a:pt x="392747" y="124205"/>
                    <a:pt x="407417" y="102791"/>
                    <a:pt x="411874" y="77763"/>
                  </a:cubicBezTo>
                  <a:lnTo>
                    <a:pt x="537126" y="77763"/>
                  </a:lnTo>
                  <a:cubicBezTo>
                    <a:pt x="576215" y="77763"/>
                    <a:pt x="608062" y="109558"/>
                    <a:pt x="608062" y="148584"/>
                  </a:cubicBezTo>
                  <a:lnTo>
                    <a:pt x="608062" y="532350"/>
                  </a:lnTo>
                  <a:cubicBezTo>
                    <a:pt x="608062" y="571468"/>
                    <a:pt x="576215" y="603263"/>
                    <a:pt x="537126" y="603263"/>
                  </a:cubicBezTo>
                  <a:lnTo>
                    <a:pt x="71029" y="603263"/>
                  </a:lnTo>
                  <a:cubicBezTo>
                    <a:pt x="31847" y="603263"/>
                    <a:pt x="0" y="571468"/>
                    <a:pt x="0" y="532350"/>
                  </a:cubicBezTo>
                  <a:lnTo>
                    <a:pt x="0" y="148584"/>
                  </a:lnTo>
                  <a:cubicBezTo>
                    <a:pt x="0" y="109558"/>
                    <a:pt x="31847" y="77763"/>
                    <a:pt x="71029" y="77763"/>
                  </a:cubicBezTo>
                  <a:close/>
                  <a:moveTo>
                    <a:pt x="319948" y="0"/>
                  </a:moveTo>
                  <a:cubicBezTo>
                    <a:pt x="353188" y="0"/>
                    <a:pt x="380206" y="26975"/>
                    <a:pt x="380206" y="60161"/>
                  </a:cubicBezTo>
                  <a:cubicBezTo>
                    <a:pt x="380206" y="93439"/>
                    <a:pt x="353188" y="120414"/>
                    <a:pt x="319948" y="120414"/>
                  </a:cubicBezTo>
                  <a:cubicBezTo>
                    <a:pt x="315677" y="120414"/>
                    <a:pt x="311499" y="119950"/>
                    <a:pt x="307600" y="119116"/>
                  </a:cubicBezTo>
                  <a:lnTo>
                    <a:pt x="294973" y="138119"/>
                  </a:lnTo>
                  <a:lnTo>
                    <a:pt x="274361" y="169265"/>
                  </a:lnTo>
                  <a:cubicBezTo>
                    <a:pt x="270275" y="175476"/>
                    <a:pt x="263498" y="178813"/>
                    <a:pt x="256534" y="178813"/>
                  </a:cubicBezTo>
                  <a:cubicBezTo>
                    <a:pt x="252449" y="178813"/>
                    <a:pt x="248456" y="177701"/>
                    <a:pt x="244835" y="175291"/>
                  </a:cubicBezTo>
                  <a:cubicBezTo>
                    <a:pt x="234994" y="168802"/>
                    <a:pt x="232301" y="155639"/>
                    <a:pt x="238707" y="145813"/>
                  </a:cubicBezTo>
                  <a:lnTo>
                    <a:pt x="271668" y="95942"/>
                  </a:lnTo>
                  <a:cubicBezTo>
                    <a:pt x="264240" y="85931"/>
                    <a:pt x="259598" y="73602"/>
                    <a:pt x="259598" y="60161"/>
                  </a:cubicBezTo>
                  <a:cubicBezTo>
                    <a:pt x="259598" y="26975"/>
                    <a:pt x="286616" y="0"/>
                    <a:pt x="3199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5" name="Group 99"/>
          <p:cNvGrpSpPr/>
          <p:nvPr/>
        </p:nvGrpSpPr>
        <p:grpSpPr>
          <a:xfrm>
            <a:off x="7790976" y="1794282"/>
            <a:ext cx="1274654" cy="1274654"/>
            <a:chOff x="7439008" y="2209418"/>
            <a:chExt cx="1189285" cy="1189285"/>
          </a:xfrm>
          <a:effectLst/>
        </p:grpSpPr>
        <p:sp>
          <p:nvSpPr>
            <p:cNvPr id="26" name="îŝḷîḓé-Oval 100"/>
            <p:cNvSpPr/>
            <p:nvPr/>
          </p:nvSpPr>
          <p:spPr bwMode="auto">
            <a:xfrm>
              <a:off x="7439008" y="2209418"/>
              <a:ext cx="1189285" cy="1189285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îŝḷîḓé-Freeform: Shape 101"/>
            <p:cNvSpPr/>
            <p:nvPr/>
          </p:nvSpPr>
          <p:spPr bwMode="auto">
            <a:xfrm>
              <a:off x="7806271" y="2617905"/>
              <a:ext cx="454758" cy="384272"/>
            </a:xfrm>
            <a:custGeom>
              <a:avLst/>
              <a:gdLst>
                <a:gd name="T0" fmla="*/ 2512 w 2654"/>
                <a:gd name="T1" fmla="*/ 282 h 2246"/>
                <a:gd name="T2" fmla="*/ 2315 w 2654"/>
                <a:gd name="T3" fmla="*/ 259 h 2246"/>
                <a:gd name="T4" fmla="*/ 2183 w 2654"/>
                <a:gd name="T5" fmla="*/ 336 h 2246"/>
                <a:gd name="T6" fmla="*/ 2144 w 2654"/>
                <a:gd name="T7" fmla="*/ 615 h 2246"/>
                <a:gd name="T8" fmla="*/ 2265 w 2654"/>
                <a:gd name="T9" fmla="*/ 730 h 2246"/>
                <a:gd name="T10" fmla="*/ 2227 w 2654"/>
                <a:gd name="T11" fmla="*/ 955 h 2246"/>
                <a:gd name="T12" fmla="*/ 2159 w 2654"/>
                <a:gd name="T13" fmla="*/ 1183 h 2246"/>
                <a:gd name="T14" fmla="*/ 1955 w 2654"/>
                <a:gd name="T15" fmla="*/ 1108 h 2246"/>
                <a:gd name="T16" fmla="*/ 1653 w 2654"/>
                <a:gd name="T17" fmla="*/ 1344 h 2246"/>
                <a:gd name="T18" fmla="*/ 1284 w 2654"/>
                <a:gd name="T19" fmla="*/ 1135 h 2246"/>
                <a:gd name="T20" fmla="*/ 707 w 2654"/>
                <a:gd name="T21" fmla="*/ 885 h 2246"/>
                <a:gd name="T22" fmla="*/ 796 w 2654"/>
                <a:gd name="T23" fmla="*/ 643 h 2246"/>
                <a:gd name="T24" fmla="*/ 1057 w 2654"/>
                <a:gd name="T25" fmla="*/ 661 h 2246"/>
                <a:gd name="T26" fmla="*/ 1183 w 2654"/>
                <a:gd name="T27" fmla="*/ 680 h 2246"/>
                <a:gd name="T28" fmla="*/ 1420 w 2654"/>
                <a:gd name="T29" fmla="*/ 832 h 2246"/>
                <a:gd name="T30" fmla="*/ 1646 w 2654"/>
                <a:gd name="T31" fmla="*/ 644 h 2246"/>
                <a:gd name="T32" fmla="*/ 1552 w 2654"/>
                <a:gd name="T33" fmla="*/ 431 h 2246"/>
                <a:gd name="T34" fmla="*/ 1318 w 2654"/>
                <a:gd name="T35" fmla="*/ 365 h 2246"/>
                <a:gd name="T36" fmla="*/ 1169 w 2654"/>
                <a:gd name="T37" fmla="*/ 563 h 2246"/>
                <a:gd name="T38" fmla="*/ 1170 w 2654"/>
                <a:gd name="T39" fmla="*/ 566 h 2246"/>
                <a:gd name="T40" fmla="*/ 1099 w 2654"/>
                <a:gd name="T41" fmla="*/ 567 h 2246"/>
                <a:gd name="T42" fmla="*/ 797 w 2654"/>
                <a:gd name="T43" fmla="*/ 566 h 2246"/>
                <a:gd name="T44" fmla="*/ 736 w 2654"/>
                <a:gd name="T45" fmla="*/ 378 h 2246"/>
                <a:gd name="T46" fmla="*/ 15 w 2654"/>
                <a:gd name="T47" fmla="*/ 705 h 2246"/>
                <a:gd name="T48" fmla="*/ 579 w 2654"/>
                <a:gd name="T49" fmla="*/ 1017 h 2246"/>
                <a:gd name="T50" fmla="*/ 659 w 2654"/>
                <a:gd name="T51" fmla="*/ 947 h 2246"/>
                <a:gd name="T52" fmla="*/ 716 w 2654"/>
                <a:gd name="T53" fmla="*/ 977 h 2246"/>
                <a:gd name="T54" fmla="*/ 1228 w 2654"/>
                <a:gd name="T55" fmla="*/ 1231 h 2246"/>
                <a:gd name="T56" fmla="*/ 1617 w 2654"/>
                <a:gd name="T57" fmla="*/ 1443 h 2246"/>
                <a:gd name="T58" fmla="*/ 1607 w 2654"/>
                <a:gd name="T59" fmla="*/ 1488 h 2246"/>
                <a:gd name="T60" fmla="*/ 1605 w 2654"/>
                <a:gd name="T61" fmla="*/ 1565 h 2246"/>
                <a:gd name="T62" fmla="*/ 1612 w 2654"/>
                <a:gd name="T63" fmla="*/ 1631 h 2246"/>
                <a:gd name="T64" fmla="*/ 1391 w 2654"/>
                <a:gd name="T65" fmla="*/ 1746 h 2246"/>
                <a:gd name="T66" fmla="*/ 1116 w 2654"/>
                <a:gd name="T67" fmla="*/ 1868 h 2246"/>
                <a:gd name="T68" fmla="*/ 925 w 2654"/>
                <a:gd name="T69" fmla="*/ 1678 h 2246"/>
                <a:gd name="T70" fmla="*/ 739 w 2654"/>
                <a:gd name="T71" fmla="*/ 1756 h 2246"/>
                <a:gd name="T72" fmla="*/ 648 w 2654"/>
                <a:gd name="T73" fmla="*/ 1864 h 2246"/>
                <a:gd name="T74" fmla="*/ 748 w 2654"/>
                <a:gd name="T75" fmla="*/ 2137 h 2246"/>
                <a:gd name="T76" fmla="*/ 1139 w 2654"/>
                <a:gd name="T77" fmla="*/ 2019 h 2246"/>
                <a:gd name="T78" fmla="*/ 1137 w 2654"/>
                <a:gd name="T79" fmla="*/ 1949 h 2246"/>
                <a:gd name="T80" fmla="*/ 1429 w 2654"/>
                <a:gd name="T81" fmla="*/ 1835 h 2246"/>
                <a:gd name="T82" fmla="*/ 1652 w 2654"/>
                <a:gd name="T83" fmla="*/ 1747 h 2246"/>
                <a:gd name="T84" fmla="*/ 1757 w 2654"/>
                <a:gd name="T85" fmla="*/ 1871 h 2246"/>
                <a:gd name="T86" fmla="*/ 2245 w 2654"/>
                <a:gd name="T87" fmla="*/ 1814 h 2246"/>
                <a:gd name="T88" fmla="*/ 2302 w 2654"/>
                <a:gd name="T89" fmla="*/ 1370 h 2246"/>
                <a:gd name="T90" fmla="*/ 2238 w 2654"/>
                <a:gd name="T91" fmla="*/ 1264 h 2246"/>
                <a:gd name="T92" fmla="*/ 2342 w 2654"/>
                <a:gd name="T93" fmla="*/ 938 h 2246"/>
                <a:gd name="T94" fmla="*/ 2386 w 2654"/>
                <a:gd name="T95" fmla="*/ 741 h 2246"/>
                <a:gd name="T96" fmla="*/ 2518 w 2654"/>
                <a:gd name="T97" fmla="*/ 654 h 2246"/>
                <a:gd name="T98" fmla="*/ 2512 w 2654"/>
                <a:gd name="T99" fmla="*/ 282 h 2246"/>
                <a:gd name="T100" fmla="*/ 2236 w 2654"/>
                <a:gd name="T101" fmla="*/ 1601 h 2246"/>
                <a:gd name="T102" fmla="*/ 2225 w 2654"/>
                <a:gd name="T103" fmla="*/ 1553 h 2246"/>
                <a:gd name="T104" fmla="*/ 2225 w 2654"/>
                <a:gd name="T105" fmla="*/ 1471 h 2246"/>
                <a:gd name="T106" fmla="*/ 2236 w 2654"/>
                <a:gd name="T107" fmla="*/ 1601 h 2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54" h="2246">
                  <a:moveTo>
                    <a:pt x="2512" y="282"/>
                  </a:moveTo>
                  <a:cubicBezTo>
                    <a:pt x="2458" y="251"/>
                    <a:pt x="2383" y="244"/>
                    <a:pt x="2315" y="259"/>
                  </a:cubicBezTo>
                  <a:cubicBezTo>
                    <a:pt x="2266" y="256"/>
                    <a:pt x="2213" y="295"/>
                    <a:pt x="2183" y="336"/>
                  </a:cubicBezTo>
                  <a:cubicBezTo>
                    <a:pt x="2125" y="414"/>
                    <a:pt x="2101" y="525"/>
                    <a:pt x="2144" y="615"/>
                  </a:cubicBezTo>
                  <a:cubicBezTo>
                    <a:pt x="2169" y="666"/>
                    <a:pt x="2213" y="708"/>
                    <a:pt x="2265" y="730"/>
                  </a:cubicBezTo>
                  <a:cubicBezTo>
                    <a:pt x="2256" y="805"/>
                    <a:pt x="2248" y="880"/>
                    <a:pt x="2227" y="955"/>
                  </a:cubicBezTo>
                  <a:cubicBezTo>
                    <a:pt x="2207" y="1031"/>
                    <a:pt x="2182" y="1107"/>
                    <a:pt x="2159" y="1183"/>
                  </a:cubicBezTo>
                  <a:cubicBezTo>
                    <a:pt x="2102" y="1137"/>
                    <a:pt x="2033" y="1108"/>
                    <a:pt x="1955" y="1108"/>
                  </a:cubicBezTo>
                  <a:cubicBezTo>
                    <a:pt x="1820" y="1107"/>
                    <a:pt x="1712" y="1220"/>
                    <a:pt x="1653" y="1344"/>
                  </a:cubicBezTo>
                  <a:cubicBezTo>
                    <a:pt x="1531" y="1281"/>
                    <a:pt x="1394" y="1188"/>
                    <a:pt x="1284" y="1135"/>
                  </a:cubicBezTo>
                  <a:cubicBezTo>
                    <a:pt x="1102" y="1048"/>
                    <a:pt x="889" y="984"/>
                    <a:pt x="707" y="885"/>
                  </a:cubicBezTo>
                  <a:cubicBezTo>
                    <a:pt x="755" y="813"/>
                    <a:pt x="787" y="728"/>
                    <a:pt x="796" y="643"/>
                  </a:cubicBezTo>
                  <a:cubicBezTo>
                    <a:pt x="883" y="649"/>
                    <a:pt x="970" y="654"/>
                    <a:pt x="1057" y="661"/>
                  </a:cubicBezTo>
                  <a:cubicBezTo>
                    <a:pt x="1095" y="664"/>
                    <a:pt x="1139" y="672"/>
                    <a:pt x="1183" y="680"/>
                  </a:cubicBezTo>
                  <a:cubicBezTo>
                    <a:pt x="1215" y="778"/>
                    <a:pt x="1301" y="853"/>
                    <a:pt x="1420" y="832"/>
                  </a:cubicBezTo>
                  <a:cubicBezTo>
                    <a:pt x="1517" y="815"/>
                    <a:pt x="1626" y="747"/>
                    <a:pt x="1646" y="644"/>
                  </a:cubicBezTo>
                  <a:cubicBezTo>
                    <a:pt x="1662" y="561"/>
                    <a:pt x="1615" y="482"/>
                    <a:pt x="1552" y="431"/>
                  </a:cubicBezTo>
                  <a:cubicBezTo>
                    <a:pt x="1486" y="378"/>
                    <a:pt x="1403" y="350"/>
                    <a:pt x="1318" y="365"/>
                  </a:cubicBezTo>
                  <a:cubicBezTo>
                    <a:pt x="1226" y="382"/>
                    <a:pt x="1173" y="477"/>
                    <a:pt x="1169" y="563"/>
                  </a:cubicBezTo>
                  <a:cubicBezTo>
                    <a:pt x="1169" y="564"/>
                    <a:pt x="1169" y="565"/>
                    <a:pt x="1170" y="566"/>
                  </a:cubicBezTo>
                  <a:cubicBezTo>
                    <a:pt x="1144" y="567"/>
                    <a:pt x="1120" y="567"/>
                    <a:pt x="1099" y="567"/>
                  </a:cubicBezTo>
                  <a:cubicBezTo>
                    <a:pt x="999" y="564"/>
                    <a:pt x="898" y="562"/>
                    <a:pt x="797" y="566"/>
                  </a:cubicBezTo>
                  <a:cubicBezTo>
                    <a:pt x="793" y="499"/>
                    <a:pt x="774" y="434"/>
                    <a:pt x="736" y="378"/>
                  </a:cubicBezTo>
                  <a:cubicBezTo>
                    <a:pt x="484" y="0"/>
                    <a:pt x="33" y="360"/>
                    <a:pt x="15" y="705"/>
                  </a:cubicBezTo>
                  <a:cubicBezTo>
                    <a:pt x="0" y="1004"/>
                    <a:pt x="361" y="1180"/>
                    <a:pt x="579" y="1017"/>
                  </a:cubicBezTo>
                  <a:cubicBezTo>
                    <a:pt x="608" y="997"/>
                    <a:pt x="635" y="974"/>
                    <a:pt x="659" y="947"/>
                  </a:cubicBezTo>
                  <a:cubicBezTo>
                    <a:pt x="680" y="958"/>
                    <a:pt x="700" y="968"/>
                    <a:pt x="716" y="977"/>
                  </a:cubicBezTo>
                  <a:cubicBezTo>
                    <a:pt x="879" y="1075"/>
                    <a:pt x="1057" y="1149"/>
                    <a:pt x="1228" y="1231"/>
                  </a:cubicBezTo>
                  <a:cubicBezTo>
                    <a:pt x="1363" y="1295"/>
                    <a:pt x="1489" y="1367"/>
                    <a:pt x="1617" y="1443"/>
                  </a:cubicBezTo>
                  <a:cubicBezTo>
                    <a:pt x="1613" y="1458"/>
                    <a:pt x="1610" y="1473"/>
                    <a:pt x="1607" y="1488"/>
                  </a:cubicBezTo>
                  <a:cubicBezTo>
                    <a:pt x="1603" y="1515"/>
                    <a:pt x="1603" y="1541"/>
                    <a:pt x="1605" y="1565"/>
                  </a:cubicBezTo>
                  <a:cubicBezTo>
                    <a:pt x="1605" y="1587"/>
                    <a:pt x="1608" y="1609"/>
                    <a:pt x="1612" y="1631"/>
                  </a:cubicBezTo>
                  <a:cubicBezTo>
                    <a:pt x="1537" y="1667"/>
                    <a:pt x="1462" y="1714"/>
                    <a:pt x="1391" y="1746"/>
                  </a:cubicBezTo>
                  <a:cubicBezTo>
                    <a:pt x="1315" y="1781"/>
                    <a:pt x="1192" y="1812"/>
                    <a:pt x="1116" y="1868"/>
                  </a:cubicBezTo>
                  <a:cubicBezTo>
                    <a:pt x="1081" y="1778"/>
                    <a:pt x="1012" y="1697"/>
                    <a:pt x="925" y="1678"/>
                  </a:cubicBezTo>
                  <a:cubicBezTo>
                    <a:pt x="847" y="1661"/>
                    <a:pt x="782" y="1697"/>
                    <a:pt x="739" y="1756"/>
                  </a:cubicBezTo>
                  <a:cubicBezTo>
                    <a:pt x="696" y="1772"/>
                    <a:pt x="662" y="1811"/>
                    <a:pt x="648" y="1864"/>
                  </a:cubicBezTo>
                  <a:cubicBezTo>
                    <a:pt x="624" y="1962"/>
                    <a:pt x="672" y="2076"/>
                    <a:pt x="748" y="2137"/>
                  </a:cubicBezTo>
                  <a:cubicBezTo>
                    <a:pt x="886" y="2246"/>
                    <a:pt x="1119" y="2213"/>
                    <a:pt x="1139" y="2019"/>
                  </a:cubicBezTo>
                  <a:cubicBezTo>
                    <a:pt x="1142" y="1997"/>
                    <a:pt x="1141" y="1973"/>
                    <a:pt x="1137" y="1949"/>
                  </a:cubicBezTo>
                  <a:cubicBezTo>
                    <a:pt x="1234" y="1936"/>
                    <a:pt x="1347" y="1868"/>
                    <a:pt x="1429" y="1835"/>
                  </a:cubicBezTo>
                  <a:cubicBezTo>
                    <a:pt x="1495" y="1807"/>
                    <a:pt x="1578" y="1782"/>
                    <a:pt x="1652" y="1747"/>
                  </a:cubicBezTo>
                  <a:cubicBezTo>
                    <a:pt x="1677" y="1794"/>
                    <a:pt x="1711" y="1837"/>
                    <a:pt x="1757" y="1871"/>
                  </a:cubicBezTo>
                  <a:cubicBezTo>
                    <a:pt x="1906" y="1984"/>
                    <a:pt x="2115" y="1935"/>
                    <a:pt x="2245" y="1814"/>
                  </a:cubicBezTo>
                  <a:cubicBezTo>
                    <a:pt x="2367" y="1702"/>
                    <a:pt x="2366" y="1510"/>
                    <a:pt x="2302" y="1370"/>
                  </a:cubicBezTo>
                  <a:cubicBezTo>
                    <a:pt x="2285" y="1332"/>
                    <a:pt x="2264" y="1297"/>
                    <a:pt x="2238" y="1264"/>
                  </a:cubicBezTo>
                  <a:cubicBezTo>
                    <a:pt x="2274" y="1155"/>
                    <a:pt x="2310" y="1047"/>
                    <a:pt x="2342" y="938"/>
                  </a:cubicBezTo>
                  <a:cubicBezTo>
                    <a:pt x="2359" y="879"/>
                    <a:pt x="2379" y="809"/>
                    <a:pt x="2386" y="741"/>
                  </a:cubicBezTo>
                  <a:cubicBezTo>
                    <a:pt x="2437" y="727"/>
                    <a:pt x="2484" y="692"/>
                    <a:pt x="2518" y="654"/>
                  </a:cubicBezTo>
                  <a:cubicBezTo>
                    <a:pt x="2609" y="552"/>
                    <a:pt x="2654" y="363"/>
                    <a:pt x="2512" y="282"/>
                  </a:cubicBezTo>
                  <a:close/>
                  <a:moveTo>
                    <a:pt x="2236" y="1601"/>
                  </a:moveTo>
                  <a:cubicBezTo>
                    <a:pt x="2235" y="1584"/>
                    <a:pt x="2232" y="1568"/>
                    <a:pt x="2225" y="1553"/>
                  </a:cubicBezTo>
                  <a:cubicBezTo>
                    <a:pt x="2228" y="1527"/>
                    <a:pt x="2228" y="1499"/>
                    <a:pt x="2225" y="1471"/>
                  </a:cubicBezTo>
                  <a:cubicBezTo>
                    <a:pt x="2236" y="1515"/>
                    <a:pt x="2240" y="1559"/>
                    <a:pt x="2236" y="16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Group 102"/>
          <p:cNvGrpSpPr/>
          <p:nvPr/>
        </p:nvGrpSpPr>
        <p:grpSpPr>
          <a:xfrm>
            <a:off x="9867714" y="3068936"/>
            <a:ext cx="1274654" cy="1274654"/>
            <a:chOff x="9376658" y="3398703"/>
            <a:chExt cx="1189285" cy="1189285"/>
          </a:xfrm>
          <a:effectLst/>
        </p:grpSpPr>
        <p:sp>
          <p:nvSpPr>
            <p:cNvPr id="29" name="îŝḷîḓé-Oval 103"/>
            <p:cNvSpPr/>
            <p:nvPr/>
          </p:nvSpPr>
          <p:spPr bwMode="auto">
            <a:xfrm>
              <a:off x="9376658" y="3398703"/>
              <a:ext cx="1189285" cy="1189285"/>
            </a:xfrm>
            <a:prstGeom prst="ellipse">
              <a:avLst/>
            </a:prstGeom>
            <a:gradFill>
              <a:gsLst>
                <a:gs pos="0">
                  <a:srgbClr val="FF6542"/>
                </a:gs>
                <a:gs pos="100000">
                  <a:srgbClr val="FF33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solidFill>
                  <a:srgbClr val="000000"/>
                </a:solidFill>
                <a:latin typeface="Futura Bk BT" panose="020B05020202040203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îŝḷîḓé-Freeform: Shape 104"/>
            <p:cNvSpPr/>
            <p:nvPr/>
          </p:nvSpPr>
          <p:spPr bwMode="auto">
            <a:xfrm>
              <a:off x="9743920" y="3842425"/>
              <a:ext cx="454758" cy="301837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88862 h 440259"/>
                <a:gd name="T47" fmla="*/ 88862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88862 h 440259"/>
                <a:gd name="T59" fmla="*/ 88862 h 440259"/>
                <a:gd name="T60" fmla="*/ 278945 h 440259"/>
                <a:gd name="T61" fmla="*/ 278945 h 440259"/>
                <a:gd name="T62" fmla="*/ 278945 h 440259"/>
                <a:gd name="T6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533">
                  <a:moveTo>
                    <a:pt x="802" y="11"/>
                  </a:moveTo>
                  <a:cubicBezTo>
                    <a:pt x="802" y="11"/>
                    <a:pt x="802" y="11"/>
                    <a:pt x="802" y="11"/>
                  </a:cubicBezTo>
                  <a:cubicBezTo>
                    <a:pt x="801" y="9"/>
                    <a:pt x="801" y="8"/>
                    <a:pt x="800" y="6"/>
                  </a:cubicBezTo>
                  <a:cubicBezTo>
                    <a:pt x="800" y="6"/>
                    <a:pt x="800" y="6"/>
                    <a:pt x="800" y="6"/>
                  </a:cubicBezTo>
                  <a:cubicBezTo>
                    <a:pt x="800" y="6"/>
                    <a:pt x="800" y="6"/>
                    <a:pt x="800" y="6"/>
                  </a:cubicBezTo>
                  <a:cubicBezTo>
                    <a:pt x="799" y="5"/>
                    <a:pt x="798" y="4"/>
                    <a:pt x="797" y="3"/>
                  </a:cubicBezTo>
                  <a:cubicBezTo>
                    <a:pt x="796" y="3"/>
                    <a:pt x="796" y="2"/>
                    <a:pt x="796" y="2"/>
                  </a:cubicBezTo>
                  <a:cubicBezTo>
                    <a:pt x="795" y="2"/>
                    <a:pt x="794" y="1"/>
                    <a:pt x="793" y="1"/>
                  </a:cubicBezTo>
                  <a:cubicBezTo>
                    <a:pt x="792" y="0"/>
                    <a:pt x="791" y="0"/>
                    <a:pt x="791" y="0"/>
                  </a:cubicBezTo>
                  <a:cubicBezTo>
                    <a:pt x="790" y="0"/>
                    <a:pt x="789" y="0"/>
                    <a:pt x="789" y="0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786" y="0"/>
                    <a:pt x="786" y="0"/>
                    <a:pt x="786" y="0"/>
                  </a:cubicBezTo>
                  <a:lnTo>
                    <a:pt x="12" y="160"/>
                  </a:lnTo>
                  <a:cubicBezTo>
                    <a:pt x="6" y="161"/>
                    <a:pt x="2" y="166"/>
                    <a:pt x="1" y="171"/>
                  </a:cubicBezTo>
                  <a:cubicBezTo>
                    <a:pt x="0" y="177"/>
                    <a:pt x="3" y="182"/>
                    <a:pt x="8" y="185"/>
                  </a:cubicBezTo>
                  <a:lnTo>
                    <a:pt x="230" y="302"/>
                  </a:lnTo>
                  <a:lnTo>
                    <a:pt x="269" y="518"/>
                  </a:lnTo>
                  <a:cubicBezTo>
                    <a:pt x="269" y="518"/>
                    <a:pt x="269" y="518"/>
                    <a:pt x="269" y="518"/>
                  </a:cubicBezTo>
                  <a:cubicBezTo>
                    <a:pt x="269" y="519"/>
                    <a:pt x="269" y="520"/>
                    <a:pt x="269" y="521"/>
                  </a:cubicBezTo>
                  <a:cubicBezTo>
                    <a:pt x="269" y="522"/>
                    <a:pt x="269" y="523"/>
                    <a:pt x="269" y="523"/>
                  </a:cubicBezTo>
                  <a:cubicBezTo>
                    <a:pt x="269" y="524"/>
                    <a:pt x="270" y="525"/>
                    <a:pt x="270" y="527"/>
                  </a:cubicBezTo>
                  <a:cubicBezTo>
                    <a:pt x="271" y="527"/>
                    <a:pt x="271" y="527"/>
                    <a:pt x="271" y="527"/>
                  </a:cubicBezTo>
                  <a:cubicBezTo>
                    <a:pt x="271" y="527"/>
                    <a:pt x="271" y="527"/>
                    <a:pt x="271" y="527"/>
                  </a:cubicBezTo>
                  <a:cubicBezTo>
                    <a:pt x="271" y="528"/>
                    <a:pt x="271" y="528"/>
                    <a:pt x="272" y="528"/>
                  </a:cubicBezTo>
                  <a:cubicBezTo>
                    <a:pt x="272" y="529"/>
                    <a:pt x="273" y="530"/>
                    <a:pt x="274" y="530"/>
                  </a:cubicBezTo>
                  <a:cubicBezTo>
                    <a:pt x="274" y="530"/>
                    <a:pt x="274" y="530"/>
                    <a:pt x="274" y="531"/>
                  </a:cubicBezTo>
                  <a:cubicBezTo>
                    <a:pt x="274" y="531"/>
                    <a:pt x="274" y="531"/>
                    <a:pt x="275" y="531"/>
                  </a:cubicBezTo>
                  <a:cubicBezTo>
                    <a:pt x="275" y="531"/>
                    <a:pt x="276" y="532"/>
                    <a:pt x="277" y="532"/>
                  </a:cubicBezTo>
                  <a:cubicBezTo>
                    <a:pt x="277" y="532"/>
                    <a:pt x="278" y="533"/>
                    <a:pt x="278" y="533"/>
                  </a:cubicBezTo>
                  <a:cubicBezTo>
                    <a:pt x="279" y="533"/>
                    <a:pt x="281" y="533"/>
                    <a:pt x="282" y="533"/>
                  </a:cubicBezTo>
                  <a:lnTo>
                    <a:pt x="282" y="533"/>
                  </a:lnTo>
                  <a:lnTo>
                    <a:pt x="282" y="533"/>
                  </a:lnTo>
                  <a:lnTo>
                    <a:pt x="282" y="533"/>
                  </a:lnTo>
                  <a:cubicBezTo>
                    <a:pt x="282" y="533"/>
                    <a:pt x="282" y="533"/>
                    <a:pt x="282" y="533"/>
                  </a:cubicBezTo>
                  <a:cubicBezTo>
                    <a:pt x="282" y="533"/>
                    <a:pt x="282" y="533"/>
                    <a:pt x="283" y="533"/>
                  </a:cubicBezTo>
                  <a:cubicBezTo>
                    <a:pt x="286" y="533"/>
                    <a:pt x="290" y="532"/>
                    <a:pt x="292" y="529"/>
                  </a:cubicBezTo>
                  <a:lnTo>
                    <a:pt x="440" y="431"/>
                  </a:lnTo>
                  <a:lnTo>
                    <a:pt x="595" y="531"/>
                  </a:lnTo>
                  <a:cubicBezTo>
                    <a:pt x="597" y="532"/>
                    <a:pt x="599" y="533"/>
                    <a:pt x="602" y="533"/>
                  </a:cubicBezTo>
                  <a:cubicBezTo>
                    <a:pt x="603" y="533"/>
                    <a:pt x="605" y="533"/>
                    <a:pt x="606" y="533"/>
                  </a:cubicBezTo>
                  <a:cubicBezTo>
                    <a:pt x="610" y="531"/>
                    <a:pt x="613" y="528"/>
                    <a:pt x="614" y="524"/>
                  </a:cubicBezTo>
                  <a:lnTo>
                    <a:pt x="800" y="20"/>
                  </a:lnTo>
                  <a:cubicBezTo>
                    <a:pt x="801" y="18"/>
                    <a:pt x="802" y="16"/>
                    <a:pt x="802" y="13"/>
                  </a:cubicBezTo>
                  <a:cubicBezTo>
                    <a:pt x="802" y="12"/>
                    <a:pt x="802" y="12"/>
                    <a:pt x="802" y="11"/>
                  </a:cubicBezTo>
                  <a:close/>
                  <a:moveTo>
                    <a:pt x="647" y="101"/>
                  </a:moveTo>
                  <a:lnTo>
                    <a:pt x="327" y="336"/>
                  </a:lnTo>
                  <a:cubicBezTo>
                    <a:pt x="327" y="336"/>
                    <a:pt x="326" y="337"/>
                    <a:pt x="326" y="337"/>
                  </a:cubicBezTo>
                  <a:cubicBezTo>
                    <a:pt x="326" y="337"/>
                    <a:pt x="326" y="337"/>
                    <a:pt x="325" y="338"/>
                  </a:cubicBezTo>
                  <a:cubicBezTo>
                    <a:pt x="325" y="338"/>
                    <a:pt x="325" y="338"/>
                    <a:pt x="325" y="339"/>
                  </a:cubicBezTo>
                  <a:cubicBezTo>
                    <a:pt x="324" y="339"/>
                    <a:pt x="324" y="339"/>
                    <a:pt x="324" y="340"/>
                  </a:cubicBezTo>
                  <a:cubicBezTo>
                    <a:pt x="323" y="340"/>
                    <a:pt x="323" y="341"/>
                    <a:pt x="323" y="342"/>
                  </a:cubicBezTo>
                  <a:cubicBezTo>
                    <a:pt x="323" y="342"/>
                    <a:pt x="323" y="342"/>
                    <a:pt x="323" y="343"/>
                  </a:cubicBezTo>
                  <a:cubicBezTo>
                    <a:pt x="323" y="343"/>
                    <a:pt x="322" y="343"/>
                    <a:pt x="322" y="343"/>
                  </a:cubicBezTo>
                  <a:lnTo>
                    <a:pt x="286" y="462"/>
                  </a:lnTo>
                  <a:lnTo>
                    <a:pt x="257" y="301"/>
                  </a:lnTo>
                  <a:lnTo>
                    <a:pt x="647" y="101"/>
                  </a:lnTo>
                  <a:close/>
                  <a:moveTo>
                    <a:pt x="306" y="487"/>
                  </a:moveTo>
                  <a:lnTo>
                    <a:pt x="343" y="367"/>
                  </a:lnTo>
                  <a:lnTo>
                    <a:pt x="399" y="404"/>
                  </a:lnTo>
                  <a:lnTo>
                    <a:pt x="416" y="415"/>
                  </a:lnTo>
                  <a:lnTo>
                    <a:pt x="361" y="451"/>
                  </a:lnTo>
                  <a:lnTo>
                    <a:pt x="306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2381" y="4431623"/>
            <a:ext cx="2061188" cy="1452184"/>
            <a:chOff x="8255877" y="3108980"/>
            <a:chExt cx="2061188" cy="1452184"/>
          </a:xfrm>
        </p:grpSpPr>
        <p:sp>
          <p:nvSpPr>
            <p:cNvPr id="32" name="矩形 31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99578" y="3858121"/>
            <a:ext cx="2061188" cy="1452184"/>
            <a:chOff x="8255877" y="3108980"/>
            <a:chExt cx="2061188" cy="1452184"/>
          </a:xfrm>
        </p:grpSpPr>
        <p:sp>
          <p:nvSpPr>
            <p:cNvPr id="35" name="矩形 34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474445" y="4452598"/>
            <a:ext cx="2061188" cy="1452184"/>
            <a:chOff x="8255877" y="3108980"/>
            <a:chExt cx="2061188" cy="1452184"/>
          </a:xfrm>
        </p:grpSpPr>
        <p:sp>
          <p:nvSpPr>
            <p:cNvPr id="38" name="矩形 37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397708" y="3155671"/>
            <a:ext cx="2061188" cy="1452184"/>
            <a:chOff x="8255877" y="3108980"/>
            <a:chExt cx="2061188" cy="1452184"/>
          </a:xfrm>
        </p:grpSpPr>
        <p:sp>
          <p:nvSpPr>
            <p:cNvPr id="41" name="矩形 40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726153" y="3155671"/>
            <a:ext cx="2061188" cy="1452184"/>
            <a:chOff x="8255877" y="3108980"/>
            <a:chExt cx="2061188" cy="1452184"/>
          </a:xfrm>
        </p:grpSpPr>
        <p:sp>
          <p:nvSpPr>
            <p:cNvPr id="44" name="矩形 43"/>
            <p:cNvSpPr/>
            <p:nvPr/>
          </p:nvSpPr>
          <p:spPr>
            <a:xfrm>
              <a:off x="8255877" y="3108980"/>
              <a:ext cx="20611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300" dirty="0">
                  <a:gradFill flip="none" rotWithShape="1">
                    <a:gsLst>
                      <a:gs pos="89000">
                        <a:srgbClr val="FF6992"/>
                      </a:gs>
                      <a:gs pos="7000">
                        <a:srgbClr val="FF8B77"/>
                      </a:gs>
                    </a:gsLst>
                    <a:lin ang="10800000" scaled="1"/>
                    <a:tileRect/>
                  </a:gradFill>
                  <a:latin typeface="Century Gothic" panose="020B0502020202020204" pitchFamily="34" charset="0"/>
                </a:rPr>
                <a:t>文本标题</a:t>
              </a:r>
              <a:endParaRPr lang="zh-CN" altLang="en-US" sz="2800" b="1" spc="300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289087" y="3667330"/>
              <a:ext cx="1960464" cy="893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天空, 男士, 服装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146042" y="2388284"/>
            <a:ext cx="789992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600" dirty="0">
                <a:gradFill>
                  <a:gsLst>
                    <a:gs pos="0">
                      <a:srgbClr val="FF6545"/>
                    </a:gs>
                    <a:gs pos="100000">
                      <a:srgbClr val="FF366E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 感谢聆听</a:t>
            </a:r>
            <a:endParaRPr lang="zh-CN" altLang="en-US" sz="6600" b="1" spc="600" dirty="0">
              <a:gradFill>
                <a:gsLst>
                  <a:gs pos="0">
                    <a:srgbClr val="FF6545"/>
                  </a:gs>
                  <a:gs pos="100000">
                    <a:srgbClr val="FF366E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37397" y="3616325"/>
            <a:ext cx="4317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gradFill flip="none" rotWithShape="1">
                  <a:gsLst>
                    <a:gs pos="89000">
                      <a:srgbClr val="FF6992"/>
                    </a:gs>
                    <a:gs pos="7000">
                      <a:srgbClr val="FF8B77"/>
                    </a:gs>
                  </a:gsLst>
                  <a:lin ang="10800000" scaled="1"/>
                  <a:tileRect/>
                </a:gradFill>
                <a:latin typeface="Century Gothic" panose="020B0502020202020204" pitchFamily="34" charset="0"/>
              </a:rPr>
              <a:t>THANK YOU FOR WATCHING</a:t>
            </a:r>
            <a:endParaRPr lang="en-US" altLang="zh-CN" sz="2400" b="1" dirty="0">
              <a:gradFill flip="none" rotWithShape="1">
                <a:gsLst>
                  <a:gs pos="89000">
                    <a:srgbClr val="FF6992"/>
                  </a:gs>
                  <a:gs pos="7000">
                    <a:srgbClr val="FF8B77"/>
                  </a:gs>
                </a:gsLst>
                <a:lin ang="10800000" scaled="1"/>
                <a:tileRect/>
              </a:gradFill>
              <a:latin typeface="Century Gothic" panose="020B0502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419289" y="3847157"/>
            <a:ext cx="1383487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2389225" y="3847157"/>
            <a:ext cx="1383487" cy="0"/>
          </a:xfrm>
          <a:prstGeom prst="line">
            <a:avLst/>
          </a:prstGeom>
          <a:ln w="38100">
            <a:gradFill flip="none" rotWithShape="1">
              <a:gsLst>
                <a:gs pos="24000">
                  <a:srgbClr val="FF8B77">
                    <a:alpha val="0"/>
                  </a:srgbClr>
                </a:gs>
                <a:gs pos="100000">
                  <a:srgbClr val="FF699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8">
      <a:majorFont>
        <a:latin typeface="Century Gothic"/>
        <a:ea typeface="微软雅黑"/>
        <a:cs typeface=""/>
      </a:majorFont>
      <a:minorFont>
        <a:latin typeface="Calibri Light"/>
        <a:ea typeface="Calibri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1896</Words>
  <Application>WPS 演示</Application>
  <PresentationFormat>宽屏</PresentationFormat>
  <Paragraphs>282</Paragraphs>
  <Slides>19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Century Gothic</vt:lpstr>
      <vt:lpstr>Futura Bk BT</vt:lpstr>
      <vt:lpstr>思源黑体 CN Normal</vt:lpstr>
      <vt:lpstr>Arial</vt:lpstr>
      <vt:lpstr>Calibri Light</vt:lpstr>
      <vt:lpstr>Calibri</vt:lpstr>
      <vt:lpstr>Segoe Print</vt:lpstr>
      <vt:lpstr>黑体</vt:lpstr>
      <vt:lpstr>Arial Unicode MS</vt:lpstr>
      <vt:lpstr>等线</vt:lpstr>
      <vt:lpstr>等线</vt:lpstr>
      <vt:lpstr>字体管家仿宋</vt:lpstr>
      <vt:lpstr>Calibri</vt:lpstr>
      <vt:lpstr>文泉驿微米黑</vt:lpstr>
      <vt:lpstr>仿宋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Name</dc:creator>
  <cp:lastModifiedBy>admin</cp:lastModifiedBy>
  <cp:revision>17</cp:revision>
  <dcterms:created xsi:type="dcterms:W3CDTF">2018-09-26T03:48:00Z</dcterms:created>
  <dcterms:modified xsi:type="dcterms:W3CDTF">2018-09-29T02:44:19Z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