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8" r:id="rId3"/>
    <p:sldId id="259" r:id="rId4"/>
    <p:sldId id="264" r:id="rId5"/>
    <p:sldId id="265" r:id="rId6"/>
    <p:sldId id="266" r:id="rId7"/>
    <p:sldId id="260" r:id="rId8"/>
    <p:sldId id="267" r:id="rId9"/>
    <p:sldId id="268" r:id="rId10"/>
    <p:sldId id="269" r:id="rId11"/>
    <p:sldId id="261" r:id="rId12"/>
    <p:sldId id="272" r:id="rId13"/>
    <p:sldId id="270" r:id="rId14"/>
    <p:sldId id="271" r:id="rId15"/>
    <p:sldId id="262" r:id="rId16"/>
    <p:sldId id="274" r:id="rId17"/>
    <p:sldId id="273" r:id="rId18"/>
    <p:sldId id="275" r:id="rId19"/>
    <p:sldId id="278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8089"/>
    <a:srgbClr val="FAA165"/>
    <a:srgbClr val="9FC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900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800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22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850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72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67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804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593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242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43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06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09A07-9B52-4AFF-A80D-5C45725EC8E1}" type="datetimeFigureOut">
              <a:rPr lang="zh-CN" altLang="en-US" smtClean="0"/>
              <a:t>2018/9/27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231EE-653A-41BF-91C9-8391ECA1A3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05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空心弧 1"/>
          <p:cNvSpPr/>
          <p:nvPr/>
        </p:nvSpPr>
        <p:spPr>
          <a:xfrm rot="2862427">
            <a:off x="4345214" y="1019471"/>
            <a:ext cx="3363628" cy="3363628"/>
          </a:xfrm>
          <a:prstGeom prst="blockArc">
            <a:avLst>
              <a:gd name="adj1" fmla="val 11833848"/>
              <a:gd name="adj2" fmla="val 8904846"/>
              <a:gd name="adj3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45182" y="1108386"/>
            <a:ext cx="1107996" cy="19379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 系</a:t>
            </a:r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6998128" y="1108386"/>
            <a:ext cx="559558" cy="6687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998128" y="1456405"/>
            <a:ext cx="559558" cy="6687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4115893" y="3058613"/>
            <a:ext cx="559558" cy="6687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115893" y="3406632"/>
            <a:ext cx="559558" cy="6687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5356177" y="3479296"/>
            <a:ext cx="1361890" cy="428444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2019</a:t>
            </a:r>
            <a:endParaRPr lang="zh-CN" altLang="en-US" sz="24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02340" y="1281351"/>
            <a:ext cx="677108" cy="164083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200" b="1" spc="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小</a:t>
            </a:r>
            <a:r>
              <a:rPr lang="zh-CN" altLang="en-US" sz="3200" b="1" spc="6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清新</a:t>
            </a:r>
            <a:endParaRPr lang="zh-CN" altLang="en-US" sz="3200" b="1" spc="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35446" y="1254099"/>
            <a:ext cx="677108" cy="215700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200" b="1" spc="600" dirty="0">
                <a:latin typeface="华文行楷" panose="02010800040101010101" pitchFamily="2" charset="-122"/>
                <a:ea typeface="华文行楷" panose="02010800040101010101" pitchFamily="2" charset="-122"/>
              </a:rPr>
              <a:t>教育培训</a:t>
            </a:r>
            <a:endParaRPr lang="zh-CN" altLang="en-US" sz="3200" b="1" spc="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757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1" r="23792"/>
          <a:stretch/>
        </p:blipFill>
        <p:spPr>
          <a:xfrm>
            <a:off x="6759614" y="0"/>
            <a:ext cx="5432386" cy="6858000"/>
          </a:xfrm>
          <a:custGeom>
            <a:avLst/>
            <a:gdLst>
              <a:gd name="connsiteX0" fmla="*/ 1652288 w 5432386"/>
              <a:gd name="connsiteY0" fmla="*/ 0 h 6858000"/>
              <a:gd name="connsiteX1" fmla="*/ 5432386 w 5432386"/>
              <a:gd name="connsiteY1" fmla="*/ 0 h 6858000"/>
              <a:gd name="connsiteX2" fmla="*/ 5432386 w 5432386"/>
              <a:gd name="connsiteY2" fmla="*/ 6858000 h 6858000"/>
              <a:gd name="connsiteX3" fmla="*/ 1652288 w 5432386"/>
              <a:gd name="connsiteY3" fmla="*/ 6858000 h 6858000"/>
              <a:gd name="connsiteX4" fmla="*/ 1596390 w 5432386"/>
              <a:gd name="connsiteY4" fmla="*/ 6814073 h 6858000"/>
              <a:gd name="connsiteX5" fmla="*/ 0 w 5432386"/>
              <a:gd name="connsiteY5" fmla="*/ 3429000 h 6858000"/>
              <a:gd name="connsiteX6" fmla="*/ 1596390 w 5432386"/>
              <a:gd name="connsiteY6" fmla="*/ 439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2386" h="6858000">
                <a:moveTo>
                  <a:pt x="1652288" y="0"/>
                </a:moveTo>
                <a:lnTo>
                  <a:pt x="5432386" y="0"/>
                </a:lnTo>
                <a:lnTo>
                  <a:pt x="5432386" y="6858000"/>
                </a:lnTo>
                <a:lnTo>
                  <a:pt x="1652288" y="6858000"/>
                </a:lnTo>
                <a:lnTo>
                  <a:pt x="1596390" y="6814073"/>
                </a:lnTo>
                <a:cubicBezTo>
                  <a:pt x="621435" y="6009468"/>
                  <a:pt x="0" y="4791806"/>
                  <a:pt x="0" y="3429000"/>
                </a:cubicBezTo>
                <a:cubicBezTo>
                  <a:pt x="0" y="2066194"/>
                  <a:pt x="621435" y="848532"/>
                  <a:pt x="1596390" y="43927"/>
                </a:cubicBez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7462236" y="2874620"/>
            <a:ext cx="1527059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170299" y="1441651"/>
            <a:ext cx="532436" cy="532436"/>
          </a:xfrm>
          <a:prstGeom prst="flowChartConnector">
            <a:avLst/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1</a:t>
            </a:r>
            <a:endParaRPr lang="zh-CN" altLang="en-US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03676" y="1507814"/>
            <a:ext cx="3345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170299" y="2650169"/>
            <a:ext cx="532436" cy="532436"/>
          </a:xfrm>
          <a:prstGeom prst="flowChartConnector">
            <a:avLst/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2</a:t>
            </a:r>
            <a:endParaRPr lang="zh-CN" altLang="en-US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03676" y="2716332"/>
            <a:ext cx="3345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2170299" y="3858687"/>
            <a:ext cx="532436" cy="532436"/>
          </a:xfrm>
          <a:prstGeom prst="flowChartConnector">
            <a:avLst/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3</a:t>
            </a:r>
            <a:endParaRPr lang="zh-CN" altLang="en-US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03676" y="3924850"/>
            <a:ext cx="3345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2170299" y="5067206"/>
            <a:ext cx="532436" cy="532436"/>
          </a:xfrm>
          <a:prstGeom prst="flowChartConnector">
            <a:avLst/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4</a:t>
            </a:r>
            <a:endParaRPr lang="zh-CN" altLang="en-US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03676" y="5133369"/>
            <a:ext cx="3345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443308" y="3698653"/>
            <a:ext cx="1564913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141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1" r="23792"/>
          <a:stretch/>
        </p:blipFill>
        <p:spPr>
          <a:xfrm>
            <a:off x="6759614" y="0"/>
            <a:ext cx="5432386" cy="6858000"/>
          </a:xfrm>
          <a:custGeom>
            <a:avLst/>
            <a:gdLst>
              <a:gd name="connsiteX0" fmla="*/ 1652288 w 5432386"/>
              <a:gd name="connsiteY0" fmla="*/ 0 h 6858000"/>
              <a:gd name="connsiteX1" fmla="*/ 5432386 w 5432386"/>
              <a:gd name="connsiteY1" fmla="*/ 0 h 6858000"/>
              <a:gd name="connsiteX2" fmla="*/ 5432386 w 5432386"/>
              <a:gd name="connsiteY2" fmla="*/ 6858000 h 6858000"/>
              <a:gd name="connsiteX3" fmla="*/ 1652288 w 5432386"/>
              <a:gd name="connsiteY3" fmla="*/ 6858000 h 6858000"/>
              <a:gd name="connsiteX4" fmla="*/ 1596390 w 5432386"/>
              <a:gd name="connsiteY4" fmla="*/ 6814073 h 6858000"/>
              <a:gd name="connsiteX5" fmla="*/ 0 w 5432386"/>
              <a:gd name="connsiteY5" fmla="*/ 3429000 h 6858000"/>
              <a:gd name="connsiteX6" fmla="*/ 1596390 w 5432386"/>
              <a:gd name="connsiteY6" fmla="*/ 439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2386" h="6858000">
                <a:moveTo>
                  <a:pt x="1652288" y="0"/>
                </a:moveTo>
                <a:lnTo>
                  <a:pt x="5432386" y="0"/>
                </a:lnTo>
                <a:lnTo>
                  <a:pt x="5432386" y="6858000"/>
                </a:lnTo>
                <a:lnTo>
                  <a:pt x="1652288" y="6858000"/>
                </a:lnTo>
                <a:lnTo>
                  <a:pt x="1596390" y="6814073"/>
                </a:lnTo>
                <a:cubicBezTo>
                  <a:pt x="621435" y="6009468"/>
                  <a:pt x="0" y="4791806"/>
                  <a:pt x="0" y="3429000"/>
                </a:cubicBezTo>
                <a:cubicBezTo>
                  <a:pt x="0" y="2066194"/>
                  <a:pt x="621435" y="848532"/>
                  <a:pt x="1596390" y="43927"/>
                </a:cubicBez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1574156" y="3347850"/>
            <a:ext cx="4328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6076708" y="1145893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476032" y="1004103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758403" y="1930078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337140" y="1750670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04774" y="791950"/>
            <a:ext cx="2963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AA16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PART  01</a:t>
            </a:r>
            <a:endParaRPr lang="zh-CN" altLang="en-US" sz="4000" b="1" dirty="0">
              <a:solidFill>
                <a:srgbClr val="FAA16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35665" y="1544306"/>
            <a:ext cx="2696901" cy="0"/>
          </a:xfrm>
          <a:prstGeom prst="line">
            <a:avLst/>
          </a:prstGeom>
          <a:ln>
            <a:solidFill>
              <a:srgbClr val="FAA1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2286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7660452" y="4568510"/>
            <a:ext cx="542427" cy="342814"/>
          </a:xfrm>
          <a:prstGeom prst="rect">
            <a:avLst/>
          </a:pr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13429" y="1759940"/>
            <a:ext cx="29338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</a:p>
          <a:p>
            <a:pPr>
              <a:lnSpc>
                <a:spcPct val="200000"/>
              </a:lnSpc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4578" y="1417126"/>
            <a:ext cx="542427" cy="342814"/>
          </a:xfrm>
          <a:prstGeom prst="rect">
            <a:avLst/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88848" y="1313450"/>
            <a:ext cx="1245854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 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01578" y="4935545"/>
            <a:ext cx="5290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</a:p>
          <a:p>
            <a:pPr>
              <a:lnSpc>
                <a:spcPct val="150000"/>
              </a:lnSpc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89529" y="4476637"/>
            <a:ext cx="1245854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 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923729" y="759462"/>
            <a:ext cx="5289631" cy="4328584"/>
            <a:chOff x="3778949" y="873762"/>
            <a:chExt cx="5289631" cy="432858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8" r="74181"/>
            <a:stretch/>
          </p:blipFill>
          <p:spPr>
            <a:xfrm>
              <a:off x="3778949" y="1460502"/>
              <a:ext cx="1253387" cy="3303636"/>
            </a:xfrm>
            <a:custGeom>
              <a:avLst/>
              <a:gdLst>
                <a:gd name="connsiteX0" fmla="*/ 0 w 1253387"/>
                <a:gd name="connsiteY0" fmla="*/ 0 h 3303636"/>
                <a:gd name="connsiteX1" fmla="*/ 1253387 w 1253387"/>
                <a:gd name="connsiteY1" fmla="*/ 0 h 3303636"/>
                <a:gd name="connsiteX2" fmla="*/ 1253387 w 1253387"/>
                <a:gd name="connsiteY2" fmla="*/ 3303636 h 3303636"/>
                <a:gd name="connsiteX3" fmla="*/ 0 w 1253387"/>
                <a:gd name="connsiteY3" fmla="*/ 3303636 h 3303636"/>
                <a:gd name="connsiteX4" fmla="*/ 0 w 1253387"/>
                <a:gd name="connsiteY4" fmla="*/ 0 h 330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3387" h="3303636">
                  <a:moveTo>
                    <a:pt x="0" y="0"/>
                  </a:moveTo>
                  <a:lnTo>
                    <a:pt x="1253387" y="0"/>
                  </a:lnTo>
                  <a:lnTo>
                    <a:pt x="1253387" y="3303636"/>
                  </a:lnTo>
                  <a:lnTo>
                    <a:pt x="0" y="3303636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47" r="50987"/>
            <a:stretch/>
          </p:blipFill>
          <p:spPr>
            <a:xfrm>
              <a:off x="5073493" y="1898710"/>
              <a:ext cx="1313574" cy="3303636"/>
            </a:xfrm>
            <a:custGeom>
              <a:avLst/>
              <a:gdLst>
                <a:gd name="connsiteX0" fmla="*/ 0 w 1313574"/>
                <a:gd name="connsiteY0" fmla="*/ 0 h 3303636"/>
                <a:gd name="connsiteX1" fmla="*/ 1313574 w 1313574"/>
                <a:gd name="connsiteY1" fmla="*/ 0 h 3303636"/>
                <a:gd name="connsiteX2" fmla="*/ 1313574 w 1313574"/>
                <a:gd name="connsiteY2" fmla="*/ 3303636 h 3303636"/>
                <a:gd name="connsiteX3" fmla="*/ 0 w 1313574"/>
                <a:gd name="connsiteY3" fmla="*/ 3303636 h 3303636"/>
                <a:gd name="connsiteX4" fmla="*/ 0 w 1313574"/>
                <a:gd name="connsiteY4" fmla="*/ 0 h 330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574" h="3303636">
                  <a:moveTo>
                    <a:pt x="0" y="0"/>
                  </a:moveTo>
                  <a:lnTo>
                    <a:pt x="1313574" y="0"/>
                  </a:lnTo>
                  <a:lnTo>
                    <a:pt x="1313574" y="3303636"/>
                  </a:lnTo>
                  <a:lnTo>
                    <a:pt x="0" y="3303636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41" r="27793"/>
            <a:stretch/>
          </p:blipFill>
          <p:spPr>
            <a:xfrm>
              <a:off x="6439456" y="873762"/>
              <a:ext cx="1313574" cy="3303636"/>
            </a:xfrm>
            <a:custGeom>
              <a:avLst/>
              <a:gdLst>
                <a:gd name="connsiteX0" fmla="*/ 0 w 1313574"/>
                <a:gd name="connsiteY0" fmla="*/ 0 h 3303636"/>
                <a:gd name="connsiteX1" fmla="*/ 1313574 w 1313574"/>
                <a:gd name="connsiteY1" fmla="*/ 0 h 3303636"/>
                <a:gd name="connsiteX2" fmla="*/ 1313574 w 1313574"/>
                <a:gd name="connsiteY2" fmla="*/ 3303636 h 3303636"/>
                <a:gd name="connsiteX3" fmla="*/ 0 w 1313574"/>
                <a:gd name="connsiteY3" fmla="*/ 3303636 h 3303636"/>
                <a:gd name="connsiteX4" fmla="*/ 0 w 1313574"/>
                <a:gd name="connsiteY4" fmla="*/ 0 h 330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574" h="3303636">
                  <a:moveTo>
                    <a:pt x="0" y="0"/>
                  </a:moveTo>
                  <a:lnTo>
                    <a:pt x="1313574" y="0"/>
                  </a:lnTo>
                  <a:lnTo>
                    <a:pt x="1313574" y="3303636"/>
                  </a:lnTo>
                  <a:lnTo>
                    <a:pt x="0" y="3303636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36" r="5457"/>
            <a:stretch/>
          </p:blipFill>
          <p:spPr>
            <a:xfrm>
              <a:off x="7805419" y="1173001"/>
              <a:ext cx="1263161" cy="3303636"/>
            </a:xfrm>
            <a:custGeom>
              <a:avLst/>
              <a:gdLst>
                <a:gd name="connsiteX0" fmla="*/ 0 w 1263161"/>
                <a:gd name="connsiteY0" fmla="*/ 0 h 3303636"/>
                <a:gd name="connsiteX1" fmla="*/ 1263161 w 1263161"/>
                <a:gd name="connsiteY1" fmla="*/ 0 h 3303636"/>
                <a:gd name="connsiteX2" fmla="*/ 1263161 w 1263161"/>
                <a:gd name="connsiteY2" fmla="*/ 3303636 h 3303636"/>
                <a:gd name="connsiteX3" fmla="*/ 0 w 1263161"/>
                <a:gd name="connsiteY3" fmla="*/ 3303636 h 3303636"/>
                <a:gd name="connsiteX4" fmla="*/ 0 w 1263161"/>
                <a:gd name="connsiteY4" fmla="*/ 0 h 330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161" h="3303636">
                  <a:moveTo>
                    <a:pt x="0" y="0"/>
                  </a:moveTo>
                  <a:lnTo>
                    <a:pt x="1263161" y="0"/>
                  </a:lnTo>
                  <a:lnTo>
                    <a:pt x="1263161" y="3303636"/>
                  </a:lnTo>
                  <a:lnTo>
                    <a:pt x="0" y="3303636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08899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7" grpId="0"/>
      <p:bldP spid="8" grpId="0" animBg="1"/>
      <p:bldP spid="14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1016002" y="3106052"/>
            <a:ext cx="1400630" cy="551543"/>
          </a:xfrm>
          <a:prstGeom prst="roundRect">
            <a:avLst>
              <a:gd name="adj" fmla="val 50000"/>
            </a:avLst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716317" y="2278740"/>
            <a:ext cx="0" cy="82730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284"/>
          <p:cNvSpPr>
            <a:spLocks noChangeArrowheads="1"/>
          </p:cNvSpPr>
          <p:nvPr/>
        </p:nvSpPr>
        <p:spPr bwMode="auto">
          <a:xfrm>
            <a:off x="1496480" y="1770305"/>
            <a:ext cx="439673" cy="439673"/>
          </a:xfrm>
          <a:prstGeom prst="ellipse">
            <a:avLst/>
          </a:prstGeom>
          <a:solidFill>
            <a:srgbClr val="FAA16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554364" y="1872526"/>
            <a:ext cx="311589" cy="232768"/>
            <a:chOff x="1554364" y="1712872"/>
            <a:chExt cx="311589" cy="232768"/>
          </a:xfrm>
        </p:grpSpPr>
        <p:sp>
          <p:nvSpPr>
            <p:cNvPr id="13" name="Freeform 1285"/>
            <p:cNvSpPr>
              <a:spLocks/>
            </p:cNvSpPr>
            <p:nvPr/>
          </p:nvSpPr>
          <p:spPr bwMode="auto">
            <a:xfrm>
              <a:off x="1603627" y="1712872"/>
              <a:ext cx="262326" cy="185968"/>
            </a:xfrm>
            <a:custGeom>
              <a:avLst/>
              <a:gdLst>
                <a:gd name="T0" fmla="*/ 77 w 90"/>
                <a:gd name="T1" fmla="*/ 64 h 64"/>
                <a:gd name="T2" fmla="*/ 77 w 90"/>
                <a:gd name="T3" fmla="*/ 57 h 64"/>
                <a:gd name="T4" fmla="*/ 79 w 90"/>
                <a:gd name="T5" fmla="*/ 57 h 64"/>
                <a:gd name="T6" fmla="*/ 84 w 90"/>
                <a:gd name="T7" fmla="*/ 52 h 64"/>
                <a:gd name="T8" fmla="*/ 84 w 90"/>
                <a:gd name="T9" fmla="*/ 11 h 64"/>
                <a:gd name="T10" fmla="*/ 79 w 90"/>
                <a:gd name="T11" fmla="*/ 6 h 64"/>
                <a:gd name="T12" fmla="*/ 11 w 90"/>
                <a:gd name="T13" fmla="*/ 6 h 64"/>
                <a:gd name="T14" fmla="*/ 6 w 90"/>
                <a:gd name="T15" fmla="*/ 11 h 64"/>
                <a:gd name="T16" fmla="*/ 6 w 90"/>
                <a:gd name="T17" fmla="*/ 13 h 64"/>
                <a:gd name="T18" fmla="*/ 0 w 90"/>
                <a:gd name="T19" fmla="*/ 13 h 64"/>
                <a:gd name="T20" fmla="*/ 0 w 90"/>
                <a:gd name="T21" fmla="*/ 6 h 64"/>
                <a:gd name="T22" fmla="*/ 6 w 90"/>
                <a:gd name="T23" fmla="*/ 0 h 64"/>
                <a:gd name="T24" fmla="*/ 84 w 90"/>
                <a:gd name="T25" fmla="*/ 0 h 64"/>
                <a:gd name="T26" fmla="*/ 90 w 90"/>
                <a:gd name="T27" fmla="*/ 6 h 64"/>
                <a:gd name="T28" fmla="*/ 90 w 90"/>
                <a:gd name="T29" fmla="*/ 58 h 64"/>
                <a:gd name="T30" fmla="*/ 84 w 90"/>
                <a:gd name="T31" fmla="*/ 64 h 64"/>
                <a:gd name="T32" fmla="*/ 77 w 90"/>
                <a:gd name="T3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4">
                  <a:moveTo>
                    <a:pt x="77" y="64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2" y="57"/>
                    <a:pt x="84" y="55"/>
                    <a:pt x="84" y="5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8"/>
                    <a:pt x="82" y="6"/>
                    <a:pt x="79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8" y="6"/>
                    <a:pt x="6" y="8"/>
                    <a:pt x="6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90" y="3"/>
                    <a:pt x="90" y="6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61"/>
                    <a:pt x="87" y="64"/>
                    <a:pt x="84" y="64"/>
                  </a:cubicBezTo>
                  <a:lnTo>
                    <a:pt x="77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286"/>
            <p:cNvSpPr>
              <a:spLocks/>
            </p:cNvSpPr>
            <p:nvPr/>
          </p:nvSpPr>
          <p:spPr bwMode="auto">
            <a:xfrm>
              <a:off x="1554364" y="1758440"/>
              <a:ext cx="258631" cy="55421"/>
            </a:xfrm>
            <a:custGeom>
              <a:avLst/>
              <a:gdLst>
                <a:gd name="T0" fmla="*/ 89 w 89"/>
                <a:gd name="T1" fmla="*/ 19 h 19"/>
                <a:gd name="T2" fmla="*/ 0 w 89"/>
                <a:gd name="T3" fmla="*/ 19 h 19"/>
                <a:gd name="T4" fmla="*/ 0 w 89"/>
                <a:gd name="T5" fmla="*/ 6 h 19"/>
                <a:gd name="T6" fmla="*/ 6 w 89"/>
                <a:gd name="T7" fmla="*/ 0 h 19"/>
                <a:gd name="T8" fmla="*/ 83 w 89"/>
                <a:gd name="T9" fmla="*/ 0 h 19"/>
                <a:gd name="T10" fmla="*/ 89 w 89"/>
                <a:gd name="T11" fmla="*/ 6 h 19"/>
                <a:gd name="T12" fmla="*/ 89 w 89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9">
                  <a:moveTo>
                    <a:pt x="89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7" y="0"/>
                    <a:pt x="89" y="3"/>
                    <a:pt x="89" y="6"/>
                  </a:cubicBezTo>
                  <a:lnTo>
                    <a:pt x="8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287"/>
            <p:cNvSpPr>
              <a:spLocks/>
            </p:cNvSpPr>
            <p:nvPr/>
          </p:nvSpPr>
          <p:spPr bwMode="auto">
            <a:xfrm>
              <a:off x="1554364" y="1843419"/>
              <a:ext cx="258631" cy="102221"/>
            </a:xfrm>
            <a:custGeom>
              <a:avLst/>
              <a:gdLst>
                <a:gd name="T0" fmla="*/ 6 w 89"/>
                <a:gd name="T1" fmla="*/ 35 h 35"/>
                <a:gd name="T2" fmla="*/ 0 w 89"/>
                <a:gd name="T3" fmla="*/ 29 h 35"/>
                <a:gd name="T4" fmla="*/ 0 w 89"/>
                <a:gd name="T5" fmla="*/ 0 h 35"/>
                <a:gd name="T6" fmla="*/ 89 w 89"/>
                <a:gd name="T7" fmla="*/ 0 h 35"/>
                <a:gd name="T8" fmla="*/ 89 w 89"/>
                <a:gd name="T9" fmla="*/ 29 h 35"/>
                <a:gd name="T10" fmla="*/ 83 w 89"/>
                <a:gd name="T11" fmla="*/ 35 h 35"/>
                <a:gd name="T12" fmla="*/ 6 w 89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35">
                  <a:moveTo>
                    <a:pt x="6" y="35"/>
                  </a:moveTo>
                  <a:cubicBezTo>
                    <a:pt x="3" y="35"/>
                    <a:pt x="0" y="32"/>
                    <a:pt x="0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32"/>
                    <a:pt x="87" y="35"/>
                    <a:pt x="83" y="35"/>
                  </a:cubicBez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155255" y="3226177"/>
            <a:ext cx="1315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4532536" y="3106051"/>
            <a:ext cx="1400630" cy="551543"/>
          </a:xfrm>
          <a:prstGeom prst="roundRect">
            <a:avLst>
              <a:gd name="adj" fmla="val 50000"/>
            </a:avLst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5204792" y="2278740"/>
            <a:ext cx="0" cy="82730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1252"/>
          <p:cNvSpPr>
            <a:spLocks noChangeArrowheads="1"/>
          </p:cNvSpPr>
          <p:nvPr/>
        </p:nvSpPr>
        <p:spPr bwMode="auto">
          <a:xfrm>
            <a:off x="5001514" y="1745673"/>
            <a:ext cx="439673" cy="439673"/>
          </a:xfrm>
          <a:prstGeom prst="ellipse">
            <a:avLst/>
          </a:prstGeom>
          <a:solidFill>
            <a:srgbClr val="FAA16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5112356" y="1815873"/>
            <a:ext cx="215526" cy="282031"/>
            <a:chOff x="5112356" y="1656219"/>
            <a:chExt cx="215526" cy="282031"/>
          </a:xfrm>
        </p:grpSpPr>
        <p:sp>
          <p:nvSpPr>
            <p:cNvPr id="22" name="Freeform 1253"/>
            <p:cNvSpPr>
              <a:spLocks/>
            </p:cNvSpPr>
            <p:nvPr/>
          </p:nvSpPr>
          <p:spPr bwMode="auto">
            <a:xfrm>
              <a:off x="5245366" y="1678388"/>
              <a:ext cx="82516" cy="245084"/>
            </a:xfrm>
            <a:custGeom>
              <a:avLst/>
              <a:gdLst>
                <a:gd name="T0" fmla="*/ 67 w 67"/>
                <a:gd name="T1" fmla="*/ 64 h 199"/>
                <a:gd name="T2" fmla="*/ 67 w 67"/>
                <a:gd name="T3" fmla="*/ 199 h 199"/>
                <a:gd name="T4" fmla="*/ 50 w 67"/>
                <a:gd name="T5" fmla="*/ 199 h 199"/>
                <a:gd name="T6" fmla="*/ 50 w 67"/>
                <a:gd name="T7" fmla="*/ 64 h 199"/>
                <a:gd name="T8" fmla="*/ 0 w 67"/>
                <a:gd name="T9" fmla="*/ 0 h 199"/>
                <a:gd name="T10" fmla="*/ 19 w 67"/>
                <a:gd name="T11" fmla="*/ 0 h 199"/>
                <a:gd name="T12" fmla="*/ 67 w 67"/>
                <a:gd name="T13" fmla="*/ 6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99">
                  <a:moveTo>
                    <a:pt x="67" y="64"/>
                  </a:moveTo>
                  <a:lnTo>
                    <a:pt x="67" y="199"/>
                  </a:lnTo>
                  <a:lnTo>
                    <a:pt x="50" y="199"/>
                  </a:lnTo>
                  <a:lnTo>
                    <a:pt x="50" y="64"/>
                  </a:lnTo>
                  <a:lnTo>
                    <a:pt x="0" y="0"/>
                  </a:lnTo>
                  <a:lnTo>
                    <a:pt x="19" y="0"/>
                  </a:lnTo>
                  <a:lnTo>
                    <a:pt x="67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254"/>
            <p:cNvSpPr>
              <a:spLocks noEditPoints="1"/>
            </p:cNvSpPr>
            <p:nvPr/>
          </p:nvSpPr>
          <p:spPr bwMode="auto">
            <a:xfrm>
              <a:off x="5112356" y="1656219"/>
              <a:ext cx="177347" cy="282031"/>
            </a:xfrm>
            <a:custGeom>
              <a:avLst/>
              <a:gdLst>
                <a:gd name="T0" fmla="*/ 61 w 61"/>
                <a:gd name="T1" fmla="*/ 37 h 97"/>
                <a:gd name="T2" fmla="*/ 61 w 61"/>
                <a:gd name="T3" fmla="*/ 97 h 97"/>
                <a:gd name="T4" fmla="*/ 0 w 61"/>
                <a:gd name="T5" fmla="*/ 97 h 97"/>
                <a:gd name="T6" fmla="*/ 0 w 61"/>
                <a:gd name="T7" fmla="*/ 37 h 97"/>
                <a:gd name="T8" fmla="*/ 31 w 61"/>
                <a:gd name="T9" fmla="*/ 0 h 97"/>
                <a:gd name="T10" fmla="*/ 61 w 61"/>
                <a:gd name="T11" fmla="*/ 37 h 97"/>
                <a:gd name="T12" fmla="*/ 39 w 61"/>
                <a:gd name="T13" fmla="*/ 26 h 97"/>
                <a:gd name="T14" fmla="*/ 31 w 61"/>
                <a:gd name="T15" fmla="*/ 17 h 97"/>
                <a:gd name="T16" fmla="*/ 22 w 61"/>
                <a:gd name="T17" fmla="*/ 26 h 97"/>
                <a:gd name="T18" fmla="*/ 31 w 61"/>
                <a:gd name="T19" fmla="*/ 35 h 97"/>
                <a:gd name="T20" fmla="*/ 39 w 61"/>
                <a:gd name="T21" fmla="*/ 2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97">
                  <a:moveTo>
                    <a:pt x="61" y="37"/>
                  </a:moveTo>
                  <a:cubicBezTo>
                    <a:pt x="61" y="97"/>
                    <a:pt x="61" y="97"/>
                    <a:pt x="61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61" y="37"/>
                  </a:lnTo>
                  <a:close/>
                  <a:moveTo>
                    <a:pt x="39" y="26"/>
                  </a:moveTo>
                  <a:cubicBezTo>
                    <a:pt x="39" y="21"/>
                    <a:pt x="35" y="17"/>
                    <a:pt x="31" y="17"/>
                  </a:cubicBezTo>
                  <a:cubicBezTo>
                    <a:pt x="26" y="17"/>
                    <a:pt x="22" y="21"/>
                    <a:pt x="22" y="26"/>
                  </a:cubicBezTo>
                  <a:cubicBezTo>
                    <a:pt x="22" y="31"/>
                    <a:pt x="26" y="35"/>
                    <a:pt x="31" y="35"/>
                  </a:cubicBezTo>
                  <a:cubicBezTo>
                    <a:pt x="35" y="35"/>
                    <a:pt x="39" y="31"/>
                    <a:pt x="39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721462" y="3226177"/>
            <a:ext cx="1315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8098743" y="3106050"/>
            <a:ext cx="1400630" cy="551543"/>
          </a:xfrm>
          <a:prstGeom prst="roundRect">
            <a:avLst>
              <a:gd name="adj" fmla="val 50000"/>
            </a:avLst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8764711" y="2278740"/>
            <a:ext cx="0" cy="82730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005"/>
          <p:cNvSpPr>
            <a:spLocks noChangeArrowheads="1"/>
          </p:cNvSpPr>
          <p:nvPr/>
        </p:nvSpPr>
        <p:spPr bwMode="auto">
          <a:xfrm>
            <a:off x="8544874" y="1725967"/>
            <a:ext cx="439673" cy="439673"/>
          </a:xfrm>
          <a:prstGeom prst="ellipse">
            <a:avLst/>
          </a:prstGeom>
          <a:solidFill>
            <a:srgbClr val="FAA16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8629853" y="1836809"/>
            <a:ext cx="267251" cy="217990"/>
            <a:chOff x="8629853" y="1677155"/>
            <a:chExt cx="267251" cy="217990"/>
          </a:xfrm>
        </p:grpSpPr>
        <p:sp>
          <p:nvSpPr>
            <p:cNvPr id="30" name="Freeform 1006"/>
            <p:cNvSpPr>
              <a:spLocks/>
            </p:cNvSpPr>
            <p:nvPr/>
          </p:nvSpPr>
          <p:spPr bwMode="auto">
            <a:xfrm>
              <a:off x="8865084" y="1764596"/>
              <a:ext cx="3695" cy="8621"/>
            </a:xfrm>
            <a:custGeom>
              <a:avLst/>
              <a:gdLst>
                <a:gd name="T0" fmla="*/ 0 w 1"/>
                <a:gd name="T1" fmla="*/ 0 h 3"/>
                <a:gd name="T2" fmla="*/ 1 w 1"/>
                <a:gd name="T3" fmla="*/ 1 h 3"/>
                <a:gd name="T4" fmla="*/ 0 w 1"/>
                <a:gd name="T5" fmla="*/ 3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2"/>
                    <a:pt x="0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007"/>
            <p:cNvSpPr>
              <a:spLocks/>
            </p:cNvSpPr>
            <p:nvPr/>
          </p:nvSpPr>
          <p:spPr bwMode="auto">
            <a:xfrm>
              <a:off x="8804736" y="1792923"/>
              <a:ext cx="51726" cy="87442"/>
            </a:xfrm>
            <a:custGeom>
              <a:avLst/>
              <a:gdLst>
                <a:gd name="T0" fmla="*/ 2 w 18"/>
                <a:gd name="T1" fmla="*/ 30 h 30"/>
                <a:gd name="T2" fmla="*/ 0 w 18"/>
                <a:gd name="T3" fmla="*/ 28 h 30"/>
                <a:gd name="T4" fmla="*/ 2 w 18"/>
                <a:gd name="T5" fmla="*/ 26 h 30"/>
                <a:gd name="T6" fmla="*/ 15 w 18"/>
                <a:gd name="T7" fmla="*/ 26 h 30"/>
                <a:gd name="T8" fmla="*/ 15 w 18"/>
                <a:gd name="T9" fmla="*/ 2 h 30"/>
                <a:gd name="T10" fmla="*/ 16 w 18"/>
                <a:gd name="T11" fmla="*/ 0 h 30"/>
                <a:gd name="T12" fmla="*/ 18 w 18"/>
                <a:gd name="T13" fmla="*/ 2 h 30"/>
                <a:gd name="T14" fmla="*/ 18 w 18"/>
                <a:gd name="T15" fmla="*/ 27 h 30"/>
                <a:gd name="T16" fmla="*/ 18 w 18"/>
                <a:gd name="T17" fmla="*/ 28 h 30"/>
                <a:gd name="T18" fmla="*/ 16 w 18"/>
                <a:gd name="T19" fmla="*/ 30 h 30"/>
                <a:gd name="T20" fmla="*/ 2 w 18"/>
                <a:gd name="T2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30">
                  <a:moveTo>
                    <a:pt x="2" y="30"/>
                  </a:moveTo>
                  <a:cubicBezTo>
                    <a:pt x="1" y="30"/>
                    <a:pt x="0" y="29"/>
                    <a:pt x="0" y="28"/>
                  </a:cubicBezTo>
                  <a:cubicBezTo>
                    <a:pt x="0" y="27"/>
                    <a:pt x="1" y="26"/>
                    <a:pt x="2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7" y="30"/>
                    <a:pt x="16" y="30"/>
                  </a:cubicBezTo>
                  <a:lnTo>
                    <a:pt x="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008"/>
            <p:cNvSpPr>
              <a:spLocks noEditPoints="1"/>
            </p:cNvSpPr>
            <p:nvPr/>
          </p:nvSpPr>
          <p:spPr bwMode="auto">
            <a:xfrm>
              <a:off x="8828136" y="1677155"/>
              <a:ext cx="68968" cy="104684"/>
            </a:xfrm>
            <a:custGeom>
              <a:avLst/>
              <a:gdLst>
                <a:gd name="T0" fmla="*/ 2 w 24"/>
                <a:gd name="T1" fmla="*/ 36 h 36"/>
                <a:gd name="T2" fmla="*/ 0 w 24"/>
                <a:gd name="T3" fmla="*/ 34 h 36"/>
                <a:gd name="T4" fmla="*/ 0 w 24"/>
                <a:gd name="T5" fmla="*/ 2 h 36"/>
                <a:gd name="T6" fmla="*/ 2 w 24"/>
                <a:gd name="T7" fmla="*/ 0 h 36"/>
                <a:gd name="T8" fmla="*/ 22 w 24"/>
                <a:gd name="T9" fmla="*/ 0 h 36"/>
                <a:gd name="T10" fmla="*/ 24 w 24"/>
                <a:gd name="T11" fmla="*/ 2 h 36"/>
                <a:gd name="T12" fmla="*/ 24 w 24"/>
                <a:gd name="T13" fmla="*/ 34 h 36"/>
                <a:gd name="T14" fmla="*/ 22 w 24"/>
                <a:gd name="T15" fmla="*/ 36 h 36"/>
                <a:gd name="T16" fmla="*/ 2 w 24"/>
                <a:gd name="T17" fmla="*/ 36 h 36"/>
                <a:gd name="T18" fmla="*/ 22 w 24"/>
                <a:gd name="T19" fmla="*/ 27 h 36"/>
                <a:gd name="T20" fmla="*/ 22 w 24"/>
                <a:gd name="T21" fmla="*/ 2 h 36"/>
                <a:gd name="T22" fmla="*/ 2 w 24"/>
                <a:gd name="T23" fmla="*/ 2 h 36"/>
                <a:gd name="T24" fmla="*/ 2 w 24"/>
                <a:gd name="T25" fmla="*/ 27 h 36"/>
                <a:gd name="T26" fmla="*/ 22 w 24"/>
                <a:gd name="T27" fmla="*/ 27 h 36"/>
                <a:gd name="T28" fmla="*/ 12 w 24"/>
                <a:gd name="T29" fmla="*/ 28 h 36"/>
                <a:gd name="T30" fmla="*/ 9 w 24"/>
                <a:gd name="T31" fmla="*/ 31 h 36"/>
                <a:gd name="T32" fmla="*/ 12 w 24"/>
                <a:gd name="T33" fmla="*/ 35 h 36"/>
                <a:gd name="T34" fmla="*/ 15 w 24"/>
                <a:gd name="T35" fmla="*/ 31 h 36"/>
                <a:gd name="T36" fmla="*/ 12 w 24"/>
                <a:gd name="T3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36">
                  <a:moveTo>
                    <a:pt x="2" y="36"/>
                  </a:moveTo>
                  <a:cubicBezTo>
                    <a:pt x="1" y="36"/>
                    <a:pt x="0" y="35"/>
                    <a:pt x="0" y="3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3" y="36"/>
                    <a:pt x="22" y="36"/>
                  </a:cubicBezTo>
                  <a:lnTo>
                    <a:pt x="2" y="36"/>
                  </a:lnTo>
                  <a:close/>
                  <a:moveTo>
                    <a:pt x="22" y="27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7"/>
                    <a:pt x="2" y="27"/>
                    <a:pt x="2" y="27"/>
                  </a:cubicBezTo>
                  <a:lnTo>
                    <a:pt x="22" y="27"/>
                  </a:lnTo>
                  <a:close/>
                  <a:moveTo>
                    <a:pt x="12" y="28"/>
                  </a:moveTo>
                  <a:cubicBezTo>
                    <a:pt x="10" y="28"/>
                    <a:pt x="9" y="30"/>
                    <a:pt x="9" y="31"/>
                  </a:cubicBezTo>
                  <a:cubicBezTo>
                    <a:pt x="9" y="33"/>
                    <a:pt x="10" y="35"/>
                    <a:pt x="12" y="35"/>
                  </a:cubicBezTo>
                  <a:cubicBezTo>
                    <a:pt x="14" y="35"/>
                    <a:pt x="15" y="33"/>
                    <a:pt x="15" y="31"/>
                  </a:cubicBezTo>
                  <a:cubicBezTo>
                    <a:pt x="15" y="30"/>
                    <a:pt x="14" y="28"/>
                    <a:pt x="1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010"/>
            <p:cNvSpPr>
              <a:spLocks/>
            </p:cNvSpPr>
            <p:nvPr/>
          </p:nvSpPr>
          <p:spPr bwMode="auto">
            <a:xfrm>
              <a:off x="8754242" y="1682081"/>
              <a:ext cx="61579" cy="61579"/>
            </a:xfrm>
            <a:custGeom>
              <a:avLst/>
              <a:gdLst>
                <a:gd name="T0" fmla="*/ 3 w 21"/>
                <a:gd name="T1" fmla="*/ 19 h 21"/>
                <a:gd name="T2" fmla="*/ 1 w 21"/>
                <a:gd name="T3" fmla="*/ 21 h 21"/>
                <a:gd name="T4" fmla="*/ 0 w 21"/>
                <a:gd name="T5" fmla="*/ 19 h 21"/>
                <a:gd name="T6" fmla="*/ 0 w 21"/>
                <a:gd name="T7" fmla="*/ 2 h 21"/>
                <a:gd name="T8" fmla="*/ 0 w 21"/>
                <a:gd name="T9" fmla="*/ 2 h 21"/>
                <a:gd name="T10" fmla="*/ 0 w 21"/>
                <a:gd name="T11" fmla="*/ 2 h 21"/>
                <a:gd name="T12" fmla="*/ 1 w 21"/>
                <a:gd name="T13" fmla="*/ 0 h 21"/>
                <a:gd name="T14" fmla="*/ 19 w 21"/>
                <a:gd name="T15" fmla="*/ 0 h 21"/>
                <a:gd name="T16" fmla="*/ 21 w 21"/>
                <a:gd name="T17" fmla="*/ 2 h 21"/>
                <a:gd name="T18" fmla="*/ 19 w 21"/>
                <a:gd name="T19" fmla="*/ 3 h 21"/>
                <a:gd name="T20" fmla="*/ 3 w 21"/>
                <a:gd name="T21" fmla="*/ 3 h 21"/>
                <a:gd name="T22" fmla="*/ 3 w 21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21">
                  <a:moveTo>
                    <a:pt x="3" y="19"/>
                  </a:moveTo>
                  <a:cubicBezTo>
                    <a:pt x="3" y="20"/>
                    <a:pt x="2" y="21"/>
                    <a:pt x="1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2"/>
                    <a:pt x="20" y="3"/>
                    <a:pt x="19" y="3"/>
                  </a:cubicBezTo>
                  <a:cubicBezTo>
                    <a:pt x="3" y="3"/>
                    <a:pt x="3" y="3"/>
                    <a:pt x="3" y="3"/>
                  </a:cubicBezTo>
                  <a:lnTo>
                    <a:pt x="3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011"/>
            <p:cNvSpPr>
              <a:spLocks/>
            </p:cNvSpPr>
            <p:nvPr/>
          </p:nvSpPr>
          <p:spPr bwMode="auto">
            <a:xfrm>
              <a:off x="8713600" y="1869281"/>
              <a:ext cx="3695" cy="4926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012"/>
            <p:cNvSpPr>
              <a:spLocks/>
            </p:cNvSpPr>
            <p:nvPr/>
          </p:nvSpPr>
          <p:spPr bwMode="auto">
            <a:xfrm>
              <a:off x="8664337" y="1884060"/>
              <a:ext cx="99758" cy="11085"/>
            </a:xfrm>
            <a:custGeom>
              <a:avLst/>
              <a:gdLst>
                <a:gd name="T0" fmla="*/ 0 w 81"/>
                <a:gd name="T1" fmla="*/ 4 h 9"/>
                <a:gd name="T2" fmla="*/ 21 w 81"/>
                <a:gd name="T3" fmla="*/ 4 h 9"/>
                <a:gd name="T4" fmla="*/ 21 w 81"/>
                <a:gd name="T5" fmla="*/ 0 h 9"/>
                <a:gd name="T6" fmla="*/ 57 w 81"/>
                <a:gd name="T7" fmla="*/ 0 h 9"/>
                <a:gd name="T8" fmla="*/ 57 w 81"/>
                <a:gd name="T9" fmla="*/ 4 h 9"/>
                <a:gd name="T10" fmla="*/ 81 w 81"/>
                <a:gd name="T11" fmla="*/ 4 h 9"/>
                <a:gd name="T12" fmla="*/ 81 w 81"/>
                <a:gd name="T13" fmla="*/ 9 h 9"/>
                <a:gd name="T14" fmla="*/ 0 w 81"/>
                <a:gd name="T15" fmla="*/ 9 h 9"/>
                <a:gd name="T16" fmla="*/ 0 w 81"/>
                <a:gd name="T1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">
                  <a:moveTo>
                    <a:pt x="0" y="4"/>
                  </a:moveTo>
                  <a:lnTo>
                    <a:pt x="21" y="4"/>
                  </a:lnTo>
                  <a:lnTo>
                    <a:pt x="21" y="0"/>
                  </a:lnTo>
                  <a:lnTo>
                    <a:pt x="57" y="0"/>
                  </a:lnTo>
                  <a:lnTo>
                    <a:pt x="57" y="4"/>
                  </a:lnTo>
                  <a:lnTo>
                    <a:pt x="81" y="4"/>
                  </a:lnTo>
                  <a:lnTo>
                    <a:pt x="81" y="9"/>
                  </a:lnTo>
                  <a:lnTo>
                    <a:pt x="0" y="9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1013"/>
            <p:cNvSpPr>
              <a:spLocks noEditPoints="1"/>
            </p:cNvSpPr>
            <p:nvPr/>
          </p:nvSpPr>
          <p:spPr bwMode="auto">
            <a:xfrm>
              <a:off x="8629853" y="1755976"/>
              <a:ext cx="166263" cy="128084"/>
            </a:xfrm>
            <a:custGeom>
              <a:avLst/>
              <a:gdLst>
                <a:gd name="T0" fmla="*/ 56 w 57"/>
                <a:gd name="T1" fmla="*/ 1 h 44"/>
                <a:gd name="T2" fmla="*/ 2 w 57"/>
                <a:gd name="T3" fmla="*/ 1 h 44"/>
                <a:gd name="T4" fmla="*/ 2 w 57"/>
                <a:gd name="T5" fmla="*/ 36 h 44"/>
                <a:gd name="T6" fmla="*/ 56 w 57"/>
                <a:gd name="T7" fmla="*/ 36 h 44"/>
                <a:gd name="T8" fmla="*/ 56 w 57"/>
                <a:gd name="T9" fmla="*/ 1 h 44"/>
                <a:gd name="T10" fmla="*/ 57 w 57"/>
                <a:gd name="T11" fmla="*/ 44 h 44"/>
                <a:gd name="T12" fmla="*/ 0 w 57"/>
                <a:gd name="T13" fmla="*/ 44 h 44"/>
                <a:gd name="T14" fmla="*/ 0 w 57"/>
                <a:gd name="T15" fmla="*/ 0 h 44"/>
                <a:gd name="T16" fmla="*/ 57 w 57"/>
                <a:gd name="T17" fmla="*/ 0 h 44"/>
                <a:gd name="T18" fmla="*/ 57 w 57"/>
                <a:gd name="T19" fmla="*/ 44 h 44"/>
                <a:gd name="T20" fmla="*/ 31 w 57"/>
                <a:gd name="T21" fmla="*/ 40 h 44"/>
                <a:gd name="T22" fmla="*/ 29 w 57"/>
                <a:gd name="T23" fmla="*/ 38 h 44"/>
                <a:gd name="T24" fmla="*/ 27 w 57"/>
                <a:gd name="T25" fmla="*/ 40 h 44"/>
                <a:gd name="T26" fmla="*/ 29 w 57"/>
                <a:gd name="T27" fmla="*/ 42 h 44"/>
                <a:gd name="T28" fmla="*/ 31 w 57"/>
                <a:gd name="T29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44">
                  <a:moveTo>
                    <a:pt x="56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56" y="36"/>
                    <a:pt x="56" y="36"/>
                    <a:pt x="56" y="36"/>
                  </a:cubicBezTo>
                  <a:lnTo>
                    <a:pt x="56" y="1"/>
                  </a:lnTo>
                  <a:close/>
                  <a:moveTo>
                    <a:pt x="57" y="44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lnTo>
                    <a:pt x="57" y="44"/>
                  </a:lnTo>
                  <a:close/>
                  <a:moveTo>
                    <a:pt x="31" y="40"/>
                  </a:moveTo>
                  <a:cubicBezTo>
                    <a:pt x="31" y="39"/>
                    <a:pt x="30" y="38"/>
                    <a:pt x="29" y="38"/>
                  </a:cubicBezTo>
                  <a:cubicBezTo>
                    <a:pt x="28" y="38"/>
                    <a:pt x="27" y="39"/>
                    <a:pt x="27" y="40"/>
                  </a:cubicBezTo>
                  <a:cubicBezTo>
                    <a:pt x="27" y="41"/>
                    <a:pt x="28" y="42"/>
                    <a:pt x="29" y="42"/>
                  </a:cubicBezTo>
                  <a:cubicBezTo>
                    <a:pt x="30" y="42"/>
                    <a:pt x="31" y="41"/>
                    <a:pt x="31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239364" y="3248161"/>
            <a:ext cx="1315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8" name="任意多边形 37"/>
          <p:cNvSpPr/>
          <p:nvPr/>
        </p:nvSpPr>
        <p:spPr>
          <a:xfrm>
            <a:off x="2939205" y="3106043"/>
            <a:ext cx="1124861" cy="551544"/>
          </a:xfrm>
          <a:custGeom>
            <a:avLst/>
            <a:gdLst>
              <a:gd name="connsiteX0" fmla="*/ 148784 w 1124861"/>
              <a:gd name="connsiteY0" fmla="*/ 0 h 551544"/>
              <a:gd name="connsiteX1" fmla="*/ 849089 w 1124861"/>
              <a:gd name="connsiteY1" fmla="*/ 0 h 551544"/>
              <a:gd name="connsiteX2" fmla="*/ 1124861 w 1124861"/>
              <a:gd name="connsiteY2" fmla="*/ 275772 h 551544"/>
              <a:gd name="connsiteX3" fmla="*/ 1124860 w 1124861"/>
              <a:gd name="connsiteY3" fmla="*/ 275772 h 551544"/>
              <a:gd name="connsiteX4" fmla="*/ 849088 w 1124861"/>
              <a:gd name="connsiteY4" fmla="*/ 551544 h 551544"/>
              <a:gd name="connsiteX5" fmla="*/ 2 w 1124861"/>
              <a:gd name="connsiteY5" fmla="*/ 551543 h 551544"/>
              <a:gd name="connsiteX6" fmla="*/ 0 w 1124861"/>
              <a:gd name="connsiteY6" fmla="*/ 551543 h 551544"/>
              <a:gd name="connsiteX7" fmla="*/ 148773 w 1124861"/>
              <a:gd name="connsiteY7" fmla="*/ 551543 h 551544"/>
              <a:gd name="connsiteX8" fmla="*/ 424545 w 1124861"/>
              <a:gd name="connsiteY8" fmla="*/ 275771 h 551544"/>
              <a:gd name="connsiteX9" fmla="*/ 424546 w 1124861"/>
              <a:gd name="connsiteY9" fmla="*/ 275771 h 551544"/>
              <a:gd name="connsiteX10" fmla="*/ 204352 w 1124861"/>
              <a:gd name="connsiteY10" fmla="*/ 5602 h 55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4861" h="551544">
                <a:moveTo>
                  <a:pt x="148784" y="0"/>
                </a:moveTo>
                <a:lnTo>
                  <a:pt x="849089" y="0"/>
                </a:lnTo>
                <a:cubicBezTo>
                  <a:pt x="1001394" y="0"/>
                  <a:pt x="1124861" y="123467"/>
                  <a:pt x="1124861" y="275772"/>
                </a:cubicBezTo>
                <a:lnTo>
                  <a:pt x="1124860" y="275772"/>
                </a:lnTo>
                <a:cubicBezTo>
                  <a:pt x="1124860" y="428077"/>
                  <a:pt x="1001393" y="551544"/>
                  <a:pt x="849088" y="551544"/>
                </a:cubicBezTo>
                <a:lnTo>
                  <a:pt x="2" y="551543"/>
                </a:lnTo>
                <a:lnTo>
                  <a:pt x="0" y="551543"/>
                </a:lnTo>
                <a:lnTo>
                  <a:pt x="148773" y="551543"/>
                </a:lnTo>
                <a:cubicBezTo>
                  <a:pt x="301078" y="551543"/>
                  <a:pt x="424545" y="428076"/>
                  <a:pt x="424545" y="275771"/>
                </a:cubicBezTo>
                <a:lnTo>
                  <a:pt x="424546" y="275771"/>
                </a:lnTo>
                <a:cubicBezTo>
                  <a:pt x="424546" y="142504"/>
                  <a:pt x="330017" y="31317"/>
                  <a:pt x="204352" y="5602"/>
                </a:cubicBezTo>
                <a:close/>
              </a:path>
            </a:pathLst>
          </a:cu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V="1">
            <a:off x="3534777" y="3657587"/>
            <a:ext cx="0" cy="82730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1260"/>
          <p:cNvSpPr>
            <a:spLocks noChangeArrowheads="1"/>
          </p:cNvSpPr>
          <p:nvPr/>
        </p:nvSpPr>
        <p:spPr bwMode="auto">
          <a:xfrm>
            <a:off x="3314940" y="4538696"/>
            <a:ext cx="439673" cy="439673"/>
          </a:xfrm>
          <a:prstGeom prst="ellipse">
            <a:avLst/>
          </a:prstGeom>
          <a:solidFill>
            <a:srgbClr val="9FCFD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396224" y="4558401"/>
            <a:ext cx="279568" cy="367010"/>
            <a:chOff x="3396224" y="4398747"/>
            <a:chExt cx="279568" cy="367010"/>
          </a:xfrm>
        </p:grpSpPr>
        <p:sp>
          <p:nvSpPr>
            <p:cNvPr id="43" name="Freeform 1261"/>
            <p:cNvSpPr>
              <a:spLocks/>
            </p:cNvSpPr>
            <p:nvPr/>
          </p:nvSpPr>
          <p:spPr bwMode="auto">
            <a:xfrm>
              <a:off x="3396224" y="4494810"/>
              <a:ext cx="279568" cy="270947"/>
            </a:xfrm>
            <a:custGeom>
              <a:avLst/>
              <a:gdLst>
                <a:gd name="T0" fmla="*/ 66 w 96"/>
                <a:gd name="T1" fmla="*/ 0 h 93"/>
                <a:gd name="T2" fmla="*/ 96 w 96"/>
                <a:gd name="T3" fmla="*/ 45 h 93"/>
                <a:gd name="T4" fmla="*/ 48 w 96"/>
                <a:gd name="T5" fmla="*/ 93 h 93"/>
                <a:gd name="T6" fmla="*/ 0 w 96"/>
                <a:gd name="T7" fmla="*/ 45 h 93"/>
                <a:gd name="T8" fmla="*/ 30 w 96"/>
                <a:gd name="T9" fmla="*/ 0 h 93"/>
                <a:gd name="T10" fmla="*/ 32 w 96"/>
                <a:gd name="T11" fmla="*/ 7 h 93"/>
                <a:gd name="T12" fmla="*/ 7 w 96"/>
                <a:gd name="T13" fmla="*/ 45 h 93"/>
                <a:gd name="T14" fmla="*/ 48 w 96"/>
                <a:gd name="T15" fmla="*/ 86 h 93"/>
                <a:gd name="T16" fmla="*/ 89 w 96"/>
                <a:gd name="T17" fmla="*/ 45 h 93"/>
                <a:gd name="T18" fmla="*/ 64 w 96"/>
                <a:gd name="T19" fmla="*/ 7 h 93"/>
                <a:gd name="T20" fmla="*/ 66 w 96"/>
                <a:gd name="T2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93">
                  <a:moveTo>
                    <a:pt x="66" y="0"/>
                  </a:moveTo>
                  <a:cubicBezTo>
                    <a:pt x="84" y="8"/>
                    <a:pt x="96" y="25"/>
                    <a:pt x="96" y="45"/>
                  </a:cubicBezTo>
                  <a:cubicBezTo>
                    <a:pt x="96" y="71"/>
                    <a:pt x="75" y="93"/>
                    <a:pt x="48" y="93"/>
                  </a:cubicBezTo>
                  <a:cubicBezTo>
                    <a:pt x="22" y="93"/>
                    <a:pt x="0" y="71"/>
                    <a:pt x="0" y="45"/>
                  </a:cubicBezTo>
                  <a:cubicBezTo>
                    <a:pt x="0" y="25"/>
                    <a:pt x="12" y="8"/>
                    <a:pt x="30" y="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17" y="13"/>
                    <a:pt x="7" y="28"/>
                    <a:pt x="7" y="45"/>
                  </a:cubicBezTo>
                  <a:cubicBezTo>
                    <a:pt x="7" y="68"/>
                    <a:pt x="25" y="86"/>
                    <a:pt x="48" y="86"/>
                  </a:cubicBezTo>
                  <a:cubicBezTo>
                    <a:pt x="71" y="86"/>
                    <a:pt x="89" y="68"/>
                    <a:pt x="89" y="45"/>
                  </a:cubicBezTo>
                  <a:cubicBezTo>
                    <a:pt x="89" y="28"/>
                    <a:pt x="79" y="13"/>
                    <a:pt x="64" y="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262"/>
            <p:cNvSpPr>
              <a:spLocks/>
            </p:cNvSpPr>
            <p:nvPr/>
          </p:nvSpPr>
          <p:spPr bwMode="auto">
            <a:xfrm>
              <a:off x="3445487" y="4541610"/>
              <a:ext cx="183505" cy="174884"/>
            </a:xfrm>
            <a:custGeom>
              <a:avLst/>
              <a:gdLst>
                <a:gd name="T0" fmla="*/ 43 w 63"/>
                <a:gd name="T1" fmla="*/ 0 h 60"/>
                <a:gd name="T2" fmla="*/ 63 w 63"/>
                <a:gd name="T3" fmla="*/ 29 h 60"/>
                <a:gd name="T4" fmla="*/ 31 w 63"/>
                <a:gd name="T5" fmla="*/ 60 h 60"/>
                <a:gd name="T6" fmla="*/ 0 w 63"/>
                <a:gd name="T7" fmla="*/ 29 h 60"/>
                <a:gd name="T8" fmla="*/ 19 w 63"/>
                <a:gd name="T9" fmla="*/ 0 h 60"/>
                <a:gd name="T10" fmla="*/ 22 w 63"/>
                <a:gd name="T11" fmla="*/ 8 h 60"/>
                <a:gd name="T12" fmla="*/ 9 w 63"/>
                <a:gd name="T13" fmla="*/ 29 h 60"/>
                <a:gd name="T14" fmla="*/ 31 w 63"/>
                <a:gd name="T15" fmla="*/ 51 h 60"/>
                <a:gd name="T16" fmla="*/ 53 w 63"/>
                <a:gd name="T17" fmla="*/ 29 h 60"/>
                <a:gd name="T18" fmla="*/ 40 w 63"/>
                <a:gd name="T19" fmla="*/ 8 h 60"/>
                <a:gd name="T20" fmla="*/ 43 w 63"/>
                <a:gd name="T2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60">
                  <a:moveTo>
                    <a:pt x="43" y="0"/>
                  </a:moveTo>
                  <a:cubicBezTo>
                    <a:pt x="54" y="4"/>
                    <a:pt x="63" y="16"/>
                    <a:pt x="63" y="29"/>
                  </a:cubicBezTo>
                  <a:cubicBezTo>
                    <a:pt x="63" y="46"/>
                    <a:pt x="48" y="60"/>
                    <a:pt x="31" y="60"/>
                  </a:cubicBezTo>
                  <a:cubicBezTo>
                    <a:pt x="14" y="60"/>
                    <a:pt x="0" y="46"/>
                    <a:pt x="0" y="29"/>
                  </a:cubicBezTo>
                  <a:cubicBezTo>
                    <a:pt x="0" y="16"/>
                    <a:pt x="8" y="4"/>
                    <a:pt x="19" y="0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4" y="12"/>
                    <a:pt x="9" y="20"/>
                    <a:pt x="9" y="29"/>
                  </a:cubicBezTo>
                  <a:cubicBezTo>
                    <a:pt x="9" y="41"/>
                    <a:pt x="19" y="51"/>
                    <a:pt x="31" y="51"/>
                  </a:cubicBezTo>
                  <a:cubicBezTo>
                    <a:pt x="43" y="51"/>
                    <a:pt x="53" y="41"/>
                    <a:pt x="53" y="29"/>
                  </a:cubicBezTo>
                  <a:cubicBezTo>
                    <a:pt x="53" y="20"/>
                    <a:pt x="48" y="12"/>
                    <a:pt x="40" y="8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263"/>
            <p:cNvSpPr>
              <a:spLocks/>
            </p:cNvSpPr>
            <p:nvPr/>
          </p:nvSpPr>
          <p:spPr bwMode="auto">
            <a:xfrm>
              <a:off x="3498444" y="4590873"/>
              <a:ext cx="75127" cy="72663"/>
            </a:xfrm>
            <a:custGeom>
              <a:avLst/>
              <a:gdLst>
                <a:gd name="T0" fmla="*/ 19 w 26"/>
                <a:gd name="T1" fmla="*/ 0 h 25"/>
                <a:gd name="T2" fmla="*/ 26 w 26"/>
                <a:gd name="T3" fmla="*/ 12 h 25"/>
                <a:gd name="T4" fmla="*/ 13 w 26"/>
                <a:gd name="T5" fmla="*/ 25 h 25"/>
                <a:gd name="T6" fmla="*/ 0 w 26"/>
                <a:gd name="T7" fmla="*/ 12 h 25"/>
                <a:gd name="T8" fmla="*/ 7 w 26"/>
                <a:gd name="T9" fmla="*/ 0 h 25"/>
                <a:gd name="T10" fmla="*/ 13 w 26"/>
                <a:gd name="T11" fmla="*/ 14 h 25"/>
                <a:gd name="T12" fmla="*/ 19 w 2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9" y="0"/>
                  </a:moveTo>
                  <a:cubicBezTo>
                    <a:pt x="23" y="2"/>
                    <a:pt x="26" y="6"/>
                    <a:pt x="26" y="12"/>
                  </a:cubicBezTo>
                  <a:cubicBezTo>
                    <a:pt x="26" y="19"/>
                    <a:pt x="20" y="25"/>
                    <a:pt x="13" y="25"/>
                  </a:cubicBezTo>
                  <a:cubicBezTo>
                    <a:pt x="6" y="25"/>
                    <a:pt x="0" y="19"/>
                    <a:pt x="0" y="12"/>
                  </a:cubicBezTo>
                  <a:cubicBezTo>
                    <a:pt x="0" y="6"/>
                    <a:pt x="3" y="2"/>
                    <a:pt x="7" y="0"/>
                  </a:cubicBezTo>
                  <a:cubicBezTo>
                    <a:pt x="13" y="14"/>
                    <a:pt x="13" y="14"/>
                    <a:pt x="13" y="14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264"/>
            <p:cNvSpPr>
              <a:spLocks/>
            </p:cNvSpPr>
            <p:nvPr/>
          </p:nvSpPr>
          <p:spPr bwMode="auto">
            <a:xfrm>
              <a:off x="3504603" y="4398747"/>
              <a:ext cx="64042" cy="183505"/>
            </a:xfrm>
            <a:custGeom>
              <a:avLst/>
              <a:gdLst>
                <a:gd name="T0" fmla="*/ 22 w 22"/>
                <a:gd name="T1" fmla="*/ 29 h 63"/>
                <a:gd name="T2" fmla="*/ 11 w 22"/>
                <a:gd name="T3" fmla="*/ 63 h 63"/>
                <a:gd name="T4" fmla="*/ 0 w 22"/>
                <a:gd name="T5" fmla="*/ 29 h 63"/>
                <a:gd name="T6" fmla="*/ 8 w 22"/>
                <a:gd name="T7" fmla="*/ 35 h 63"/>
                <a:gd name="T8" fmla="*/ 8 w 22"/>
                <a:gd name="T9" fmla="*/ 2 h 63"/>
                <a:gd name="T10" fmla="*/ 11 w 22"/>
                <a:gd name="T11" fmla="*/ 0 h 63"/>
                <a:gd name="T12" fmla="*/ 14 w 22"/>
                <a:gd name="T13" fmla="*/ 2 h 63"/>
                <a:gd name="T14" fmla="*/ 14 w 22"/>
                <a:gd name="T15" fmla="*/ 35 h 63"/>
                <a:gd name="T16" fmla="*/ 22 w 22"/>
                <a:gd name="T17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3">
                  <a:moveTo>
                    <a:pt x="22" y="29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3" y="0"/>
                    <a:pt x="14" y="1"/>
                    <a:pt x="14" y="2"/>
                  </a:cubicBezTo>
                  <a:cubicBezTo>
                    <a:pt x="14" y="35"/>
                    <a:pt x="14" y="35"/>
                    <a:pt x="14" y="35"/>
                  </a:cubicBezTo>
                  <a:lnTo>
                    <a:pt x="22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3361325" y="3219123"/>
            <a:ext cx="602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6505412" y="3106043"/>
            <a:ext cx="1124861" cy="551544"/>
          </a:xfrm>
          <a:custGeom>
            <a:avLst/>
            <a:gdLst>
              <a:gd name="connsiteX0" fmla="*/ 148784 w 1124861"/>
              <a:gd name="connsiteY0" fmla="*/ 0 h 551544"/>
              <a:gd name="connsiteX1" fmla="*/ 849089 w 1124861"/>
              <a:gd name="connsiteY1" fmla="*/ 0 h 551544"/>
              <a:gd name="connsiteX2" fmla="*/ 1124861 w 1124861"/>
              <a:gd name="connsiteY2" fmla="*/ 275772 h 551544"/>
              <a:gd name="connsiteX3" fmla="*/ 1124860 w 1124861"/>
              <a:gd name="connsiteY3" fmla="*/ 275772 h 551544"/>
              <a:gd name="connsiteX4" fmla="*/ 849088 w 1124861"/>
              <a:gd name="connsiteY4" fmla="*/ 551544 h 551544"/>
              <a:gd name="connsiteX5" fmla="*/ 2 w 1124861"/>
              <a:gd name="connsiteY5" fmla="*/ 551543 h 551544"/>
              <a:gd name="connsiteX6" fmla="*/ 0 w 1124861"/>
              <a:gd name="connsiteY6" fmla="*/ 551543 h 551544"/>
              <a:gd name="connsiteX7" fmla="*/ 148773 w 1124861"/>
              <a:gd name="connsiteY7" fmla="*/ 551543 h 551544"/>
              <a:gd name="connsiteX8" fmla="*/ 424545 w 1124861"/>
              <a:gd name="connsiteY8" fmla="*/ 275771 h 551544"/>
              <a:gd name="connsiteX9" fmla="*/ 424546 w 1124861"/>
              <a:gd name="connsiteY9" fmla="*/ 275771 h 551544"/>
              <a:gd name="connsiteX10" fmla="*/ 204352 w 1124861"/>
              <a:gd name="connsiteY10" fmla="*/ 5602 h 55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4861" h="551544">
                <a:moveTo>
                  <a:pt x="148784" y="0"/>
                </a:moveTo>
                <a:lnTo>
                  <a:pt x="849089" y="0"/>
                </a:lnTo>
                <a:cubicBezTo>
                  <a:pt x="1001394" y="0"/>
                  <a:pt x="1124861" y="123467"/>
                  <a:pt x="1124861" y="275772"/>
                </a:cubicBezTo>
                <a:lnTo>
                  <a:pt x="1124860" y="275772"/>
                </a:lnTo>
                <a:cubicBezTo>
                  <a:pt x="1124860" y="428077"/>
                  <a:pt x="1001393" y="551544"/>
                  <a:pt x="849088" y="551544"/>
                </a:cubicBezTo>
                <a:lnTo>
                  <a:pt x="2" y="551543"/>
                </a:lnTo>
                <a:lnTo>
                  <a:pt x="0" y="551543"/>
                </a:lnTo>
                <a:lnTo>
                  <a:pt x="148773" y="551543"/>
                </a:lnTo>
                <a:cubicBezTo>
                  <a:pt x="301078" y="551543"/>
                  <a:pt x="424545" y="428076"/>
                  <a:pt x="424545" y="275771"/>
                </a:cubicBezTo>
                <a:lnTo>
                  <a:pt x="424546" y="275771"/>
                </a:lnTo>
                <a:cubicBezTo>
                  <a:pt x="424546" y="142504"/>
                  <a:pt x="330017" y="31317"/>
                  <a:pt x="204352" y="5602"/>
                </a:cubicBezTo>
                <a:close/>
              </a:path>
            </a:pathLst>
          </a:cu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7181782" y="3657587"/>
            <a:ext cx="0" cy="82730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1014"/>
          <p:cNvSpPr>
            <a:spLocks noChangeArrowheads="1"/>
          </p:cNvSpPr>
          <p:nvPr/>
        </p:nvSpPr>
        <p:spPr bwMode="auto">
          <a:xfrm>
            <a:off x="6961945" y="4567021"/>
            <a:ext cx="439673" cy="439673"/>
          </a:xfrm>
          <a:prstGeom prst="ellipse">
            <a:avLst/>
          </a:prstGeom>
          <a:solidFill>
            <a:srgbClr val="9FCFD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7086334" y="4642147"/>
            <a:ext cx="192126" cy="291884"/>
            <a:chOff x="7086334" y="4482493"/>
            <a:chExt cx="192126" cy="291884"/>
          </a:xfrm>
        </p:grpSpPr>
        <p:sp>
          <p:nvSpPr>
            <p:cNvPr id="54" name="Freeform 1015"/>
            <p:cNvSpPr>
              <a:spLocks/>
            </p:cNvSpPr>
            <p:nvPr/>
          </p:nvSpPr>
          <p:spPr bwMode="auto">
            <a:xfrm>
              <a:off x="7124513" y="4578556"/>
              <a:ext cx="102221" cy="84979"/>
            </a:xfrm>
            <a:custGeom>
              <a:avLst/>
              <a:gdLst>
                <a:gd name="T0" fmla="*/ 19 w 35"/>
                <a:gd name="T1" fmla="*/ 8 h 29"/>
                <a:gd name="T2" fmla="*/ 21 w 35"/>
                <a:gd name="T3" fmla="*/ 7 h 29"/>
                <a:gd name="T4" fmla="*/ 21 w 35"/>
                <a:gd name="T5" fmla="*/ 6 h 29"/>
                <a:gd name="T6" fmla="*/ 27 w 35"/>
                <a:gd name="T7" fmla="*/ 0 h 29"/>
                <a:gd name="T8" fmla="*/ 35 w 35"/>
                <a:gd name="T9" fmla="*/ 4 h 29"/>
                <a:gd name="T10" fmla="*/ 34 w 35"/>
                <a:gd name="T11" fmla="*/ 4 h 29"/>
                <a:gd name="T12" fmla="*/ 23 w 35"/>
                <a:gd name="T13" fmla="*/ 15 h 29"/>
                <a:gd name="T14" fmla="*/ 32 w 35"/>
                <a:gd name="T15" fmla="*/ 25 h 29"/>
                <a:gd name="T16" fmla="*/ 19 w 35"/>
                <a:gd name="T17" fmla="*/ 29 h 29"/>
                <a:gd name="T18" fmla="*/ 18 w 35"/>
                <a:gd name="T19" fmla="*/ 29 h 29"/>
                <a:gd name="T20" fmla="*/ 0 w 35"/>
                <a:gd name="T21" fmla="*/ 16 h 29"/>
                <a:gd name="T22" fmla="*/ 0 w 35"/>
                <a:gd name="T23" fmla="*/ 10 h 29"/>
                <a:gd name="T24" fmla="*/ 11 w 35"/>
                <a:gd name="T25" fmla="*/ 0 h 29"/>
                <a:gd name="T26" fmla="*/ 17 w 35"/>
                <a:gd name="T27" fmla="*/ 6 h 29"/>
                <a:gd name="T28" fmla="*/ 17 w 35"/>
                <a:gd name="T29" fmla="*/ 7 h 29"/>
                <a:gd name="T30" fmla="*/ 19 w 35"/>
                <a:gd name="T31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29">
                  <a:moveTo>
                    <a:pt x="19" y="8"/>
                  </a:moveTo>
                  <a:cubicBezTo>
                    <a:pt x="20" y="8"/>
                    <a:pt x="21" y="8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4" y="5"/>
                    <a:pt x="26" y="3"/>
                    <a:pt x="27" y="0"/>
                  </a:cubicBezTo>
                  <a:cubicBezTo>
                    <a:pt x="30" y="1"/>
                    <a:pt x="33" y="2"/>
                    <a:pt x="35" y="4"/>
                  </a:cubicBezTo>
                  <a:cubicBezTo>
                    <a:pt x="35" y="4"/>
                    <a:pt x="34" y="4"/>
                    <a:pt x="34" y="4"/>
                  </a:cubicBezTo>
                  <a:cubicBezTo>
                    <a:pt x="28" y="4"/>
                    <a:pt x="23" y="9"/>
                    <a:pt x="23" y="15"/>
                  </a:cubicBezTo>
                  <a:cubicBezTo>
                    <a:pt x="23" y="20"/>
                    <a:pt x="27" y="24"/>
                    <a:pt x="32" y="25"/>
                  </a:cubicBezTo>
                  <a:cubicBezTo>
                    <a:pt x="29" y="27"/>
                    <a:pt x="25" y="29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" y="29"/>
                    <a:pt x="0" y="16"/>
                    <a:pt x="0" y="1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6" y="1"/>
                    <a:pt x="11" y="0"/>
                  </a:cubicBezTo>
                  <a:cubicBezTo>
                    <a:pt x="11" y="3"/>
                    <a:pt x="14" y="5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8"/>
                    <a:pt x="18" y="8"/>
                    <a:pt x="1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016"/>
            <p:cNvSpPr>
              <a:spLocks noEditPoints="1"/>
            </p:cNvSpPr>
            <p:nvPr/>
          </p:nvSpPr>
          <p:spPr bwMode="auto">
            <a:xfrm>
              <a:off x="7197175" y="4597030"/>
              <a:ext cx="52958" cy="49263"/>
            </a:xfrm>
            <a:custGeom>
              <a:avLst/>
              <a:gdLst>
                <a:gd name="T0" fmla="*/ 15 w 18"/>
                <a:gd name="T1" fmla="*/ 10 h 17"/>
                <a:gd name="T2" fmla="*/ 15 w 18"/>
                <a:gd name="T3" fmla="*/ 7 h 17"/>
                <a:gd name="T4" fmla="*/ 11 w 18"/>
                <a:gd name="T5" fmla="*/ 7 h 17"/>
                <a:gd name="T6" fmla="*/ 11 w 18"/>
                <a:gd name="T7" fmla="*/ 3 h 17"/>
                <a:gd name="T8" fmla="*/ 8 w 18"/>
                <a:gd name="T9" fmla="*/ 3 h 17"/>
                <a:gd name="T10" fmla="*/ 8 w 18"/>
                <a:gd name="T11" fmla="*/ 7 h 17"/>
                <a:gd name="T12" fmla="*/ 3 w 18"/>
                <a:gd name="T13" fmla="*/ 7 h 17"/>
                <a:gd name="T14" fmla="*/ 3 w 18"/>
                <a:gd name="T15" fmla="*/ 10 h 17"/>
                <a:gd name="T16" fmla="*/ 8 w 18"/>
                <a:gd name="T17" fmla="*/ 10 h 17"/>
                <a:gd name="T18" fmla="*/ 8 w 18"/>
                <a:gd name="T19" fmla="*/ 14 h 17"/>
                <a:gd name="T20" fmla="*/ 11 w 18"/>
                <a:gd name="T21" fmla="*/ 14 h 17"/>
                <a:gd name="T22" fmla="*/ 11 w 18"/>
                <a:gd name="T23" fmla="*/ 10 h 17"/>
                <a:gd name="T24" fmla="*/ 15 w 18"/>
                <a:gd name="T25" fmla="*/ 10 h 17"/>
                <a:gd name="T26" fmla="*/ 9 w 18"/>
                <a:gd name="T27" fmla="*/ 17 h 17"/>
                <a:gd name="T28" fmla="*/ 0 w 18"/>
                <a:gd name="T29" fmla="*/ 9 h 17"/>
                <a:gd name="T30" fmla="*/ 9 w 18"/>
                <a:gd name="T31" fmla="*/ 0 h 17"/>
                <a:gd name="T32" fmla="*/ 18 w 18"/>
                <a:gd name="T33" fmla="*/ 9 h 17"/>
                <a:gd name="T34" fmla="*/ 9 w 18"/>
                <a:gd name="T3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7">
                  <a:moveTo>
                    <a:pt x="15" y="10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5" y="10"/>
                  </a:lnTo>
                  <a:close/>
                  <a:moveTo>
                    <a:pt x="9" y="17"/>
                  </a:moveTo>
                  <a:cubicBezTo>
                    <a:pt x="4" y="17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cubicBezTo>
                    <a:pt x="18" y="14"/>
                    <a:pt x="14" y="17"/>
                    <a:pt x="9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1017"/>
            <p:cNvSpPr>
              <a:spLocks/>
            </p:cNvSpPr>
            <p:nvPr/>
          </p:nvSpPr>
          <p:spPr bwMode="auto">
            <a:xfrm>
              <a:off x="7188555" y="4721419"/>
              <a:ext cx="12316" cy="29558"/>
            </a:xfrm>
            <a:custGeom>
              <a:avLst/>
              <a:gdLst>
                <a:gd name="T0" fmla="*/ 0 w 4"/>
                <a:gd name="T1" fmla="*/ 0 h 10"/>
                <a:gd name="T2" fmla="*/ 4 w 4"/>
                <a:gd name="T3" fmla="*/ 5 h 10"/>
                <a:gd name="T4" fmla="*/ 0 w 4"/>
                <a:gd name="T5" fmla="*/ 10 h 10"/>
                <a:gd name="T6" fmla="*/ 0 w 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0">
                  <a:moveTo>
                    <a:pt x="0" y="0"/>
                  </a:moveTo>
                  <a:cubicBezTo>
                    <a:pt x="2" y="0"/>
                    <a:pt x="4" y="2"/>
                    <a:pt x="4" y="5"/>
                  </a:cubicBezTo>
                  <a:cubicBezTo>
                    <a:pt x="4" y="8"/>
                    <a:pt x="2" y="10"/>
                    <a:pt x="0" y="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1018"/>
            <p:cNvSpPr>
              <a:spLocks/>
            </p:cNvSpPr>
            <p:nvPr/>
          </p:nvSpPr>
          <p:spPr bwMode="auto">
            <a:xfrm>
              <a:off x="7156534" y="4523135"/>
              <a:ext cx="46800" cy="59116"/>
            </a:xfrm>
            <a:custGeom>
              <a:avLst/>
              <a:gdLst>
                <a:gd name="T0" fmla="*/ 15 w 16"/>
                <a:gd name="T1" fmla="*/ 13 h 20"/>
                <a:gd name="T2" fmla="*/ 8 w 16"/>
                <a:gd name="T3" fmla="*/ 20 h 20"/>
                <a:gd name="T4" fmla="*/ 1 w 16"/>
                <a:gd name="T5" fmla="*/ 13 h 20"/>
                <a:gd name="T6" fmla="*/ 0 w 16"/>
                <a:gd name="T7" fmla="*/ 11 h 20"/>
                <a:gd name="T8" fmla="*/ 1 w 16"/>
                <a:gd name="T9" fmla="*/ 8 h 20"/>
                <a:gd name="T10" fmla="*/ 8 w 16"/>
                <a:gd name="T11" fmla="*/ 0 h 20"/>
                <a:gd name="T12" fmla="*/ 15 w 16"/>
                <a:gd name="T13" fmla="*/ 8 h 20"/>
                <a:gd name="T14" fmla="*/ 16 w 16"/>
                <a:gd name="T15" fmla="*/ 11 h 20"/>
                <a:gd name="T16" fmla="*/ 15 w 16"/>
                <a:gd name="T17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0">
                  <a:moveTo>
                    <a:pt x="15" y="13"/>
                  </a:moveTo>
                  <a:cubicBezTo>
                    <a:pt x="14" y="17"/>
                    <a:pt x="10" y="20"/>
                    <a:pt x="8" y="20"/>
                  </a:cubicBezTo>
                  <a:cubicBezTo>
                    <a:pt x="6" y="20"/>
                    <a:pt x="2" y="17"/>
                    <a:pt x="1" y="13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1" y="4"/>
                    <a:pt x="3" y="0"/>
                    <a:pt x="8" y="0"/>
                  </a:cubicBezTo>
                  <a:cubicBezTo>
                    <a:pt x="13" y="0"/>
                    <a:pt x="15" y="4"/>
                    <a:pt x="15" y="8"/>
                  </a:cubicBezTo>
                  <a:cubicBezTo>
                    <a:pt x="16" y="9"/>
                    <a:pt x="16" y="9"/>
                    <a:pt x="16" y="11"/>
                  </a:cubicBezTo>
                  <a:cubicBezTo>
                    <a:pt x="16" y="12"/>
                    <a:pt x="15" y="13"/>
                    <a:pt x="15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1019"/>
            <p:cNvSpPr>
              <a:spLocks noEditPoints="1"/>
            </p:cNvSpPr>
            <p:nvPr/>
          </p:nvSpPr>
          <p:spPr bwMode="auto">
            <a:xfrm>
              <a:off x="7086334" y="4482493"/>
              <a:ext cx="192126" cy="291884"/>
            </a:xfrm>
            <a:custGeom>
              <a:avLst/>
              <a:gdLst>
                <a:gd name="T0" fmla="*/ 66 w 66"/>
                <a:gd name="T1" fmla="*/ 95 h 100"/>
                <a:gd name="T2" fmla="*/ 61 w 66"/>
                <a:gd name="T3" fmla="*/ 100 h 100"/>
                <a:gd name="T4" fmla="*/ 5 w 66"/>
                <a:gd name="T5" fmla="*/ 100 h 100"/>
                <a:gd name="T6" fmla="*/ 0 w 66"/>
                <a:gd name="T7" fmla="*/ 95 h 100"/>
                <a:gd name="T8" fmla="*/ 0 w 66"/>
                <a:gd name="T9" fmla="*/ 5 h 100"/>
                <a:gd name="T10" fmla="*/ 5 w 66"/>
                <a:gd name="T11" fmla="*/ 0 h 100"/>
                <a:gd name="T12" fmla="*/ 61 w 66"/>
                <a:gd name="T13" fmla="*/ 0 h 100"/>
                <a:gd name="T14" fmla="*/ 66 w 66"/>
                <a:gd name="T15" fmla="*/ 5 h 100"/>
                <a:gd name="T16" fmla="*/ 66 w 66"/>
                <a:gd name="T17" fmla="*/ 95 h 100"/>
                <a:gd name="T18" fmla="*/ 33 w 66"/>
                <a:gd name="T19" fmla="*/ 78 h 100"/>
                <a:gd name="T20" fmla="*/ 24 w 66"/>
                <a:gd name="T21" fmla="*/ 87 h 100"/>
                <a:gd name="T22" fmla="*/ 33 w 66"/>
                <a:gd name="T23" fmla="*/ 96 h 100"/>
                <a:gd name="T24" fmla="*/ 41 w 66"/>
                <a:gd name="T25" fmla="*/ 87 h 100"/>
                <a:gd name="T26" fmla="*/ 33 w 66"/>
                <a:gd name="T27" fmla="*/ 78 h 100"/>
                <a:gd name="T28" fmla="*/ 60 w 66"/>
                <a:gd name="T29" fmla="*/ 5 h 100"/>
                <a:gd name="T30" fmla="*/ 6 w 66"/>
                <a:gd name="T31" fmla="*/ 5 h 100"/>
                <a:gd name="T32" fmla="*/ 6 w 66"/>
                <a:gd name="T33" fmla="*/ 74 h 100"/>
                <a:gd name="T34" fmla="*/ 60 w 66"/>
                <a:gd name="T35" fmla="*/ 74 h 100"/>
                <a:gd name="T36" fmla="*/ 60 w 66"/>
                <a:gd name="T37" fmla="*/ 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100">
                  <a:moveTo>
                    <a:pt x="66" y="95"/>
                  </a:moveTo>
                  <a:cubicBezTo>
                    <a:pt x="66" y="98"/>
                    <a:pt x="64" y="100"/>
                    <a:pt x="61" y="100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2" y="100"/>
                    <a:pt x="0" y="98"/>
                    <a:pt x="0" y="9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4" y="0"/>
                    <a:pt x="66" y="2"/>
                    <a:pt x="66" y="5"/>
                  </a:cubicBezTo>
                  <a:lnTo>
                    <a:pt x="66" y="95"/>
                  </a:lnTo>
                  <a:close/>
                  <a:moveTo>
                    <a:pt x="33" y="78"/>
                  </a:moveTo>
                  <a:cubicBezTo>
                    <a:pt x="28" y="78"/>
                    <a:pt x="24" y="82"/>
                    <a:pt x="24" y="87"/>
                  </a:cubicBezTo>
                  <a:cubicBezTo>
                    <a:pt x="24" y="92"/>
                    <a:pt x="28" y="96"/>
                    <a:pt x="33" y="96"/>
                  </a:cubicBezTo>
                  <a:cubicBezTo>
                    <a:pt x="38" y="96"/>
                    <a:pt x="41" y="92"/>
                    <a:pt x="41" y="87"/>
                  </a:cubicBezTo>
                  <a:cubicBezTo>
                    <a:pt x="41" y="82"/>
                    <a:pt x="38" y="78"/>
                    <a:pt x="33" y="78"/>
                  </a:cubicBezTo>
                  <a:close/>
                  <a:moveTo>
                    <a:pt x="60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0" y="74"/>
                    <a:pt x="60" y="74"/>
                    <a:pt x="60" y="74"/>
                  </a:cubicBezTo>
                  <a:lnTo>
                    <a:pt x="6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6927532" y="3226177"/>
            <a:ext cx="696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023316" y="3106049"/>
            <a:ext cx="1124861" cy="551544"/>
          </a:xfrm>
          <a:custGeom>
            <a:avLst/>
            <a:gdLst>
              <a:gd name="connsiteX0" fmla="*/ 148784 w 1124861"/>
              <a:gd name="connsiteY0" fmla="*/ 0 h 551544"/>
              <a:gd name="connsiteX1" fmla="*/ 849089 w 1124861"/>
              <a:gd name="connsiteY1" fmla="*/ 0 h 551544"/>
              <a:gd name="connsiteX2" fmla="*/ 1124861 w 1124861"/>
              <a:gd name="connsiteY2" fmla="*/ 275772 h 551544"/>
              <a:gd name="connsiteX3" fmla="*/ 1124860 w 1124861"/>
              <a:gd name="connsiteY3" fmla="*/ 275772 h 551544"/>
              <a:gd name="connsiteX4" fmla="*/ 849088 w 1124861"/>
              <a:gd name="connsiteY4" fmla="*/ 551544 h 551544"/>
              <a:gd name="connsiteX5" fmla="*/ 2 w 1124861"/>
              <a:gd name="connsiteY5" fmla="*/ 551543 h 551544"/>
              <a:gd name="connsiteX6" fmla="*/ 0 w 1124861"/>
              <a:gd name="connsiteY6" fmla="*/ 551543 h 551544"/>
              <a:gd name="connsiteX7" fmla="*/ 148773 w 1124861"/>
              <a:gd name="connsiteY7" fmla="*/ 551543 h 551544"/>
              <a:gd name="connsiteX8" fmla="*/ 424545 w 1124861"/>
              <a:gd name="connsiteY8" fmla="*/ 275771 h 551544"/>
              <a:gd name="connsiteX9" fmla="*/ 424546 w 1124861"/>
              <a:gd name="connsiteY9" fmla="*/ 275771 h 551544"/>
              <a:gd name="connsiteX10" fmla="*/ 204352 w 1124861"/>
              <a:gd name="connsiteY10" fmla="*/ 5602 h 55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4861" h="551544">
                <a:moveTo>
                  <a:pt x="148784" y="0"/>
                </a:moveTo>
                <a:lnTo>
                  <a:pt x="849089" y="0"/>
                </a:lnTo>
                <a:cubicBezTo>
                  <a:pt x="1001394" y="0"/>
                  <a:pt x="1124861" y="123467"/>
                  <a:pt x="1124861" y="275772"/>
                </a:cubicBezTo>
                <a:lnTo>
                  <a:pt x="1124860" y="275772"/>
                </a:lnTo>
                <a:cubicBezTo>
                  <a:pt x="1124860" y="428077"/>
                  <a:pt x="1001393" y="551544"/>
                  <a:pt x="849088" y="551544"/>
                </a:cubicBezTo>
                <a:lnTo>
                  <a:pt x="2" y="551543"/>
                </a:lnTo>
                <a:lnTo>
                  <a:pt x="0" y="551543"/>
                </a:lnTo>
                <a:lnTo>
                  <a:pt x="148773" y="551543"/>
                </a:lnTo>
                <a:cubicBezTo>
                  <a:pt x="301078" y="551543"/>
                  <a:pt x="424545" y="428076"/>
                  <a:pt x="424545" y="275771"/>
                </a:cubicBezTo>
                <a:lnTo>
                  <a:pt x="424546" y="275771"/>
                </a:lnTo>
                <a:cubicBezTo>
                  <a:pt x="424546" y="142504"/>
                  <a:pt x="330017" y="31317"/>
                  <a:pt x="204352" y="5602"/>
                </a:cubicBezTo>
                <a:close/>
              </a:path>
            </a:pathLst>
          </a:cu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10664368" y="3657587"/>
            <a:ext cx="0" cy="82730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90"/>
          <p:cNvSpPr>
            <a:spLocks noChangeArrowheads="1"/>
          </p:cNvSpPr>
          <p:nvPr/>
        </p:nvSpPr>
        <p:spPr bwMode="auto">
          <a:xfrm>
            <a:off x="10444531" y="4558401"/>
            <a:ext cx="439673" cy="439673"/>
          </a:xfrm>
          <a:prstGeom prst="ellipse">
            <a:avLst/>
          </a:prstGeom>
          <a:solidFill>
            <a:srgbClr val="9FCFD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10511036" y="4626138"/>
            <a:ext cx="305431" cy="279567"/>
            <a:chOff x="10511036" y="4466484"/>
            <a:chExt cx="305431" cy="279567"/>
          </a:xfrm>
        </p:grpSpPr>
        <p:sp>
          <p:nvSpPr>
            <p:cNvPr id="65" name="Freeform 691"/>
            <p:cNvSpPr>
              <a:spLocks/>
            </p:cNvSpPr>
            <p:nvPr/>
          </p:nvSpPr>
          <p:spPr bwMode="auto">
            <a:xfrm>
              <a:off x="10779519" y="4597031"/>
              <a:ext cx="23400" cy="25863"/>
            </a:xfrm>
            <a:custGeom>
              <a:avLst/>
              <a:gdLst>
                <a:gd name="T0" fmla="*/ 11 w 19"/>
                <a:gd name="T1" fmla="*/ 12 h 21"/>
                <a:gd name="T2" fmla="*/ 11 w 19"/>
                <a:gd name="T3" fmla="*/ 21 h 21"/>
                <a:gd name="T4" fmla="*/ 7 w 19"/>
                <a:gd name="T5" fmla="*/ 21 h 21"/>
                <a:gd name="T6" fmla="*/ 7 w 19"/>
                <a:gd name="T7" fmla="*/ 12 h 21"/>
                <a:gd name="T8" fmla="*/ 0 w 19"/>
                <a:gd name="T9" fmla="*/ 0 h 21"/>
                <a:gd name="T10" fmla="*/ 4 w 19"/>
                <a:gd name="T11" fmla="*/ 0 h 21"/>
                <a:gd name="T12" fmla="*/ 9 w 19"/>
                <a:gd name="T13" fmla="*/ 7 h 21"/>
                <a:gd name="T14" fmla="*/ 11 w 19"/>
                <a:gd name="T15" fmla="*/ 7 h 21"/>
                <a:gd name="T16" fmla="*/ 14 w 19"/>
                <a:gd name="T17" fmla="*/ 0 h 21"/>
                <a:gd name="T18" fmla="*/ 19 w 19"/>
                <a:gd name="T19" fmla="*/ 0 h 21"/>
                <a:gd name="T20" fmla="*/ 11 w 19"/>
                <a:gd name="T2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1">
                  <a:moveTo>
                    <a:pt x="11" y="12"/>
                  </a:moveTo>
                  <a:lnTo>
                    <a:pt x="11" y="21"/>
                  </a:lnTo>
                  <a:lnTo>
                    <a:pt x="7" y="21"/>
                  </a:lnTo>
                  <a:lnTo>
                    <a:pt x="7" y="12"/>
                  </a:lnTo>
                  <a:lnTo>
                    <a:pt x="0" y="0"/>
                  </a:lnTo>
                  <a:lnTo>
                    <a:pt x="4" y="0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692"/>
            <p:cNvSpPr>
              <a:spLocks/>
            </p:cNvSpPr>
            <p:nvPr/>
          </p:nvSpPr>
          <p:spPr bwMode="auto">
            <a:xfrm>
              <a:off x="10773362" y="4492347"/>
              <a:ext cx="34484" cy="93600"/>
            </a:xfrm>
            <a:custGeom>
              <a:avLst/>
              <a:gdLst>
                <a:gd name="T0" fmla="*/ 12 w 28"/>
                <a:gd name="T1" fmla="*/ 26 h 76"/>
                <a:gd name="T2" fmla="*/ 0 w 28"/>
                <a:gd name="T3" fmla="*/ 26 h 76"/>
                <a:gd name="T4" fmla="*/ 14 w 28"/>
                <a:gd name="T5" fmla="*/ 0 h 76"/>
                <a:gd name="T6" fmla="*/ 28 w 28"/>
                <a:gd name="T7" fmla="*/ 26 h 76"/>
                <a:gd name="T8" fmla="*/ 16 w 28"/>
                <a:gd name="T9" fmla="*/ 26 h 76"/>
                <a:gd name="T10" fmla="*/ 16 w 28"/>
                <a:gd name="T11" fmla="*/ 76 h 76"/>
                <a:gd name="T12" fmla="*/ 12 w 28"/>
                <a:gd name="T13" fmla="*/ 76 h 76"/>
                <a:gd name="T14" fmla="*/ 12 w 28"/>
                <a:gd name="T15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6">
                  <a:moveTo>
                    <a:pt x="12" y="26"/>
                  </a:moveTo>
                  <a:lnTo>
                    <a:pt x="0" y="26"/>
                  </a:lnTo>
                  <a:lnTo>
                    <a:pt x="14" y="0"/>
                  </a:lnTo>
                  <a:lnTo>
                    <a:pt x="28" y="26"/>
                  </a:lnTo>
                  <a:lnTo>
                    <a:pt x="16" y="26"/>
                  </a:lnTo>
                  <a:lnTo>
                    <a:pt x="16" y="76"/>
                  </a:lnTo>
                  <a:lnTo>
                    <a:pt x="12" y="7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693"/>
            <p:cNvSpPr>
              <a:spLocks/>
            </p:cNvSpPr>
            <p:nvPr/>
          </p:nvSpPr>
          <p:spPr bwMode="auto">
            <a:xfrm>
              <a:off x="10664983" y="4632746"/>
              <a:ext cx="151484" cy="113305"/>
            </a:xfrm>
            <a:custGeom>
              <a:avLst/>
              <a:gdLst>
                <a:gd name="T0" fmla="*/ 104 w 123"/>
                <a:gd name="T1" fmla="*/ 73 h 92"/>
                <a:gd name="T2" fmla="*/ 104 w 123"/>
                <a:gd name="T3" fmla="*/ 92 h 92"/>
                <a:gd name="T4" fmla="*/ 100 w 123"/>
                <a:gd name="T5" fmla="*/ 92 h 92"/>
                <a:gd name="T6" fmla="*/ 100 w 123"/>
                <a:gd name="T7" fmla="*/ 73 h 92"/>
                <a:gd name="T8" fmla="*/ 0 w 123"/>
                <a:gd name="T9" fmla="*/ 73 h 92"/>
                <a:gd name="T10" fmla="*/ 0 w 123"/>
                <a:gd name="T11" fmla="*/ 70 h 92"/>
                <a:gd name="T12" fmla="*/ 100 w 123"/>
                <a:gd name="T13" fmla="*/ 70 h 92"/>
                <a:gd name="T14" fmla="*/ 100 w 123"/>
                <a:gd name="T15" fmla="*/ 0 h 92"/>
                <a:gd name="T16" fmla="*/ 104 w 123"/>
                <a:gd name="T17" fmla="*/ 0 h 92"/>
                <a:gd name="T18" fmla="*/ 104 w 123"/>
                <a:gd name="T19" fmla="*/ 70 h 92"/>
                <a:gd name="T20" fmla="*/ 123 w 123"/>
                <a:gd name="T21" fmla="*/ 70 h 92"/>
                <a:gd name="T22" fmla="*/ 123 w 123"/>
                <a:gd name="T23" fmla="*/ 73 h 92"/>
                <a:gd name="T24" fmla="*/ 104 w 123"/>
                <a:gd name="T25" fmla="*/ 7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2">
                  <a:moveTo>
                    <a:pt x="104" y="73"/>
                  </a:moveTo>
                  <a:lnTo>
                    <a:pt x="104" y="92"/>
                  </a:lnTo>
                  <a:lnTo>
                    <a:pt x="100" y="92"/>
                  </a:lnTo>
                  <a:lnTo>
                    <a:pt x="100" y="73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100" y="7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4" y="70"/>
                  </a:lnTo>
                  <a:lnTo>
                    <a:pt x="123" y="70"/>
                  </a:lnTo>
                  <a:lnTo>
                    <a:pt x="123" y="73"/>
                  </a:lnTo>
                  <a:lnTo>
                    <a:pt x="104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694"/>
            <p:cNvSpPr>
              <a:spLocks/>
            </p:cNvSpPr>
            <p:nvPr/>
          </p:nvSpPr>
          <p:spPr bwMode="auto">
            <a:xfrm>
              <a:off x="10511036" y="4466484"/>
              <a:ext cx="256168" cy="145326"/>
            </a:xfrm>
            <a:custGeom>
              <a:avLst/>
              <a:gdLst>
                <a:gd name="T0" fmla="*/ 10 w 88"/>
                <a:gd name="T1" fmla="*/ 47 h 50"/>
                <a:gd name="T2" fmla="*/ 2 w 88"/>
                <a:gd name="T3" fmla="*/ 47 h 50"/>
                <a:gd name="T4" fmla="*/ 2 w 88"/>
                <a:gd name="T5" fmla="*/ 40 h 50"/>
                <a:gd name="T6" fmla="*/ 40 w 88"/>
                <a:gd name="T7" fmla="*/ 1 h 50"/>
                <a:gd name="T8" fmla="*/ 44 w 88"/>
                <a:gd name="T9" fmla="*/ 0 h 50"/>
                <a:gd name="T10" fmla="*/ 48 w 88"/>
                <a:gd name="T11" fmla="*/ 1 h 50"/>
                <a:gd name="T12" fmla="*/ 73 w 88"/>
                <a:gd name="T13" fmla="*/ 27 h 50"/>
                <a:gd name="T14" fmla="*/ 73 w 88"/>
                <a:gd name="T15" fmla="*/ 21 h 50"/>
                <a:gd name="T16" fmla="*/ 71 w 88"/>
                <a:gd name="T17" fmla="*/ 21 h 50"/>
                <a:gd name="T18" fmla="*/ 71 w 88"/>
                <a:gd name="T19" fmla="*/ 15 h 50"/>
                <a:gd name="T20" fmla="*/ 84 w 88"/>
                <a:gd name="T21" fmla="*/ 15 h 50"/>
                <a:gd name="T22" fmla="*/ 84 w 88"/>
                <a:gd name="T23" fmla="*/ 21 h 50"/>
                <a:gd name="T24" fmla="*/ 83 w 88"/>
                <a:gd name="T25" fmla="*/ 21 h 50"/>
                <a:gd name="T26" fmla="*/ 83 w 88"/>
                <a:gd name="T27" fmla="*/ 37 h 50"/>
                <a:gd name="T28" fmla="*/ 86 w 88"/>
                <a:gd name="T29" fmla="*/ 40 h 50"/>
                <a:gd name="T30" fmla="*/ 86 w 88"/>
                <a:gd name="T31" fmla="*/ 47 h 50"/>
                <a:gd name="T32" fmla="*/ 78 w 88"/>
                <a:gd name="T33" fmla="*/ 47 h 50"/>
                <a:gd name="T34" fmla="*/ 44 w 88"/>
                <a:gd name="T35" fmla="*/ 13 h 50"/>
                <a:gd name="T36" fmla="*/ 10 w 88"/>
                <a:gd name="T3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50">
                  <a:moveTo>
                    <a:pt x="10" y="47"/>
                  </a:moveTo>
                  <a:cubicBezTo>
                    <a:pt x="7" y="50"/>
                    <a:pt x="4" y="50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0"/>
                    <a:pt x="44" y="0"/>
                  </a:cubicBezTo>
                  <a:cubicBezTo>
                    <a:pt x="45" y="0"/>
                    <a:pt x="47" y="0"/>
                    <a:pt x="48" y="1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8" y="42"/>
                    <a:pt x="88" y="45"/>
                    <a:pt x="86" y="47"/>
                  </a:cubicBezTo>
                  <a:cubicBezTo>
                    <a:pt x="83" y="50"/>
                    <a:pt x="80" y="50"/>
                    <a:pt x="78" y="47"/>
                  </a:cubicBezTo>
                  <a:cubicBezTo>
                    <a:pt x="44" y="13"/>
                    <a:pt x="44" y="13"/>
                    <a:pt x="44" y="13"/>
                  </a:cubicBezTo>
                  <a:lnTo>
                    <a:pt x="10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695"/>
            <p:cNvSpPr>
              <a:spLocks/>
            </p:cNvSpPr>
            <p:nvPr/>
          </p:nvSpPr>
          <p:spPr bwMode="auto">
            <a:xfrm>
              <a:off x="10628036" y="4707873"/>
              <a:ext cx="23400" cy="25863"/>
            </a:xfrm>
            <a:custGeom>
              <a:avLst/>
              <a:gdLst>
                <a:gd name="T0" fmla="*/ 14 w 19"/>
                <a:gd name="T1" fmla="*/ 21 h 21"/>
                <a:gd name="T2" fmla="*/ 9 w 19"/>
                <a:gd name="T3" fmla="*/ 14 h 21"/>
                <a:gd name="T4" fmla="*/ 4 w 19"/>
                <a:gd name="T5" fmla="*/ 21 h 21"/>
                <a:gd name="T6" fmla="*/ 0 w 19"/>
                <a:gd name="T7" fmla="*/ 21 h 21"/>
                <a:gd name="T8" fmla="*/ 7 w 19"/>
                <a:gd name="T9" fmla="*/ 9 h 21"/>
                <a:gd name="T10" fmla="*/ 2 w 19"/>
                <a:gd name="T11" fmla="*/ 0 h 21"/>
                <a:gd name="T12" fmla="*/ 7 w 19"/>
                <a:gd name="T13" fmla="*/ 0 h 21"/>
                <a:gd name="T14" fmla="*/ 9 w 19"/>
                <a:gd name="T15" fmla="*/ 5 h 21"/>
                <a:gd name="T16" fmla="*/ 12 w 19"/>
                <a:gd name="T17" fmla="*/ 5 h 21"/>
                <a:gd name="T18" fmla="*/ 14 w 19"/>
                <a:gd name="T19" fmla="*/ 0 h 21"/>
                <a:gd name="T20" fmla="*/ 19 w 19"/>
                <a:gd name="T21" fmla="*/ 0 h 21"/>
                <a:gd name="T22" fmla="*/ 12 w 19"/>
                <a:gd name="T23" fmla="*/ 9 h 21"/>
                <a:gd name="T24" fmla="*/ 19 w 19"/>
                <a:gd name="T25" fmla="*/ 21 h 21"/>
                <a:gd name="T26" fmla="*/ 14 w 19"/>
                <a:gd name="T2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1">
                  <a:moveTo>
                    <a:pt x="14" y="21"/>
                  </a:moveTo>
                  <a:lnTo>
                    <a:pt x="9" y="14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7" y="9"/>
                  </a:lnTo>
                  <a:lnTo>
                    <a:pt x="2" y="0"/>
                  </a:lnTo>
                  <a:lnTo>
                    <a:pt x="7" y="0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2" y="9"/>
                  </a:lnTo>
                  <a:lnTo>
                    <a:pt x="19" y="21"/>
                  </a:lnTo>
                  <a:lnTo>
                    <a:pt x="14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696"/>
            <p:cNvSpPr>
              <a:spLocks/>
            </p:cNvSpPr>
            <p:nvPr/>
          </p:nvSpPr>
          <p:spPr bwMode="auto">
            <a:xfrm>
              <a:off x="10525815" y="4705410"/>
              <a:ext cx="89905" cy="32021"/>
            </a:xfrm>
            <a:custGeom>
              <a:avLst/>
              <a:gdLst>
                <a:gd name="T0" fmla="*/ 26 w 73"/>
                <a:gd name="T1" fmla="*/ 11 h 26"/>
                <a:gd name="T2" fmla="*/ 73 w 73"/>
                <a:gd name="T3" fmla="*/ 11 h 26"/>
                <a:gd name="T4" fmla="*/ 73 w 73"/>
                <a:gd name="T5" fmla="*/ 14 h 26"/>
                <a:gd name="T6" fmla="*/ 26 w 73"/>
                <a:gd name="T7" fmla="*/ 14 h 26"/>
                <a:gd name="T8" fmla="*/ 26 w 73"/>
                <a:gd name="T9" fmla="*/ 26 h 26"/>
                <a:gd name="T10" fmla="*/ 0 w 73"/>
                <a:gd name="T11" fmla="*/ 11 h 26"/>
                <a:gd name="T12" fmla="*/ 26 w 73"/>
                <a:gd name="T13" fmla="*/ 0 h 26"/>
                <a:gd name="T14" fmla="*/ 26 w 73"/>
                <a:gd name="T1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26" y="11"/>
                  </a:moveTo>
                  <a:lnTo>
                    <a:pt x="73" y="11"/>
                  </a:lnTo>
                  <a:lnTo>
                    <a:pt x="73" y="14"/>
                  </a:lnTo>
                  <a:lnTo>
                    <a:pt x="26" y="14"/>
                  </a:lnTo>
                  <a:lnTo>
                    <a:pt x="26" y="26"/>
                  </a:lnTo>
                  <a:lnTo>
                    <a:pt x="0" y="11"/>
                  </a:lnTo>
                  <a:lnTo>
                    <a:pt x="26" y="0"/>
                  </a:lnTo>
                  <a:lnTo>
                    <a:pt x="26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697"/>
            <p:cNvSpPr>
              <a:spLocks noEditPoints="1"/>
            </p:cNvSpPr>
            <p:nvPr/>
          </p:nvSpPr>
          <p:spPr bwMode="auto">
            <a:xfrm>
              <a:off x="10555372" y="4524368"/>
              <a:ext cx="168726" cy="145326"/>
            </a:xfrm>
            <a:custGeom>
              <a:avLst/>
              <a:gdLst>
                <a:gd name="T0" fmla="*/ 85 w 137"/>
                <a:gd name="T1" fmla="*/ 118 h 118"/>
                <a:gd name="T2" fmla="*/ 49 w 137"/>
                <a:gd name="T3" fmla="*/ 118 h 118"/>
                <a:gd name="T4" fmla="*/ 0 w 137"/>
                <a:gd name="T5" fmla="*/ 118 h 118"/>
                <a:gd name="T6" fmla="*/ 0 w 137"/>
                <a:gd name="T7" fmla="*/ 69 h 118"/>
                <a:gd name="T8" fmla="*/ 68 w 137"/>
                <a:gd name="T9" fmla="*/ 0 h 118"/>
                <a:gd name="T10" fmla="*/ 137 w 137"/>
                <a:gd name="T11" fmla="*/ 69 h 118"/>
                <a:gd name="T12" fmla="*/ 137 w 137"/>
                <a:gd name="T13" fmla="*/ 118 h 118"/>
                <a:gd name="T14" fmla="*/ 85 w 137"/>
                <a:gd name="T15" fmla="*/ 118 h 118"/>
                <a:gd name="T16" fmla="*/ 94 w 137"/>
                <a:gd name="T17" fmla="*/ 104 h 118"/>
                <a:gd name="T18" fmla="*/ 94 w 137"/>
                <a:gd name="T19" fmla="*/ 59 h 118"/>
                <a:gd name="T20" fmla="*/ 45 w 137"/>
                <a:gd name="T21" fmla="*/ 59 h 118"/>
                <a:gd name="T22" fmla="*/ 45 w 137"/>
                <a:gd name="T23" fmla="*/ 104 h 118"/>
                <a:gd name="T24" fmla="*/ 94 w 137"/>
                <a:gd name="T2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18">
                  <a:moveTo>
                    <a:pt x="85" y="118"/>
                  </a:moveTo>
                  <a:lnTo>
                    <a:pt x="49" y="118"/>
                  </a:lnTo>
                  <a:lnTo>
                    <a:pt x="0" y="118"/>
                  </a:lnTo>
                  <a:lnTo>
                    <a:pt x="0" y="69"/>
                  </a:lnTo>
                  <a:lnTo>
                    <a:pt x="68" y="0"/>
                  </a:lnTo>
                  <a:lnTo>
                    <a:pt x="137" y="69"/>
                  </a:lnTo>
                  <a:lnTo>
                    <a:pt x="137" y="118"/>
                  </a:lnTo>
                  <a:lnTo>
                    <a:pt x="85" y="118"/>
                  </a:lnTo>
                  <a:close/>
                  <a:moveTo>
                    <a:pt x="94" y="104"/>
                  </a:moveTo>
                  <a:lnTo>
                    <a:pt x="94" y="59"/>
                  </a:lnTo>
                  <a:lnTo>
                    <a:pt x="45" y="59"/>
                  </a:lnTo>
                  <a:lnTo>
                    <a:pt x="45" y="104"/>
                  </a:lnTo>
                  <a:lnTo>
                    <a:pt x="94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10444531" y="3219123"/>
            <a:ext cx="703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763203" y="393826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614906" y="162458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390463" y="393826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111629" y="162458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990704" y="393826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691271" y="162458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56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1" grpId="0"/>
      <p:bldP spid="17" grpId="0" animBg="1"/>
      <p:bldP spid="21" grpId="0" animBg="1"/>
      <p:bldP spid="20" grpId="0"/>
      <p:bldP spid="25" grpId="0" animBg="1"/>
      <p:bldP spid="29" grpId="0" animBg="1"/>
      <p:bldP spid="28" grpId="0"/>
      <p:bldP spid="38" grpId="0" animBg="1"/>
      <p:bldP spid="42" grpId="0" animBg="1"/>
      <p:bldP spid="41" grpId="0"/>
      <p:bldP spid="50" grpId="0" animBg="1"/>
      <p:bldP spid="53" grpId="0" animBg="1"/>
      <p:bldP spid="49" grpId="0"/>
      <p:bldP spid="60" grpId="0" animBg="1"/>
      <p:bldP spid="64" grpId="0" animBg="1"/>
      <p:bldP spid="63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8604600" y="4128048"/>
            <a:ext cx="25100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16648" y="3642603"/>
            <a:ext cx="1108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023383" y="1985656"/>
            <a:ext cx="1306476" cy="130647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5400000">
            <a:off x="8946240" y="2503409"/>
            <a:ext cx="314325" cy="270970"/>
          </a:xfrm>
          <a:prstGeom prst="triangle">
            <a:avLst/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9460904" y="2423184"/>
            <a:ext cx="430684" cy="431420"/>
            <a:chOff x="6341620" y="5259475"/>
            <a:chExt cx="430684" cy="431420"/>
          </a:xfrm>
          <a:solidFill>
            <a:srgbClr val="FAA165"/>
          </a:solidFill>
        </p:grpSpPr>
        <p:sp>
          <p:nvSpPr>
            <p:cNvPr id="24" name="AutoShape 18"/>
            <p:cNvSpPr>
              <a:spLocks/>
            </p:cNvSpPr>
            <p:nvPr/>
          </p:nvSpPr>
          <p:spPr bwMode="auto">
            <a:xfrm>
              <a:off x="6341620" y="5259475"/>
              <a:ext cx="430684" cy="4314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19"/>
            <p:cNvSpPr>
              <a:spLocks/>
            </p:cNvSpPr>
            <p:nvPr/>
          </p:nvSpPr>
          <p:spPr bwMode="auto">
            <a:xfrm>
              <a:off x="6435854" y="5421443"/>
              <a:ext cx="53743" cy="404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20"/>
            <p:cNvSpPr>
              <a:spLocks/>
            </p:cNvSpPr>
            <p:nvPr/>
          </p:nvSpPr>
          <p:spPr bwMode="auto">
            <a:xfrm>
              <a:off x="6435854" y="5488440"/>
              <a:ext cx="53743" cy="404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21"/>
            <p:cNvSpPr>
              <a:spLocks/>
            </p:cNvSpPr>
            <p:nvPr/>
          </p:nvSpPr>
          <p:spPr bwMode="auto">
            <a:xfrm>
              <a:off x="6435854" y="5556171"/>
              <a:ext cx="53743" cy="397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22"/>
            <p:cNvSpPr>
              <a:spLocks/>
            </p:cNvSpPr>
            <p:nvPr/>
          </p:nvSpPr>
          <p:spPr bwMode="auto">
            <a:xfrm>
              <a:off x="6530089" y="5556171"/>
              <a:ext cx="53743" cy="397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9" name="AutoShape 23"/>
            <p:cNvSpPr>
              <a:spLocks/>
            </p:cNvSpPr>
            <p:nvPr/>
          </p:nvSpPr>
          <p:spPr bwMode="auto">
            <a:xfrm>
              <a:off x="6530089" y="5488440"/>
              <a:ext cx="53743" cy="404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0" name="AutoShape 24"/>
            <p:cNvSpPr>
              <a:spLocks/>
            </p:cNvSpPr>
            <p:nvPr/>
          </p:nvSpPr>
          <p:spPr bwMode="auto">
            <a:xfrm>
              <a:off x="6530089" y="5421443"/>
              <a:ext cx="53743" cy="404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25"/>
            <p:cNvSpPr>
              <a:spLocks/>
            </p:cNvSpPr>
            <p:nvPr/>
          </p:nvSpPr>
          <p:spPr bwMode="auto">
            <a:xfrm>
              <a:off x="6624326" y="5556171"/>
              <a:ext cx="53743" cy="397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2" name="AutoShape 26"/>
            <p:cNvSpPr>
              <a:spLocks/>
            </p:cNvSpPr>
            <p:nvPr/>
          </p:nvSpPr>
          <p:spPr bwMode="auto">
            <a:xfrm>
              <a:off x="6624326" y="5488440"/>
              <a:ext cx="53743" cy="404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3" name="AutoShape 27"/>
            <p:cNvSpPr>
              <a:spLocks/>
            </p:cNvSpPr>
            <p:nvPr/>
          </p:nvSpPr>
          <p:spPr bwMode="auto">
            <a:xfrm>
              <a:off x="6624326" y="5421443"/>
              <a:ext cx="53743" cy="404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46246" y="4128048"/>
            <a:ext cx="24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94609" y="3642603"/>
            <a:ext cx="1108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195550" y="1985656"/>
            <a:ext cx="1306476" cy="130647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>
            <a:off x="1070125" y="2507086"/>
            <a:ext cx="314325" cy="270970"/>
          </a:xfrm>
          <a:prstGeom prst="triangle">
            <a:avLst/>
          </a:pr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1625433" y="2455999"/>
            <a:ext cx="454711" cy="365787"/>
          </a:xfrm>
          <a:custGeom>
            <a:avLst/>
            <a:gdLst>
              <a:gd name="T0" fmla="*/ 393 w 400"/>
              <a:gd name="T1" fmla="*/ 61 h 322"/>
              <a:gd name="T2" fmla="*/ 300 w 400"/>
              <a:gd name="T3" fmla="*/ 3 h 322"/>
              <a:gd name="T4" fmla="*/ 286 w 400"/>
              <a:gd name="T5" fmla="*/ 3 h 322"/>
              <a:gd name="T6" fmla="*/ 200 w 400"/>
              <a:gd name="T7" fmla="*/ 57 h 322"/>
              <a:gd name="T8" fmla="*/ 113 w 400"/>
              <a:gd name="T9" fmla="*/ 3 h 322"/>
              <a:gd name="T10" fmla="*/ 100 w 400"/>
              <a:gd name="T11" fmla="*/ 3 h 322"/>
              <a:gd name="T12" fmla="*/ 6 w 400"/>
              <a:gd name="T13" fmla="*/ 61 h 322"/>
              <a:gd name="T14" fmla="*/ 0 w 400"/>
              <a:gd name="T15" fmla="*/ 73 h 322"/>
              <a:gd name="T16" fmla="*/ 0 w 400"/>
              <a:gd name="T17" fmla="*/ 307 h 322"/>
              <a:gd name="T18" fmla="*/ 6 w 400"/>
              <a:gd name="T19" fmla="*/ 319 h 322"/>
              <a:gd name="T20" fmla="*/ 20 w 400"/>
              <a:gd name="T21" fmla="*/ 319 h 322"/>
              <a:gd name="T22" fmla="*/ 106 w 400"/>
              <a:gd name="T23" fmla="*/ 265 h 322"/>
              <a:gd name="T24" fmla="*/ 193 w 400"/>
              <a:gd name="T25" fmla="*/ 319 h 322"/>
              <a:gd name="T26" fmla="*/ 207 w 400"/>
              <a:gd name="T27" fmla="*/ 319 h 322"/>
              <a:gd name="T28" fmla="*/ 293 w 400"/>
              <a:gd name="T29" fmla="*/ 265 h 322"/>
              <a:gd name="T30" fmla="*/ 380 w 400"/>
              <a:gd name="T31" fmla="*/ 319 h 322"/>
              <a:gd name="T32" fmla="*/ 387 w 400"/>
              <a:gd name="T33" fmla="*/ 321 h 322"/>
              <a:gd name="T34" fmla="*/ 393 w 400"/>
              <a:gd name="T35" fmla="*/ 319 h 322"/>
              <a:gd name="T36" fmla="*/ 400 w 400"/>
              <a:gd name="T37" fmla="*/ 307 h 322"/>
              <a:gd name="T38" fmla="*/ 400 w 400"/>
              <a:gd name="T39" fmla="*/ 73 h 322"/>
              <a:gd name="T40" fmla="*/ 393 w 400"/>
              <a:gd name="T41" fmla="*/ 61 h 322"/>
              <a:gd name="T42" fmla="*/ 93 w 400"/>
              <a:gd name="T43" fmla="*/ 241 h 322"/>
              <a:gd name="T44" fmla="*/ 26 w 400"/>
              <a:gd name="T45" fmla="*/ 283 h 322"/>
              <a:gd name="T46" fmla="*/ 26 w 400"/>
              <a:gd name="T47" fmla="*/ 81 h 322"/>
              <a:gd name="T48" fmla="*/ 93 w 400"/>
              <a:gd name="T49" fmla="*/ 39 h 322"/>
              <a:gd name="T50" fmla="*/ 93 w 400"/>
              <a:gd name="T51" fmla="*/ 241 h 322"/>
              <a:gd name="T52" fmla="*/ 187 w 400"/>
              <a:gd name="T53" fmla="*/ 283 h 322"/>
              <a:gd name="T54" fmla="*/ 119 w 400"/>
              <a:gd name="T55" fmla="*/ 241 h 322"/>
              <a:gd name="T56" fmla="*/ 119 w 400"/>
              <a:gd name="T57" fmla="*/ 39 h 322"/>
              <a:gd name="T58" fmla="*/ 187 w 400"/>
              <a:gd name="T59" fmla="*/ 81 h 322"/>
              <a:gd name="T60" fmla="*/ 187 w 400"/>
              <a:gd name="T61" fmla="*/ 283 h 322"/>
              <a:gd name="T62" fmla="*/ 280 w 400"/>
              <a:gd name="T63" fmla="*/ 241 h 322"/>
              <a:gd name="T64" fmla="*/ 213 w 400"/>
              <a:gd name="T65" fmla="*/ 283 h 322"/>
              <a:gd name="T66" fmla="*/ 213 w 400"/>
              <a:gd name="T67" fmla="*/ 81 h 322"/>
              <a:gd name="T68" fmla="*/ 280 w 400"/>
              <a:gd name="T69" fmla="*/ 39 h 322"/>
              <a:gd name="T70" fmla="*/ 280 w 400"/>
              <a:gd name="T71" fmla="*/ 241 h 322"/>
              <a:gd name="T72" fmla="*/ 374 w 400"/>
              <a:gd name="T73" fmla="*/ 283 h 322"/>
              <a:gd name="T74" fmla="*/ 306 w 400"/>
              <a:gd name="T75" fmla="*/ 241 h 322"/>
              <a:gd name="T76" fmla="*/ 306 w 400"/>
              <a:gd name="T77" fmla="*/ 39 h 322"/>
              <a:gd name="T78" fmla="*/ 374 w 400"/>
              <a:gd name="T79" fmla="*/ 81 h 322"/>
              <a:gd name="T80" fmla="*/ 374 w 400"/>
              <a:gd name="T81" fmla="*/ 28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0" h="322">
                <a:moveTo>
                  <a:pt x="393" y="61"/>
                </a:moveTo>
                <a:cubicBezTo>
                  <a:pt x="300" y="3"/>
                  <a:pt x="300" y="3"/>
                  <a:pt x="300" y="3"/>
                </a:cubicBezTo>
                <a:cubicBezTo>
                  <a:pt x="296" y="0"/>
                  <a:pt x="291" y="0"/>
                  <a:pt x="286" y="3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113" y="3"/>
                  <a:pt x="113" y="3"/>
                  <a:pt x="113" y="3"/>
                </a:cubicBezTo>
                <a:cubicBezTo>
                  <a:pt x="109" y="0"/>
                  <a:pt x="104" y="0"/>
                  <a:pt x="100" y="3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4"/>
                  <a:pt x="0" y="68"/>
                  <a:pt x="0" y="73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12"/>
                  <a:pt x="2" y="317"/>
                  <a:pt x="6" y="319"/>
                </a:cubicBezTo>
                <a:cubicBezTo>
                  <a:pt x="11" y="322"/>
                  <a:pt x="16" y="321"/>
                  <a:pt x="20" y="319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93" y="319"/>
                  <a:pt x="193" y="319"/>
                  <a:pt x="193" y="319"/>
                </a:cubicBezTo>
                <a:cubicBezTo>
                  <a:pt x="197" y="322"/>
                  <a:pt x="202" y="322"/>
                  <a:pt x="207" y="31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380" y="319"/>
                  <a:pt x="380" y="319"/>
                  <a:pt x="380" y="319"/>
                </a:cubicBezTo>
                <a:cubicBezTo>
                  <a:pt x="382" y="320"/>
                  <a:pt x="384" y="321"/>
                  <a:pt x="387" y="321"/>
                </a:cubicBezTo>
                <a:cubicBezTo>
                  <a:pt x="389" y="321"/>
                  <a:pt x="391" y="320"/>
                  <a:pt x="393" y="319"/>
                </a:cubicBezTo>
                <a:cubicBezTo>
                  <a:pt x="397" y="317"/>
                  <a:pt x="400" y="312"/>
                  <a:pt x="400" y="307"/>
                </a:cubicBezTo>
                <a:cubicBezTo>
                  <a:pt x="400" y="73"/>
                  <a:pt x="400" y="73"/>
                  <a:pt x="400" y="73"/>
                </a:cubicBezTo>
                <a:cubicBezTo>
                  <a:pt x="400" y="68"/>
                  <a:pt x="397" y="64"/>
                  <a:pt x="393" y="61"/>
                </a:cubicBezTo>
                <a:close/>
                <a:moveTo>
                  <a:pt x="93" y="241"/>
                </a:moveTo>
                <a:cubicBezTo>
                  <a:pt x="26" y="283"/>
                  <a:pt x="26" y="283"/>
                  <a:pt x="26" y="283"/>
                </a:cubicBezTo>
                <a:cubicBezTo>
                  <a:pt x="26" y="81"/>
                  <a:pt x="26" y="81"/>
                  <a:pt x="26" y="81"/>
                </a:cubicBezTo>
                <a:cubicBezTo>
                  <a:pt x="93" y="39"/>
                  <a:pt x="93" y="39"/>
                  <a:pt x="93" y="39"/>
                </a:cubicBezTo>
                <a:lnTo>
                  <a:pt x="93" y="241"/>
                </a:lnTo>
                <a:close/>
                <a:moveTo>
                  <a:pt x="187" y="283"/>
                </a:moveTo>
                <a:cubicBezTo>
                  <a:pt x="119" y="241"/>
                  <a:pt x="119" y="241"/>
                  <a:pt x="119" y="241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87" y="81"/>
                  <a:pt x="187" y="81"/>
                  <a:pt x="187" y="81"/>
                </a:cubicBezTo>
                <a:lnTo>
                  <a:pt x="187" y="283"/>
                </a:lnTo>
                <a:close/>
                <a:moveTo>
                  <a:pt x="280" y="241"/>
                </a:moveTo>
                <a:cubicBezTo>
                  <a:pt x="213" y="283"/>
                  <a:pt x="213" y="283"/>
                  <a:pt x="213" y="283"/>
                </a:cubicBezTo>
                <a:cubicBezTo>
                  <a:pt x="213" y="81"/>
                  <a:pt x="213" y="81"/>
                  <a:pt x="213" y="81"/>
                </a:cubicBezTo>
                <a:cubicBezTo>
                  <a:pt x="280" y="39"/>
                  <a:pt x="280" y="39"/>
                  <a:pt x="280" y="39"/>
                </a:cubicBezTo>
                <a:lnTo>
                  <a:pt x="280" y="241"/>
                </a:lnTo>
                <a:close/>
                <a:moveTo>
                  <a:pt x="374" y="283"/>
                </a:moveTo>
                <a:cubicBezTo>
                  <a:pt x="306" y="241"/>
                  <a:pt x="306" y="241"/>
                  <a:pt x="306" y="241"/>
                </a:cubicBezTo>
                <a:cubicBezTo>
                  <a:pt x="306" y="39"/>
                  <a:pt x="306" y="39"/>
                  <a:pt x="306" y="39"/>
                </a:cubicBezTo>
                <a:cubicBezTo>
                  <a:pt x="374" y="81"/>
                  <a:pt x="374" y="81"/>
                  <a:pt x="374" y="81"/>
                </a:cubicBezTo>
                <a:lnTo>
                  <a:pt x="374" y="283"/>
                </a:lnTo>
                <a:close/>
              </a:path>
            </a:pathLst>
          </a:custGeom>
          <a:solidFill>
            <a:srgbClr val="9FCFDB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3413220" y="4128048"/>
            <a:ext cx="25803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72317" y="3642603"/>
            <a:ext cx="1108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773257" y="1985656"/>
            <a:ext cx="1306476" cy="130647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>
            <a:off x="3678529" y="2507086"/>
            <a:ext cx="314325" cy="270970"/>
          </a:xfrm>
          <a:prstGeom prst="triangle">
            <a:avLst/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Freeform 11"/>
          <p:cNvSpPr>
            <a:spLocks noEditPoints="1"/>
          </p:cNvSpPr>
          <p:nvPr/>
        </p:nvSpPr>
        <p:spPr bwMode="auto">
          <a:xfrm>
            <a:off x="4233837" y="2428050"/>
            <a:ext cx="419480" cy="421687"/>
          </a:xfrm>
          <a:custGeom>
            <a:avLst/>
            <a:gdLst>
              <a:gd name="T0" fmla="*/ 381 w 402"/>
              <a:gd name="T1" fmla="*/ 10 h 404"/>
              <a:gd name="T2" fmla="*/ 365 w 402"/>
              <a:gd name="T3" fmla="*/ 3 h 404"/>
              <a:gd name="T4" fmla="*/ 358 w 402"/>
              <a:gd name="T5" fmla="*/ 18 h 404"/>
              <a:gd name="T6" fmla="*/ 312 w 402"/>
              <a:gd name="T7" fmla="*/ 133 h 404"/>
              <a:gd name="T8" fmla="*/ 301 w 402"/>
              <a:gd name="T9" fmla="*/ 116 h 404"/>
              <a:gd name="T10" fmla="*/ 282 w 402"/>
              <a:gd name="T11" fmla="*/ 106 h 404"/>
              <a:gd name="T12" fmla="*/ 219 w 402"/>
              <a:gd name="T13" fmla="*/ 107 h 404"/>
              <a:gd name="T14" fmla="*/ 197 w 402"/>
              <a:gd name="T15" fmla="*/ 113 h 404"/>
              <a:gd name="T16" fmla="*/ 11 w 402"/>
              <a:gd name="T17" fmla="*/ 245 h 404"/>
              <a:gd name="T18" fmla="*/ 6 w 402"/>
              <a:gd name="T19" fmla="*/ 273 h 404"/>
              <a:gd name="T20" fmla="*/ 91 w 402"/>
              <a:gd name="T21" fmla="*/ 395 h 404"/>
              <a:gd name="T22" fmla="*/ 116 w 402"/>
              <a:gd name="T23" fmla="*/ 397 h 404"/>
              <a:gd name="T24" fmla="*/ 302 w 402"/>
              <a:gd name="T25" fmla="*/ 265 h 404"/>
              <a:gd name="T26" fmla="*/ 316 w 402"/>
              <a:gd name="T27" fmla="*/ 247 h 404"/>
              <a:gd name="T28" fmla="*/ 336 w 402"/>
              <a:gd name="T29" fmla="*/ 184 h 404"/>
              <a:gd name="T30" fmla="*/ 333 w 402"/>
              <a:gd name="T31" fmla="*/ 163 h 404"/>
              <a:gd name="T32" fmla="*/ 326 w 402"/>
              <a:gd name="T33" fmla="*/ 153 h 404"/>
              <a:gd name="T34" fmla="*/ 381 w 402"/>
              <a:gd name="T35" fmla="*/ 10 h 404"/>
              <a:gd name="T36" fmla="*/ 294 w 402"/>
              <a:gd name="T37" fmla="*/ 197 h 404"/>
              <a:gd name="T38" fmla="*/ 250 w 402"/>
              <a:gd name="T39" fmla="*/ 189 h 404"/>
              <a:gd name="T40" fmla="*/ 258 w 402"/>
              <a:gd name="T41" fmla="*/ 144 h 404"/>
              <a:gd name="T42" fmla="*/ 295 w 402"/>
              <a:gd name="T43" fmla="*/ 145 h 404"/>
              <a:gd name="T44" fmla="*/ 285 w 402"/>
              <a:gd name="T45" fmla="*/ 150 h 404"/>
              <a:gd name="T46" fmla="*/ 279 w 402"/>
              <a:gd name="T47" fmla="*/ 166 h 404"/>
              <a:gd name="T48" fmla="*/ 290 w 402"/>
              <a:gd name="T49" fmla="*/ 173 h 404"/>
              <a:gd name="T50" fmla="*/ 295 w 402"/>
              <a:gd name="T51" fmla="*/ 172 h 404"/>
              <a:gd name="T52" fmla="*/ 307 w 402"/>
              <a:gd name="T53" fmla="*/ 165 h 404"/>
              <a:gd name="T54" fmla="*/ 294 w 402"/>
              <a:gd name="T55" fmla="*/ 197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2" h="404">
                <a:moveTo>
                  <a:pt x="381" y="10"/>
                </a:moveTo>
                <a:cubicBezTo>
                  <a:pt x="378" y="4"/>
                  <a:pt x="372" y="0"/>
                  <a:pt x="365" y="3"/>
                </a:cubicBezTo>
                <a:cubicBezTo>
                  <a:pt x="359" y="5"/>
                  <a:pt x="356" y="12"/>
                  <a:pt x="358" y="18"/>
                </a:cubicBezTo>
                <a:cubicBezTo>
                  <a:pt x="376" y="71"/>
                  <a:pt x="340" y="111"/>
                  <a:pt x="312" y="133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297" y="111"/>
                  <a:pt x="289" y="106"/>
                  <a:pt x="282" y="106"/>
                </a:cubicBezTo>
                <a:cubicBezTo>
                  <a:pt x="219" y="107"/>
                  <a:pt x="219" y="107"/>
                  <a:pt x="219" y="107"/>
                </a:cubicBezTo>
                <a:cubicBezTo>
                  <a:pt x="212" y="106"/>
                  <a:pt x="203" y="109"/>
                  <a:pt x="197" y="113"/>
                </a:cubicBezTo>
                <a:cubicBezTo>
                  <a:pt x="11" y="245"/>
                  <a:pt x="11" y="245"/>
                  <a:pt x="11" y="245"/>
                </a:cubicBezTo>
                <a:cubicBezTo>
                  <a:pt x="2" y="251"/>
                  <a:pt x="0" y="264"/>
                  <a:pt x="6" y="273"/>
                </a:cubicBezTo>
                <a:cubicBezTo>
                  <a:pt x="91" y="395"/>
                  <a:pt x="91" y="395"/>
                  <a:pt x="91" y="395"/>
                </a:cubicBezTo>
                <a:cubicBezTo>
                  <a:pt x="97" y="404"/>
                  <a:pt x="107" y="403"/>
                  <a:pt x="116" y="397"/>
                </a:cubicBezTo>
                <a:cubicBezTo>
                  <a:pt x="302" y="265"/>
                  <a:pt x="302" y="265"/>
                  <a:pt x="302" y="265"/>
                </a:cubicBezTo>
                <a:cubicBezTo>
                  <a:pt x="308" y="261"/>
                  <a:pt x="314" y="253"/>
                  <a:pt x="316" y="247"/>
                </a:cubicBezTo>
                <a:cubicBezTo>
                  <a:pt x="336" y="184"/>
                  <a:pt x="336" y="184"/>
                  <a:pt x="336" y="184"/>
                </a:cubicBezTo>
                <a:cubicBezTo>
                  <a:pt x="338" y="178"/>
                  <a:pt x="337" y="168"/>
                  <a:pt x="333" y="163"/>
                </a:cubicBezTo>
                <a:cubicBezTo>
                  <a:pt x="326" y="153"/>
                  <a:pt x="326" y="153"/>
                  <a:pt x="326" y="153"/>
                </a:cubicBezTo>
                <a:cubicBezTo>
                  <a:pt x="363" y="124"/>
                  <a:pt x="402" y="73"/>
                  <a:pt x="381" y="10"/>
                </a:cubicBezTo>
                <a:close/>
                <a:moveTo>
                  <a:pt x="294" y="197"/>
                </a:moveTo>
                <a:cubicBezTo>
                  <a:pt x="280" y="207"/>
                  <a:pt x="260" y="204"/>
                  <a:pt x="250" y="189"/>
                </a:cubicBezTo>
                <a:cubicBezTo>
                  <a:pt x="240" y="175"/>
                  <a:pt x="243" y="155"/>
                  <a:pt x="258" y="144"/>
                </a:cubicBezTo>
                <a:cubicBezTo>
                  <a:pt x="269" y="136"/>
                  <a:pt x="284" y="137"/>
                  <a:pt x="295" y="145"/>
                </a:cubicBezTo>
                <a:cubicBezTo>
                  <a:pt x="289" y="148"/>
                  <a:pt x="285" y="150"/>
                  <a:pt x="285" y="150"/>
                </a:cubicBezTo>
                <a:cubicBezTo>
                  <a:pt x="279" y="153"/>
                  <a:pt x="276" y="160"/>
                  <a:pt x="279" y="166"/>
                </a:cubicBezTo>
                <a:cubicBezTo>
                  <a:pt x="281" y="171"/>
                  <a:pt x="285" y="173"/>
                  <a:pt x="290" y="173"/>
                </a:cubicBezTo>
                <a:cubicBezTo>
                  <a:pt x="292" y="173"/>
                  <a:pt x="293" y="173"/>
                  <a:pt x="295" y="172"/>
                </a:cubicBezTo>
                <a:cubicBezTo>
                  <a:pt x="299" y="170"/>
                  <a:pt x="303" y="168"/>
                  <a:pt x="307" y="165"/>
                </a:cubicBezTo>
                <a:cubicBezTo>
                  <a:pt x="309" y="177"/>
                  <a:pt x="304" y="190"/>
                  <a:pt x="294" y="197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7" name="文本框 16"/>
          <p:cNvSpPr txBox="1"/>
          <p:nvPr/>
        </p:nvSpPr>
        <p:spPr>
          <a:xfrm>
            <a:off x="6061063" y="4128048"/>
            <a:ext cx="24698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53458" y="3642603"/>
            <a:ext cx="1108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454398" y="1985656"/>
            <a:ext cx="1306476" cy="130647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5400000">
            <a:off x="6356718" y="2507086"/>
            <a:ext cx="314325" cy="270970"/>
          </a:xfrm>
          <a:prstGeom prst="triangle">
            <a:avLst/>
          </a:pr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Group 167"/>
          <p:cNvGrpSpPr/>
          <p:nvPr/>
        </p:nvGrpSpPr>
        <p:grpSpPr>
          <a:xfrm>
            <a:off x="6901637" y="2494298"/>
            <a:ext cx="411997" cy="318693"/>
            <a:chOff x="3727889" y="-113301"/>
            <a:chExt cx="548381" cy="424189"/>
          </a:xfrm>
          <a:solidFill>
            <a:srgbClr val="9FCFDB"/>
          </a:solidFill>
        </p:grpSpPr>
        <p:sp>
          <p:nvSpPr>
            <p:cNvPr id="37" name="Oval 43"/>
            <p:cNvSpPr>
              <a:spLocks noChangeArrowheads="1"/>
            </p:cNvSpPr>
            <p:nvPr/>
          </p:nvSpPr>
          <p:spPr bwMode="auto">
            <a:xfrm>
              <a:off x="3954500" y="47987"/>
              <a:ext cx="96773" cy="975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4042402" y="-20560"/>
              <a:ext cx="98386" cy="238707"/>
            </a:xfrm>
            <a:custGeom>
              <a:avLst/>
              <a:gdLst>
                <a:gd name="T0" fmla="*/ 34 w 52"/>
                <a:gd name="T1" fmla="*/ 61 h 125"/>
                <a:gd name="T2" fmla="*/ 0 w 52"/>
                <a:gd name="T3" fmla="*/ 112 h 125"/>
                <a:gd name="T4" fmla="*/ 15 w 52"/>
                <a:gd name="T5" fmla="*/ 125 h 125"/>
                <a:gd name="T6" fmla="*/ 52 w 52"/>
                <a:gd name="T7" fmla="*/ 61 h 125"/>
                <a:gd name="T8" fmla="*/ 18 w 52"/>
                <a:gd name="T9" fmla="*/ 0 h 125"/>
                <a:gd name="T10" fmla="*/ 4 w 52"/>
                <a:gd name="T11" fmla="*/ 12 h 125"/>
                <a:gd name="T12" fmla="*/ 34 w 52"/>
                <a:gd name="T13" fmla="*/ 6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5">
                  <a:moveTo>
                    <a:pt x="34" y="61"/>
                  </a:moveTo>
                  <a:cubicBezTo>
                    <a:pt x="34" y="84"/>
                    <a:pt x="20" y="104"/>
                    <a:pt x="0" y="112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37" y="113"/>
                    <a:pt x="52" y="89"/>
                    <a:pt x="52" y="61"/>
                  </a:cubicBezTo>
                  <a:cubicBezTo>
                    <a:pt x="52" y="35"/>
                    <a:pt x="39" y="13"/>
                    <a:pt x="18" y="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2" y="21"/>
                    <a:pt x="34" y="40"/>
                    <a:pt x="34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39" name="Freeform 45"/>
            <p:cNvSpPr>
              <a:spLocks/>
            </p:cNvSpPr>
            <p:nvPr/>
          </p:nvSpPr>
          <p:spPr bwMode="auto">
            <a:xfrm>
              <a:off x="4093208" y="-62495"/>
              <a:ext cx="114515" cy="322577"/>
            </a:xfrm>
            <a:custGeom>
              <a:avLst/>
              <a:gdLst>
                <a:gd name="T0" fmla="*/ 40 w 60"/>
                <a:gd name="T1" fmla="*/ 83 h 169"/>
                <a:gd name="T2" fmla="*/ 0 w 60"/>
                <a:gd name="T3" fmla="*/ 155 h 169"/>
                <a:gd name="T4" fmla="*/ 15 w 60"/>
                <a:gd name="T5" fmla="*/ 169 h 169"/>
                <a:gd name="T6" fmla="*/ 60 w 60"/>
                <a:gd name="T7" fmla="*/ 83 h 169"/>
                <a:gd name="T8" fmla="*/ 19 w 60"/>
                <a:gd name="T9" fmla="*/ 0 h 169"/>
                <a:gd name="T10" fmla="*/ 3 w 60"/>
                <a:gd name="T11" fmla="*/ 14 h 169"/>
                <a:gd name="T12" fmla="*/ 40 w 60"/>
                <a:gd name="T13" fmla="*/ 8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69">
                  <a:moveTo>
                    <a:pt x="40" y="83"/>
                  </a:moveTo>
                  <a:cubicBezTo>
                    <a:pt x="40" y="114"/>
                    <a:pt x="24" y="140"/>
                    <a:pt x="0" y="155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42" y="150"/>
                    <a:pt x="60" y="119"/>
                    <a:pt x="60" y="83"/>
                  </a:cubicBezTo>
                  <a:cubicBezTo>
                    <a:pt x="60" y="49"/>
                    <a:pt x="44" y="19"/>
                    <a:pt x="1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5" y="29"/>
                    <a:pt x="40" y="54"/>
                    <a:pt x="40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40" name="Freeform 46"/>
            <p:cNvSpPr>
              <a:spLocks/>
            </p:cNvSpPr>
            <p:nvPr/>
          </p:nvSpPr>
          <p:spPr bwMode="auto">
            <a:xfrm>
              <a:off x="4143207" y="-113301"/>
              <a:ext cx="133063" cy="424189"/>
            </a:xfrm>
            <a:custGeom>
              <a:avLst/>
              <a:gdLst>
                <a:gd name="T0" fmla="*/ 49 w 70"/>
                <a:gd name="T1" fmla="*/ 110 h 223"/>
                <a:gd name="T2" fmla="*/ 0 w 70"/>
                <a:gd name="T3" fmla="*/ 209 h 223"/>
                <a:gd name="T4" fmla="*/ 16 w 70"/>
                <a:gd name="T5" fmla="*/ 223 h 223"/>
                <a:gd name="T6" fmla="*/ 70 w 70"/>
                <a:gd name="T7" fmla="*/ 110 h 223"/>
                <a:gd name="T8" fmla="*/ 19 w 70"/>
                <a:gd name="T9" fmla="*/ 0 h 223"/>
                <a:gd name="T10" fmla="*/ 3 w 70"/>
                <a:gd name="T11" fmla="*/ 14 h 223"/>
                <a:gd name="T12" fmla="*/ 49 w 70"/>
                <a:gd name="T13" fmla="*/ 11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23">
                  <a:moveTo>
                    <a:pt x="49" y="110"/>
                  </a:moveTo>
                  <a:cubicBezTo>
                    <a:pt x="49" y="151"/>
                    <a:pt x="30" y="186"/>
                    <a:pt x="0" y="209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49" y="197"/>
                    <a:pt x="70" y="156"/>
                    <a:pt x="70" y="110"/>
                  </a:cubicBezTo>
                  <a:cubicBezTo>
                    <a:pt x="70" y="66"/>
                    <a:pt x="50" y="26"/>
                    <a:pt x="1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1" y="37"/>
                    <a:pt x="49" y="71"/>
                    <a:pt x="4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41" name="Oval 47"/>
            <p:cNvSpPr>
              <a:spLocks noChangeArrowheads="1"/>
            </p:cNvSpPr>
            <p:nvPr/>
          </p:nvSpPr>
          <p:spPr bwMode="auto">
            <a:xfrm>
              <a:off x="3952887" y="52019"/>
              <a:ext cx="96773" cy="9758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42" name="Freeform 48"/>
            <p:cNvSpPr>
              <a:spLocks/>
            </p:cNvSpPr>
            <p:nvPr/>
          </p:nvSpPr>
          <p:spPr bwMode="auto">
            <a:xfrm>
              <a:off x="3863371" y="-20560"/>
              <a:ext cx="98386" cy="238707"/>
            </a:xfrm>
            <a:custGeom>
              <a:avLst/>
              <a:gdLst>
                <a:gd name="T0" fmla="*/ 18 w 52"/>
                <a:gd name="T1" fmla="*/ 64 h 125"/>
                <a:gd name="T2" fmla="*/ 52 w 52"/>
                <a:gd name="T3" fmla="*/ 13 h 125"/>
                <a:gd name="T4" fmla="*/ 38 w 52"/>
                <a:gd name="T5" fmla="*/ 0 h 125"/>
                <a:gd name="T6" fmla="*/ 0 w 52"/>
                <a:gd name="T7" fmla="*/ 64 h 125"/>
                <a:gd name="T8" fmla="*/ 34 w 52"/>
                <a:gd name="T9" fmla="*/ 125 h 125"/>
                <a:gd name="T10" fmla="*/ 48 w 52"/>
                <a:gd name="T11" fmla="*/ 113 h 125"/>
                <a:gd name="T12" fmla="*/ 18 w 52"/>
                <a:gd name="T13" fmla="*/ 6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5">
                  <a:moveTo>
                    <a:pt x="18" y="64"/>
                  </a:moveTo>
                  <a:cubicBezTo>
                    <a:pt x="18" y="41"/>
                    <a:pt x="32" y="21"/>
                    <a:pt x="52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5" y="12"/>
                    <a:pt x="0" y="36"/>
                    <a:pt x="0" y="64"/>
                  </a:cubicBezTo>
                  <a:cubicBezTo>
                    <a:pt x="0" y="90"/>
                    <a:pt x="14" y="113"/>
                    <a:pt x="34" y="125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30" y="104"/>
                    <a:pt x="18" y="85"/>
                    <a:pt x="1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43" name="Freeform 49"/>
            <p:cNvSpPr>
              <a:spLocks/>
            </p:cNvSpPr>
            <p:nvPr/>
          </p:nvSpPr>
          <p:spPr bwMode="auto">
            <a:xfrm>
              <a:off x="3796437" y="-62495"/>
              <a:ext cx="116128" cy="322577"/>
            </a:xfrm>
            <a:custGeom>
              <a:avLst/>
              <a:gdLst>
                <a:gd name="T0" fmla="*/ 20 w 61"/>
                <a:gd name="T1" fmla="*/ 86 h 169"/>
                <a:gd name="T2" fmla="*/ 61 w 61"/>
                <a:gd name="T3" fmla="*/ 14 h 169"/>
                <a:gd name="T4" fmla="*/ 45 w 61"/>
                <a:gd name="T5" fmla="*/ 0 h 169"/>
                <a:gd name="T6" fmla="*/ 0 w 61"/>
                <a:gd name="T7" fmla="*/ 86 h 169"/>
                <a:gd name="T8" fmla="*/ 42 w 61"/>
                <a:gd name="T9" fmla="*/ 169 h 169"/>
                <a:gd name="T10" fmla="*/ 57 w 61"/>
                <a:gd name="T11" fmla="*/ 155 h 169"/>
                <a:gd name="T12" fmla="*/ 20 w 61"/>
                <a:gd name="T13" fmla="*/ 8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69">
                  <a:moveTo>
                    <a:pt x="20" y="86"/>
                  </a:moveTo>
                  <a:cubicBezTo>
                    <a:pt x="20" y="55"/>
                    <a:pt x="36" y="29"/>
                    <a:pt x="61" y="14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8" y="19"/>
                    <a:pt x="0" y="50"/>
                    <a:pt x="0" y="86"/>
                  </a:cubicBezTo>
                  <a:cubicBezTo>
                    <a:pt x="0" y="120"/>
                    <a:pt x="16" y="150"/>
                    <a:pt x="42" y="169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35" y="140"/>
                    <a:pt x="20" y="115"/>
                    <a:pt x="20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auto">
            <a:xfrm>
              <a:off x="3727889" y="-113301"/>
              <a:ext cx="133063" cy="424189"/>
            </a:xfrm>
            <a:custGeom>
              <a:avLst/>
              <a:gdLst>
                <a:gd name="T0" fmla="*/ 21 w 70"/>
                <a:gd name="T1" fmla="*/ 113 h 223"/>
                <a:gd name="T2" fmla="*/ 70 w 70"/>
                <a:gd name="T3" fmla="*/ 14 h 223"/>
                <a:gd name="T4" fmla="*/ 54 w 70"/>
                <a:gd name="T5" fmla="*/ 0 h 223"/>
                <a:gd name="T6" fmla="*/ 0 w 70"/>
                <a:gd name="T7" fmla="*/ 113 h 223"/>
                <a:gd name="T8" fmla="*/ 51 w 70"/>
                <a:gd name="T9" fmla="*/ 223 h 223"/>
                <a:gd name="T10" fmla="*/ 67 w 70"/>
                <a:gd name="T11" fmla="*/ 209 h 223"/>
                <a:gd name="T12" fmla="*/ 21 w 70"/>
                <a:gd name="T13" fmla="*/ 11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23">
                  <a:moveTo>
                    <a:pt x="21" y="113"/>
                  </a:moveTo>
                  <a:cubicBezTo>
                    <a:pt x="21" y="73"/>
                    <a:pt x="40" y="37"/>
                    <a:pt x="70" y="1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21" y="26"/>
                    <a:pt x="0" y="67"/>
                    <a:pt x="0" y="113"/>
                  </a:cubicBezTo>
                  <a:cubicBezTo>
                    <a:pt x="0" y="157"/>
                    <a:pt x="20" y="197"/>
                    <a:pt x="51" y="223"/>
                  </a:cubicBezTo>
                  <a:cubicBezTo>
                    <a:pt x="67" y="209"/>
                    <a:pt x="67" y="209"/>
                    <a:pt x="67" y="209"/>
                  </a:cubicBezTo>
                  <a:cubicBezTo>
                    <a:pt x="39" y="186"/>
                    <a:pt x="21" y="152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45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529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9" grpId="0"/>
      <p:bldP spid="10" grpId="0"/>
      <p:bldP spid="13" grpId="0"/>
      <p:bldP spid="14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1" r="23792"/>
          <a:stretch/>
        </p:blipFill>
        <p:spPr>
          <a:xfrm>
            <a:off x="6759614" y="0"/>
            <a:ext cx="5432386" cy="6858000"/>
          </a:xfrm>
          <a:custGeom>
            <a:avLst/>
            <a:gdLst>
              <a:gd name="connsiteX0" fmla="*/ 1652288 w 5432386"/>
              <a:gd name="connsiteY0" fmla="*/ 0 h 6858000"/>
              <a:gd name="connsiteX1" fmla="*/ 5432386 w 5432386"/>
              <a:gd name="connsiteY1" fmla="*/ 0 h 6858000"/>
              <a:gd name="connsiteX2" fmla="*/ 5432386 w 5432386"/>
              <a:gd name="connsiteY2" fmla="*/ 6858000 h 6858000"/>
              <a:gd name="connsiteX3" fmla="*/ 1652288 w 5432386"/>
              <a:gd name="connsiteY3" fmla="*/ 6858000 h 6858000"/>
              <a:gd name="connsiteX4" fmla="*/ 1596390 w 5432386"/>
              <a:gd name="connsiteY4" fmla="*/ 6814073 h 6858000"/>
              <a:gd name="connsiteX5" fmla="*/ 0 w 5432386"/>
              <a:gd name="connsiteY5" fmla="*/ 3429000 h 6858000"/>
              <a:gd name="connsiteX6" fmla="*/ 1596390 w 5432386"/>
              <a:gd name="connsiteY6" fmla="*/ 439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2386" h="6858000">
                <a:moveTo>
                  <a:pt x="1652288" y="0"/>
                </a:moveTo>
                <a:lnTo>
                  <a:pt x="5432386" y="0"/>
                </a:lnTo>
                <a:lnTo>
                  <a:pt x="5432386" y="6858000"/>
                </a:lnTo>
                <a:lnTo>
                  <a:pt x="1652288" y="6858000"/>
                </a:lnTo>
                <a:lnTo>
                  <a:pt x="1596390" y="6814073"/>
                </a:lnTo>
                <a:cubicBezTo>
                  <a:pt x="621435" y="6009468"/>
                  <a:pt x="0" y="4791806"/>
                  <a:pt x="0" y="3429000"/>
                </a:cubicBezTo>
                <a:cubicBezTo>
                  <a:pt x="0" y="2066194"/>
                  <a:pt x="621435" y="848532"/>
                  <a:pt x="1596390" y="43927"/>
                </a:cubicBez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1574156" y="3347850"/>
            <a:ext cx="4328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6076708" y="1145893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476032" y="1004103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758403" y="1930078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337140" y="1750670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04774" y="791950"/>
            <a:ext cx="2963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AA16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PART  </a:t>
            </a:r>
            <a:r>
              <a:rPr lang="en-US" altLang="zh-CN" sz="4000" b="1" dirty="0" smtClean="0">
                <a:solidFill>
                  <a:srgbClr val="FAA16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02</a:t>
            </a:r>
            <a:endParaRPr lang="zh-CN" altLang="en-US" sz="4000" b="1" dirty="0">
              <a:solidFill>
                <a:srgbClr val="FAA16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35665" y="1544306"/>
            <a:ext cx="2696901" cy="0"/>
          </a:xfrm>
          <a:prstGeom prst="line">
            <a:avLst/>
          </a:prstGeom>
          <a:ln>
            <a:solidFill>
              <a:srgbClr val="FAA1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5310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44374" y="1459230"/>
            <a:ext cx="12236374" cy="2732962"/>
          </a:xfrm>
          <a:prstGeom prst="rect">
            <a:avLst/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06562" y="1786232"/>
            <a:ext cx="48986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</a:p>
          <a:p>
            <a:pPr>
              <a:lnSpc>
                <a:spcPct val="150000"/>
              </a:lnSpc>
            </a:pP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</a:p>
          <a:p>
            <a:pPr>
              <a:lnSpc>
                <a:spcPct val="150000"/>
              </a:lnSpc>
            </a:pP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962631" y="4339817"/>
            <a:ext cx="335986" cy="433405"/>
            <a:chOff x="1564263" y="4677269"/>
            <a:chExt cx="335986" cy="433405"/>
          </a:xfrm>
          <a:solidFill>
            <a:srgbClr val="9FCFDB"/>
          </a:solidFill>
        </p:grpSpPr>
        <p:sp>
          <p:nvSpPr>
            <p:cNvPr id="11" name="Freeform 147"/>
            <p:cNvSpPr>
              <a:spLocks/>
            </p:cNvSpPr>
            <p:nvPr/>
          </p:nvSpPr>
          <p:spPr bwMode="auto">
            <a:xfrm>
              <a:off x="1607279" y="4724352"/>
              <a:ext cx="255768" cy="344068"/>
            </a:xfrm>
            <a:custGeom>
              <a:avLst/>
              <a:gdLst>
                <a:gd name="T0" fmla="*/ 4 w 119"/>
                <a:gd name="T1" fmla="*/ 154 h 154"/>
                <a:gd name="T2" fmla="*/ 0 w 119"/>
                <a:gd name="T3" fmla="*/ 150 h 154"/>
                <a:gd name="T4" fmla="*/ 0 w 119"/>
                <a:gd name="T5" fmla="*/ 4 h 154"/>
                <a:gd name="T6" fmla="*/ 4 w 119"/>
                <a:gd name="T7" fmla="*/ 0 h 154"/>
                <a:gd name="T8" fmla="*/ 115 w 119"/>
                <a:gd name="T9" fmla="*/ 0 h 154"/>
                <a:gd name="T10" fmla="*/ 119 w 119"/>
                <a:gd name="T11" fmla="*/ 4 h 154"/>
                <a:gd name="T12" fmla="*/ 115 w 119"/>
                <a:gd name="T13" fmla="*/ 8 h 154"/>
                <a:gd name="T14" fmla="*/ 8 w 119"/>
                <a:gd name="T15" fmla="*/ 8 h 154"/>
                <a:gd name="T16" fmla="*/ 8 w 119"/>
                <a:gd name="T17" fmla="*/ 150 h 154"/>
                <a:gd name="T18" fmla="*/ 4 w 119"/>
                <a:gd name="T1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54">
                  <a:moveTo>
                    <a:pt x="4" y="154"/>
                  </a:moveTo>
                  <a:cubicBezTo>
                    <a:pt x="2" y="154"/>
                    <a:pt x="0" y="152"/>
                    <a:pt x="0" y="1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7" y="0"/>
                    <a:pt x="119" y="2"/>
                    <a:pt x="119" y="4"/>
                  </a:cubicBezTo>
                  <a:cubicBezTo>
                    <a:pt x="119" y="7"/>
                    <a:pt x="117" y="8"/>
                    <a:pt x="115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2"/>
                    <a:pt x="6" y="154"/>
                    <a:pt x="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48"/>
            <p:cNvSpPr>
              <a:spLocks/>
            </p:cNvSpPr>
            <p:nvPr/>
          </p:nvSpPr>
          <p:spPr bwMode="auto">
            <a:xfrm>
              <a:off x="1564263" y="4677269"/>
              <a:ext cx="255768" cy="344068"/>
            </a:xfrm>
            <a:custGeom>
              <a:avLst/>
              <a:gdLst>
                <a:gd name="T0" fmla="*/ 4 w 119"/>
                <a:gd name="T1" fmla="*/ 154 h 154"/>
                <a:gd name="T2" fmla="*/ 0 w 119"/>
                <a:gd name="T3" fmla="*/ 150 h 154"/>
                <a:gd name="T4" fmla="*/ 0 w 119"/>
                <a:gd name="T5" fmla="*/ 4 h 154"/>
                <a:gd name="T6" fmla="*/ 4 w 119"/>
                <a:gd name="T7" fmla="*/ 0 h 154"/>
                <a:gd name="T8" fmla="*/ 115 w 119"/>
                <a:gd name="T9" fmla="*/ 0 h 154"/>
                <a:gd name="T10" fmla="*/ 119 w 119"/>
                <a:gd name="T11" fmla="*/ 4 h 154"/>
                <a:gd name="T12" fmla="*/ 115 w 119"/>
                <a:gd name="T13" fmla="*/ 8 h 154"/>
                <a:gd name="T14" fmla="*/ 8 w 119"/>
                <a:gd name="T15" fmla="*/ 8 h 154"/>
                <a:gd name="T16" fmla="*/ 8 w 119"/>
                <a:gd name="T17" fmla="*/ 150 h 154"/>
                <a:gd name="T18" fmla="*/ 4 w 119"/>
                <a:gd name="T1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54">
                  <a:moveTo>
                    <a:pt x="4" y="154"/>
                  </a:moveTo>
                  <a:cubicBezTo>
                    <a:pt x="2" y="154"/>
                    <a:pt x="0" y="152"/>
                    <a:pt x="0" y="1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7" y="0"/>
                    <a:pt x="119" y="2"/>
                    <a:pt x="119" y="4"/>
                  </a:cubicBezTo>
                  <a:cubicBezTo>
                    <a:pt x="119" y="6"/>
                    <a:pt x="117" y="8"/>
                    <a:pt x="115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2"/>
                    <a:pt x="6" y="154"/>
                    <a:pt x="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49"/>
            <p:cNvSpPr>
              <a:spLocks noEditPoints="1"/>
            </p:cNvSpPr>
            <p:nvPr/>
          </p:nvSpPr>
          <p:spPr bwMode="auto">
            <a:xfrm>
              <a:off x="1646806" y="4769020"/>
              <a:ext cx="253443" cy="341654"/>
            </a:xfrm>
            <a:custGeom>
              <a:avLst/>
              <a:gdLst>
                <a:gd name="T0" fmla="*/ 114 w 118"/>
                <a:gd name="T1" fmla="*/ 0 h 153"/>
                <a:gd name="T2" fmla="*/ 4 w 118"/>
                <a:gd name="T3" fmla="*/ 0 h 153"/>
                <a:gd name="T4" fmla="*/ 0 w 118"/>
                <a:gd name="T5" fmla="*/ 4 h 153"/>
                <a:gd name="T6" fmla="*/ 0 w 118"/>
                <a:gd name="T7" fmla="*/ 149 h 153"/>
                <a:gd name="T8" fmla="*/ 4 w 118"/>
                <a:gd name="T9" fmla="*/ 153 h 153"/>
                <a:gd name="T10" fmla="*/ 114 w 118"/>
                <a:gd name="T11" fmla="*/ 153 h 153"/>
                <a:gd name="T12" fmla="*/ 118 w 118"/>
                <a:gd name="T13" fmla="*/ 149 h 153"/>
                <a:gd name="T14" fmla="*/ 118 w 118"/>
                <a:gd name="T15" fmla="*/ 4 h 153"/>
                <a:gd name="T16" fmla="*/ 114 w 118"/>
                <a:gd name="T17" fmla="*/ 0 h 153"/>
                <a:gd name="T18" fmla="*/ 97 w 118"/>
                <a:gd name="T19" fmla="*/ 129 h 153"/>
                <a:gd name="T20" fmla="*/ 21 w 118"/>
                <a:gd name="T21" fmla="*/ 129 h 153"/>
                <a:gd name="T22" fmla="*/ 17 w 118"/>
                <a:gd name="T23" fmla="*/ 125 h 153"/>
                <a:gd name="T24" fmla="*/ 21 w 118"/>
                <a:gd name="T25" fmla="*/ 121 h 153"/>
                <a:gd name="T26" fmla="*/ 97 w 118"/>
                <a:gd name="T27" fmla="*/ 121 h 153"/>
                <a:gd name="T28" fmla="*/ 101 w 118"/>
                <a:gd name="T29" fmla="*/ 125 h 153"/>
                <a:gd name="T30" fmla="*/ 97 w 118"/>
                <a:gd name="T31" fmla="*/ 129 h 153"/>
                <a:gd name="T32" fmla="*/ 97 w 118"/>
                <a:gd name="T33" fmla="*/ 105 h 153"/>
                <a:gd name="T34" fmla="*/ 21 w 118"/>
                <a:gd name="T35" fmla="*/ 105 h 153"/>
                <a:gd name="T36" fmla="*/ 17 w 118"/>
                <a:gd name="T37" fmla="*/ 101 h 153"/>
                <a:gd name="T38" fmla="*/ 21 w 118"/>
                <a:gd name="T39" fmla="*/ 97 h 153"/>
                <a:gd name="T40" fmla="*/ 97 w 118"/>
                <a:gd name="T41" fmla="*/ 97 h 153"/>
                <a:gd name="T42" fmla="*/ 101 w 118"/>
                <a:gd name="T43" fmla="*/ 101 h 153"/>
                <a:gd name="T44" fmla="*/ 97 w 118"/>
                <a:gd name="T45" fmla="*/ 105 h 153"/>
                <a:gd name="T46" fmla="*/ 97 w 118"/>
                <a:gd name="T47" fmla="*/ 81 h 153"/>
                <a:gd name="T48" fmla="*/ 21 w 118"/>
                <a:gd name="T49" fmla="*/ 81 h 153"/>
                <a:gd name="T50" fmla="*/ 17 w 118"/>
                <a:gd name="T51" fmla="*/ 77 h 153"/>
                <a:gd name="T52" fmla="*/ 21 w 118"/>
                <a:gd name="T53" fmla="*/ 73 h 153"/>
                <a:gd name="T54" fmla="*/ 97 w 118"/>
                <a:gd name="T55" fmla="*/ 73 h 153"/>
                <a:gd name="T56" fmla="*/ 101 w 118"/>
                <a:gd name="T57" fmla="*/ 77 h 153"/>
                <a:gd name="T58" fmla="*/ 97 w 118"/>
                <a:gd name="T59" fmla="*/ 81 h 153"/>
                <a:gd name="T60" fmla="*/ 97 w 118"/>
                <a:gd name="T61" fmla="*/ 57 h 153"/>
                <a:gd name="T62" fmla="*/ 21 w 118"/>
                <a:gd name="T63" fmla="*/ 57 h 153"/>
                <a:gd name="T64" fmla="*/ 17 w 118"/>
                <a:gd name="T65" fmla="*/ 53 h 153"/>
                <a:gd name="T66" fmla="*/ 21 w 118"/>
                <a:gd name="T67" fmla="*/ 49 h 153"/>
                <a:gd name="T68" fmla="*/ 97 w 118"/>
                <a:gd name="T69" fmla="*/ 49 h 153"/>
                <a:gd name="T70" fmla="*/ 101 w 118"/>
                <a:gd name="T71" fmla="*/ 53 h 153"/>
                <a:gd name="T72" fmla="*/ 97 w 118"/>
                <a:gd name="T73" fmla="*/ 57 h 153"/>
                <a:gd name="T74" fmla="*/ 97 w 118"/>
                <a:gd name="T75" fmla="*/ 33 h 153"/>
                <a:gd name="T76" fmla="*/ 21 w 118"/>
                <a:gd name="T77" fmla="*/ 33 h 153"/>
                <a:gd name="T78" fmla="*/ 17 w 118"/>
                <a:gd name="T79" fmla="*/ 29 h 153"/>
                <a:gd name="T80" fmla="*/ 21 w 118"/>
                <a:gd name="T81" fmla="*/ 25 h 153"/>
                <a:gd name="T82" fmla="*/ 97 w 118"/>
                <a:gd name="T83" fmla="*/ 25 h 153"/>
                <a:gd name="T84" fmla="*/ 101 w 118"/>
                <a:gd name="T85" fmla="*/ 29 h 153"/>
                <a:gd name="T86" fmla="*/ 97 w 118"/>
                <a:gd name="T87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8" h="153">
                  <a:moveTo>
                    <a:pt x="1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1"/>
                    <a:pt x="1" y="153"/>
                    <a:pt x="4" y="153"/>
                  </a:cubicBezTo>
                  <a:cubicBezTo>
                    <a:pt x="114" y="153"/>
                    <a:pt x="114" y="153"/>
                    <a:pt x="114" y="153"/>
                  </a:cubicBezTo>
                  <a:cubicBezTo>
                    <a:pt x="117" y="153"/>
                    <a:pt x="118" y="151"/>
                    <a:pt x="118" y="149"/>
                  </a:cubicBezTo>
                  <a:cubicBezTo>
                    <a:pt x="118" y="4"/>
                    <a:pt x="118" y="4"/>
                    <a:pt x="118" y="4"/>
                  </a:cubicBezTo>
                  <a:cubicBezTo>
                    <a:pt x="118" y="2"/>
                    <a:pt x="117" y="0"/>
                    <a:pt x="114" y="0"/>
                  </a:cubicBezTo>
                  <a:close/>
                  <a:moveTo>
                    <a:pt x="97" y="129"/>
                  </a:moveTo>
                  <a:cubicBezTo>
                    <a:pt x="21" y="129"/>
                    <a:pt x="21" y="129"/>
                    <a:pt x="21" y="129"/>
                  </a:cubicBezTo>
                  <a:cubicBezTo>
                    <a:pt x="19" y="129"/>
                    <a:pt x="17" y="128"/>
                    <a:pt x="17" y="125"/>
                  </a:cubicBezTo>
                  <a:cubicBezTo>
                    <a:pt x="17" y="123"/>
                    <a:pt x="19" y="121"/>
                    <a:pt x="21" y="121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9" y="121"/>
                    <a:pt x="101" y="123"/>
                    <a:pt x="101" y="125"/>
                  </a:cubicBezTo>
                  <a:cubicBezTo>
                    <a:pt x="101" y="128"/>
                    <a:pt x="99" y="129"/>
                    <a:pt x="97" y="129"/>
                  </a:cubicBezTo>
                  <a:close/>
                  <a:moveTo>
                    <a:pt x="97" y="105"/>
                  </a:moveTo>
                  <a:cubicBezTo>
                    <a:pt x="21" y="105"/>
                    <a:pt x="21" y="105"/>
                    <a:pt x="21" y="105"/>
                  </a:cubicBezTo>
                  <a:cubicBezTo>
                    <a:pt x="19" y="105"/>
                    <a:pt x="17" y="104"/>
                    <a:pt x="17" y="101"/>
                  </a:cubicBezTo>
                  <a:cubicBezTo>
                    <a:pt x="17" y="99"/>
                    <a:pt x="19" y="97"/>
                    <a:pt x="21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9" y="97"/>
                    <a:pt x="101" y="99"/>
                    <a:pt x="101" y="101"/>
                  </a:cubicBezTo>
                  <a:cubicBezTo>
                    <a:pt x="101" y="104"/>
                    <a:pt x="99" y="105"/>
                    <a:pt x="97" y="105"/>
                  </a:cubicBezTo>
                  <a:close/>
                  <a:moveTo>
                    <a:pt x="97" y="81"/>
                  </a:moveTo>
                  <a:cubicBezTo>
                    <a:pt x="21" y="81"/>
                    <a:pt x="21" y="81"/>
                    <a:pt x="21" y="81"/>
                  </a:cubicBezTo>
                  <a:cubicBezTo>
                    <a:pt x="19" y="81"/>
                    <a:pt x="17" y="80"/>
                    <a:pt x="17" y="77"/>
                  </a:cubicBezTo>
                  <a:cubicBezTo>
                    <a:pt x="17" y="75"/>
                    <a:pt x="19" y="73"/>
                    <a:pt x="21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9" y="73"/>
                    <a:pt x="101" y="75"/>
                    <a:pt x="101" y="77"/>
                  </a:cubicBezTo>
                  <a:cubicBezTo>
                    <a:pt x="101" y="80"/>
                    <a:pt x="99" y="81"/>
                    <a:pt x="97" y="81"/>
                  </a:cubicBezTo>
                  <a:close/>
                  <a:moveTo>
                    <a:pt x="97" y="57"/>
                  </a:moveTo>
                  <a:cubicBezTo>
                    <a:pt x="21" y="57"/>
                    <a:pt x="21" y="57"/>
                    <a:pt x="21" y="57"/>
                  </a:cubicBezTo>
                  <a:cubicBezTo>
                    <a:pt x="19" y="57"/>
                    <a:pt x="17" y="56"/>
                    <a:pt x="17" y="53"/>
                  </a:cubicBezTo>
                  <a:cubicBezTo>
                    <a:pt x="17" y="51"/>
                    <a:pt x="19" y="49"/>
                    <a:pt x="21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9" y="49"/>
                    <a:pt x="101" y="51"/>
                    <a:pt x="101" y="53"/>
                  </a:cubicBezTo>
                  <a:cubicBezTo>
                    <a:pt x="101" y="56"/>
                    <a:pt x="99" y="57"/>
                    <a:pt x="97" y="57"/>
                  </a:cubicBezTo>
                  <a:close/>
                  <a:moveTo>
                    <a:pt x="97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19" y="33"/>
                    <a:pt x="17" y="32"/>
                    <a:pt x="17" y="29"/>
                  </a:cubicBezTo>
                  <a:cubicBezTo>
                    <a:pt x="17" y="27"/>
                    <a:pt x="19" y="25"/>
                    <a:pt x="21" y="25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9" y="25"/>
                    <a:pt x="101" y="27"/>
                    <a:pt x="101" y="29"/>
                  </a:cubicBezTo>
                  <a:cubicBezTo>
                    <a:pt x="101" y="32"/>
                    <a:pt x="99" y="33"/>
                    <a:pt x="9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8" name="直接箭头连接符 17"/>
          <p:cNvCxnSpPr/>
          <p:nvPr/>
        </p:nvCxnSpPr>
        <p:spPr>
          <a:xfrm flipV="1">
            <a:off x="5133531" y="4911549"/>
            <a:ext cx="0" cy="1220927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415492" y="5092029"/>
            <a:ext cx="92750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588074" y="5929394"/>
            <a:ext cx="403919" cy="324076"/>
            <a:chOff x="5457975" y="6286268"/>
            <a:chExt cx="403919" cy="324076"/>
          </a:xfrm>
          <a:solidFill>
            <a:srgbClr val="9FCFDB"/>
          </a:solidFill>
        </p:grpSpPr>
        <p:sp>
          <p:nvSpPr>
            <p:cNvPr id="15" name="Freeform 34"/>
            <p:cNvSpPr>
              <a:spLocks/>
            </p:cNvSpPr>
            <p:nvPr/>
          </p:nvSpPr>
          <p:spPr bwMode="auto">
            <a:xfrm>
              <a:off x="5729211" y="6390770"/>
              <a:ext cx="21135" cy="46968"/>
            </a:xfrm>
            <a:custGeom>
              <a:avLst/>
              <a:gdLst>
                <a:gd name="T0" fmla="*/ 6 w 10"/>
                <a:gd name="T1" fmla="*/ 10 h 22"/>
                <a:gd name="T2" fmla="*/ 2 w 10"/>
                <a:gd name="T3" fmla="*/ 6 h 22"/>
                <a:gd name="T4" fmla="*/ 5 w 10"/>
                <a:gd name="T5" fmla="*/ 4 h 22"/>
                <a:gd name="T6" fmla="*/ 9 w 10"/>
                <a:gd name="T7" fmla="*/ 5 h 22"/>
                <a:gd name="T8" fmla="*/ 9 w 10"/>
                <a:gd name="T9" fmla="*/ 3 h 22"/>
                <a:gd name="T10" fmla="*/ 6 w 10"/>
                <a:gd name="T11" fmla="*/ 2 h 22"/>
                <a:gd name="T12" fmla="*/ 6 w 10"/>
                <a:gd name="T13" fmla="*/ 0 h 22"/>
                <a:gd name="T14" fmla="*/ 4 w 10"/>
                <a:gd name="T15" fmla="*/ 0 h 22"/>
                <a:gd name="T16" fmla="*/ 4 w 10"/>
                <a:gd name="T17" fmla="*/ 2 h 22"/>
                <a:gd name="T18" fmla="*/ 0 w 10"/>
                <a:gd name="T19" fmla="*/ 7 h 22"/>
                <a:gd name="T20" fmla="*/ 4 w 10"/>
                <a:gd name="T21" fmla="*/ 12 h 22"/>
                <a:gd name="T22" fmla="*/ 8 w 10"/>
                <a:gd name="T23" fmla="*/ 15 h 22"/>
                <a:gd name="T24" fmla="*/ 4 w 10"/>
                <a:gd name="T25" fmla="*/ 18 h 22"/>
                <a:gd name="T26" fmla="*/ 0 w 10"/>
                <a:gd name="T27" fmla="*/ 16 h 22"/>
                <a:gd name="T28" fmla="*/ 0 w 10"/>
                <a:gd name="T29" fmla="*/ 18 h 22"/>
                <a:gd name="T30" fmla="*/ 4 w 10"/>
                <a:gd name="T31" fmla="*/ 20 h 22"/>
                <a:gd name="T32" fmla="*/ 4 w 10"/>
                <a:gd name="T33" fmla="*/ 22 h 22"/>
                <a:gd name="T34" fmla="*/ 6 w 10"/>
                <a:gd name="T35" fmla="*/ 22 h 22"/>
                <a:gd name="T36" fmla="*/ 6 w 10"/>
                <a:gd name="T37" fmla="*/ 19 h 22"/>
                <a:gd name="T38" fmla="*/ 10 w 10"/>
                <a:gd name="T39" fmla="*/ 15 h 22"/>
                <a:gd name="T40" fmla="*/ 6 w 10"/>
                <a:gd name="T4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22">
                  <a:moveTo>
                    <a:pt x="6" y="10"/>
                  </a:moveTo>
                  <a:cubicBezTo>
                    <a:pt x="3" y="9"/>
                    <a:pt x="2" y="8"/>
                    <a:pt x="2" y="6"/>
                  </a:cubicBezTo>
                  <a:cubicBezTo>
                    <a:pt x="2" y="5"/>
                    <a:pt x="3" y="4"/>
                    <a:pt x="5" y="4"/>
                  </a:cubicBezTo>
                  <a:cubicBezTo>
                    <a:pt x="7" y="4"/>
                    <a:pt x="8" y="5"/>
                    <a:pt x="9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7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3"/>
                    <a:pt x="0" y="5"/>
                    <a:pt x="0" y="7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7" y="12"/>
                    <a:pt x="8" y="13"/>
                    <a:pt x="8" y="15"/>
                  </a:cubicBezTo>
                  <a:cubicBezTo>
                    <a:pt x="8" y="16"/>
                    <a:pt x="6" y="18"/>
                    <a:pt x="4" y="18"/>
                  </a:cubicBezTo>
                  <a:cubicBezTo>
                    <a:pt x="3" y="18"/>
                    <a:pt x="1" y="17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19"/>
                    <a:pt x="4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10" y="17"/>
                    <a:pt x="10" y="15"/>
                  </a:cubicBezTo>
                  <a:cubicBezTo>
                    <a:pt x="10" y="12"/>
                    <a:pt x="9" y="11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35"/>
            <p:cNvSpPr>
              <a:spLocks/>
            </p:cNvSpPr>
            <p:nvPr/>
          </p:nvSpPr>
          <p:spPr bwMode="auto">
            <a:xfrm>
              <a:off x="5457975" y="6286268"/>
              <a:ext cx="311160" cy="324076"/>
            </a:xfrm>
            <a:custGeom>
              <a:avLst/>
              <a:gdLst>
                <a:gd name="T0" fmla="*/ 68 w 148"/>
                <a:gd name="T1" fmla="*/ 21 h 154"/>
                <a:gd name="T2" fmla="*/ 148 w 148"/>
                <a:gd name="T3" fmla="*/ 21 h 154"/>
                <a:gd name="T4" fmla="*/ 148 w 148"/>
                <a:gd name="T5" fmla="*/ 14 h 154"/>
                <a:gd name="T6" fmla="*/ 135 w 148"/>
                <a:gd name="T7" fmla="*/ 0 h 154"/>
                <a:gd name="T8" fmla="*/ 13 w 148"/>
                <a:gd name="T9" fmla="*/ 0 h 154"/>
                <a:gd name="T10" fmla="*/ 0 w 148"/>
                <a:gd name="T11" fmla="*/ 14 h 154"/>
                <a:gd name="T12" fmla="*/ 0 w 148"/>
                <a:gd name="T13" fmla="*/ 108 h 154"/>
                <a:gd name="T14" fmla="*/ 13 w 148"/>
                <a:gd name="T15" fmla="*/ 122 h 154"/>
                <a:gd name="T16" fmla="*/ 68 w 148"/>
                <a:gd name="T17" fmla="*/ 122 h 154"/>
                <a:gd name="T18" fmla="*/ 68 w 148"/>
                <a:gd name="T19" fmla="*/ 123 h 154"/>
                <a:gd name="T20" fmla="*/ 68 w 148"/>
                <a:gd name="T21" fmla="*/ 142 h 154"/>
                <a:gd name="T22" fmla="*/ 34 w 148"/>
                <a:gd name="T23" fmla="*/ 142 h 154"/>
                <a:gd name="T24" fmla="*/ 28 w 148"/>
                <a:gd name="T25" fmla="*/ 148 h 154"/>
                <a:gd name="T26" fmla="*/ 34 w 148"/>
                <a:gd name="T27" fmla="*/ 154 h 154"/>
                <a:gd name="T28" fmla="*/ 114 w 148"/>
                <a:gd name="T29" fmla="*/ 154 h 154"/>
                <a:gd name="T30" fmla="*/ 120 w 148"/>
                <a:gd name="T31" fmla="*/ 148 h 154"/>
                <a:gd name="T32" fmla="*/ 114 w 148"/>
                <a:gd name="T33" fmla="*/ 142 h 154"/>
                <a:gd name="T34" fmla="*/ 80 w 148"/>
                <a:gd name="T35" fmla="*/ 142 h 154"/>
                <a:gd name="T36" fmla="*/ 80 w 148"/>
                <a:gd name="T37" fmla="*/ 123 h 154"/>
                <a:gd name="T38" fmla="*/ 80 w 148"/>
                <a:gd name="T39" fmla="*/ 122 h 154"/>
                <a:gd name="T40" fmla="*/ 135 w 148"/>
                <a:gd name="T41" fmla="*/ 122 h 154"/>
                <a:gd name="T42" fmla="*/ 148 w 148"/>
                <a:gd name="T43" fmla="*/ 108 h 154"/>
                <a:gd name="T44" fmla="*/ 148 w 148"/>
                <a:gd name="T45" fmla="*/ 102 h 154"/>
                <a:gd name="T46" fmla="*/ 68 w 148"/>
                <a:gd name="T47" fmla="*/ 102 h 154"/>
                <a:gd name="T48" fmla="*/ 68 w 148"/>
                <a:gd name="T49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54">
                  <a:moveTo>
                    <a:pt x="68" y="21"/>
                  </a:moveTo>
                  <a:cubicBezTo>
                    <a:pt x="148" y="21"/>
                    <a:pt x="148" y="21"/>
                    <a:pt x="148" y="21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6"/>
                    <a:pt x="142" y="0"/>
                    <a:pt x="13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6"/>
                    <a:pt x="0" y="14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6"/>
                    <a:pt x="5" y="122"/>
                    <a:pt x="13" y="122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2"/>
                    <a:pt x="68" y="123"/>
                    <a:pt x="68" y="123"/>
                  </a:cubicBezTo>
                  <a:cubicBezTo>
                    <a:pt x="68" y="142"/>
                    <a:pt x="68" y="142"/>
                    <a:pt x="68" y="142"/>
                  </a:cubicBezTo>
                  <a:cubicBezTo>
                    <a:pt x="34" y="142"/>
                    <a:pt x="34" y="142"/>
                    <a:pt x="34" y="142"/>
                  </a:cubicBezTo>
                  <a:cubicBezTo>
                    <a:pt x="31" y="142"/>
                    <a:pt x="28" y="144"/>
                    <a:pt x="28" y="148"/>
                  </a:cubicBezTo>
                  <a:cubicBezTo>
                    <a:pt x="28" y="151"/>
                    <a:pt x="31" y="154"/>
                    <a:pt x="34" y="154"/>
                  </a:cubicBezTo>
                  <a:cubicBezTo>
                    <a:pt x="114" y="154"/>
                    <a:pt x="114" y="154"/>
                    <a:pt x="114" y="154"/>
                  </a:cubicBezTo>
                  <a:cubicBezTo>
                    <a:pt x="117" y="154"/>
                    <a:pt x="120" y="151"/>
                    <a:pt x="120" y="148"/>
                  </a:cubicBezTo>
                  <a:cubicBezTo>
                    <a:pt x="120" y="144"/>
                    <a:pt x="117" y="142"/>
                    <a:pt x="114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3"/>
                    <a:pt x="80" y="122"/>
                    <a:pt x="80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42" y="122"/>
                    <a:pt x="148" y="116"/>
                    <a:pt x="148" y="108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68" y="102"/>
                    <a:pt x="68" y="102"/>
                    <a:pt x="68" y="102"/>
                  </a:cubicBezTo>
                  <a:lnTo>
                    <a:pt x="68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36"/>
            <p:cNvSpPr>
              <a:spLocks noEditPoints="1"/>
            </p:cNvSpPr>
            <p:nvPr/>
          </p:nvSpPr>
          <p:spPr bwMode="auto">
            <a:xfrm>
              <a:off x="5617664" y="6347326"/>
              <a:ext cx="244230" cy="135031"/>
            </a:xfrm>
            <a:custGeom>
              <a:avLst/>
              <a:gdLst>
                <a:gd name="T0" fmla="*/ 0 w 116"/>
                <a:gd name="T1" fmla="*/ 0 h 64"/>
                <a:gd name="T2" fmla="*/ 0 w 116"/>
                <a:gd name="T3" fmla="*/ 64 h 64"/>
                <a:gd name="T4" fmla="*/ 116 w 116"/>
                <a:gd name="T5" fmla="*/ 64 h 64"/>
                <a:gd name="T6" fmla="*/ 116 w 116"/>
                <a:gd name="T7" fmla="*/ 0 h 64"/>
                <a:gd name="T8" fmla="*/ 0 w 116"/>
                <a:gd name="T9" fmla="*/ 0 h 64"/>
                <a:gd name="T10" fmla="*/ 17 w 116"/>
                <a:gd name="T11" fmla="*/ 35 h 64"/>
                <a:gd name="T12" fmla="*/ 14 w 116"/>
                <a:gd name="T13" fmla="*/ 32 h 64"/>
                <a:gd name="T14" fmla="*/ 17 w 116"/>
                <a:gd name="T15" fmla="*/ 30 h 64"/>
                <a:gd name="T16" fmla="*/ 19 w 116"/>
                <a:gd name="T17" fmla="*/ 32 h 64"/>
                <a:gd name="T18" fmla="*/ 17 w 116"/>
                <a:gd name="T19" fmla="*/ 35 h 64"/>
                <a:gd name="T20" fmla="*/ 58 w 116"/>
                <a:gd name="T21" fmla="*/ 50 h 64"/>
                <a:gd name="T22" fmla="*/ 41 w 116"/>
                <a:gd name="T23" fmla="*/ 32 h 64"/>
                <a:gd name="T24" fmla="*/ 58 w 116"/>
                <a:gd name="T25" fmla="*/ 14 h 64"/>
                <a:gd name="T26" fmla="*/ 75 w 116"/>
                <a:gd name="T27" fmla="*/ 32 h 64"/>
                <a:gd name="T28" fmla="*/ 58 w 116"/>
                <a:gd name="T29" fmla="*/ 50 h 64"/>
                <a:gd name="T30" fmla="*/ 99 w 116"/>
                <a:gd name="T31" fmla="*/ 35 h 64"/>
                <a:gd name="T32" fmla="*/ 97 w 116"/>
                <a:gd name="T33" fmla="*/ 32 h 64"/>
                <a:gd name="T34" fmla="*/ 99 w 116"/>
                <a:gd name="T35" fmla="*/ 30 h 64"/>
                <a:gd name="T36" fmla="*/ 102 w 116"/>
                <a:gd name="T37" fmla="*/ 32 h 64"/>
                <a:gd name="T38" fmla="*/ 99 w 116"/>
                <a:gd name="T39" fmla="*/ 3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64">
                  <a:moveTo>
                    <a:pt x="0" y="0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0" y="0"/>
                  </a:lnTo>
                  <a:close/>
                  <a:moveTo>
                    <a:pt x="17" y="35"/>
                  </a:moveTo>
                  <a:cubicBezTo>
                    <a:pt x="15" y="35"/>
                    <a:pt x="14" y="34"/>
                    <a:pt x="14" y="32"/>
                  </a:cubicBezTo>
                  <a:cubicBezTo>
                    <a:pt x="14" y="31"/>
                    <a:pt x="15" y="30"/>
                    <a:pt x="17" y="30"/>
                  </a:cubicBezTo>
                  <a:cubicBezTo>
                    <a:pt x="18" y="30"/>
                    <a:pt x="19" y="31"/>
                    <a:pt x="19" y="32"/>
                  </a:cubicBezTo>
                  <a:cubicBezTo>
                    <a:pt x="19" y="34"/>
                    <a:pt x="18" y="35"/>
                    <a:pt x="17" y="35"/>
                  </a:cubicBezTo>
                  <a:close/>
                  <a:moveTo>
                    <a:pt x="58" y="50"/>
                  </a:moveTo>
                  <a:cubicBezTo>
                    <a:pt x="49" y="50"/>
                    <a:pt x="41" y="42"/>
                    <a:pt x="41" y="32"/>
                  </a:cubicBezTo>
                  <a:cubicBezTo>
                    <a:pt x="41" y="22"/>
                    <a:pt x="49" y="14"/>
                    <a:pt x="58" y="14"/>
                  </a:cubicBezTo>
                  <a:cubicBezTo>
                    <a:pt x="67" y="14"/>
                    <a:pt x="75" y="22"/>
                    <a:pt x="75" y="32"/>
                  </a:cubicBezTo>
                  <a:cubicBezTo>
                    <a:pt x="75" y="42"/>
                    <a:pt x="67" y="50"/>
                    <a:pt x="58" y="50"/>
                  </a:cubicBezTo>
                  <a:close/>
                  <a:moveTo>
                    <a:pt x="99" y="35"/>
                  </a:moveTo>
                  <a:cubicBezTo>
                    <a:pt x="98" y="35"/>
                    <a:pt x="97" y="34"/>
                    <a:pt x="97" y="32"/>
                  </a:cubicBezTo>
                  <a:cubicBezTo>
                    <a:pt x="97" y="31"/>
                    <a:pt x="98" y="30"/>
                    <a:pt x="99" y="30"/>
                  </a:cubicBezTo>
                  <a:cubicBezTo>
                    <a:pt x="101" y="30"/>
                    <a:pt x="102" y="31"/>
                    <a:pt x="102" y="32"/>
                  </a:cubicBezTo>
                  <a:cubicBezTo>
                    <a:pt x="102" y="34"/>
                    <a:pt x="101" y="35"/>
                    <a:pt x="9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9" name="直接箭头连接符 18"/>
          <p:cNvCxnSpPr/>
          <p:nvPr/>
        </p:nvCxnSpPr>
        <p:spPr>
          <a:xfrm>
            <a:off x="7743654" y="4339817"/>
            <a:ext cx="0" cy="1385454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999282" y="4411482"/>
            <a:ext cx="92750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171864" y="4339817"/>
            <a:ext cx="371396" cy="370318"/>
            <a:chOff x="7850657" y="4842547"/>
            <a:chExt cx="371396" cy="370318"/>
          </a:xfrm>
          <a:solidFill>
            <a:srgbClr val="9FCFDB"/>
          </a:solidFill>
        </p:grpSpPr>
        <p:sp>
          <p:nvSpPr>
            <p:cNvPr id="23" name="Freeform 177"/>
            <p:cNvSpPr>
              <a:spLocks/>
            </p:cNvSpPr>
            <p:nvPr/>
          </p:nvSpPr>
          <p:spPr bwMode="auto">
            <a:xfrm>
              <a:off x="7850657" y="4842547"/>
              <a:ext cx="371396" cy="220685"/>
            </a:xfrm>
            <a:custGeom>
              <a:avLst/>
              <a:gdLst>
                <a:gd name="T0" fmla="*/ 192 w 193"/>
                <a:gd name="T1" fmla="*/ 90 h 114"/>
                <a:gd name="T2" fmla="*/ 97 w 193"/>
                <a:gd name="T3" fmla="*/ 1 h 114"/>
                <a:gd name="T4" fmla="*/ 96 w 193"/>
                <a:gd name="T5" fmla="*/ 1 h 114"/>
                <a:gd name="T6" fmla="*/ 1 w 193"/>
                <a:gd name="T7" fmla="*/ 90 h 114"/>
                <a:gd name="T8" fmla="*/ 1 w 193"/>
                <a:gd name="T9" fmla="*/ 91 h 114"/>
                <a:gd name="T10" fmla="*/ 14 w 193"/>
                <a:gd name="T11" fmla="*/ 113 h 114"/>
                <a:gd name="T12" fmla="*/ 15 w 193"/>
                <a:gd name="T13" fmla="*/ 114 h 114"/>
                <a:gd name="T14" fmla="*/ 15 w 193"/>
                <a:gd name="T15" fmla="*/ 114 h 114"/>
                <a:gd name="T16" fmla="*/ 16 w 193"/>
                <a:gd name="T17" fmla="*/ 113 h 114"/>
                <a:gd name="T18" fmla="*/ 97 w 193"/>
                <a:gd name="T19" fmla="*/ 38 h 114"/>
                <a:gd name="T20" fmla="*/ 177 w 193"/>
                <a:gd name="T21" fmla="*/ 113 h 114"/>
                <a:gd name="T22" fmla="*/ 178 w 193"/>
                <a:gd name="T23" fmla="*/ 114 h 114"/>
                <a:gd name="T24" fmla="*/ 179 w 193"/>
                <a:gd name="T25" fmla="*/ 113 h 114"/>
                <a:gd name="T26" fmla="*/ 192 w 193"/>
                <a:gd name="T27" fmla="*/ 91 h 114"/>
                <a:gd name="T28" fmla="*/ 192 w 193"/>
                <a:gd name="T29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3" h="114">
                  <a:moveTo>
                    <a:pt x="192" y="90"/>
                  </a:moveTo>
                  <a:cubicBezTo>
                    <a:pt x="97" y="1"/>
                    <a:pt x="97" y="1"/>
                    <a:pt x="97" y="1"/>
                  </a:cubicBezTo>
                  <a:cubicBezTo>
                    <a:pt x="97" y="0"/>
                    <a:pt x="96" y="0"/>
                    <a:pt x="96" y="1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0" y="90"/>
                    <a:pt x="1" y="91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5" y="113"/>
                    <a:pt x="15" y="114"/>
                    <a:pt x="15" y="114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3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4"/>
                    <a:pt x="178" y="114"/>
                    <a:pt x="178" y="114"/>
                  </a:cubicBezTo>
                  <a:cubicBezTo>
                    <a:pt x="178" y="114"/>
                    <a:pt x="178" y="113"/>
                    <a:pt x="179" y="113"/>
                  </a:cubicBezTo>
                  <a:cubicBezTo>
                    <a:pt x="192" y="91"/>
                    <a:pt x="192" y="91"/>
                    <a:pt x="192" y="91"/>
                  </a:cubicBezTo>
                  <a:cubicBezTo>
                    <a:pt x="193" y="90"/>
                    <a:pt x="193" y="90"/>
                    <a:pt x="192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Oval 178"/>
            <p:cNvSpPr>
              <a:spLocks noChangeArrowheads="1"/>
            </p:cNvSpPr>
            <p:nvPr/>
          </p:nvSpPr>
          <p:spPr bwMode="auto">
            <a:xfrm>
              <a:off x="8016439" y="4985723"/>
              <a:ext cx="40907" cy="462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79"/>
            <p:cNvSpPr>
              <a:spLocks noEditPoints="1"/>
            </p:cNvSpPr>
            <p:nvPr/>
          </p:nvSpPr>
          <p:spPr bwMode="auto">
            <a:xfrm>
              <a:off x="7908788" y="4937279"/>
              <a:ext cx="256209" cy="275586"/>
            </a:xfrm>
            <a:custGeom>
              <a:avLst/>
              <a:gdLst>
                <a:gd name="T0" fmla="*/ 0 w 133"/>
                <a:gd name="T1" fmla="*/ 62 h 143"/>
                <a:gd name="T2" fmla="*/ 0 w 133"/>
                <a:gd name="T3" fmla="*/ 142 h 143"/>
                <a:gd name="T4" fmla="*/ 1 w 133"/>
                <a:gd name="T5" fmla="*/ 143 h 143"/>
                <a:gd name="T6" fmla="*/ 47 w 133"/>
                <a:gd name="T7" fmla="*/ 143 h 143"/>
                <a:gd name="T8" fmla="*/ 48 w 133"/>
                <a:gd name="T9" fmla="*/ 142 h 143"/>
                <a:gd name="T10" fmla="*/ 48 w 133"/>
                <a:gd name="T11" fmla="*/ 97 h 143"/>
                <a:gd name="T12" fmla="*/ 67 w 133"/>
                <a:gd name="T13" fmla="*/ 79 h 143"/>
                <a:gd name="T14" fmla="*/ 85 w 133"/>
                <a:gd name="T15" fmla="*/ 97 h 143"/>
                <a:gd name="T16" fmla="*/ 85 w 133"/>
                <a:gd name="T17" fmla="*/ 142 h 143"/>
                <a:gd name="T18" fmla="*/ 86 w 133"/>
                <a:gd name="T19" fmla="*/ 143 h 143"/>
                <a:gd name="T20" fmla="*/ 132 w 133"/>
                <a:gd name="T21" fmla="*/ 143 h 143"/>
                <a:gd name="T22" fmla="*/ 133 w 133"/>
                <a:gd name="T23" fmla="*/ 142 h 143"/>
                <a:gd name="T24" fmla="*/ 133 w 133"/>
                <a:gd name="T25" fmla="*/ 62 h 143"/>
                <a:gd name="T26" fmla="*/ 67 w 133"/>
                <a:gd name="T27" fmla="*/ 0 h 143"/>
                <a:gd name="T28" fmla="*/ 0 w 133"/>
                <a:gd name="T29" fmla="*/ 62 h 143"/>
                <a:gd name="T30" fmla="*/ 85 w 133"/>
                <a:gd name="T31" fmla="*/ 37 h 143"/>
                <a:gd name="T32" fmla="*/ 67 w 133"/>
                <a:gd name="T33" fmla="*/ 57 h 143"/>
                <a:gd name="T34" fmla="*/ 48 w 133"/>
                <a:gd name="T35" fmla="*/ 37 h 143"/>
                <a:gd name="T36" fmla="*/ 67 w 133"/>
                <a:gd name="T37" fmla="*/ 17 h 143"/>
                <a:gd name="T38" fmla="*/ 85 w 133"/>
                <a:gd name="T39" fmla="*/ 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43">
                  <a:moveTo>
                    <a:pt x="0" y="62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43"/>
                    <a:pt x="1" y="143"/>
                    <a:pt x="1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8" y="143"/>
                    <a:pt x="48" y="143"/>
                    <a:pt x="48" y="142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87"/>
                    <a:pt x="57" y="79"/>
                    <a:pt x="67" y="79"/>
                  </a:cubicBezTo>
                  <a:cubicBezTo>
                    <a:pt x="77" y="79"/>
                    <a:pt x="85" y="87"/>
                    <a:pt x="85" y="97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3"/>
                    <a:pt x="85" y="143"/>
                    <a:pt x="86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3" y="143"/>
                    <a:pt x="133" y="14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67" y="0"/>
                    <a:pt x="67" y="0"/>
                    <a:pt x="67" y="0"/>
                  </a:cubicBezTo>
                  <a:lnTo>
                    <a:pt x="0" y="62"/>
                  </a:lnTo>
                  <a:close/>
                  <a:moveTo>
                    <a:pt x="85" y="37"/>
                  </a:moveTo>
                  <a:cubicBezTo>
                    <a:pt x="85" y="48"/>
                    <a:pt x="77" y="57"/>
                    <a:pt x="67" y="57"/>
                  </a:cubicBezTo>
                  <a:cubicBezTo>
                    <a:pt x="56" y="57"/>
                    <a:pt x="48" y="48"/>
                    <a:pt x="48" y="37"/>
                  </a:cubicBezTo>
                  <a:cubicBezTo>
                    <a:pt x="48" y="26"/>
                    <a:pt x="56" y="17"/>
                    <a:pt x="67" y="17"/>
                  </a:cubicBezTo>
                  <a:cubicBezTo>
                    <a:pt x="77" y="17"/>
                    <a:pt x="85" y="26"/>
                    <a:pt x="85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箭头连接符 21"/>
          <p:cNvCxnSpPr/>
          <p:nvPr/>
        </p:nvCxnSpPr>
        <p:spPr>
          <a:xfrm flipV="1">
            <a:off x="10357562" y="4925666"/>
            <a:ext cx="0" cy="1390235"/>
          </a:xfrm>
          <a:prstGeom prst="straightConnector1">
            <a:avLst/>
          </a:prstGeom>
          <a:solidFill>
            <a:schemeClr val="tx2">
              <a:lumMod val="7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0636971" y="5055357"/>
            <a:ext cx="936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77" y="928623"/>
            <a:ext cx="3842925" cy="538727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291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474056" y="2095884"/>
            <a:ext cx="0" cy="34671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4956540" y="2341610"/>
            <a:ext cx="4667077" cy="304800"/>
          </a:xfrm>
          <a:prstGeom prst="roundRect">
            <a:avLst>
              <a:gd name="adj" fmla="val 50000"/>
            </a:avLst>
          </a:pr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956540" y="3219834"/>
            <a:ext cx="2943052" cy="304800"/>
          </a:xfrm>
          <a:prstGeom prst="roundRect">
            <a:avLst>
              <a:gd name="adj" fmla="val 50000"/>
            </a:avLst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956540" y="4098058"/>
            <a:ext cx="5972002" cy="304800"/>
          </a:xfrm>
          <a:prstGeom prst="roundRect">
            <a:avLst>
              <a:gd name="adj" fmla="val 50000"/>
            </a:avLst>
          </a:pr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956540" y="4976283"/>
            <a:ext cx="1933402" cy="304800"/>
          </a:xfrm>
          <a:prstGeom prst="roundRect">
            <a:avLst>
              <a:gd name="adj" fmla="val 50000"/>
            </a:avLst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88381" y="3241608"/>
            <a:ext cx="32336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情。点击添加标题文字，添加文字符合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风格情。点击添加标题文字，添加文字符合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58525" y="2588454"/>
            <a:ext cx="1982852" cy="562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标注 13"/>
          <p:cNvSpPr/>
          <p:nvPr/>
        </p:nvSpPr>
        <p:spPr>
          <a:xfrm>
            <a:off x="8930024" y="1732588"/>
            <a:ext cx="693593" cy="363296"/>
          </a:xfrm>
          <a:prstGeom prst="wedgeRectCallout">
            <a:avLst>
              <a:gd name="adj1" fmla="val -4354"/>
              <a:gd name="adj2" fmla="val 86970"/>
            </a:avLst>
          </a:pr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60%</a:t>
            </a:r>
            <a:endParaRPr lang="zh-CN" altLang="en-US" sz="1600" dirty="0"/>
          </a:p>
        </p:txBody>
      </p:sp>
      <p:sp>
        <p:nvSpPr>
          <p:cNvPr id="15" name="矩形标注 14"/>
          <p:cNvSpPr/>
          <p:nvPr/>
        </p:nvSpPr>
        <p:spPr>
          <a:xfrm>
            <a:off x="7899592" y="2751474"/>
            <a:ext cx="693593" cy="363296"/>
          </a:xfrm>
          <a:prstGeom prst="wedgeRectCallout">
            <a:avLst>
              <a:gd name="adj1" fmla="val -46468"/>
              <a:gd name="adj2" fmla="val 93962"/>
            </a:avLst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5</a:t>
            </a:r>
            <a:r>
              <a:rPr lang="en-US" altLang="zh-CN" sz="1600" dirty="0" smtClean="0">
                <a:solidFill>
                  <a:schemeClr val="bg1"/>
                </a:solidFill>
              </a:rPr>
              <a:t>0%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矩形标注 15"/>
          <p:cNvSpPr/>
          <p:nvPr/>
        </p:nvSpPr>
        <p:spPr>
          <a:xfrm>
            <a:off x="6889942" y="4503111"/>
            <a:ext cx="693593" cy="363296"/>
          </a:xfrm>
          <a:prstGeom prst="wedgeRectCallout">
            <a:avLst>
              <a:gd name="adj1" fmla="val -46468"/>
              <a:gd name="adj2" fmla="val 93962"/>
            </a:avLst>
          </a:pr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3</a:t>
            </a:r>
            <a:r>
              <a:rPr lang="en-US" altLang="zh-CN" sz="1600" dirty="0" smtClean="0">
                <a:solidFill>
                  <a:schemeClr val="bg1"/>
                </a:solidFill>
              </a:rPr>
              <a:t>0%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7" name="矩形标注 16"/>
          <p:cNvSpPr/>
          <p:nvPr/>
        </p:nvSpPr>
        <p:spPr>
          <a:xfrm>
            <a:off x="10189633" y="3524633"/>
            <a:ext cx="693593" cy="363296"/>
          </a:xfrm>
          <a:prstGeom prst="wedgeRectCallout">
            <a:avLst>
              <a:gd name="adj1" fmla="val -4354"/>
              <a:gd name="adj2" fmla="val 86970"/>
            </a:avLst>
          </a:prstGeom>
          <a:solidFill>
            <a:srgbClr val="9FC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7</a:t>
            </a:r>
            <a:r>
              <a:rPr lang="en-US" altLang="zh-CN" sz="1600" dirty="0" smtClean="0"/>
              <a:t>0%</a:t>
            </a:r>
            <a:endParaRPr lang="zh-CN" altLang="en-US" sz="16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52277" y="1786878"/>
            <a:ext cx="595349" cy="781560"/>
            <a:chOff x="3396224" y="4398747"/>
            <a:chExt cx="279568" cy="367010"/>
          </a:xfrm>
          <a:solidFill>
            <a:srgbClr val="FAA165"/>
          </a:solidFill>
        </p:grpSpPr>
        <p:sp>
          <p:nvSpPr>
            <p:cNvPr id="19" name="Freeform 1261"/>
            <p:cNvSpPr>
              <a:spLocks/>
            </p:cNvSpPr>
            <p:nvPr/>
          </p:nvSpPr>
          <p:spPr bwMode="auto">
            <a:xfrm>
              <a:off x="3396224" y="4494810"/>
              <a:ext cx="279568" cy="270947"/>
            </a:xfrm>
            <a:custGeom>
              <a:avLst/>
              <a:gdLst>
                <a:gd name="T0" fmla="*/ 66 w 96"/>
                <a:gd name="T1" fmla="*/ 0 h 93"/>
                <a:gd name="T2" fmla="*/ 96 w 96"/>
                <a:gd name="T3" fmla="*/ 45 h 93"/>
                <a:gd name="T4" fmla="*/ 48 w 96"/>
                <a:gd name="T5" fmla="*/ 93 h 93"/>
                <a:gd name="T6" fmla="*/ 0 w 96"/>
                <a:gd name="T7" fmla="*/ 45 h 93"/>
                <a:gd name="T8" fmla="*/ 30 w 96"/>
                <a:gd name="T9" fmla="*/ 0 h 93"/>
                <a:gd name="T10" fmla="*/ 32 w 96"/>
                <a:gd name="T11" fmla="*/ 7 h 93"/>
                <a:gd name="T12" fmla="*/ 7 w 96"/>
                <a:gd name="T13" fmla="*/ 45 h 93"/>
                <a:gd name="T14" fmla="*/ 48 w 96"/>
                <a:gd name="T15" fmla="*/ 86 h 93"/>
                <a:gd name="T16" fmla="*/ 89 w 96"/>
                <a:gd name="T17" fmla="*/ 45 h 93"/>
                <a:gd name="T18" fmla="*/ 64 w 96"/>
                <a:gd name="T19" fmla="*/ 7 h 93"/>
                <a:gd name="T20" fmla="*/ 66 w 96"/>
                <a:gd name="T2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93">
                  <a:moveTo>
                    <a:pt x="66" y="0"/>
                  </a:moveTo>
                  <a:cubicBezTo>
                    <a:pt x="84" y="8"/>
                    <a:pt x="96" y="25"/>
                    <a:pt x="96" y="45"/>
                  </a:cubicBezTo>
                  <a:cubicBezTo>
                    <a:pt x="96" y="71"/>
                    <a:pt x="75" y="93"/>
                    <a:pt x="48" y="93"/>
                  </a:cubicBezTo>
                  <a:cubicBezTo>
                    <a:pt x="22" y="93"/>
                    <a:pt x="0" y="71"/>
                    <a:pt x="0" y="45"/>
                  </a:cubicBezTo>
                  <a:cubicBezTo>
                    <a:pt x="0" y="25"/>
                    <a:pt x="12" y="8"/>
                    <a:pt x="30" y="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17" y="13"/>
                    <a:pt x="7" y="28"/>
                    <a:pt x="7" y="45"/>
                  </a:cubicBezTo>
                  <a:cubicBezTo>
                    <a:pt x="7" y="68"/>
                    <a:pt x="25" y="86"/>
                    <a:pt x="48" y="86"/>
                  </a:cubicBezTo>
                  <a:cubicBezTo>
                    <a:pt x="71" y="86"/>
                    <a:pt x="89" y="68"/>
                    <a:pt x="89" y="45"/>
                  </a:cubicBezTo>
                  <a:cubicBezTo>
                    <a:pt x="89" y="28"/>
                    <a:pt x="79" y="13"/>
                    <a:pt x="64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262"/>
            <p:cNvSpPr>
              <a:spLocks/>
            </p:cNvSpPr>
            <p:nvPr/>
          </p:nvSpPr>
          <p:spPr bwMode="auto">
            <a:xfrm>
              <a:off x="3445487" y="4541610"/>
              <a:ext cx="183505" cy="174884"/>
            </a:xfrm>
            <a:custGeom>
              <a:avLst/>
              <a:gdLst>
                <a:gd name="T0" fmla="*/ 43 w 63"/>
                <a:gd name="T1" fmla="*/ 0 h 60"/>
                <a:gd name="T2" fmla="*/ 63 w 63"/>
                <a:gd name="T3" fmla="*/ 29 h 60"/>
                <a:gd name="T4" fmla="*/ 31 w 63"/>
                <a:gd name="T5" fmla="*/ 60 h 60"/>
                <a:gd name="T6" fmla="*/ 0 w 63"/>
                <a:gd name="T7" fmla="*/ 29 h 60"/>
                <a:gd name="T8" fmla="*/ 19 w 63"/>
                <a:gd name="T9" fmla="*/ 0 h 60"/>
                <a:gd name="T10" fmla="*/ 22 w 63"/>
                <a:gd name="T11" fmla="*/ 8 h 60"/>
                <a:gd name="T12" fmla="*/ 9 w 63"/>
                <a:gd name="T13" fmla="*/ 29 h 60"/>
                <a:gd name="T14" fmla="*/ 31 w 63"/>
                <a:gd name="T15" fmla="*/ 51 h 60"/>
                <a:gd name="T16" fmla="*/ 53 w 63"/>
                <a:gd name="T17" fmla="*/ 29 h 60"/>
                <a:gd name="T18" fmla="*/ 40 w 63"/>
                <a:gd name="T19" fmla="*/ 8 h 60"/>
                <a:gd name="T20" fmla="*/ 43 w 63"/>
                <a:gd name="T2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60">
                  <a:moveTo>
                    <a:pt x="43" y="0"/>
                  </a:moveTo>
                  <a:cubicBezTo>
                    <a:pt x="54" y="4"/>
                    <a:pt x="63" y="16"/>
                    <a:pt x="63" y="29"/>
                  </a:cubicBezTo>
                  <a:cubicBezTo>
                    <a:pt x="63" y="46"/>
                    <a:pt x="48" y="60"/>
                    <a:pt x="31" y="60"/>
                  </a:cubicBezTo>
                  <a:cubicBezTo>
                    <a:pt x="14" y="60"/>
                    <a:pt x="0" y="46"/>
                    <a:pt x="0" y="29"/>
                  </a:cubicBezTo>
                  <a:cubicBezTo>
                    <a:pt x="0" y="16"/>
                    <a:pt x="8" y="4"/>
                    <a:pt x="19" y="0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4" y="12"/>
                    <a:pt x="9" y="20"/>
                    <a:pt x="9" y="29"/>
                  </a:cubicBezTo>
                  <a:cubicBezTo>
                    <a:pt x="9" y="41"/>
                    <a:pt x="19" y="51"/>
                    <a:pt x="31" y="51"/>
                  </a:cubicBezTo>
                  <a:cubicBezTo>
                    <a:pt x="43" y="51"/>
                    <a:pt x="53" y="41"/>
                    <a:pt x="53" y="29"/>
                  </a:cubicBezTo>
                  <a:cubicBezTo>
                    <a:pt x="53" y="20"/>
                    <a:pt x="48" y="12"/>
                    <a:pt x="40" y="8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263"/>
            <p:cNvSpPr>
              <a:spLocks/>
            </p:cNvSpPr>
            <p:nvPr/>
          </p:nvSpPr>
          <p:spPr bwMode="auto">
            <a:xfrm>
              <a:off x="3498444" y="4590873"/>
              <a:ext cx="75127" cy="72663"/>
            </a:xfrm>
            <a:custGeom>
              <a:avLst/>
              <a:gdLst>
                <a:gd name="T0" fmla="*/ 19 w 26"/>
                <a:gd name="T1" fmla="*/ 0 h 25"/>
                <a:gd name="T2" fmla="*/ 26 w 26"/>
                <a:gd name="T3" fmla="*/ 12 h 25"/>
                <a:gd name="T4" fmla="*/ 13 w 26"/>
                <a:gd name="T5" fmla="*/ 25 h 25"/>
                <a:gd name="T6" fmla="*/ 0 w 26"/>
                <a:gd name="T7" fmla="*/ 12 h 25"/>
                <a:gd name="T8" fmla="*/ 7 w 26"/>
                <a:gd name="T9" fmla="*/ 0 h 25"/>
                <a:gd name="T10" fmla="*/ 13 w 26"/>
                <a:gd name="T11" fmla="*/ 14 h 25"/>
                <a:gd name="T12" fmla="*/ 19 w 2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9" y="0"/>
                  </a:moveTo>
                  <a:cubicBezTo>
                    <a:pt x="23" y="2"/>
                    <a:pt x="26" y="6"/>
                    <a:pt x="26" y="12"/>
                  </a:cubicBezTo>
                  <a:cubicBezTo>
                    <a:pt x="26" y="19"/>
                    <a:pt x="20" y="25"/>
                    <a:pt x="13" y="25"/>
                  </a:cubicBezTo>
                  <a:cubicBezTo>
                    <a:pt x="6" y="25"/>
                    <a:pt x="0" y="19"/>
                    <a:pt x="0" y="12"/>
                  </a:cubicBezTo>
                  <a:cubicBezTo>
                    <a:pt x="0" y="6"/>
                    <a:pt x="3" y="2"/>
                    <a:pt x="7" y="0"/>
                  </a:cubicBezTo>
                  <a:cubicBezTo>
                    <a:pt x="13" y="14"/>
                    <a:pt x="13" y="14"/>
                    <a:pt x="13" y="14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264"/>
            <p:cNvSpPr>
              <a:spLocks/>
            </p:cNvSpPr>
            <p:nvPr/>
          </p:nvSpPr>
          <p:spPr bwMode="auto">
            <a:xfrm>
              <a:off x="3504603" y="4398747"/>
              <a:ext cx="64042" cy="183505"/>
            </a:xfrm>
            <a:custGeom>
              <a:avLst/>
              <a:gdLst>
                <a:gd name="T0" fmla="*/ 22 w 22"/>
                <a:gd name="T1" fmla="*/ 29 h 63"/>
                <a:gd name="T2" fmla="*/ 11 w 22"/>
                <a:gd name="T3" fmla="*/ 63 h 63"/>
                <a:gd name="T4" fmla="*/ 0 w 22"/>
                <a:gd name="T5" fmla="*/ 29 h 63"/>
                <a:gd name="T6" fmla="*/ 8 w 22"/>
                <a:gd name="T7" fmla="*/ 35 h 63"/>
                <a:gd name="T8" fmla="*/ 8 w 22"/>
                <a:gd name="T9" fmla="*/ 2 h 63"/>
                <a:gd name="T10" fmla="*/ 11 w 22"/>
                <a:gd name="T11" fmla="*/ 0 h 63"/>
                <a:gd name="T12" fmla="*/ 14 w 22"/>
                <a:gd name="T13" fmla="*/ 2 h 63"/>
                <a:gd name="T14" fmla="*/ 14 w 22"/>
                <a:gd name="T15" fmla="*/ 35 h 63"/>
                <a:gd name="T16" fmla="*/ 22 w 22"/>
                <a:gd name="T17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3">
                  <a:moveTo>
                    <a:pt x="22" y="29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3" y="0"/>
                    <a:pt x="14" y="1"/>
                    <a:pt x="14" y="2"/>
                  </a:cubicBezTo>
                  <a:cubicBezTo>
                    <a:pt x="14" y="35"/>
                    <a:pt x="14" y="35"/>
                    <a:pt x="14" y="35"/>
                  </a:cubicBezTo>
                  <a:lnTo>
                    <a:pt x="2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962798" y="1727040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62798" y="2664775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962798" y="356136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962798" y="446309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561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ṩliḋè">
            <a:extLst>
              <a:ext uri="{FF2B5EF4-FFF2-40B4-BE49-F238E27FC236}">
                <a16:creationId xmlns:a16="http://schemas.microsoft.com/office/drawing/2014/main" xmlns="" id="{BEBA3EC0-4C20-4E67-94C4-2936C0425051}"/>
              </a:ext>
            </a:extLst>
          </p:cNvPr>
          <p:cNvSpPr/>
          <p:nvPr/>
        </p:nvSpPr>
        <p:spPr>
          <a:xfrm flipH="1">
            <a:off x="1648650" y="3681785"/>
            <a:ext cx="4690310" cy="2383735"/>
          </a:xfrm>
          <a:prstGeom prst="parallelogram">
            <a:avLst>
              <a:gd name="adj" fmla="val 36770"/>
            </a:avLst>
          </a:prstGeom>
          <a:noFill/>
          <a:ln w="22225">
            <a:solidFill>
              <a:srgbClr val="9FCF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8" name="íŝḻîďê">
            <a:extLst>
              <a:ext uri="{FF2B5EF4-FFF2-40B4-BE49-F238E27FC236}">
                <a16:creationId xmlns:a16="http://schemas.microsoft.com/office/drawing/2014/main" xmlns="" id="{083DBB00-7EC4-4F57-B555-5EB9D0D9E3AE}"/>
              </a:ext>
            </a:extLst>
          </p:cNvPr>
          <p:cNvSpPr/>
          <p:nvPr/>
        </p:nvSpPr>
        <p:spPr>
          <a:xfrm>
            <a:off x="5861980" y="3681785"/>
            <a:ext cx="4690310" cy="2383735"/>
          </a:xfrm>
          <a:prstGeom prst="parallelogram">
            <a:avLst>
              <a:gd name="adj" fmla="val 36770"/>
            </a:avLst>
          </a:prstGeom>
          <a:solidFill>
            <a:srgbClr val="FAA165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9" name="ïSḷîďè">
            <a:extLst>
              <a:ext uri="{FF2B5EF4-FFF2-40B4-BE49-F238E27FC236}">
                <a16:creationId xmlns:a16="http://schemas.microsoft.com/office/drawing/2014/main" xmlns="" id="{A14C11C0-B0F1-43FC-9970-50EAD0E2C102}"/>
              </a:ext>
            </a:extLst>
          </p:cNvPr>
          <p:cNvSpPr/>
          <p:nvPr/>
        </p:nvSpPr>
        <p:spPr>
          <a:xfrm flipH="1">
            <a:off x="5861980" y="1241550"/>
            <a:ext cx="4690310" cy="2383735"/>
          </a:xfrm>
          <a:prstGeom prst="parallelogram">
            <a:avLst>
              <a:gd name="adj" fmla="val 36770"/>
            </a:avLst>
          </a:prstGeom>
          <a:noFill/>
          <a:ln w="22225">
            <a:solidFill>
              <a:srgbClr val="9FCF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iṣlîḓê">
            <a:extLst>
              <a:ext uri="{FF2B5EF4-FFF2-40B4-BE49-F238E27FC236}">
                <a16:creationId xmlns:a16="http://schemas.microsoft.com/office/drawing/2014/main" xmlns="" id="{F9419F84-C3C5-4080-82BE-2802F12B2D93}"/>
              </a:ext>
            </a:extLst>
          </p:cNvPr>
          <p:cNvSpPr/>
          <p:nvPr/>
        </p:nvSpPr>
        <p:spPr>
          <a:xfrm>
            <a:off x="1648650" y="1241550"/>
            <a:ext cx="4690310" cy="2383735"/>
          </a:xfrm>
          <a:prstGeom prst="parallelogram">
            <a:avLst>
              <a:gd name="adj" fmla="val 36770"/>
            </a:avLst>
          </a:prstGeom>
          <a:solidFill>
            <a:srgbClr val="FAA165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1" name="î$ļïḑé">
            <a:extLst>
              <a:ext uri="{FF2B5EF4-FFF2-40B4-BE49-F238E27FC236}">
                <a16:creationId xmlns:a16="http://schemas.microsoft.com/office/drawing/2014/main" xmlns="" id="{0D36C8E1-3C19-47C3-9AEC-C3273870DC18}"/>
              </a:ext>
            </a:extLst>
          </p:cNvPr>
          <p:cNvSpPr/>
          <p:nvPr/>
        </p:nvSpPr>
        <p:spPr>
          <a:xfrm>
            <a:off x="1600876" y="1952785"/>
            <a:ext cx="961264" cy="961264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2" name="îŝ1îḓê">
            <a:extLst>
              <a:ext uri="{FF2B5EF4-FFF2-40B4-BE49-F238E27FC236}">
                <a16:creationId xmlns:a16="http://schemas.microsoft.com/office/drawing/2014/main" xmlns="" id="{498423D7-1C70-4BD2-8EDE-6CBF44E1A493}"/>
              </a:ext>
            </a:extLst>
          </p:cNvPr>
          <p:cNvSpPr/>
          <p:nvPr/>
        </p:nvSpPr>
        <p:spPr>
          <a:xfrm>
            <a:off x="1600876" y="4393020"/>
            <a:ext cx="961264" cy="961264"/>
          </a:xfrm>
          <a:prstGeom prst="ellipse">
            <a:avLst/>
          </a:prstGeom>
          <a:solidFill>
            <a:schemeClr val="bg1"/>
          </a:solidFill>
          <a:ln w="22225">
            <a:solidFill>
              <a:srgbClr val="9FCF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3" name="íṡļíḓè">
            <a:extLst>
              <a:ext uri="{FF2B5EF4-FFF2-40B4-BE49-F238E27FC236}">
                <a16:creationId xmlns:a16="http://schemas.microsoft.com/office/drawing/2014/main" xmlns="" id="{4F25C3DB-2B29-4291-9B50-B07DD2909B06}"/>
              </a:ext>
            </a:extLst>
          </p:cNvPr>
          <p:cNvSpPr/>
          <p:nvPr/>
        </p:nvSpPr>
        <p:spPr>
          <a:xfrm>
            <a:off x="9629860" y="1952785"/>
            <a:ext cx="961264" cy="961264"/>
          </a:xfrm>
          <a:prstGeom prst="ellipse">
            <a:avLst/>
          </a:prstGeom>
          <a:solidFill>
            <a:schemeClr val="bg1"/>
          </a:solidFill>
          <a:ln w="22225">
            <a:solidFill>
              <a:srgbClr val="9FCF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4" name="îšļïdé">
            <a:extLst>
              <a:ext uri="{FF2B5EF4-FFF2-40B4-BE49-F238E27FC236}">
                <a16:creationId xmlns:a16="http://schemas.microsoft.com/office/drawing/2014/main" xmlns="" id="{A024C317-D30D-4610-A210-D0829478EE8E}"/>
              </a:ext>
            </a:extLst>
          </p:cNvPr>
          <p:cNvSpPr/>
          <p:nvPr/>
        </p:nvSpPr>
        <p:spPr bwMode="auto">
          <a:xfrm>
            <a:off x="1750682" y="2170135"/>
            <a:ext cx="547352" cy="526564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ïśļiḋe">
            <a:extLst>
              <a:ext uri="{FF2B5EF4-FFF2-40B4-BE49-F238E27FC236}">
                <a16:creationId xmlns:a16="http://schemas.microsoft.com/office/drawing/2014/main" xmlns="" id="{F592C60C-FC66-43A0-A095-5E6F8735C03D}"/>
              </a:ext>
            </a:extLst>
          </p:cNvPr>
          <p:cNvSpPr/>
          <p:nvPr/>
        </p:nvSpPr>
        <p:spPr bwMode="auto">
          <a:xfrm>
            <a:off x="1807834" y="4600491"/>
            <a:ext cx="547347" cy="546322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9FCFDB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sp>
        <p:nvSpPr>
          <p:cNvPr id="16" name="íṣḷiďê">
            <a:extLst>
              <a:ext uri="{FF2B5EF4-FFF2-40B4-BE49-F238E27FC236}">
                <a16:creationId xmlns:a16="http://schemas.microsoft.com/office/drawing/2014/main" xmlns="" id="{D7FC4744-0DD9-4C3F-969F-DEBF5A1D446E}"/>
              </a:ext>
            </a:extLst>
          </p:cNvPr>
          <p:cNvSpPr/>
          <p:nvPr/>
        </p:nvSpPr>
        <p:spPr bwMode="auto">
          <a:xfrm>
            <a:off x="9836820" y="2170220"/>
            <a:ext cx="547345" cy="526394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rgbClr val="9FCF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íşļïḋé">
            <a:extLst>
              <a:ext uri="{FF2B5EF4-FFF2-40B4-BE49-F238E27FC236}">
                <a16:creationId xmlns:a16="http://schemas.microsoft.com/office/drawing/2014/main" xmlns="" id="{6F4D962F-5657-40E1-A7C7-4137703F16D9}"/>
              </a:ext>
            </a:extLst>
          </p:cNvPr>
          <p:cNvSpPr/>
          <p:nvPr/>
        </p:nvSpPr>
        <p:spPr>
          <a:xfrm>
            <a:off x="9629860" y="4393020"/>
            <a:ext cx="961264" cy="961264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8" name="iś1ïďè">
            <a:extLst>
              <a:ext uri="{FF2B5EF4-FFF2-40B4-BE49-F238E27FC236}">
                <a16:creationId xmlns:a16="http://schemas.microsoft.com/office/drawing/2014/main" xmlns="" id="{4D283703-2BA0-4D05-BD58-013F860E1486}"/>
              </a:ext>
            </a:extLst>
          </p:cNvPr>
          <p:cNvSpPr/>
          <p:nvPr/>
        </p:nvSpPr>
        <p:spPr bwMode="auto">
          <a:xfrm>
            <a:off x="9803996" y="4625571"/>
            <a:ext cx="612993" cy="496163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/>
          </a:p>
        </p:txBody>
      </p:sp>
      <p:sp>
        <p:nvSpPr>
          <p:cNvPr id="19" name="i$ḷíḓè">
            <a:extLst>
              <a:ext uri="{FF2B5EF4-FFF2-40B4-BE49-F238E27FC236}">
                <a16:creationId xmlns:a16="http://schemas.microsoft.com/office/drawing/2014/main" xmlns="" id="{B134D24B-060D-4969-81D2-2E029206290A}"/>
              </a:ext>
            </a:extLst>
          </p:cNvPr>
          <p:cNvSpPr txBox="1"/>
          <p:nvPr/>
        </p:nvSpPr>
        <p:spPr bwMode="auto">
          <a:xfrm>
            <a:off x="5447949" y="3411742"/>
            <a:ext cx="1296102" cy="42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íSḷiḋè">
            <a:extLst>
              <a:ext uri="{FF2B5EF4-FFF2-40B4-BE49-F238E27FC236}">
                <a16:creationId xmlns:a16="http://schemas.microsoft.com/office/drawing/2014/main" xmlns="" id="{A9BEED94-F88F-451B-8EAA-CB7795B21786}"/>
              </a:ext>
            </a:extLst>
          </p:cNvPr>
          <p:cNvSpPr txBox="1"/>
          <p:nvPr/>
        </p:nvSpPr>
        <p:spPr bwMode="auto">
          <a:xfrm>
            <a:off x="2634694" y="1510980"/>
            <a:ext cx="107604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A971B5E4-CC2F-4B84-803C-1E064EC38B32}"/>
              </a:ext>
            </a:extLst>
          </p:cNvPr>
          <p:cNvSpPr/>
          <p:nvPr/>
        </p:nvSpPr>
        <p:spPr>
          <a:xfrm>
            <a:off x="2613611" y="1872701"/>
            <a:ext cx="31256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íSḷiḋè">
            <a:extLst>
              <a:ext uri="{FF2B5EF4-FFF2-40B4-BE49-F238E27FC236}">
                <a16:creationId xmlns:a16="http://schemas.microsoft.com/office/drawing/2014/main" xmlns="" id="{D4FDA80E-5B27-4887-9671-78B30118805D}"/>
              </a:ext>
            </a:extLst>
          </p:cNvPr>
          <p:cNvSpPr txBox="1"/>
          <p:nvPr/>
        </p:nvSpPr>
        <p:spPr bwMode="auto">
          <a:xfrm>
            <a:off x="6649640" y="1510980"/>
            <a:ext cx="107604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F2FA6239-E627-4F18-9E34-73695ABFC5A5}"/>
              </a:ext>
            </a:extLst>
          </p:cNvPr>
          <p:cNvSpPr/>
          <p:nvPr/>
        </p:nvSpPr>
        <p:spPr>
          <a:xfrm>
            <a:off x="6628557" y="1872701"/>
            <a:ext cx="31256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íSḷiḋè">
            <a:extLst>
              <a:ext uri="{FF2B5EF4-FFF2-40B4-BE49-F238E27FC236}">
                <a16:creationId xmlns:a16="http://schemas.microsoft.com/office/drawing/2014/main" xmlns="" id="{D03D0990-A313-4AF1-B8BB-59ECC0CC8EB4}"/>
              </a:ext>
            </a:extLst>
          </p:cNvPr>
          <p:cNvSpPr txBox="1"/>
          <p:nvPr/>
        </p:nvSpPr>
        <p:spPr bwMode="auto">
          <a:xfrm>
            <a:off x="6699453" y="4067320"/>
            <a:ext cx="107604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542004A0-A6B6-4D31-809A-D7FB622FAD93}"/>
              </a:ext>
            </a:extLst>
          </p:cNvPr>
          <p:cNvSpPr/>
          <p:nvPr/>
        </p:nvSpPr>
        <p:spPr>
          <a:xfrm>
            <a:off x="6678370" y="4429041"/>
            <a:ext cx="31256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íSḷiḋè">
            <a:extLst>
              <a:ext uri="{FF2B5EF4-FFF2-40B4-BE49-F238E27FC236}">
                <a16:creationId xmlns:a16="http://schemas.microsoft.com/office/drawing/2014/main" xmlns="" id="{C5388C90-ED3D-40A7-92F3-759937FDE0C5}"/>
              </a:ext>
            </a:extLst>
          </p:cNvPr>
          <p:cNvSpPr txBox="1"/>
          <p:nvPr/>
        </p:nvSpPr>
        <p:spPr bwMode="auto">
          <a:xfrm>
            <a:off x="2583223" y="4067320"/>
            <a:ext cx="107604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4EC553C0-03E4-4056-84DC-3C0B0EDF29DF}"/>
              </a:ext>
            </a:extLst>
          </p:cNvPr>
          <p:cNvSpPr/>
          <p:nvPr/>
        </p:nvSpPr>
        <p:spPr>
          <a:xfrm>
            <a:off x="2562140" y="4429041"/>
            <a:ext cx="31256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322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1" r="23792"/>
          <a:stretch/>
        </p:blipFill>
        <p:spPr>
          <a:xfrm>
            <a:off x="6759614" y="0"/>
            <a:ext cx="5432386" cy="6858000"/>
          </a:xfrm>
          <a:custGeom>
            <a:avLst/>
            <a:gdLst>
              <a:gd name="connsiteX0" fmla="*/ 1652288 w 5432386"/>
              <a:gd name="connsiteY0" fmla="*/ 0 h 6858000"/>
              <a:gd name="connsiteX1" fmla="*/ 5432386 w 5432386"/>
              <a:gd name="connsiteY1" fmla="*/ 0 h 6858000"/>
              <a:gd name="connsiteX2" fmla="*/ 5432386 w 5432386"/>
              <a:gd name="connsiteY2" fmla="*/ 6858000 h 6858000"/>
              <a:gd name="connsiteX3" fmla="*/ 1652288 w 5432386"/>
              <a:gd name="connsiteY3" fmla="*/ 6858000 h 6858000"/>
              <a:gd name="connsiteX4" fmla="*/ 1596390 w 5432386"/>
              <a:gd name="connsiteY4" fmla="*/ 6814073 h 6858000"/>
              <a:gd name="connsiteX5" fmla="*/ 0 w 5432386"/>
              <a:gd name="connsiteY5" fmla="*/ 3429000 h 6858000"/>
              <a:gd name="connsiteX6" fmla="*/ 1596390 w 5432386"/>
              <a:gd name="connsiteY6" fmla="*/ 439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2386" h="6858000">
                <a:moveTo>
                  <a:pt x="1652288" y="0"/>
                </a:moveTo>
                <a:lnTo>
                  <a:pt x="5432386" y="0"/>
                </a:lnTo>
                <a:lnTo>
                  <a:pt x="5432386" y="6858000"/>
                </a:lnTo>
                <a:lnTo>
                  <a:pt x="1652288" y="6858000"/>
                </a:lnTo>
                <a:lnTo>
                  <a:pt x="1596390" y="6814073"/>
                </a:lnTo>
                <a:cubicBezTo>
                  <a:pt x="621435" y="6009468"/>
                  <a:pt x="0" y="4791806"/>
                  <a:pt x="0" y="3429000"/>
                </a:cubicBezTo>
                <a:cubicBezTo>
                  <a:pt x="0" y="2066194"/>
                  <a:pt x="621435" y="848532"/>
                  <a:pt x="1596390" y="43927"/>
                </a:cubicBez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1574156" y="3347850"/>
            <a:ext cx="4328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6076708" y="1145893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476032" y="1004103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758403" y="1930078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337140" y="1750670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04774" y="791950"/>
            <a:ext cx="2963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AA16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PART  </a:t>
            </a:r>
            <a:r>
              <a:rPr lang="en-US" altLang="zh-CN" sz="4000" b="1" dirty="0" smtClean="0">
                <a:solidFill>
                  <a:srgbClr val="FAA16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03</a:t>
            </a:r>
            <a:endParaRPr lang="zh-CN" altLang="en-US" sz="4000" b="1" dirty="0">
              <a:solidFill>
                <a:srgbClr val="FAA16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35665" y="1544306"/>
            <a:ext cx="2696901" cy="0"/>
          </a:xfrm>
          <a:prstGeom prst="line">
            <a:avLst/>
          </a:prstGeom>
          <a:ln>
            <a:solidFill>
              <a:srgbClr val="FAA1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8799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30" y="698246"/>
            <a:ext cx="3842925" cy="53872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31B8A8F4-684C-4D33-95BC-992742E6A61E}"/>
              </a:ext>
            </a:extLst>
          </p:cNvPr>
          <p:cNvCxnSpPr>
            <a:cxnSpLocks noChangeShapeType="1"/>
            <a:endCxn id="9" idx="3"/>
          </p:cNvCxnSpPr>
          <p:nvPr/>
        </p:nvCxnSpPr>
        <p:spPr bwMode="auto">
          <a:xfrm flipV="1">
            <a:off x="2239441" y="2385829"/>
            <a:ext cx="540899" cy="384691"/>
          </a:xfrm>
          <a:prstGeom prst="line">
            <a:avLst/>
          </a:prstGeom>
          <a:noFill/>
          <a:ln w="9525">
            <a:solidFill>
              <a:srgbClr val="3A3A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7769C165-7D04-4446-9E8E-BB62F713CFB1}"/>
              </a:ext>
            </a:extLst>
          </p:cNvPr>
          <p:cNvCxnSpPr>
            <a:cxnSpLocks noChangeShapeType="1"/>
            <a:stCxn id="9" idx="5"/>
          </p:cNvCxnSpPr>
          <p:nvPr/>
        </p:nvCxnSpPr>
        <p:spPr bwMode="auto">
          <a:xfrm>
            <a:off x="2911449" y="2374436"/>
            <a:ext cx="475379" cy="399254"/>
          </a:xfrm>
          <a:prstGeom prst="line">
            <a:avLst/>
          </a:prstGeom>
          <a:noFill/>
          <a:ln w="9525">
            <a:solidFill>
              <a:srgbClr val="3A3A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椭圆 6">
            <a:extLst>
              <a:ext uri="{FF2B5EF4-FFF2-40B4-BE49-F238E27FC236}">
                <a16:creationId xmlns:a16="http://schemas.microsoft.com/office/drawing/2014/main" xmlns="" id="{5B0693AB-99F5-40C7-936D-8B69FDE9C3E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422" y="1629297"/>
            <a:ext cx="304820" cy="90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8">
            <a:extLst>
              <a:ext uri="{FF2B5EF4-FFF2-40B4-BE49-F238E27FC236}">
                <a16:creationId xmlns:a16="http://schemas.microsoft.com/office/drawing/2014/main" xmlns="" id="{5B28F1DA-04CA-4336-B0F3-C8D3AA7B4B5F}"/>
              </a:ext>
            </a:extLst>
          </p:cNvPr>
          <p:cNvSpPr txBox="1">
            <a:spLocks noChangeArrowheads="1"/>
          </p:cNvSpPr>
          <p:nvPr/>
        </p:nvSpPr>
        <p:spPr bwMode="auto">
          <a:xfrm rot="21302113">
            <a:off x="2754272" y="1784501"/>
            <a:ext cx="131604" cy="59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300">
              <a:latin typeface="Nexa Light" pitchFamily="50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527F22F-75C9-4276-92F4-6FF45E428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966" y="2750455"/>
            <a:ext cx="3516312" cy="2571798"/>
          </a:xfrm>
          <a:prstGeom prst="rect">
            <a:avLst/>
          </a:prstGeom>
          <a:solidFill>
            <a:srgbClr val="FAA165"/>
          </a:solidFill>
          <a:ln>
            <a:noFill/>
          </a:ln>
          <a:effectLst>
            <a:outerShdw dist="38100" dir="5400000" algn="ctr" rotWithShape="0">
              <a:srgbClr val="000000">
                <a:alpha val="39000"/>
              </a:srgb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</a:endParaRPr>
          </a:p>
        </p:txBody>
      </p:sp>
      <p:cxnSp>
        <p:nvCxnSpPr>
          <p:cNvPr id="12" name="直接连接符 12">
            <a:extLst>
              <a:ext uri="{FF2B5EF4-FFF2-40B4-BE49-F238E27FC236}">
                <a16:creationId xmlns:a16="http://schemas.microsoft.com/office/drawing/2014/main" xmlns="" id="{08A4C99C-46E7-48C0-AF25-67AF3BCA6C6A}"/>
              </a:ext>
            </a:extLst>
          </p:cNvPr>
          <p:cNvCxnSpPr>
            <a:cxnSpLocks noChangeShapeType="1"/>
            <a:endCxn id="14" idx="3"/>
          </p:cNvCxnSpPr>
          <p:nvPr/>
        </p:nvCxnSpPr>
        <p:spPr bwMode="auto">
          <a:xfrm flipV="1">
            <a:off x="6155125" y="2385374"/>
            <a:ext cx="447129" cy="260363"/>
          </a:xfrm>
          <a:prstGeom prst="line">
            <a:avLst/>
          </a:prstGeom>
          <a:noFill/>
          <a:ln w="9525">
            <a:solidFill>
              <a:srgbClr val="3A3A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3">
            <a:extLst>
              <a:ext uri="{FF2B5EF4-FFF2-40B4-BE49-F238E27FC236}">
                <a16:creationId xmlns:a16="http://schemas.microsoft.com/office/drawing/2014/main" xmlns="" id="{A893ABEC-4701-4E8D-A1A5-DD3407ADA708}"/>
              </a:ext>
            </a:extLst>
          </p:cNvPr>
          <p:cNvCxnSpPr>
            <a:cxnSpLocks noChangeShapeType="1"/>
            <a:stCxn id="14" idx="5"/>
          </p:cNvCxnSpPr>
          <p:nvPr/>
        </p:nvCxnSpPr>
        <p:spPr bwMode="auto">
          <a:xfrm>
            <a:off x="6709490" y="2376052"/>
            <a:ext cx="384108" cy="272274"/>
          </a:xfrm>
          <a:prstGeom prst="line">
            <a:avLst/>
          </a:prstGeom>
          <a:noFill/>
          <a:ln w="9525">
            <a:solidFill>
              <a:srgbClr val="3A3A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" name="椭圆 14">
            <a:extLst>
              <a:ext uri="{FF2B5EF4-FFF2-40B4-BE49-F238E27FC236}">
                <a16:creationId xmlns:a16="http://schemas.microsoft.com/office/drawing/2014/main" xmlns="" id="{4DAF3E91-0B6B-42BB-B8E0-9A7DDC2DEE13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212" y="1634583"/>
            <a:ext cx="268362" cy="8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8">
            <a:extLst>
              <a:ext uri="{FF2B5EF4-FFF2-40B4-BE49-F238E27FC236}">
                <a16:creationId xmlns:a16="http://schemas.microsoft.com/office/drawing/2014/main" xmlns="" id="{982D82BA-1D87-4EC7-B3F0-519A4E795556}"/>
              </a:ext>
            </a:extLst>
          </p:cNvPr>
          <p:cNvSpPr txBox="1">
            <a:spLocks noChangeArrowheads="1"/>
          </p:cNvSpPr>
          <p:nvPr/>
        </p:nvSpPr>
        <p:spPr bwMode="auto">
          <a:xfrm rot="21302113">
            <a:off x="6576221" y="1784877"/>
            <a:ext cx="107641" cy="59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300">
              <a:latin typeface="Nexa Light" pitchFamily="50" charset="0"/>
            </a:endParaRPr>
          </a:p>
        </p:txBody>
      </p:sp>
      <p:sp>
        <p:nvSpPr>
          <p:cNvPr id="16" name="矩形 11">
            <a:extLst>
              <a:ext uri="{FF2B5EF4-FFF2-40B4-BE49-F238E27FC236}">
                <a16:creationId xmlns:a16="http://schemas.microsoft.com/office/drawing/2014/main" xmlns="" id="{AE3B94E5-DCB3-4D80-8587-DE8BA1495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528" y="2617749"/>
            <a:ext cx="2601913" cy="1902816"/>
          </a:xfrm>
          <a:prstGeom prst="rect">
            <a:avLst/>
          </a:prstGeom>
          <a:solidFill>
            <a:srgbClr val="9FCFDB"/>
          </a:solidFill>
          <a:ln w="12700">
            <a:noFill/>
            <a:miter lim="800000"/>
            <a:headEnd/>
            <a:tailEnd/>
          </a:ln>
          <a:effectLst>
            <a:outerShdw dist="38100" dir="54000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14DE8433-2F4F-47CF-8902-EA83A840B038}"/>
              </a:ext>
            </a:extLst>
          </p:cNvPr>
          <p:cNvSpPr txBox="1"/>
          <p:nvPr/>
        </p:nvSpPr>
        <p:spPr>
          <a:xfrm>
            <a:off x="1357351" y="3368201"/>
            <a:ext cx="3108195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14DE8433-2F4F-47CF-8902-EA83A840B038}"/>
              </a:ext>
            </a:extLst>
          </p:cNvPr>
          <p:cNvSpPr txBox="1"/>
          <p:nvPr/>
        </p:nvSpPr>
        <p:spPr>
          <a:xfrm>
            <a:off x="5547800" y="3272460"/>
            <a:ext cx="2398872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9C1A9A0-8D9B-41BE-AE1F-64E13CFB22ED}"/>
              </a:ext>
            </a:extLst>
          </p:cNvPr>
          <p:cNvSpPr txBox="1"/>
          <p:nvPr/>
        </p:nvSpPr>
        <p:spPr>
          <a:xfrm>
            <a:off x="1961554" y="2950480"/>
            <a:ext cx="171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59C1A9A0-8D9B-41BE-AE1F-64E13CFB22ED}"/>
              </a:ext>
            </a:extLst>
          </p:cNvPr>
          <p:cNvSpPr txBox="1"/>
          <p:nvPr/>
        </p:nvSpPr>
        <p:spPr>
          <a:xfrm>
            <a:off x="5771458" y="2857541"/>
            <a:ext cx="171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838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5" grpId="0"/>
      <p:bldP spid="16" grpId="0" animBg="1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形状 6">
            <a:extLst>
              <a:ext uri="{FF2B5EF4-FFF2-40B4-BE49-F238E27FC236}">
                <a16:creationId xmlns:a16="http://schemas.microsoft.com/office/drawing/2014/main" xmlns="" id="{ABF95427-9461-4A3E-BECB-2E32B35125E6}"/>
              </a:ext>
            </a:extLst>
          </p:cNvPr>
          <p:cNvSpPr/>
          <p:nvPr/>
        </p:nvSpPr>
        <p:spPr>
          <a:xfrm>
            <a:off x="3083890" y="3678144"/>
            <a:ext cx="1296225" cy="1296225"/>
          </a:xfrm>
          <a:prstGeom prst="leftCircularArrow">
            <a:avLst>
              <a:gd name="adj1" fmla="val 3886"/>
              <a:gd name="adj2" fmla="val 486583"/>
              <a:gd name="adj3" fmla="val 2262093"/>
              <a:gd name="adj4" fmla="val 9024489"/>
              <a:gd name="adj5" fmla="val 4533"/>
            </a:avLst>
          </a:prstGeom>
          <a:solidFill>
            <a:srgbClr val="666666"/>
          </a:solidFill>
          <a:ln>
            <a:noFill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箭头: 环形 30">
            <a:extLst>
              <a:ext uri="{FF2B5EF4-FFF2-40B4-BE49-F238E27FC236}">
                <a16:creationId xmlns:a16="http://schemas.microsoft.com/office/drawing/2014/main" xmlns="" id="{149A3F1C-D9F6-42F6-B8D3-D7591BC00EB8}"/>
              </a:ext>
            </a:extLst>
          </p:cNvPr>
          <p:cNvSpPr/>
          <p:nvPr/>
        </p:nvSpPr>
        <p:spPr>
          <a:xfrm>
            <a:off x="5608334" y="2862688"/>
            <a:ext cx="1435354" cy="1435354"/>
          </a:xfrm>
          <a:prstGeom prst="circularArrow">
            <a:avLst>
              <a:gd name="adj1" fmla="val 3509"/>
              <a:gd name="adj2" fmla="val 435465"/>
              <a:gd name="adj3" fmla="val 19389024"/>
              <a:gd name="adj4" fmla="val 12575511"/>
              <a:gd name="adj5" fmla="val 4094"/>
            </a:avLst>
          </a:prstGeom>
          <a:solidFill>
            <a:srgbClr val="666666"/>
          </a:solidFill>
          <a:ln>
            <a:noFill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形状 8">
            <a:extLst>
              <a:ext uri="{FF2B5EF4-FFF2-40B4-BE49-F238E27FC236}">
                <a16:creationId xmlns:a16="http://schemas.microsoft.com/office/drawing/2014/main" xmlns="" id="{9BFB8B11-4D43-4A3E-B501-FBA5DEB62854}"/>
              </a:ext>
            </a:extLst>
          </p:cNvPr>
          <p:cNvSpPr/>
          <p:nvPr/>
        </p:nvSpPr>
        <p:spPr>
          <a:xfrm>
            <a:off x="8184336" y="3715381"/>
            <a:ext cx="1296225" cy="1296225"/>
          </a:xfrm>
          <a:prstGeom prst="leftCircularArrow">
            <a:avLst>
              <a:gd name="adj1" fmla="val 3886"/>
              <a:gd name="adj2" fmla="val 486583"/>
              <a:gd name="adj3" fmla="val 2262093"/>
              <a:gd name="adj4" fmla="val 9024489"/>
              <a:gd name="adj5" fmla="val 4533"/>
            </a:avLst>
          </a:prstGeom>
          <a:solidFill>
            <a:srgbClr val="666666"/>
          </a:solidFill>
          <a:ln>
            <a:noFill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矩形: 圆角 26">
            <a:extLst>
              <a:ext uri="{FF2B5EF4-FFF2-40B4-BE49-F238E27FC236}">
                <a16:creationId xmlns:a16="http://schemas.microsoft.com/office/drawing/2014/main" xmlns="" id="{49E2BF04-452E-485D-A22B-539AACE24D9E}"/>
              </a:ext>
            </a:extLst>
          </p:cNvPr>
          <p:cNvSpPr/>
          <p:nvPr/>
        </p:nvSpPr>
        <p:spPr>
          <a:xfrm>
            <a:off x="1841159" y="3520850"/>
            <a:ext cx="1088833" cy="898059"/>
          </a:xfrm>
          <a:prstGeom prst="roundRect">
            <a:avLst>
              <a:gd name="adj" fmla="val 10000"/>
            </a:avLst>
          </a:prstGeom>
          <a:noFill/>
          <a:ln>
            <a:solidFill>
              <a:srgbClr val="66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任意多边形: 形状 28">
            <a:extLst>
              <a:ext uri="{FF2B5EF4-FFF2-40B4-BE49-F238E27FC236}">
                <a16:creationId xmlns:a16="http://schemas.microsoft.com/office/drawing/2014/main" xmlns="" id="{B98125CD-7261-4E5D-982C-7B1A22C9990D}"/>
              </a:ext>
            </a:extLst>
          </p:cNvPr>
          <p:cNvSpPr/>
          <p:nvPr/>
        </p:nvSpPr>
        <p:spPr>
          <a:xfrm>
            <a:off x="2083122" y="4226468"/>
            <a:ext cx="967851" cy="384882"/>
          </a:xfrm>
          <a:custGeom>
            <a:avLst/>
            <a:gdLst>
              <a:gd name="connsiteX0" fmla="*/ 0 w 967851"/>
              <a:gd name="connsiteY0" fmla="*/ 38488 h 384882"/>
              <a:gd name="connsiteX1" fmla="*/ 38488 w 967851"/>
              <a:gd name="connsiteY1" fmla="*/ 0 h 384882"/>
              <a:gd name="connsiteX2" fmla="*/ 929363 w 967851"/>
              <a:gd name="connsiteY2" fmla="*/ 0 h 384882"/>
              <a:gd name="connsiteX3" fmla="*/ 967851 w 967851"/>
              <a:gd name="connsiteY3" fmla="*/ 38488 h 384882"/>
              <a:gd name="connsiteX4" fmla="*/ 967851 w 967851"/>
              <a:gd name="connsiteY4" fmla="*/ 346394 h 384882"/>
              <a:gd name="connsiteX5" fmla="*/ 929363 w 967851"/>
              <a:gd name="connsiteY5" fmla="*/ 384882 h 384882"/>
              <a:gd name="connsiteX6" fmla="*/ 38488 w 967851"/>
              <a:gd name="connsiteY6" fmla="*/ 384882 h 384882"/>
              <a:gd name="connsiteX7" fmla="*/ 0 w 967851"/>
              <a:gd name="connsiteY7" fmla="*/ 346394 h 384882"/>
              <a:gd name="connsiteX8" fmla="*/ 0 w 967851"/>
              <a:gd name="connsiteY8" fmla="*/ 38488 h 38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7851" h="384882">
                <a:moveTo>
                  <a:pt x="0" y="38488"/>
                </a:moveTo>
                <a:cubicBezTo>
                  <a:pt x="0" y="17232"/>
                  <a:pt x="17232" y="0"/>
                  <a:pt x="38488" y="0"/>
                </a:cubicBezTo>
                <a:lnTo>
                  <a:pt x="929363" y="0"/>
                </a:lnTo>
                <a:cubicBezTo>
                  <a:pt x="950619" y="0"/>
                  <a:pt x="967851" y="17232"/>
                  <a:pt x="967851" y="38488"/>
                </a:cubicBezTo>
                <a:lnTo>
                  <a:pt x="967851" y="346394"/>
                </a:lnTo>
                <a:cubicBezTo>
                  <a:pt x="967851" y="367650"/>
                  <a:pt x="950619" y="384882"/>
                  <a:pt x="929363" y="384882"/>
                </a:cubicBezTo>
                <a:lnTo>
                  <a:pt x="38488" y="384882"/>
                </a:lnTo>
                <a:cubicBezTo>
                  <a:pt x="17232" y="384882"/>
                  <a:pt x="0" y="367650"/>
                  <a:pt x="0" y="346394"/>
                </a:cubicBezTo>
                <a:lnTo>
                  <a:pt x="0" y="38488"/>
                </a:ln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33" tIns="26513" rIns="34133" bIns="26513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xmlns="" id="{8706BD88-184F-4570-9DE4-1B7CCD463F7C}"/>
              </a:ext>
            </a:extLst>
          </p:cNvPr>
          <p:cNvGrpSpPr/>
          <p:nvPr/>
        </p:nvGrpSpPr>
        <p:grpSpPr>
          <a:xfrm>
            <a:off x="2073841" y="3647544"/>
            <a:ext cx="599142" cy="500218"/>
            <a:chOff x="1588" y="-296862"/>
            <a:chExt cx="2649537" cy="2211388"/>
          </a:xfrm>
          <a:solidFill>
            <a:srgbClr val="9FCFDB"/>
          </a:solidFill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2F591BF3-60A4-4C98-9FFA-050EF6F36D4F}"/>
                </a:ext>
              </a:extLst>
            </p:cNvPr>
            <p:cNvSpPr>
              <a:spLocks noEditPoints="1"/>
            </p:cNvSpPr>
            <p:nvPr/>
          </p:nvSpPr>
          <p:spPr bwMode="auto">
            <a:xfrm rot="21339349">
              <a:off x="1588" y="-296862"/>
              <a:ext cx="2649537" cy="2211388"/>
            </a:xfrm>
            <a:custGeom>
              <a:avLst/>
              <a:gdLst>
                <a:gd name="T0" fmla="*/ 2 w 704"/>
                <a:gd name="T1" fmla="*/ 252 h 586"/>
                <a:gd name="T2" fmla="*/ 0 w 704"/>
                <a:gd name="T3" fmla="*/ 279 h 586"/>
                <a:gd name="T4" fmla="*/ 702 w 704"/>
                <a:gd name="T5" fmla="*/ 334 h 586"/>
                <a:gd name="T6" fmla="*/ 704 w 704"/>
                <a:gd name="T7" fmla="*/ 308 h 586"/>
                <a:gd name="T8" fmla="*/ 2 w 704"/>
                <a:gd name="T9" fmla="*/ 252 h 586"/>
                <a:gd name="T10" fmla="*/ 346 w 704"/>
                <a:gd name="T11" fmla="*/ 452 h 586"/>
                <a:gd name="T12" fmla="*/ 200 w 704"/>
                <a:gd name="T13" fmla="*/ 281 h 586"/>
                <a:gd name="T14" fmla="*/ 372 w 704"/>
                <a:gd name="T15" fmla="*/ 134 h 586"/>
                <a:gd name="T16" fmla="*/ 518 w 704"/>
                <a:gd name="T17" fmla="*/ 306 h 586"/>
                <a:gd name="T18" fmla="*/ 346 w 704"/>
                <a:gd name="T19" fmla="*/ 45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4" h="586">
                  <a:moveTo>
                    <a:pt x="2" y="252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138" y="557"/>
                    <a:pt x="522" y="586"/>
                    <a:pt x="702" y="334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567" y="30"/>
                    <a:pt x="182" y="0"/>
                    <a:pt x="2" y="252"/>
                  </a:cubicBezTo>
                  <a:close/>
                  <a:moveTo>
                    <a:pt x="346" y="452"/>
                  </a:moveTo>
                  <a:cubicBezTo>
                    <a:pt x="258" y="445"/>
                    <a:pt x="193" y="368"/>
                    <a:pt x="200" y="281"/>
                  </a:cubicBezTo>
                  <a:cubicBezTo>
                    <a:pt x="207" y="193"/>
                    <a:pt x="284" y="127"/>
                    <a:pt x="372" y="134"/>
                  </a:cubicBezTo>
                  <a:cubicBezTo>
                    <a:pt x="459" y="141"/>
                    <a:pt x="525" y="218"/>
                    <a:pt x="518" y="306"/>
                  </a:cubicBezTo>
                  <a:cubicBezTo>
                    <a:pt x="511" y="394"/>
                    <a:pt x="434" y="459"/>
                    <a:pt x="346" y="4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4" name="Oval 6">
              <a:extLst>
                <a:ext uri="{FF2B5EF4-FFF2-40B4-BE49-F238E27FC236}">
                  <a16:creationId xmlns:a16="http://schemas.microsoft.com/office/drawing/2014/main" xmlns="" id="{1006F368-8187-4270-A3F9-C6042177D7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339349">
              <a:off x="1050925" y="511176"/>
              <a:ext cx="598487" cy="600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15" name="矩形: 圆角 29">
            <a:extLst>
              <a:ext uri="{FF2B5EF4-FFF2-40B4-BE49-F238E27FC236}">
                <a16:creationId xmlns:a16="http://schemas.microsoft.com/office/drawing/2014/main" xmlns="" id="{AFE51CBA-67F3-4630-B1CF-7D0769BF0BEE}"/>
              </a:ext>
            </a:extLst>
          </p:cNvPr>
          <p:cNvSpPr/>
          <p:nvPr/>
        </p:nvSpPr>
        <p:spPr>
          <a:xfrm>
            <a:off x="4406466" y="3544844"/>
            <a:ext cx="1088833" cy="898059"/>
          </a:xfrm>
          <a:prstGeom prst="roundRect">
            <a:avLst>
              <a:gd name="adj" fmla="val 10000"/>
            </a:avLst>
          </a:prstGeom>
          <a:noFill/>
          <a:ln>
            <a:solidFill>
              <a:srgbClr val="66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任意多边形: 形状 31">
            <a:extLst>
              <a:ext uri="{FF2B5EF4-FFF2-40B4-BE49-F238E27FC236}">
                <a16:creationId xmlns:a16="http://schemas.microsoft.com/office/drawing/2014/main" xmlns="" id="{7B1AAE0D-B805-41C3-8917-9C3569E69EEE}"/>
              </a:ext>
            </a:extLst>
          </p:cNvPr>
          <p:cNvSpPr/>
          <p:nvPr/>
        </p:nvSpPr>
        <p:spPr>
          <a:xfrm>
            <a:off x="4648429" y="3352402"/>
            <a:ext cx="967851" cy="384882"/>
          </a:xfrm>
          <a:custGeom>
            <a:avLst/>
            <a:gdLst>
              <a:gd name="connsiteX0" fmla="*/ 0 w 967851"/>
              <a:gd name="connsiteY0" fmla="*/ 38488 h 384882"/>
              <a:gd name="connsiteX1" fmla="*/ 38488 w 967851"/>
              <a:gd name="connsiteY1" fmla="*/ 0 h 384882"/>
              <a:gd name="connsiteX2" fmla="*/ 929363 w 967851"/>
              <a:gd name="connsiteY2" fmla="*/ 0 h 384882"/>
              <a:gd name="connsiteX3" fmla="*/ 967851 w 967851"/>
              <a:gd name="connsiteY3" fmla="*/ 38488 h 384882"/>
              <a:gd name="connsiteX4" fmla="*/ 967851 w 967851"/>
              <a:gd name="connsiteY4" fmla="*/ 346394 h 384882"/>
              <a:gd name="connsiteX5" fmla="*/ 929363 w 967851"/>
              <a:gd name="connsiteY5" fmla="*/ 384882 h 384882"/>
              <a:gd name="connsiteX6" fmla="*/ 38488 w 967851"/>
              <a:gd name="connsiteY6" fmla="*/ 384882 h 384882"/>
              <a:gd name="connsiteX7" fmla="*/ 0 w 967851"/>
              <a:gd name="connsiteY7" fmla="*/ 346394 h 384882"/>
              <a:gd name="connsiteX8" fmla="*/ 0 w 967851"/>
              <a:gd name="connsiteY8" fmla="*/ 38488 h 38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7851" h="384882">
                <a:moveTo>
                  <a:pt x="0" y="38488"/>
                </a:moveTo>
                <a:cubicBezTo>
                  <a:pt x="0" y="17232"/>
                  <a:pt x="17232" y="0"/>
                  <a:pt x="38488" y="0"/>
                </a:cubicBezTo>
                <a:lnTo>
                  <a:pt x="929363" y="0"/>
                </a:lnTo>
                <a:cubicBezTo>
                  <a:pt x="950619" y="0"/>
                  <a:pt x="967851" y="17232"/>
                  <a:pt x="967851" y="38488"/>
                </a:cubicBezTo>
                <a:lnTo>
                  <a:pt x="967851" y="346394"/>
                </a:lnTo>
                <a:cubicBezTo>
                  <a:pt x="967851" y="367650"/>
                  <a:pt x="950619" y="384882"/>
                  <a:pt x="929363" y="384882"/>
                </a:cubicBezTo>
                <a:lnTo>
                  <a:pt x="38488" y="384882"/>
                </a:lnTo>
                <a:cubicBezTo>
                  <a:pt x="17232" y="384882"/>
                  <a:pt x="0" y="367650"/>
                  <a:pt x="0" y="346394"/>
                </a:cubicBezTo>
                <a:lnTo>
                  <a:pt x="0" y="38488"/>
                </a:ln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33" tIns="26513" rIns="34133" bIns="26513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17" name="Group 9">
            <a:extLst>
              <a:ext uri="{FF2B5EF4-FFF2-40B4-BE49-F238E27FC236}">
                <a16:creationId xmlns:a16="http://schemas.microsoft.com/office/drawing/2014/main" xmlns="" id="{43FEDF8F-7B1E-4811-B5C0-4AB371C4EF8B}"/>
              </a:ext>
            </a:extLst>
          </p:cNvPr>
          <p:cNvGrpSpPr/>
          <p:nvPr/>
        </p:nvGrpSpPr>
        <p:grpSpPr>
          <a:xfrm>
            <a:off x="4769005" y="3867911"/>
            <a:ext cx="358919" cy="408504"/>
            <a:chOff x="1416917" y="1026775"/>
            <a:chExt cx="852488" cy="969962"/>
          </a:xfrm>
          <a:solidFill>
            <a:srgbClr val="9FCFDB"/>
          </a:solidFill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xmlns="" id="{B3E03330-3050-4A68-9C50-7C21DAE9BA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6917" y="1026775"/>
              <a:ext cx="852488" cy="969962"/>
            </a:xfrm>
            <a:custGeom>
              <a:avLst/>
              <a:gdLst>
                <a:gd name="T0" fmla="*/ 362 w 537"/>
                <a:gd name="T1" fmla="*/ 0 h 611"/>
                <a:gd name="T2" fmla="*/ 0 w 537"/>
                <a:gd name="T3" fmla="*/ 0 h 611"/>
                <a:gd name="T4" fmla="*/ 0 w 537"/>
                <a:gd name="T5" fmla="*/ 611 h 611"/>
                <a:gd name="T6" fmla="*/ 537 w 537"/>
                <a:gd name="T7" fmla="*/ 611 h 611"/>
                <a:gd name="T8" fmla="*/ 537 w 537"/>
                <a:gd name="T9" fmla="*/ 174 h 611"/>
                <a:gd name="T10" fmla="*/ 362 w 537"/>
                <a:gd name="T11" fmla="*/ 0 h 611"/>
                <a:gd name="T12" fmla="*/ 230 w 537"/>
                <a:gd name="T13" fmla="*/ 306 h 611"/>
                <a:gd name="T14" fmla="*/ 269 w 537"/>
                <a:gd name="T15" fmla="*/ 306 h 611"/>
                <a:gd name="T16" fmla="*/ 269 w 537"/>
                <a:gd name="T17" fmla="*/ 267 h 611"/>
                <a:gd name="T18" fmla="*/ 230 w 537"/>
                <a:gd name="T19" fmla="*/ 267 h 611"/>
                <a:gd name="T20" fmla="*/ 230 w 537"/>
                <a:gd name="T21" fmla="*/ 229 h 611"/>
                <a:gd name="T22" fmla="*/ 269 w 537"/>
                <a:gd name="T23" fmla="*/ 229 h 611"/>
                <a:gd name="T24" fmla="*/ 269 w 537"/>
                <a:gd name="T25" fmla="*/ 191 h 611"/>
                <a:gd name="T26" fmla="*/ 230 w 537"/>
                <a:gd name="T27" fmla="*/ 191 h 611"/>
                <a:gd name="T28" fmla="*/ 230 w 537"/>
                <a:gd name="T29" fmla="*/ 153 h 611"/>
                <a:gd name="T30" fmla="*/ 269 w 537"/>
                <a:gd name="T31" fmla="*/ 153 h 611"/>
                <a:gd name="T32" fmla="*/ 269 w 537"/>
                <a:gd name="T33" fmla="*/ 115 h 611"/>
                <a:gd name="T34" fmla="*/ 230 w 537"/>
                <a:gd name="T35" fmla="*/ 115 h 611"/>
                <a:gd name="T36" fmla="*/ 230 w 537"/>
                <a:gd name="T37" fmla="*/ 76 h 611"/>
                <a:gd name="T38" fmla="*/ 269 w 537"/>
                <a:gd name="T39" fmla="*/ 76 h 611"/>
                <a:gd name="T40" fmla="*/ 269 w 537"/>
                <a:gd name="T41" fmla="*/ 115 h 611"/>
                <a:gd name="T42" fmla="*/ 307 w 537"/>
                <a:gd name="T43" fmla="*/ 115 h 611"/>
                <a:gd name="T44" fmla="*/ 307 w 537"/>
                <a:gd name="T45" fmla="*/ 153 h 611"/>
                <a:gd name="T46" fmla="*/ 269 w 537"/>
                <a:gd name="T47" fmla="*/ 153 h 611"/>
                <a:gd name="T48" fmla="*/ 269 w 537"/>
                <a:gd name="T49" fmla="*/ 191 h 611"/>
                <a:gd name="T50" fmla="*/ 307 w 537"/>
                <a:gd name="T51" fmla="*/ 191 h 611"/>
                <a:gd name="T52" fmla="*/ 307 w 537"/>
                <a:gd name="T53" fmla="*/ 229 h 611"/>
                <a:gd name="T54" fmla="*/ 269 w 537"/>
                <a:gd name="T55" fmla="*/ 229 h 611"/>
                <a:gd name="T56" fmla="*/ 269 w 537"/>
                <a:gd name="T57" fmla="*/ 267 h 611"/>
                <a:gd name="T58" fmla="*/ 307 w 537"/>
                <a:gd name="T59" fmla="*/ 267 h 611"/>
                <a:gd name="T60" fmla="*/ 307 w 537"/>
                <a:gd name="T61" fmla="*/ 306 h 611"/>
                <a:gd name="T62" fmla="*/ 269 w 537"/>
                <a:gd name="T63" fmla="*/ 306 h 611"/>
                <a:gd name="T64" fmla="*/ 269 w 537"/>
                <a:gd name="T65" fmla="*/ 344 h 611"/>
                <a:gd name="T66" fmla="*/ 307 w 537"/>
                <a:gd name="T67" fmla="*/ 344 h 611"/>
                <a:gd name="T68" fmla="*/ 307 w 537"/>
                <a:gd name="T69" fmla="*/ 382 h 611"/>
                <a:gd name="T70" fmla="*/ 269 w 537"/>
                <a:gd name="T71" fmla="*/ 382 h 611"/>
                <a:gd name="T72" fmla="*/ 269 w 537"/>
                <a:gd name="T73" fmla="*/ 344 h 611"/>
                <a:gd name="T74" fmla="*/ 230 w 537"/>
                <a:gd name="T75" fmla="*/ 344 h 611"/>
                <a:gd name="T76" fmla="*/ 230 w 537"/>
                <a:gd name="T77" fmla="*/ 306 h 611"/>
                <a:gd name="T78" fmla="*/ 154 w 537"/>
                <a:gd name="T79" fmla="*/ 535 h 611"/>
                <a:gd name="T80" fmla="*/ 77 w 537"/>
                <a:gd name="T81" fmla="*/ 535 h 611"/>
                <a:gd name="T82" fmla="*/ 77 w 537"/>
                <a:gd name="T83" fmla="*/ 76 h 611"/>
                <a:gd name="T84" fmla="*/ 192 w 537"/>
                <a:gd name="T85" fmla="*/ 76 h 611"/>
                <a:gd name="T86" fmla="*/ 192 w 537"/>
                <a:gd name="T87" fmla="*/ 382 h 611"/>
                <a:gd name="T88" fmla="*/ 154 w 537"/>
                <a:gd name="T89" fmla="*/ 382 h 611"/>
                <a:gd name="T90" fmla="*/ 154 w 537"/>
                <a:gd name="T91" fmla="*/ 535 h 611"/>
                <a:gd name="T92" fmla="*/ 345 w 537"/>
                <a:gd name="T93" fmla="*/ 573 h 611"/>
                <a:gd name="T94" fmla="*/ 192 w 537"/>
                <a:gd name="T95" fmla="*/ 573 h 611"/>
                <a:gd name="T96" fmla="*/ 192 w 537"/>
                <a:gd name="T97" fmla="*/ 420 h 611"/>
                <a:gd name="T98" fmla="*/ 345 w 537"/>
                <a:gd name="T99" fmla="*/ 420 h 611"/>
                <a:gd name="T100" fmla="*/ 345 w 537"/>
                <a:gd name="T101" fmla="*/ 573 h 611"/>
                <a:gd name="T102" fmla="*/ 460 w 537"/>
                <a:gd name="T103" fmla="*/ 535 h 611"/>
                <a:gd name="T104" fmla="*/ 384 w 537"/>
                <a:gd name="T105" fmla="*/ 535 h 611"/>
                <a:gd name="T106" fmla="*/ 384 w 537"/>
                <a:gd name="T107" fmla="*/ 382 h 611"/>
                <a:gd name="T108" fmla="*/ 345 w 537"/>
                <a:gd name="T109" fmla="*/ 382 h 611"/>
                <a:gd name="T110" fmla="*/ 345 w 537"/>
                <a:gd name="T111" fmla="*/ 93 h 611"/>
                <a:gd name="T112" fmla="*/ 460 w 537"/>
                <a:gd name="T113" fmla="*/ 208 h 611"/>
                <a:gd name="T114" fmla="*/ 460 w 537"/>
                <a:gd name="T115" fmla="*/ 535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7" h="611">
                  <a:moveTo>
                    <a:pt x="362" y="0"/>
                  </a:moveTo>
                  <a:lnTo>
                    <a:pt x="0" y="0"/>
                  </a:lnTo>
                  <a:lnTo>
                    <a:pt x="0" y="611"/>
                  </a:lnTo>
                  <a:lnTo>
                    <a:pt x="537" y="611"/>
                  </a:lnTo>
                  <a:lnTo>
                    <a:pt x="537" y="174"/>
                  </a:lnTo>
                  <a:lnTo>
                    <a:pt x="362" y="0"/>
                  </a:lnTo>
                  <a:close/>
                  <a:moveTo>
                    <a:pt x="230" y="306"/>
                  </a:moveTo>
                  <a:lnTo>
                    <a:pt x="269" y="306"/>
                  </a:lnTo>
                  <a:lnTo>
                    <a:pt x="269" y="267"/>
                  </a:lnTo>
                  <a:lnTo>
                    <a:pt x="230" y="267"/>
                  </a:lnTo>
                  <a:lnTo>
                    <a:pt x="230" y="229"/>
                  </a:lnTo>
                  <a:lnTo>
                    <a:pt x="269" y="229"/>
                  </a:lnTo>
                  <a:lnTo>
                    <a:pt x="269" y="191"/>
                  </a:lnTo>
                  <a:lnTo>
                    <a:pt x="230" y="191"/>
                  </a:lnTo>
                  <a:lnTo>
                    <a:pt x="230" y="153"/>
                  </a:lnTo>
                  <a:lnTo>
                    <a:pt x="269" y="153"/>
                  </a:lnTo>
                  <a:lnTo>
                    <a:pt x="269" y="115"/>
                  </a:lnTo>
                  <a:lnTo>
                    <a:pt x="230" y="115"/>
                  </a:lnTo>
                  <a:lnTo>
                    <a:pt x="230" y="76"/>
                  </a:lnTo>
                  <a:lnTo>
                    <a:pt x="269" y="76"/>
                  </a:lnTo>
                  <a:lnTo>
                    <a:pt x="269" y="115"/>
                  </a:lnTo>
                  <a:lnTo>
                    <a:pt x="307" y="115"/>
                  </a:lnTo>
                  <a:lnTo>
                    <a:pt x="307" y="153"/>
                  </a:lnTo>
                  <a:lnTo>
                    <a:pt x="269" y="153"/>
                  </a:lnTo>
                  <a:lnTo>
                    <a:pt x="269" y="191"/>
                  </a:lnTo>
                  <a:lnTo>
                    <a:pt x="307" y="191"/>
                  </a:lnTo>
                  <a:lnTo>
                    <a:pt x="307" y="229"/>
                  </a:lnTo>
                  <a:lnTo>
                    <a:pt x="269" y="229"/>
                  </a:lnTo>
                  <a:lnTo>
                    <a:pt x="269" y="267"/>
                  </a:lnTo>
                  <a:lnTo>
                    <a:pt x="307" y="267"/>
                  </a:lnTo>
                  <a:lnTo>
                    <a:pt x="307" y="306"/>
                  </a:lnTo>
                  <a:lnTo>
                    <a:pt x="269" y="306"/>
                  </a:lnTo>
                  <a:lnTo>
                    <a:pt x="269" y="344"/>
                  </a:lnTo>
                  <a:lnTo>
                    <a:pt x="307" y="344"/>
                  </a:lnTo>
                  <a:lnTo>
                    <a:pt x="307" y="382"/>
                  </a:lnTo>
                  <a:lnTo>
                    <a:pt x="269" y="382"/>
                  </a:lnTo>
                  <a:lnTo>
                    <a:pt x="269" y="344"/>
                  </a:lnTo>
                  <a:lnTo>
                    <a:pt x="230" y="344"/>
                  </a:lnTo>
                  <a:lnTo>
                    <a:pt x="230" y="306"/>
                  </a:lnTo>
                  <a:close/>
                  <a:moveTo>
                    <a:pt x="154" y="535"/>
                  </a:moveTo>
                  <a:lnTo>
                    <a:pt x="77" y="535"/>
                  </a:lnTo>
                  <a:lnTo>
                    <a:pt x="77" y="76"/>
                  </a:lnTo>
                  <a:lnTo>
                    <a:pt x="192" y="76"/>
                  </a:lnTo>
                  <a:lnTo>
                    <a:pt x="192" y="382"/>
                  </a:lnTo>
                  <a:lnTo>
                    <a:pt x="154" y="382"/>
                  </a:lnTo>
                  <a:lnTo>
                    <a:pt x="154" y="535"/>
                  </a:lnTo>
                  <a:close/>
                  <a:moveTo>
                    <a:pt x="345" y="573"/>
                  </a:moveTo>
                  <a:lnTo>
                    <a:pt x="192" y="573"/>
                  </a:lnTo>
                  <a:lnTo>
                    <a:pt x="192" y="420"/>
                  </a:lnTo>
                  <a:lnTo>
                    <a:pt x="345" y="420"/>
                  </a:lnTo>
                  <a:lnTo>
                    <a:pt x="345" y="573"/>
                  </a:lnTo>
                  <a:close/>
                  <a:moveTo>
                    <a:pt x="460" y="535"/>
                  </a:moveTo>
                  <a:lnTo>
                    <a:pt x="384" y="535"/>
                  </a:lnTo>
                  <a:lnTo>
                    <a:pt x="384" y="382"/>
                  </a:lnTo>
                  <a:lnTo>
                    <a:pt x="345" y="382"/>
                  </a:lnTo>
                  <a:lnTo>
                    <a:pt x="345" y="93"/>
                  </a:lnTo>
                  <a:lnTo>
                    <a:pt x="460" y="208"/>
                  </a:lnTo>
                  <a:lnTo>
                    <a:pt x="460" y="53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xmlns="" id="{6C0E699F-9F35-4130-86F5-71B8515E8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2042" y="1755437"/>
              <a:ext cx="122238" cy="603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20" name="矩形: 圆角 32">
            <a:extLst>
              <a:ext uri="{FF2B5EF4-FFF2-40B4-BE49-F238E27FC236}">
                <a16:creationId xmlns:a16="http://schemas.microsoft.com/office/drawing/2014/main" xmlns="" id="{8C3C8D63-183B-4E5F-A37E-7A13278B29F4}"/>
              </a:ext>
            </a:extLst>
          </p:cNvPr>
          <p:cNvSpPr/>
          <p:nvPr/>
        </p:nvSpPr>
        <p:spPr>
          <a:xfrm>
            <a:off x="6971773" y="3580365"/>
            <a:ext cx="1088833" cy="898059"/>
          </a:xfrm>
          <a:prstGeom prst="roundRect">
            <a:avLst>
              <a:gd name="adj" fmla="val 10000"/>
            </a:avLst>
          </a:prstGeom>
          <a:noFill/>
          <a:ln>
            <a:solidFill>
              <a:srgbClr val="66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任意多边形: 形状 34">
            <a:extLst>
              <a:ext uri="{FF2B5EF4-FFF2-40B4-BE49-F238E27FC236}">
                <a16:creationId xmlns:a16="http://schemas.microsoft.com/office/drawing/2014/main" xmlns="" id="{9F874DAE-D9D4-4C10-8AF6-3F925564DD7D}"/>
              </a:ext>
            </a:extLst>
          </p:cNvPr>
          <p:cNvSpPr/>
          <p:nvPr/>
        </p:nvSpPr>
        <p:spPr>
          <a:xfrm>
            <a:off x="7213736" y="4285983"/>
            <a:ext cx="967851" cy="384882"/>
          </a:xfrm>
          <a:custGeom>
            <a:avLst/>
            <a:gdLst>
              <a:gd name="connsiteX0" fmla="*/ 0 w 967851"/>
              <a:gd name="connsiteY0" fmla="*/ 38488 h 384882"/>
              <a:gd name="connsiteX1" fmla="*/ 38488 w 967851"/>
              <a:gd name="connsiteY1" fmla="*/ 0 h 384882"/>
              <a:gd name="connsiteX2" fmla="*/ 929363 w 967851"/>
              <a:gd name="connsiteY2" fmla="*/ 0 h 384882"/>
              <a:gd name="connsiteX3" fmla="*/ 967851 w 967851"/>
              <a:gd name="connsiteY3" fmla="*/ 38488 h 384882"/>
              <a:gd name="connsiteX4" fmla="*/ 967851 w 967851"/>
              <a:gd name="connsiteY4" fmla="*/ 346394 h 384882"/>
              <a:gd name="connsiteX5" fmla="*/ 929363 w 967851"/>
              <a:gd name="connsiteY5" fmla="*/ 384882 h 384882"/>
              <a:gd name="connsiteX6" fmla="*/ 38488 w 967851"/>
              <a:gd name="connsiteY6" fmla="*/ 384882 h 384882"/>
              <a:gd name="connsiteX7" fmla="*/ 0 w 967851"/>
              <a:gd name="connsiteY7" fmla="*/ 346394 h 384882"/>
              <a:gd name="connsiteX8" fmla="*/ 0 w 967851"/>
              <a:gd name="connsiteY8" fmla="*/ 38488 h 38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7851" h="384882">
                <a:moveTo>
                  <a:pt x="0" y="38488"/>
                </a:moveTo>
                <a:cubicBezTo>
                  <a:pt x="0" y="17232"/>
                  <a:pt x="17232" y="0"/>
                  <a:pt x="38488" y="0"/>
                </a:cubicBezTo>
                <a:lnTo>
                  <a:pt x="929363" y="0"/>
                </a:lnTo>
                <a:cubicBezTo>
                  <a:pt x="950619" y="0"/>
                  <a:pt x="967851" y="17232"/>
                  <a:pt x="967851" y="38488"/>
                </a:cubicBezTo>
                <a:lnTo>
                  <a:pt x="967851" y="346394"/>
                </a:lnTo>
                <a:cubicBezTo>
                  <a:pt x="967851" y="367650"/>
                  <a:pt x="950619" y="384882"/>
                  <a:pt x="929363" y="384882"/>
                </a:cubicBezTo>
                <a:lnTo>
                  <a:pt x="38488" y="384882"/>
                </a:lnTo>
                <a:cubicBezTo>
                  <a:pt x="17232" y="384882"/>
                  <a:pt x="0" y="367650"/>
                  <a:pt x="0" y="346394"/>
                </a:cubicBezTo>
                <a:lnTo>
                  <a:pt x="0" y="38488"/>
                </a:ln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33" tIns="26513" rIns="34133" bIns="26513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22" name="Group 12">
            <a:extLst>
              <a:ext uri="{FF2B5EF4-FFF2-40B4-BE49-F238E27FC236}">
                <a16:creationId xmlns:a16="http://schemas.microsoft.com/office/drawing/2014/main" xmlns="" id="{15FA7609-013E-4F3D-AF15-EF9C249A49B3}"/>
              </a:ext>
            </a:extLst>
          </p:cNvPr>
          <p:cNvGrpSpPr/>
          <p:nvPr/>
        </p:nvGrpSpPr>
        <p:grpSpPr>
          <a:xfrm>
            <a:off x="7347204" y="3763631"/>
            <a:ext cx="338312" cy="387073"/>
            <a:chOff x="0" y="4763"/>
            <a:chExt cx="1479550" cy="1692275"/>
          </a:xfrm>
          <a:solidFill>
            <a:srgbClr val="9FCFDB"/>
          </a:solidFill>
        </p:grpSpPr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xmlns="" id="{35E0378A-E8B8-4EE3-B81F-5160BA056A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4763"/>
              <a:ext cx="1479550" cy="846138"/>
            </a:xfrm>
            <a:custGeom>
              <a:avLst/>
              <a:gdLst>
                <a:gd name="T0" fmla="*/ 28 w 392"/>
                <a:gd name="T1" fmla="*/ 224 h 224"/>
                <a:gd name="T2" fmla="*/ 364 w 392"/>
                <a:gd name="T3" fmla="*/ 224 h 224"/>
                <a:gd name="T4" fmla="*/ 392 w 392"/>
                <a:gd name="T5" fmla="*/ 196 h 224"/>
                <a:gd name="T6" fmla="*/ 364 w 392"/>
                <a:gd name="T7" fmla="*/ 168 h 224"/>
                <a:gd name="T8" fmla="*/ 280 w 392"/>
                <a:gd name="T9" fmla="*/ 168 h 224"/>
                <a:gd name="T10" fmla="*/ 252 w 392"/>
                <a:gd name="T11" fmla="*/ 140 h 224"/>
                <a:gd name="T12" fmla="*/ 252 w 392"/>
                <a:gd name="T13" fmla="*/ 28 h 224"/>
                <a:gd name="T14" fmla="*/ 224 w 392"/>
                <a:gd name="T15" fmla="*/ 0 h 224"/>
                <a:gd name="T16" fmla="*/ 168 w 392"/>
                <a:gd name="T17" fmla="*/ 0 h 224"/>
                <a:gd name="T18" fmla="*/ 140 w 392"/>
                <a:gd name="T19" fmla="*/ 28 h 224"/>
                <a:gd name="T20" fmla="*/ 140 w 392"/>
                <a:gd name="T21" fmla="*/ 140 h 224"/>
                <a:gd name="T22" fmla="*/ 112 w 392"/>
                <a:gd name="T23" fmla="*/ 168 h 224"/>
                <a:gd name="T24" fmla="*/ 28 w 392"/>
                <a:gd name="T25" fmla="*/ 168 h 224"/>
                <a:gd name="T26" fmla="*/ 0 w 392"/>
                <a:gd name="T27" fmla="*/ 196 h 224"/>
                <a:gd name="T28" fmla="*/ 28 w 392"/>
                <a:gd name="T29" fmla="*/ 224 h 224"/>
                <a:gd name="T30" fmla="*/ 182 w 392"/>
                <a:gd name="T31" fmla="*/ 28 h 224"/>
                <a:gd name="T32" fmla="*/ 210 w 392"/>
                <a:gd name="T33" fmla="*/ 28 h 224"/>
                <a:gd name="T34" fmla="*/ 224 w 392"/>
                <a:gd name="T35" fmla="*/ 42 h 224"/>
                <a:gd name="T36" fmla="*/ 210 w 392"/>
                <a:gd name="T37" fmla="*/ 56 h 224"/>
                <a:gd name="T38" fmla="*/ 182 w 392"/>
                <a:gd name="T39" fmla="*/ 56 h 224"/>
                <a:gd name="T40" fmla="*/ 168 w 392"/>
                <a:gd name="T41" fmla="*/ 42 h 224"/>
                <a:gd name="T42" fmla="*/ 182 w 392"/>
                <a:gd name="T43" fmla="*/ 2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2" h="224">
                  <a:moveTo>
                    <a:pt x="28" y="224"/>
                  </a:moveTo>
                  <a:cubicBezTo>
                    <a:pt x="364" y="224"/>
                    <a:pt x="364" y="224"/>
                    <a:pt x="364" y="224"/>
                  </a:cubicBezTo>
                  <a:cubicBezTo>
                    <a:pt x="379" y="224"/>
                    <a:pt x="392" y="211"/>
                    <a:pt x="392" y="196"/>
                  </a:cubicBezTo>
                  <a:cubicBezTo>
                    <a:pt x="392" y="181"/>
                    <a:pt x="379" y="168"/>
                    <a:pt x="364" y="168"/>
                  </a:cubicBezTo>
                  <a:cubicBezTo>
                    <a:pt x="280" y="168"/>
                    <a:pt x="280" y="168"/>
                    <a:pt x="280" y="168"/>
                  </a:cubicBezTo>
                  <a:cubicBezTo>
                    <a:pt x="265" y="168"/>
                    <a:pt x="252" y="155"/>
                    <a:pt x="252" y="140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52" y="13"/>
                    <a:pt x="239" y="0"/>
                    <a:pt x="224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3" y="0"/>
                    <a:pt x="140" y="13"/>
                    <a:pt x="140" y="28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40" y="155"/>
                    <a:pt x="127" y="168"/>
                    <a:pt x="112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13" y="168"/>
                    <a:pt x="0" y="181"/>
                    <a:pt x="0" y="196"/>
                  </a:cubicBezTo>
                  <a:cubicBezTo>
                    <a:pt x="0" y="211"/>
                    <a:pt x="13" y="224"/>
                    <a:pt x="28" y="224"/>
                  </a:cubicBezTo>
                  <a:close/>
                  <a:moveTo>
                    <a:pt x="182" y="28"/>
                  </a:moveTo>
                  <a:cubicBezTo>
                    <a:pt x="210" y="28"/>
                    <a:pt x="210" y="28"/>
                    <a:pt x="210" y="28"/>
                  </a:cubicBezTo>
                  <a:cubicBezTo>
                    <a:pt x="218" y="28"/>
                    <a:pt x="224" y="34"/>
                    <a:pt x="224" y="42"/>
                  </a:cubicBezTo>
                  <a:cubicBezTo>
                    <a:pt x="224" y="50"/>
                    <a:pt x="218" y="56"/>
                    <a:pt x="210" y="56"/>
                  </a:cubicBezTo>
                  <a:cubicBezTo>
                    <a:pt x="182" y="56"/>
                    <a:pt x="182" y="56"/>
                    <a:pt x="182" y="56"/>
                  </a:cubicBezTo>
                  <a:cubicBezTo>
                    <a:pt x="174" y="56"/>
                    <a:pt x="168" y="50"/>
                    <a:pt x="168" y="42"/>
                  </a:cubicBezTo>
                  <a:cubicBezTo>
                    <a:pt x="168" y="34"/>
                    <a:pt x="174" y="28"/>
                    <a:pt x="1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xmlns="" id="{32F8EC39-879D-43C9-B6CF-0C6B9F02B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57263"/>
              <a:ext cx="1479550" cy="739775"/>
            </a:xfrm>
            <a:custGeom>
              <a:avLst/>
              <a:gdLst>
                <a:gd name="T0" fmla="*/ 352 w 392"/>
                <a:gd name="T1" fmla="*/ 0 h 196"/>
                <a:gd name="T2" fmla="*/ 40 w 392"/>
                <a:gd name="T3" fmla="*/ 0 h 196"/>
                <a:gd name="T4" fmla="*/ 26 w 392"/>
                <a:gd name="T5" fmla="*/ 12 h 196"/>
                <a:gd name="T6" fmla="*/ 0 w 392"/>
                <a:gd name="T7" fmla="*/ 196 h 196"/>
                <a:gd name="T8" fmla="*/ 84 w 392"/>
                <a:gd name="T9" fmla="*/ 196 h 196"/>
                <a:gd name="T10" fmla="*/ 112 w 392"/>
                <a:gd name="T11" fmla="*/ 112 h 196"/>
                <a:gd name="T12" fmla="*/ 112 w 392"/>
                <a:gd name="T13" fmla="*/ 196 h 196"/>
                <a:gd name="T14" fmla="*/ 280 w 392"/>
                <a:gd name="T15" fmla="*/ 196 h 196"/>
                <a:gd name="T16" fmla="*/ 280 w 392"/>
                <a:gd name="T17" fmla="*/ 112 h 196"/>
                <a:gd name="T18" fmla="*/ 308 w 392"/>
                <a:gd name="T19" fmla="*/ 196 h 196"/>
                <a:gd name="T20" fmla="*/ 392 w 392"/>
                <a:gd name="T21" fmla="*/ 196 h 196"/>
                <a:gd name="T22" fmla="*/ 366 w 392"/>
                <a:gd name="T23" fmla="*/ 12 h 196"/>
                <a:gd name="T24" fmla="*/ 352 w 392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2" h="196">
                  <a:moveTo>
                    <a:pt x="352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3" y="0"/>
                    <a:pt x="27" y="5"/>
                    <a:pt x="26" y="1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96"/>
                    <a:pt x="112" y="196"/>
                    <a:pt x="112" y="196"/>
                  </a:cubicBezTo>
                  <a:cubicBezTo>
                    <a:pt x="280" y="196"/>
                    <a:pt x="280" y="196"/>
                    <a:pt x="280" y="196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308" y="196"/>
                    <a:pt x="308" y="196"/>
                    <a:pt x="308" y="196"/>
                  </a:cubicBezTo>
                  <a:cubicBezTo>
                    <a:pt x="392" y="196"/>
                    <a:pt x="392" y="196"/>
                    <a:pt x="392" y="196"/>
                  </a:cubicBezTo>
                  <a:cubicBezTo>
                    <a:pt x="366" y="12"/>
                    <a:pt x="366" y="12"/>
                    <a:pt x="366" y="12"/>
                  </a:cubicBezTo>
                  <a:cubicBezTo>
                    <a:pt x="365" y="5"/>
                    <a:pt x="359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25" name="矩形: 圆角 35">
            <a:extLst>
              <a:ext uri="{FF2B5EF4-FFF2-40B4-BE49-F238E27FC236}">
                <a16:creationId xmlns:a16="http://schemas.microsoft.com/office/drawing/2014/main" xmlns="" id="{6278635F-24E7-4BDF-8D05-91BB79CFF2E1}"/>
              </a:ext>
            </a:extLst>
          </p:cNvPr>
          <p:cNvSpPr/>
          <p:nvPr/>
        </p:nvSpPr>
        <p:spPr>
          <a:xfrm>
            <a:off x="9537079" y="3544844"/>
            <a:ext cx="1088833" cy="898059"/>
          </a:xfrm>
          <a:prstGeom prst="roundRect">
            <a:avLst>
              <a:gd name="adj" fmla="val 10000"/>
            </a:avLst>
          </a:prstGeom>
          <a:noFill/>
          <a:ln>
            <a:solidFill>
              <a:srgbClr val="66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任意多边形: 形状 36">
            <a:extLst>
              <a:ext uri="{FF2B5EF4-FFF2-40B4-BE49-F238E27FC236}">
                <a16:creationId xmlns:a16="http://schemas.microsoft.com/office/drawing/2014/main" xmlns="" id="{B4BD4845-E2E4-4B0A-A967-5A20FCF743D7}"/>
              </a:ext>
            </a:extLst>
          </p:cNvPr>
          <p:cNvSpPr/>
          <p:nvPr/>
        </p:nvSpPr>
        <p:spPr>
          <a:xfrm>
            <a:off x="9779042" y="3352402"/>
            <a:ext cx="967851" cy="384882"/>
          </a:xfrm>
          <a:custGeom>
            <a:avLst/>
            <a:gdLst>
              <a:gd name="connsiteX0" fmla="*/ 0 w 967851"/>
              <a:gd name="connsiteY0" fmla="*/ 38488 h 384882"/>
              <a:gd name="connsiteX1" fmla="*/ 38488 w 967851"/>
              <a:gd name="connsiteY1" fmla="*/ 0 h 384882"/>
              <a:gd name="connsiteX2" fmla="*/ 929363 w 967851"/>
              <a:gd name="connsiteY2" fmla="*/ 0 h 384882"/>
              <a:gd name="connsiteX3" fmla="*/ 967851 w 967851"/>
              <a:gd name="connsiteY3" fmla="*/ 38488 h 384882"/>
              <a:gd name="connsiteX4" fmla="*/ 967851 w 967851"/>
              <a:gd name="connsiteY4" fmla="*/ 346394 h 384882"/>
              <a:gd name="connsiteX5" fmla="*/ 929363 w 967851"/>
              <a:gd name="connsiteY5" fmla="*/ 384882 h 384882"/>
              <a:gd name="connsiteX6" fmla="*/ 38488 w 967851"/>
              <a:gd name="connsiteY6" fmla="*/ 384882 h 384882"/>
              <a:gd name="connsiteX7" fmla="*/ 0 w 967851"/>
              <a:gd name="connsiteY7" fmla="*/ 346394 h 384882"/>
              <a:gd name="connsiteX8" fmla="*/ 0 w 967851"/>
              <a:gd name="connsiteY8" fmla="*/ 38488 h 38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7851" h="384882">
                <a:moveTo>
                  <a:pt x="0" y="38488"/>
                </a:moveTo>
                <a:cubicBezTo>
                  <a:pt x="0" y="17232"/>
                  <a:pt x="17232" y="0"/>
                  <a:pt x="38488" y="0"/>
                </a:cubicBezTo>
                <a:lnTo>
                  <a:pt x="929363" y="0"/>
                </a:lnTo>
                <a:cubicBezTo>
                  <a:pt x="950619" y="0"/>
                  <a:pt x="967851" y="17232"/>
                  <a:pt x="967851" y="38488"/>
                </a:cubicBezTo>
                <a:lnTo>
                  <a:pt x="967851" y="346394"/>
                </a:lnTo>
                <a:cubicBezTo>
                  <a:pt x="967851" y="367650"/>
                  <a:pt x="950619" y="384882"/>
                  <a:pt x="929363" y="384882"/>
                </a:cubicBezTo>
                <a:lnTo>
                  <a:pt x="38488" y="384882"/>
                </a:lnTo>
                <a:cubicBezTo>
                  <a:pt x="17232" y="384882"/>
                  <a:pt x="0" y="367650"/>
                  <a:pt x="0" y="346394"/>
                </a:cubicBezTo>
                <a:lnTo>
                  <a:pt x="0" y="38488"/>
                </a:ln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33" tIns="26513" rIns="34133" bIns="26513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xmlns="" id="{534755EA-AC6B-4575-B325-72123C1862C6}"/>
              </a:ext>
            </a:extLst>
          </p:cNvPr>
          <p:cNvGrpSpPr/>
          <p:nvPr/>
        </p:nvGrpSpPr>
        <p:grpSpPr>
          <a:xfrm flipH="1">
            <a:off x="9904793" y="3883392"/>
            <a:ext cx="361163" cy="316804"/>
            <a:chOff x="1588" y="1588"/>
            <a:chExt cx="1663700" cy="1458912"/>
          </a:xfrm>
          <a:solidFill>
            <a:srgbClr val="9FCFDB"/>
          </a:solidFill>
        </p:grpSpPr>
        <p:sp>
          <p:nvSpPr>
            <p:cNvPr id="28" name="Oval 20">
              <a:extLst>
                <a:ext uri="{FF2B5EF4-FFF2-40B4-BE49-F238E27FC236}">
                  <a16:creationId xmlns:a16="http://schemas.microsoft.com/office/drawing/2014/main" xmlns="" id="{89030195-BDF7-4FB3-9BCD-4CD8F3642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963" y="1044575"/>
              <a:ext cx="415925" cy="415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9" name="Oval 21">
              <a:extLst>
                <a:ext uri="{FF2B5EF4-FFF2-40B4-BE49-F238E27FC236}">
                  <a16:creationId xmlns:a16="http://schemas.microsoft.com/office/drawing/2014/main" xmlns="" id="{2AE6C84E-BB0E-40ED-BC68-E26004126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4588" y="1044575"/>
              <a:ext cx="419100" cy="415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xmlns="" id="{491569D2-A512-4CA6-B1ED-F46601C2DF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8" y="1588"/>
              <a:ext cx="1663700" cy="1144587"/>
            </a:xfrm>
            <a:custGeom>
              <a:avLst/>
              <a:gdLst>
                <a:gd name="T0" fmla="*/ 427 w 441"/>
                <a:gd name="T1" fmla="*/ 0 h 303"/>
                <a:gd name="T2" fmla="*/ 152 w 441"/>
                <a:gd name="T3" fmla="*/ 0 h 303"/>
                <a:gd name="T4" fmla="*/ 138 w 441"/>
                <a:gd name="T5" fmla="*/ 14 h 303"/>
                <a:gd name="T6" fmla="*/ 138 w 441"/>
                <a:gd name="T7" fmla="*/ 55 h 303"/>
                <a:gd name="T8" fmla="*/ 69 w 441"/>
                <a:gd name="T9" fmla="*/ 55 h 303"/>
                <a:gd name="T10" fmla="*/ 49 w 441"/>
                <a:gd name="T11" fmla="*/ 67 h 303"/>
                <a:gd name="T12" fmla="*/ 6 w 441"/>
                <a:gd name="T13" fmla="*/ 153 h 303"/>
                <a:gd name="T14" fmla="*/ 0 w 441"/>
                <a:gd name="T15" fmla="*/ 179 h 303"/>
                <a:gd name="T16" fmla="*/ 0 w 441"/>
                <a:gd name="T17" fmla="*/ 262 h 303"/>
                <a:gd name="T18" fmla="*/ 10 w 441"/>
                <a:gd name="T19" fmla="*/ 285 h 303"/>
                <a:gd name="T20" fmla="*/ 18 w 441"/>
                <a:gd name="T21" fmla="*/ 294 h 303"/>
                <a:gd name="T22" fmla="*/ 33 w 441"/>
                <a:gd name="T23" fmla="*/ 302 h 303"/>
                <a:gd name="T24" fmla="*/ 110 w 441"/>
                <a:gd name="T25" fmla="*/ 248 h 303"/>
                <a:gd name="T26" fmla="*/ 188 w 441"/>
                <a:gd name="T27" fmla="*/ 303 h 303"/>
                <a:gd name="T28" fmla="*/ 281 w 441"/>
                <a:gd name="T29" fmla="*/ 303 h 303"/>
                <a:gd name="T30" fmla="*/ 358 w 441"/>
                <a:gd name="T31" fmla="*/ 248 h 303"/>
                <a:gd name="T32" fmla="*/ 435 w 441"/>
                <a:gd name="T33" fmla="*/ 301 h 303"/>
                <a:gd name="T34" fmla="*/ 441 w 441"/>
                <a:gd name="T35" fmla="*/ 289 h 303"/>
                <a:gd name="T36" fmla="*/ 441 w 441"/>
                <a:gd name="T37" fmla="*/ 14 h 303"/>
                <a:gd name="T38" fmla="*/ 427 w 441"/>
                <a:gd name="T39" fmla="*/ 0 h 303"/>
                <a:gd name="T40" fmla="*/ 138 w 441"/>
                <a:gd name="T41" fmla="*/ 165 h 303"/>
                <a:gd name="T42" fmla="*/ 55 w 441"/>
                <a:gd name="T43" fmla="*/ 165 h 303"/>
                <a:gd name="T44" fmla="*/ 83 w 441"/>
                <a:gd name="T45" fmla="*/ 83 h 303"/>
                <a:gd name="T46" fmla="*/ 138 w 441"/>
                <a:gd name="T47" fmla="*/ 83 h 303"/>
                <a:gd name="T48" fmla="*/ 138 w 441"/>
                <a:gd name="T49" fmla="*/ 16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1" h="303">
                  <a:moveTo>
                    <a:pt x="427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44" y="0"/>
                    <a:pt x="138" y="6"/>
                    <a:pt x="138" y="14"/>
                  </a:cubicBezTo>
                  <a:cubicBezTo>
                    <a:pt x="138" y="55"/>
                    <a:pt x="138" y="55"/>
                    <a:pt x="138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1" y="55"/>
                    <a:pt x="52" y="61"/>
                    <a:pt x="49" y="67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3" y="160"/>
                    <a:pt x="0" y="172"/>
                    <a:pt x="0" y="179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0"/>
                    <a:pt x="4" y="280"/>
                    <a:pt x="10" y="285"/>
                  </a:cubicBezTo>
                  <a:cubicBezTo>
                    <a:pt x="18" y="294"/>
                    <a:pt x="18" y="294"/>
                    <a:pt x="18" y="294"/>
                  </a:cubicBezTo>
                  <a:cubicBezTo>
                    <a:pt x="21" y="297"/>
                    <a:pt x="27" y="300"/>
                    <a:pt x="33" y="302"/>
                  </a:cubicBezTo>
                  <a:cubicBezTo>
                    <a:pt x="45" y="271"/>
                    <a:pt x="75" y="248"/>
                    <a:pt x="110" y="248"/>
                  </a:cubicBezTo>
                  <a:cubicBezTo>
                    <a:pt x="146" y="248"/>
                    <a:pt x="176" y="271"/>
                    <a:pt x="188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92" y="271"/>
                    <a:pt x="323" y="248"/>
                    <a:pt x="358" y="248"/>
                  </a:cubicBezTo>
                  <a:cubicBezTo>
                    <a:pt x="393" y="248"/>
                    <a:pt x="423" y="270"/>
                    <a:pt x="435" y="301"/>
                  </a:cubicBezTo>
                  <a:cubicBezTo>
                    <a:pt x="439" y="298"/>
                    <a:pt x="441" y="294"/>
                    <a:pt x="441" y="289"/>
                  </a:cubicBezTo>
                  <a:cubicBezTo>
                    <a:pt x="441" y="14"/>
                    <a:pt x="441" y="14"/>
                    <a:pt x="441" y="14"/>
                  </a:cubicBezTo>
                  <a:cubicBezTo>
                    <a:pt x="441" y="6"/>
                    <a:pt x="435" y="0"/>
                    <a:pt x="427" y="0"/>
                  </a:cubicBezTo>
                  <a:close/>
                  <a:moveTo>
                    <a:pt x="138" y="165"/>
                  </a:moveTo>
                  <a:cubicBezTo>
                    <a:pt x="55" y="165"/>
                    <a:pt x="55" y="165"/>
                    <a:pt x="55" y="165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138" y="83"/>
                    <a:pt x="138" y="83"/>
                    <a:pt x="138" y="83"/>
                  </a:cubicBezTo>
                  <a:lnTo>
                    <a:pt x="138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14DE8433-2F4F-47CF-8902-EA83A840B038}"/>
              </a:ext>
            </a:extLst>
          </p:cNvPr>
          <p:cNvSpPr txBox="1"/>
          <p:nvPr/>
        </p:nvSpPr>
        <p:spPr>
          <a:xfrm>
            <a:off x="3601212" y="5046699"/>
            <a:ext cx="26945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14DE8433-2F4F-47CF-8902-EA83A840B038}"/>
              </a:ext>
            </a:extLst>
          </p:cNvPr>
          <p:cNvSpPr txBox="1"/>
          <p:nvPr/>
        </p:nvSpPr>
        <p:spPr>
          <a:xfrm>
            <a:off x="1026160" y="1732211"/>
            <a:ext cx="26945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14DE8433-2F4F-47CF-8902-EA83A840B038}"/>
              </a:ext>
            </a:extLst>
          </p:cNvPr>
          <p:cNvSpPr txBox="1"/>
          <p:nvPr/>
        </p:nvSpPr>
        <p:spPr>
          <a:xfrm>
            <a:off x="8783612" y="5046699"/>
            <a:ext cx="26945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14DE8433-2F4F-47CF-8902-EA83A840B038}"/>
              </a:ext>
            </a:extLst>
          </p:cNvPr>
          <p:cNvSpPr txBox="1"/>
          <p:nvPr/>
        </p:nvSpPr>
        <p:spPr>
          <a:xfrm>
            <a:off x="6208560" y="1732211"/>
            <a:ext cx="26945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113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10">
            <a:extLst>
              <a:ext uri="{FF2B5EF4-FFF2-40B4-BE49-F238E27FC236}">
                <a16:creationId xmlns:a16="http://schemas.microsoft.com/office/drawing/2014/main" xmlns="" id="{2177C50D-120D-49D9-AABC-9414158B7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846" y="2294839"/>
            <a:ext cx="3062523" cy="3062523"/>
          </a:xfrm>
          <a:prstGeom prst="ellipse">
            <a:avLst/>
          </a:prstGeom>
          <a:solidFill>
            <a:srgbClr val="FAA165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3A3A3A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椭圆 11">
            <a:extLst>
              <a:ext uri="{FF2B5EF4-FFF2-40B4-BE49-F238E27FC236}">
                <a16:creationId xmlns:a16="http://schemas.microsoft.com/office/drawing/2014/main" xmlns="" id="{B62B9304-E71D-4D99-B617-842AA87F3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759" y="2146752"/>
            <a:ext cx="3358697" cy="3358697"/>
          </a:xfrm>
          <a:prstGeom prst="ellips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图片 12">
            <a:extLst>
              <a:ext uri="{FF2B5EF4-FFF2-40B4-BE49-F238E27FC236}">
                <a16:creationId xmlns:a16="http://schemas.microsoft.com/office/drawing/2014/main" xmlns="" id="{7C0DB31D-89D9-4089-852E-CBB9BDDBA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623" y="2795247"/>
            <a:ext cx="618970" cy="87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接连接符 13">
            <a:extLst>
              <a:ext uri="{FF2B5EF4-FFF2-40B4-BE49-F238E27FC236}">
                <a16:creationId xmlns:a16="http://schemas.microsoft.com/office/drawing/2014/main" xmlns="" id="{463F6909-3379-4D54-88A6-6D690DDD92ED}"/>
              </a:ext>
            </a:extLst>
          </p:cNvPr>
          <p:cNvCxnSpPr>
            <a:cxnSpLocks noChangeShapeType="1"/>
            <a:stCxn id="8" idx="0"/>
            <a:endCxn id="13" idx="2"/>
          </p:cNvCxnSpPr>
          <p:nvPr/>
        </p:nvCxnSpPr>
        <p:spPr bwMode="auto">
          <a:xfrm>
            <a:off x="2692108" y="2146752"/>
            <a:ext cx="2224315" cy="2"/>
          </a:xfrm>
          <a:prstGeom prst="line">
            <a:avLst/>
          </a:prstGeom>
          <a:noFill/>
          <a:ln w="6350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4">
            <a:extLst>
              <a:ext uri="{FF2B5EF4-FFF2-40B4-BE49-F238E27FC236}">
                <a16:creationId xmlns:a16="http://schemas.microsoft.com/office/drawing/2014/main" xmlns="" id="{D2EDA37C-78B9-42DB-B5EF-CEBD7B0B8294}"/>
              </a:ext>
            </a:extLst>
          </p:cNvPr>
          <p:cNvCxnSpPr>
            <a:cxnSpLocks noChangeShapeType="1"/>
            <a:stCxn id="8" idx="6"/>
            <a:endCxn id="15" idx="2"/>
          </p:cNvCxnSpPr>
          <p:nvPr/>
        </p:nvCxnSpPr>
        <p:spPr bwMode="auto">
          <a:xfrm>
            <a:off x="4371456" y="3826101"/>
            <a:ext cx="544967" cy="704"/>
          </a:xfrm>
          <a:prstGeom prst="line">
            <a:avLst/>
          </a:prstGeom>
          <a:noFill/>
          <a:ln w="6350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5">
            <a:extLst>
              <a:ext uri="{FF2B5EF4-FFF2-40B4-BE49-F238E27FC236}">
                <a16:creationId xmlns:a16="http://schemas.microsoft.com/office/drawing/2014/main" xmlns="" id="{60EBA495-ED9F-4283-9745-C3C305FA596F}"/>
              </a:ext>
            </a:extLst>
          </p:cNvPr>
          <p:cNvCxnSpPr>
            <a:cxnSpLocks noChangeShapeType="1"/>
            <a:stCxn id="8" idx="4"/>
            <a:endCxn id="17" idx="2"/>
          </p:cNvCxnSpPr>
          <p:nvPr/>
        </p:nvCxnSpPr>
        <p:spPr bwMode="auto">
          <a:xfrm flipV="1">
            <a:off x="2692108" y="5501141"/>
            <a:ext cx="2224315" cy="4308"/>
          </a:xfrm>
          <a:prstGeom prst="line">
            <a:avLst/>
          </a:prstGeom>
          <a:noFill/>
          <a:ln w="6350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椭圆 17">
            <a:extLst>
              <a:ext uri="{FF2B5EF4-FFF2-40B4-BE49-F238E27FC236}">
                <a16:creationId xmlns:a16="http://schemas.microsoft.com/office/drawing/2014/main" xmlns="" id="{BC2ED8FC-096F-4635-ADF2-0E57CF684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423" y="1786391"/>
            <a:ext cx="719137" cy="7207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CB9846BC-05A5-4D17-96F3-3A05641DA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9006" y="1962087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椭圆 20">
            <a:extLst>
              <a:ext uri="{FF2B5EF4-FFF2-40B4-BE49-F238E27FC236}">
                <a16:creationId xmlns:a16="http://schemas.microsoft.com/office/drawing/2014/main" xmlns="" id="{E29C0F32-544A-4D1E-9665-AE187E49E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423" y="3467236"/>
            <a:ext cx="719137" cy="7191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xmlns="" id="{2637FCF1-483C-4DBD-AF73-A9C720D46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9006" y="364213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</a:rPr>
              <a:t>02</a:t>
            </a: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椭圆 23">
            <a:extLst>
              <a:ext uri="{FF2B5EF4-FFF2-40B4-BE49-F238E27FC236}">
                <a16:creationId xmlns:a16="http://schemas.microsoft.com/office/drawing/2014/main" xmlns="" id="{B2BE9800-E46B-4B48-8B16-66E90517B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423" y="5140778"/>
            <a:ext cx="719137" cy="7207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xmlns="" id="{1E18988E-1D00-4608-8016-8447B5CC5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9006" y="5316474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</a:rPr>
              <a:t>03</a:t>
            </a: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18359" y="4009841"/>
            <a:ext cx="214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80527" y="1720497"/>
            <a:ext cx="214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80527" y="2047420"/>
            <a:ext cx="4792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180527" y="3397843"/>
            <a:ext cx="214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80527" y="3724766"/>
            <a:ext cx="4792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180527" y="5075431"/>
            <a:ext cx="214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80527" y="5402354"/>
            <a:ext cx="4792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</a:p>
        </p:txBody>
      </p:sp>
      <p:sp>
        <p:nvSpPr>
          <p:cNvPr id="26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029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1" r="23792"/>
          <a:stretch/>
        </p:blipFill>
        <p:spPr>
          <a:xfrm>
            <a:off x="6759614" y="0"/>
            <a:ext cx="5432386" cy="6858000"/>
          </a:xfrm>
          <a:custGeom>
            <a:avLst/>
            <a:gdLst>
              <a:gd name="connsiteX0" fmla="*/ 1652288 w 5432386"/>
              <a:gd name="connsiteY0" fmla="*/ 0 h 6858000"/>
              <a:gd name="connsiteX1" fmla="*/ 5432386 w 5432386"/>
              <a:gd name="connsiteY1" fmla="*/ 0 h 6858000"/>
              <a:gd name="connsiteX2" fmla="*/ 5432386 w 5432386"/>
              <a:gd name="connsiteY2" fmla="*/ 6858000 h 6858000"/>
              <a:gd name="connsiteX3" fmla="*/ 1652288 w 5432386"/>
              <a:gd name="connsiteY3" fmla="*/ 6858000 h 6858000"/>
              <a:gd name="connsiteX4" fmla="*/ 1596390 w 5432386"/>
              <a:gd name="connsiteY4" fmla="*/ 6814073 h 6858000"/>
              <a:gd name="connsiteX5" fmla="*/ 0 w 5432386"/>
              <a:gd name="connsiteY5" fmla="*/ 3429000 h 6858000"/>
              <a:gd name="connsiteX6" fmla="*/ 1596390 w 5432386"/>
              <a:gd name="connsiteY6" fmla="*/ 439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2386" h="6858000">
                <a:moveTo>
                  <a:pt x="1652288" y="0"/>
                </a:moveTo>
                <a:lnTo>
                  <a:pt x="5432386" y="0"/>
                </a:lnTo>
                <a:lnTo>
                  <a:pt x="5432386" y="6858000"/>
                </a:lnTo>
                <a:lnTo>
                  <a:pt x="1652288" y="6858000"/>
                </a:lnTo>
                <a:lnTo>
                  <a:pt x="1596390" y="6814073"/>
                </a:lnTo>
                <a:cubicBezTo>
                  <a:pt x="621435" y="6009468"/>
                  <a:pt x="0" y="4791806"/>
                  <a:pt x="0" y="3429000"/>
                </a:cubicBezTo>
                <a:cubicBezTo>
                  <a:pt x="0" y="2066194"/>
                  <a:pt x="621435" y="848532"/>
                  <a:pt x="1596390" y="43927"/>
                </a:cubicBez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1574156" y="3347850"/>
            <a:ext cx="4328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6076708" y="1145893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476032" y="1004103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758403" y="1930078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337140" y="1750670"/>
            <a:ext cx="1030147" cy="92597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AA165"/>
                </a:gs>
                <a:gs pos="83000">
                  <a:srgbClr val="FAA165"/>
                </a:gs>
                <a:gs pos="100000">
                  <a:srgbClr val="FAA16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04774" y="791950"/>
            <a:ext cx="2963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AA16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PART  </a:t>
            </a:r>
            <a:r>
              <a:rPr lang="en-US" altLang="zh-CN" sz="4000" b="1" dirty="0" smtClean="0">
                <a:solidFill>
                  <a:srgbClr val="FAA16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04</a:t>
            </a:r>
            <a:endParaRPr lang="zh-CN" altLang="en-US" sz="4000" b="1" dirty="0">
              <a:solidFill>
                <a:srgbClr val="FAA16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35665" y="1544306"/>
            <a:ext cx="2696901" cy="0"/>
          </a:xfrm>
          <a:prstGeom prst="line">
            <a:avLst/>
          </a:prstGeom>
          <a:ln>
            <a:solidFill>
              <a:srgbClr val="FAA1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982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BAAA793-AE6C-42E2-A3F7-DB7AB3352B65}"/>
              </a:ext>
            </a:extLst>
          </p:cNvPr>
          <p:cNvSpPr/>
          <p:nvPr/>
        </p:nvSpPr>
        <p:spPr>
          <a:xfrm>
            <a:off x="706056" y="1559157"/>
            <a:ext cx="2222519" cy="3949275"/>
          </a:xfrm>
          <a:prstGeom prst="rect">
            <a:avLst/>
          </a:prstGeom>
          <a:solidFill>
            <a:srgbClr val="FAA1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0774" tIns="50388" rIns="100774" bIns="50388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500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7490424" y="1436906"/>
            <a:ext cx="35636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7490424" y="1191161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07"/>
          <p:cNvSpPr>
            <a:spLocks noEditPoints="1"/>
          </p:cNvSpPr>
          <p:nvPr/>
        </p:nvSpPr>
        <p:spPr bwMode="auto">
          <a:xfrm>
            <a:off x="6924004" y="1220421"/>
            <a:ext cx="379166" cy="325948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FAA16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7371907" y="3844125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7371907" y="4089870"/>
            <a:ext cx="35636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Freeform 143"/>
          <p:cNvSpPr>
            <a:spLocks noEditPoints="1"/>
          </p:cNvSpPr>
          <p:nvPr/>
        </p:nvSpPr>
        <p:spPr bwMode="auto">
          <a:xfrm>
            <a:off x="6924004" y="3896223"/>
            <a:ext cx="364716" cy="372866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7459093" y="2518372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7459093" y="2764117"/>
            <a:ext cx="35636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7" name="Group 75"/>
          <p:cNvGrpSpPr/>
          <p:nvPr/>
        </p:nvGrpSpPr>
        <p:grpSpPr>
          <a:xfrm>
            <a:off x="6924004" y="2516914"/>
            <a:ext cx="350341" cy="341470"/>
            <a:chOff x="4080141" y="798258"/>
            <a:chExt cx="328062" cy="319755"/>
          </a:xfrm>
          <a:solidFill>
            <a:srgbClr val="FAA165"/>
          </a:solidFill>
        </p:grpSpPr>
        <p:sp>
          <p:nvSpPr>
            <p:cNvPr id="18" name="Freeform 76"/>
            <p:cNvSpPr>
              <a:spLocks/>
            </p:cNvSpPr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" name="Freeform 77"/>
            <p:cNvSpPr>
              <a:spLocks/>
            </p:cNvSpPr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7371907" y="5169878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7371907" y="5415623"/>
            <a:ext cx="35636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Freeform 110"/>
          <p:cNvSpPr>
            <a:spLocks noEditPoints="1"/>
          </p:cNvSpPr>
          <p:nvPr/>
        </p:nvSpPr>
        <p:spPr bwMode="auto">
          <a:xfrm>
            <a:off x="6926224" y="5169878"/>
            <a:ext cx="376946" cy="370296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FAA16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1283562" y="1843793"/>
            <a:ext cx="1269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764046" y="2294210"/>
            <a:ext cx="21066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的核心需求。点击添加标题文字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的核心需求。点击添加标题文字</a:t>
            </a:r>
          </a:p>
        </p:txBody>
      </p:sp>
      <p:grpSp>
        <p:nvGrpSpPr>
          <p:cNvPr id="25" name="Group 97">
            <a:extLst>
              <a:ext uri="{FF2B5EF4-FFF2-40B4-BE49-F238E27FC236}">
                <a16:creationId xmlns="" xmlns:a16="http://schemas.microsoft.com/office/drawing/2014/main" id="{EC80D21C-E705-426D-98DE-08E08AE2B598}"/>
              </a:ext>
            </a:extLst>
          </p:cNvPr>
          <p:cNvGrpSpPr/>
          <p:nvPr/>
        </p:nvGrpSpPr>
        <p:grpSpPr>
          <a:xfrm>
            <a:off x="979456" y="1880402"/>
            <a:ext cx="266712" cy="263212"/>
            <a:chOff x="6719888" y="887413"/>
            <a:chExt cx="492125" cy="468312"/>
          </a:xfrm>
          <a:solidFill>
            <a:schemeClr val="bg1"/>
          </a:solidFill>
        </p:grpSpPr>
        <p:sp>
          <p:nvSpPr>
            <p:cNvPr id="26" name="Freeform 13">
              <a:extLst>
                <a:ext uri="{FF2B5EF4-FFF2-40B4-BE49-F238E27FC236}">
                  <a16:creationId xmlns="" xmlns:a16="http://schemas.microsoft.com/office/drawing/2014/main" id="{306B4C9F-32C9-449C-AD0D-4929B12A58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" name="Freeform 14">
              <a:extLst>
                <a:ext uri="{FF2B5EF4-FFF2-40B4-BE49-F238E27FC236}">
                  <a16:creationId xmlns="" xmlns:a16="http://schemas.microsoft.com/office/drawing/2014/main" id="{65AA6D11-B930-46B1-9DFF-C24CD9670C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" name="Freeform 15">
              <a:extLst>
                <a:ext uri="{FF2B5EF4-FFF2-40B4-BE49-F238E27FC236}">
                  <a16:creationId xmlns="" xmlns:a16="http://schemas.microsoft.com/office/drawing/2014/main" id="{A53F8684-5822-4438-98AC-BE6E078BE6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" name="Freeform 16">
              <a:extLst>
                <a:ext uri="{FF2B5EF4-FFF2-40B4-BE49-F238E27FC236}">
                  <a16:creationId xmlns="" xmlns:a16="http://schemas.microsoft.com/office/drawing/2014/main" id="{E4442FDA-1D86-4B33-9269-7FE24DB60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" name="Freeform 17">
              <a:extLst>
                <a:ext uri="{FF2B5EF4-FFF2-40B4-BE49-F238E27FC236}">
                  <a16:creationId xmlns="" xmlns:a16="http://schemas.microsoft.com/office/drawing/2014/main" id="{E2B7288F-E4CE-4167-A258-4657637DD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1" name="Freeform 18">
              <a:extLst>
                <a:ext uri="{FF2B5EF4-FFF2-40B4-BE49-F238E27FC236}">
                  <a16:creationId xmlns="" xmlns:a16="http://schemas.microsoft.com/office/drawing/2014/main" id="{BB5FE529-F978-4AE3-8A41-309400867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32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242" y="921906"/>
            <a:ext cx="2428043" cy="458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2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20" grpId="0"/>
      <p:bldP spid="21" grpId="0"/>
      <p:bldP spid="22" grpId="0" animBg="1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6">
            <a:extLst>
              <a:ext uri="{FF2B5EF4-FFF2-40B4-BE49-F238E27FC236}">
                <a16:creationId xmlns="" xmlns:a16="http://schemas.microsoft.com/office/drawing/2014/main" id="{FBAC1095-0944-4068-990C-B1C75AD2C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27" y="1684959"/>
            <a:ext cx="5704897" cy="1633702"/>
          </a:xfrm>
          <a:prstGeom prst="rect">
            <a:avLst/>
          </a:prstGeom>
          <a:solidFill>
            <a:srgbClr val="FAA165"/>
          </a:solidFill>
          <a:ln w="9525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2FF8F594-68EA-44AE-A9B3-FBDB0E1DD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424" y="1684678"/>
            <a:ext cx="5705690" cy="1633978"/>
          </a:xfrm>
          <a:prstGeom prst="rect">
            <a:avLst/>
          </a:prstGeom>
          <a:solidFill>
            <a:srgbClr val="9FCFDB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9" name="椭圆 18">
            <a:extLst>
              <a:ext uri="{FF2B5EF4-FFF2-40B4-BE49-F238E27FC236}">
                <a16:creationId xmlns="" xmlns:a16="http://schemas.microsoft.com/office/drawing/2014/main" id="{246D6315-82E4-42D6-A363-C3E083861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508" y="3833596"/>
            <a:ext cx="1019298" cy="1019298"/>
          </a:xfrm>
          <a:prstGeom prst="ellipse">
            <a:avLst/>
          </a:prstGeom>
          <a:solidFill>
            <a:srgbClr val="FAA165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椭圆 31">
            <a:extLst>
              <a:ext uri="{FF2B5EF4-FFF2-40B4-BE49-F238E27FC236}">
                <a16:creationId xmlns="" xmlns:a16="http://schemas.microsoft.com/office/drawing/2014/main" id="{C135A822-7B8F-4B1B-B58A-87C8DFF76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7629" y="3833596"/>
            <a:ext cx="1019298" cy="1019298"/>
          </a:xfrm>
          <a:prstGeom prst="ellipse">
            <a:avLst/>
          </a:prstGeom>
          <a:solidFill>
            <a:srgbClr val="FAA165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椭圆 32">
            <a:extLst>
              <a:ext uri="{FF2B5EF4-FFF2-40B4-BE49-F238E27FC236}">
                <a16:creationId xmlns="" xmlns:a16="http://schemas.microsoft.com/office/drawing/2014/main" id="{27F8F7AD-C41A-4D4E-9C0B-72B90B984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1236" y="3833596"/>
            <a:ext cx="1017812" cy="1019298"/>
          </a:xfrm>
          <a:prstGeom prst="ellipse">
            <a:avLst/>
          </a:prstGeom>
          <a:solidFill>
            <a:srgbClr val="9FCFDB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2" name="Group 4">
            <a:extLst>
              <a:ext uri="{FF2B5EF4-FFF2-40B4-BE49-F238E27FC236}">
                <a16:creationId xmlns="" xmlns:a16="http://schemas.microsoft.com/office/drawing/2014/main" id="{CCD7005B-9A8A-4DBF-9894-7201E10BF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1641" y="4005955"/>
            <a:ext cx="592856" cy="59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曲线连接符 52">
            <a:extLst>
              <a:ext uri="{FF2B5EF4-FFF2-40B4-BE49-F238E27FC236}">
                <a16:creationId xmlns="" xmlns:a16="http://schemas.microsoft.com/office/drawing/2014/main" id="{73DA3F12-FAD1-4FF2-BA13-83E06C814FA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610091" y="3052035"/>
            <a:ext cx="1005925" cy="1576494"/>
          </a:xfrm>
          <a:prstGeom prst="curvedConnector2">
            <a:avLst/>
          </a:prstGeom>
          <a:noFill/>
          <a:ln w="6350">
            <a:solidFill>
              <a:srgbClr val="0B297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曲线连接符 53">
            <a:extLst>
              <a:ext uri="{FF2B5EF4-FFF2-40B4-BE49-F238E27FC236}">
                <a16:creationId xmlns="" xmlns:a16="http://schemas.microsoft.com/office/drawing/2014/main" id="{BC6CC609-39D3-4DF6-9BE6-8A2CA6F2E2D5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8458423" y="3084724"/>
            <a:ext cx="1005925" cy="1576494"/>
          </a:xfrm>
          <a:prstGeom prst="curvedConnector2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" name="Group 9">
            <a:extLst>
              <a:ext uri="{FF2B5EF4-FFF2-40B4-BE49-F238E27FC236}">
                <a16:creationId xmlns="" xmlns:a16="http://schemas.microsoft.com/office/drawing/2014/main" id="{00A370C2-6306-43B7-8E60-F9CA23A97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0909" y="3731071"/>
            <a:ext cx="558682" cy="88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4">
            <a:extLst>
              <a:ext uri="{FF2B5EF4-FFF2-40B4-BE49-F238E27FC236}">
                <a16:creationId xmlns="" xmlns:a16="http://schemas.microsoft.com/office/drawing/2014/main" id="{AD3F8DC4-BC67-41FA-9D07-75D5C18FB368}"/>
              </a:ext>
            </a:extLst>
          </p:cNvPr>
          <p:cNvGrpSpPr>
            <a:grpSpLocks/>
          </p:cNvGrpSpPr>
          <p:nvPr/>
        </p:nvGrpSpPr>
        <p:grpSpPr bwMode="auto">
          <a:xfrm>
            <a:off x="10015601" y="4041616"/>
            <a:ext cx="528965" cy="603258"/>
            <a:chOff x="0" y="0"/>
            <a:chExt cx="551" cy="628"/>
          </a:xfrm>
        </p:grpSpPr>
        <p:sp>
          <p:nvSpPr>
            <p:cNvPr id="17" name="Line 15">
              <a:extLst>
                <a:ext uri="{FF2B5EF4-FFF2-40B4-BE49-F238E27FC236}">
                  <a16:creationId xmlns="" xmlns:a16="http://schemas.microsoft.com/office/drawing/2014/main" id="{75B69869-1AA1-4327-8469-2C8547D302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0"/>
            </a:xfrm>
            <a:prstGeom prst="line">
              <a:avLst/>
            </a:prstGeom>
            <a:noFill/>
            <a:ln w="15875">
              <a:solidFill>
                <a:srgbClr val="449FD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="" xmlns:a16="http://schemas.microsoft.com/office/drawing/2014/main" id="{03A4D517-35F2-47F3-A4A2-D1C1251FC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" y="0"/>
              <a:ext cx="472" cy="628"/>
            </a:xfrm>
            <a:custGeom>
              <a:avLst/>
              <a:gdLst>
                <a:gd name="T0" fmla="*/ 18554 w 197"/>
                <a:gd name="T1" fmla="*/ 27078 h 263"/>
                <a:gd name="T2" fmla="*/ 28042 w 197"/>
                <a:gd name="T3" fmla="*/ 17785 h 263"/>
                <a:gd name="T4" fmla="*/ 18554 w 197"/>
                <a:gd name="T5" fmla="*/ 8685 h 263"/>
                <a:gd name="T6" fmla="*/ 9232 w 197"/>
                <a:gd name="T7" fmla="*/ 17785 h 263"/>
                <a:gd name="T8" fmla="*/ 18554 w 197"/>
                <a:gd name="T9" fmla="*/ 27078 h 263"/>
                <a:gd name="T10" fmla="*/ 18554 w 197"/>
                <a:gd name="T11" fmla="*/ 10172 h 263"/>
                <a:gd name="T12" fmla="*/ 26463 w 197"/>
                <a:gd name="T13" fmla="*/ 17785 h 263"/>
                <a:gd name="T14" fmla="*/ 18554 w 197"/>
                <a:gd name="T15" fmla="*/ 25624 h 263"/>
                <a:gd name="T16" fmla="*/ 10810 w 197"/>
                <a:gd name="T17" fmla="*/ 17785 h 263"/>
                <a:gd name="T18" fmla="*/ 18554 w 197"/>
                <a:gd name="T19" fmla="*/ 10172 h 263"/>
                <a:gd name="T20" fmla="*/ 18554 w 197"/>
                <a:gd name="T21" fmla="*/ 0 h 263"/>
                <a:gd name="T22" fmla="*/ 0 w 197"/>
                <a:gd name="T23" fmla="*/ 18336 h 263"/>
                <a:gd name="T24" fmla="*/ 16120 w 197"/>
                <a:gd name="T25" fmla="*/ 47432 h 263"/>
                <a:gd name="T26" fmla="*/ 18554 w 197"/>
                <a:gd name="T27" fmla="*/ 48767 h 263"/>
                <a:gd name="T28" fmla="*/ 18719 w 197"/>
                <a:gd name="T29" fmla="*/ 48767 h 263"/>
                <a:gd name="T30" fmla="*/ 21154 w 197"/>
                <a:gd name="T31" fmla="*/ 47432 h 263"/>
                <a:gd name="T32" fmla="*/ 37274 w 197"/>
                <a:gd name="T33" fmla="*/ 18336 h 263"/>
                <a:gd name="T34" fmla="*/ 18554 w 197"/>
                <a:gd name="T35" fmla="*/ 0 h 263"/>
                <a:gd name="T36" fmla="*/ 18719 w 197"/>
                <a:gd name="T37" fmla="*/ 45419 h 263"/>
                <a:gd name="T38" fmla="*/ 18554 w 197"/>
                <a:gd name="T39" fmla="*/ 45579 h 263"/>
                <a:gd name="T40" fmla="*/ 18317 w 197"/>
                <a:gd name="T41" fmla="*/ 45419 h 263"/>
                <a:gd name="T42" fmla="*/ 2997 w 197"/>
                <a:gd name="T43" fmla="*/ 18336 h 263"/>
                <a:gd name="T44" fmla="*/ 18554 w 197"/>
                <a:gd name="T45" fmla="*/ 2954 h 263"/>
                <a:gd name="T46" fmla="*/ 34276 w 197"/>
                <a:gd name="T47" fmla="*/ 18336 h 263"/>
                <a:gd name="T48" fmla="*/ 18719 w 197"/>
                <a:gd name="T49" fmla="*/ 45419 h 26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7" h="263">
                  <a:moveTo>
                    <a:pt x="98" y="146"/>
                  </a:moveTo>
                  <a:cubicBezTo>
                    <a:pt x="126" y="146"/>
                    <a:pt x="148" y="124"/>
                    <a:pt x="148" y="96"/>
                  </a:cubicBezTo>
                  <a:cubicBezTo>
                    <a:pt x="148" y="69"/>
                    <a:pt x="126" y="47"/>
                    <a:pt x="98" y="47"/>
                  </a:cubicBezTo>
                  <a:cubicBezTo>
                    <a:pt x="71" y="47"/>
                    <a:pt x="49" y="69"/>
                    <a:pt x="49" y="96"/>
                  </a:cubicBezTo>
                  <a:cubicBezTo>
                    <a:pt x="49" y="124"/>
                    <a:pt x="71" y="146"/>
                    <a:pt x="98" y="146"/>
                  </a:cubicBezTo>
                  <a:close/>
                  <a:moveTo>
                    <a:pt x="98" y="55"/>
                  </a:moveTo>
                  <a:cubicBezTo>
                    <a:pt x="121" y="55"/>
                    <a:pt x="140" y="74"/>
                    <a:pt x="140" y="96"/>
                  </a:cubicBezTo>
                  <a:cubicBezTo>
                    <a:pt x="140" y="119"/>
                    <a:pt x="121" y="138"/>
                    <a:pt x="98" y="138"/>
                  </a:cubicBezTo>
                  <a:cubicBezTo>
                    <a:pt x="76" y="138"/>
                    <a:pt x="57" y="119"/>
                    <a:pt x="57" y="96"/>
                  </a:cubicBezTo>
                  <a:cubicBezTo>
                    <a:pt x="57" y="74"/>
                    <a:pt x="76" y="55"/>
                    <a:pt x="98" y="55"/>
                  </a:cubicBezTo>
                  <a:close/>
                  <a:moveTo>
                    <a:pt x="98" y="0"/>
                  </a:moveTo>
                  <a:cubicBezTo>
                    <a:pt x="44" y="0"/>
                    <a:pt x="0" y="44"/>
                    <a:pt x="0" y="99"/>
                  </a:cubicBezTo>
                  <a:cubicBezTo>
                    <a:pt x="0" y="156"/>
                    <a:pt x="49" y="215"/>
                    <a:pt x="85" y="256"/>
                  </a:cubicBezTo>
                  <a:cubicBezTo>
                    <a:pt x="85" y="256"/>
                    <a:pt x="91" y="263"/>
                    <a:pt x="98" y="263"/>
                  </a:cubicBezTo>
                  <a:cubicBezTo>
                    <a:pt x="98" y="263"/>
                    <a:pt x="99" y="263"/>
                    <a:pt x="99" y="263"/>
                  </a:cubicBezTo>
                  <a:cubicBezTo>
                    <a:pt x="106" y="263"/>
                    <a:pt x="112" y="256"/>
                    <a:pt x="112" y="256"/>
                  </a:cubicBezTo>
                  <a:cubicBezTo>
                    <a:pt x="148" y="215"/>
                    <a:pt x="197" y="156"/>
                    <a:pt x="197" y="99"/>
                  </a:cubicBezTo>
                  <a:cubicBezTo>
                    <a:pt x="197" y="44"/>
                    <a:pt x="153" y="0"/>
                    <a:pt x="98" y="0"/>
                  </a:cubicBezTo>
                  <a:close/>
                  <a:moveTo>
                    <a:pt x="99" y="245"/>
                  </a:moveTo>
                  <a:cubicBezTo>
                    <a:pt x="99" y="246"/>
                    <a:pt x="99" y="246"/>
                    <a:pt x="98" y="246"/>
                  </a:cubicBezTo>
                  <a:cubicBezTo>
                    <a:pt x="98" y="246"/>
                    <a:pt x="98" y="246"/>
                    <a:pt x="97" y="245"/>
                  </a:cubicBezTo>
                  <a:cubicBezTo>
                    <a:pt x="67" y="211"/>
                    <a:pt x="16" y="152"/>
                    <a:pt x="16" y="99"/>
                  </a:cubicBezTo>
                  <a:cubicBezTo>
                    <a:pt x="16" y="53"/>
                    <a:pt x="53" y="16"/>
                    <a:pt x="98" y="16"/>
                  </a:cubicBezTo>
                  <a:cubicBezTo>
                    <a:pt x="144" y="16"/>
                    <a:pt x="181" y="53"/>
                    <a:pt x="181" y="99"/>
                  </a:cubicBezTo>
                  <a:cubicBezTo>
                    <a:pt x="181" y="152"/>
                    <a:pt x="130" y="211"/>
                    <a:pt x="99" y="2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7098509" y="1860472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7098509" y="2106217"/>
            <a:ext cx="404574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1187578" y="1917701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1187578" y="2163446"/>
            <a:ext cx="404574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605135" y="5029275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389527" y="5275020"/>
            <a:ext cx="280929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4905386" y="5029275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4689778" y="5275020"/>
            <a:ext cx="280929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9205637" y="5048991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8990029" y="5294736"/>
            <a:ext cx="280929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9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067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A1393645-3A3A-4033-AC63-F35896FA000E}"/>
              </a:ext>
            </a:extLst>
          </p:cNvPr>
          <p:cNvSpPr/>
          <p:nvPr/>
        </p:nvSpPr>
        <p:spPr bwMode="auto">
          <a:xfrm rot="18900000">
            <a:off x="5109829" y="1284496"/>
            <a:ext cx="1535430" cy="1535430"/>
          </a:xfrm>
          <a:prstGeom prst="rect">
            <a:avLst/>
          </a:prstGeom>
          <a:solidFill>
            <a:srgbClr val="FAA165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="" xmlns:a16="http://schemas.microsoft.com/office/drawing/2014/main" id="{05AA21A0-D1A5-411B-B0AC-BD62E14DE555}"/>
              </a:ext>
            </a:extLst>
          </p:cNvPr>
          <p:cNvSpPr>
            <a:spLocks noEditPoints="1"/>
          </p:cNvSpPr>
          <p:nvPr/>
        </p:nvSpPr>
        <p:spPr bwMode="auto">
          <a:xfrm>
            <a:off x="5374448" y="1548581"/>
            <a:ext cx="1007259" cy="1007259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L-Shape 7">
            <a:extLst>
              <a:ext uri="{FF2B5EF4-FFF2-40B4-BE49-F238E27FC236}">
                <a16:creationId xmlns="" xmlns:a16="http://schemas.microsoft.com/office/drawing/2014/main" id="{3D1BCE10-294E-4EBC-AC04-F2F3102E8E16}"/>
              </a:ext>
            </a:extLst>
          </p:cNvPr>
          <p:cNvSpPr/>
          <p:nvPr/>
        </p:nvSpPr>
        <p:spPr bwMode="auto">
          <a:xfrm rot="18900000" flipH="1">
            <a:off x="7453614" y="1425466"/>
            <a:ext cx="1279423" cy="1279423"/>
          </a:xfrm>
          <a:prstGeom prst="corner">
            <a:avLst/>
          </a:prstGeom>
          <a:solidFill>
            <a:srgbClr val="FAA165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Freeform 45">
            <a:extLst>
              <a:ext uri="{FF2B5EF4-FFF2-40B4-BE49-F238E27FC236}">
                <a16:creationId xmlns="" xmlns:a16="http://schemas.microsoft.com/office/drawing/2014/main" id="{D3C63242-5E86-4B8D-8C3B-57C0EEE659A6}"/>
              </a:ext>
            </a:extLst>
          </p:cNvPr>
          <p:cNvSpPr/>
          <p:nvPr/>
        </p:nvSpPr>
        <p:spPr bwMode="auto">
          <a:xfrm>
            <a:off x="8369316" y="1857451"/>
            <a:ext cx="194127" cy="415453"/>
          </a:xfrm>
          <a:custGeom>
            <a:avLst/>
            <a:gdLst>
              <a:gd name="T0" fmla="*/ 194 w 21600"/>
              <a:gd name="T1" fmla="*/ 133 h 21600"/>
              <a:gd name="T2" fmla="*/ 129 w 21600"/>
              <a:gd name="T3" fmla="*/ 133 h 21600"/>
              <a:gd name="T4" fmla="*/ 129 w 21600"/>
              <a:gd name="T5" fmla="*/ 90 h 21600"/>
              <a:gd name="T6" fmla="*/ 147 w 21600"/>
              <a:gd name="T7" fmla="*/ 71 h 21600"/>
              <a:gd name="T8" fmla="*/ 194 w 21600"/>
              <a:gd name="T9" fmla="*/ 71 h 21600"/>
              <a:gd name="T10" fmla="*/ 194 w 21600"/>
              <a:gd name="T11" fmla="*/ 0 h 21600"/>
              <a:gd name="T12" fmla="*/ 129 w 21600"/>
              <a:gd name="T13" fmla="*/ 0 h 21600"/>
              <a:gd name="T14" fmla="*/ 43 w 21600"/>
              <a:gd name="T15" fmla="*/ 86 h 21600"/>
              <a:gd name="T16" fmla="*/ 43 w 21600"/>
              <a:gd name="T17" fmla="*/ 133 h 21600"/>
              <a:gd name="T18" fmla="*/ 0 w 21600"/>
              <a:gd name="T19" fmla="*/ 133 h 21600"/>
              <a:gd name="T20" fmla="*/ 0 w 21600"/>
              <a:gd name="T21" fmla="*/ 206 h 21600"/>
              <a:gd name="T22" fmla="*/ 43 w 21600"/>
              <a:gd name="T23" fmla="*/ 206 h 21600"/>
              <a:gd name="T24" fmla="*/ 43 w 21600"/>
              <a:gd name="T25" fmla="*/ 415 h 21600"/>
              <a:gd name="T26" fmla="*/ 129 w 21600"/>
              <a:gd name="T27" fmla="*/ 415 h 21600"/>
              <a:gd name="T28" fmla="*/ 129 w 21600"/>
              <a:gd name="T29" fmla="*/ 206 h 21600"/>
              <a:gd name="T30" fmla="*/ 188 w 21600"/>
              <a:gd name="T31" fmla="*/ 206 h 21600"/>
              <a:gd name="T32" fmla="*/ 194 w 21600"/>
              <a:gd name="T33" fmla="*/ 133 h 21600"/>
              <a:gd name="T34" fmla="*/ 194 w 21600"/>
              <a:gd name="T35" fmla="*/ 133 h 216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1600" h="21600">
                <a:moveTo>
                  <a:pt x="21600" y="6939"/>
                </a:moveTo>
                <a:cubicBezTo>
                  <a:pt x="14400" y="6939"/>
                  <a:pt x="14400" y="6939"/>
                  <a:pt x="14400" y="6939"/>
                </a:cubicBezTo>
                <a:cubicBezTo>
                  <a:pt x="14400" y="4701"/>
                  <a:pt x="14400" y="4701"/>
                  <a:pt x="14400" y="4701"/>
                </a:cubicBezTo>
                <a:cubicBezTo>
                  <a:pt x="14400" y="3917"/>
                  <a:pt x="15600" y="3693"/>
                  <a:pt x="16320" y="3693"/>
                </a:cubicBezTo>
                <a:cubicBezTo>
                  <a:pt x="17280" y="3693"/>
                  <a:pt x="21600" y="3693"/>
                  <a:pt x="21600" y="3693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14400" y="0"/>
                  <a:pt x="14400" y="0"/>
                  <a:pt x="14400" y="0"/>
                </a:cubicBezTo>
                <a:cubicBezTo>
                  <a:pt x="6480" y="0"/>
                  <a:pt x="4800" y="2686"/>
                  <a:pt x="4800" y="4477"/>
                </a:cubicBezTo>
                <a:cubicBezTo>
                  <a:pt x="4800" y="6939"/>
                  <a:pt x="4800" y="6939"/>
                  <a:pt x="4800" y="6939"/>
                </a:cubicBezTo>
                <a:cubicBezTo>
                  <a:pt x="0" y="6939"/>
                  <a:pt x="0" y="6939"/>
                  <a:pt x="0" y="6939"/>
                </a:cubicBezTo>
                <a:cubicBezTo>
                  <a:pt x="0" y="10744"/>
                  <a:pt x="0" y="10744"/>
                  <a:pt x="0" y="10744"/>
                </a:cubicBezTo>
                <a:cubicBezTo>
                  <a:pt x="4800" y="10744"/>
                  <a:pt x="4800" y="10744"/>
                  <a:pt x="4800" y="10744"/>
                </a:cubicBezTo>
                <a:cubicBezTo>
                  <a:pt x="4800" y="15668"/>
                  <a:pt x="4800" y="21600"/>
                  <a:pt x="4800" y="21600"/>
                </a:cubicBezTo>
                <a:cubicBezTo>
                  <a:pt x="14400" y="21600"/>
                  <a:pt x="14400" y="21600"/>
                  <a:pt x="14400" y="21600"/>
                </a:cubicBezTo>
                <a:cubicBezTo>
                  <a:pt x="14400" y="21600"/>
                  <a:pt x="14400" y="15556"/>
                  <a:pt x="14400" y="10744"/>
                </a:cubicBezTo>
                <a:cubicBezTo>
                  <a:pt x="20880" y="10744"/>
                  <a:pt x="20880" y="10744"/>
                  <a:pt x="20880" y="10744"/>
                </a:cubicBezTo>
                <a:lnTo>
                  <a:pt x="21600" y="6939"/>
                </a:lnTo>
                <a:close/>
                <a:moveTo>
                  <a:pt x="21600" y="6939"/>
                </a:moveTo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L-Shape 8">
            <a:extLst>
              <a:ext uri="{FF2B5EF4-FFF2-40B4-BE49-F238E27FC236}">
                <a16:creationId xmlns="" xmlns:a16="http://schemas.microsoft.com/office/drawing/2014/main" id="{48B2E9FC-4C3D-4531-916D-F823FFABA111}"/>
              </a:ext>
            </a:extLst>
          </p:cNvPr>
          <p:cNvSpPr/>
          <p:nvPr/>
        </p:nvSpPr>
        <p:spPr bwMode="auto">
          <a:xfrm rot="18900000" flipH="1">
            <a:off x="8468344" y="1425466"/>
            <a:ext cx="1279423" cy="1279423"/>
          </a:xfrm>
          <a:prstGeom prst="corner">
            <a:avLst/>
          </a:prstGeom>
          <a:solidFill>
            <a:srgbClr val="9FCFDB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Freeform 24">
            <a:extLst>
              <a:ext uri="{FF2B5EF4-FFF2-40B4-BE49-F238E27FC236}">
                <a16:creationId xmlns="" xmlns:a16="http://schemas.microsoft.com/office/drawing/2014/main" id="{1A1C83CB-6623-4767-85D6-0BBD925C04BC}"/>
              </a:ext>
            </a:extLst>
          </p:cNvPr>
          <p:cNvSpPr/>
          <p:nvPr/>
        </p:nvSpPr>
        <p:spPr bwMode="auto">
          <a:xfrm>
            <a:off x="9306182" y="1899050"/>
            <a:ext cx="409053" cy="332789"/>
          </a:xfrm>
          <a:custGeom>
            <a:avLst/>
            <a:gdLst>
              <a:gd name="T0" fmla="*/ 397 w 21600"/>
              <a:gd name="T1" fmla="*/ 38 h 21600"/>
              <a:gd name="T2" fmla="*/ 351 w 21600"/>
              <a:gd name="T3" fmla="*/ 52 h 21600"/>
              <a:gd name="T4" fmla="*/ 387 w 21600"/>
              <a:gd name="T5" fmla="*/ 6 h 21600"/>
              <a:gd name="T6" fmla="*/ 335 w 21600"/>
              <a:gd name="T7" fmla="*/ 26 h 21600"/>
              <a:gd name="T8" fmla="*/ 276 w 21600"/>
              <a:gd name="T9" fmla="*/ 0 h 21600"/>
              <a:gd name="T10" fmla="*/ 193 w 21600"/>
              <a:gd name="T11" fmla="*/ 83 h 21600"/>
              <a:gd name="T12" fmla="*/ 195 w 21600"/>
              <a:gd name="T13" fmla="*/ 101 h 21600"/>
              <a:gd name="T14" fmla="*/ 28 w 21600"/>
              <a:gd name="T15" fmla="*/ 16 h 21600"/>
              <a:gd name="T16" fmla="*/ 16 w 21600"/>
              <a:gd name="T17" fmla="*/ 57 h 21600"/>
              <a:gd name="T18" fmla="*/ 52 w 21600"/>
              <a:gd name="T19" fmla="*/ 125 h 21600"/>
              <a:gd name="T20" fmla="*/ 16 w 21600"/>
              <a:gd name="T21" fmla="*/ 115 h 21600"/>
              <a:gd name="T22" fmla="*/ 16 w 21600"/>
              <a:gd name="T23" fmla="*/ 115 h 21600"/>
              <a:gd name="T24" fmla="*/ 83 w 21600"/>
              <a:gd name="T25" fmla="*/ 196 h 21600"/>
              <a:gd name="T26" fmla="*/ 60 w 21600"/>
              <a:gd name="T27" fmla="*/ 198 h 21600"/>
              <a:gd name="T28" fmla="*/ 44 w 21600"/>
              <a:gd name="T29" fmla="*/ 196 h 21600"/>
              <a:gd name="T30" fmla="*/ 121 w 21600"/>
              <a:gd name="T31" fmla="*/ 252 h 21600"/>
              <a:gd name="T32" fmla="*/ 20 w 21600"/>
              <a:gd name="T33" fmla="*/ 289 h 21600"/>
              <a:gd name="T34" fmla="*/ 0 w 21600"/>
              <a:gd name="T35" fmla="*/ 287 h 21600"/>
              <a:gd name="T36" fmla="*/ 125 w 21600"/>
              <a:gd name="T37" fmla="*/ 323 h 21600"/>
              <a:gd name="T38" fmla="*/ 357 w 21600"/>
              <a:gd name="T39" fmla="*/ 91 h 21600"/>
              <a:gd name="T40" fmla="*/ 357 w 21600"/>
              <a:gd name="T41" fmla="*/ 81 h 21600"/>
              <a:gd name="T42" fmla="*/ 397 w 21600"/>
              <a:gd name="T43" fmla="*/ 38 h 21600"/>
              <a:gd name="T44" fmla="*/ 397 w 21600"/>
              <a:gd name="T45" fmla="*/ 38 h 2160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1600" h="21600">
                <a:moveTo>
                  <a:pt x="21600" y="2565"/>
                </a:moveTo>
                <a:cubicBezTo>
                  <a:pt x="20832" y="2970"/>
                  <a:pt x="19955" y="3375"/>
                  <a:pt x="19078" y="3510"/>
                </a:cubicBezTo>
                <a:cubicBezTo>
                  <a:pt x="19955" y="2835"/>
                  <a:pt x="20723" y="1755"/>
                  <a:pt x="21052" y="405"/>
                </a:cubicBezTo>
                <a:cubicBezTo>
                  <a:pt x="20175" y="1080"/>
                  <a:pt x="19188" y="1485"/>
                  <a:pt x="18201" y="1755"/>
                </a:cubicBezTo>
                <a:cubicBezTo>
                  <a:pt x="17434" y="675"/>
                  <a:pt x="16227" y="0"/>
                  <a:pt x="15021" y="0"/>
                </a:cubicBezTo>
                <a:cubicBezTo>
                  <a:pt x="12499" y="0"/>
                  <a:pt x="10526" y="2430"/>
                  <a:pt x="10526" y="5535"/>
                </a:cubicBezTo>
                <a:cubicBezTo>
                  <a:pt x="10526" y="5940"/>
                  <a:pt x="10636" y="6345"/>
                  <a:pt x="10636" y="6750"/>
                </a:cubicBezTo>
                <a:cubicBezTo>
                  <a:pt x="7017" y="6480"/>
                  <a:pt x="3728" y="4320"/>
                  <a:pt x="1535" y="1080"/>
                </a:cubicBezTo>
                <a:cubicBezTo>
                  <a:pt x="1096" y="1890"/>
                  <a:pt x="877" y="2835"/>
                  <a:pt x="877" y="3780"/>
                </a:cubicBezTo>
                <a:cubicBezTo>
                  <a:pt x="877" y="5670"/>
                  <a:pt x="1754" y="7290"/>
                  <a:pt x="2851" y="8370"/>
                </a:cubicBezTo>
                <a:cubicBezTo>
                  <a:pt x="2193" y="8235"/>
                  <a:pt x="1535" y="8100"/>
                  <a:pt x="877" y="7695"/>
                </a:cubicBezTo>
                <a:cubicBezTo>
                  <a:pt x="877" y="10395"/>
                  <a:pt x="2412" y="12555"/>
                  <a:pt x="4495" y="13095"/>
                </a:cubicBezTo>
                <a:cubicBezTo>
                  <a:pt x="4057" y="13230"/>
                  <a:pt x="3728" y="13230"/>
                  <a:pt x="3289" y="13230"/>
                </a:cubicBezTo>
                <a:cubicBezTo>
                  <a:pt x="2960" y="13230"/>
                  <a:pt x="2741" y="13230"/>
                  <a:pt x="2412" y="13095"/>
                </a:cubicBezTo>
                <a:cubicBezTo>
                  <a:pt x="2960" y="15255"/>
                  <a:pt x="4605" y="16875"/>
                  <a:pt x="6579" y="16875"/>
                </a:cubicBezTo>
                <a:cubicBezTo>
                  <a:pt x="5044" y="18360"/>
                  <a:pt x="3180" y="19305"/>
                  <a:pt x="1096" y="19305"/>
                </a:cubicBezTo>
                <a:cubicBezTo>
                  <a:pt x="768" y="19305"/>
                  <a:pt x="329" y="19305"/>
                  <a:pt x="0" y="19170"/>
                </a:cubicBezTo>
                <a:cubicBezTo>
                  <a:pt x="1974" y="20790"/>
                  <a:pt x="4276" y="21600"/>
                  <a:pt x="6798" y="21600"/>
                </a:cubicBezTo>
                <a:cubicBezTo>
                  <a:pt x="15021" y="21600"/>
                  <a:pt x="19407" y="13365"/>
                  <a:pt x="19407" y="6075"/>
                </a:cubicBezTo>
                <a:cubicBezTo>
                  <a:pt x="19407" y="5940"/>
                  <a:pt x="19407" y="5670"/>
                  <a:pt x="19407" y="5400"/>
                </a:cubicBezTo>
                <a:cubicBezTo>
                  <a:pt x="20284" y="4590"/>
                  <a:pt x="21052" y="3645"/>
                  <a:pt x="21600" y="2565"/>
                </a:cubicBezTo>
                <a:close/>
                <a:moveTo>
                  <a:pt x="21600" y="2565"/>
                </a:moveTo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L-Shape 5">
            <a:extLst>
              <a:ext uri="{FF2B5EF4-FFF2-40B4-BE49-F238E27FC236}">
                <a16:creationId xmlns="" xmlns:a16="http://schemas.microsoft.com/office/drawing/2014/main" id="{793E7D54-0CE9-4770-A7F3-9747F56A61DD}"/>
              </a:ext>
            </a:extLst>
          </p:cNvPr>
          <p:cNvSpPr/>
          <p:nvPr/>
        </p:nvSpPr>
        <p:spPr bwMode="auto">
          <a:xfrm rot="2700000">
            <a:off x="2004191" y="1412279"/>
            <a:ext cx="1279423" cy="1279128"/>
          </a:xfrm>
          <a:prstGeom prst="corner">
            <a:avLst/>
          </a:prstGeom>
          <a:solidFill>
            <a:srgbClr val="9FCFDB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4" name="Group 32">
            <a:extLst>
              <a:ext uri="{FF2B5EF4-FFF2-40B4-BE49-F238E27FC236}">
                <a16:creationId xmlns="" xmlns:a16="http://schemas.microsoft.com/office/drawing/2014/main" id="{9D8DEEBB-827B-402C-88F4-519529EC3717}"/>
              </a:ext>
            </a:extLst>
          </p:cNvPr>
          <p:cNvGrpSpPr/>
          <p:nvPr/>
        </p:nvGrpSpPr>
        <p:grpSpPr bwMode="auto">
          <a:xfrm>
            <a:off x="1979279" y="1954513"/>
            <a:ext cx="448415" cy="195193"/>
            <a:chOff x="0" y="0"/>
            <a:chExt cx="424" cy="185"/>
          </a:xfrm>
          <a:solidFill>
            <a:srgbClr val="00B0F0"/>
          </a:solidFill>
        </p:grpSpPr>
        <p:sp>
          <p:nvSpPr>
            <p:cNvPr id="15" name="Oval 30@|1FFC:16777215|FBC:16777215|LFC:0|LBC:16777215">
              <a:extLst>
                <a:ext uri="{FF2B5EF4-FFF2-40B4-BE49-F238E27FC236}">
                  <a16:creationId xmlns="" xmlns:a16="http://schemas.microsoft.com/office/drawing/2014/main" id="{72F08916-14F5-4943-B45F-5F545B3789DD}"/>
                </a:ext>
              </a:extLst>
            </p:cNvPr>
            <p:cNvSpPr/>
            <p:nvPr/>
          </p:nvSpPr>
          <p:spPr bwMode="auto">
            <a:xfrm>
              <a:off x="0" y="0"/>
              <a:ext cx="189" cy="18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31@|1FFC:16777215|FBC:16777215|LFC:0|LBC:16777215">
              <a:extLst>
                <a:ext uri="{FF2B5EF4-FFF2-40B4-BE49-F238E27FC236}">
                  <a16:creationId xmlns="" xmlns:a16="http://schemas.microsoft.com/office/drawing/2014/main" id="{964B0143-9584-41E4-B772-2F203B081635}"/>
                </a:ext>
              </a:extLst>
            </p:cNvPr>
            <p:cNvSpPr/>
            <p:nvPr/>
          </p:nvSpPr>
          <p:spPr bwMode="auto">
            <a:xfrm>
              <a:off x="237" y="0"/>
              <a:ext cx="187" cy="18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L-Shape 4">
            <a:extLst>
              <a:ext uri="{FF2B5EF4-FFF2-40B4-BE49-F238E27FC236}">
                <a16:creationId xmlns="" xmlns:a16="http://schemas.microsoft.com/office/drawing/2014/main" id="{6743AB8E-245E-4177-9586-EB6D8E652CF0}"/>
              </a:ext>
            </a:extLst>
          </p:cNvPr>
          <p:cNvSpPr/>
          <p:nvPr/>
        </p:nvSpPr>
        <p:spPr bwMode="auto">
          <a:xfrm rot="2700000">
            <a:off x="3018774" y="1414671"/>
            <a:ext cx="1279423" cy="1279423"/>
          </a:xfrm>
          <a:prstGeom prst="corner">
            <a:avLst/>
          </a:prstGeom>
          <a:solidFill>
            <a:srgbClr val="FAA165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Freeform 26">
            <a:extLst>
              <a:ext uri="{FF2B5EF4-FFF2-40B4-BE49-F238E27FC236}">
                <a16:creationId xmlns="" xmlns:a16="http://schemas.microsoft.com/office/drawing/2014/main" id="{E3BDFA88-20FC-4031-BB62-FDF4CAA07EA9}"/>
              </a:ext>
            </a:extLst>
          </p:cNvPr>
          <p:cNvSpPr>
            <a:spLocks noEditPoints="1"/>
          </p:cNvSpPr>
          <p:nvPr/>
        </p:nvSpPr>
        <p:spPr bwMode="auto">
          <a:xfrm>
            <a:off x="3072106" y="1897321"/>
            <a:ext cx="323189" cy="323189"/>
          </a:xfrm>
          <a:custGeom>
            <a:avLst/>
            <a:gdLst>
              <a:gd name="T0" fmla="*/ 276 w 344"/>
              <a:gd name="T1" fmla="*/ 172 h 344"/>
              <a:gd name="T2" fmla="*/ 172 w 344"/>
              <a:gd name="T3" fmla="*/ 276 h 344"/>
              <a:gd name="T4" fmla="*/ 68 w 344"/>
              <a:gd name="T5" fmla="*/ 172 h 344"/>
              <a:gd name="T6" fmla="*/ 70 w 344"/>
              <a:gd name="T7" fmla="*/ 152 h 344"/>
              <a:gd name="T8" fmla="*/ 0 w 344"/>
              <a:gd name="T9" fmla="*/ 152 h 344"/>
              <a:gd name="T10" fmla="*/ 0 w 344"/>
              <a:gd name="T11" fmla="*/ 290 h 344"/>
              <a:gd name="T12" fmla="*/ 54 w 344"/>
              <a:gd name="T13" fmla="*/ 344 h 344"/>
              <a:gd name="T14" fmla="*/ 290 w 344"/>
              <a:gd name="T15" fmla="*/ 344 h 344"/>
              <a:gd name="T16" fmla="*/ 344 w 344"/>
              <a:gd name="T17" fmla="*/ 290 h 344"/>
              <a:gd name="T18" fmla="*/ 344 w 344"/>
              <a:gd name="T19" fmla="*/ 152 h 344"/>
              <a:gd name="T20" fmla="*/ 274 w 344"/>
              <a:gd name="T21" fmla="*/ 152 h 344"/>
              <a:gd name="T22" fmla="*/ 276 w 344"/>
              <a:gd name="T23" fmla="*/ 172 h 344"/>
              <a:gd name="T24" fmla="*/ 290 w 344"/>
              <a:gd name="T25" fmla="*/ 0 h 344"/>
              <a:gd name="T26" fmla="*/ 54 w 344"/>
              <a:gd name="T27" fmla="*/ 0 h 344"/>
              <a:gd name="T28" fmla="*/ 0 w 344"/>
              <a:gd name="T29" fmla="*/ 54 h 344"/>
              <a:gd name="T30" fmla="*/ 0 w 344"/>
              <a:gd name="T31" fmla="*/ 112 h 344"/>
              <a:gd name="T32" fmla="*/ 87 w 344"/>
              <a:gd name="T33" fmla="*/ 112 h 344"/>
              <a:gd name="T34" fmla="*/ 172 w 344"/>
              <a:gd name="T35" fmla="*/ 68 h 344"/>
              <a:gd name="T36" fmla="*/ 257 w 344"/>
              <a:gd name="T37" fmla="*/ 112 h 344"/>
              <a:gd name="T38" fmla="*/ 344 w 344"/>
              <a:gd name="T39" fmla="*/ 112 h 344"/>
              <a:gd name="T40" fmla="*/ 344 w 344"/>
              <a:gd name="T41" fmla="*/ 54 h 344"/>
              <a:gd name="T42" fmla="*/ 290 w 344"/>
              <a:gd name="T43" fmla="*/ 0 h 344"/>
              <a:gd name="T44" fmla="*/ 317 w 344"/>
              <a:gd name="T45" fmla="*/ 66 h 344"/>
              <a:gd name="T46" fmla="*/ 307 w 344"/>
              <a:gd name="T47" fmla="*/ 76 h 344"/>
              <a:gd name="T48" fmla="*/ 278 w 344"/>
              <a:gd name="T49" fmla="*/ 76 h 344"/>
              <a:gd name="T50" fmla="*/ 269 w 344"/>
              <a:gd name="T51" fmla="*/ 66 h 344"/>
              <a:gd name="T52" fmla="*/ 269 w 344"/>
              <a:gd name="T53" fmla="*/ 37 h 344"/>
              <a:gd name="T54" fmla="*/ 278 w 344"/>
              <a:gd name="T55" fmla="*/ 28 h 344"/>
              <a:gd name="T56" fmla="*/ 307 w 344"/>
              <a:gd name="T57" fmla="*/ 28 h 344"/>
              <a:gd name="T58" fmla="*/ 317 w 344"/>
              <a:gd name="T59" fmla="*/ 37 h 344"/>
              <a:gd name="T60" fmla="*/ 317 w 344"/>
              <a:gd name="T61" fmla="*/ 66 h 344"/>
              <a:gd name="T62" fmla="*/ 236 w 344"/>
              <a:gd name="T63" fmla="*/ 172 h 344"/>
              <a:gd name="T64" fmla="*/ 172 w 344"/>
              <a:gd name="T65" fmla="*/ 108 h 344"/>
              <a:gd name="T66" fmla="*/ 108 w 344"/>
              <a:gd name="T67" fmla="*/ 172 h 344"/>
              <a:gd name="T68" fmla="*/ 172 w 344"/>
              <a:gd name="T69" fmla="*/ 236 h 344"/>
              <a:gd name="T70" fmla="*/ 236 w 344"/>
              <a:gd name="T71" fmla="*/ 172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4" h="344">
                <a:moveTo>
                  <a:pt x="276" y="172"/>
                </a:moveTo>
                <a:cubicBezTo>
                  <a:pt x="276" y="229"/>
                  <a:pt x="230" y="276"/>
                  <a:pt x="172" y="276"/>
                </a:cubicBezTo>
                <a:cubicBezTo>
                  <a:pt x="115" y="276"/>
                  <a:pt x="68" y="229"/>
                  <a:pt x="68" y="172"/>
                </a:cubicBezTo>
                <a:cubicBezTo>
                  <a:pt x="68" y="165"/>
                  <a:pt x="69" y="158"/>
                  <a:pt x="70" y="152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320"/>
                  <a:pt x="24" y="344"/>
                  <a:pt x="54" y="344"/>
                </a:cubicBezTo>
                <a:cubicBezTo>
                  <a:pt x="290" y="344"/>
                  <a:pt x="290" y="344"/>
                  <a:pt x="290" y="344"/>
                </a:cubicBezTo>
                <a:cubicBezTo>
                  <a:pt x="320" y="344"/>
                  <a:pt x="344" y="320"/>
                  <a:pt x="344" y="290"/>
                </a:cubicBezTo>
                <a:cubicBezTo>
                  <a:pt x="344" y="152"/>
                  <a:pt x="344" y="152"/>
                  <a:pt x="344" y="152"/>
                </a:cubicBezTo>
                <a:cubicBezTo>
                  <a:pt x="274" y="152"/>
                  <a:pt x="274" y="152"/>
                  <a:pt x="274" y="152"/>
                </a:cubicBezTo>
                <a:cubicBezTo>
                  <a:pt x="276" y="158"/>
                  <a:pt x="276" y="165"/>
                  <a:pt x="276" y="172"/>
                </a:cubicBezTo>
                <a:close/>
                <a:moveTo>
                  <a:pt x="290" y="0"/>
                </a:moveTo>
                <a:cubicBezTo>
                  <a:pt x="54" y="0"/>
                  <a:pt x="5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112"/>
                  <a:pt x="0" y="112"/>
                  <a:pt x="0" y="112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106" y="85"/>
                  <a:pt x="137" y="68"/>
                  <a:pt x="172" y="68"/>
                </a:cubicBezTo>
                <a:cubicBezTo>
                  <a:pt x="207" y="68"/>
                  <a:pt x="238" y="85"/>
                  <a:pt x="257" y="112"/>
                </a:cubicBezTo>
                <a:cubicBezTo>
                  <a:pt x="344" y="112"/>
                  <a:pt x="344" y="112"/>
                  <a:pt x="344" y="112"/>
                </a:cubicBezTo>
                <a:cubicBezTo>
                  <a:pt x="344" y="54"/>
                  <a:pt x="344" y="54"/>
                  <a:pt x="344" y="54"/>
                </a:cubicBezTo>
                <a:cubicBezTo>
                  <a:pt x="344" y="24"/>
                  <a:pt x="320" y="0"/>
                  <a:pt x="290" y="0"/>
                </a:cubicBezTo>
                <a:close/>
                <a:moveTo>
                  <a:pt x="317" y="66"/>
                </a:moveTo>
                <a:cubicBezTo>
                  <a:pt x="317" y="72"/>
                  <a:pt x="312" y="76"/>
                  <a:pt x="307" y="76"/>
                </a:cubicBezTo>
                <a:cubicBezTo>
                  <a:pt x="278" y="76"/>
                  <a:pt x="278" y="76"/>
                  <a:pt x="278" y="76"/>
                </a:cubicBezTo>
                <a:cubicBezTo>
                  <a:pt x="273" y="76"/>
                  <a:pt x="269" y="72"/>
                  <a:pt x="269" y="66"/>
                </a:cubicBezTo>
                <a:cubicBezTo>
                  <a:pt x="269" y="37"/>
                  <a:pt x="269" y="37"/>
                  <a:pt x="269" y="37"/>
                </a:cubicBezTo>
                <a:cubicBezTo>
                  <a:pt x="269" y="32"/>
                  <a:pt x="273" y="28"/>
                  <a:pt x="278" y="28"/>
                </a:cubicBezTo>
                <a:cubicBezTo>
                  <a:pt x="307" y="28"/>
                  <a:pt x="307" y="28"/>
                  <a:pt x="307" y="28"/>
                </a:cubicBezTo>
                <a:cubicBezTo>
                  <a:pt x="312" y="28"/>
                  <a:pt x="317" y="32"/>
                  <a:pt x="317" y="37"/>
                </a:cubicBezTo>
                <a:lnTo>
                  <a:pt x="317" y="66"/>
                </a:lnTo>
                <a:close/>
                <a:moveTo>
                  <a:pt x="236" y="172"/>
                </a:moveTo>
                <a:cubicBezTo>
                  <a:pt x="236" y="137"/>
                  <a:pt x="208" y="108"/>
                  <a:pt x="172" y="108"/>
                </a:cubicBezTo>
                <a:cubicBezTo>
                  <a:pt x="137" y="108"/>
                  <a:pt x="108" y="137"/>
                  <a:pt x="108" y="172"/>
                </a:cubicBezTo>
                <a:cubicBezTo>
                  <a:pt x="108" y="207"/>
                  <a:pt x="137" y="236"/>
                  <a:pt x="172" y="236"/>
                </a:cubicBezTo>
                <a:cubicBezTo>
                  <a:pt x="208" y="236"/>
                  <a:pt x="236" y="207"/>
                  <a:pt x="236" y="17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L-Shape 3">
            <a:extLst>
              <a:ext uri="{FF2B5EF4-FFF2-40B4-BE49-F238E27FC236}">
                <a16:creationId xmlns="" xmlns:a16="http://schemas.microsoft.com/office/drawing/2014/main" id="{3823DCC3-2732-4C0C-BD51-CDCA918460AF}"/>
              </a:ext>
            </a:extLst>
          </p:cNvPr>
          <p:cNvSpPr/>
          <p:nvPr/>
        </p:nvSpPr>
        <p:spPr bwMode="auto">
          <a:xfrm rot="2700000">
            <a:off x="4029694" y="1426101"/>
            <a:ext cx="1279423" cy="1279423"/>
          </a:xfrm>
          <a:prstGeom prst="corner">
            <a:avLst/>
          </a:prstGeom>
          <a:solidFill>
            <a:srgbClr val="9FCFDB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Freeform 21">
            <a:extLst>
              <a:ext uri="{FF2B5EF4-FFF2-40B4-BE49-F238E27FC236}">
                <a16:creationId xmlns="" xmlns:a16="http://schemas.microsoft.com/office/drawing/2014/main" id="{20DC8AE9-81EA-4A0A-96E7-4D689AEB5693}"/>
              </a:ext>
            </a:extLst>
          </p:cNvPr>
          <p:cNvSpPr/>
          <p:nvPr/>
        </p:nvSpPr>
        <p:spPr bwMode="auto">
          <a:xfrm>
            <a:off x="4081426" y="1890619"/>
            <a:ext cx="297057" cy="375454"/>
          </a:xfrm>
          <a:custGeom>
            <a:avLst/>
            <a:gdLst>
              <a:gd name="T0" fmla="*/ 129 w 323"/>
              <a:gd name="T1" fmla="*/ 272 h 408"/>
              <a:gd name="T2" fmla="*/ 68 w 323"/>
              <a:gd name="T3" fmla="*/ 408 h 408"/>
              <a:gd name="T4" fmla="*/ 98 w 323"/>
              <a:gd name="T5" fmla="*/ 196 h 408"/>
              <a:gd name="T6" fmla="*/ 149 w 323"/>
              <a:gd name="T7" fmla="*/ 99 h 408"/>
              <a:gd name="T8" fmla="*/ 172 w 323"/>
              <a:gd name="T9" fmla="*/ 257 h 408"/>
              <a:gd name="T10" fmla="*/ 234 w 323"/>
              <a:gd name="T11" fmla="*/ 73 h 408"/>
              <a:gd name="T12" fmla="*/ 47 w 323"/>
              <a:gd name="T13" fmla="*/ 173 h 408"/>
              <a:gd name="T14" fmla="*/ 57 w 323"/>
              <a:gd name="T15" fmla="*/ 239 h 408"/>
              <a:gd name="T16" fmla="*/ 1 w 323"/>
              <a:gd name="T17" fmla="*/ 147 h 408"/>
              <a:gd name="T18" fmla="*/ 137 w 323"/>
              <a:gd name="T19" fmla="*/ 9 h 408"/>
              <a:gd name="T20" fmla="*/ 310 w 323"/>
              <a:gd name="T21" fmla="*/ 119 h 408"/>
              <a:gd name="T22" fmla="*/ 183 w 323"/>
              <a:gd name="T23" fmla="*/ 298 h 408"/>
              <a:gd name="T24" fmla="*/ 129 w 323"/>
              <a:gd name="T25" fmla="*/ 272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3" h="408">
                <a:moveTo>
                  <a:pt x="129" y="272"/>
                </a:moveTo>
                <a:cubicBezTo>
                  <a:pt x="118" y="328"/>
                  <a:pt x="106" y="380"/>
                  <a:pt x="68" y="408"/>
                </a:cubicBezTo>
                <a:cubicBezTo>
                  <a:pt x="56" y="325"/>
                  <a:pt x="85" y="262"/>
                  <a:pt x="98" y="196"/>
                </a:cubicBezTo>
                <a:cubicBezTo>
                  <a:pt x="75" y="157"/>
                  <a:pt x="101" y="80"/>
                  <a:pt x="149" y="99"/>
                </a:cubicBezTo>
                <a:cubicBezTo>
                  <a:pt x="209" y="122"/>
                  <a:pt x="98" y="242"/>
                  <a:pt x="172" y="257"/>
                </a:cubicBezTo>
                <a:cubicBezTo>
                  <a:pt x="250" y="273"/>
                  <a:pt x="282" y="122"/>
                  <a:pt x="234" y="73"/>
                </a:cubicBezTo>
                <a:cubicBezTo>
                  <a:pt x="164" y="2"/>
                  <a:pt x="31" y="72"/>
                  <a:pt x="47" y="173"/>
                </a:cubicBezTo>
                <a:cubicBezTo>
                  <a:pt x="51" y="198"/>
                  <a:pt x="77" y="205"/>
                  <a:pt x="57" y="239"/>
                </a:cubicBezTo>
                <a:cubicBezTo>
                  <a:pt x="13" y="229"/>
                  <a:pt x="0" y="194"/>
                  <a:pt x="1" y="147"/>
                </a:cubicBezTo>
                <a:cubicBezTo>
                  <a:pt x="4" y="70"/>
                  <a:pt x="70" y="17"/>
                  <a:pt x="137" y="9"/>
                </a:cubicBezTo>
                <a:cubicBezTo>
                  <a:pt x="221" y="0"/>
                  <a:pt x="300" y="40"/>
                  <a:pt x="310" y="119"/>
                </a:cubicBezTo>
                <a:cubicBezTo>
                  <a:pt x="323" y="208"/>
                  <a:pt x="273" y="305"/>
                  <a:pt x="183" y="298"/>
                </a:cubicBezTo>
                <a:cubicBezTo>
                  <a:pt x="158" y="296"/>
                  <a:pt x="148" y="284"/>
                  <a:pt x="129" y="27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L-Shape 6">
            <a:extLst>
              <a:ext uri="{FF2B5EF4-FFF2-40B4-BE49-F238E27FC236}">
                <a16:creationId xmlns="" xmlns:a16="http://schemas.microsoft.com/office/drawing/2014/main" id="{99FCD04B-299A-4D75-B6BB-0B0A5524EEA1}"/>
              </a:ext>
            </a:extLst>
          </p:cNvPr>
          <p:cNvSpPr/>
          <p:nvPr/>
        </p:nvSpPr>
        <p:spPr bwMode="auto">
          <a:xfrm rot="18900000" flipH="1">
            <a:off x="6431851" y="1425514"/>
            <a:ext cx="1279423" cy="1279328"/>
          </a:xfrm>
          <a:prstGeom prst="corner">
            <a:avLst/>
          </a:prstGeom>
          <a:solidFill>
            <a:srgbClr val="9FCFDB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Freeform 75">
            <a:extLst>
              <a:ext uri="{FF2B5EF4-FFF2-40B4-BE49-F238E27FC236}">
                <a16:creationId xmlns="" xmlns:a16="http://schemas.microsoft.com/office/drawing/2014/main" id="{B04243C8-3366-46CC-813C-AA953D0F433A}"/>
              </a:ext>
            </a:extLst>
          </p:cNvPr>
          <p:cNvSpPr/>
          <p:nvPr/>
        </p:nvSpPr>
        <p:spPr bwMode="auto">
          <a:xfrm>
            <a:off x="7326202" y="1897450"/>
            <a:ext cx="411155" cy="335989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Shape 806">
            <a:extLst>
              <a:ext uri="{FF2B5EF4-FFF2-40B4-BE49-F238E27FC236}">
                <a16:creationId xmlns="" xmlns:a16="http://schemas.microsoft.com/office/drawing/2014/main" id="{713E2996-5F62-441F-B57C-7EF3384355B1}"/>
              </a:ext>
            </a:extLst>
          </p:cNvPr>
          <p:cNvSpPr/>
          <p:nvPr/>
        </p:nvSpPr>
        <p:spPr>
          <a:xfrm>
            <a:off x="8203367" y="3702685"/>
            <a:ext cx="265329" cy="265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Shape 807">
            <a:extLst>
              <a:ext uri="{FF2B5EF4-FFF2-40B4-BE49-F238E27FC236}">
                <a16:creationId xmlns="" xmlns:a16="http://schemas.microsoft.com/office/drawing/2014/main" id="{19647363-25DA-46D8-8DE2-A11DCBCFBBB1}"/>
              </a:ext>
            </a:extLst>
          </p:cNvPr>
          <p:cNvSpPr/>
          <p:nvPr/>
        </p:nvSpPr>
        <p:spPr>
          <a:xfrm>
            <a:off x="8264227" y="3774756"/>
            <a:ext cx="143609" cy="12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Shape 821">
            <a:extLst>
              <a:ext uri="{FF2B5EF4-FFF2-40B4-BE49-F238E27FC236}">
                <a16:creationId xmlns="" xmlns:a16="http://schemas.microsoft.com/office/drawing/2014/main" id="{EBD304D1-2123-4D25-9659-8FC580568372}"/>
              </a:ext>
            </a:extLst>
          </p:cNvPr>
          <p:cNvSpPr/>
          <p:nvPr/>
        </p:nvSpPr>
        <p:spPr>
          <a:xfrm>
            <a:off x="8203367" y="5228590"/>
            <a:ext cx="265329" cy="265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Shape 822">
            <a:extLst>
              <a:ext uri="{FF2B5EF4-FFF2-40B4-BE49-F238E27FC236}">
                <a16:creationId xmlns="" xmlns:a16="http://schemas.microsoft.com/office/drawing/2014/main" id="{F71A6390-48F0-4081-BD60-A5A2706A21B0}"/>
              </a:ext>
            </a:extLst>
          </p:cNvPr>
          <p:cNvSpPr/>
          <p:nvPr/>
        </p:nvSpPr>
        <p:spPr>
          <a:xfrm>
            <a:off x="8264227" y="5300661"/>
            <a:ext cx="143609" cy="12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8570880" y="3668866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8570880" y="3914611"/>
            <a:ext cx="31211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8570880" y="5085283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8570880" y="5331028"/>
            <a:ext cx="31211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Shape 801">
            <a:extLst>
              <a:ext uri="{FF2B5EF4-FFF2-40B4-BE49-F238E27FC236}">
                <a16:creationId xmlns="" xmlns:a16="http://schemas.microsoft.com/office/drawing/2014/main" id="{13AC0A71-3C66-4A5D-8EEC-BBBEAEB60F51}"/>
              </a:ext>
            </a:extLst>
          </p:cNvPr>
          <p:cNvSpPr/>
          <p:nvPr/>
        </p:nvSpPr>
        <p:spPr>
          <a:xfrm>
            <a:off x="4517291" y="3702685"/>
            <a:ext cx="265329" cy="265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Shape 802">
            <a:extLst>
              <a:ext uri="{FF2B5EF4-FFF2-40B4-BE49-F238E27FC236}">
                <a16:creationId xmlns="" xmlns:a16="http://schemas.microsoft.com/office/drawing/2014/main" id="{66EC6CCF-E912-4D95-8A21-A45633D2D03E}"/>
              </a:ext>
            </a:extLst>
          </p:cNvPr>
          <p:cNvSpPr/>
          <p:nvPr/>
        </p:nvSpPr>
        <p:spPr>
          <a:xfrm>
            <a:off x="4578151" y="3774756"/>
            <a:ext cx="143609" cy="12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Shape 816">
            <a:extLst>
              <a:ext uri="{FF2B5EF4-FFF2-40B4-BE49-F238E27FC236}">
                <a16:creationId xmlns="" xmlns:a16="http://schemas.microsoft.com/office/drawing/2014/main" id="{9F79191D-FC3F-4EDB-8A99-D11D90C28E8A}"/>
              </a:ext>
            </a:extLst>
          </p:cNvPr>
          <p:cNvSpPr/>
          <p:nvPr/>
        </p:nvSpPr>
        <p:spPr>
          <a:xfrm>
            <a:off x="4517291" y="5228590"/>
            <a:ext cx="265329" cy="265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Shape 817">
            <a:extLst>
              <a:ext uri="{FF2B5EF4-FFF2-40B4-BE49-F238E27FC236}">
                <a16:creationId xmlns="" xmlns:a16="http://schemas.microsoft.com/office/drawing/2014/main" id="{0DD2B7C8-1955-4054-9B5C-29493F16BFCD}"/>
              </a:ext>
            </a:extLst>
          </p:cNvPr>
          <p:cNvSpPr/>
          <p:nvPr/>
        </p:nvSpPr>
        <p:spPr>
          <a:xfrm>
            <a:off x="4578151" y="5300661"/>
            <a:ext cx="143609" cy="12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4782620" y="3668866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4782620" y="3914611"/>
            <a:ext cx="31211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4782620" y="5085283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4782620" y="5331028"/>
            <a:ext cx="31211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4" name="Shape 796">
            <a:extLst>
              <a:ext uri="{FF2B5EF4-FFF2-40B4-BE49-F238E27FC236}">
                <a16:creationId xmlns="" xmlns:a16="http://schemas.microsoft.com/office/drawing/2014/main" id="{2BEA19BC-848B-4A68-B6BD-EDBCE2C69BBF}"/>
              </a:ext>
            </a:extLst>
          </p:cNvPr>
          <p:cNvSpPr/>
          <p:nvPr/>
        </p:nvSpPr>
        <p:spPr>
          <a:xfrm>
            <a:off x="804444" y="3693160"/>
            <a:ext cx="265329" cy="265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Shape 797">
            <a:extLst>
              <a:ext uri="{FF2B5EF4-FFF2-40B4-BE49-F238E27FC236}">
                <a16:creationId xmlns="" xmlns:a16="http://schemas.microsoft.com/office/drawing/2014/main" id="{508A4C18-5F85-4188-9503-2229B4C3BCDA}"/>
              </a:ext>
            </a:extLst>
          </p:cNvPr>
          <p:cNvSpPr/>
          <p:nvPr/>
        </p:nvSpPr>
        <p:spPr>
          <a:xfrm>
            <a:off x="865304" y="3765231"/>
            <a:ext cx="143609" cy="12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7" name="Shape 811">
            <a:extLst>
              <a:ext uri="{FF2B5EF4-FFF2-40B4-BE49-F238E27FC236}">
                <a16:creationId xmlns="" xmlns:a16="http://schemas.microsoft.com/office/drawing/2014/main" id="{2BAE7BE7-C066-4BC3-97DA-C73BB2137265}"/>
              </a:ext>
            </a:extLst>
          </p:cNvPr>
          <p:cNvSpPr/>
          <p:nvPr/>
        </p:nvSpPr>
        <p:spPr>
          <a:xfrm>
            <a:off x="804444" y="5219065"/>
            <a:ext cx="265329" cy="265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8" name="Shape 812">
            <a:extLst>
              <a:ext uri="{FF2B5EF4-FFF2-40B4-BE49-F238E27FC236}">
                <a16:creationId xmlns="" xmlns:a16="http://schemas.microsoft.com/office/drawing/2014/main" id="{1A40F84A-D6B7-4428-BE38-D2C34169A022}"/>
              </a:ext>
            </a:extLst>
          </p:cNvPr>
          <p:cNvSpPr/>
          <p:nvPr/>
        </p:nvSpPr>
        <p:spPr>
          <a:xfrm>
            <a:off x="865304" y="5291136"/>
            <a:ext cx="143609" cy="12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1096544" y="3668866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1096544" y="3914611"/>
            <a:ext cx="31211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D1B4F5A4-FE68-4B6A-A99A-68679B637087}"/>
              </a:ext>
            </a:extLst>
          </p:cNvPr>
          <p:cNvSpPr txBox="1"/>
          <p:nvPr/>
        </p:nvSpPr>
        <p:spPr>
          <a:xfrm>
            <a:off x="1096544" y="5085283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="" xmlns:a16="http://schemas.microsoft.com/office/drawing/2014/main" id="{30AA1578-4707-48FC-9B61-45783533CCFB}"/>
              </a:ext>
            </a:extLst>
          </p:cNvPr>
          <p:cNvSpPr txBox="1"/>
          <p:nvPr/>
        </p:nvSpPr>
        <p:spPr>
          <a:xfrm>
            <a:off x="1096544" y="5331028"/>
            <a:ext cx="31211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4" name="等腰三角形 3"/>
          <p:cNvSpPr/>
          <p:nvPr/>
        </p:nvSpPr>
        <p:spPr>
          <a:xfrm>
            <a:off x="387980" y="347242"/>
            <a:ext cx="318076" cy="301899"/>
          </a:xfrm>
          <a:custGeom>
            <a:avLst/>
            <a:gdLst>
              <a:gd name="connsiteX0" fmla="*/ 0 w 510212"/>
              <a:gd name="connsiteY0" fmla="*/ 439838 h 439838"/>
              <a:gd name="connsiteX1" fmla="*/ 255106 w 510212"/>
              <a:gd name="connsiteY1" fmla="*/ 0 h 439838"/>
              <a:gd name="connsiteX2" fmla="*/ 510212 w 510212"/>
              <a:gd name="connsiteY2" fmla="*/ 439838 h 439838"/>
              <a:gd name="connsiteX3" fmla="*/ 0 w 510212"/>
              <a:gd name="connsiteY3" fmla="*/ 439838 h 439838"/>
              <a:gd name="connsiteX0" fmla="*/ 0 w 515772"/>
              <a:gd name="connsiteY0" fmla="*/ 439838 h 494817"/>
              <a:gd name="connsiteX1" fmla="*/ 255106 w 515772"/>
              <a:gd name="connsiteY1" fmla="*/ 0 h 494817"/>
              <a:gd name="connsiteX2" fmla="*/ 510212 w 515772"/>
              <a:gd name="connsiteY2" fmla="*/ 439838 h 494817"/>
              <a:gd name="connsiteX3" fmla="*/ 0 w 51577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  <a:gd name="connsiteX0" fmla="*/ 5560 w 521332"/>
              <a:gd name="connsiteY0" fmla="*/ 439838 h 494817"/>
              <a:gd name="connsiteX1" fmla="*/ 260666 w 521332"/>
              <a:gd name="connsiteY1" fmla="*/ 0 h 494817"/>
              <a:gd name="connsiteX2" fmla="*/ 515772 w 521332"/>
              <a:gd name="connsiteY2" fmla="*/ 439838 h 494817"/>
              <a:gd name="connsiteX3" fmla="*/ 5560 w 521332"/>
              <a:gd name="connsiteY3" fmla="*/ 439838 h 4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2" h="494817">
                <a:moveTo>
                  <a:pt x="5560" y="439838"/>
                </a:moveTo>
                <a:cubicBezTo>
                  <a:pt x="-36958" y="366532"/>
                  <a:pt x="175631" y="0"/>
                  <a:pt x="260666" y="0"/>
                </a:cubicBezTo>
                <a:cubicBezTo>
                  <a:pt x="345701" y="0"/>
                  <a:pt x="558290" y="366532"/>
                  <a:pt x="515772" y="439838"/>
                </a:cubicBezTo>
                <a:cubicBezTo>
                  <a:pt x="473254" y="513144"/>
                  <a:pt x="48078" y="513144"/>
                  <a:pt x="5560" y="439838"/>
                </a:cubicBezTo>
                <a:close/>
              </a:path>
            </a:pathLst>
          </a:custGeom>
          <a:solidFill>
            <a:srgbClr val="FAA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787079" y="298136"/>
            <a:ext cx="321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249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9" grpId="0"/>
      <p:bldP spid="40" grpId="0"/>
      <p:bldP spid="41" grpId="0"/>
      <p:bldP spid="42" grpId="0"/>
      <p:bldP spid="49" grpId="0"/>
      <p:bldP spid="50" grpId="0"/>
      <p:bldP spid="51" grpId="0"/>
      <p:bldP spid="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空心弧 1"/>
          <p:cNvSpPr/>
          <p:nvPr/>
        </p:nvSpPr>
        <p:spPr>
          <a:xfrm rot="2862427">
            <a:off x="4345214" y="1019471"/>
            <a:ext cx="3363628" cy="3363628"/>
          </a:xfrm>
          <a:prstGeom prst="blockArc">
            <a:avLst>
              <a:gd name="adj1" fmla="val 11833848"/>
              <a:gd name="adj2" fmla="val 8904846"/>
              <a:gd name="adj3" fmla="val 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45182" y="1108386"/>
            <a:ext cx="1107996" cy="19379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6998128" y="1108386"/>
            <a:ext cx="559558" cy="6687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998128" y="1456405"/>
            <a:ext cx="559558" cy="6687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4115893" y="3058613"/>
            <a:ext cx="559558" cy="6687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115893" y="3406632"/>
            <a:ext cx="559558" cy="6687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5356177" y="3479296"/>
            <a:ext cx="1361890" cy="428444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2019</a:t>
            </a:r>
            <a:endParaRPr lang="zh-CN" altLang="en-US" sz="24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02340" y="1281351"/>
            <a:ext cx="677108" cy="164083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200" b="1" spc="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小</a:t>
            </a:r>
            <a:r>
              <a:rPr lang="zh-CN" altLang="en-US" sz="3200" b="1" spc="6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清新</a:t>
            </a:r>
            <a:endParaRPr lang="zh-CN" altLang="en-US" sz="3200" b="1" spc="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35446" y="1254099"/>
            <a:ext cx="677108" cy="215700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200" b="1" spc="600" dirty="0">
                <a:latin typeface="华文行楷" panose="02010800040101010101" pitchFamily="2" charset="-122"/>
                <a:ea typeface="华文行楷" panose="02010800040101010101" pitchFamily="2" charset="-122"/>
              </a:rPr>
              <a:t>教育培训</a:t>
            </a:r>
            <a:endParaRPr lang="zh-CN" altLang="en-US" sz="3200" b="1" spc="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28536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1315</Words>
  <Application>Microsoft Office PowerPoint</Application>
  <PresentationFormat>宽屏</PresentationFormat>
  <Paragraphs>155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Nexa Light</vt:lpstr>
      <vt:lpstr>方正姚体</vt:lpstr>
      <vt:lpstr>华文行楷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C_WY</dc:creator>
  <cp:lastModifiedBy>China</cp:lastModifiedBy>
  <cp:revision>13</cp:revision>
  <dcterms:created xsi:type="dcterms:W3CDTF">2018-09-26T12:15:32Z</dcterms:created>
  <dcterms:modified xsi:type="dcterms:W3CDTF">2018-09-27T02:09:59Z</dcterms:modified>
</cp:coreProperties>
</file>