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99" r:id="rId2"/>
    <p:sldId id="300" r:id="rId3"/>
    <p:sldId id="302" r:id="rId4"/>
    <p:sldId id="351" r:id="rId5"/>
    <p:sldId id="477" r:id="rId6"/>
    <p:sldId id="430" r:id="rId7"/>
    <p:sldId id="392" r:id="rId8"/>
    <p:sldId id="520" r:id="rId9"/>
    <p:sldId id="417" r:id="rId10"/>
    <p:sldId id="518" r:id="rId11"/>
    <p:sldId id="509" r:id="rId12"/>
    <p:sldId id="513" r:id="rId13"/>
    <p:sldId id="435" r:id="rId14"/>
    <p:sldId id="336" r:id="rId15"/>
    <p:sldId id="514" r:id="rId16"/>
    <p:sldId id="489" r:id="rId17"/>
    <p:sldId id="521" r:id="rId18"/>
    <p:sldId id="444" r:id="rId19"/>
    <p:sldId id="427" r:id="rId20"/>
    <p:sldId id="519" r:id="rId21"/>
    <p:sldId id="522" r:id="rId22"/>
    <p:sldId id="523" r:id="rId23"/>
  </p:sldIdLst>
  <p:sldSz cx="12192000" cy="6858000"/>
  <p:notesSz cx="6858000" cy="9144000"/>
  <p:embeddedFontLst>
    <p:embeddedFont>
      <p:font typeface="Microsoft YaHei" panose="020B0503020204020204" pitchFamily="34" charset="-122"/>
      <p:regular r:id="rId24"/>
      <p:bold r:id="rId25"/>
    </p:embeddedFont>
    <p:embeddedFont>
      <p:font typeface="Microsoft YaHei" panose="020B0503020204020204" pitchFamily="34" charset="-122"/>
      <p:regular r:id="rId24"/>
      <p:bold r:id="rId25"/>
    </p:embeddedFont>
    <p:embeddedFont>
      <p:font typeface="Segoe UI" panose="020B0502040204020203" pitchFamily="34" charset="0"/>
      <p:regular r:id="rId26"/>
      <p:bold r:id="rId27"/>
      <p:italic r:id="rId28"/>
      <p:boldItalic r:id="rId29"/>
    </p:embeddedFont>
    <p:embeddedFont>
      <p:font typeface="方正清刻本悦宋简体" panose="02000000000000000000" pitchFamily="2" charset="-122"/>
      <p:regular r:id="rId30"/>
    </p:embeddedFont>
    <p:embeddedFont>
      <p:font typeface="方正苏新诗柳楷简体" panose="02000000000000000000" pitchFamily="2" charset="-122"/>
      <p:regular r:id="rId31"/>
    </p:embeddedFont>
  </p:embeddedFontLst>
  <p:defaultTextStyle>
    <a:defPPr>
      <a:defRPr lang="zh-CN"/>
    </a:defPPr>
    <a:lvl1pPr marL="0" algn="l" defTabSz="914315" rtl="0" eaLnBrk="1" latinLnBrk="0" hangingPunct="1">
      <a:defRPr sz="1800" kern="1200">
        <a:solidFill>
          <a:schemeClr val="tx1"/>
        </a:solidFill>
        <a:latin typeface="+mn-lt"/>
        <a:ea typeface="+mn-ea"/>
        <a:cs typeface="+mn-cs"/>
      </a:defRPr>
    </a:lvl1pPr>
    <a:lvl2pPr marL="457157" algn="l" defTabSz="914315" rtl="0" eaLnBrk="1" latinLnBrk="0" hangingPunct="1">
      <a:defRPr sz="1800" kern="1200">
        <a:solidFill>
          <a:schemeClr val="tx1"/>
        </a:solidFill>
        <a:latin typeface="+mn-lt"/>
        <a:ea typeface="+mn-ea"/>
        <a:cs typeface="+mn-cs"/>
      </a:defRPr>
    </a:lvl2pPr>
    <a:lvl3pPr marL="914315" algn="l" defTabSz="914315" rtl="0" eaLnBrk="1" latinLnBrk="0" hangingPunct="1">
      <a:defRPr sz="1800" kern="1200">
        <a:solidFill>
          <a:schemeClr val="tx1"/>
        </a:solidFill>
        <a:latin typeface="+mn-lt"/>
        <a:ea typeface="+mn-ea"/>
        <a:cs typeface="+mn-cs"/>
      </a:defRPr>
    </a:lvl3pPr>
    <a:lvl4pPr marL="1371472" algn="l" defTabSz="914315" rtl="0" eaLnBrk="1" latinLnBrk="0" hangingPunct="1">
      <a:defRPr sz="1800" kern="1200">
        <a:solidFill>
          <a:schemeClr val="tx1"/>
        </a:solidFill>
        <a:latin typeface="+mn-lt"/>
        <a:ea typeface="+mn-ea"/>
        <a:cs typeface="+mn-cs"/>
      </a:defRPr>
    </a:lvl4pPr>
    <a:lvl5pPr marL="1828628" algn="l" defTabSz="914315" rtl="0" eaLnBrk="1" latinLnBrk="0" hangingPunct="1">
      <a:defRPr sz="1800" kern="1200">
        <a:solidFill>
          <a:schemeClr val="tx1"/>
        </a:solidFill>
        <a:latin typeface="+mn-lt"/>
        <a:ea typeface="+mn-ea"/>
        <a:cs typeface="+mn-cs"/>
      </a:defRPr>
    </a:lvl5pPr>
    <a:lvl6pPr marL="2285785" algn="l" defTabSz="914315" rtl="0" eaLnBrk="1" latinLnBrk="0" hangingPunct="1">
      <a:defRPr sz="1800" kern="1200">
        <a:solidFill>
          <a:schemeClr val="tx1"/>
        </a:solidFill>
        <a:latin typeface="+mn-lt"/>
        <a:ea typeface="+mn-ea"/>
        <a:cs typeface="+mn-cs"/>
      </a:defRPr>
    </a:lvl6pPr>
    <a:lvl7pPr marL="2742943" algn="l" defTabSz="914315" rtl="0" eaLnBrk="1" latinLnBrk="0" hangingPunct="1">
      <a:defRPr sz="1800" kern="1200">
        <a:solidFill>
          <a:schemeClr val="tx1"/>
        </a:solidFill>
        <a:latin typeface="+mn-lt"/>
        <a:ea typeface="+mn-ea"/>
        <a:cs typeface="+mn-cs"/>
      </a:defRPr>
    </a:lvl7pPr>
    <a:lvl8pPr marL="3200100" algn="l" defTabSz="914315" rtl="0" eaLnBrk="1" latinLnBrk="0" hangingPunct="1">
      <a:defRPr sz="1800" kern="1200">
        <a:solidFill>
          <a:schemeClr val="tx1"/>
        </a:solidFill>
        <a:latin typeface="+mn-lt"/>
        <a:ea typeface="+mn-ea"/>
        <a:cs typeface="+mn-cs"/>
      </a:defRPr>
    </a:lvl8pPr>
    <a:lvl9pPr marL="3657258" algn="l" defTabSz="91431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374A"/>
    <a:srgbClr val="CAD7E0"/>
    <a:srgbClr val="E2E9EE"/>
    <a:srgbClr val="5C819C"/>
    <a:srgbClr val="2A3D5A"/>
    <a:srgbClr val="3B4D57"/>
    <a:srgbClr val="89A4B9"/>
    <a:srgbClr val="FFCECD"/>
    <a:srgbClr val="FA9492"/>
    <a:srgbClr val="F56F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744" autoAdjust="0"/>
    <p:restoredTop sz="94660"/>
  </p:normalViewPr>
  <p:slideViewPr>
    <p:cSldViewPr snapToGrid="0" showGuides="1">
      <p:cViewPr>
        <p:scale>
          <a:sx n="50" d="100"/>
          <a:sy n="50" d="100"/>
        </p:scale>
        <p:origin x="936" y="546"/>
      </p:cViewPr>
      <p:guideLst>
        <p:guide orient="horz" pos="2137"/>
        <p:guide pos="3817"/>
      </p:guideLst>
    </p:cSldViewPr>
  </p:slideViewPr>
  <p:notesTextViewPr>
    <p:cViewPr>
      <p:scale>
        <a:sx n="1" d="1"/>
        <a:sy n="1" d="1"/>
      </p:scale>
      <p:origin x="0" y="0"/>
    </p:cViewPr>
  </p:notesTextViewPr>
  <p:sorterViewPr>
    <p:cViewPr>
      <p:scale>
        <a:sx n="100" d="100"/>
        <a:sy n="100" d="100"/>
      </p:scale>
      <p:origin x="0" y="-802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171E28"/>
              </a:solidFill>
              <a:ln w="19050">
                <a:solidFill>
                  <a:schemeClr val="lt1"/>
                </a:solidFill>
              </a:ln>
              <a:effectLst/>
            </c:spPr>
            <c:extLst>
              <c:ext xmlns:c16="http://schemas.microsoft.com/office/drawing/2014/chart" uri="{C3380CC4-5D6E-409C-BE32-E72D297353CC}">
                <c16:uniqueId val="{00000001-5966-4667-8B20-395AAC0A3823}"/>
              </c:ext>
            </c:extLst>
          </c:dPt>
          <c:dPt>
            <c:idx val="1"/>
            <c:bubble3D val="0"/>
            <c:spPr>
              <a:solidFill>
                <a:srgbClr val="2A374A"/>
              </a:solidFill>
              <a:ln w="19050">
                <a:solidFill>
                  <a:schemeClr val="lt1"/>
                </a:solidFill>
              </a:ln>
              <a:effectLst/>
            </c:spPr>
            <c:extLst>
              <c:ext xmlns:c16="http://schemas.microsoft.com/office/drawing/2014/chart" uri="{C3380CC4-5D6E-409C-BE32-E72D297353CC}">
                <c16:uniqueId val="{00000003-5966-4667-8B20-395AAC0A3823}"/>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5966-4667-8B20-395AAC0A3823}"/>
              </c:ext>
            </c:extLst>
          </c:dPt>
          <c:dPt>
            <c:idx val="3"/>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7-5966-4667-8B20-395AAC0A3823}"/>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5966-4667-8B20-395AAC0A3823}"/>
            </c:ext>
          </c:extLst>
        </c:ser>
        <c:ser>
          <c:idx val="1"/>
          <c:order val="1"/>
          <c:tx>
            <c:strRef>
              <c:f>Sheet1!$C$1</c:f>
              <c:strCache>
                <c:ptCount val="1"/>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A-5966-4667-8B20-395AAC0A382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C-5966-4667-8B20-395AAC0A382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E-5966-4667-8B20-395AAC0A382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0-5966-4667-8B20-395AAC0A3823}"/>
              </c:ext>
            </c:extLst>
          </c:dPt>
          <c:cat>
            <c:strRef>
              <c:f>Sheet1!$A$2:$A$5</c:f>
              <c:strCache>
                <c:ptCount val="4"/>
                <c:pt idx="0">
                  <c:v>第一季度</c:v>
                </c:pt>
                <c:pt idx="1">
                  <c:v>第二季度</c:v>
                </c:pt>
                <c:pt idx="2">
                  <c:v>第三季度</c:v>
                </c:pt>
                <c:pt idx="3">
                  <c:v>第四季度</c:v>
                </c:pt>
              </c:strCache>
            </c:strRef>
          </c:cat>
          <c:val>
            <c:numRef>
              <c:f>Sheet1!$C$2:$C$5</c:f>
              <c:numCache>
                <c:formatCode>General</c:formatCode>
                <c:ptCount val="4"/>
              </c:numCache>
            </c:numRef>
          </c:val>
          <c:extLst>
            <c:ext xmlns:c16="http://schemas.microsoft.com/office/drawing/2014/chart" uri="{C3380CC4-5D6E-409C-BE32-E72D297353CC}">
              <c16:uniqueId val="{00000011-5966-4667-8B20-395AAC0A3823}"/>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ea typeface="+mn-ea"/>
          <a:cs typeface="+mn-ea"/>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75000"/>
                <a:lumOff val="25000"/>
              </a:schemeClr>
            </a:solidFill>
          </c:spPr>
          <c:dPt>
            <c:idx val="0"/>
            <c:bubble3D val="0"/>
            <c:spPr>
              <a:solidFill>
                <a:srgbClr val="2A3D5A"/>
              </a:solidFill>
              <a:ln w="19050">
                <a:solidFill>
                  <a:schemeClr val="lt1"/>
                </a:solidFill>
              </a:ln>
              <a:effectLst/>
            </c:spPr>
            <c:extLst>
              <c:ext xmlns:c16="http://schemas.microsoft.com/office/drawing/2014/chart" uri="{C3380CC4-5D6E-409C-BE32-E72D297353CC}">
                <c16:uniqueId val="{00000001-89FE-4DD8-A00E-47FFE76823D1}"/>
              </c:ext>
            </c:extLst>
          </c:dPt>
          <c:dPt>
            <c:idx val="1"/>
            <c:bubble3D val="0"/>
            <c:spPr>
              <a:solidFill>
                <a:srgbClr val="2A374A"/>
              </a:solidFill>
              <a:ln w="19050">
                <a:solidFill>
                  <a:schemeClr val="lt1"/>
                </a:solidFill>
              </a:ln>
              <a:effectLst/>
            </c:spPr>
            <c:extLst>
              <c:ext xmlns:c16="http://schemas.microsoft.com/office/drawing/2014/chart" uri="{C3380CC4-5D6E-409C-BE32-E72D297353CC}">
                <c16:uniqueId val="{00000003-89FE-4DD8-A00E-47FFE76823D1}"/>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89FE-4DD8-A00E-47FFE76823D1}"/>
              </c:ext>
            </c:extLst>
          </c:dPt>
          <c:dPt>
            <c:idx val="3"/>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7-89FE-4DD8-A00E-47FFE76823D1}"/>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7.2</c:v>
                </c:pt>
                <c:pt idx="1">
                  <c:v>2.2000000000000002</c:v>
                </c:pt>
                <c:pt idx="2">
                  <c:v>2.4</c:v>
                </c:pt>
                <c:pt idx="3">
                  <c:v>2.2000000000000002</c:v>
                </c:pt>
              </c:numCache>
            </c:numRef>
          </c:val>
          <c:extLst>
            <c:ext xmlns:c16="http://schemas.microsoft.com/office/drawing/2014/chart" uri="{C3380CC4-5D6E-409C-BE32-E72D297353CC}">
              <c16:uniqueId val="{00000008-89FE-4DD8-A00E-47FFE76823D1}"/>
            </c:ext>
          </c:extLst>
        </c:ser>
        <c:ser>
          <c:idx val="1"/>
          <c:order val="1"/>
          <c:tx>
            <c:strRef>
              <c:f>Sheet1!$C$1</c:f>
              <c:strCache>
                <c:ptCount val="1"/>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A-89FE-4DD8-A00E-47FFE76823D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C-89FE-4DD8-A00E-47FFE76823D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E-89FE-4DD8-A00E-47FFE76823D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0-89FE-4DD8-A00E-47FFE76823D1}"/>
              </c:ext>
            </c:extLst>
          </c:dPt>
          <c:cat>
            <c:strRef>
              <c:f>Sheet1!$A$2:$A$5</c:f>
              <c:strCache>
                <c:ptCount val="4"/>
                <c:pt idx="0">
                  <c:v>第一季度</c:v>
                </c:pt>
                <c:pt idx="1">
                  <c:v>第二季度</c:v>
                </c:pt>
                <c:pt idx="2">
                  <c:v>第三季度</c:v>
                </c:pt>
                <c:pt idx="3">
                  <c:v>第四季度</c:v>
                </c:pt>
              </c:strCache>
            </c:strRef>
          </c:cat>
          <c:val>
            <c:numRef>
              <c:f>Sheet1!$C$2:$C$5</c:f>
              <c:numCache>
                <c:formatCode>General</c:formatCode>
                <c:ptCount val="4"/>
              </c:numCache>
            </c:numRef>
          </c:val>
          <c:extLst>
            <c:ext xmlns:c16="http://schemas.microsoft.com/office/drawing/2014/chart" uri="{C3380CC4-5D6E-409C-BE32-E72D297353CC}">
              <c16:uniqueId val="{00000011-89FE-4DD8-A00E-47FFE76823D1}"/>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ea typeface="+mn-ea"/>
          <a:cs typeface="+mn-ea"/>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260280850974348E-2"/>
          <c:y val="3.9145841658012735E-2"/>
          <c:w val="0.97147943829805128"/>
          <c:h val="0.82427103829791526"/>
        </c:manualLayout>
      </c:layout>
      <c:barChart>
        <c:barDir val="col"/>
        <c:grouping val="clustered"/>
        <c:varyColors val="0"/>
        <c:ser>
          <c:idx val="0"/>
          <c:order val="0"/>
          <c:tx>
            <c:strRef>
              <c:f>Sheet1!$B$1</c:f>
              <c:strCache>
                <c:ptCount val="1"/>
                <c:pt idx="0">
                  <c:v>销售额</c:v>
                </c:pt>
              </c:strCache>
            </c:strRef>
          </c:tx>
          <c:spPr>
            <a:solidFill>
              <a:srgbClr val="2A374A"/>
            </a:solidFill>
            <a:ln w="19050">
              <a:solidFill>
                <a:schemeClr val="lt1"/>
              </a:solidFill>
            </a:ln>
            <a:effectLst/>
          </c:spPr>
          <c:invertIfNegative val="0"/>
          <c:dPt>
            <c:idx val="0"/>
            <c:invertIfNegative val="0"/>
            <c:bubble3D val="0"/>
            <c:spPr>
              <a:solidFill>
                <a:srgbClr val="2A374A"/>
              </a:solidFill>
              <a:ln w="19050">
                <a:solidFill>
                  <a:schemeClr val="lt1"/>
                </a:solidFill>
              </a:ln>
              <a:effectLst/>
            </c:spPr>
            <c:extLst>
              <c:ext xmlns:c16="http://schemas.microsoft.com/office/drawing/2014/chart" uri="{C3380CC4-5D6E-409C-BE32-E72D297353CC}">
                <c16:uniqueId val="{00000001-C3C5-489C-8E7F-B4FE38A55245}"/>
              </c:ext>
            </c:extLst>
          </c:dPt>
          <c:dPt>
            <c:idx val="1"/>
            <c:invertIfNegative val="0"/>
            <c:bubble3D val="0"/>
            <c:spPr>
              <a:solidFill>
                <a:srgbClr val="2A374A"/>
              </a:solidFill>
              <a:ln w="19050">
                <a:solidFill>
                  <a:schemeClr val="lt1"/>
                </a:solidFill>
              </a:ln>
              <a:effectLst/>
            </c:spPr>
            <c:extLst>
              <c:ext xmlns:c16="http://schemas.microsoft.com/office/drawing/2014/chart" uri="{C3380CC4-5D6E-409C-BE32-E72D297353CC}">
                <c16:uniqueId val="{00000003-C3C5-489C-8E7F-B4FE38A55245}"/>
              </c:ext>
            </c:extLst>
          </c:dPt>
          <c:dPt>
            <c:idx val="2"/>
            <c:invertIfNegative val="0"/>
            <c:bubble3D val="0"/>
            <c:spPr>
              <a:solidFill>
                <a:srgbClr val="2A374A"/>
              </a:solidFill>
              <a:ln w="19050">
                <a:solidFill>
                  <a:schemeClr val="lt1"/>
                </a:solidFill>
              </a:ln>
              <a:effectLst/>
            </c:spPr>
            <c:extLst>
              <c:ext xmlns:c16="http://schemas.microsoft.com/office/drawing/2014/chart" uri="{C3380CC4-5D6E-409C-BE32-E72D297353CC}">
                <c16:uniqueId val="{00000005-C3C5-489C-8E7F-B4FE38A55245}"/>
              </c:ext>
            </c:extLst>
          </c:dPt>
          <c:dPt>
            <c:idx val="3"/>
            <c:invertIfNegative val="0"/>
            <c:bubble3D val="0"/>
            <c:spPr>
              <a:solidFill>
                <a:srgbClr val="2A374A"/>
              </a:solidFill>
              <a:ln w="19050">
                <a:solidFill>
                  <a:schemeClr val="lt1"/>
                </a:solidFill>
              </a:ln>
              <a:effectLst/>
            </c:spPr>
            <c:extLst>
              <c:ext xmlns:c16="http://schemas.microsoft.com/office/drawing/2014/chart" uri="{C3380CC4-5D6E-409C-BE32-E72D297353CC}">
                <c16:uniqueId val="{00000007-C3C5-489C-8E7F-B4FE38A55245}"/>
              </c:ext>
            </c:extLst>
          </c:dPt>
          <c:dLbls>
            <c:dLbl>
              <c:idx val="0"/>
              <c:tx>
                <c:rich>
                  <a:bodyPr/>
                  <a:lstStyle/>
                  <a:p>
                    <a:r>
                      <a:rPr lang="en-US" altLang="zh-CN"/>
                      <a:t>35</a:t>
                    </a:r>
                    <a:endParaRPr lang="en-US" altLang="zh-CN"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3C5-489C-8E7F-B4FE38A55245}"/>
                </c:ext>
              </c:extLst>
            </c:dLbl>
            <c:dLbl>
              <c:idx val="1"/>
              <c:tx>
                <c:rich>
                  <a:bodyPr/>
                  <a:lstStyle/>
                  <a:p>
                    <a:r>
                      <a:rPr lang="en-US" altLang="zh-CN"/>
                      <a:t>20</a:t>
                    </a:r>
                    <a:endParaRPr lang="en-US" altLang="zh-CN"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C5-489C-8E7F-B4FE38A55245}"/>
                </c:ext>
              </c:extLst>
            </c:dLbl>
            <c:dLbl>
              <c:idx val="2"/>
              <c:tx>
                <c:rich>
                  <a:bodyPr/>
                  <a:lstStyle/>
                  <a:p>
                    <a:r>
                      <a:rPr lang="en-US" altLang="zh-CN"/>
                      <a:t>10</a:t>
                    </a:r>
                    <a:endParaRPr lang="en-US" altLang="zh-CN"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3C5-489C-8E7F-B4FE38A55245}"/>
                </c:ext>
              </c:extLst>
            </c:dLbl>
            <c:dLbl>
              <c:idx val="3"/>
              <c:tx>
                <c:rich>
                  <a:bodyPr/>
                  <a:lstStyle/>
                  <a:p>
                    <a:r>
                      <a:rPr lang="en-US" altLang="zh-CN"/>
                      <a:t>5</a:t>
                    </a:r>
                    <a:endParaRPr lang="en-US" altLang="zh-CN"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3C5-489C-8E7F-B4FE38A5524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方正清刻本悦宋简体" panose="02000000000000000000" pitchFamily="2" charset="-122"/>
                    <a:ea typeface="+mn-ea"/>
                    <a:cs typeface="+mn-ea"/>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0%</c:formatCode>
                <c:ptCount val="4"/>
                <c:pt idx="0">
                  <c:v>0.5</c:v>
                </c:pt>
                <c:pt idx="1">
                  <c:v>0.3</c:v>
                </c:pt>
                <c:pt idx="2">
                  <c:v>0.15</c:v>
                </c:pt>
                <c:pt idx="3">
                  <c:v>0.05</c:v>
                </c:pt>
              </c:numCache>
            </c:numRef>
          </c:val>
          <c:extLst>
            <c:ext xmlns:c16="http://schemas.microsoft.com/office/drawing/2014/chart" uri="{C3380CC4-5D6E-409C-BE32-E72D297353CC}">
              <c16:uniqueId val="{00000008-C3C5-489C-8E7F-B4FE38A55245}"/>
            </c:ext>
          </c:extLst>
        </c:ser>
        <c:dLbls>
          <c:showLegendKey val="0"/>
          <c:showVal val="0"/>
          <c:showCatName val="0"/>
          <c:showSerName val="0"/>
          <c:showPercent val="0"/>
          <c:showBubbleSize val="0"/>
        </c:dLbls>
        <c:gapWidth val="500"/>
        <c:axId val="-167574176"/>
        <c:axId val="-549964928"/>
      </c:barChart>
      <c:valAx>
        <c:axId val="-549964928"/>
        <c:scaling>
          <c:orientation val="minMax"/>
        </c:scaling>
        <c:delete val="1"/>
        <c:axPos val="l"/>
        <c:numFmt formatCode="0%" sourceLinked="1"/>
        <c:majorTickMark val="out"/>
        <c:minorTickMark val="none"/>
        <c:tickLblPos val="nextTo"/>
        <c:crossAx val="-167574176"/>
        <c:crosses val="autoZero"/>
        <c:crossBetween val="between"/>
      </c:valAx>
      <c:catAx>
        <c:axId val="-167574176"/>
        <c:scaling>
          <c:orientation val="minMax"/>
        </c:scaling>
        <c:delete val="0"/>
        <c:axPos val="b"/>
        <c:numFmt formatCode="General" sourceLinked="1"/>
        <c:majorTickMark val="out"/>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方正清刻本悦宋简体" panose="02000000000000000000" pitchFamily="2" charset="-122"/>
                <a:ea typeface="+mn-ea"/>
                <a:cs typeface="+mn-ea"/>
              </a:defRPr>
            </a:pPr>
            <a:endParaRPr lang="zh-CN"/>
          </a:p>
        </c:txPr>
        <c:crossAx val="-549964928"/>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sz="1600">
          <a:solidFill>
            <a:schemeClr val="tx1"/>
          </a:solidFill>
          <a:latin typeface="方正清刻本悦宋简体" panose="02000000000000000000" pitchFamily="2" charset="-122"/>
          <a:ea typeface="+mn-ea"/>
          <a:cs typeface="+mn-ea"/>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1"/>
          <c:order val="0"/>
          <c:tx>
            <c:strRef>
              <c:f>Sheet1!$C$1</c:f>
              <c:strCache>
                <c:ptCount val="1"/>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A-5966-4667-8B20-395AAC0A382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C-5966-4667-8B20-395AAC0A382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E-5966-4667-8B20-395AAC0A382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0-5966-4667-8B20-395AAC0A3823}"/>
              </c:ext>
            </c:extLst>
          </c:dPt>
          <c:cat>
            <c:strRef>
              <c:f>Sheet1!$A$2:$A$5</c:f>
              <c:strCache>
                <c:ptCount val="4"/>
                <c:pt idx="0">
                  <c:v>第一季度</c:v>
                </c:pt>
                <c:pt idx="1">
                  <c:v>第二季度</c:v>
                </c:pt>
                <c:pt idx="2">
                  <c:v>第三季度</c:v>
                </c:pt>
                <c:pt idx="3">
                  <c:v>第四季度</c:v>
                </c:pt>
              </c:strCache>
            </c:strRef>
          </c:cat>
          <c:val>
            <c:numRef>
              <c:f>Sheet1!$C$2:$C$5</c:f>
              <c:numCache>
                <c:formatCode>General</c:formatCode>
                <c:ptCount val="4"/>
              </c:numCache>
            </c:numRef>
          </c:val>
          <c:extLst>
            <c:ext xmlns:c16="http://schemas.microsoft.com/office/drawing/2014/chart" uri="{C3380CC4-5D6E-409C-BE32-E72D297353CC}">
              <c16:uniqueId val="{00000011-5966-4667-8B20-395AAC0A3823}"/>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1"/>
            <a:ext cx="9144000" cy="2387601"/>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9"/>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2871635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225144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983853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7"/>
            <a:ext cx="5181600" cy="43513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7"/>
            <a:ext cx="5181600" cy="43513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34560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2"/>
          </a:xfrm>
        </p:spPr>
        <p:txBody>
          <a:bodyPr/>
          <a:lstStyle/>
          <a:p>
            <a:r>
              <a:rPr lang="zh-CN" altLang="en-US"/>
              <a:t>单击此处编辑母版标题样式</a:t>
            </a:r>
          </a:p>
        </p:txBody>
      </p:sp>
      <p:sp>
        <p:nvSpPr>
          <p:cNvPr id="3" name="文本占位符 2"/>
          <p:cNvSpPr>
            <a:spLocks noGrp="1"/>
          </p:cNvSpPr>
          <p:nvPr>
            <p:ph type="body" idx="1"/>
          </p:nvPr>
        </p:nvSpPr>
        <p:spPr>
          <a:xfrm>
            <a:off x="839789" y="1681164"/>
            <a:ext cx="5157787" cy="8239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9" y="2505076"/>
            <a:ext cx="5157787" cy="368458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1" y="1681164"/>
            <a:ext cx="5183188" cy="8239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1" y="2505076"/>
            <a:ext cx="5183188" cy="368458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899019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2569897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2742622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3"/>
            <a:ext cx="3932237" cy="1600199"/>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7"/>
            <a:ext cx="6172200" cy="487362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1"/>
            <a:ext cx="3932237"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2489096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3"/>
            <a:ext cx="3932237" cy="1600199"/>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7"/>
            <a:ext cx="6172200" cy="487362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1"/>
            <a:ext cx="3932237"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2090477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2197565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6"/>
            <a:ext cx="2628900" cy="581183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6"/>
            <a:ext cx="7734300" cy="581183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5D8AB6A-B985-4AD2-A55E-FC640BFA22A7}" type="datetimeFigureOut">
              <a:rPr lang="zh-CN" altLang="en-US" smtClean="0"/>
              <a:t>2018/8/1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3137383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Picture Placeholder 4"/>
          <p:cNvSpPr>
            <a:spLocks noGrp="1"/>
          </p:cNvSpPr>
          <p:nvPr>
            <p:ph type="pic" sz="quarter" idx="26" hasCustomPrompt="1"/>
          </p:nvPr>
        </p:nvSpPr>
        <p:spPr>
          <a:xfrm>
            <a:off x="779603" y="1859218"/>
            <a:ext cx="3012566" cy="3012566"/>
          </a:xfrm>
          <a:prstGeom prst="ellipse">
            <a:avLst/>
          </a:prstGeom>
          <a:ln w="19050">
            <a:noFill/>
          </a:ln>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7" name="Picture Placeholder 4"/>
          <p:cNvSpPr>
            <a:spLocks noGrp="1"/>
          </p:cNvSpPr>
          <p:nvPr>
            <p:ph type="pic" sz="quarter" idx="27" hasCustomPrompt="1"/>
          </p:nvPr>
        </p:nvSpPr>
        <p:spPr>
          <a:xfrm>
            <a:off x="4472117" y="1859217"/>
            <a:ext cx="3012566" cy="3012566"/>
          </a:xfrm>
          <a:prstGeom prst="ellipse">
            <a:avLst/>
          </a:prstGeom>
          <a:ln w="19050">
            <a:noFill/>
          </a:ln>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8" name="Picture Placeholder 4"/>
          <p:cNvSpPr>
            <a:spLocks noGrp="1"/>
          </p:cNvSpPr>
          <p:nvPr>
            <p:ph type="pic" sz="quarter" idx="28" hasCustomPrompt="1"/>
          </p:nvPr>
        </p:nvSpPr>
        <p:spPr>
          <a:xfrm>
            <a:off x="8164631" y="1859217"/>
            <a:ext cx="3012566" cy="3012566"/>
          </a:xfrm>
          <a:prstGeom prst="ellipse">
            <a:avLst/>
          </a:prstGeom>
          <a:ln w="19050">
            <a:noFill/>
          </a:ln>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val="2683238470"/>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7"/>
            <a:ext cx="10515600" cy="435133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6"/>
          </a:xfrm>
          <a:prstGeom prst="rect">
            <a:avLst/>
          </a:prstGeom>
        </p:spPr>
        <p:txBody>
          <a:bodyPr vert="horz" lIns="91440" tIns="45720" rIns="91440" bIns="45720" rtlCol="0" anchor="ctr"/>
          <a:lstStyle>
            <a:lvl1pPr algn="l">
              <a:defRPr sz="1200">
                <a:solidFill>
                  <a:schemeClr val="tx1">
                    <a:tint val="75000"/>
                  </a:schemeClr>
                </a:solidFill>
              </a:defRPr>
            </a:lvl1pPr>
          </a:lstStyle>
          <a:p>
            <a:fld id="{45D8AB6A-B985-4AD2-A55E-FC640BFA22A7}" type="datetimeFigureOut">
              <a:rPr lang="zh-CN" altLang="en-US" smtClean="0"/>
              <a:t>2018/8/1</a:t>
            </a:fld>
            <a:endParaRPr lang="zh-CN" altLang="en-US"/>
          </a:p>
        </p:txBody>
      </p:sp>
      <p:sp>
        <p:nvSpPr>
          <p:cNvPr id="5" name="页脚占位符 4"/>
          <p:cNvSpPr>
            <a:spLocks noGrp="1"/>
          </p:cNvSpPr>
          <p:nvPr>
            <p:ph type="ftr" sz="quarter" idx="3"/>
          </p:nvPr>
        </p:nvSpPr>
        <p:spPr>
          <a:xfrm>
            <a:off x="4038600" y="6356350"/>
            <a:ext cx="4114800" cy="36512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6"/>
          </a:xfrm>
          <a:prstGeom prst="rect">
            <a:avLst/>
          </a:prstGeom>
        </p:spPr>
        <p:txBody>
          <a:bodyPr vert="horz" lIns="91440" tIns="45720" rIns="91440" bIns="45720" rtlCol="0" anchor="ctr"/>
          <a:lstStyle>
            <a:lvl1pPr algn="r">
              <a:defRPr sz="1200">
                <a:solidFill>
                  <a:schemeClr val="tx1">
                    <a:tint val="75000"/>
                  </a:schemeClr>
                </a:solidFill>
              </a:defRPr>
            </a:lvl1pPr>
          </a:lstStyle>
          <a:p>
            <a:fld id="{BA758816-EA96-4CC3-8EF0-CD7A46E06101}" type="slidenum">
              <a:rPr lang="zh-CN" altLang="en-US" smtClean="0"/>
              <a:t>‹#›</a:t>
            </a:fld>
            <a:endParaRPr lang="zh-CN" altLang="en-US"/>
          </a:p>
        </p:txBody>
      </p:sp>
    </p:spTree>
    <p:extLst>
      <p:ext uri="{BB962C8B-B14F-4D97-AF65-F5344CB8AC3E}">
        <p14:creationId xmlns:p14="http://schemas.microsoft.com/office/powerpoint/2010/main" val="33328195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5F37838-DF24-4707-B1D0-CD6B70247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grpSp>
        <p:nvGrpSpPr>
          <p:cNvPr id="4" name="组合 3">
            <a:extLst>
              <a:ext uri="{FF2B5EF4-FFF2-40B4-BE49-F238E27FC236}">
                <a16:creationId xmlns:a16="http://schemas.microsoft.com/office/drawing/2014/main" id="{679BF60A-97C4-4304-87C1-80AF149CE83A}"/>
              </a:ext>
            </a:extLst>
          </p:cNvPr>
          <p:cNvGrpSpPr/>
          <p:nvPr/>
        </p:nvGrpSpPr>
        <p:grpSpPr>
          <a:xfrm>
            <a:off x="7008355" y="2122078"/>
            <a:ext cx="2358114" cy="2962744"/>
            <a:chOff x="7008355" y="2122078"/>
            <a:chExt cx="2358114" cy="2962744"/>
          </a:xfrm>
        </p:grpSpPr>
        <p:sp>
          <p:nvSpPr>
            <p:cNvPr id="7" name="文本框 6">
              <a:extLst>
                <a:ext uri="{FF2B5EF4-FFF2-40B4-BE49-F238E27FC236}">
                  <a16:creationId xmlns:a16="http://schemas.microsoft.com/office/drawing/2014/main" id="{8F206926-9398-44CC-BAD8-F859752D4067}"/>
                </a:ext>
              </a:extLst>
            </p:cNvPr>
            <p:cNvSpPr txBox="1"/>
            <p:nvPr/>
          </p:nvSpPr>
          <p:spPr>
            <a:xfrm>
              <a:off x="7008355" y="2122078"/>
              <a:ext cx="1415772" cy="2144177"/>
            </a:xfrm>
            <a:prstGeom prst="rect">
              <a:avLst/>
            </a:prstGeom>
            <a:noFill/>
          </p:spPr>
          <p:txBody>
            <a:bodyPr vert="eaVert" wrap="none" rtlCol="0">
              <a:spAutoFit/>
            </a:bodyPr>
            <a:lstStyle/>
            <a:p>
              <a:r>
                <a:rPr lang="zh-CN" altLang="en-US" sz="8000" dirty="0">
                  <a:solidFill>
                    <a:srgbClr val="3B4D57"/>
                  </a:solidFill>
                  <a:latin typeface="+mn-ea"/>
                  <a:cs typeface="+mn-ea"/>
                </a:rPr>
                <a:t>日系</a:t>
              </a:r>
            </a:p>
          </p:txBody>
        </p:sp>
        <p:sp>
          <p:nvSpPr>
            <p:cNvPr id="8" name="文本框 7">
              <a:extLst>
                <a:ext uri="{FF2B5EF4-FFF2-40B4-BE49-F238E27FC236}">
                  <a16:creationId xmlns:a16="http://schemas.microsoft.com/office/drawing/2014/main" id="{DDFA4A81-2E60-49EB-BD3A-01B0786BB351}"/>
                </a:ext>
              </a:extLst>
            </p:cNvPr>
            <p:cNvSpPr txBox="1"/>
            <p:nvPr/>
          </p:nvSpPr>
          <p:spPr>
            <a:xfrm>
              <a:off x="8504695" y="2735461"/>
              <a:ext cx="861774" cy="2349361"/>
            </a:xfrm>
            <a:prstGeom prst="rect">
              <a:avLst/>
            </a:prstGeom>
            <a:noFill/>
          </p:spPr>
          <p:txBody>
            <a:bodyPr vert="eaVert" wrap="none" rtlCol="0">
              <a:spAutoFit/>
            </a:bodyPr>
            <a:lstStyle/>
            <a:p>
              <a:r>
                <a:rPr lang="zh-CN" altLang="en-US" sz="4400">
                  <a:solidFill>
                    <a:srgbClr val="5C819C"/>
                  </a:solidFill>
                  <a:latin typeface="+mn-ea"/>
                  <a:cs typeface="+mn-ea"/>
                </a:rPr>
                <a:t>の小清新</a:t>
              </a:r>
              <a:endParaRPr lang="zh-CN" altLang="en-US" sz="4400" dirty="0">
                <a:solidFill>
                  <a:srgbClr val="5C819C"/>
                </a:solidFill>
                <a:latin typeface="+mn-ea"/>
                <a:cs typeface="+mn-ea"/>
              </a:endParaRPr>
            </a:p>
          </p:txBody>
        </p:sp>
      </p:grpSp>
      <p:sp>
        <p:nvSpPr>
          <p:cNvPr id="9" name="矩形 8">
            <a:extLst>
              <a:ext uri="{FF2B5EF4-FFF2-40B4-BE49-F238E27FC236}">
                <a16:creationId xmlns:a16="http://schemas.microsoft.com/office/drawing/2014/main" id="{DDD8F862-45B0-4A89-9413-6B0DAF0459B2}"/>
              </a:ext>
            </a:extLst>
          </p:cNvPr>
          <p:cNvSpPr/>
          <p:nvPr/>
        </p:nvSpPr>
        <p:spPr>
          <a:xfrm rot="16200000">
            <a:off x="5358281" y="2593508"/>
            <a:ext cx="1003031" cy="2120138"/>
          </a:xfrm>
          <a:prstGeom prst="rect">
            <a:avLst/>
          </a:prstGeom>
        </p:spPr>
        <p:txBody>
          <a:bodyPr vert="eaVert" wrap="square">
            <a:spAutoFit/>
          </a:bodyPr>
          <a:lstStyle/>
          <a:p>
            <a:pPr defTabSz="914400">
              <a:lnSpc>
                <a:spcPct val="130000"/>
              </a:lnSpc>
              <a:defRPr/>
            </a:pPr>
            <a:r>
              <a:rPr lang="en-US" altLang="zh-CN" sz="1050" kern="0" dirty="0">
                <a:solidFill>
                  <a:srgbClr val="3B4D57"/>
                </a:solidFill>
                <a:cs typeface="+mn-ea"/>
              </a:rPr>
              <a:t>Lorem ipsum dolor sit </a:t>
            </a:r>
            <a:r>
              <a:rPr lang="en-US" altLang="zh-CN" sz="1050" kern="0" dirty="0" err="1">
                <a:solidFill>
                  <a:srgbClr val="3B4D57"/>
                </a:solidFill>
                <a:cs typeface="+mn-ea"/>
              </a:rPr>
              <a:t>amet</a:t>
            </a:r>
            <a:r>
              <a:rPr lang="en-US" altLang="zh-CN" sz="1050" kern="0" dirty="0">
                <a:solidFill>
                  <a:srgbClr val="3B4D57"/>
                </a:solidFill>
                <a:cs typeface="+mn-ea"/>
              </a:rPr>
              <a:t>, </a:t>
            </a:r>
            <a:r>
              <a:rPr lang="en-US" altLang="zh-CN" sz="1050" kern="0" dirty="0" err="1">
                <a:solidFill>
                  <a:srgbClr val="3B4D57"/>
                </a:solidFill>
                <a:cs typeface="+mn-ea"/>
              </a:rPr>
              <a:t>consectetur</a:t>
            </a:r>
            <a:r>
              <a:rPr lang="en-US" altLang="zh-CN" sz="1050" kern="0" dirty="0">
                <a:solidFill>
                  <a:srgbClr val="3B4D57"/>
                </a:solidFill>
                <a:cs typeface="+mn-ea"/>
              </a:rPr>
              <a:t> </a:t>
            </a:r>
            <a:r>
              <a:rPr lang="en-US" altLang="zh-CN" sz="1050" kern="0" dirty="0" err="1">
                <a:solidFill>
                  <a:srgbClr val="3B4D57"/>
                </a:solidFill>
                <a:cs typeface="+mn-ea"/>
              </a:rPr>
              <a:t>adipiscing</a:t>
            </a:r>
            <a:r>
              <a:rPr lang="en-US" altLang="zh-CN" sz="1050" kern="0" dirty="0">
                <a:solidFill>
                  <a:srgbClr val="3B4D57"/>
                </a:solidFill>
                <a:cs typeface="+mn-ea"/>
              </a:rPr>
              <a:t> </a:t>
            </a:r>
            <a:r>
              <a:rPr lang="en-US" altLang="zh-CN" sz="1050" kern="0" dirty="0" err="1">
                <a:solidFill>
                  <a:srgbClr val="3B4D57"/>
                </a:solidFill>
                <a:cs typeface="+mn-ea"/>
              </a:rPr>
              <a:t>elit</a:t>
            </a:r>
            <a:r>
              <a:rPr lang="en-US" altLang="zh-CN" sz="1050" kern="0" dirty="0">
                <a:solidFill>
                  <a:srgbClr val="3B4D57"/>
                </a:solidFill>
                <a:cs typeface="+mn-ea"/>
              </a:rPr>
              <a:t>, </a:t>
            </a:r>
            <a:r>
              <a:rPr lang="en-US" altLang="zh-CN" sz="1050" kern="0" dirty="0" err="1">
                <a:solidFill>
                  <a:srgbClr val="3B4D57"/>
                </a:solidFill>
                <a:cs typeface="+mn-ea"/>
              </a:rPr>
              <a:t>sed</a:t>
            </a:r>
            <a:r>
              <a:rPr lang="en-US" altLang="zh-CN" sz="1050" kern="0" dirty="0">
                <a:solidFill>
                  <a:srgbClr val="3B4D57"/>
                </a:solidFill>
                <a:cs typeface="+mn-ea"/>
              </a:rPr>
              <a:t> do </a:t>
            </a:r>
            <a:r>
              <a:rPr lang="en-US" altLang="zh-CN" sz="1050" kern="0" dirty="0" err="1">
                <a:solidFill>
                  <a:srgbClr val="3B4D57"/>
                </a:solidFill>
                <a:cs typeface="+mn-ea"/>
              </a:rPr>
              <a:t>eiusmod</a:t>
            </a:r>
            <a:r>
              <a:rPr lang="en-US" altLang="zh-CN" sz="1050" kern="0" dirty="0">
                <a:solidFill>
                  <a:srgbClr val="3B4D57"/>
                </a:solidFill>
                <a:cs typeface="+mn-ea"/>
              </a:rPr>
              <a:t> </a:t>
            </a:r>
            <a:r>
              <a:rPr lang="en-US" altLang="zh-CN" sz="1050" kern="0" dirty="0" err="1">
                <a:solidFill>
                  <a:srgbClr val="3B4D57"/>
                </a:solidFill>
                <a:cs typeface="+mn-ea"/>
              </a:rPr>
              <a:t>tempor</a:t>
            </a:r>
            <a:r>
              <a:rPr lang="en-US" altLang="zh-CN" sz="1050" kern="0" dirty="0">
                <a:solidFill>
                  <a:srgbClr val="3B4D57"/>
                </a:solidFill>
                <a:cs typeface="+mn-ea"/>
              </a:rPr>
              <a:t> </a:t>
            </a:r>
            <a:r>
              <a:rPr lang="en-US" altLang="zh-CN" sz="1050" kern="0" dirty="0" err="1">
                <a:solidFill>
                  <a:srgbClr val="3B4D57"/>
                </a:solidFill>
                <a:cs typeface="+mn-ea"/>
              </a:rPr>
              <a:t>incididunt</a:t>
            </a:r>
            <a:r>
              <a:rPr lang="en-US" altLang="zh-CN" sz="1050" kern="0" dirty="0">
                <a:solidFill>
                  <a:srgbClr val="3B4D57"/>
                </a:solidFill>
                <a:cs typeface="+mn-ea"/>
              </a:rPr>
              <a:t> </a:t>
            </a:r>
            <a:r>
              <a:rPr lang="en-US" altLang="zh-CN" sz="1050" kern="0" dirty="0" err="1">
                <a:solidFill>
                  <a:srgbClr val="3B4D57"/>
                </a:solidFill>
                <a:cs typeface="+mn-ea"/>
              </a:rPr>
              <a:t>ut</a:t>
            </a:r>
            <a:r>
              <a:rPr lang="en-US" altLang="zh-CN" sz="1050" kern="0" dirty="0">
                <a:solidFill>
                  <a:srgbClr val="3B4D57"/>
                </a:solidFill>
                <a:cs typeface="+mn-ea"/>
              </a:rPr>
              <a:t> </a:t>
            </a:r>
            <a:r>
              <a:rPr lang="en-US" altLang="zh-CN" sz="1050" kern="0" dirty="0" err="1">
                <a:solidFill>
                  <a:srgbClr val="3B4D57"/>
                </a:solidFill>
                <a:cs typeface="+mn-ea"/>
              </a:rPr>
              <a:t>labore</a:t>
            </a:r>
            <a:r>
              <a:rPr lang="en-US" altLang="zh-CN" sz="1050" kern="0" dirty="0">
                <a:solidFill>
                  <a:srgbClr val="3B4D57"/>
                </a:solidFill>
                <a:cs typeface="+mn-ea"/>
              </a:rPr>
              <a:t> et </a:t>
            </a:r>
            <a:r>
              <a:rPr lang="en-US" altLang="zh-CN" sz="1050" kern="0" dirty="0" err="1">
                <a:solidFill>
                  <a:srgbClr val="3B4D57"/>
                </a:solidFill>
                <a:cs typeface="+mn-ea"/>
              </a:rPr>
              <a:t>dolore</a:t>
            </a:r>
            <a:r>
              <a:rPr lang="en-US" altLang="zh-CN" sz="1050" kern="0" dirty="0">
                <a:solidFill>
                  <a:srgbClr val="3B4D57"/>
                </a:solidFill>
                <a:cs typeface="+mn-ea"/>
              </a:rPr>
              <a:t> magna </a:t>
            </a:r>
            <a:r>
              <a:rPr lang="en-US" altLang="zh-CN" sz="1050" kern="0" dirty="0" err="1">
                <a:solidFill>
                  <a:srgbClr val="3B4D57"/>
                </a:solidFill>
                <a:cs typeface="+mn-ea"/>
              </a:rPr>
              <a:t>aliqua</a:t>
            </a:r>
            <a:r>
              <a:rPr lang="en-US" altLang="zh-CN" sz="1050" kern="0" dirty="0">
                <a:solidFill>
                  <a:srgbClr val="3B4D57"/>
                </a:solidFill>
                <a:cs typeface="+mn-ea"/>
              </a:rPr>
              <a:t>. </a:t>
            </a:r>
          </a:p>
        </p:txBody>
      </p:sp>
      <p:pic>
        <p:nvPicPr>
          <p:cNvPr id="2" name="图片 1">
            <a:extLst>
              <a:ext uri="{FF2B5EF4-FFF2-40B4-BE49-F238E27FC236}">
                <a16:creationId xmlns:a16="http://schemas.microsoft.com/office/drawing/2014/main" id="{7AD82BD4-A74D-41B0-ADAC-68A047E98C47}"/>
              </a:ext>
            </a:extLst>
          </p:cNvPr>
          <p:cNvPicPr>
            <a:picLocks noChangeAspect="1"/>
          </p:cNvPicPr>
          <p:nvPr/>
        </p:nvPicPr>
        <p:blipFill rotWithShape="1">
          <a:blip r:embed="rId3">
            <a:clrChange>
              <a:clrFrom>
                <a:srgbClr val="FFFFFF"/>
              </a:clrFrom>
              <a:clrTo>
                <a:srgbClr val="FFFFFF">
                  <a:alpha val="0"/>
                </a:srgbClr>
              </a:clrTo>
            </a:clrChange>
          </a:blip>
          <a:srcRect r="53438"/>
          <a:stretch/>
        </p:blipFill>
        <p:spPr>
          <a:xfrm>
            <a:off x="-33655" y="1"/>
            <a:ext cx="5676900" cy="6857999"/>
          </a:xfrm>
          <a:prstGeom prst="rect">
            <a:avLst/>
          </a:prstGeom>
        </p:spPr>
      </p:pic>
    </p:spTree>
    <p:extLst>
      <p:ext uri="{BB962C8B-B14F-4D97-AF65-F5344CB8AC3E}">
        <p14:creationId xmlns:p14="http://schemas.microsoft.com/office/powerpoint/2010/main" val="243962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FDD3186-716E-417F-BDAF-ADF47952F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grpSp>
        <p:nvGrpSpPr>
          <p:cNvPr id="2" name="组合 1">
            <a:extLst>
              <a:ext uri="{FF2B5EF4-FFF2-40B4-BE49-F238E27FC236}">
                <a16:creationId xmlns:a16="http://schemas.microsoft.com/office/drawing/2014/main" id="{4812E94A-D1BE-46CB-8501-584D59AD9345}"/>
              </a:ext>
            </a:extLst>
          </p:cNvPr>
          <p:cNvGrpSpPr/>
          <p:nvPr/>
        </p:nvGrpSpPr>
        <p:grpSpPr>
          <a:xfrm>
            <a:off x="5488609" y="1736393"/>
            <a:ext cx="5167630" cy="3705860"/>
            <a:chOff x="5488609" y="1736393"/>
            <a:chExt cx="5167630" cy="3705860"/>
          </a:xfrm>
        </p:grpSpPr>
        <p:grpSp>
          <p:nvGrpSpPr>
            <p:cNvPr id="8" name="组合 7">
              <a:extLst>
                <a:ext uri="{FF2B5EF4-FFF2-40B4-BE49-F238E27FC236}">
                  <a16:creationId xmlns:a16="http://schemas.microsoft.com/office/drawing/2014/main" id="{7F32BCAB-7EB4-40E1-A736-3DB8ADEA2921}"/>
                </a:ext>
              </a:extLst>
            </p:cNvPr>
            <p:cNvGrpSpPr/>
            <p:nvPr/>
          </p:nvGrpSpPr>
          <p:grpSpPr>
            <a:xfrm>
              <a:off x="5488609" y="1736393"/>
              <a:ext cx="3230880" cy="631190"/>
              <a:chOff x="7680" y="2887"/>
              <a:chExt cx="5088" cy="994"/>
            </a:xfrm>
          </p:grpSpPr>
          <p:sp>
            <p:nvSpPr>
              <p:cNvPr id="9" name="文本框 8">
                <a:extLst>
                  <a:ext uri="{FF2B5EF4-FFF2-40B4-BE49-F238E27FC236}">
                    <a16:creationId xmlns:a16="http://schemas.microsoft.com/office/drawing/2014/main" id="{6147B0B9-2196-482F-9533-557CF3EA30A1}"/>
                  </a:ext>
                </a:extLst>
              </p:cNvPr>
              <p:cNvSpPr txBox="1"/>
              <p:nvPr/>
            </p:nvSpPr>
            <p:spPr>
              <a:xfrm>
                <a:off x="8543" y="2887"/>
                <a:ext cx="4225" cy="994"/>
              </a:xfrm>
              <a:prstGeom prst="rect">
                <a:avLst/>
              </a:prstGeom>
              <a:noFill/>
            </p:spPr>
            <p:txBody>
              <a:bodyPr wrap="square" rtlCol="0">
                <a:spAutoFit/>
              </a:bodyPr>
              <a:lstStyle/>
              <a:p>
                <a:r>
                  <a:rPr lang="zh-CN" altLang="en-US" sz="2400">
                    <a:solidFill>
                      <a:srgbClr val="2A3D5A"/>
                    </a:solidFill>
                    <a:latin typeface="+mn-ea"/>
                    <a:cs typeface="+mn-ea"/>
                  </a:rPr>
                  <a:t>在此输入标题</a:t>
                </a:r>
              </a:p>
              <a:p>
                <a:r>
                  <a:rPr lang="zh-CN" altLang="en-US" sz="1100">
                    <a:solidFill>
                      <a:srgbClr val="2A3D5A"/>
                    </a:solidFill>
                    <a:latin typeface="+mn-ea"/>
                    <a:cs typeface="+mn-ea"/>
                  </a:rPr>
                  <a:t>を入力イトルを入力するでタ</a:t>
                </a:r>
              </a:p>
            </p:txBody>
          </p:sp>
          <p:sp>
            <p:nvSpPr>
              <p:cNvPr id="10" name="文本框 9">
                <a:extLst>
                  <a:ext uri="{FF2B5EF4-FFF2-40B4-BE49-F238E27FC236}">
                    <a16:creationId xmlns:a16="http://schemas.microsoft.com/office/drawing/2014/main" id="{9E142FA0-3B7D-4C47-BA71-3909C653DD00}"/>
                  </a:ext>
                </a:extLst>
              </p:cNvPr>
              <p:cNvSpPr txBox="1"/>
              <p:nvPr/>
            </p:nvSpPr>
            <p:spPr>
              <a:xfrm>
                <a:off x="7680" y="2984"/>
                <a:ext cx="1091" cy="824"/>
              </a:xfrm>
              <a:prstGeom prst="rect">
                <a:avLst/>
              </a:prstGeom>
              <a:noFill/>
            </p:spPr>
            <p:txBody>
              <a:bodyPr wrap="square" rtlCol="0">
                <a:spAutoFit/>
              </a:bodyPr>
              <a:lstStyle/>
              <a:p>
                <a:r>
                  <a:rPr lang="zh-CN" altLang="en-US" sz="2800">
                    <a:solidFill>
                      <a:srgbClr val="2A3D5A"/>
                    </a:solidFill>
                    <a:latin typeface="+mn-ea"/>
                    <a:cs typeface="+mn-ea"/>
                  </a:rPr>
                  <a:t>一</a:t>
                </a:r>
              </a:p>
            </p:txBody>
          </p:sp>
        </p:grpSp>
        <p:grpSp>
          <p:nvGrpSpPr>
            <p:cNvPr id="11" name="组合 10">
              <a:extLst>
                <a:ext uri="{FF2B5EF4-FFF2-40B4-BE49-F238E27FC236}">
                  <a16:creationId xmlns:a16="http://schemas.microsoft.com/office/drawing/2014/main" id="{3C5E993C-30F9-4F6D-ACB9-44974A5E05E1}"/>
                </a:ext>
              </a:extLst>
            </p:cNvPr>
            <p:cNvGrpSpPr/>
            <p:nvPr/>
          </p:nvGrpSpPr>
          <p:grpSpPr>
            <a:xfrm>
              <a:off x="6428409" y="2725088"/>
              <a:ext cx="3230880" cy="631190"/>
              <a:chOff x="9112" y="4348"/>
              <a:chExt cx="5088" cy="994"/>
            </a:xfrm>
          </p:grpSpPr>
          <p:sp>
            <p:nvSpPr>
              <p:cNvPr id="12" name="文本框 11">
                <a:extLst>
                  <a:ext uri="{FF2B5EF4-FFF2-40B4-BE49-F238E27FC236}">
                    <a16:creationId xmlns:a16="http://schemas.microsoft.com/office/drawing/2014/main" id="{962A5715-EC59-4E24-BBBD-286F9E5A12DC}"/>
                  </a:ext>
                </a:extLst>
              </p:cNvPr>
              <p:cNvSpPr txBox="1"/>
              <p:nvPr/>
            </p:nvSpPr>
            <p:spPr>
              <a:xfrm>
                <a:off x="9975" y="4348"/>
                <a:ext cx="4225" cy="994"/>
              </a:xfrm>
              <a:prstGeom prst="rect">
                <a:avLst/>
              </a:prstGeom>
              <a:noFill/>
            </p:spPr>
            <p:txBody>
              <a:bodyPr wrap="square" rtlCol="0">
                <a:spAutoFit/>
              </a:bodyPr>
              <a:lstStyle/>
              <a:p>
                <a:r>
                  <a:rPr lang="zh-CN" altLang="en-US" sz="2400">
                    <a:solidFill>
                      <a:srgbClr val="2A3D5A"/>
                    </a:solidFill>
                    <a:latin typeface="+mn-ea"/>
                    <a:cs typeface="+mn-ea"/>
                  </a:rPr>
                  <a:t>在此输入标题</a:t>
                </a:r>
              </a:p>
              <a:p>
                <a:r>
                  <a:rPr lang="zh-CN" altLang="en-US" sz="1100">
                    <a:solidFill>
                      <a:srgbClr val="2A3D5A"/>
                    </a:solidFill>
                    <a:latin typeface="+mn-ea"/>
                    <a:cs typeface="+mn-ea"/>
                  </a:rPr>
                  <a:t>を入力イトルを入力するでタ</a:t>
                </a:r>
              </a:p>
            </p:txBody>
          </p:sp>
          <p:sp>
            <p:nvSpPr>
              <p:cNvPr id="13" name="文本框 12">
                <a:extLst>
                  <a:ext uri="{FF2B5EF4-FFF2-40B4-BE49-F238E27FC236}">
                    <a16:creationId xmlns:a16="http://schemas.microsoft.com/office/drawing/2014/main" id="{0BF2F645-B775-46CA-8AE1-2D4129FFC862}"/>
                  </a:ext>
                </a:extLst>
              </p:cNvPr>
              <p:cNvSpPr txBox="1"/>
              <p:nvPr/>
            </p:nvSpPr>
            <p:spPr>
              <a:xfrm>
                <a:off x="9112" y="4445"/>
                <a:ext cx="1091" cy="824"/>
              </a:xfrm>
              <a:prstGeom prst="rect">
                <a:avLst/>
              </a:prstGeom>
              <a:noFill/>
            </p:spPr>
            <p:txBody>
              <a:bodyPr wrap="square" rtlCol="0">
                <a:spAutoFit/>
              </a:bodyPr>
              <a:lstStyle/>
              <a:p>
                <a:r>
                  <a:rPr lang="zh-CN" altLang="en-US" sz="2800">
                    <a:solidFill>
                      <a:srgbClr val="2A3D5A"/>
                    </a:solidFill>
                    <a:latin typeface="+mn-ea"/>
                    <a:cs typeface="+mn-ea"/>
                  </a:rPr>
                  <a:t>二</a:t>
                </a:r>
              </a:p>
            </p:txBody>
          </p:sp>
        </p:grpSp>
        <p:grpSp>
          <p:nvGrpSpPr>
            <p:cNvPr id="14" name="组合 13">
              <a:extLst>
                <a:ext uri="{FF2B5EF4-FFF2-40B4-BE49-F238E27FC236}">
                  <a16:creationId xmlns:a16="http://schemas.microsoft.com/office/drawing/2014/main" id="{F03F7901-FD06-4CB1-9911-312CE31B73F0}"/>
                </a:ext>
              </a:extLst>
            </p:cNvPr>
            <p:cNvGrpSpPr/>
            <p:nvPr/>
          </p:nvGrpSpPr>
          <p:grpSpPr>
            <a:xfrm>
              <a:off x="7425359" y="3768393"/>
              <a:ext cx="3230880" cy="631190"/>
              <a:chOff x="10089" y="5962"/>
              <a:chExt cx="5088" cy="994"/>
            </a:xfrm>
          </p:grpSpPr>
          <p:sp>
            <p:nvSpPr>
              <p:cNvPr id="15" name="文本框 14">
                <a:extLst>
                  <a:ext uri="{FF2B5EF4-FFF2-40B4-BE49-F238E27FC236}">
                    <a16:creationId xmlns:a16="http://schemas.microsoft.com/office/drawing/2014/main" id="{A516E12B-50DA-46E9-BD18-C95B23B8B88E}"/>
                  </a:ext>
                </a:extLst>
              </p:cNvPr>
              <p:cNvSpPr txBox="1"/>
              <p:nvPr/>
            </p:nvSpPr>
            <p:spPr>
              <a:xfrm>
                <a:off x="10952" y="5962"/>
                <a:ext cx="4225" cy="994"/>
              </a:xfrm>
              <a:prstGeom prst="rect">
                <a:avLst/>
              </a:prstGeom>
              <a:noFill/>
            </p:spPr>
            <p:txBody>
              <a:bodyPr wrap="square" rtlCol="0">
                <a:spAutoFit/>
              </a:bodyPr>
              <a:lstStyle/>
              <a:p>
                <a:r>
                  <a:rPr lang="zh-CN" altLang="en-US" sz="2400">
                    <a:solidFill>
                      <a:srgbClr val="2A3D5A"/>
                    </a:solidFill>
                    <a:latin typeface="+mn-ea"/>
                    <a:cs typeface="+mn-ea"/>
                  </a:rPr>
                  <a:t>在此输入标题</a:t>
                </a:r>
              </a:p>
              <a:p>
                <a:r>
                  <a:rPr lang="zh-CN" altLang="en-US" sz="1100">
                    <a:solidFill>
                      <a:srgbClr val="2A3D5A"/>
                    </a:solidFill>
                    <a:latin typeface="+mn-ea"/>
                    <a:cs typeface="+mn-ea"/>
                  </a:rPr>
                  <a:t>を入力イトルを入力するでタ</a:t>
                </a:r>
              </a:p>
            </p:txBody>
          </p:sp>
          <p:sp>
            <p:nvSpPr>
              <p:cNvPr id="16" name="文本框 15">
                <a:extLst>
                  <a:ext uri="{FF2B5EF4-FFF2-40B4-BE49-F238E27FC236}">
                    <a16:creationId xmlns:a16="http://schemas.microsoft.com/office/drawing/2014/main" id="{6F12AED5-3C23-483D-A67A-B8B8F0F250B2}"/>
                  </a:ext>
                </a:extLst>
              </p:cNvPr>
              <p:cNvSpPr txBox="1"/>
              <p:nvPr/>
            </p:nvSpPr>
            <p:spPr>
              <a:xfrm>
                <a:off x="10089" y="6059"/>
                <a:ext cx="1091" cy="824"/>
              </a:xfrm>
              <a:prstGeom prst="rect">
                <a:avLst/>
              </a:prstGeom>
              <a:noFill/>
            </p:spPr>
            <p:txBody>
              <a:bodyPr wrap="square" rtlCol="0">
                <a:spAutoFit/>
              </a:bodyPr>
              <a:lstStyle/>
              <a:p>
                <a:r>
                  <a:rPr lang="zh-CN" altLang="en-US" sz="2800">
                    <a:solidFill>
                      <a:srgbClr val="2A3D5A"/>
                    </a:solidFill>
                    <a:latin typeface="+mn-ea"/>
                    <a:cs typeface="+mn-ea"/>
                  </a:rPr>
                  <a:t>三</a:t>
                </a:r>
              </a:p>
            </p:txBody>
          </p:sp>
        </p:grpSp>
        <p:grpSp>
          <p:nvGrpSpPr>
            <p:cNvPr id="17" name="组合 16">
              <a:extLst>
                <a:ext uri="{FF2B5EF4-FFF2-40B4-BE49-F238E27FC236}">
                  <a16:creationId xmlns:a16="http://schemas.microsoft.com/office/drawing/2014/main" id="{88EA8DA7-5948-4264-BF6B-7D6C7FDD051D}"/>
                </a:ext>
              </a:extLst>
            </p:cNvPr>
            <p:cNvGrpSpPr/>
            <p:nvPr/>
          </p:nvGrpSpPr>
          <p:grpSpPr>
            <a:xfrm>
              <a:off x="5975019" y="4811063"/>
              <a:ext cx="3230880" cy="631190"/>
              <a:chOff x="7908" y="7269"/>
              <a:chExt cx="5088" cy="994"/>
            </a:xfrm>
          </p:grpSpPr>
          <p:sp>
            <p:nvSpPr>
              <p:cNvPr id="18" name="文本框 17">
                <a:extLst>
                  <a:ext uri="{FF2B5EF4-FFF2-40B4-BE49-F238E27FC236}">
                    <a16:creationId xmlns:a16="http://schemas.microsoft.com/office/drawing/2014/main" id="{C7713340-8C49-4329-85E3-167299EA8038}"/>
                  </a:ext>
                </a:extLst>
              </p:cNvPr>
              <p:cNvSpPr txBox="1"/>
              <p:nvPr/>
            </p:nvSpPr>
            <p:spPr>
              <a:xfrm>
                <a:off x="8771" y="7269"/>
                <a:ext cx="4225" cy="994"/>
              </a:xfrm>
              <a:prstGeom prst="rect">
                <a:avLst/>
              </a:prstGeom>
              <a:noFill/>
            </p:spPr>
            <p:txBody>
              <a:bodyPr wrap="square" rtlCol="0">
                <a:spAutoFit/>
              </a:bodyPr>
              <a:lstStyle/>
              <a:p>
                <a:r>
                  <a:rPr lang="zh-CN" altLang="en-US" sz="2400">
                    <a:solidFill>
                      <a:srgbClr val="2A3D5A"/>
                    </a:solidFill>
                    <a:latin typeface="+mn-ea"/>
                    <a:cs typeface="+mn-ea"/>
                  </a:rPr>
                  <a:t>在此输入标题</a:t>
                </a:r>
              </a:p>
              <a:p>
                <a:r>
                  <a:rPr lang="zh-CN" altLang="en-US" sz="1100">
                    <a:solidFill>
                      <a:srgbClr val="2A3D5A"/>
                    </a:solidFill>
                    <a:latin typeface="+mn-ea"/>
                    <a:cs typeface="+mn-ea"/>
                  </a:rPr>
                  <a:t>を入力イトルを入力するでタ</a:t>
                </a:r>
              </a:p>
            </p:txBody>
          </p:sp>
          <p:sp>
            <p:nvSpPr>
              <p:cNvPr id="19" name="文本框 18">
                <a:extLst>
                  <a:ext uri="{FF2B5EF4-FFF2-40B4-BE49-F238E27FC236}">
                    <a16:creationId xmlns:a16="http://schemas.microsoft.com/office/drawing/2014/main" id="{1817D6EA-485C-4B2F-AF86-723B9F3256BA}"/>
                  </a:ext>
                </a:extLst>
              </p:cNvPr>
              <p:cNvSpPr txBox="1"/>
              <p:nvPr/>
            </p:nvSpPr>
            <p:spPr>
              <a:xfrm>
                <a:off x="7908" y="7366"/>
                <a:ext cx="1091" cy="824"/>
              </a:xfrm>
              <a:prstGeom prst="rect">
                <a:avLst/>
              </a:prstGeom>
              <a:noFill/>
            </p:spPr>
            <p:txBody>
              <a:bodyPr wrap="square" rtlCol="0">
                <a:spAutoFit/>
              </a:bodyPr>
              <a:lstStyle/>
              <a:p>
                <a:r>
                  <a:rPr lang="zh-CN" altLang="en-US" sz="2800">
                    <a:solidFill>
                      <a:srgbClr val="2A3D5A"/>
                    </a:solidFill>
                    <a:latin typeface="+mn-ea"/>
                    <a:cs typeface="+mn-ea"/>
                  </a:rPr>
                  <a:t>四</a:t>
                </a:r>
              </a:p>
            </p:txBody>
          </p:sp>
        </p:grpSp>
      </p:grpSp>
      <p:pic>
        <p:nvPicPr>
          <p:cNvPr id="23" name="图片 22">
            <a:extLst>
              <a:ext uri="{FF2B5EF4-FFF2-40B4-BE49-F238E27FC236}">
                <a16:creationId xmlns:a16="http://schemas.microsoft.com/office/drawing/2014/main" id="{F4F7932E-1BB7-4797-A4EE-34F94918B572}"/>
              </a:ext>
            </a:extLst>
          </p:cNvPr>
          <p:cNvPicPr>
            <a:picLocks noChangeAspect="1"/>
          </p:cNvPicPr>
          <p:nvPr/>
        </p:nvPicPr>
        <p:blipFill rotWithShape="1">
          <a:blip r:embed="rId3">
            <a:clrChange>
              <a:clrFrom>
                <a:srgbClr val="FFFFFF"/>
              </a:clrFrom>
              <a:clrTo>
                <a:srgbClr val="FFFFFF">
                  <a:alpha val="0"/>
                </a:srgbClr>
              </a:clrTo>
            </a:clrChange>
          </a:blip>
          <a:srcRect r="53438"/>
          <a:stretch/>
        </p:blipFill>
        <p:spPr>
          <a:xfrm>
            <a:off x="-33655" y="1"/>
            <a:ext cx="5676900" cy="6857999"/>
          </a:xfrm>
          <a:prstGeom prst="rect">
            <a:avLst/>
          </a:prstGeom>
        </p:spPr>
      </p:pic>
      <p:grpSp>
        <p:nvGrpSpPr>
          <p:cNvPr id="3" name="组合 2">
            <a:extLst>
              <a:ext uri="{FF2B5EF4-FFF2-40B4-BE49-F238E27FC236}">
                <a16:creationId xmlns:a16="http://schemas.microsoft.com/office/drawing/2014/main" id="{F99F2241-5539-4374-AF5B-60B74A8E8CE2}"/>
              </a:ext>
            </a:extLst>
          </p:cNvPr>
          <p:cNvGrpSpPr/>
          <p:nvPr/>
        </p:nvGrpSpPr>
        <p:grpSpPr>
          <a:xfrm>
            <a:off x="3127125" y="3186180"/>
            <a:ext cx="1531614" cy="2483743"/>
            <a:chOff x="3127125" y="3186180"/>
            <a:chExt cx="1531614" cy="2483743"/>
          </a:xfrm>
        </p:grpSpPr>
        <p:sp>
          <p:nvSpPr>
            <p:cNvPr id="5" name="文本框 4">
              <a:extLst>
                <a:ext uri="{FF2B5EF4-FFF2-40B4-BE49-F238E27FC236}">
                  <a16:creationId xmlns:a16="http://schemas.microsoft.com/office/drawing/2014/main" id="{A7459AF0-D99B-4572-BE99-C188D6F1A81A}"/>
                </a:ext>
              </a:extLst>
            </p:cNvPr>
            <p:cNvSpPr txBox="1"/>
            <p:nvPr/>
          </p:nvSpPr>
          <p:spPr>
            <a:xfrm>
              <a:off x="3127125" y="3186180"/>
              <a:ext cx="1292662" cy="2148123"/>
            </a:xfrm>
            <a:prstGeom prst="rect">
              <a:avLst/>
            </a:prstGeom>
            <a:noFill/>
          </p:spPr>
          <p:txBody>
            <a:bodyPr vert="eaVert" wrap="square" rtlCol="0">
              <a:spAutoFit/>
            </a:bodyPr>
            <a:lstStyle/>
            <a:p>
              <a:pPr algn="dist"/>
              <a:r>
                <a:rPr lang="zh-CN" altLang="en-US" sz="7200">
                  <a:solidFill>
                    <a:srgbClr val="2A3D5A"/>
                  </a:solidFill>
                  <a:latin typeface="+mn-ea"/>
                  <a:cs typeface="+mn-ea"/>
                </a:rPr>
                <a:t>目录</a:t>
              </a:r>
            </a:p>
          </p:txBody>
        </p:sp>
        <p:sp>
          <p:nvSpPr>
            <p:cNvPr id="22" name="矩形 21">
              <a:extLst>
                <a:ext uri="{FF2B5EF4-FFF2-40B4-BE49-F238E27FC236}">
                  <a16:creationId xmlns:a16="http://schemas.microsoft.com/office/drawing/2014/main" id="{88B3FF8E-629D-4AEA-B2B4-7E18E7F541F9}"/>
                </a:ext>
              </a:extLst>
            </p:cNvPr>
            <p:cNvSpPr/>
            <p:nvPr/>
          </p:nvSpPr>
          <p:spPr>
            <a:xfrm rot="5400000">
              <a:off x="3576391" y="4587576"/>
              <a:ext cx="1826141" cy="338554"/>
            </a:xfrm>
            <a:prstGeom prst="rect">
              <a:avLst/>
            </a:prstGeom>
          </p:spPr>
          <p:txBody>
            <a:bodyPr wrap="none">
              <a:spAutoFit/>
            </a:bodyPr>
            <a:lstStyle/>
            <a:p>
              <a:pPr lvl="0"/>
              <a:r>
                <a:rPr lang="zh-CN" altLang="en-US" sz="1600">
                  <a:solidFill>
                    <a:srgbClr val="2A3D5A"/>
                  </a:solidFill>
                  <a:latin typeface="+mn-ea"/>
                  <a:cs typeface="+mn-ea"/>
                </a:rPr>
                <a:t>イトルを入力する</a:t>
              </a:r>
            </a:p>
          </p:txBody>
        </p:sp>
      </p:grpSp>
    </p:spTree>
    <p:extLst>
      <p:ext uri="{BB962C8B-B14F-4D97-AF65-F5344CB8AC3E}">
        <p14:creationId xmlns:p14="http://schemas.microsoft.com/office/powerpoint/2010/main" val="160607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750"/>
                                        <p:tgtEl>
                                          <p:spTgt spid="23"/>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25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FDD3186-716E-417F-BDAF-ADF47952F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
        <p:nvSpPr>
          <p:cNvPr id="2" name="文本框 1">
            <a:extLst>
              <a:ext uri="{FF2B5EF4-FFF2-40B4-BE49-F238E27FC236}">
                <a16:creationId xmlns:a16="http://schemas.microsoft.com/office/drawing/2014/main" id="{4E7DB5DB-91CB-49C5-ABB9-4D09405B6374}"/>
              </a:ext>
            </a:extLst>
          </p:cNvPr>
          <p:cNvSpPr txBox="1"/>
          <p:nvPr/>
        </p:nvSpPr>
        <p:spPr>
          <a:xfrm>
            <a:off x="3135038" y="805816"/>
            <a:ext cx="4984955" cy="5863144"/>
          </a:xfrm>
          <a:prstGeom prst="rect">
            <a:avLst/>
          </a:prstGeom>
          <a:noFill/>
          <a:ln>
            <a:noFill/>
          </a:ln>
        </p:spPr>
        <p:txBody>
          <a:bodyPr wrap="square" rtlCol="0">
            <a:spAutoFit/>
          </a:bodyPr>
          <a:lstStyle/>
          <a:p>
            <a:r>
              <a:rPr lang="zh-CN" altLang="en-US" sz="37500" b="1">
                <a:solidFill>
                  <a:srgbClr val="2A3D5A">
                    <a:alpha val="30000"/>
                  </a:srgbClr>
                </a:solidFill>
                <a:latin typeface="方正苏新诗柳楷简体" panose="02000000000000000000" pitchFamily="2" charset="-122"/>
                <a:ea typeface="方正苏新诗柳楷简体" panose="02000000000000000000" pitchFamily="2" charset="-122"/>
                <a:cs typeface="+mn-ea"/>
              </a:rPr>
              <a:t>一</a:t>
            </a:r>
          </a:p>
        </p:txBody>
      </p:sp>
      <p:pic>
        <p:nvPicPr>
          <p:cNvPr id="8" name="图片 7">
            <a:extLst>
              <a:ext uri="{FF2B5EF4-FFF2-40B4-BE49-F238E27FC236}">
                <a16:creationId xmlns:a16="http://schemas.microsoft.com/office/drawing/2014/main" id="{87156FFE-BE40-4375-AAD9-8B39A4C4D18A}"/>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2933" b="67733" l="3400" r="31650">
                        <a14:foregroundMark x1="16750" y1="8889" x2="15600" y2="3111"/>
                        <a14:foregroundMark x1="18200" y1="44089" x2="6650" y2="67111"/>
                        <a14:foregroundMark x1="6650" y1="67111" x2="6650" y2="67822"/>
                        <a14:foregroundMark x1="13400" y1="53689" x2="10150" y2="57067"/>
                        <a14:foregroundMark x1="13850" y1="51467" x2="12600" y2="54667"/>
                        <a14:foregroundMark x1="10450" y1="12711" x2="13150" y2="26667"/>
                        <a14:foregroundMark x1="13150" y1="26667" x2="18550" y2="43733"/>
                        <a14:foregroundMark x1="9900" y1="11289" x2="11650" y2="26133"/>
                        <a14:foregroundMark x1="11650" y1="26133" x2="12600" y2="27022"/>
                        <a14:foregroundMark x1="11500" y1="58044" x2="6750" y2="66222"/>
                        <a14:foregroundMark x1="19550" y1="47111" x2="14850" y2="52267"/>
                        <a14:foregroundMark x1="22200" y1="48889" x2="22200" y2="48889"/>
                        <a14:foregroundMark x1="31650" y1="37956" x2="30050" y2="37333"/>
                        <a14:foregroundMark x1="30400" y1="38311" x2="28950" y2="38756"/>
                        <a14:foregroundMark x1="30600" y1="36000" x2="31050" y2="36800"/>
                        <a14:foregroundMark x1="30500" y1="35556" x2="30500" y2="35556"/>
                        <a14:backgroundMark x1="10707" y1="10758" x2="8250" y2="8000"/>
                        <a14:backgroundMark x1="12050" y1="12267" x2="10864" y2="10935"/>
                        <a14:backgroundMark x1="8250" y1="8000" x2="4850" y2="6133"/>
                        <a14:backgroundMark x1="5800" y1="54222" x2="5950" y2="65600"/>
                        <a14:backgroundMark x1="9150" y1="17778" x2="4850" y2="21067"/>
                        <a14:backgroundMark x1="4850" y1="21067" x2="4000" y2="21067"/>
                      </a14:backgroundRemoval>
                    </a14:imgEffect>
                  </a14:imgLayer>
                </a14:imgProps>
              </a:ext>
            </a:extLst>
          </a:blip>
          <a:srcRect t="1736" r="65887" b="28111"/>
          <a:stretch/>
        </p:blipFill>
        <p:spPr>
          <a:xfrm flipH="1">
            <a:off x="5847453" y="-9718"/>
            <a:ext cx="4159111" cy="4811064"/>
          </a:xfrm>
          <a:prstGeom prst="rect">
            <a:avLst/>
          </a:prstGeom>
        </p:spPr>
      </p:pic>
      <p:grpSp>
        <p:nvGrpSpPr>
          <p:cNvPr id="3" name="组合 2">
            <a:extLst>
              <a:ext uri="{FF2B5EF4-FFF2-40B4-BE49-F238E27FC236}">
                <a16:creationId xmlns:a16="http://schemas.microsoft.com/office/drawing/2014/main" id="{FCBF9AEF-9614-49A2-8FAE-46B3A5481AB4}"/>
              </a:ext>
            </a:extLst>
          </p:cNvPr>
          <p:cNvGrpSpPr/>
          <p:nvPr/>
        </p:nvGrpSpPr>
        <p:grpSpPr>
          <a:xfrm>
            <a:off x="4434378" y="1686560"/>
            <a:ext cx="1687657" cy="3702329"/>
            <a:chOff x="4434378" y="1686560"/>
            <a:chExt cx="1687657" cy="3702329"/>
          </a:xfrm>
        </p:grpSpPr>
        <p:sp>
          <p:nvSpPr>
            <p:cNvPr id="6" name="文本框 5">
              <a:extLst>
                <a:ext uri="{FF2B5EF4-FFF2-40B4-BE49-F238E27FC236}">
                  <a16:creationId xmlns:a16="http://schemas.microsoft.com/office/drawing/2014/main" id="{B1E7AE43-EA54-4A3D-980D-5B74F947B358}"/>
                </a:ext>
              </a:extLst>
            </p:cNvPr>
            <p:cNvSpPr txBox="1"/>
            <p:nvPr/>
          </p:nvSpPr>
          <p:spPr>
            <a:xfrm>
              <a:off x="5260261" y="1686560"/>
              <a:ext cx="861774" cy="3702329"/>
            </a:xfrm>
            <a:prstGeom prst="rect">
              <a:avLst/>
            </a:prstGeom>
            <a:noFill/>
          </p:spPr>
          <p:txBody>
            <a:bodyPr vert="eaVert" wrap="square" rtlCol="0">
              <a:spAutoFit/>
            </a:bodyPr>
            <a:lstStyle/>
            <a:p>
              <a:pPr algn="dist"/>
              <a:r>
                <a:rPr lang="zh-CN" altLang="en-US" sz="4400">
                  <a:solidFill>
                    <a:srgbClr val="2A3D5A"/>
                  </a:solidFill>
                  <a:latin typeface="+mn-ea"/>
                  <a:cs typeface="+mn-ea"/>
                  <a:sym typeface="+mn-ea"/>
                </a:rPr>
                <a:t>输入标题文本</a:t>
              </a:r>
            </a:p>
          </p:txBody>
        </p:sp>
        <p:sp>
          <p:nvSpPr>
            <p:cNvPr id="10" name="矩形 9">
              <a:extLst>
                <a:ext uri="{FF2B5EF4-FFF2-40B4-BE49-F238E27FC236}">
                  <a16:creationId xmlns:a16="http://schemas.microsoft.com/office/drawing/2014/main" id="{45642E9F-D9D9-4281-A548-FDF66D1B3418}"/>
                </a:ext>
              </a:extLst>
            </p:cNvPr>
            <p:cNvSpPr/>
            <p:nvPr/>
          </p:nvSpPr>
          <p:spPr>
            <a:xfrm rot="5400000">
              <a:off x="3981916" y="3707884"/>
              <a:ext cx="2031325" cy="369332"/>
            </a:xfrm>
            <a:prstGeom prst="rect">
              <a:avLst/>
            </a:prstGeom>
          </p:spPr>
          <p:txBody>
            <a:bodyPr wrap="none">
              <a:spAutoFit/>
            </a:bodyPr>
            <a:lstStyle/>
            <a:p>
              <a:pPr lvl="0"/>
              <a:r>
                <a:rPr lang="zh-CN" altLang="en-US">
                  <a:solidFill>
                    <a:srgbClr val="2A3D5A"/>
                  </a:solidFill>
                  <a:latin typeface="+mn-ea"/>
                  <a:cs typeface="+mn-ea"/>
                </a:rPr>
                <a:t>イトルを入力する</a:t>
              </a:r>
            </a:p>
          </p:txBody>
        </p:sp>
        <p:sp>
          <p:nvSpPr>
            <p:cNvPr id="11" name="矩形 10">
              <a:extLst>
                <a:ext uri="{FF2B5EF4-FFF2-40B4-BE49-F238E27FC236}">
                  <a16:creationId xmlns:a16="http://schemas.microsoft.com/office/drawing/2014/main" id="{6484F580-FF58-4A0E-A169-FBC9A004ACD8}"/>
                </a:ext>
              </a:extLst>
            </p:cNvPr>
            <p:cNvSpPr/>
            <p:nvPr/>
          </p:nvSpPr>
          <p:spPr>
            <a:xfrm rot="5400000">
              <a:off x="3603381" y="4070572"/>
              <a:ext cx="2031325" cy="369332"/>
            </a:xfrm>
            <a:prstGeom prst="rect">
              <a:avLst/>
            </a:prstGeom>
          </p:spPr>
          <p:txBody>
            <a:bodyPr wrap="none">
              <a:spAutoFit/>
            </a:bodyPr>
            <a:lstStyle/>
            <a:p>
              <a:pPr lvl="0"/>
              <a:r>
                <a:rPr lang="zh-CN" altLang="en-US">
                  <a:solidFill>
                    <a:srgbClr val="2A3D5A"/>
                  </a:solidFill>
                  <a:latin typeface="+mn-ea"/>
                  <a:cs typeface="+mn-ea"/>
                </a:rPr>
                <a:t>イトルを入力する</a:t>
              </a:r>
            </a:p>
          </p:txBody>
        </p:sp>
      </p:grpSp>
    </p:spTree>
    <p:extLst>
      <p:ext uri="{BB962C8B-B14F-4D97-AF65-F5344CB8AC3E}">
        <p14:creationId xmlns:p14="http://schemas.microsoft.com/office/powerpoint/2010/main" val="563691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750"/>
                                        <p:tgtEl>
                                          <p:spTgt spid="3"/>
                                        </p:tgtEl>
                                      </p:cBhvr>
                                    </p:animEffect>
                                  </p:childTnLst>
                                </p:cTn>
                              </p:par>
                            </p:childTnLst>
                          </p:cTn>
                        </p:par>
                        <p:par>
                          <p:cTn id="15" fill="hold">
                            <p:stCondLst>
                              <p:cond delay="175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38949E70-B8EB-4EDA-BC63-030687BF3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graphicFrame>
        <p:nvGraphicFramePr>
          <p:cNvPr id="4" name="图表 3"/>
          <p:cNvGraphicFramePr/>
          <p:nvPr>
            <p:extLst>
              <p:ext uri="{D42A27DB-BD31-4B8C-83A1-F6EECF244321}">
                <p14:modId xmlns:p14="http://schemas.microsoft.com/office/powerpoint/2010/main" val="1574714949"/>
              </p:ext>
            </p:extLst>
          </p:nvPr>
        </p:nvGraphicFramePr>
        <p:xfrm>
          <a:off x="695239" y="1148843"/>
          <a:ext cx="5545667" cy="36971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extLst>
              <p:ext uri="{D42A27DB-BD31-4B8C-83A1-F6EECF244321}">
                <p14:modId xmlns:p14="http://schemas.microsoft.com/office/powerpoint/2010/main" val="3022893989"/>
              </p:ext>
            </p:extLst>
          </p:nvPr>
        </p:nvGraphicFramePr>
        <p:xfrm>
          <a:off x="6334550" y="1083440"/>
          <a:ext cx="5545667" cy="3697112"/>
        </p:xfrm>
        <a:graphic>
          <a:graphicData uri="http://schemas.openxmlformats.org/drawingml/2006/chart">
            <c:chart xmlns:c="http://schemas.openxmlformats.org/drawingml/2006/chart" xmlns:r="http://schemas.openxmlformats.org/officeDocument/2006/relationships" r:id="rId4"/>
          </a:graphicData>
        </a:graphic>
      </p:graphicFrame>
      <p:sp>
        <p:nvSpPr>
          <p:cNvPr id="7" name="文本框 6"/>
          <p:cNvSpPr txBox="1"/>
          <p:nvPr/>
        </p:nvSpPr>
        <p:spPr>
          <a:xfrm>
            <a:off x="2985193" y="4906752"/>
            <a:ext cx="1052542" cy="400110"/>
          </a:xfrm>
          <a:prstGeom prst="rect">
            <a:avLst/>
          </a:prstGeom>
          <a:solidFill>
            <a:schemeClr val="bg1"/>
          </a:solidFill>
          <a:ln>
            <a:solidFill>
              <a:schemeClr val="tx1">
                <a:lumMod val="50000"/>
                <a:lumOff val="50000"/>
              </a:schemeClr>
            </a:solidFill>
          </a:ln>
        </p:spPr>
        <p:txBody>
          <a:bodyPr wrap="square" rtlCol="0">
            <a:spAutoFit/>
          </a:bodyPr>
          <a:lstStyle/>
          <a:p>
            <a:pPr algn="ctr"/>
            <a:r>
              <a:rPr lang="en-US" altLang="zh-CN" sz="2000" spc="300" dirty="0">
                <a:solidFill>
                  <a:srgbClr val="171E28"/>
                </a:solidFill>
                <a:latin typeface="Advent Pro" panose="02000506040000020004" pitchFamily="2" charset="0"/>
                <a:cs typeface="+mn-ea"/>
              </a:rPr>
              <a:t>2016</a:t>
            </a:r>
            <a:endParaRPr lang="zh-CN" altLang="en-US" sz="2000" spc="300" dirty="0">
              <a:solidFill>
                <a:srgbClr val="171E28"/>
              </a:solidFill>
              <a:latin typeface="Advent Pro" panose="02000506040000020004" pitchFamily="2" charset="0"/>
              <a:cs typeface="+mn-ea"/>
            </a:endParaRPr>
          </a:p>
        </p:txBody>
      </p:sp>
      <p:sp>
        <p:nvSpPr>
          <p:cNvPr id="8" name="文本框 7"/>
          <p:cNvSpPr txBox="1"/>
          <p:nvPr/>
        </p:nvSpPr>
        <p:spPr>
          <a:xfrm>
            <a:off x="8627709" y="4965746"/>
            <a:ext cx="987137" cy="400110"/>
          </a:xfrm>
          <a:prstGeom prst="rect">
            <a:avLst/>
          </a:prstGeom>
          <a:solidFill>
            <a:schemeClr val="bg1"/>
          </a:solidFill>
          <a:ln>
            <a:solidFill>
              <a:schemeClr val="tx1">
                <a:lumMod val="50000"/>
                <a:lumOff val="50000"/>
              </a:schemeClr>
            </a:solidFill>
          </a:ln>
        </p:spPr>
        <p:txBody>
          <a:bodyPr wrap="square" rtlCol="0">
            <a:spAutoFit/>
          </a:bodyPr>
          <a:lstStyle/>
          <a:p>
            <a:pPr algn="ctr"/>
            <a:r>
              <a:rPr lang="en-US" altLang="zh-CN" sz="2000" spc="300" dirty="0">
                <a:solidFill>
                  <a:srgbClr val="171E28"/>
                </a:solidFill>
                <a:latin typeface="Advent Pro" panose="02000506040000020004" pitchFamily="2" charset="0"/>
                <a:cs typeface="+mn-ea"/>
              </a:rPr>
              <a:t>2017</a:t>
            </a:r>
            <a:endParaRPr lang="zh-CN" altLang="en-US" sz="2000" spc="300" dirty="0">
              <a:solidFill>
                <a:srgbClr val="171E28"/>
              </a:solidFill>
              <a:latin typeface="Advent Pro" panose="02000506040000020004" pitchFamily="2" charset="0"/>
              <a:cs typeface="+mn-ea"/>
            </a:endParaRPr>
          </a:p>
        </p:txBody>
      </p:sp>
      <p:sp>
        <p:nvSpPr>
          <p:cNvPr id="9" name="文本框 8"/>
          <p:cNvSpPr txBox="1"/>
          <p:nvPr/>
        </p:nvSpPr>
        <p:spPr>
          <a:xfrm>
            <a:off x="2740027" y="2716064"/>
            <a:ext cx="1385588" cy="523220"/>
          </a:xfrm>
          <a:prstGeom prst="rect">
            <a:avLst/>
          </a:prstGeom>
          <a:solidFill>
            <a:schemeClr val="bg1"/>
          </a:solidFill>
        </p:spPr>
        <p:txBody>
          <a:bodyPr wrap="square" rtlCol="0">
            <a:spAutoFit/>
          </a:bodyPr>
          <a:lstStyle/>
          <a:p>
            <a:pPr algn="ctr"/>
            <a:r>
              <a:rPr lang="en-US" altLang="zh-CN" sz="2800" spc="300">
                <a:solidFill>
                  <a:srgbClr val="171E28"/>
                </a:solidFill>
                <a:latin typeface="Advent Pro" panose="02000506040000020004" pitchFamily="2" charset="0"/>
                <a:cs typeface="+mn-ea"/>
              </a:rPr>
              <a:t>52%</a:t>
            </a:r>
            <a:endParaRPr lang="zh-CN" altLang="en-US" sz="2800" spc="300" dirty="0">
              <a:solidFill>
                <a:srgbClr val="171E28"/>
              </a:solidFill>
              <a:latin typeface="Advent Pro" panose="02000506040000020004" pitchFamily="2" charset="0"/>
              <a:cs typeface="+mn-ea"/>
            </a:endParaRPr>
          </a:p>
        </p:txBody>
      </p:sp>
      <p:sp>
        <p:nvSpPr>
          <p:cNvPr id="10" name="文本框 9"/>
          <p:cNvSpPr txBox="1"/>
          <p:nvPr/>
        </p:nvSpPr>
        <p:spPr>
          <a:xfrm>
            <a:off x="8446787" y="2709655"/>
            <a:ext cx="1385588" cy="523220"/>
          </a:xfrm>
          <a:prstGeom prst="rect">
            <a:avLst/>
          </a:prstGeom>
          <a:noFill/>
        </p:spPr>
        <p:txBody>
          <a:bodyPr wrap="square" rtlCol="0">
            <a:spAutoFit/>
          </a:bodyPr>
          <a:lstStyle/>
          <a:p>
            <a:pPr algn="ctr"/>
            <a:r>
              <a:rPr lang="en-US" altLang="zh-CN" sz="2800" spc="300">
                <a:solidFill>
                  <a:srgbClr val="171E28"/>
                </a:solidFill>
                <a:latin typeface="Advent Pro" panose="02000506040000020004" pitchFamily="2" charset="0"/>
                <a:cs typeface="+mn-ea"/>
              </a:rPr>
              <a:t>80%</a:t>
            </a:r>
            <a:endParaRPr lang="zh-CN" altLang="en-US" sz="2800" spc="300" dirty="0">
              <a:solidFill>
                <a:srgbClr val="171E28"/>
              </a:solidFill>
              <a:latin typeface="Advent Pro" panose="02000506040000020004" pitchFamily="2" charset="0"/>
              <a:cs typeface="+mn-ea"/>
            </a:endParaRPr>
          </a:p>
        </p:txBody>
      </p:sp>
    </p:spTree>
    <p:extLst>
      <p:ext uri="{BB962C8B-B14F-4D97-AF65-F5344CB8AC3E}">
        <p14:creationId xmlns:p14="http://schemas.microsoft.com/office/powerpoint/2010/main" val="245775366"/>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A30DE25B-CF1A-4F10-8D66-BD6CBBACD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grpSp>
        <p:nvGrpSpPr>
          <p:cNvPr id="2" name="组合 8">
            <a:extLst>
              <a:ext uri="{FF2B5EF4-FFF2-40B4-BE49-F238E27FC236}">
                <a16:creationId xmlns:a16="http://schemas.microsoft.com/office/drawing/2014/main" id="{F83A0156-09C1-4478-8CCA-561C909BCFED}"/>
              </a:ext>
            </a:extLst>
          </p:cNvPr>
          <p:cNvGrpSpPr>
            <a:grpSpLocks/>
          </p:cNvGrpSpPr>
          <p:nvPr/>
        </p:nvGrpSpPr>
        <p:grpSpPr bwMode="auto">
          <a:xfrm>
            <a:off x="4565214" y="3213510"/>
            <a:ext cx="337328" cy="337328"/>
            <a:chOff x="4150174" y="3247547"/>
            <a:chExt cx="371475" cy="371475"/>
          </a:xfrm>
        </p:grpSpPr>
        <p:sp>
          <p:nvSpPr>
            <p:cNvPr id="3" name="Freeform 1801">
              <a:extLst>
                <a:ext uri="{FF2B5EF4-FFF2-40B4-BE49-F238E27FC236}">
                  <a16:creationId xmlns:a16="http://schemas.microsoft.com/office/drawing/2014/main" id="{59280271-AFF3-42F6-B8C3-776D0B9CCA4E}"/>
                </a:ext>
              </a:extLst>
            </p:cNvPr>
            <p:cNvSpPr>
              <a:spLocks noEditPoints="1"/>
            </p:cNvSpPr>
            <p:nvPr/>
          </p:nvSpPr>
          <p:spPr bwMode="auto">
            <a:xfrm>
              <a:off x="4150174" y="3247547"/>
              <a:ext cx="371475" cy="371475"/>
            </a:xfrm>
            <a:custGeom>
              <a:avLst/>
              <a:gdLst>
                <a:gd name="T0" fmla="*/ 5943600 w 102"/>
                <a:gd name="T1" fmla="*/ 932330 h 102"/>
                <a:gd name="T2" fmla="*/ 10954871 w 102"/>
                <a:gd name="T3" fmla="*/ 5943600 h 102"/>
                <a:gd name="T4" fmla="*/ 5943600 w 102"/>
                <a:gd name="T5" fmla="*/ 10954871 h 102"/>
                <a:gd name="T6" fmla="*/ 932330 w 102"/>
                <a:gd name="T7" fmla="*/ 5943600 h 102"/>
                <a:gd name="T8" fmla="*/ 5943600 w 102"/>
                <a:gd name="T9" fmla="*/ 932330 h 102"/>
                <a:gd name="T10" fmla="*/ 5943600 w 102"/>
                <a:gd name="T11" fmla="*/ 0 h 102"/>
                <a:gd name="T12" fmla="*/ 0 w 102"/>
                <a:gd name="T13" fmla="*/ 5943600 h 102"/>
                <a:gd name="T14" fmla="*/ 5943600 w 102"/>
                <a:gd name="T15" fmla="*/ 11887200 h 102"/>
                <a:gd name="T16" fmla="*/ 11887200 w 102"/>
                <a:gd name="T17" fmla="*/ 5943600 h 102"/>
                <a:gd name="T18" fmla="*/ 5943600 w 102"/>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2"/>
                <a:gd name="T31" fmla="*/ 0 h 102"/>
                <a:gd name="T32" fmla="*/ 102 w 102"/>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2" h="102">
                  <a:moveTo>
                    <a:pt x="51" y="8"/>
                  </a:moveTo>
                  <a:cubicBezTo>
                    <a:pt x="75" y="8"/>
                    <a:pt x="94" y="27"/>
                    <a:pt x="94" y="51"/>
                  </a:cubicBezTo>
                  <a:cubicBezTo>
                    <a:pt x="94" y="75"/>
                    <a:pt x="75" y="94"/>
                    <a:pt x="51" y="94"/>
                  </a:cubicBezTo>
                  <a:cubicBezTo>
                    <a:pt x="27" y="94"/>
                    <a:pt x="8" y="75"/>
                    <a:pt x="8" y="51"/>
                  </a:cubicBezTo>
                  <a:cubicBezTo>
                    <a:pt x="8" y="27"/>
                    <a:pt x="27" y="8"/>
                    <a:pt x="51" y="8"/>
                  </a:cubicBezTo>
                  <a:moveTo>
                    <a:pt x="51" y="0"/>
                  </a:moveTo>
                  <a:cubicBezTo>
                    <a:pt x="23" y="0"/>
                    <a:pt x="0" y="23"/>
                    <a:pt x="0" y="51"/>
                  </a:cubicBezTo>
                  <a:cubicBezTo>
                    <a:pt x="0" y="79"/>
                    <a:pt x="23" y="102"/>
                    <a:pt x="51" y="102"/>
                  </a:cubicBezTo>
                  <a:cubicBezTo>
                    <a:pt x="79" y="102"/>
                    <a:pt x="102" y="79"/>
                    <a:pt x="102" y="51"/>
                  </a:cubicBezTo>
                  <a:cubicBezTo>
                    <a:pt x="102" y="23"/>
                    <a:pt x="79" y="0"/>
                    <a:pt x="51" y="0"/>
                  </a:cubicBezTo>
                  <a:close/>
                </a:path>
              </a:pathLst>
            </a:custGeom>
            <a:solidFill>
              <a:schemeClr val="bg1"/>
            </a:solidFill>
            <a:ln w="9525">
              <a:noFill/>
              <a:round/>
              <a:headEnd/>
              <a:tailEnd/>
            </a:ln>
          </p:spPr>
          <p:txBody>
            <a:bodyPr/>
            <a:lstStyle/>
            <a:p>
              <a:endParaRPr lang="zh-CN" altLang="en-US" sz="2365">
                <a:solidFill>
                  <a:prstClr val="black"/>
                </a:solidFill>
                <a:cs typeface="+mn-ea"/>
              </a:endParaRPr>
            </a:p>
          </p:txBody>
        </p:sp>
        <p:sp>
          <p:nvSpPr>
            <p:cNvPr id="4" name="Oval 1803">
              <a:extLst>
                <a:ext uri="{FF2B5EF4-FFF2-40B4-BE49-F238E27FC236}">
                  <a16:creationId xmlns:a16="http://schemas.microsoft.com/office/drawing/2014/main" id="{FB5EB9A8-486A-4340-A06A-D26B83C26BBE}"/>
                </a:ext>
              </a:extLst>
            </p:cNvPr>
            <p:cNvSpPr>
              <a:spLocks noChangeArrowheads="1"/>
            </p:cNvSpPr>
            <p:nvPr/>
          </p:nvSpPr>
          <p:spPr bwMode="auto">
            <a:xfrm>
              <a:off x="4248506" y="3375014"/>
              <a:ext cx="58271" cy="58271"/>
            </a:xfrm>
            <a:prstGeom prst="ellipse">
              <a:avLst/>
            </a:prstGeom>
            <a:solidFill>
              <a:schemeClr val="bg1"/>
            </a:solidFill>
            <a:ln w="9525">
              <a:noFill/>
              <a:round/>
              <a:headEnd/>
              <a:tailEnd/>
            </a:ln>
          </p:spPr>
          <p:txBody>
            <a:bodyPr/>
            <a:lstStyle/>
            <a:p>
              <a:endParaRPr lang="zh-CN" altLang="en-US" sz="2496" b="1">
                <a:solidFill>
                  <a:prstClr val="black"/>
                </a:solidFill>
                <a:cs typeface="+mn-ea"/>
              </a:endParaRPr>
            </a:p>
          </p:txBody>
        </p:sp>
      </p:grpSp>
      <p:sp>
        <p:nvSpPr>
          <p:cNvPr id="5" name="文本框 4">
            <a:extLst>
              <a:ext uri="{FF2B5EF4-FFF2-40B4-BE49-F238E27FC236}">
                <a16:creationId xmlns:a16="http://schemas.microsoft.com/office/drawing/2014/main" id="{07403DEF-0B1A-4495-A22A-5DAC8E6A777C}"/>
              </a:ext>
            </a:extLst>
          </p:cNvPr>
          <p:cNvSpPr txBox="1"/>
          <p:nvPr/>
        </p:nvSpPr>
        <p:spPr>
          <a:xfrm>
            <a:off x="3132224" y="2633945"/>
            <a:ext cx="963725" cy="400110"/>
          </a:xfrm>
          <a:prstGeom prst="rect">
            <a:avLst/>
          </a:prstGeom>
          <a:noFill/>
        </p:spPr>
        <p:txBody>
          <a:bodyPr wrap="none" rtlCol="0">
            <a:spAutoFit/>
          </a:bodyPr>
          <a:lstStyle/>
          <a:p>
            <a:r>
              <a:rPr lang="zh-CN" altLang="en-US" sz="2000" dirty="0">
                <a:solidFill>
                  <a:schemeClr val="tx1">
                    <a:lumMod val="75000"/>
                    <a:lumOff val="25000"/>
                  </a:schemeClr>
                </a:solidFill>
                <a:latin typeface="+mn-ea"/>
                <a:cs typeface="+mn-ea"/>
              </a:rPr>
              <a:t>第一步</a:t>
            </a:r>
          </a:p>
        </p:txBody>
      </p:sp>
      <p:sp>
        <p:nvSpPr>
          <p:cNvPr id="6" name="文本框 5">
            <a:extLst>
              <a:ext uri="{FF2B5EF4-FFF2-40B4-BE49-F238E27FC236}">
                <a16:creationId xmlns:a16="http://schemas.microsoft.com/office/drawing/2014/main" id="{2BE2F3E8-F632-4553-9DFD-57C97084C3C8}"/>
              </a:ext>
            </a:extLst>
          </p:cNvPr>
          <p:cNvSpPr txBox="1"/>
          <p:nvPr/>
        </p:nvSpPr>
        <p:spPr>
          <a:xfrm>
            <a:off x="5890491" y="2642923"/>
            <a:ext cx="963725" cy="400110"/>
          </a:xfrm>
          <a:prstGeom prst="rect">
            <a:avLst/>
          </a:prstGeom>
          <a:noFill/>
        </p:spPr>
        <p:txBody>
          <a:bodyPr wrap="none" rtlCol="0">
            <a:spAutoFit/>
          </a:bodyPr>
          <a:lstStyle>
            <a:defPPr>
              <a:defRPr lang="zh-CN"/>
            </a:defPPr>
            <a:lvl1pPr>
              <a:defRPr sz="1577">
                <a:solidFill>
                  <a:srgbClr val="D3B57A"/>
                </a:solidFill>
                <a:latin typeface="方正清刻本悦宋简体" panose="02000000000000000000" pitchFamily="2" charset="-122"/>
                <a:ea typeface="方正清刻本悦宋简体" panose="02000000000000000000" pitchFamily="2" charset="-122"/>
              </a:defRPr>
            </a:lvl1pPr>
          </a:lstStyle>
          <a:p>
            <a:r>
              <a:rPr lang="zh-CN" altLang="en-US" sz="2000" dirty="0">
                <a:solidFill>
                  <a:schemeClr val="tx1">
                    <a:lumMod val="75000"/>
                    <a:lumOff val="25000"/>
                  </a:schemeClr>
                </a:solidFill>
                <a:latin typeface="+mn-ea"/>
                <a:ea typeface="+mn-ea"/>
                <a:cs typeface="+mn-ea"/>
              </a:rPr>
              <a:t>第二步</a:t>
            </a:r>
          </a:p>
        </p:txBody>
      </p:sp>
      <p:sp>
        <p:nvSpPr>
          <p:cNvPr id="7" name="文本框 6">
            <a:extLst>
              <a:ext uri="{FF2B5EF4-FFF2-40B4-BE49-F238E27FC236}">
                <a16:creationId xmlns:a16="http://schemas.microsoft.com/office/drawing/2014/main" id="{D8306688-D325-403A-B20D-064974BD7C4D}"/>
              </a:ext>
            </a:extLst>
          </p:cNvPr>
          <p:cNvSpPr txBox="1"/>
          <p:nvPr/>
        </p:nvSpPr>
        <p:spPr>
          <a:xfrm>
            <a:off x="8473311" y="2643745"/>
            <a:ext cx="963725" cy="400110"/>
          </a:xfrm>
          <a:prstGeom prst="rect">
            <a:avLst/>
          </a:prstGeom>
          <a:noFill/>
        </p:spPr>
        <p:txBody>
          <a:bodyPr wrap="none" rtlCol="0">
            <a:spAutoFit/>
          </a:bodyPr>
          <a:lstStyle>
            <a:defPPr>
              <a:defRPr lang="zh-CN"/>
            </a:defPPr>
            <a:lvl1pPr>
              <a:defRPr sz="1577">
                <a:solidFill>
                  <a:srgbClr val="D3B57A"/>
                </a:solidFill>
                <a:latin typeface="方正清刻本悦宋简体" panose="02000000000000000000" pitchFamily="2" charset="-122"/>
                <a:ea typeface="方正清刻本悦宋简体" panose="02000000000000000000" pitchFamily="2" charset="-122"/>
              </a:defRPr>
            </a:lvl1pPr>
          </a:lstStyle>
          <a:p>
            <a:r>
              <a:rPr lang="zh-CN" altLang="en-US" sz="2000" dirty="0">
                <a:solidFill>
                  <a:schemeClr val="tx1">
                    <a:lumMod val="75000"/>
                    <a:lumOff val="25000"/>
                  </a:schemeClr>
                </a:solidFill>
                <a:latin typeface="+mn-ea"/>
                <a:ea typeface="+mn-ea"/>
                <a:cs typeface="+mn-ea"/>
              </a:rPr>
              <a:t>第三步</a:t>
            </a:r>
          </a:p>
        </p:txBody>
      </p:sp>
      <p:sp>
        <p:nvSpPr>
          <p:cNvPr id="8" name="文本框 7">
            <a:extLst>
              <a:ext uri="{FF2B5EF4-FFF2-40B4-BE49-F238E27FC236}">
                <a16:creationId xmlns:a16="http://schemas.microsoft.com/office/drawing/2014/main" id="{4EB80C02-1E62-49EB-B38B-6A283FA2BA15}"/>
              </a:ext>
            </a:extLst>
          </p:cNvPr>
          <p:cNvSpPr txBox="1"/>
          <p:nvPr/>
        </p:nvSpPr>
        <p:spPr>
          <a:xfrm>
            <a:off x="2153645" y="4117176"/>
            <a:ext cx="2580233" cy="564257"/>
          </a:xfrm>
          <a:prstGeom prst="rect">
            <a:avLst/>
          </a:prstGeom>
          <a:noFill/>
        </p:spPr>
        <p:txBody>
          <a:bodyPr wrap="square" rtlCol="0">
            <a:spAutoFit/>
          </a:bodyPr>
          <a:lstStyle/>
          <a:p>
            <a:pPr algn="ctr">
              <a:spcBef>
                <a:spcPts val="788"/>
              </a:spcBef>
            </a:pPr>
            <a:r>
              <a:rPr lang="zh-CN" altLang="en-US" sz="1200">
                <a:solidFill>
                  <a:prstClr val="black"/>
                </a:solidFill>
                <a:latin typeface="+mn-ea"/>
                <a:cs typeface="+mn-ea"/>
              </a:rPr>
              <a:t>输入替换内容输入替换内容</a:t>
            </a:r>
            <a:endParaRPr lang="en-US" altLang="zh-CN" sz="1200" dirty="0">
              <a:solidFill>
                <a:prstClr val="black"/>
              </a:solidFill>
              <a:latin typeface="+mn-ea"/>
              <a:cs typeface="+mn-ea"/>
            </a:endParaRPr>
          </a:p>
          <a:p>
            <a:pPr algn="ctr">
              <a:spcBef>
                <a:spcPts val="788"/>
              </a:spcBef>
            </a:pPr>
            <a:r>
              <a:rPr lang="zh-CN" altLang="en-US" sz="1200">
                <a:solidFill>
                  <a:prstClr val="black"/>
                </a:solidFill>
                <a:latin typeface="+mn-ea"/>
                <a:cs typeface="+mn-ea"/>
              </a:rPr>
              <a:t>输入替换内容输入替换内容</a:t>
            </a:r>
            <a:endParaRPr lang="en-US" altLang="zh-CN" sz="1200" dirty="0">
              <a:solidFill>
                <a:prstClr val="black"/>
              </a:solidFill>
              <a:latin typeface="+mn-ea"/>
              <a:cs typeface="+mn-ea"/>
            </a:endParaRPr>
          </a:p>
        </p:txBody>
      </p:sp>
      <p:sp>
        <p:nvSpPr>
          <p:cNvPr id="9" name="文本框 8">
            <a:extLst>
              <a:ext uri="{FF2B5EF4-FFF2-40B4-BE49-F238E27FC236}">
                <a16:creationId xmlns:a16="http://schemas.microsoft.com/office/drawing/2014/main" id="{60CA1037-CD94-4646-B389-B852984A69EC}"/>
              </a:ext>
            </a:extLst>
          </p:cNvPr>
          <p:cNvSpPr txBox="1"/>
          <p:nvPr/>
        </p:nvSpPr>
        <p:spPr>
          <a:xfrm>
            <a:off x="4902542" y="4117176"/>
            <a:ext cx="2580233" cy="564257"/>
          </a:xfrm>
          <a:prstGeom prst="rect">
            <a:avLst/>
          </a:prstGeom>
          <a:noFill/>
        </p:spPr>
        <p:txBody>
          <a:bodyPr wrap="square" rtlCol="0">
            <a:spAutoFit/>
          </a:bodyPr>
          <a:lstStyle/>
          <a:p>
            <a:pPr algn="ctr">
              <a:spcBef>
                <a:spcPts val="788"/>
              </a:spcBef>
            </a:pPr>
            <a:r>
              <a:rPr lang="zh-CN" altLang="en-US" sz="1200">
                <a:solidFill>
                  <a:prstClr val="black"/>
                </a:solidFill>
                <a:latin typeface="+mn-ea"/>
                <a:cs typeface="+mn-ea"/>
              </a:rPr>
              <a:t>输入替换内容输入替换内容</a:t>
            </a:r>
            <a:endParaRPr lang="en-US" altLang="zh-CN" sz="1200" dirty="0">
              <a:solidFill>
                <a:prstClr val="black"/>
              </a:solidFill>
              <a:latin typeface="+mn-ea"/>
              <a:cs typeface="+mn-ea"/>
            </a:endParaRPr>
          </a:p>
          <a:p>
            <a:pPr algn="ctr">
              <a:spcBef>
                <a:spcPts val="788"/>
              </a:spcBef>
            </a:pPr>
            <a:r>
              <a:rPr lang="zh-CN" altLang="en-US" sz="1200">
                <a:solidFill>
                  <a:prstClr val="black"/>
                </a:solidFill>
                <a:latin typeface="+mn-ea"/>
                <a:cs typeface="+mn-ea"/>
              </a:rPr>
              <a:t>输入替换内容输入替换内容</a:t>
            </a:r>
            <a:endParaRPr lang="en-US" altLang="zh-CN" sz="1200" dirty="0">
              <a:solidFill>
                <a:prstClr val="black"/>
              </a:solidFill>
              <a:latin typeface="+mn-ea"/>
              <a:cs typeface="+mn-ea"/>
            </a:endParaRPr>
          </a:p>
        </p:txBody>
      </p:sp>
      <p:sp>
        <p:nvSpPr>
          <p:cNvPr id="10" name="文本框 9">
            <a:extLst>
              <a:ext uri="{FF2B5EF4-FFF2-40B4-BE49-F238E27FC236}">
                <a16:creationId xmlns:a16="http://schemas.microsoft.com/office/drawing/2014/main" id="{BD9701CC-90C3-45BC-8571-017766FF9A2D}"/>
              </a:ext>
            </a:extLst>
          </p:cNvPr>
          <p:cNvSpPr txBox="1"/>
          <p:nvPr/>
        </p:nvSpPr>
        <p:spPr>
          <a:xfrm>
            <a:off x="7793836" y="4125082"/>
            <a:ext cx="2580233" cy="564257"/>
          </a:xfrm>
          <a:prstGeom prst="rect">
            <a:avLst/>
          </a:prstGeom>
          <a:noFill/>
        </p:spPr>
        <p:txBody>
          <a:bodyPr wrap="square" rtlCol="0">
            <a:spAutoFit/>
          </a:bodyPr>
          <a:lstStyle/>
          <a:p>
            <a:pPr algn="ctr">
              <a:spcBef>
                <a:spcPts val="788"/>
              </a:spcBef>
            </a:pPr>
            <a:r>
              <a:rPr lang="zh-CN" altLang="en-US" sz="1200">
                <a:solidFill>
                  <a:prstClr val="black"/>
                </a:solidFill>
                <a:latin typeface="+mn-ea"/>
                <a:cs typeface="+mn-ea"/>
              </a:rPr>
              <a:t>输入替换内容输入替换内容</a:t>
            </a:r>
            <a:endParaRPr lang="en-US" altLang="zh-CN" sz="1200" dirty="0">
              <a:solidFill>
                <a:prstClr val="black"/>
              </a:solidFill>
              <a:latin typeface="+mn-ea"/>
              <a:cs typeface="+mn-ea"/>
            </a:endParaRPr>
          </a:p>
          <a:p>
            <a:pPr algn="ctr">
              <a:spcBef>
                <a:spcPts val="788"/>
              </a:spcBef>
            </a:pPr>
            <a:r>
              <a:rPr lang="zh-CN" altLang="en-US" sz="1200">
                <a:solidFill>
                  <a:prstClr val="black"/>
                </a:solidFill>
                <a:latin typeface="+mn-ea"/>
                <a:cs typeface="+mn-ea"/>
              </a:rPr>
              <a:t>输入替换内容输入替换内容</a:t>
            </a:r>
            <a:endParaRPr lang="en-US" altLang="zh-CN" sz="1200" dirty="0">
              <a:solidFill>
                <a:prstClr val="black"/>
              </a:solidFill>
              <a:latin typeface="+mn-ea"/>
              <a:cs typeface="+mn-ea"/>
            </a:endParaRPr>
          </a:p>
        </p:txBody>
      </p:sp>
      <p:cxnSp>
        <p:nvCxnSpPr>
          <p:cNvPr id="16" name="直接连接符 15"/>
          <p:cNvCxnSpPr/>
          <p:nvPr/>
        </p:nvCxnSpPr>
        <p:spPr>
          <a:xfrm>
            <a:off x="1128409" y="3329260"/>
            <a:ext cx="992221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菱形 16"/>
          <p:cNvSpPr/>
          <p:nvPr/>
        </p:nvSpPr>
        <p:spPr>
          <a:xfrm flipV="1">
            <a:off x="3292646" y="3118009"/>
            <a:ext cx="433264" cy="422502"/>
          </a:xfrm>
          <a:prstGeom prst="diamond">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8" name="菱形 17"/>
          <p:cNvSpPr/>
          <p:nvPr/>
        </p:nvSpPr>
        <p:spPr>
          <a:xfrm flipV="1">
            <a:off x="6134150" y="3123953"/>
            <a:ext cx="433264" cy="422502"/>
          </a:xfrm>
          <a:prstGeom prst="diamond">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9" name="菱形 18"/>
          <p:cNvSpPr/>
          <p:nvPr/>
        </p:nvSpPr>
        <p:spPr>
          <a:xfrm flipV="1">
            <a:off x="8742526" y="3128336"/>
            <a:ext cx="433264" cy="422502"/>
          </a:xfrm>
          <a:prstGeom prst="diamond">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Tree>
    <p:extLst>
      <p:ext uri="{BB962C8B-B14F-4D97-AF65-F5344CB8AC3E}">
        <p14:creationId xmlns:p14="http://schemas.microsoft.com/office/powerpoint/2010/main" val="3246826845"/>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549D4E65-A09A-4EB9-9874-A2FAE14106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grpSp>
        <p:nvGrpSpPr>
          <p:cNvPr id="4" name="组合 3"/>
          <p:cNvGrpSpPr/>
          <p:nvPr/>
        </p:nvGrpSpPr>
        <p:grpSpPr>
          <a:xfrm>
            <a:off x="8324644" y="2167032"/>
            <a:ext cx="1886156" cy="1886154"/>
            <a:chOff x="2389641" y="1873858"/>
            <a:chExt cx="2297793" cy="2297792"/>
          </a:xfrm>
        </p:grpSpPr>
        <p:sp>
          <p:nvSpPr>
            <p:cNvPr id="5" name="矩形 4"/>
            <p:cNvSpPr/>
            <p:nvPr/>
          </p:nvSpPr>
          <p:spPr>
            <a:xfrm>
              <a:off x="2389641" y="1873858"/>
              <a:ext cx="2297793" cy="2297792"/>
            </a:xfrm>
            <a:prstGeom prst="rect">
              <a:avLst/>
            </a:prstGeom>
            <a:solidFill>
              <a:schemeClr val="bg1"/>
            </a:solidFill>
            <a:ln w="6350">
              <a:noFill/>
            </a:ln>
            <a:effectLst>
              <a:reflection blurRad="6350" stA="11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A3D5A"/>
                </a:solidFill>
                <a:cs typeface="+mn-ea"/>
                <a:sym typeface="+mn-lt"/>
              </a:endParaRPr>
            </a:p>
          </p:txBody>
        </p:sp>
        <p:sp>
          <p:nvSpPr>
            <p:cNvPr id="6" name="文本框 5"/>
            <p:cNvSpPr txBox="1"/>
            <p:nvPr/>
          </p:nvSpPr>
          <p:spPr>
            <a:xfrm>
              <a:off x="2543816" y="2174632"/>
              <a:ext cx="1989443" cy="1725457"/>
            </a:xfrm>
            <a:prstGeom prst="rect">
              <a:avLst/>
            </a:prstGeom>
            <a:noFill/>
            <a:ln>
              <a:noFill/>
            </a:ln>
          </p:spPr>
          <p:txBody>
            <a:bodyPr wrap="square" rtlCol="0">
              <a:spAutoFit/>
            </a:bodyPr>
            <a:lstStyle/>
            <a:p>
              <a:pPr algn="ctr" latinLnBrk="1">
                <a:lnSpc>
                  <a:spcPct val="130000"/>
                </a:lnSpc>
              </a:pPr>
              <a:r>
                <a:rPr lang="en-US" altLang="zh-CN" sz="7200">
                  <a:solidFill>
                    <a:srgbClr val="2A3D5A"/>
                  </a:solidFill>
                  <a:cs typeface="+mn-ea"/>
                  <a:sym typeface="+mn-lt"/>
                </a:rPr>
                <a:t>55</a:t>
              </a:r>
              <a:r>
                <a:rPr lang="en-US" altLang="zh-CN" sz="2800">
                  <a:solidFill>
                    <a:srgbClr val="2A3D5A"/>
                  </a:solidFill>
                  <a:cs typeface="+mn-ea"/>
                  <a:sym typeface="+mn-lt"/>
                </a:rPr>
                <a:t>%</a:t>
              </a:r>
              <a:endParaRPr lang="zh-CN" altLang="en-US" sz="8000" dirty="0">
                <a:solidFill>
                  <a:srgbClr val="2A3D5A"/>
                </a:solidFill>
                <a:cs typeface="+mn-ea"/>
                <a:sym typeface="+mn-lt"/>
              </a:endParaRPr>
            </a:p>
          </p:txBody>
        </p:sp>
      </p:grpSp>
      <p:grpSp>
        <p:nvGrpSpPr>
          <p:cNvPr id="9" name="组合 8"/>
          <p:cNvGrpSpPr/>
          <p:nvPr/>
        </p:nvGrpSpPr>
        <p:grpSpPr>
          <a:xfrm>
            <a:off x="2130463" y="2229963"/>
            <a:ext cx="1886156" cy="1886154"/>
            <a:chOff x="2389641" y="1873858"/>
            <a:chExt cx="2297793" cy="2297792"/>
          </a:xfrm>
        </p:grpSpPr>
        <p:sp>
          <p:nvSpPr>
            <p:cNvPr id="10" name="矩形 9"/>
            <p:cNvSpPr/>
            <p:nvPr/>
          </p:nvSpPr>
          <p:spPr>
            <a:xfrm>
              <a:off x="2389641" y="1873858"/>
              <a:ext cx="2297793" cy="2297792"/>
            </a:xfrm>
            <a:prstGeom prst="rect">
              <a:avLst/>
            </a:prstGeom>
            <a:solidFill>
              <a:schemeClr val="bg1"/>
            </a:solidFill>
            <a:ln w="6350">
              <a:noFill/>
            </a:ln>
            <a:effectLst>
              <a:reflection blurRad="6350" stA="11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2A3D5A"/>
                </a:solidFill>
                <a:cs typeface="+mn-ea"/>
                <a:sym typeface="+mn-lt"/>
              </a:endParaRPr>
            </a:p>
          </p:txBody>
        </p:sp>
        <p:sp>
          <p:nvSpPr>
            <p:cNvPr id="11" name="文本框 10"/>
            <p:cNvSpPr txBox="1"/>
            <p:nvPr/>
          </p:nvSpPr>
          <p:spPr>
            <a:xfrm>
              <a:off x="2697991" y="2174632"/>
              <a:ext cx="1989443" cy="1725457"/>
            </a:xfrm>
            <a:prstGeom prst="rect">
              <a:avLst/>
            </a:prstGeom>
            <a:noFill/>
            <a:ln>
              <a:noFill/>
            </a:ln>
          </p:spPr>
          <p:txBody>
            <a:bodyPr wrap="square" rtlCol="0">
              <a:spAutoFit/>
            </a:bodyPr>
            <a:lstStyle/>
            <a:p>
              <a:pPr algn="ctr" latinLnBrk="1">
                <a:lnSpc>
                  <a:spcPct val="130000"/>
                </a:lnSpc>
              </a:pPr>
              <a:r>
                <a:rPr lang="en-US" altLang="zh-CN" sz="7200">
                  <a:solidFill>
                    <a:srgbClr val="2A3D5A"/>
                  </a:solidFill>
                  <a:cs typeface="+mn-ea"/>
                  <a:sym typeface="+mn-lt"/>
                </a:rPr>
                <a:t>55</a:t>
              </a:r>
              <a:r>
                <a:rPr lang="en-US" altLang="zh-CN" sz="2800">
                  <a:solidFill>
                    <a:srgbClr val="2A3D5A"/>
                  </a:solidFill>
                  <a:cs typeface="+mn-ea"/>
                  <a:sym typeface="+mn-lt"/>
                </a:rPr>
                <a:t>%</a:t>
              </a:r>
              <a:endParaRPr lang="zh-CN" altLang="en-US" sz="8000" dirty="0">
                <a:solidFill>
                  <a:srgbClr val="2A3D5A"/>
                </a:solidFill>
                <a:cs typeface="+mn-ea"/>
                <a:sym typeface="+mn-lt"/>
              </a:endParaRPr>
            </a:p>
          </p:txBody>
        </p:sp>
      </p:grpSp>
      <p:sp>
        <p:nvSpPr>
          <p:cNvPr id="13" name="文本框 12"/>
          <p:cNvSpPr txBox="1"/>
          <p:nvPr/>
        </p:nvSpPr>
        <p:spPr>
          <a:xfrm>
            <a:off x="2032000" y="4470300"/>
            <a:ext cx="8534400" cy="1212640"/>
          </a:xfrm>
          <a:prstGeom prst="rect">
            <a:avLst/>
          </a:prstGeom>
          <a:noFill/>
        </p:spPr>
        <p:txBody>
          <a:bodyPr wrap="square" rtlCol="0" anchor="t">
            <a:spAutoFit/>
          </a:bodyPr>
          <a:lstStyle/>
          <a:p>
            <a:pPr algn="ctr">
              <a:lnSpc>
                <a:spcPct val="130000"/>
              </a:lnSpc>
              <a:defRPr/>
            </a:pPr>
            <a:r>
              <a:rPr lang="zh-CN" altLang="en-US" sz="1400">
                <a:solidFill>
                  <a:prstClr val="black">
                    <a:lumMod val="75000"/>
                    <a:lumOff val="25000"/>
                  </a:prstClr>
                </a:solidFill>
                <a:latin typeface="+mn-ea"/>
                <a:cs typeface="+mn-ea"/>
                <a:sym typeface="+mn-ea"/>
              </a:rPr>
              <a:t>Here to add your text, mainly to avoid large sections of text</a:t>
            </a:r>
            <a:r>
              <a:rPr lang="en-US" altLang="zh-CN" sz="1400">
                <a:solidFill>
                  <a:prstClr val="black">
                    <a:lumMod val="75000"/>
                    <a:lumOff val="25000"/>
                  </a:prstClr>
                </a:solidFill>
                <a:latin typeface="+mn-ea"/>
                <a:cs typeface="+mn-ea"/>
                <a:sym typeface="+mn-ea"/>
              </a:rPr>
              <a:t>.</a:t>
            </a:r>
            <a:r>
              <a:rPr lang="zh-CN" altLang="en-US" sz="1400">
                <a:solidFill>
                  <a:prstClr val="black">
                    <a:lumMod val="75000"/>
                    <a:lumOff val="25000"/>
                  </a:prstClr>
                </a:solidFill>
                <a:latin typeface="+mn-ea"/>
                <a:cs typeface="+mn-ea"/>
                <a:sym typeface="+mn-ea"/>
              </a:rPr>
              <a:t>Here to add your text</a:t>
            </a:r>
            <a:r>
              <a:rPr lang="en-US" altLang="zh-CN" sz="1400">
                <a:solidFill>
                  <a:prstClr val="black">
                    <a:lumMod val="75000"/>
                    <a:lumOff val="25000"/>
                  </a:prstClr>
                </a:solidFill>
                <a:latin typeface="+mn-ea"/>
                <a:cs typeface="+mn-ea"/>
                <a:sym typeface="+mn-ea"/>
              </a:rPr>
              <a:t>.</a:t>
            </a:r>
            <a:r>
              <a:rPr lang="zh-CN" altLang="en-US" sz="1400">
                <a:solidFill>
                  <a:prstClr val="black">
                    <a:lumMod val="75000"/>
                    <a:lumOff val="25000"/>
                  </a:prstClr>
                </a:solidFill>
                <a:latin typeface="+mn-ea"/>
                <a:cs typeface="+mn-ea"/>
                <a:sym typeface="+mn-ea"/>
              </a:rPr>
              <a:t>Here to add your text, mainly to avoid Here to add your text, mainly to avoid large sections of text</a:t>
            </a:r>
            <a:r>
              <a:rPr lang="en-US" altLang="zh-CN" sz="1400">
                <a:solidFill>
                  <a:prstClr val="black">
                    <a:lumMod val="75000"/>
                    <a:lumOff val="25000"/>
                  </a:prstClr>
                </a:solidFill>
                <a:latin typeface="+mn-ea"/>
                <a:cs typeface="+mn-ea"/>
                <a:sym typeface="+mn-ea"/>
              </a:rPr>
              <a:t>.</a:t>
            </a:r>
            <a:r>
              <a:rPr lang="zh-CN" altLang="en-US" sz="1400">
                <a:solidFill>
                  <a:prstClr val="black">
                    <a:lumMod val="75000"/>
                    <a:lumOff val="25000"/>
                  </a:prstClr>
                </a:solidFill>
                <a:latin typeface="+mn-ea"/>
                <a:cs typeface="+mn-ea"/>
                <a:sym typeface="+mn-ea"/>
              </a:rPr>
              <a:t>Here to add your text</a:t>
            </a:r>
            <a:r>
              <a:rPr lang="en-US" altLang="zh-CN" sz="1400">
                <a:solidFill>
                  <a:prstClr val="black">
                    <a:lumMod val="75000"/>
                    <a:lumOff val="25000"/>
                  </a:prstClr>
                </a:solidFill>
                <a:latin typeface="+mn-ea"/>
                <a:cs typeface="+mn-ea"/>
                <a:sym typeface="+mn-ea"/>
              </a:rPr>
              <a:t>.</a:t>
            </a:r>
            <a:r>
              <a:rPr lang="zh-CN" altLang="en-US" sz="1400">
                <a:solidFill>
                  <a:prstClr val="black">
                    <a:lumMod val="75000"/>
                    <a:lumOff val="25000"/>
                  </a:prstClr>
                </a:solidFill>
                <a:latin typeface="+mn-ea"/>
                <a:cs typeface="+mn-ea"/>
                <a:sym typeface="+mn-ea"/>
              </a:rPr>
              <a:t>Here to add your text, mainly to avoid </a:t>
            </a:r>
          </a:p>
          <a:p>
            <a:pPr algn="ctr">
              <a:lnSpc>
                <a:spcPct val="130000"/>
              </a:lnSpc>
              <a:defRPr/>
            </a:pPr>
            <a:endParaRPr lang="zh-CN" altLang="en-US" sz="1400">
              <a:solidFill>
                <a:prstClr val="black">
                  <a:lumMod val="75000"/>
                  <a:lumOff val="25000"/>
                </a:prstClr>
              </a:solidFill>
              <a:latin typeface="+mn-ea"/>
              <a:cs typeface="+mn-ea"/>
              <a:sym typeface="+mn-ea"/>
            </a:endParaRPr>
          </a:p>
        </p:txBody>
      </p:sp>
      <p:pic>
        <p:nvPicPr>
          <p:cNvPr id="14" name="图片 13">
            <a:extLst>
              <a:ext uri="{FF2B5EF4-FFF2-40B4-BE49-F238E27FC236}">
                <a16:creationId xmlns:a16="http://schemas.microsoft.com/office/drawing/2014/main" id="{832DC079-C128-47B9-897F-9BDBA2F4FBD2}"/>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2933" b="67733" l="3400" r="31650">
                        <a14:foregroundMark x1="16750" y1="8889" x2="15600" y2="3111"/>
                        <a14:foregroundMark x1="18200" y1="44089" x2="6650" y2="67111"/>
                        <a14:foregroundMark x1="6650" y1="67111" x2="6650" y2="67822"/>
                        <a14:foregroundMark x1="13400" y1="53689" x2="10150" y2="57067"/>
                        <a14:foregroundMark x1="13850" y1="51467" x2="12600" y2="54667"/>
                        <a14:foregroundMark x1="10450" y1="12711" x2="13150" y2="26667"/>
                        <a14:foregroundMark x1="13150" y1="26667" x2="18550" y2="43733"/>
                        <a14:foregroundMark x1="9900" y1="11289" x2="11650" y2="26133"/>
                        <a14:foregroundMark x1="11650" y1="26133" x2="12600" y2="27022"/>
                        <a14:foregroundMark x1="11500" y1="58044" x2="6750" y2="66222"/>
                        <a14:foregroundMark x1="19550" y1="47111" x2="14850" y2="52267"/>
                        <a14:foregroundMark x1="22200" y1="48889" x2="22200" y2="48889"/>
                        <a14:foregroundMark x1="31650" y1="37956" x2="30050" y2="37333"/>
                        <a14:foregroundMark x1="30400" y1="38311" x2="28950" y2="38756"/>
                        <a14:foregroundMark x1="30600" y1="36000" x2="31050" y2="36800"/>
                        <a14:foregroundMark x1="30500" y1="35556" x2="30500" y2="35556"/>
                        <a14:backgroundMark x1="10707" y1="10758" x2="8250" y2="8000"/>
                        <a14:backgroundMark x1="12050" y1="12267" x2="10864" y2="10935"/>
                        <a14:backgroundMark x1="8250" y1="8000" x2="4850" y2="6133"/>
                        <a14:backgroundMark x1="5800" y1="54222" x2="5950" y2="65600"/>
                        <a14:backgroundMark x1="9150" y1="17778" x2="4850" y2="21067"/>
                        <a14:backgroundMark x1="4850" y1="21067" x2="4000" y2="21067"/>
                      </a14:backgroundRemoval>
                    </a14:imgEffect>
                  </a14:imgLayer>
                </a14:imgProps>
              </a:ext>
            </a:extLst>
          </a:blip>
          <a:srcRect t="1736" r="65887" b="28111"/>
          <a:stretch/>
        </p:blipFill>
        <p:spPr>
          <a:xfrm rot="20087993" flipH="1">
            <a:off x="4473643" y="883197"/>
            <a:ext cx="3651113" cy="4223436"/>
          </a:xfrm>
          <a:prstGeom prst="rect">
            <a:avLst/>
          </a:prstGeom>
        </p:spPr>
      </p:pic>
    </p:spTree>
    <p:extLst>
      <p:ext uri="{BB962C8B-B14F-4D97-AF65-F5344CB8AC3E}">
        <p14:creationId xmlns:p14="http://schemas.microsoft.com/office/powerpoint/2010/main" val="2459368195"/>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D23B78B-D493-4B06-BD2F-5818B5DF6C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graphicFrame>
        <p:nvGraphicFramePr>
          <p:cNvPr id="2" name="图表 1" descr="e7d195523061f1c0c7fdb8e83abb5dcf03375f2c8b662a4106267E0752567F7A4243849C9E2D773FC6511ADD776D3461389E8BB5BAFBB3C937DB9AB1E09A294486DA4CCF35679A92315A5BDF0C7F02D8DB0983A561B9AD4F9360F817F987ED6312BA78B3C26FE59D74499348EFC01217C87131E0D883B4A0A28311D4F4EF0E5123EE3175F2E8EA19">
            <a:extLst>
              <a:ext uri="{FF2B5EF4-FFF2-40B4-BE49-F238E27FC236}">
                <a16:creationId xmlns:a16="http://schemas.microsoft.com/office/drawing/2014/main" id="{E26BAB46-3E5D-46AE-877D-0A342432775E}"/>
              </a:ext>
            </a:extLst>
          </p:cNvPr>
          <p:cNvGraphicFramePr/>
          <p:nvPr>
            <p:extLst>
              <p:ext uri="{D42A27DB-BD31-4B8C-83A1-F6EECF244321}">
                <p14:modId xmlns:p14="http://schemas.microsoft.com/office/powerpoint/2010/main" val="2693077050"/>
              </p:ext>
            </p:extLst>
          </p:nvPr>
        </p:nvGraphicFramePr>
        <p:xfrm>
          <a:off x="1394633" y="1022347"/>
          <a:ext cx="9796441" cy="3568706"/>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1322888" y="4882338"/>
            <a:ext cx="9967411" cy="757130"/>
          </a:xfrm>
          <a:prstGeom prst="rect">
            <a:avLst/>
          </a:prstGeom>
        </p:spPr>
        <p:txBody>
          <a:bodyPr wrap="square">
            <a:spAutoFit/>
          </a:bodyPr>
          <a:lstStyle/>
          <a:p>
            <a:pPr algn="ctr">
              <a:lnSpc>
                <a:spcPct val="120000"/>
              </a:lnSpc>
            </a:pPr>
            <a:r>
              <a:rPr lang="en-US" altLang="zh-CN" sz="1200">
                <a:solidFill>
                  <a:prstClr val="black">
                    <a:lumMod val="75000"/>
                    <a:lumOff val="25000"/>
                  </a:prstClr>
                </a:solidFill>
                <a:latin typeface="+mn-ea"/>
                <a:cs typeface="+mn-ea"/>
                <a:sym typeface="Arial"/>
              </a:rPr>
              <a:t>a designer can use default text to simulate nann  would look like. if it is not real text. a design can use default text to simulate what text would look like. if it is not text. a design can use default text to simulate what text would look like. if it is not</a:t>
            </a:r>
            <a:endParaRPr lang="zh-CN" altLang="en-US" sz="1200">
              <a:solidFill>
                <a:prstClr val="black">
                  <a:lumMod val="75000"/>
                  <a:lumOff val="25000"/>
                </a:prstClr>
              </a:solidFill>
              <a:latin typeface="+mn-ea"/>
              <a:cs typeface="+mn-ea"/>
              <a:sym typeface="Arial"/>
            </a:endParaRPr>
          </a:p>
          <a:p>
            <a:pPr algn="ctr">
              <a:lnSpc>
                <a:spcPct val="120000"/>
              </a:lnSpc>
            </a:pPr>
            <a:endParaRPr lang="zh-CN" altLang="en-US" sz="1200" dirty="0">
              <a:solidFill>
                <a:prstClr val="black">
                  <a:lumMod val="75000"/>
                  <a:lumOff val="25000"/>
                </a:prstClr>
              </a:solidFill>
              <a:latin typeface="+mn-ea"/>
              <a:cs typeface="+mn-ea"/>
              <a:sym typeface="Arial"/>
            </a:endParaRPr>
          </a:p>
        </p:txBody>
      </p:sp>
    </p:spTree>
    <p:extLst>
      <p:ext uri="{BB962C8B-B14F-4D97-AF65-F5344CB8AC3E}">
        <p14:creationId xmlns:p14="http://schemas.microsoft.com/office/powerpoint/2010/main" val="337938779"/>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FDD3186-716E-417F-BDAF-ADF47952F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
        <p:nvSpPr>
          <p:cNvPr id="2" name="文本框 1">
            <a:extLst>
              <a:ext uri="{FF2B5EF4-FFF2-40B4-BE49-F238E27FC236}">
                <a16:creationId xmlns:a16="http://schemas.microsoft.com/office/drawing/2014/main" id="{4E7DB5DB-91CB-49C5-ABB9-4D09405B6374}"/>
              </a:ext>
            </a:extLst>
          </p:cNvPr>
          <p:cNvSpPr txBox="1"/>
          <p:nvPr/>
        </p:nvSpPr>
        <p:spPr>
          <a:xfrm>
            <a:off x="3135038" y="805816"/>
            <a:ext cx="4984955" cy="5863144"/>
          </a:xfrm>
          <a:prstGeom prst="rect">
            <a:avLst/>
          </a:prstGeom>
          <a:noFill/>
          <a:ln>
            <a:noFill/>
          </a:ln>
        </p:spPr>
        <p:txBody>
          <a:bodyPr wrap="square" rtlCol="0">
            <a:spAutoFit/>
          </a:bodyPr>
          <a:lstStyle/>
          <a:p>
            <a:r>
              <a:rPr lang="zh-CN" altLang="en-US" sz="37500" b="1">
                <a:solidFill>
                  <a:srgbClr val="2A3D5A">
                    <a:alpha val="30000"/>
                  </a:srgbClr>
                </a:solidFill>
                <a:latin typeface="方正苏新诗柳楷简体" panose="02000000000000000000" pitchFamily="2" charset="-122"/>
                <a:ea typeface="方正苏新诗柳楷简体" panose="02000000000000000000" pitchFamily="2" charset="-122"/>
                <a:cs typeface="+mn-ea"/>
              </a:rPr>
              <a:t>二</a:t>
            </a:r>
          </a:p>
        </p:txBody>
      </p:sp>
      <p:pic>
        <p:nvPicPr>
          <p:cNvPr id="8" name="图片 7">
            <a:extLst>
              <a:ext uri="{FF2B5EF4-FFF2-40B4-BE49-F238E27FC236}">
                <a16:creationId xmlns:a16="http://schemas.microsoft.com/office/drawing/2014/main" id="{87156FFE-BE40-4375-AAD9-8B39A4C4D18A}"/>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2933" b="67733" l="3400" r="31650">
                        <a14:foregroundMark x1="16750" y1="8889" x2="15600" y2="3111"/>
                        <a14:foregroundMark x1="18200" y1="44089" x2="6650" y2="67111"/>
                        <a14:foregroundMark x1="6650" y1="67111" x2="6650" y2="67822"/>
                        <a14:foregroundMark x1="13400" y1="53689" x2="10150" y2="57067"/>
                        <a14:foregroundMark x1="13850" y1="51467" x2="12600" y2="54667"/>
                        <a14:foregroundMark x1="10450" y1="12711" x2="13150" y2="26667"/>
                        <a14:foregroundMark x1="13150" y1="26667" x2="18550" y2="43733"/>
                        <a14:foregroundMark x1="9900" y1="11289" x2="11650" y2="26133"/>
                        <a14:foregroundMark x1="11650" y1="26133" x2="12600" y2="27022"/>
                        <a14:foregroundMark x1="11500" y1="58044" x2="6750" y2="66222"/>
                        <a14:foregroundMark x1="19550" y1="47111" x2="14850" y2="52267"/>
                        <a14:foregroundMark x1="22200" y1="48889" x2="22200" y2="48889"/>
                        <a14:foregroundMark x1="31650" y1="37956" x2="30050" y2="37333"/>
                        <a14:foregroundMark x1="30400" y1="38311" x2="28950" y2="38756"/>
                        <a14:foregroundMark x1="30600" y1="36000" x2="31050" y2="36800"/>
                        <a14:foregroundMark x1="30500" y1="35556" x2="30500" y2="35556"/>
                        <a14:backgroundMark x1="10707" y1="10758" x2="8250" y2="8000"/>
                        <a14:backgroundMark x1="12050" y1="12267" x2="10864" y2="10935"/>
                        <a14:backgroundMark x1="8250" y1="8000" x2="4850" y2="6133"/>
                        <a14:backgroundMark x1="5800" y1="54222" x2="5950" y2="65600"/>
                        <a14:backgroundMark x1="9150" y1="17778" x2="4850" y2="21067"/>
                        <a14:backgroundMark x1="4850" y1="21067" x2="4000" y2="21067"/>
                      </a14:backgroundRemoval>
                    </a14:imgEffect>
                  </a14:imgLayer>
                </a14:imgProps>
              </a:ext>
            </a:extLst>
          </a:blip>
          <a:srcRect t="1736" r="65887" b="28111"/>
          <a:stretch/>
        </p:blipFill>
        <p:spPr>
          <a:xfrm flipH="1">
            <a:off x="5847453" y="-9718"/>
            <a:ext cx="4159111" cy="4811064"/>
          </a:xfrm>
          <a:prstGeom prst="rect">
            <a:avLst/>
          </a:prstGeom>
        </p:spPr>
      </p:pic>
      <p:grpSp>
        <p:nvGrpSpPr>
          <p:cNvPr id="3" name="组合 2">
            <a:extLst>
              <a:ext uri="{FF2B5EF4-FFF2-40B4-BE49-F238E27FC236}">
                <a16:creationId xmlns:a16="http://schemas.microsoft.com/office/drawing/2014/main" id="{FCBF9AEF-9614-49A2-8FAE-46B3A5481AB4}"/>
              </a:ext>
            </a:extLst>
          </p:cNvPr>
          <p:cNvGrpSpPr/>
          <p:nvPr/>
        </p:nvGrpSpPr>
        <p:grpSpPr>
          <a:xfrm>
            <a:off x="4434378" y="1686560"/>
            <a:ext cx="1687657" cy="3702329"/>
            <a:chOff x="4434378" y="1686560"/>
            <a:chExt cx="1687657" cy="3702329"/>
          </a:xfrm>
        </p:grpSpPr>
        <p:sp>
          <p:nvSpPr>
            <p:cNvPr id="6" name="文本框 5">
              <a:extLst>
                <a:ext uri="{FF2B5EF4-FFF2-40B4-BE49-F238E27FC236}">
                  <a16:creationId xmlns:a16="http://schemas.microsoft.com/office/drawing/2014/main" id="{B1E7AE43-EA54-4A3D-980D-5B74F947B358}"/>
                </a:ext>
              </a:extLst>
            </p:cNvPr>
            <p:cNvSpPr txBox="1"/>
            <p:nvPr/>
          </p:nvSpPr>
          <p:spPr>
            <a:xfrm>
              <a:off x="5260261" y="1686560"/>
              <a:ext cx="861774" cy="3702329"/>
            </a:xfrm>
            <a:prstGeom prst="rect">
              <a:avLst/>
            </a:prstGeom>
            <a:noFill/>
          </p:spPr>
          <p:txBody>
            <a:bodyPr vert="eaVert" wrap="square" rtlCol="0">
              <a:spAutoFit/>
            </a:bodyPr>
            <a:lstStyle/>
            <a:p>
              <a:pPr algn="dist"/>
              <a:r>
                <a:rPr lang="zh-CN" altLang="en-US" sz="4400">
                  <a:solidFill>
                    <a:srgbClr val="2A3D5A"/>
                  </a:solidFill>
                  <a:latin typeface="+mn-ea"/>
                  <a:cs typeface="+mn-ea"/>
                  <a:sym typeface="+mn-ea"/>
                </a:rPr>
                <a:t>输入标题文本</a:t>
              </a:r>
            </a:p>
          </p:txBody>
        </p:sp>
        <p:sp>
          <p:nvSpPr>
            <p:cNvPr id="10" name="矩形 9">
              <a:extLst>
                <a:ext uri="{FF2B5EF4-FFF2-40B4-BE49-F238E27FC236}">
                  <a16:creationId xmlns:a16="http://schemas.microsoft.com/office/drawing/2014/main" id="{45642E9F-D9D9-4281-A548-FDF66D1B3418}"/>
                </a:ext>
              </a:extLst>
            </p:cNvPr>
            <p:cNvSpPr/>
            <p:nvPr/>
          </p:nvSpPr>
          <p:spPr>
            <a:xfrm rot="5400000">
              <a:off x="3981916" y="3707884"/>
              <a:ext cx="2031325" cy="369332"/>
            </a:xfrm>
            <a:prstGeom prst="rect">
              <a:avLst/>
            </a:prstGeom>
          </p:spPr>
          <p:txBody>
            <a:bodyPr wrap="none">
              <a:spAutoFit/>
            </a:bodyPr>
            <a:lstStyle/>
            <a:p>
              <a:pPr lvl="0"/>
              <a:r>
                <a:rPr lang="zh-CN" altLang="en-US">
                  <a:solidFill>
                    <a:srgbClr val="2A3D5A"/>
                  </a:solidFill>
                  <a:latin typeface="+mn-ea"/>
                  <a:cs typeface="+mn-ea"/>
                </a:rPr>
                <a:t>イトルを入力する</a:t>
              </a:r>
            </a:p>
          </p:txBody>
        </p:sp>
        <p:sp>
          <p:nvSpPr>
            <p:cNvPr id="11" name="矩形 10">
              <a:extLst>
                <a:ext uri="{FF2B5EF4-FFF2-40B4-BE49-F238E27FC236}">
                  <a16:creationId xmlns:a16="http://schemas.microsoft.com/office/drawing/2014/main" id="{6484F580-FF58-4A0E-A169-FBC9A004ACD8}"/>
                </a:ext>
              </a:extLst>
            </p:cNvPr>
            <p:cNvSpPr/>
            <p:nvPr/>
          </p:nvSpPr>
          <p:spPr>
            <a:xfrm rot="5400000">
              <a:off x="3603381" y="4070572"/>
              <a:ext cx="2031325" cy="369332"/>
            </a:xfrm>
            <a:prstGeom prst="rect">
              <a:avLst/>
            </a:prstGeom>
          </p:spPr>
          <p:txBody>
            <a:bodyPr wrap="none">
              <a:spAutoFit/>
            </a:bodyPr>
            <a:lstStyle/>
            <a:p>
              <a:pPr lvl="0"/>
              <a:r>
                <a:rPr lang="zh-CN" altLang="en-US">
                  <a:solidFill>
                    <a:srgbClr val="2A3D5A"/>
                  </a:solidFill>
                  <a:latin typeface="+mn-ea"/>
                  <a:cs typeface="+mn-ea"/>
                </a:rPr>
                <a:t>イトルを入力する</a:t>
              </a:r>
            </a:p>
          </p:txBody>
        </p:sp>
      </p:grpSp>
    </p:spTree>
    <p:extLst>
      <p:ext uri="{BB962C8B-B14F-4D97-AF65-F5344CB8AC3E}">
        <p14:creationId xmlns:p14="http://schemas.microsoft.com/office/powerpoint/2010/main" val="231788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750"/>
                                        <p:tgtEl>
                                          <p:spTgt spid="3"/>
                                        </p:tgtEl>
                                      </p:cBhvr>
                                    </p:animEffect>
                                  </p:childTnLst>
                                </p:cTn>
                              </p:par>
                            </p:childTnLst>
                          </p:cTn>
                        </p:par>
                        <p:par>
                          <p:cTn id="15" fill="hold">
                            <p:stCondLst>
                              <p:cond delay="175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A325FFC2-1575-4910-BDE1-58ED56F557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
        <p:nvSpPr>
          <p:cNvPr id="4" name="Freeform 14"/>
          <p:cNvSpPr/>
          <p:nvPr/>
        </p:nvSpPr>
        <p:spPr>
          <a:xfrm>
            <a:off x="1181630" y="1989502"/>
            <a:ext cx="9828739" cy="1952998"/>
          </a:xfrm>
          <a:custGeom>
            <a:avLst/>
            <a:gdLst>
              <a:gd name="connsiteX0" fmla="*/ 0 w 7473950"/>
              <a:gd name="connsiteY0" fmla="*/ 1390650 h 1392017"/>
              <a:gd name="connsiteX1" fmla="*/ 2197100 w 7473950"/>
              <a:gd name="connsiteY1" fmla="*/ 279400 h 1392017"/>
              <a:gd name="connsiteX2" fmla="*/ 4756150 w 7473950"/>
              <a:gd name="connsiteY2" fmla="*/ 1390650 h 1392017"/>
              <a:gd name="connsiteX3" fmla="*/ 7473950 w 7473950"/>
              <a:gd name="connsiteY3" fmla="*/ 0 h 1392017"/>
            </a:gdLst>
            <a:ahLst/>
            <a:cxnLst>
              <a:cxn ang="0">
                <a:pos x="connsiteX0" y="connsiteY0"/>
              </a:cxn>
              <a:cxn ang="0">
                <a:pos x="connsiteX1" y="connsiteY1"/>
              </a:cxn>
              <a:cxn ang="0">
                <a:pos x="connsiteX2" y="connsiteY2"/>
              </a:cxn>
              <a:cxn ang="0">
                <a:pos x="connsiteX3" y="connsiteY3"/>
              </a:cxn>
            </a:cxnLst>
            <a:rect l="l" t="t" r="r" b="b"/>
            <a:pathLst>
              <a:path w="7473950" h="1392017">
                <a:moveTo>
                  <a:pt x="0" y="1390650"/>
                </a:moveTo>
                <a:cubicBezTo>
                  <a:pt x="702204" y="835025"/>
                  <a:pt x="1404408" y="279400"/>
                  <a:pt x="2197100" y="279400"/>
                </a:cubicBezTo>
                <a:cubicBezTo>
                  <a:pt x="2989792" y="279400"/>
                  <a:pt x="3876675" y="1437217"/>
                  <a:pt x="4756150" y="1390650"/>
                </a:cubicBezTo>
                <a:cubicBezTo>
                  <a:pt x="5635625" y="1344083"/>
                  <a:pt x="6968067" y="250825"/>
                  <a:pt x="7473950" y="0"/>
                </a:cubicBezTo>
              </a:path>
            </a:pathLst>
          </a:custGeom>
          <a:ln w="9525" cmpd="sng">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prstClr val="black"/>
              </a:solidFill>
              <a:cs typeface="+mn-ea"/>
            </a:endParaRPr>
          </a:p>
        </p:txBody>
      </p:sp>
      <p:sp>
        <p:nvSpPr>
          <p:cNvPr id="5" name="2"/>
          <p:cNvSpPr txBox="1"/>
          <p:nvPr/>
        </p:nvSpPr>
        <p:spPr>
          <a:xfrm>
            <a:off x="1823645" y="3615683"/>
            <a:ext cx="1771888" cy="1296118"/>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2495">
              <a:defRPr/>
            </a:pPr>
            <a:r>
              <a:rPr lang="zh-CN" altLang="en-US" sz="1200" dirty="0">
                <a:solidFill>
                  <a:prstClr val="black">
                    <a:lumMod val="85000"/>
                    <a:lumOff val="15000"/>
                  </a:prstClr>
                </a:solidFill>
                <a:latin typeface="+mn-ea"/>
                <a:cs typeface="+mn-ea"/>
                <a:sym typeface="Arial" panose="020B0604020202020204" pitchFamily="34" charset="0"/>
              </a:rPr>
              <a:t>单击此处可编辑内容，根据您的需要自由拉伸文本框大小</a:t>
            </a:r>
            <a:endParaRPr lang="en-US" altLang="zh-CN" sz="1200" dirty="0">
              <a:solidFill>
                <a:prstClr val="black">
                  <a:lumMod val="85000"/>
                  <a:lumOff val="15000"/>
                </a:prstClr>
              </a:solidFill>
              <a:latin typeface="+mn-ea"/>
              <a:cs typeface="+mn-ea"/>
              <a:sym typeface="Arial" panose="020B0604020202020204" pitchFamily="34" charset="0"/>
            </a:endParaRPr>
          </a:p>
        </p:txBody>
      </p:sp>
      <p:sp>
        <p:nvSpPr>
          <p:cNvPr id="6" name="2"/>
          <p:cNvSpPr txBox="1"/>
          <p:nvPr/>
        </p:nvSpPr>
        <p:spPr>
          <a:xfrm>
            <a:off x="6015042" y="4364275"/>
            <a:ext cx="1771888" cy="1296118"/>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2495">
              <a:defRPr/>
            </a:pPr>
            <a:r>
              <a:rPr lang="zh-CN" altLang="en-US" sz="1200" dirty="0">
                <a:solidFill>
                  <a:prstClr val="black">
                    <a:lumMod val="85000"/>
                    <a:lumOff val="15000"/>
                  </a:prstClr>
                </a:solidFill>
                <a:latin typeface="+mn-ea"/>
                <a:cs typeface="+mn-ea"/>
                <a:sym typeface="Arial" panose="020B0604020202020204" pitchFamily="34" charset="0"/>
              </a:rPr>
              <a:t>单击此处可编辑内容，根据您的需要自由拉伸文本框大小</a:t>
            </a:r>
            <a:endParaRPr lang="en-US" altLang="zh-CN" sz="1200" dirty="0">
              <a:solidFill>
                <a:prstClr val="black">
                  <a:lumMod val="85000"/>
                  <a:lumOff val="15000"/>
                </a:prstClr>
              </a:solidFill>
              <a:latin typeface="+mn-ea"/>
              <a:cs typeface="+mn-ea"/>
              <a:sym typeface="Arial" panose="020B0604020202020204" pitchFamily="34" charset="0"/>
            </a:endParaRPr>
          </a:p>
        </p:txBody>
      </p:sp>
      <p:sp>
        <p:nvSpPr>
          <p:cNvPr id="7" name="2"/>
          <p:cNvSpPr txBox="1"/>
          <p:nvPr/>
        </p:nvSpPr>
        <p:spPr>
          <a:xfrm>
            <a:off x="8489712" y="4053995"/>
            <a:ext cx="1771888" cy="1296118"/>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2495">
              <a:defRPr/>
            </a:pPr>
            <a:r>
              <a:rPr lang="zh-CN" altLang="en-US" sz="1200" dirty="0">
                <a:solidFill>
                  <a:prstClr val="black">
                    <a:lumMod val="85000"/>
                    <a:lumOff val="15000"/>
                  </a:prstClr>
                </a:solidFill>
                <a:latin typeface="+mn-ea"/>
                <a:cs typeface="+mn-ea"/>
                <a:sym typeface="Arial" panose="020B0604020202020204" pitchFamily="34" charset="0"/>
              </a:rPr>
              <a:t>单击此处可编辑内容，根据您的需要自由拉伸文本框大小</a:t>
            </a:r>
            <a:endParaRPr lang="en-US" altLang="zh-CN" sz="1200" dirty="0">
              <a:solidFill>
                <a:prstClr val="black">
                  <a:lumMod val="85000"/>
                  <a:lumOff val="15000"/>
                </a:prstClr>
              </a:solidFill>
              <a:latin typeface="+mn-ea"/>
              <a:cs typeface="+mn-ea"/>
              <a:sym typeface="Arial" panose="020B0604020202020204" pitchFamily="34" charset="0"/>
            </a:endParaRPr>
          </a:p>
        </p:txBody>
      </p:sp>
      <p:sp>
        <p:nvSpPr>
          <p:cNvPr id="8" name="2"/>
          <p:cNvSpPr txBox="1"/>
          <p:nvPr/>
        </p:nvSpPr>
        <p:spPr>
          <a:xfrm>
            <a:off x="4037605" y="3049043"/>
            <a:ext cx="1771888" cy="1296118"/>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2495">
              <a:defRPr/>
            </a:pPr>
            <a:r>
              <a:rPr lang="zh-CN" altLang="en-US" sz="1200" dirty="0">
                <a:solidFill>
                  <a:prstClr val="black">
                    <a:lumMod val="85000"/>
                    <a:lumOff val="15000"/>
                  </a:prstClr>
                </a:solidFill>
                <a:latin typeface="+mn-ea"/>
                <a:cs typeface="+mn-ea"/>
                <a:sym typeface="Arial" panose="020B0604020202020204" pitchFamily="34" charset="0"/>
              </a:rPr>
              <a:t>单击此处可编辑内容，根据您的需要自由拉伸文本框大小</a:t>
            </a:r>
            <a:endParaRPr lang="en-US" altLang="zh-CN" sz="1200" dirty="0">
              <a:solidFill>
                <a:prstClr val="black">
                  <a:lumMod val="85000"/>
                  <a:lumOff val="15000"/>
                </a:prstClr>
              </a:solidFill>
              <a:latin typeface="+mn-ea"/>
              <a:cs typeface="+mn-ea"/>
              <a:sym typeface="Arial" panose="020B0604020202020204" pitchFamily="34" charset="0"/>
            </a:endParaRPr>
          </a:p>
        </p:txBody>
      </p:sp>
      <p:sp>
        <p:nvSpPr>
          <p:cNvPr id="13" name="椭圆 12"/>
          <p:cNvSpPr/>
          <p:nvPr/>
        </p:nvSpPr>
        <p:spPr>
          <a:xfrm>
            <a:off x="2430732" y="2718921"/>
            <a:ext cx="332920" cy="330122"/>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5" name="椭圆 14"/>
          <p:cNvSpPr/>
          <p:nvPr/>
        </p:nvSpPr>
        <p:spPr>
          <a:xfrm>
            <a:off x="4757089" y="2462207"/>
            <a:ext cx="332920" cy="330122"/>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6" name="椭圆 15"/>
          <p:cNvSpPr/>
          <p:nvPr/>
        </p:nvSpPr>
        <p:spPr>
          <a:xfrm>
            <a:off x="6734526" y="3688815"/>
            <a:ext cx="332920" cy="330122"/>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23" name="椭圆 22"/>
          <p:cNvSpPr/>
          <p:nvPr/>
        </p:nvSpPr>
        <p:spPr>
          <a:xfrm>
            <a:off x="9209196" y="3019226"/>
            <a:ext cx="332920" cy="330122"/>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Tree>
    <p:extLst>
      <p:ext uri="{BB962C8B-B14F-4D97-AF65-F5344CB8AC3E}">
        <p14:creationId xmlns:p14="http://schemas.microsoft.com/office/powerpoint/2010/main" val="1409026065"/>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8F389F2-B499-4A87-9758-E9A07C5665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
        <p:nvSpPr>
          <p:cNvPr id="4" name="文本框 3"/>
          <p:cNvSpPr txBox="1"/>
          <p:nvPr/>
        </p:nvSpPr>
        <p:spPr>
          <a:xfrm>
            <a:off x="5210174" y="2783039"/>
            <a:ext cx="1771652" cy="400110"/>
          </a:xfrm>
          <a:prstGeom prst="rect">
            <a:avLst/>
          </a:prstGeom>
          <a:noFill/>
        </p:spPr>
        <p:txBody>
          <a:bodyPr wrap="square" rtlCol="0">
            <a:spAutoFit/>
          </a:bodyPr>
          <a:lstStyle/>
          <a:p>
            <a:pPr algn="dist"/>
            <a:r>
              <a:rPr lang="zh-CN" altLang="en-US" sz="2000">
                <a:solidFill>
                  <a:schemeClr val="tx1">
                    <a:lumMod val="85000"/>
                    <a:lumOff val="15000"/>
                  </a:schemeClr>
                </a:solidFill>
                <a:latin typeface="+mn-ea"/>
                <a:cs typeface="+mn-ea"/>
              </a:rPr>
              <a:t>此处输入标题</a:t>
            </a:r>
          </a:p>
        </p:txBody>
      </p:sp>
      <p:sp>
        <p:nvSpPr>
          <p:cNvPr id="5" name="矩形 4"/>
          <p:cNvSpPr/>
          <p:nvPr/>
        </p:nvSpPr>
        <p:spPr>
          <a:xfrm>
            <a:off x="5210174" y="3325316"/>
            <a:ext cx="4605922" cy="1403141"/>
          </a:xfrm>
          <a:prstGeom prst="rect">
            <a:avLst/>
          </a:prstGeom>
        </p:spPr>
        <p:txBody>
          <a:bodyPr wrap="square">
            <a:spAutoFit/>
          </a:bodyPr>
          <a:lstStyle/>
          <a:p>
            <a:pPr>
              <a:lnSpc>
                <a:spcPct val="120000"/>
              </a:lnSpc>
            </a:pPr>
            <a:r>
              <a:rPr lang="en-US" altLang="zh-CN" sz="1200">
                <a:solidFill>
                  <a:schemeClr val="tx1">
                    <a:lumMod val="75000"/>
                    <a:lumOff val="25000"/>
                  </a:schemeClr>
                </a:solidFill>
                <a:latin typeface="+mn-ea"/>
                <a:cs typeface="+mn-ea"/>
                <a:sym typeface="Arial"/>
              </a:rPr>
              <a:t>a designer can use default text to simulate nann  would look like. if it is not real text. a design can use default text to simulate what text would look like. if it is not text. a design can use default text to simulate what text would look like. if it is not</a:t>
            </a:r>
            <a:endParaRPr lang="zh-CN" altLang="en-US" sz="1200">
              <a:solidFill>
                <a:schemeClr val="tx1">
                  <a:lumMod val="75000"/>
                  <a:lumOff val="25000"/>
                </a:schemeClr>
              </a:solidFill>
              <a:latin typeface="+mn-ea"/>
              <a:cs typeface="+mn-ea"/>
              <a:sym typeface="Arial"/>
            </a:endParaRPr>
          </a:p>
          <a:p>
            <a:pPr>
              <a:lnSpc>
                <a:spcPct val="120000"/>
              </a:lnSpc>
            </a:pPr>
            <a:endParaRPr lang="zh-CN" altLang="en-US" sz="1200" dirty="0">
              <a:solidFill>
                <a:schemeClr val="tx1">
                  <a:lumMod val="75000"/>
                  <a:lumOff val="25000"/>
                </a:schemeClr>
              </a:solidFill>
              <a:latin typeface="+mn-ea"/>
              <a:cs typeface="+mn-ea"/>
              <a:sym typeface="Arial"/>
            </a:endParaRPr>
          </a:p>
        </p:txBody>
      </p:sp>
      <p:pic>
        <p:nvPicPr>
          <p:cNvPr id="8" name="图片 7">
            <a:extLst>
              <a:ext uri="{FF2B5EF4-FFF2-40B4-BE49-F238E27FC236}">
                <a16:creationId xmlns:a16="http://schemas.microsoft.com/office/drawing/2014/main" id="{D38A5D22-3E63-48CB-BFE3-FBE272BBD63A}"/>
              </a:ext>
            </a:extLst>
          </p:cNvPr>
          <p:cNvPicPr>
            <a:picLocks noChangeAspect="1"/>
          </p:cNvPicPr>
          <p:nvPr/>
        </p:nvPicPr>
        <p:blipFill rotWithShape="1">
          <a:blip r:embed="rId3">
            <a:clrChange>
              <a:clrFrom>
                <a:srgbClr val="FFFFFF"/>
              </a:clrFrom>
              <a:clrTo>
                <a:srgbClr val="FFFFFF">
                  <a:alpha val="0"/>
                </a:srgbClr>
              </a:clrTo>
            </a:clrChange>
          </a:blip>
          <a:srcRect r="53438"/>
          <a:stretch/>
        </p:blipFill>
        <p:spPr>
          <a:xfrm>
            <a:off x="-33655" y="1"/>
            <a:ext cx="5676900" cy="6857999"/>
          </a:xfrm>
          <a:prstGeom prst="rect">
            <a:avLst/>
          </a:prstGeom>
        </p:spPr>
      </p:pic>
    </p:spTree>
    <p:extLst>
      <p:ext uri="{BB962C8B-B14F-4D97-AF65-F5344CB8AC3E}">
        <p14:creationId xmlns:p14="http://schemas.microsoft.com/office/powerpoint/2010/main" val="2290327610"/>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id="{6F1D372A-41D4-4EBD-A8CF-7F9CE2BC82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52803"/>
            <a:ext cx="12192000" cy="6857194"/>
          </a:xfrm>
          <a:prstGeom prst="rect">
            <a:avLst/>
          </a:prstGeom>
        </p:spPr>
      </p:pic>
      <p:pic>
        <p:nvPicPr>
          <p:cNvPr id="22" name="图片 21">
            <a:extLst>
              <a:ext uri="{FF2B5EF4-FFF2-40B4-BE49-F238E27FC236}">
                <a16:creationId xmlns:a16="http://schemas.microsoft.com/office/drawing/2014/main" id="{33816308-72A9-496D-A999-239F2848A0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grpSp>
        <p:nvGrpSpPr>
          <p:cNvPr id="4" name="组合 3"/>
          <p:cNvGrpSpPr/>
          <p:nvPr/>
        </p:nvGrpSpPr>
        <p:grpSpPr>
          <a:xfrm>
            <a:off x="1917700" y="2030156"/>
            <a:ext cx="812800" cy="807450"/>
            <a:chOff x="5025570" y="1940946"/>
            <a:chExt cx="2140858" cy="2159642"/>
          </a:xfrm>
        </p:grpSpPr>
        <p:sp>
          <p:nvSpPr>
            <p:cNvPr id="5" name="矩形 4"/>
            <p:cNvSpPr/>
            <p:nvPr/>
          </p:nvSpPr>
          <p:spPr>
            <a:xfrm>
              <a:off x="5025570" y="1940946"/>
              <a:ext cx="2140858" cy="2140858"/>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cxnSp>
          <p:nvCxnSpPr>
            <p:cNvPr id="6" name="直接连接符 5"/>
            <p:cNvCxnSpPr/>
            <p:nvPr/>
          </p:nvCxnSpPr>
          <p:spPr>
            <a:xfrm>
              <a:off x="5025570" y="1940946"/>
              <a:ext cx="2140858" cy="214085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5025570" y="1959730"/>
              <a:ext cx="2140858" cy="214085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5" idx="1"/>
              <a:endCxn id="5" idx="3"/>
            </p:cNvCxnSpPr>
            <p:nvPr/>
          </p:nvCxnSpPr>
          <p:spPr>
            <a:xfrm>
              <a:off x="5025570" y="3011375"/>
              <a:ext cx="214085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5" idx="0"/>
              <a:endCxn id="5" idx="2"/>
            </p:cNvCxnSpPr>
            <p:nvPr/>
          </p:nvCxnSpPr>
          <p:spPr>
            <a:xfrm>
              <a:off x="6095999" y="1940946"/>
              <a:ext cx="0" cy="214085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2933700" y="2403453"/>
            <a:ext cx="4902200" cy="684546"/>
          </a:xfrm>
          <a:prstGeom prst="rect">
            <a:avLst/>
          </a:prstGeom>
        </p:spPr>
        <p:txBody>
          <a:bodyPr wrap="square">
            <a:spAutoFit/>
          </a:bodyPr>
          <a:lstStyle/>
          <a:p>
            <a:pPr>
              <a:lnSpc>
                <a:spcPct val="120000"/>
              </a:lnSpc>
            </a:pPr>
            <a:r>
              <a:rPr lang="en-US" altLang="zh-CN" sz="1100">
                <a:solidFill>
                  <a:prstClr val="black">
                    <a:lumMod val="75000"/>
                    <a:lumOff val="25000"/>
                  </a:prstClr>
                </a:solidFill>
                <a:latin typeface="+mn-ea"/>
                <a:cs typeface="+mn-ea"/>
                <a:sym typeface="Arial"/>
              </a:rPr>
              <a:t>a designer can use default text to simulate nann  would look like. if it is not real text. a design can use default text to simulate what text would look</a:t>
            </a:r>
            <a:endParaRPr lang="zh-CN" altLang="en-US" sz="1100" dirty="0">
              <a:solidFill>
                <a:prstClr val="black">
                  <a:lumMod val="75000"/>
                  <a:lumOff val="25000"/>
                </a:prstClr>
              </a:solidFill>
              <a:latin typeface="+mn-ea"/>
              <a:cs typeface="+mn-ea"/>
              <a:sym typeface="Arial"/>
            </a:endParaRPr>
          </a:p>
        </p:txBody>
      </p:sp>
      <p:sp>
        <p:nvSpPr>
          <p:cNvPr id="11" name="文本框 10"/>
          <p:cNvSpPr txBox="1"/>
          <p:nvPr/>
        </p:nvSpPr>
        <p:spPr>
          <a:xfrm>
            <a:off x="2933700" y="2003343"/>
            <a:ext cx="1743639" cy="400110"/>
          </a:xfrm>
          <a:prstGeom prst="rect">
            <a:avLst/>
          </a:prstGeom>
          <a:noFill/>
        </p:spPr>
        <p:txBody>
          <a:bodyPr wrap="square" rtlCol="0">
            <a:spAutoFit/>
          </a:bodyPr>
          <a:lstStyle/>
          <a:p>
            <a:r>
              <a:rPr lang="zh-CN" altLang="en-US" sz="2000">
                <a:solidFill>
                  <a:schemeClr val="tx1">
                    <a:lumMod val="85000"/>
                    <a:lumOff val="15000"/>
                  </a:schemeClr>
                </a:solidFill>
                <a:latin typeface="+mn-ea"/>
                <a:cs typeface="+mn-ea"/>
              </a:rPr>
              <a:t>此处输入标题</a:t>
            </a:r>
          </a:p>
        </p:txBody>
      </p:sp>
      <p:grpSp>
        <p:nvGrpSpPr>
          <p:cNvPr id="12" name="组合 11"/>
          <p:cNvGrpSpPr/>
          <p:nvPr/>
        </p:nvGrpSpPr>
        <p:grpSpPr>
          <a:xfrm>
            <a:off x="9613900" y="3908366"/>
            <a:ext cx="812800" cy="807450"/>
            <a:chOff x="5025570" y="1940946"/>
            <a:chExt cx="2140858" cy="2159642"/>
          </a:xfrm>
        </p:grpSpPr>
        <p:sp>
          <p:nvSpPr>
            <p:cNvPr id="13" name="矩形 12"/>
            <p:cNvSpPr/>
            <p:nvPr/>
          </p:nvSpPr>
          <p:spPr>
            <a:xfrm>
              <a:off x="5025570" y="1940946"/>
              <a:ext cx="2140858" cy="2140858"/>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cxnSp>
          <p:nvCxnSpPr>
            <p:cNvPr id="14" name="直接连接符 13"/>
            <p:cNvCxnSpPr/>
            <p:nvPr/>
          </p:nvCxnSpPr>
          <p:spPr>
            <a:xfrm>
              <a:off x="5025570" y="1940946"/>
              <a:ext cx="2140858" cy="214085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5025570" y="1959730"/>
              <a:ext cx="2140858" cy="214085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3" idx="1"/>
              <a:endCxn id="13" idx="3"/>
            </p:cNvCxnSpPr>
            <p:nvPr/>
          </p:nvCxnSpPr>
          <p:spPr>
            <a:xfrm>
              <a:off x="5025570" y="3011375"/>
              <a:ext cx="214085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13" idx="0"/>
              <a:endCxn id="13" idx="2"/>
            </p:cNvCxnSpPr>
            <p:nvPr/>
          </p:nvCxnSpPr>
          <p:spPr>
            <a:xfrm>
              <a:off x="6095999" y="1940946"/>
              <a:ext cx="0" cy="214085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 name="矩形 17"/>
          <p:cNvSpPr/>
          <p:nvPr/>
        </p:nvSpPr>
        <p:spPr>
          <a:xfrm>
            <a:off x="4470400" y="4306888"/>
            <a:ext cx="4902200" cy="684546"/>
          </a:xfrm>
          <a:prstGeom prst="rect">
            <a:avLst/>
          </a:prstGeom>
        </p:spPr>
        <p:txBody>
          <a:bodyPr wrap="square">
            <a:spAutoFit/>
          </a:bodyPr>
          <a:lstStyle/>
          <a:p>
            <a:pPr algn="r">
              <a:lnSpc>
                <a:spcPct val="120000"/>
              </a:lnSpc>
            </a:pPr>
            <a:r>
              <a:rPr lang="en-US" altLang="zh-CN" sz="1100">
                <a:solidFill>
                  <a:prstClr val="black">
                    <a:lumMod val="75000"/>
                    <a:lumOff val="25000"/>
                  </a:prstClr>
                </a:solidFill>
                <a:latin typeface="+mn-ea"/>
                <a:cs typeface="+mn-ea"/>
                <a:sym typeface="Arial"/>
              </a:rPr>
              <a:t>a designer can use default text to simulate nann  would look like. if it is not real text. a design can use default text to simulate what text would look</a:t>
            </a:r>
            <a:endParaRPr lang="zh-CN" altLang="en-US" sz="1100" dirty="0">
              <a:solidFill>
                <a:prstClr val="black">
                  <a:lumMod val="75000"/>
                  <a:lumOff val="25000"/>
                </a:prstClr>
              </a:solidFill>
              <a:latin typeface="+mn-ea"/>
              <a:cs typeface="+mn-ea"/>
              <a:sym typeface="Arial"/>
            </a:endParaRPr>
          </a:p>
        </p:txBody>
      </p:sp>
      <p:sp>
        <p:nvSpPr>
          <p:cNvPr id="19" name="文本框 18"/>
          <p:cNvSpPr txBox="1"/>
          <p:nvPr/>
        </p:nvSpPr>
        <p:spPr>
          <a:xfrm>
            <a:off x="7628961" y="3906778"/>
            <a:ext cx="1743639" cy="400110"/>
          </a:xfrm>
          <a:prstGeom prst="rect">
            <a:avLst/>
          </a:prstGeom>
          <a:noFill/>
        </p:spPr>
        <p:txBody>
          <a:bodyPr wrap="square" rtlCol="0">
            <a:spAutoFit/>
          </a:bodyPr>
          <a:lstStyle/>
          <a:p>
            <a:r>
              <a:rPr lang="zh-CN" altLang="en-US" sz="2000">
                <a:solidFill>
                  <a:schemeClr val="tx1">
                    <a:lumMod val="85000"/>
                    <a:lumOff val="15000"/>
                  </a:schemeClr>
                </a:solidFill>
                <a:latin typeface="+mn-ea"/>
                <a:cs typeface="+mn-ea"/>
              </a:rPr>
              <a:t>此处输入标题</a:t>
            </a:r>
          </a:p>
        </p:txBody>
      </p:sp>
      <p:sp>
        <p:nvSpPr>
          <p:cNvPr id="20" name="文本框 19"/>
          <p:cNvSpPr txBox="1"/>
          <p:nvPr/>
        </p:nvSpPr>
        <p:spPr>
          <a:xfrm>
            <a:off x="2056622" y="2127558"/>
            <a:ext cx="1964987" cy="584775"/>
          </a:xfrm>
          <a:prstGeom prst="rect">
            <a:avLst/>
          </a:prstGeom>
          <a:noFill/>
        </p:spPr>
        <p:txBody>
          <a:bodyPr wrap="square" rtlCol="0">
            <a:spAutoFit/>
          </a:bodyPr>
          <a:lstStyle/>
          <a:p>
            <a:r>
              <a:rPr lang="zh-CN" altLang="en-US" sz="3200">
                <a:solidFill>
                  <a:schemeClr val="tx1">
                    <a:lumMod val="85000"/>
                    <a:lumOff val="15000"/>
                  </a:schemeClr>
                </a:solidFill>
                <a:cs typeface="+mn-ea"/>
              </a:rPr>
              <a:t>壹</a:t>
            </a:r>
          </a:p>
        </p:txBody>
      </p:sp>
      <p:sp>
        <p:nvSpPr>
          <p:cNvPr id="21" name="文本框 20"/>
          <p:cNvSpPr txBox="1"/>
          <p:nvPr/>
        </p:nvSpPr>
        <p:spPr>
          <a:xfrm>
            <a:off x="9718776" y="4014500"/>
            <a:ext cx="1964987" cy="584775"/>
          </a:xfrm>
          <a:prstGeom prst="rect">
            <a:avLst/>
          </a:prstGeom>
          <a:noFill/>
        </p:spPr>
        <p:txBody>
          <a:bodyPr wrap="square" rtlCol="0">
            <a:spAutoFit/>
          </a:bodyPr>
          <a:lstStyle/>
          <a:p>
            <a:r>
              <a:rPr lang="zh-CN" altLang="en-US" sz="3200">
                <a:solidFill>
                  <a:schemeClr val="tx1">
                    <a:lumMod val="85000"/>
                    <a:lumOff val="15000"/>
                  </a:schemeClr>
                </a:solidFill>
                <a:cs typeface="+mn-ea"/>
              </a:rPr>
              <a:t>贰</a:t>
            </a:r>
          </a:p>
        </p:txBody>
      </p:sp>
    </p:spTree>
    <p:extLst>
      <p:ext uri="{BB962C8B-B14F-4D97-AF65-F5344CB8AC3E}">
        <p14:creationId xmlns:p14="http://schemas.microsoft.com/office/powerpoint/2010/main" val="3647452428"/>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D591FA98-E4E8-4B35-864B-E4E7E17E37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
        <p:nvSpPr>
          <p:cNvPr id="4" name="1">
            <a:extLst>
              <a:ext uri="{FF2B5EF4-FFF2-40B4-BE49-F238E27FC236}">
                <a16:creationId xmlns:a16="http://schemas.microsoft.com/office/drawing/2014/main" id="{3F3B7519-0061-49C8-86B5-8A5E92AEADD7}"/>
              </a:ext>
            </a:extLst>
          </p:cNvPr>
          <p:cNvSpPr txBox="1"/>
          <p:nvPr/>
        </p:nvSpPr>
        <p:spPr>
          <a:xfrm>
            <a:off x="2348013" y="1941732"/>
            <a:ext cx="2040837" cy="400110"/>
          </a:xfrm>
          <a:prstGeom prst="rect">
            <a:avLst/>
          </a:prstGeom>
          <a:noFill/>
        </p:spPr>
        <p:txBody>
          <a:bodyPr wrap="square" rtlCol="0">
            <a:spAutoFit/>
          </a:bodyPr>
          <a:lstStyle/>
          <a:p>
            <a:pPr algn="ctr"/>
            <a:r>
              <a:rPr lang="zh-CN" altLang="en-US" sz="2000">
                <a:solidFill>
                  <a:schemeClr val="tx1">
                    <a:lumMod val="75000"/>
                    <a:lumOff val="25000"/>
                  </a:schemeClr>
                </a:solidFill>
                <a:latin typeface="+mn-ea"/>
                <a:cs typeface="+mn-ea"/>
              </a:rPr>
              <a:t>添加标题内容</a:t>
            </a:r>
            <a:endParaRPr lang="zh-CN" altLang="en-US" sz="2000" dirty="0">
              <a:solidFill>
                <a:schemeClr val="tx1">
                  <a:lumMod val="75000"/>
                  <a:lumOff val="25000"/>
                </a:schemeClr>
              </a:solidFill>
              <a:latin typeface="+mn-ea"/>
              <a:cs typeface="+mn-ea"/>
            </a:endParaRPr>
          </a:p>
        </p:txBody>
      </p:sp>
      <p:sp>
        <p:nvSpPr>
          <p:cNvPr id="5" name="1">
            <a:extLst>
              <a:ext uri="{FF2B5EF4-FFF2-40B4-BE49-F238E27FC236}">
                <a16:creationId xmlns:a16="http://schemas.microsoft.com/office/drawing/2014/main" id="{0E5152A7-E9FD-4078-9248-8B773E208DB8}"/>
              </a:ext>
            </a:extLst>
          </p:cNvPr>
          <p:cNvSpPr txBox="1"/>
          <p:nvPr/>
        </p:nvSpPr>
        <p:spPr>
          <a:xfrm>
            <a:off x="2504687" y="2341842"/>
            <a:ext cx="5967142" cy="1052596"/>
          </a:xfrm>
          <a:prstGeom prst="rect">
            <a:avLst/>
          </a:prstGeom>
          <a:noFill/>
        </p:spPr>
        <p:txBody>
          <a:bodyPr wrap="square" rtlCol="0">
            <a:spAutoFit/>
          </a:bodyPr>
          <a:lstStyle/>
          <a:p>
            <a:pPr>
              <a:lnSpc>
                <a:spcPct val="130000"/>
              </a:lnSpc>
            </a:pPr>
            <a:r>
              <a:rPr lang="en-US" altLang="zh-CN" sz="1200" dirty="0">
                <a:solidFill>
                  <a:prstClr val="black">
                    <a:lumMod val="85000"/>
                    <a:lumOff val="15000"/>
                  </a:prstClr>
                </a:solidFill>
                <a:latin typeface="+mn-ea"/>
                <a:cs typeface="+mn-ea"/>
              </a:rPr>
              <a:t>This template is the spring and autumn advertising original, here you can directly modify the content</a:t>
            </a:r>
            <a:r>
              <a:rPr lang="en-US" altLang="zh-CN" sz="1200">
                <a:solidFill>
                  <a:prstClr val="black">
                    <a:lumMod val="85000"/>
                    <a:lumOff val="15000"/>
                  </a:prstClr>
                </a:solidFill>
                <a:latin typeface="+mn-ea"/>
                <a:cs typeface="+mn-ea"/>
              </a:rPr>
              <a:t>. This template is the spring and autumn advertising original, here you can directly modify the content. </a:t>
            </a:r>
          </a:p>
          <a:p>
            <a:pPr>
              <a:lnSpc>
                <a:spcPct val="130000"/>
              </a:lnSpc>
            </a:pPr>
            <a:endParaRPr lang="en-US" altLang="zh-CN" sz="1200" dirty="0">
              <a:solidFill>
                <a:prstClr val="black">
                  <a:lumMod val="85000"/>
                  <a:lumOff val="15000"/>
                </a:prstClr>
              </a:solidFill>
              <a:latin typeface="+mn-ea"/>
              <a:cs typeface="+mn-ea"/>
            </a:endParaRPr>
          </a:p>
        </p:txBody>
      </p:sp>
      <p:sp>
        <p:nvSpPr>
          <p:cNvPr id="6" name="1">
            <a:extLst>
              <a:ext uri="{FF2B5EF4-FFF2-40B4-BE49-F238E27FC236}">
                <a16:creationId xmlns:a16="http://schemas.microsoft.com/office/drawing/2014/main" id="{3F3B7519-0061-49C8-86B5-8A5E92AEADD7}"/>
              </a:ext>
            </a:extLst>
          </p:cNvPr>
          <p:cNvSpPr txBox="1"/>
          <p:nvPr/>
        </p:nvSpPr>
        <p:spPr>
          <a:xfrm>
            <a:off x="5134663" y="3781848"/>
            <a:ext cx="2040837" cy="400110"/>
          </a:xfrm>
          <a:prstGeom prst="rect">
            <a:avLst/>
          </a:prstGeom>
          <a:noFill/>
        </p:spPr>
        <p:txBody>
          <a:bodyPr wrap="square" rtlCol="0">
            <a:spAutoFit/>
          </a:bodyPr>
          <a:lstStyle/>
          <a:p>
            <a:pPr algn="r"/>
            <a:r>
              <a:rPr lang="zh-CN" altLang="en-US" sz="2000">
                <a:solidFill>
                  <a:schemeClr val="tx1">
                    <a:lumMod val="75000"/>
                    <a:lumOff val="25000"/>
                  </a:schemeClr>
                </a:solidFill>
                <a:latin typeface="+mn-ea"/>
                <a:cs typeface="+mn-ea"/>
              </a:rPr>
              <a:t>添加标题内容</a:t>
            </a:r>
            <a:endParaRPr lang="zh-CN" altLang="en-US" sz="2000" dirty="0">
              <a:solidFill>
                <a:schemeClr val="tx1">
                  <a:lumMod val="75000"/>
                  <a:lumOff val="25000"/>
                </a:schemeClr>
              </a:solidFill>
              <a:latin typeface="+mn-ea"/>
              <a:cs typeface="+mn-ea"/>
            </a:endParaRPr>
          </a:p>
        </p:txBody>
      </p:sp>
      <p:sp>
        <p:nvSpPr>
          <p:cNvPr id="7" name="1">
            <a:extLst>
              <a:ext uri="{FF2B5EF4-FFF2-40B4-BE49-F238E27FC236}">
                <a16:creationId xmlns:a16="http://schemas.microsoft.com/office/drawing/2014/main" id="{0E5152A7-E9FD-4078-9248-8B773E208DB8}"/>
              </a:ext>
            </a:extLst>
          </p:cNvPr>
          <p:cNvSpPr txBox="1"/>
          <p:nvPr/>
        </p:nvSpPr>
        <p:spPr>
          <a:xfrm>
            <a:off x="5488258" y="4181958"/>
            <a:ext cx="5624242" cy="1052596"/>
          </a:xfrm>
          <a:prstGeom prst="rect">
            <a:avLst/>
          </a:prstGeom>
          <a:noFill/>
        </p:spPr>
        <p:txBody>
          <a:bodyPr wrap="square" rtlCol="0">
            <a:spAutoFit/>
          </a:bodyPr>
          <a:lstStyle/>
          <a:p>
            <a:pPr>
              <a:lnSpc>
                <a:spcPct val="130000"/>
              </a:lnSpc>
            </a:pPr>
            <a:r>
              <a:rPr lang="en-US" altLang="zh-CN" sz="1200" dirty="0">
                <a:solidFill>
                  <a:prstClr val="black">
                    <a:lumMod val="85000"/>
                    <a:lumOff val="15000"/>
                  </a:prstClr>
                </a:solidFill>
                <a:latin typeface="+mn-ea"/>
                <a:cs typeface="+mn-ea"/>
              </a:rPr>
              <a:t>This template is the spring and autumn advertising original, here you can directly modify the content</a:t>
            </a:r>
            <a:r>
              <a:rPr lang="en-US" altLang="zh-CN" sz="1200">
                <a:solidFill>
                  <a:prstClr val="black">
                    <a:lumMod val="85000"/>
                    <a:lumOff val="15000"/>
                  </a:prstClr>
                </a:solidFill>
                <a:latin typeface="+mn-ea"/>
                <a:cs typeface="+mn-ea"/>
              </a:rPr>
              <a:t>. This template is the spring and autumn advertising original, here you can directly modify the content. </a:t>
            </a:r>
          </a:p>
          <a:p>
            <a:pPr>
              <a:lnSpc>
                <a:spcPct val="130000"/>
              </a:lnSpc>
            </a:pPr>
            <a:endParaRPr lang="en-US" altLang="zh-CN" sz="1200" dirty="0">
              <a:solidFill>
                <a:prstClr val="black">
                  <a:lumMod val="85000"/>
                  <a:lumOff val="15000"/>
                </a:prstClr>
              </a:solidFill>
              <a:latin typeface="+mn-ea"/>
              <a:cs typeface="+mn-ea"/>
            </a:endParaRPr>
          </a:p>
        </p:txBody>
      </p:sp>
      <p:grpSp>
        <p:nvGrpSpPr>
          <p:cNvPr id="8" name="组合 7"/>
          <p:cNvGrpSpPr/>
          <p:nvPr/>
        </p:nvGrpSpPr>
        <p:grpSpPr>
          <a:xfrm>
            <a:off x="1780141" y="2036876"/>
            <a:ext cx="646209" cy="1049224"/>
            <a:chOff x="8132685" y="2270411"/>
            <a:chExt cx="646209" cy="891885"/>
          </a:xfrm>
          <a:solidFill>
            <a:schemeClr val="bg1">
              <a:lumMod val="85000"/>
            </a:schemeClr>
          </a:solidFill>
        </p:grpSpPr>
        <p:sp>
          <p:nvSpPr>
            <p:cNvPr id="9" name="矩形 8"/>
            <p:cNvSpPr/>
            <p:nvPr/>
          </p:nvSpPr>
          <p:spPr>
            <a:xfrm>
              <a:off x="8132685" y="2270411"/>
              <a:ext cx="646209" cy="891885"/>
            </a:xfrm>
            <a:prstGeom prst="rect">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0" name="文本框 9"/>
            <p:cNvSpPr txBox="1"/>
            <p:nvPr/>
          </p:nvSpPr>
          <p:spPr>
            <a:xfrm>
              <a:off x="8263514" y="2363162"/>
              <a:ext cx="377805" cy="706384"/>
            </a:xfrm>
            <a:prstGeom prst="rect">
              <a:avLst/>
            </a:prstGeom>
            <a:noFill/>
          </p:spPr>
          <p:txBody>
            <a:bodyPr wrap="square" rtlCol="0">
              <a:spAutoFit/>
            </a:bodyPr>
            <a:lstStyle/>
            <a:p>
              <a:pPr algn="ctr"/>
              <a:r>
                <a:rPr lang="en-US" altLang="zh-CN" sz="4800">
                  <a:solidFill>
                    <a:prstClr val="white"/>
                  </a:solidFill>
                  <a:latin typeface="+mn-ea"/>
                  <a:cs typeface="+mn-ea"/>
                </a:rPr>
                <a:t>1</a:t>
              </a:r>
              <a:endParaRPr lang="zh-CN" altLang="en-US" sz="4800">
                <a:solidFill>
                  <a:prstClr val="white"/>
                </a:solidFill>
                <a:latin typeface="+mn-ea"/>
                <a:cs typeface="+mn-ea"/>
              </a:endParaRPr>
            </a:p>
          </p:txBody>
        </p:sp>
      </p:grpSp>
      <p:grpSp>
        <p:nvGrpSpPr>
          <p:cNvPr id="11" name="组合 10"/>
          <p:cNvGrpSpPr/>
          <p:nvPr/>
        </p:nvGrpSpPr>
        <p:grpSpPr>
          <a:xfrm>
            <a:off x="4703351" y="3837690"/>
            <a:ext cx="646209" cy="1049224"/>
            <a:chOff x="8132685" y="2270411"/>
            <a:chExt cx="646209" cy="891885"/>
          </a:xfrm>
          <a:solidFill>
            <a:schemeClr val="bg1">
              <a:lumMod val="85000"/>
            </a:schemeClr>
          </a:solidFill>
        </p:grpSpPr>
        <p:sp>
          <p:nvSpPr>
            <p:cNvPr id="12" name="矩形 11"/>
            <p:cNvSpPr/>
            <p:nvPr/>
          </p:nvSpPr>
          <p:spPr>
            <a:xfrm>
              <a:off x="8132685" y="2270411"/>
              <a:ext cx="646209" cy="891885"/>
            </a:xfrm>
            <a:prstGeom prst="rect">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3" name="文本框 12"/>
            <p:cNvSpPr txBox="1"/>
            <p:nvPr/>
          </p:nvSpPr>
          <p:spPr>
            <a:xfrm>
              <a:off x="8263514" y="2363162"/>
              <a:ext cx="377805" cy="706384"/>
            </a:xfrm>
            <a:prstGeom prst="rect">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400"/>
                <a:t>2</a:t>
              </a:r>
              <a:endParaRPr lang="zh-CN" altLang="en-US" sz="4400"/>
            </a:p>
          </p:txBody>
        </p:sp>
      </p:grpSp>
    </p:spTree>
    <p:extLst>
      <p:ext uri="{BB962C8B-B14F-4D97-AF65-F5344CB8AC3E}">
        <p14:creationId xmlns:p14="http://schemas.microsoft.com/office/powerpoint/2010/main" val="3198663844"/>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85E1DF0C-4EC9-4F98-A20A-160EFCE0DA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
        <p:nvSpPr>
          <p:cNvPr id="3" name="文本框 2"/>
          <p:cNvSpPr txBox="1"/>
          <p:nvPr/>
        </p:nvSpPr>
        <p:spPr>
          <a:xfrm>
            <a:off x="3171515" y="1742240"/>
            <a:ext cx="1107996" cy="3794960"/>
          </a:xfrm>
          <a:prstGeom prst="rect">
            <a:avLst/>
          </a:prstGeom>
          <a:noFill/>
        </p:spPr>
        <p:txBody>
          <a:bodyPr vert="eaVert" wrap="square" rtlCol="0">
            <a:spAutoFit/>
          </a:bodyPr>
          <a:lstStyle/>
          <a:p>
            <a:pPr>
              <a:lnSpc>
                <a:spcPct val="150000"/>
              </a:lnSpc>
            </a:pPr>
            <a:r>
              <a:rPr lang="en-US" altLang="zh-CN" sz="1000" spc="100">
                <a:solidFill>
                  <a:schemeClr val="tx1">
                    <a:lumMod val="65000"/>
                    <a:lumOff val="35000"/>
                  </a:schemeClr>
                </a:solidFill>
                <a:latin typeface="+mn-ea"/>
                <a:cs typeface="+mn-ea"/>
              </a:rPr>
              <a:t>Here to add your text, mainly to avoid large   of text.Here to add your text.Here to add your text, mainly to avoid Here to add your text, mainly to text.Here to add your text, mainly to avoid </a:t>
            </a:r>
          </a:p>
        </p:txBody>
      </p:sp>
      <p:cxnSp>
        <p:nvCxnSpPr>
          <p:cNvPr id="4" name="直接连接符 3"/>
          <p:cNvCxnSpPr/>
          <p:nvPr/>
        </p:nvCxnSpPr>
        <p:spPr>
          <a:xfrm>
            <a:off x="8085501" y="1724523"/>
            <a:ext cx="0" cy="3435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306455" y="1816252"/>
            <a:ext cx="0" cy="3435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8261589" y="1742240"/>
            <a:ext cx="646331" cy="1778488"/>
          </a:xfrm>
          <a:prstGeom prst="rect">
            <a:avLst/>
          </a:prstGeom>
          <a:noFill/>
        </p:spPr>
        <p:txBody>
          <a:bodyPr vert="eaVert" wrap="square" rtlCol="0">
            <a:spAutoFit/>
          </a:bodyPr>
          <a:lstStyle>
            <a:defPPr>
              <a:defRPr lang="zh-CN"/>
            </a:defPPr>
            <a:lvl1pPr>
              <a:lnSpc>
                <a:spcPct val="150000"/>
              </a:lnSpc>
              <a:defRPr sz="1400" spc="100">
                <a:solidFill>
                  <a:schemeClr val="tx1">
                    <a:lumMod val="65000"/>
                    <a:lumOff val="35000"/>
                  </a:schemeClr>
                </a:solidFill>
                <a:latin typeface="微软雅黑" panose="020B0503020204020204" charset="-122"/>
                <a:ea typeface="微软雅黑" panose="020B0503020204020204" charset="-122"/>
              </a:defRPr>
            </a:lvl1pPr>
          </a:lstStyle>
          <a:p>
            <a:r>
              <a:rPr lang="zh-CN" altLang="en-US" sz="2000">
                <a:solidFill>
                  <a:schemeClr val="tx1">
                    <a:lumMod val="85000"/>
                    <a:lumOff val="15000"/>
                  </a:schemeClr>
                </a:solidFill>
                <a:latin typeface="+mn-ea"/>
                <a:ea typeface="+mn-ea"/>
                <a:cs typeface="+mn-ea"/>
              </a:rPr>
              <a:t>输入文本内容</a:t>
            </a:r>
          </a:p>
        </p:txBody>
      </p:sp>
      <p:sp>
        <p:nvSpPr>
          <p:cNvPr id="7" name="文本框 6"/>
          <p:cNvSpPr txBox="1"/>
          <p:nvPr/>
        </p:nvSpPr>
        <p:spPr>
          <a:xfrm>
            <a:off x="4479899" y="1755584"/>
            <a:ext cx="646331" cy="1778488"/>
          </a:xfrm>
          <a:prstGeom prst="rect">
            <a:avLst/>
          </a:prstGeom>
          <a:noFill/>
        </p:spPr>
        <p:txBody>
          <a:bodyPr vert="eaVert" wrap="square" rtlCol="0">
            <a:spAutoFit/>
          </a:bodyPr>
          <a:lstStyle>
            <a:defPPr>
              <a:defRPr lang="zh-CN"/>
            </a:defPPr>
            <a:lvl1pPr>
              <a:lnSpc>
                <a:spcPct val="150000"/>
              </a:lnSpc>
              <a:defRPr sz="1400" spc="100">
                <a:solidFill>
                  <a:schemeClr val="tx1">
                    <a:lumMod val="65000"/>
                    <a:lumOff val="35000"/>
                  </a:schemeClr>
                </a:solidFill>
                <a:latin typeface="微软雅黑" panose="020B0503020204020204" charset="-122"/>
                <a:ea typeface="微软雅黑" panose="020B0503020204020204" charset="-122"/>
              </a:defRPr>
            </a:lvl1pPr>
          </a:lstStyle>
          <a:p>
            <a:r>
              <a:rPr lang="zh-CN" altLang="en-US" sz="2000">
                <a:solidFill>
                  <a:schemeClr val="tx1">
                    <a:lumMod val="85000"/>
                    <a:lumOff val="15000"/>
                  </a:schemeClr>
                </a:solidFill>
                <a:latin typeface="+mn-ea"/>
                <a:ea typeface="+mn-ea"/>
                <a:cs typeface="+mn-ea"/>
              </a:rPr>
              <a:t>输入文本内容</a:t>
            </a:r>
          </a:p>
        </p:txBody>
      </p:sp>
      <p:sp>
        <p:nvSpPr>
          <p:cNvPr id="8" name="文本框 7"/>
          <p:cNvSpPr txBox="1"/>
          <p:nvPr/>
        </p:nvSpPr>
        <p:spPr>
          <a:xfrm>
            <a:off x="6889462" y="1724523"/>
            <a:ext cx="1107996" cy="3794960"/>
          </a:xfrm>
          <a:prstGeom prst="rect">
            <a:avLst/>
          </a:prstGeom>
          <a:noFill/>
        </p:spPr>
        <p:txBody>
          <a:bodyPr vert="eaVert" wrap="square" rtlCol="0">
            <a:spAutoFit/>
          </a:bodyPr>
          <a:lstStyle/>
          <a:p>
            <a:pPr>
              <a:lnSpc>
                <a:spcPct val="150000"/>
              </a:lnSpc>
            </a:pPr>
            <a:r>
              <a:rPr lang="en-US" altLang="zh-CN" sz="1000" spc="100">
                <a:solidFill>
                  <a:schemeClr val="tx1">
                    <a:lumMod val="65000"/>
                    <a:lumOff val="35000"/>
                  </a:schemeClr>
                </a:solidFill>
                <a:latin typeface="+mn-ea"/>
                <a:cs typeface="+mn-ea"/>
              </a:rPr>
              <a:t>Here to add your text, mainly to avoid large   of text.Here to add your text.Here to add your text, mainly to avoid Here to add your text, mainly to text.Here to add your text, mainly to avoid </a:t>
            </a:r>
          </a:p>
        </p:txBody>
      </p:sp>
    </p:spTree>
    <p:extLst>
      <p:ext uri="{BB962C8B-B14F-4D97-AF65-F5344CB8AC3E}">
        <p14:creationId xmlns:p14="http://schemas.microsoft.com/office/powerpoint/2010/main" val="664611475"/>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2CA07703-355A-47D2-BF57-6D52892AF7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graphicFrame>
        <p:nvGraphicFramePr>
          <p:cNvPr id="2" name="图表 1"/>
          <p:cNvGraphicFramePr/>
          <p:nvPr>
            <p:extLst/>
          </p:nvPr>
        </p:nvGraphicFramePr>
        <p:xfrm>
          <a:off x="442188" y="1548136"/>
          <a:ext cx="5545667" cy="3697112"/>
        </p:xfrm>
        <a:graphic>
          <a:graphicData uri="http://schemas.openxmlformats.org/drawingml/2006/chart">
            <c:chart xmlns:c="http://schemas.openxmlformats.org/drawingml/2006/chart" xmlns:r="http://schemas.openxmlformats.org/officeDocument/2006/relationships" r:id="rId3"/>
          </a:graphicData>
        </a:graphic>
      </p:graphicFrame>
      <p:sp>
        <p:nvSpPr>
          <p:cNvPr id="6" name="矩形 5"/>
          <p:cNvSpPr>
            <a:spLocks noChangeArrowheads="1"/>
          </p:cNvSpPr>
          <p:nvPr/>
        </p:nvSpPr>
        <p:spPr bwMode="auto">
          <a:xfrm>
            <a:off x="6259630" y="1876891"/>
            <a:ext cx="466505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a:lnSpc>
                <a:spcPct val="130000"/>
              </a:lnSpc>
            </a:pPr>
            <a:r>
              <a:rPr lang="zh-CN" altLang="en-US" sz="1200" dirty="0">
                <a:solidFill>
                  <a:schemeClr val="bg2">
                    <a:lumMod val="50000"/>
                  </a:schemeClr>
                </a:solidFill>
                <a:cs typeface="+mn-ea"/>
                <a:sym typeface="+mn-lt"/>
              </a:rPr>
              <a:t>标题数字等都可以通过点击和重新输入进行更改，顶部“开始”面板中可以对字体、字号、颜色、行距等进行修改。建议正文</a:t>
            </a:r>
            <a:r>
              <a:rPr lang="en-US" altLang="zh-CN" sz="1200" dirty="0">
                <a:solidFill>
                  <a:schemeClr val="bg2">
                    <a:lumMod val="50000"/>
                  </a:schemeClr>
                </a:solidFill>
                <a:cs typeface="+mn-ea"/>
                <a:sym typeface="+mn-lt"/>
              </a:rPr>
              <a:t>12</a:t>
            </a:r>
            <a:r>
              <a:rPr lang="zh-CN" altLang="en-US" sz="1200" dirty="0">
                <a:solidFill>
                  <a:schemeClr val="bg2">
                    <a:lumMod val="50000"/>
                  </a:schemeClr>
                </a:solidFill>
                <a:cs typeface="+mn-ea"/>
                <a:sym typeface="+mn-lt"/>
              </a:rPr>
              <a:t>号字，</a:t>
            </a:r>
            <a:r>
              <a:rPr lang="en-US" altLang="zh-CN" sz="1200" dirty="0">
                <a:solidFill>
                  <a:schemeClr val="bg2">
                    <a:lumMod val="50000"/>
                  </a:schemeClr>
                </a:solidFill>
                <a:cs typeface="+mn-ea"/>
                <a:sym typeface="+mn-lt"/>
              </a:rPr>
              <a:t>1.3</a:t>
            </a:r>
            <a:r>
              <a:rPr lang="zh-CN" altLang="en-US" sz="1200" dirty="0">
                <a:solidFill>
                  <a:schemeClr val="bg2">
                    <a:lumMod val="50000"/>
                  </a:schemeClr>
                </a:solidFill>
                <a:cs typeface="+mn-ea"/>
                <a:sym typeface="+mn-lt"/>
              </a:rPr>
              <a:t>倍字间距。标题数字等都可以</a:t>
            </a:r>
            <a:r>
              <a:rPr lang="zh-CN" altLang="en-US" sz="1200">
                <a:solidFill>
                  <a:schemeClr val="bg2">
                    <a:lumMod val="50000"/>
                  </a:schemeClr>
                </a:solidFill>
                <a:cs typeface="+mn-ea"/>
                <a:sym typeface="+mn-lt"/>
              </a:rPr>
              <a:t>通过点击</a:t>
            </a:r>
            <a:endParaRPr lang="zh-CN" altLang="en-US" sz="1200" dirty="0">
              <a:solidFill>
                <a:schemeClr val="bg2">
                  <a:lumMod val="50000"/>
                </a:schemeClr>
              </a:solidFill>
              <a:cs typeface="+mn-ea"/>
              <a:sym typeface="+mn-lt"/>
            </a:endParaRPr>
          </a:p>
        </p:txBody>
      </p:sp>
      <p:sp>
        <p:nvSpPr>
          <p:cNvPr id="7" name="矩形 6"/>
          <p:cNvSpPr>
            <a:spLocks noChangeArrowheads="1"/>
          </p:cNvSpPr>
          <p:nvPr/>
        </p:nvSpPr>
        <p:spPr bwMode="auto">
          <a:xfrm>
            <a:off x="6259630" y="3220845"/>
            <a:ext cx="466505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a:lnSpc>
                <a:spcPct val="130000"/>
              </a:lnSpc>
            </a:pPr>
            <a:r>
              <a:rPr lang="zh-CN" altLang="en-US" sz="1200" dirty="0">
                <a:solidFill>
                  <a:schemeClr val="bg2">
                    <a:lumMod val="50000"/>
                  </a:schemeClr>
                </a:solidFill>
                <a:cs typeface="+mn-ea"/>
                <a:sym typeface="+mn-lt"/>
              </a:rPr>
              <a:t>标题数字等都可以通过点击和重新输入进行更改，顶部“开始”面板中可以对字体、字号、颜色、行距等进行修改。建议正文</a:t>
            </a:r>
            <a:r>
              <a:rPr lang="en-US" altLang="zh-CN" sz="1200" dirty="0">
                <a:solidFill>
                  <a:schemeClr val="bg2">
                    <a:lumMod val="50000"/>
                  </a:schemeClr>
                </a:solidFill>
                <a:cs typeface="+mn-ea"/>
                <a:sym typeface="+mn-lt"/>
              </a:rPr>
              <a:t>12</a:t>
            </a:r>
            <a:r>
              <a:rPr lang="zh-CN" altLang="en-US" sz="1200" dirty="0">
                <a:solidFill>
                  <a:schemeClr val="bg2">
                    <a:lumMod val="50000"/>
                  </a:schemeClr>
                </a:solidFill>
                <a:cs typeface="+mn-ea"/>
                <a:sym typeface="+mn-lt"/>
              </a:rPr>
              <a:t>号字，</a:t>
            </a:r>
            <a:r>
              <a:rPr lang="en-US" altLang="zh-CN" sz="1200" dirty="0">
                <a:solidFill>
                  <a:schemeClr val="bg2">
                    <a:lumMod val="50000"/>
                  </a:schemeClr>
                </a:solidFill>
                <a:cs typeface="+mn-ea"/>
                <a:sym typeface="+mn-lt"/>
              </a:rPr>
              <a:t>1.3</a:t>
            </a:r>
            <a:r>
              <a:rPr lang="zh-CN" altLang="en-US" sz="1200" dirty="0">
                <a:solidFill>
                  <a:schemeClr val="bg2">
                    <a:lumMod val="50000"/>
                  </a:schemeClr>
                </a:solidFill>
                <a:cs typeface="+mn-ea"/>
                <a:sym typeface="+mn-lt"/>
              </a:rPr>
              <a:t>倍字间距。标题数字等</a:t>
            </a:r>
            <a:r>
              <a:rPr lang="zh-CN" altLang="en-US" sz="1200">
                <a:solidFill>
                  <a:schemeClr val="bg2">
                    <a:lumMod val="50000"/>
                  </a:schemeClr>
                </a:solidFill>
                <a:cs typeface="+mn-ea"/>
                <a:sym typeface="+mn-lt"/>
              </a:rPr>
              <a:t>都可以</a:t>
            </a:r>
            <a:endParaRPr lang="zh-CN" altLang="en-US" sz="1200" dirty="0">
              <a:solidFill>
                <a:schemeClr val="bg2">
                  <a:lumMod val="50000"/>
                </a:schemeClr>
              </a:solidFill>
              <a:cs typeface="+mn-ea"/>
              <a:sym typeface="+mn-lt"/>
            </a:endParaRPr>
          </a:p>
        </p:txBody>
      </p:sp>
      <p:sp>
        <p:nvSpPr>
          <p:cNvPr id="8" name="矩形 7"/>
          <p:cNvSpPr>
            <a:spLocks noChangeArrowheads="1"/>
          </p:cNvSpPr>
          <p:nvPr/>
        </p:nvSpPr>
        <p:spPr bwMode="auto">
          <a:xfrm>
            <a:off x="6259628" y="4564799"/>
            <a:ext cx="466505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a:lnSpc>
                <a:spcPct val="130000"/>
              </a:lnSpc>
            </a:pPr>
            <a:r>
              <a:rPr lang="zh-CN" altLang="en-US" sz="1200" dirty="0">
                <a:solidFill>
                  <a:schemeClr val="bg2">
                    <a:lumMod val="50000"/>
                  </a:schemeClr>
                </a:solidFill>
                <a:cs typeface="+mn-ea"/>
                <a:sym typeface="+mn-lt"/>
              </a:rPr>
              <a:t>标题数字等都可以通过点击和重新输入进行更改，顶部“开始”面板中可以对字体、字号、颜色、行距等进行修改。建议正文</a:t>
            </a:r>
            <a:r>
              <a:rPr lang="en-US" altLang="zh-CN" sz="1200" dirty="0">
                <a:solidFill>
                  <a:schemeClr val="bg2">
                    <a:lumMod val="50000"/>
                  </a:schemeClr>
                </a:solidFill>
                <a:cs typeface="+mn-ea"/>
                <a:sym typeface="+mn-lt"/>
              </a:rPr>
              <a:t>12</a:t>
            </a:r>
            <a:r>
              <a:rPr lang="zh-CN" altLang="en-US" sz="1200" dirty="0">
                <a:solidFill>
                  <a:schemeClr val="bg2">
                    <a:lumMod val="50000"/>
                  </a:schemeClr>
                </a:solidFill>
                <a:cs typeface="+mn-ea"/>
                <a:sym typeface="+mn-lt"/>
              </a:rPr>
              <a:t>号字，</a:t>
            </a:r>
            <a:r>
              <a:rPr lang="en-US" altLang="zh-CN" sz="1200" dirty="0">
                <a:solidFill>
                  <a:schemeClr val="bg2">
                    <a:lumMod val="50000"/>
                  </a:schemeClr>
                </a:solidFill>
                <a:cs typeface="+mn-ea"/>
                <a:sym typeface="+mn-lt"/>
              </a:rPr>
              <a:t>1.3</a:t>
            </a:r>
            <a:r>
              <a:rPr lang="zh-CN" altLang="en-US" sz="1200" dirty="0">
                <a:solidFill>
                  <a:schemeClr val="bg2">
                    <a:lumMod val="50000"/>
                  </a:schemeClr>
                </a:solidFill>
                <a:cs typeface="+mn-ea"/>
                <a:sym typeface="+mn-lt"/>
              </a:rPr>
              <a:t>倍字间距。标题数字等</a:t>
            </a:r>
            <a:r>
              <a:rPr lang="zh-CN" altLang="en-US" sz="1200">
                <a:solidFill>
                  <a:schemeClr val="bg2">
                    <a:lumMod val="50000"/>
                  </a:schemeClr>
                </a:solidFill>
                <a:cs typeface="+mn-ea"/>
                <a:sym typeface="+mn-lt"/>
              </a:rPr>
              <a:t>都可以</a:t>
            </a:r>
            <a:endParaRPr lang="zh-CN" altLang="en-US" sz="1200" dirty="0">
              <a:solidFill>
                <a:schemeClr val="bg2">
                  <a:lumMod val="50000"/>
                </a:schemeClr>
              </a:solidFill>
              <a:cs typeface="+mn-ea"/>
              <a:sym typeface="+mn-lt"/>
            </a:endParaRPr>
          </a:p>
        </p:txBody>
      </p:sp>
      <p:sp>
        <p:nvSpPr>
          <p:cNvPr id="9" name="椭圆 8"/>
          <p:cNvSpPr/>
          <p:nvPr/>
        </p:nvSpPr>
        <p:spPr>
          <a:xfrm>
            <a:off x="5486392" y="1924705"/>
            <a:ext cx="773232" cy="716904"/>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cs typeface="+mn-ea"/>
                <a:sym typeface="+mn-lt"/>
              </a:rPr>
              <a:t>壹</a:t>
            </a:r>
            <a:endParaRPr lang="zh-CN" altLang="en-US" sz="2000" dirty="0">
              <a:cs typeface="+mn-ea"/>
              <a:sym typeface="+mn-lt"/>
            </a:endParaRPr>
          </a:p>
        </p:txBody>
      </p:sp>
      <p:sp>
        <p:nvSpPr>
          <p:cNvPr id="10" name="椭圆 9"/>
          <p:cNvSpPr/>
          <p:nvPr/>
        </p:nvSpPr>
        <p:spPr>
          <a:xfrm>
            <a:off x="5486394" y="3268658"/>
            <a:ext cx="773232" cy="716904"/>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cs typeface="+mn-ea"/>
                <a:sym typeface="+mn-lt"/>
              </a:rPr>
              <a:t>贰</a:t>
            </a:r>
            <a:endParaRPr lang="zh-CN" altLang="en-US" sz="2000" dirty="0">
              <a:cs typeface="+mn-ea"/>
              <a:sym typeface="+mn-lt"/>
            </a:endParaRPr>
          </a:p>
        </p:txBody>
      </p:sp>
      <p:sp>
        <p:nvSpPr>
          <p:cNvPr id="11" name="椭圆 10"/>
          <p:cNvSpPr/>
          <p:nvPr/>
        </p:nvSpPr>
        <p:spPr>
          <a:xfrm>
            <a:off x="5486396" y="4612611"/>
            <a:ext cx="773232" cy="716904"/>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cs typeface="+mn-ea"/>
                <a:sym typeface="+mn-lt"/>
              </a:rPr>
              <a:t>叁</a:t>
            </a:r>
            <a:endParaRPr lang="zh-CN" altLang="en-US" sz="2000" dirty="0">
              <a:cs typeface="+mn-ea"/>
              <a:sym typeface="+mn-lt"/>
            </a:endParaRPr>
          </a:p>
        </p:txBody>
      </p:sp>
      <p:pic>
        <p:nvPicPr>
          <p:cNvPr id="13" name="图片 12">
            <a:extLst>
              <a:ext uri="{FF2B5EF4-FFF2-40B4-BE49-F238E27FC236}">
                <a16:creationId xmlns:a16="http://schemas.microsoft.com/office/drawing/2014/main" id="{7DD15AD8-4818-4A36-A93C-511AFCA5C784}"/>
              </a:ext>
            </a:extLst>
          </p:cNvPr>
          <p:cNvPicPr>
            <a:picLocks noChangeAspect="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2933" b="67733" l="3400" r="31650">
                        <a14:foregroundMark x1="16750" y1="8889" x2="15600" y2="3111"/>
                        <a14:foregroundMark x1="18200" y1="44089" x2="6650" y2="67111"/>
                        <a14:foregroundMark x1="6650" y1="67111" x2="6650" y2="67822"/>
                        <a14:foregroundMark x1="13400" y1="53689" x2="10150" y2="57067"/>
                        <a14:foregroundMark x1="13850" y1="51467" x2="12600" y2="54667"/>
                        <a14:foregroundMark x1="10450" y1="12711" x2="13150" y2="26667"/>
                        <a14:foregroundMark x1="13150" y1="26667" x2="18550" y2="43733"/>
                        <a14:foregroundMark x1="9900" y1="11289" x2="11650" y2="26133"/>
                        <a14:foregroundMark x1="11650" y1="26133" x2="12600" y2="27022"/>
                        <a14:foregroundMark x1="11500" y1="58044" x2="6750" y2="66222"/>
                        <a14:foregroundMark x1="19550" y1="47111" x2="14850" y2="52267"/>
                        <a14:foregroundMark x1="22200" y1="48889" x2="22200" y2="48889"/>
                        <a14:foregroundMark x1="31650" y1="37956" x2="30050" y2="37333"/>
                        <a14:foregroundMark x1="30400" y1="38311" x2="28950" y2="38756"/>
                        <a14:foregroundMark x1="30600" y1="36000" x2="31050" y2="36800"/>
                        <a14:foregroundMark x1="30500" y1="35556" x2="30500" y2="35556"/>
                        <a14:backgroundMark x1="10707" y1="10758" x2="8250" y2="8000"/>
                        <a14:backgroundMark x1="12050" y1="12267" x2="10864" y2="10935"/>
                        <a14:backgroundMark x1="8250" y1="8000" x2="4850" y2="6133"/>
                        <a14:backgroundMark x1="5800" y1="54222" x2="5950" y2="65600"/>
                        <a14:backgroundMark x1="9150" y1="17778" x2="4850" y2="21067"/>
                        <a14:backgroundMark x1="4850" y1="21067" x2="4000" y2="21067"/>
                      </a14:backgroundRemoval>
                    </a14:imgEffect>
                  </a14:imgLayer>
                </a14:imgProps>
              </a:ext>
            </a:extLst>
          </a:blip>
          <a:srcRect t="1736" r="65887" b="28111"/>
          <a:stretch/>
        </p:blipFill>
        <p:spPr>
          <a:xfrm rot="21166988">
            <a:off x="782599" y="1638487"/>
            <a:ext cx="3438283" cy="3977244"/>
          </a:xfrm>
          <a:prstGeom prst="rect">
            <a:avLst/>
          </a:prstGeom>
        </p:spPr>
      </p:pic>
    </p:spTree>
    <p:extLst>
      <p:ext uri="{BB962C8B-B14F-4D97-AF65-F5344CB8AC3E}">
        <p14:creationId xmlns:p14="http://schemas.microsoft.com/office/powerpoint/2010/main" val="375906824"/>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F144D677-0A4F-4442-B2BF-0A37117B1A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
        <p:nvSpPr>
          <p:cNvPr id="2" name="矩形 1"/>
          <p:cNvSpPr/>
          <p:nvPr/>
        </p:nvSpPr>
        <p:spPr>
          <a:xfrm>
            <a:off x="3683188" y="1275854"/>
            <a:ext cx="869762" cy="769441"/>
          </a:xfrm>
          <a:prstGeom prst="rect">
            <a:avLst/>
          </a:prstGeom>
          <a:solidFill>
            <a:srgbClr val="2A374A"/>
          </a:solidFill>
        </p:spPr>
        <p:txBody>
          <a:bodyPr wrap="square">
            <a:spAutoFit/>
          </a:bodyPr>
          <a:lstStyle/>
          <a:p>
            <a:pPr algn="ctr"/>
            <a:r>
              <a:rPr lang="zh-CN" altLang="en-US" sz="4400">
                <a:solidFill>
                  <a:prstClr val="white"/>
                </a:solidFill>
                <a:latin typeface="+mn-ea"/>
                <a:cs typeface="+mn-ea"/>
              </a:rPr>
              <a:t>贰</a:t>
            </a:r>
          </a:p>
        </p:txBody>
      </p:sp>
      <p:sp>
        <p:nvSpPr>
          <p:cNvPr id="3" name="矩形 2"/>
          <p:cNvSpPr/>
          <p:nvPr/>
        </p:nvSpPr>
        <p:spPr>
          <a:xfrm>
            <a:off x="6988625" y="1836192"/>
            <a:ext cx="869762" cy="769441"/>
          </a:xfrm>
          <a:prstGeom prst="rect">
            <a:avLst/>
          </a:prstGeom>
          <a:solidFill>
            <a:srgbClr val="2A374A"/>
          </a:solidFill>
        </p:spPr>
        <p:txBody>
          <a:bodyPr wrap="square">
            <a:spAutoFit/>
          </a:bodyPr>
          <a:lstStyle/>
          <a:p>
            <a:pPr algn="ctr"/>
            <a:r>
              <a:rPr lang="zh-CN" altLang="en-US" sz="4400">
                <a:solidFill>
                  <a:prstClr val="white"/>
                </a:solidFill>
                <a:latin typeface="+mn-ea"/>
                <a:cs typeface="+mn-ea"/>
              </a:rPr>
              <a:t>壹</a:t>
            </a:r>
          </a:p>
        </p:txBody>
      </p:sp>
      <p:sp>
        <p:nvSpPr>
          <p:cNvPr id="4" name="文本框 3"/>
          <p:cNvSpPr txBox="1"/>
          <p:nvPr/>
        </p:nvSpPr>
        <p:spPr>
          <a:xfrm>
            <a:off x="6669046" y="2828538"/>
            <a:ext cx="1107996" cy="3073182"/>
          </a:xfrm>
          <a:prstGeom prst="rect">
            <a:avLst/>
          </a:prstGeom>
          <a:noFill/>
        </p:spPr>
        <p:txBody>
          <a:bodyPr vert="eaVert" wrap="square" rtlCol="0">
            <a:spAutoFit/>
          </a:bodyPr>
          <a:lstStyle/>
          <a:p>
            <a:r>
              <a:rPr lang="zh-CN" altLang="en-US" sz="1200" spc="100">
                <a:solidFill>
                  <a:prstClr val="black"/>
                </a:solidFill>
                <a:latin typeface="+mn-ea"/>
                <a:cs typeface="+mn-ea"/>
              </a:rPr>
              <a:t>千万别忘记在此填入文本内容在此填入文本内容在此内容在此填入文本内容在此填入文本内容在此填入千万别忘记文本内容在此填入</a:t>
            </a:r>
          </a:p>
          <a:p>
            <a:endParaRPr lang="zh-CN" altLang="en-US" sz="1200">
              <a:solidFill>
                <a:prstClr val="black"/>
              </a:solidFill>
              <a:cs typeface="+mn-ea"/>
            </a:endParaRPr>
          </a:p>
        </p:txBody>
      </p:sp>
      <p:sp>
        <p:nvSpPr>
          <p:cNvPr id="5" name="文本框 4"/>
          <p:cNvSpPr txBox="1"/>
          <p:nvPr/>
        </p:nvSpPr>
        <p:spPr>
          <a:xfrm>
            <a:off x="3444954" y="2273459"/>
            <a:ext cx="1107996" cy="3073182"/>
          </a:xfrm>
          <a:prstGeom prst="rect">
            <a:avLst/>
          </a:prstGeom>
          <a:noFill/>
        </p:spPr>
        <p:txBody>
          <a:bodyPr vert="eaVert" wrap="square" rtlCol="0">
            <a:spAutoFit/>
          </a:bodyPr>
          <a:lstStyle/>
          <a:p>
            <a:r>
              <a:rPr lang="zh-CN" altLang="en-US" sz="1200" spc="100">
                <a:solidFill>
                  <a:prstClr val="black"/>
                </a:solidFill>
                <a:latin typeface="+mn-ea"/>
                <a:cs typeface="+mn-ea"/>
              </a:rPr>
              <a:t>千万别忘记在此填入文本内容在此填入文本内容在此内容在此填入文本内容在此填入文本内容在此填入千万别忘记在此填入文本内容在此填入</a:t>
            </a:r>
          </a:p>
          <a:p>
            <a:endParaRPr lang="zh-CN" altLang="en-US" sz="1200">
              <a:solidFill>
                <a:prstClr val="black"/>
              </a:solidFill>
              <a:cs typeface="+mn-ea"/>
            </a:endParaRPr>
          </a:p>
        </p:txBody>
      </p:sp>
    </p:spTree>
    <p:extLst>
      <p:ext uri="{BB962C8B-B14F-4D97-AF65-F5344CB8AC3E}">
        <p14:creationId xmlns:p14="http://schemas.microsoft.com/office/powerpoint/2010/main" val="1275856659"/>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1057C71E-8596-46E4-8CB2-C6C3D2F5DE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
        <p:nvSpPr>
          <p:cNvPr id="4" name="矩形 3"/>
          <p:cNvSpPr/>
          <p:nvPr/>
        </p:nvSpPr>
        <p:spPr>
          <a:xfrm>
            <a:off x="7338568" y="1947384"/>
            <a:ext cx="996696" cy="959782"/>
          </a:xfrm>
          <a:prstGeom prst="rect">
            <a:avLst/>
          </a:prstGeom>
          <a:noFill/>
          <a:ln w="57150">
            <a:solidFill>
              <a:srgbClr val="2A37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cs typeface="+mn-ea"/>
            </a:endParaRPr>
          </a:p>
        </p:txBody>
      </p:sp>
      <p:sp>
        <p:nvSpPr>
          <p:cNvPr id="5" name="矩形 4"/>
          <p:cNvSpPr/>
          <p:nvPr/>
        </p:nvSpPr>
        <p:spPr>
          <a:xfrm>
            <a:off x="4083417" y="1978112"/>
            <a:ext cx="514886" cy="769441"/>
          </a:xfrm>
          <a:prstGeom prst="rect">
            <a:avLst/>
          </a:prstGeom>
        </p:spPr>
        <p:txBody>
          <a:bodyPr wrap="none">
            <a:spAutoFit/>
          </a:bodyPr>
          <a:lstStyle/>
          <a:p>
            <a:pPr algn="ctr" defTabSz="910590" fontAlgn="base">
              <a:lnSpc>
                <a:spcPct val="100000"/>
              </a:lnSpc>
              <a:spcBef>
                <a:spcPct val="0"/>
              </a:spcBef>
              <a:spcAft>
                <a:spcPct val="0"/>
              </a:spcAft>
              <a:buNone/>
            </a:pPr>
            <a:r>
              <a:rPr lang="en-US" altLang="zh-CN" sz="4400">
                <a:solidFill>
                  <a:schemeClr val="tx1">
                    <a:lumMod val="85000"/>
                    <a:lumOff val="15000"/>
                  </a:schemeClr>
                </a:solidFill>
                <a:latin typeface="+mn-ea"/>
                <a:cs typeface="+mn-ea"/>
              </a:rPr>
              <a:t>1</a:t>
            </a:r>
            <a:endParaRPr lang="zh-CN" altLang="en-US" sz="4400" dirty="0">
              <a:solidFill>
                <a:schemeClr val="tx1">
                  <a:lumMod val="85000"/>
                  <a:lumOff val="15000"/>
                </a:schemeClr>
              </a:solidFill>
              <a:latin typeface="+mn-ea"/>
              <a:cs typeface="+mn-ea"/>
            </a:endParaRPr>
          </a:p>
        </p:txBody>
      </p:sp>
      <p:sp>
        <p:nvSpPr>
          <p:cNvPr id="6" name="矩形 5"/>
          <p:cNvSpPr/>
          <p:nvPr/>
        </p:nvSpPr>
        <p:spPr>
          <a:xfrm>
            <a:off x="3842512" y="1912281"/>
            <a:ext cx="996696" cy="959782"/>
          </a:xfrm>
          <a:prstGeom prst="rect">
            <a:avLst/>
          </a:prstGeom>
          <a:noFill/>
          <a:ln w="57150">
            <a:solidFill>
              <a:srgbClr val="2A37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cs typeface="+mn-ea"/>
            </a:endParaRPr>
          </a:p>
        </p:txBody>
      </p:sp>
      <p:sp>
        <p:nvSpPr>
          <p:cNvPr id="7" name="矩形 6"/>
          <p:cNvSpPr/>
          <p:nvPr/>
        </p:nvSpPr>
        <p:spPr>
          <a:xfrm>
            <a:off x="7579473" y="1978113"/>
            <a:ext cx="514886" cy="769441"/>
          </a:xfrm>
          <a:prstGeom prst="rect">
            <a:avLst/>
          </a:prstGeom>
        </p:spPr>
        <p:txBody>
          <a:bodyPr wrap="none">
            <a:spAutoFit/>
          </a:bodyPr>
          <a:lstStyle/>
          <a:p>
            <a:pPr algn="ctr" defTabSz="910590" fontAlgn="base">
              <a:lnSpc>
                <a:spcPct val="100000"/>
              </a:lnSpc>
              <a:spcBef>
                <a:spcPct val="0"/>
              </a:spcBef>
              <a:spcAft>
                <a:spcPct val="0"/>
              </a:spcAft>
              <a:buNone/>
            </a:pPr>
            <a:r>
              <a:rPr lang="en-US" altLang="zh-CN" sz="4400">
                <a:solidFill>
                  <a:schemeClr val="tx1">
                    <a:lumMod val="85000"/>
                    <a:lumOff val="15000"/>
                  </a:schemeClr>
                </a:solidFill>
                <a:latin typeface="+mn-ea"/>
                <a:cs typeface="+mn-ea"/>
              </a:rPr>
              <a:t>2</a:t>
            </a:r>
            <a:endParaRPr lang="zh-CN" altLang="en-US" sz="4400" dirty="0">
              <a:solidFill>
                <a:schemeClr val="tx1">
                  <a:lumMod val="85000"/>
                  <a:lumOff val="15000"/>
                </a:schemeClr>
              </a:solidFill>
              <a:latin typeface="+mn-ea"/>
              <a:cs typeface="+mn-ea"/>
            </a:endParaRPr>
          </a:p>
        </p:txBody>
      </p:sp>
      <p:sp>
        <p:nvSpPr>
          <p:cNvPr id="8" name="文本框 7"/>
          <p:cNvSpPr txBox="1"/>
          <p:nvPr/>
        </p:nvSpPr>
        <p:spPr>
          <a:xfrm>
            <a:off x="3786862" y="3268662"/>
            <a:ext cx="1107996" cy="2776537"/>
          </a:xfrm>
          <a:prstGeom prst="rect">
            <a:avLst/>
          </a:prstGeom>
          <a:noFill/>
        </p:spPr>
        <p:txBody>
          <a:bodyPr vert="eaVert" wrap="square" rtlCol="0">
            <a:spAutoFit/>
          </a:bodyPr>
          <a:lstStyle/>
          <a:p>
            <a:pPr>
              <a:lnSpc>
                <a:spcPct val="150000"/>
              </a:lnSpc>
            </a:pPr>
            <a:r>
              <a:rPr lang="en-US" altLang="zh-CN" sz="1000" spc="100">
                <a:solidFill>
                  <a:schemeClr val="tx1">
                    <a:lumMod val="75000"/>
                    <a:lumOff val="25000"/>
                  </a:schemeClr>
                </a:solidFill>
                <a:latin typeface="+mn-ea"/>
                <a:cs typeface="+mn-ea"/>
              </a:rPr>
              <a:t>Here to add your text, mainly to avoid large   of text.Here to add your text.Here to add your text, mainly to avoid Here to ad</a:t>
            </a:r>
          </a:p>
        </p:txBody>
      </p:sp>
      <p:sp>
        <p:nvSpPr>
          <p:cNvPr id="9" name="文本框 8"/>
          <p:cNvSpPr txBox="1"/>
          <p:nvPr/>
        </p:nvSpPr>
        <p:spPr>
          <a:xfrm>
            <a:off x="7338568" y="3268662"/>
            <a:ext cx="1107996" cy="2535237"/>
          </a:xfrm>
          <a:prstGeom prst="rect">
            <a:avLst/>
          </a:prstGeom>
          <a:noFill/>
        </p:spPr>
        <p:txBody>
          <a:bodyPr vert="eaVert" wrap="square" rtlCol="0">
            <a:spAutoFit/>
          </a:bodyPr>
          <a:lstStyle/>
          <a:p>
            <a:pPr>
              <a:lnSpc>
                <a:spcPct val="150000"/>
              </a:lnSpc>
            </a:pPr>
            <a:r>
              <a:rPr lang="en-US" altLang="zh-CN" sz="1000" spc="100">
                <a:solidFill>
                  <a:schemeClr val="tx1">
                    <a:lumMod val="75000"/>
                    <a:lumOff val="25000"/>
                  </a:schemeClr>
                </a:solidFill>
                <a:latin typeface="+mn-ea"/>
                <a:cs typeface="+mn-ea"/>
              </a:rPr>
              <a:t>Here to add your text, mainly to avoid large   of text.Here to add your text.Here to add your text, mainly to avoid Here to ad</a:t>
            </a:r>
          </a:p>
        </p:txBody>
      </p:sp>
    </p:spTree>
    <p:extLst>
      <p:ext uri="{BB962C8B-B14F-4D97-AF65-F5344CB8AC3E}">
        <p14:creationId xmlns:p14="http://schemas.microsoft.com/office/powerpoint/2010/main" val="3600323660"/>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FDD3186-716E-417F-BDAF-ADF47952F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
        <p:nvSpPr>
          <p:cNvPr id="2" name="文本框 1">
            <a:extLst>
              <a:ext uri="{FF2B5EF4-FFF2-40B4-BE49-F238E27FC236}">
                <a16:creationId xmlns:a16="http://schemas.microsoft.com/office/drawing/2014/main" id="{4E7DB5DB-91CB-49C5-ABB9-4D09405B6374}"/>
              </a:ext>
            </a:extLst>
          </p:cNvPr>
          <p:cNvSpPr txBox="1"/>
          <p:nvPr/>
        </p:nvSpPr>
        <p:spPr>
          <a:xfrm>
            <a:off x="3135038" y="977266"/>
            <a:ext cx="4984955" cy="5863144"/>
          </a:xfrm>
          <a:prstGeom prst="rect">
            <a:avLst/>
          </a:prstGeom>
          <a:noFill/>
          <a:ln>
            <a:noFill/>
          </a:ln>
        </p:spPr>
        <p:txBody>
          <a:bodyPr wrap="square" rtlCol="0">
            <a:spAutoFit/>
          </a:bodyPr>
          <a:lstStyle/>
          <a:p>
            <a:r>
              <a:rPr lang="zh-CN" altLang="en-US" sz="37500" b="1">
                <a:solidFill>
                  <a:srgbClr val="2A3D5A">
                    <a:alpha val="30000"/>
                  </a:srgbClr>
                </a:solidFill>
                <a:latin typeface="方正苏新诗柳楷简体" panose="02000000000000000000" pitchFamily="2" charset="-122"/>
                <a:ea typeface="方正苏新诗柳楷简体" panose="02000000000000000000" pitchFamily="2" charset="-122"/>
                <a:cs typeface="+mn-ea"/>
              </a:rPr>
              <a:t>三</a:t>
            </a:r>
          </a:p>
        </p:txBody>
      </p:sp>
      <p:pic>
        <p:nvPicPr>
          <p:cNvPr id="8" name="图片 7">
            <a:extLst>
              <a:ext uri="{FF2B5EF4-FFF2-40B4-BE49-F238E27FC236}">
                <a16:creationId xmlns:a16="http://schemas.microsoft.com/office/drawing/2014/main" id="{87156FFE-BE40-4375-AAD9-8B39A4C4D18A}"/>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2933" b="67733" l="3400" r="31650">
                        <a14:foregroundMark x1="16750" y1="8889" x2="15600" y2="3111"/>
                        <a14:foregroundMark x1="18200" y1="44089" x2="6650" y2="67111"/>
                        <a14:foregroundMark x1="6650" y1="67111" x2="6650" y2="67822"/>
                        <a14:foregroundMark x1="13400" y1="53689" x2="10150" y2="57067"/>
                        <a14:foregroundMark x1="13850" y1="51467" x2="12600" y2="54667"/>
                        <a14:foregroundMark x1="10450" y1="12711" x2="13150" y2="26667"/>
                        <a14:foregroundMark x1="13150" y1="26667" x2="18550" y2="43733"/>
                        <a14:foregroundMark x1="9900" y1="11289" x2="11650" y2="26133"/>
                        <a14:foregroundMark x1="11650" y1="26133" x2="12600" y2="27022"/>
                        <a14:foregroundMark x1="11500" y1="58044" x2="6750" y2="66222"/>
                        <a14:foregroundMark x1="19550" y1="47111" x2="14850" y2="52267"/>
                        <a14:foregroundMark x1="22200" y1="48889" x2="22200" y2="48889"/>
                        <a14:foregroundMark x1="31650" y1="37956" x2="30050" y2="37333"/>
                        <a14:foregroundMark x1="30400" y1="38311" x2="28950" y2="38756"/>
                        <a14:foregroundMark x1="30600" y1="36000" x2="31050" y2="36800"/>
                        <a14:foregroundMark x1="30500" y1="35556" x2="30500" y2="35556"/>
                        <a14:backgroundMark x1="10707" y1="10758" x2="8250" y2="8000"/>
                        <a14:backgroundMark x1="12050" y1="12267" x2="10864" y2="10935"/>
                        <a14:backgroundMark x1="8250" y1="8000" x2="4850" y2="6133"/>
                        <a14:backgroundMark x1="5800" y1="54222" x2="5950" y2="65600"/>
                        <a14:backgroundMark x1="9150" y1="17778" x2="4850" y2="21067"/>
                        <a14:backgroundMark x1="4850" y1="21067" x2="4000" y2="21067"/>
                      </a14:backgroundRemoval>
                    </a14:imgEffect>
                  </a14:imgLayer>
                </a14:imgProps>
              </a:ext>
            </a:extLst>
          </a:blip>
          <a:srcRect t="1736" r="65887" b="28111"/>
          <a:stretch/>
        </p:blipFill>
        <p:spPr>
          <a:xfrm flipH="1">
            <a:off x="5847453" y="-9718"/>
            <a:ext cx="4159111" cy="4811064"/>
          </a:xfrm>
          <a:prstGeom prst="rect">
            <a:avLst/>
          </a:prstGeom>
        </p:spPr>
      </p:pic>
      <p:grpSp>
        <p:nvGrpSpPr>
          <p:cNvPr id="3" name="组合 2">
            <a:extLst>
              <a:ext uri="{FF2B5EF4-FFF2-40B4-BE49-F238E27FC236}">
                <a16:creationId xmlns:a16="http://schemas.microsoft.com/office/drawing/2014/main" id="{FCBF9AEF-9614-49A2-8FAE-46B3A5481AB4}"/>
              </a:ext>
            </a:extLst>
          </p:cNvPr>
          <p:cNvGrpSpPr/>
          <p:nvPr/>
        </p:nvGrpSpPr>
        <p:grpSpPr>
          <a:xfrm>
            <a:off x="4434378" y="1686560"/>
            <a:ext cx="1687657" cy="3702329"/>
            <a:chOff x="4434378" y="1686560"/>
            <a:chExt cx="1687657" cy="3702329"/>
          </a:xfrm>
        </p:grpSpPr>
        <p:sp>
          <p:nvSpPr>
            <p:cNvPr id="6" name="文本框 5">
              <a:extLst>
                <a:ext uri="{FF2B5EF4-FFF2-40B4-BE49-F238E27FC236}">
                  <a16:creationId xmlns:a16="http://schemas.microsoft.com/office/drawing/2014/main" id="{B1E7AE43-EA54-4A3D-980D-5B74F947B358}"/>
                </a:ext>
              </a:extLst>
            </p:cNvPr>
            <p:cNvSpPr txBox="1"/>
            <p:nvPr/>
          </p:nvSpPr>
          <p:spPr>
            <a:xfrm>
              <a:off x="5260261" y="1686560"/>
              <a:ext cx="861774" cy="3702329"/>
            </a:xfrm>
            <a:prstGeom prst="rect">
              <a:avLst/>
            </a:prstGeom>
            <a:noFill/>
          </p:spPr>
          <p:txBody>
            <a:bodyPr vert="eaVert" wrap="square" rtlCol="0">
              <a:spAutoFit/>
            </a:bodyPr>
            <a:lstStyle/>
            <a:p>
              <a:pPr algn="dist"/>
              <a:r>
                <a:rPr lang="zh-CN" altLang="en-US" sz="4400">
                  <a:solidFill>
                    <a:srgbClr val="2A3D5A"/>
                  </a:solidFill>
                  <a:latin typeface="+mn-ea"/>
                  <a:cs typeface="+mn-ea"/>
                  <a:sym typeface="+mn-ea"/>
                </a:rPr>
                <a:t>输入标题文本</a:t>
              </a:r>
            </a:p>
          </p:txBody>
        </p:sp>
        <p:sp>
          <p:nvSpPr>
            <p:cNvPr id="10" name="矩形 9">
              <a:extLst>
                <a:ext uri="{FF2B5EF4-FFF2-40B4-BE49-F238E27FC236}">
                  <a16:creationId xmlns:a16="http://schemas.microsoft.com/office/drawing/2014/main" id="{45642E9F-D9D9-4281-A548-FDF66D1B3418}"/>
                </a:ext>
              </a:extLst>
            </p:cNvPr>
            <p:cNvSpPr/>
            <p:nvPr/>
          </p:nvSpPr>
          <p:spPr>
            <a:xfrm rot="5400000">
              <a:off x="3981916" y="3707884"/>
              <a:ext cx="2031325" cy="369332"/>
            </a:xfrm>
            <a:prstGeom prst="rect">
              <a:avLst/>
            </a:prstGeom>
          </p:spPr>
          <p:txBody>
            <a:bodyPr wrap="none">
              <a:spAutoFit/>
            </a:bodyPr>
            <a:lstStyle/>
            <a:p>
              <a:pPr lvl="0"/>
              <a:r>
                <a:rPr lang="zh-CN" altLang="en-US">
                  <a:solidFill>
                    <a:srgbClr val="2A3D5A"/>
                  </a:solidFill>
                  <a:latin typeface="+mn-ea"/>
                  <a:cs typeface="+mn-ea"/>
                </a:rPr>
                <a:t>イトルを入力する</a:t>
              </a:r>
            </a:p>
          </p:txBody>
        </p:sp>
        <p:sp>
          <p:nvSpPr>
            <p:cNvPr id="11" name="矩形 10">
              <a:extLst>
                <a:ext uri="{FF2B5EF4-FFF2-40B4-BE49-F238E27FC236}">
                  <a16:creationId xmlns:a16="http://schemas.microsoft.com/office/drawing/2014/main" id="{6484F580-FF58-4A0E-A169-FBC9A004ACD8}"/>
                </a:ext>
              </a:extLst>
            </p:cNvPr>
            <p:cNvSpPr/>
            <p:nvPr/>
          </p:nvSpPr>
          <p:spPr>
            <a:xfrm rot="5400000">
              <a:off x="3603381" y="4070572"/>
              <a:ext cx="2031325" cy="369332"/>
            </a:xfrm>
            <a:prstGeom prst="rect">
              <a:avLst/>
            </a:prstGeom>
          </p:spPr>
          <p:txBody>
            <a:bodyPr wrap="none">
              <a:spAutoFit/>
            </a:bodyPr>
            <a:lstStyle/>
            <a:p>
              <a:pPr lvl="0"/>
              <a:r>
                <a:rPr lang="zh-CN" altLang="en-US">
                  <a:solidFill>
                    <a:srgbClr val="2A3D5A"/>
                  </a:solidFill>
                  <a:latin typeface="+mn-ea"/>
                  <a:cs typeface="+mn-ea"/>
                </a:rPr>
                <a:t>イトルを入力する</a:t>
              </a:r>
            </a:p>
          </p:txBody>
        </p:sp>
      </p:grpSp>
    </p:spTree>
    <p:extLst>
      <p:ext uri="{BB962C8B-B14F-4D97-AF65-F5344CB8AC3E}">
        <p14:creationId xmlns:p14="http://schemas.microsoft.com/office/powerpoint/2010/main" val="258894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750"/>
                                        <p:tgtEl>
                                          <p:spTgt spid="3"/>
                                        </p:tgtEl>
                                      </p:cBhvr>
                                    </p:animEffect>
                                  </p:childTnLst>
                                </p:cTn>
                              </p:par>
                            </p:childTnLst>
                          </p:cTn>
                        </p:par>
                        <p:par>
                          <p:cTn id="15" fill="hold">
                            <p:stCondLst>
                              <p:cond delay="175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69D004E7-C5A5-49E2-AED8-F35D02534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cxnSp>
        <p:nvCxnSpPr>
          <p:cNvPr id="2" name="直接连接符 1"/>
          <p:cNvCxnSpPr>
            <a:cxnSpLocks/>
          </p:cNvCxnSpPr>
          <p:nvPr/>
        </p:nvCxnSpPr>
        <p:spPr>
          <a:xfrm flipV="1">
            <a:off x="1608455" y="3865133"/>
            <a:ext cx="9764395" cy="1"/>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1437380" y="3748990"/>
            <a:ext cx="216024" cy="216024"/>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5" name="椭圆 4"/>
          <p:cNvSpPr/>
          <p:nvPr/>
        </p:nvSpPr>
        <p:spPr>
          <a:xfrm>
            <a:off x="5055260" y="3748990"/>
            <a:ext cx="216024" cy="216024"/>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6" name="椭圆 5"/>
          <p:cNvSpPr/>
          <p:nvPr/>
        </p:nvSpPr>
        <p:spPr>
          <a:xfrm>
            <a:off x="8674184" y="3748990"/>
            <a:ext cx="216024" cy="216024"/>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7" name="矩形: 圆角 18"/>
          <p:cNvSpPr/>
          <p:nvPr/>
        </p:nvSpPr>
        <p:spPr>
          <a:xfrm>
            <a:off x="1436336" y="2137439"/>
            <a:ext cx="1333192" cy="1291561"/>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prstClr val="white"/>
                </a:solidFill>
                <a:latin typeface="+mn-ea"/>
                <a:cs typeface="+mn-ea"/>
              </a:rPr>
              <a:t>输入标题</a:t>
            </a:r>
          </a:p>
        </p:txBody>
      </p:sp>
      <p:sp>
        <p:nvSpPr>
          <p:cNvPr id="9" name="矩形: 圆角 20"/>
          <p:cNvSpPr/>
          <p:nvPr/>
        </p:nvSpPr>
        <p:spPr>
          <a:xfrm>
            <a:off x="5055260" y="2137439"/>
            <a:ext cx="1333192" cy="1291561"/>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prstClr val="white"/>
                </a:solidFill>
                <a:latin typeface="+mn-ea"/>
                <a:cs typeface="+mn-ea"/>
                <a:sym typeface="+mn-ea"/>
              </a:rPr>
              <a:t>输入标题</a:t>
            </a:r>
          </a:p>
        </p:txBody>
      </p:sp>
      <p:sp>
        <p:nvSpPr>
          <p:cNvPr id="10" name="矩形: 圆角 21"/>
          <p:cNvSpPr/>
          <p:nvPr/>
        </p:nvSpPr>
        <p:spPr>
          <a:xfrm>
            <a:off x="8674184" y="2137439"/>
            <a:ext cx="1333192" cy="1291561"/>
          </a:xfrm>
          <a:prstGeom prst="ellipse">
            <a:avLst/>
          </a:prstGeom>
          <a:solidFill>
            <a:srgbClr val="2A3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prstClr val="white"/>
                </a:solidFill>
                <a:latin typeface="+mn-ea"/>
                <a:cs typeface="+mn-ea"/>
                <a:sym typeface="+mn-ea"/>
              </a:rPr>
              <a:t>输入标题</a:t>
            </a:r>
          </a:p>
        </p:txBody>
      </p:sp>
      <p:sp>
        <p:nvSpPr>
          <p:cNvPr id="15" name="矩形 14"/>
          <p:cNvSpPr/>
          <p:nvPr/>
        </p:nvSpPr>
        <p:spPr>
          <a:xfrm>
            <a:off x="1039790" y="4294281"/>
            <a:ext cx="2409615" cy="646331"/>
          </a:xfrm>
          <a:prstGeom prst="rect">
            <a:avLst/>
          </a:prstGeom>
        </p:spPr>
        <p:txBody>
          <a:bodyPr wrap="square">
            <a:spAutoFit/>
          </a:bodyPr>
          <a:lstStyle/>
          <a:p>
            <a:pPr algn="ctr"/>
            <a:r>
              <a:rPr lang="zh-CN" altLang="en-US" sz="1200" dirty="0">
                <a:solidFill>
                  <a:srgbClr val="2C2C2C"/>
                </a:solidFill>
                <a:latin typeface="Segoe UI" panose="020B0502040204020203" pitchFamily="34" charset="0"/>
                <a:cs typeface="+mn-ea"/>
              </a:rPr>
              <a:t>If you haven’t found the public domain images you were looking for at public domain archive</a:t>
            </a:r>
            <a:r>
              <a:rPr lang="en-US" altLang="zh-CN" sz="1200" dirty="0">
                <a:solidFill>
                  <a:srgbClr val="2C2C2C"/>
                </a:solidFill>
                <a:latin typeface="Segoe UI" panose="020B0502040204020203" pitchFamily="34" charset="0"/>
                <a:cs typeface="+mn-ea"/>
              </a:rPr>
              <a:t>.</a:t>
            </a:r>
          </a:p>
        </p:txBody>
      </p:sp>
      <p:sp>
        <p:nvSpPr>
          <p:cNvPr id="17" name="矩形 16"/>
          <p:cNvSpPr/>
          <p:nvPr/>
        </p:nvSpPr>
        <p:spPr>
          <a:xfrm>
            <a:off x="4568432" y="4294280"/>
            <a:ext cx="2409615" cy="646331"/>
          </a:xfrm>
          <a:prstGeom prst="rect">
            <a:avLst/>
          </a:prstGeom>
        </p:spPr>
        <p:txBody>
          <a:bodyPr wrap="square">
            <a:spAutoFit/>
          </a:bodyPr>
          <a:lstStyle/>
          <a:p>
            <a:pPr algn="ctr"/>
            <a:r>
              <a:rPr lang="zh-CN" altLang="en-US" sz="1200" dirty="0">
                <a:solidFill>
                  <a:srgbClr val="2C2C2C"/>
                </a:solidFill>
                <a:latin typeface="Segoe UI" panose="020B0502040204020203" pitchFamily="34" charset="0"/>
                <a:cs typeface="+mn-ea"/>
              </a:rPr>
              <a:t>If you haven’t found the public domain images you were looking for at public domain archive</a:t>
            </a:r>
            <a:r>
              <a:rPr lang="en-US" altLang="zh-CN" sz="1200" dirty="0">
                <a:solidFill>
                  <a:srgbClr val="2C2C2C"/>
                </a:solidFill>
                <a:latin typeface="Segoe UI" panose="020B0502040204020203" pitchFamily="34" charset="0"/>
                <a:cs typeface="+mn-ea"/>
              </a:rPr>
              <a:t>.</a:t>
            </a:r>
          </a:p>
        </p:txBody>
      </p:sp>
      <p:sp>
        <p:nvSpPr>
          <p:cNvPr id="18" name="矩形 17"/>
          <p:cNvSpPr/>
          <p:nvPr/>
        </p:nvSpPr>
        <p:spPr>
          <a:xfrm>
            <a:off x="8097074" y="4294279"/>
            <a:ext cx="2409615" cy="646331"/>
          </a:xfrm>
          <a:prstGeom prst="rect">
            <a:avLst/>
          </a:prstGeom>
        </p:spPr>
        <p:txBody>
          <a:bodyPr wrap="square">
            <a:spAutoFit/>
          </a:bodyPr>
          <a:lstStyle/>
          <a:p>
            <a:pPr algn="ctr"/>
            <a:r>
              <a:rPr lang="zh-CN" altLang="en-US" sz="1200" dirty="0">
                <a:solidFill>
                  <a:srgbClr val="2C2C2C"/>
                </a:solidFill>
                <a:latin typeface="Segoe UI" panose="020B0502040204020203" pitchFamily="34" charset="0"/>
                <a:cs typeface="+mn-ea"/>
              </a:rPr>
              <a:t>If you haven’t found the public domain images you were looking for at public domain archive</a:t>
            </a:r>
            <a:r>
              <a:rPr lang="en-US" altLang="zh-CN" sz="1200" dirty="0">
                <a:solidFill>
                  <a:srgbClr val="2C2C2C"/>
                </a:solidFill>
                <a:latin typeface="Segoe UI" panose="020B0502040204020203" pitchFamily="34" charset="0"/>
                <a:cs typeface="+mn-ea"/>
              </a:rPr>
              <a:t>.</a:t>
            </a:r>
          </a:p>
        </p:txBody>
      </p:sp>
    </p:spTree>
    <p:extLst>
      <p:ext uri="{BB962C8B-B14F-4D97-AF65-F5344CB8AC3E}">
        <p14:creationId xmlns:p14="http://schemas.microsoft.com/office/powerpoint/2010/main" val="4199852585"/>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5ACD7005-A0CD-4CF6-BDFE-798CB41DC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grpSp>
        <p:nvGrpSpPr>
          <p:cNvPr id="2" name="组合 1"/>
          <p:cNvGrpSpPr/>
          <p:nvPr/>
        </p:nvGrpSpPr>
        <p:grpSpPr>
          <a:xfrm>
            <a:off x="1371944" y="1834924"/>
            <a:ext cx="2448625" cy="1633244"/>
            <a:chOff x="1261232" y="1835153"/>
            <a:chExt cx="2448625" cy="1633244"/>
          </a:xfrm>
        </p:grpSpPr>
        <p:sp>
          <p:nvSpPr>
            <p:cNvPr id="3" name="TextBox 7"/>
            <p:cNvSpPr txBox="1"/>
            <p:nvPr/>
          </p:nvSpPr>
          <p:spPr>
            <a:xfrm>
              <a:off x="1261232" y="2822066"/>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mn-ea"/>
                  <a:cs typeface="+mn-ea"/>
                  <a:sym typeface="Arial"/>
                </a:rPr>
                <a:t>A designer can use default text to simulate what text would look like. </a:t>
              </a:r>
            </a:p>
          </p:txBody>
        </p:sp>
        <p:sp>
          <p:nvSpPr>
            <p:cNvPr id="4" name="文本框 3"/>
            <p:cNvSpPr txBox="1"/>
            <p:nvPr/>
          </p:nvSpPr>
          <p:spPr>
            <a:xfrm>
              <a:off x="2052718" y="1835153"/>
              <a:ext cx="765804" cy="523220"/>
            </a:xfrm>
            <a:prstGeom prst="rect">
              <a:avLst/>
            </a:prstGeom>
            <a:noFill/>
          </p:spPr>
          <p:txBody>
            <a:bodyPr wrap="square" rtlCol="0">
              <a:spAutoFit/>
            </a:bodyPr>
            <a:lstStyle>
              <a:defPPr>
                <a:defRPr lang="zh-CN"/>
              </a:defPPr>
              <a:lvl1pPr>
                <a:defRPr sz="2800">
                  <a:solidFill>
                    <a:schemeClr val="tx1">
                      <a:lumMod val="85000"/>
                      <a:lumOff val="15000"/>
                    </a:schemeClr>
                  </a:solidFill>
                  <a:latin typeface="微软雅黑" panose="020B0503020204020204" pitchFamily="34" charset="-122"/>
                  <a:cs typeface="+mn-ea"/>
                </a:defRPr>
              </a:lvl1pPr>
            </a:lstStyle>
            <a:p>
              <a:r>
                <a:rPr lang="en-US" altLang="zh-CN" dirty="0">
                  <a:sym typeface="Arial"/>
                </a:rPr>
                <a:t>01</a:t>
              </a:r>
              <a:endParaRPr lang="zh-CN" altLang="en-US" dirty="0">
                <a:sym typeface="Arial"/>
              </a:endParaRPr>
            </a:p>
          </p:txBody>
        </p:sp>
      </p:grpSp>
      <p:grpSp>
        <p:nvGrpSpPr>
          <p:cNvPr id="5" name="组合 4"/>
          <p:cNvGrpSpPr/>
          <p:nvPr/>
        </p:nvGrpSpPr>
        <p:grpSpPr>
          <a:xfrm>
            <a:off x="4765975" y="1835153"/>
            <a:ext cx="2448625" cy="1624092"/>
            <a:chOff x="4765975" y="1835153"/>
            <a:chExt cx="2448625" cy="1624092"/>
          </a:xfrm>
        </p:grpSpPr>
        <p:sp>
          <p:nvSpPr>
            <p:cNvPr id="6" name="TextBox 7"/>
            <p:cNvSpPr txBox="1"/>
            <p:nvPr/>
          </p:nvSpPr>
          <p:spPr>
            <a:xfrm>
              <a:off x="4765975" y="2812914"/>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mn-ea"/>
                  <a:cs typeface="+mn-ea"/>
                  <a:sym typeface="Arial"/>
                </a:rPr>
                <a:t>A designer can use default text to simulate what text would look like. </a:t>
              </a:r>
            </a:p>
          </p:txBody>
        </p:sp>
        <p:sp>
          <p:nvSpPr>
            <p:cNvPr id="7" name="文本框 6"/>
            <p:cNvSpPr txBox="1"/>
            <p:nvPr/>
          </p:nvSpPr>
          <p:spPr>
            <a:xfrm>
              <a:off x="5582671" y="1835153"/>
              <a:ext cx="765804" cy="523220"/>
            </a:xfrm>
            <a:prstGeom prst="rect">
              <a:avLst/>
            </a:prstGeom>
            <a:noFill/>
          </p:spPr>
          <p:txBody>
            <a:bodyPr wrap="square" rtlCol="0">
              <a:spAutoFit/>
            </a:bodyPr>
            <a:lstStyle>
              <a:defPPr>
                <a:defRPr lang="zh-CN"/>
              </a:defPPr>
              <a:lvl1pPr>
                <a:defRPr sz="2800">
                  <a:solidFill>
                    <a:srgbClr val="94B2CD"/>
                  </a:solidFill>
                  <a:latin typeface="微软雅黑" panose="020B0503020204020204" pitchFamily="34" charset="-122"/>
                  <a:ea typeface="微软雅黑" panose="020B0503020204020204" pitchFamily="34" charset="-122"/>
                </a:defRPr>
              </a:lvl1pPr>
            </a:lstStyle>
            <a:p>
              <a:r>
                <a:rPr lang="en-US" altLang="zh-CN" dirty="0">
                  <a:solidFill>
                    <a:schemeClr val="tx1">
                      <a:lumMod val="85000"/>
                      <a:lumOff val="15000"/>
                    </a:schemeClr>
                  </a:solidFill>
                  <a:ea typeface="+mn-ea"/>
                  <a:cs typeface="+mn-ea"/>
                  <a:sym typeface="Arial"/>
                </a:rPr>
                <a:t>02</a:t>
              </a:r>
              <a:endParaRPr lang="zh-CN" altLang="en-US" dirty="0">
                <a:solidFill>
                  <a:schemeClr val="tx1">
                    <a:lumMod val="85000"/>
                    <a:lumOff val="15000"/>
                  </a:schemeClr>
                </a:solidFill>
                <a:ea typeface="+mn-ea"/>
                <a:cs typeface="+mn-ea"/>
                <a:sym typeface="Arial"/>
              </a:endParaRPr>
            </a:p>
          </p:txBody>
        </p:sp>
      </p:grpSp>
      <p:grpSp>
        <p:nvGrpSpPr>
          <p:cNvPr id="8" name="组合 7"/>
          <p:cNvGrpSpPr/>
          <p:nvPr/>
        </p:nvGrpSpPr>
        <p:grpSpPr>
          <a:xfrm>
            <a:off x="8184028" y="1844077"/>
            <a:ext cx="2448625" cy="1624091"/>
            <a:chOff x="8277486" y="1835153"/>
            <a:chExt cx="2448625" cy="1624091"/>
          </a:xfrm>
        </p:grpSpPr>
        <p:sp>
          <p:nvSpPr>
            <p:cNvPr id="9" name="TextBox 7"/>
            <p:cNvSpPr txBox="1"/>
            <p:nvPr/>
          </p:nvSpPr>
          <p:spPr>
            <a:xfrm>
              <a:off x="8277486" y="2812913"/>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mn-ea"/>
                  <a:cs typeface="+mn-ea"/>
                  <a:sym typeface="Arial"/>
                </a:rPr>
                <a:t>A designer can use default text to simulate what text would look like. </a:t>
              </a:r>
            </a:p>
          </p:txBody>
        </p:sp>
        <p:sp>
          <p:nvSpPr>
            <p:cNvPr id="10" name="文本框 9"/>
            <p:cNvSpPr txBox="1"/>
            <p:nvPr/>
          </p:nvSpPr>
          <p:spPr>
            <a:xfrm>
              <a:off x="9101091" y="1835153"/>
              <a:ext cx="765804" cy="523220"/>
            </a:xfrm>
            <a:prstGeom prst="rect">
              <a:avLst/>
            </a:prstGeom>
            <a:noFill/>
          </p:spPr>
          <p:txBody>
            <a:bodyPr wrap="square" rtlCol="0">
              <a:spAutoFit/>
            </a:bodyPr>
            <a:lstStyle>
              <a:defPPr>
                <a:defRPr lang="zh-CN"/>
              </a:defPPr>
              <a:lvl1pPr>
                <a:defRPr sz="2800">
                  <a:solidFill>
                    <a:schemeClr val="tx1">
                      <a:lumMod val="85000"/>
                      <a:lumOff val="15000"/>
                    </a:schemeClr>
                  </a:solidFill>
                  <a:latin typeface="微软雅黑" panose="020B0503020204020204" pitchFamily="34" charset="-122"/>
                  <a:cs typeface="+mn-ea"/>
                </a:defRPr>
              </a:lvl1pPr>
            </a:lstStyle>
            <a:p>
              <a:r>
                <a:rPr lang="en-US" altLang="zh-CN" dirty="0">
                  <a:sym typeface="Arial"/>
                </a:rPr>
                <a:t>03</a:t>
              </a:r>
              <a:endParaRPr lang="zh-CN" altLang="en-US" dirty="0">
                <a:sym typeface="Arial"/>
              </a:endParaRPr>
            </a:p>
          </p:txBody>
        </p:sp>
      </p:grpSp>
      <p:grpSp>
        <p:nvGrpSpPr>
          <p:cNvPr id="11" name="组合 10"/>
          <p:cNvGrpSpPr/>
          <p:nvPr/>
        </p:nvGrpSpPr>
        <p:grpSpPr>
          <a:xfrm>
            <a:off x="1371945" y="4060898"/>
            <a:ext cx="2448625" cy="1598911"/>
            <a:chOff x="1261233" y="4051974"/>
            <a:chExt cx="2448625" cy="1598911"/>
          </a:xfrm>
        </p:grpSpPr>
        <p:sp>
          <p:nvSpPr>
            <p:cNvPr id="12" name="TextBox 7"/>
            <p:cNvSpPr txBox="1"/>
            <p:nvPr/>
          </p:nvSpPr>
          <p:spPr>
            <a:xfrm>
              <a:off x="1261233" y="5004554"/>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mn-ea"/>
                  <a:cs typeface="+mn-ea"/>
                  <a:sym typeface="Arial"/>
                </a:rPr>
                <a:t>A designer can use default text to simulate what text would look like. </a:t>
              </a:r>
            </a:p>
          </p:txBody>
        </p:sp>
        <p:sp>
          <p:nvSpPr>
            <p:cNvPr id="13" name="文本框 12"/>
            <p:cNvSpPr txBox="1"/>
            <p:nvPr/>
          </p:nvSpPr>
          <p:spPr>
            <a:xfrm>
              <a:off x="2052718" y="4051974"/>
              <a:ext cx="765804" cy="523220"/>
            </a:xfrm>
            <a:prstGeom prst="rect">
              <a:avLst/>
            </a:prstGeom>
            <a:noFill/>
          </p:spPr>
          <p:txBody>
            <a:bodyPr wrap="square" rtlCol="0">
              <a:spAutoFit/>
            </a:bodyPr>
            <a:lstStyle>
              <a:defPPr>
                <a:defRPr lang="zh-CN"/>
              </a:defPPr>
              <a:lvl1pPr>
                <a:defRPr sz="2800">
                  <a:solidFill>
                    <a:schemeClr val="tx1">
                      <a:lumMod val="85000"/>
                      <a:lumOff val="15000"/>
                    </a:schemeClr>
                  </a:solidFill>
                  <a:latin typeface="微软雅黑" panose="020B0503020204020204" pitchFamily="34" charset="-122"/>
                  <a:cs typeface="+mn-ea"/>
                </a:defRPr>
              </a:lvl1pPr>
            </a:lstStyle>
            <a:p>
              <a:r>
                <a:rPr lang="en-US" altLang="zh-CN" dirty="0">
                  <a:sym typeface="Arial"/>
                </a:rPr>
                <a:t>04</a:t>
              </a:r>
              <a:endParaRPr lang="zh-CN" altLang="en-US" dirty="0">
                <a:sym typeface="Arial"/>
              </a:endParaRPr>
            </a:p>
          </p:txBody>
        </p:sp>
      </p:grpSp>
      <p:grpSp>
        <p:nvGrpSpPr>
          <p:cNvPr id="14" name="组合 13"/>
          <p:cNvGrpSpPr/>
          <p:nvPr/>
        </p:nvGrpSpPr>
        <p:grpSpPr>
          <a:xfrm>
            <a:off x="4789998" y="4051974"/>
            <a:ext cx="2448625" cy="1601897"/>
            <a:chOff x="4789998" y="4051974"/>
            <a:chExt cx="2448625" cy="1601897"/>
          </a:xfrm>
        </p:grpSpPr>
        <p:sp>
          <p:nvSpPr>
            <p:cNvPr id="15" name="TextBox 7"/>
            <p:cNvSpPr txBox="1"/>
            <p:nvPr/>
          </p:nvSpPr>
          <p:spPr>
            <a:xfrm>
              <a:off x="4789998" y="5007540"/>
              <a:ext cx="2448625" cy="646331"/>
            </a:xfrm>
            <a:prstGeom prst="rect">
              <a:avLst/>
            </a:prstGeom>
            <a:noFill/>
          </p:spPr>
          <p:txBody>
            <a:bodyPr wrap="square" lIns="0" tIns="0" rIns="0" bIns="0" rtlCol="0" anchor="t">
              <a:spAutoFit/>
            </a:bodyPr>
            <a:lstStyle/>
            <a:p>
              <a:pPr algn="ctr"/>
              <a:r>
                <a:rPr lang="en-US" altLang="zh-CN" sz="1400" dirty="0">
                  <a:solidFill>
                    <a:schemeClr val="tx1">
                      <a:lumMod val="65000"/>
                      <a:lumOff val="35000"/>
                    </a:schemeClr>
                  </a:solidFill>
                  <a:latin typeface="+mn-ea"/>
                  <a:cs typeface="+mn-ea"/>
                  <a:sym typeface="Arial"/>
                </a:rPr>
                <a:t>A designer can use default text to simulate what text would look like. </a:t>
              </a:r>
            </a:p>
          </p:txBody>
        </p:sp>
        <p:sp>
          <p:nvSpPr>
            <p:cNvPr id="16" name="文本框 15"/>
            <p:cNvSpPr txBox="1"/>
            <p:nvPr/>
          </p:nvSpPr>
          <p:spPr>
            <a:xfrm>
              <a:off x="5582671" y="4051974"/>
              <a:ext cx="765804" cy="523220"/>
            </a:xfrm>
            <a:prstGeom prst="rect">
              <a:avLst/>
            </a:prstGeom>
            <a:noFill/>
          </p:spPr>
          <p:txBody>
            <a:bodyPr wrap="square" rtlCol="0">
              <a:spAutoFit/>
            </a:bodyPr>
            <a:lstStyle>
              <a:defPPr>
                <a:defRPr lang="zh-CN"/>
              </a:defPPr>
              <a:lvl1pPr>
                <a:defRPr sz="2800">
                  <a:solidFill>
                    <a:schemeClr val="tx1">
                      <a:lumMod val="85000"/>
                      <a:lumOff val="15000"/>
                    </a:schemeClr>
                  </a:solidFill>
                  <a:latin typeface="微软雅黑" panose="020B0503020204020204" pitchFamily="34" charset="-122"/>
                  <a:cs typeface="+mn-ea"/>
                </a:defRPr>
              </a:lvl1pPr>
            </a:lstStyle>
            <a:p>
              <a:r>
                <a:rPr lang="en-US" altLang="zh-CN" dirty="0">
                  <a:sym typeface="Arial"/>
                </a:rPr>
                <a:t>05</a:t>
              </a:r>
              <a:endParaRPr lang="zh-CN" altLang="en-US" dirty="0">
                <a:sym typeface="Arial"/>
              </a:endParaRPr>
            </a:p>
          </p:txBody>
        </p:sp>
      </p:grpSp>
      <p:grpSp>
        <p:nvGrpSpPr>
          <p:cNvPr id="17" name="组合 16"/>
          <p:cNvGrpSpPr/>
          <p:nvPr/>
        </p:nvGrpSpPr>
        <p:grpSpPr>
          <a:xfrm>
            <a:off x="8184028" y="4060898"/>
            <a:ext cx="2448625" cy="1601897"/>
            <a:chOff x="8277486" y="4051974"/>
            <a:chExt cx="2448625" cy="1601897"/>
          </a:xfrm>
        </p:grpSpPr>
        <p:sp>
          <p:nvSpPr>
            <p:cNvPr id="18" name="TextBox 7"/>
            <p:cNvSpPr txBox="1"/>
            <p:nvPr/>
          </p:nvSpPr>
          <p:spPr>
            <a:xfrm>
              <a:off x="8277486" y="5007540"/>
              <a:ext cx="2448625" cy="646331"/>
            </a:xfrm>
            <a:prstGeom prst="rect">
              <a:avLst/>
            </a:prstGeom>
            <a:noFill/>
          </p:spPr>
          <p:txBody>
            <a:bodyPr wrap="square" lIns="0" tIns="0" rIns="0" bIns="0" rtlCol="0" anchor="t">
              <a:spAutoFit/>
            </a:bodyPr>
            <a:lstStyle/>
            <a:p>
              <a:pPr algn="ctr"/>
              <a:r>
                <a:rPr lang="en-US" altLang="zh-CN" sz="1400" dirty="0">
                  <a:solidFill>
                    <a:prstClr val="black">
                      <a:lumMod val="75000"/>
                      <a:lumOff val="25000"/>
                    </a:prstClr>
                  </a:solidFill>
                  <a:latin typeface="+mn-ea"/>
                  <a:cs typeface="+mn-ea"/>
                  <a:sym typeface="Arial"/>
                </a:rPr>
                <a:t>A designer can use default text to simulate what text would look like. </a:t>
              </a:r>
            </a:p>
          </p:txBody>
        </p:sp>
        <p:sp>
          <p:nvSpPr>
            <p:cNvPr id="19" name="文本框 18"/>
            <p:cNvSpPr txBox="1"/>
            <p:nvPr/>
          </p:nvSpPr>
          <p:spPr>
            <a:xfrm>
              <a:off x="9101091" y="4051974"/>
              <a:ext cx="765804" cy="523220"/>
            </a:xfrm>
            <a:prstGeom prst="rect">
              <a:avLst/>
            </a:prstGeom>
            <a:noFill/>
          </p:spPr>
          <p:txBody>
            <a:bodyPr wrap="square" rtlCol="0">
              <a:spAutoFit/>
            </a:bodyPr>
            <a:lstStyle>
              <a:defPPr>
                <a:defRPr lang="zh-CN"/>
              </a:defPPr>
              <a:lvl1pPr>
                <a:defRPr sz="2800">
                  <a:solidFill>
                    <a:schemeClr val="tx1">
                      <a:lumMod val="85000"/>
                      <a:lumOff val="15000"/>
                    </a:schemeClr>
                  </a:solidFill>
                  <a:latin typeface="微软雅黑" panose="020B0503020204020204" pitchFamily="34" charset="-122"/>
                  <a:cs typeface="+mn-ea"/>
                </a:defRPr>
              </a:lvl1pPr>
            </a:lstStyle>
            <a:p>
              <a:r>
                <a:rPr lang="en-US" altLang="zh-CN" dirty="0">
                  <a:sym typeface="Arial"/>
                </a:rPr>
                <a:t>06</a:t>
              </a:r>
              <a:endParaRPr lang="zh-CN" altLang="en-US" dirty="0">
                <a:sym typeface="Arial"/>
              </a:endParaRPr>
            </a:p>
          </p:txBody>
        </p:sp>
      </p:grpSp>
    </p:spTree>
    <p:extLst>
      <p:ext uri="{BB962C8B-B14F-4D97-AF65-F5344CB8AC3E}">
        <p14:creationId xmlns:p14="http://schemas.microsoft.com/office/powerpoint/2010/main" val="448331598"/>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5F37838-DF24-4707-B1D0-CD6B70247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grpSp>
        <p:nvGrpSpPr>
          <p:cNvPr id="4" name="组合 3">
            <a:extLst>
              <a:ext uri="{FF2B5EF4-FFF2-40B4-BE49-F238E27FC236}">
                <a16:creationId xmlns:a16="http://schemas.microsoft.com/office/drawing/2014/main" id="{679BF60A-97C4-4304-87C1-80AF149CE83A}"/>
              </a:ext>
            </a:extLst>
          </p:cNvPr>
          <p:cNvGrpSpPr/>
          <p:nvPr/>
        </p:nvGrpSpPr>
        <p:grpSpPr>
          <a:xfrm>
            <a:off x="7008355" y="2122078"/>
            <a:ext cx="2366035" cy="2144177"/>
            <a:chOff x="7008355" y="2122078"/>
            <a:chExt cx="2366035" cy="2144177"/>
          </a:xfrm>
        </p:grpSpPr>
        <p:sp>
          <p:nvSpPr>
            <p:cNvPr id="7" name="文本框 6">
              <a:extLst>
                <a:ext uri="{FF2B5EF4-FFF2-40B4-BE49-F238E27FC236}">
                  <a16:creationId xmlns:a16="http://schemas.microsoft.com/office/drawing/2014/main" id="{8F206926-9398-44CC-BAD8-F859752D4067}"/>
                </a:ext>
              </a:extLst>
            </p:cNvPr>
            <p:cNvSpPr txBox="1"/>
            <p:nvPr/>
          </p:nvSpPr>
          <p:spPr>
            <a:xfrm>
              <a:off x="7008355" y="2122078"/>
              <a:ext cx="1415772" cy="2144177"/>
            </a:xfrm>
            <a:prstGeom prst="rect">
              <a:avLst/>
            </a:prstGeom>
            <a:noFill/>
          </p:spPr>
          <p:txBody>
            <a:bodyPr vert="eaVert" wrap="none" rtlCol="0">
              <a:spAutoFit/>
            </a:bodyPr>
            <a:lstStyle/>
            <a:p>
              <a:r>
                <a:rPr lang="zh-CN" altLang="en-US" sz="8000">
                  <a:solidFill>
                    <a:srgbClr val="3B4D57"/>
                  </a:solidFill>
                  <a:latin typeface="+mn-ea"/>
                  <a:cs typeface="+mn-ea"/>
                </a:rPr>
                <a:t>谢谢</a:t>
              </a:r>
              <a:endParaRPr lang="zh-CN" altLang="en-US" sz="8000" dirty="0">
                <a:solidFill>
                  <a:srgbClr val="3B4D57"/>
                </a:solidFill>
                <a:latin typeface="+mn-ea"/>
                <a:cs typeface="+mn-ea"/>
              </a:endParaRPr>
            </a:p>
          </p:txBody>
        </p:sp>
        <p:sp>
          <p:nvSpPr>
            <p:cNvPr id="8" name="文本框 7">
              <a:extLst>
                <a:ext uri="{FF2B5EF4-FFF2-40B4-BE49-F238E27FC236}">
                  <a16:creationId xmlns:a16="http://schemas.microsoft.com/office/drawing/2014/main" id="{DDFA4A81-2E60-49EB-BD3A-01B0786BB351}"/>
                </a:ext>
              </a:extLst>
            </p:cNvPr>
            <p:cNvSpPr txBox="1"/>
            <p:nvPr/>
          </p:nvSpPr>
          <p:spPr>
            <a:xfrm>
              <a:off x="8512616" y="3043153"/>
              <a:ext cx="861774" cy="1220847"/>
            </a:xfrm>
            <a:prstGeom prst="rect">
              <a:avLst/>
            </a:prstGeom>
            <a:noFill/>
          </p:spPr>
          <p:txBody>
            <a:bodyPr vert="eaVert" wrap="none" rtlCol="0">
              <a:spAutoFit/>
            </a:bodyPr>
            <a:lstStyle/>
            <a:p>
              <a:r>
                <a:rPr lang="zh-CN" altLang="en-US" sz="4400">
                  <a:solidFill>
                    <a:srgbClr val="5C819C"/>
                  </a:solidFill>
                  <a:latin typeface="+mn-ea"/>
                  <a:cs typeface="+mn-ea"/>
                </a:rPr>
                <a:t>聆听</a:t>
              </a:r>
              <a:endParaRPr lang="zh-CN" altLang="en-US" sz="4400" dirty="0">
                <a:solidFill>
                  <a:srgbClr val="5C819C"/>
                </a:solidFill>
                <a:latin typeface="+mn-ea"/>
                <a:cs typeface="+mn-ea"/>
              </a:endParaRPr>
            </a:p>
          </p:txBody>
        </p:sp>
      </p:grpSp>
      <p:sp>
        <p:nvSpPr>
          <p:cNvPr id="9" name="矩形 8">
            <a:extLst>
              <a:ext uri="{FF2B5EF4-FFF2-40B4-BE49-F238E27FC236}">
                <a16:creationId xmlns:a16="http://schemas.microsoft.com/office/drawing/2014/main" id="{DDD8F862-45B0-4A89-9413-6B0DAF0459B2}"/>
              </a:ext>
            </a:extLst>
          </p:cNvPr>
          <p:cNvSpPr/>
          <p:nvPr/>
        </p:nvSpPr>
        <p:spPr>
          <a:xfrm rot="16200000">
            <a:off x="5358281" y="2593508"/>
            <a:ext cx="1003031" cy="2120138"/>
          </a:xfrm>
          <a:prstGeom prst="rect">
            <a:avLst/>
          </a:prstGeom>
        </p:spPr>
        <p:txBody>
          <a:bodyPr vert="eaVert" wrap="square">
            <a:spAutoFit/>
          </a:bodyPr>
          <a:lstStyle/>
          <a:p>
            <a:pPr defTabSz="914400">
              <a:lnSpc>
                <a:spcPct val="130000"/>
              </a:lnSpc>
              <a:defRPr/>
            </a:pPr>
            <a:r>
              <a:rPr lang="en-US" altLang="zh-CN" sz="1050" kern="0" dirty="0">
                <a:solidFill>
                  <a:srgbClr val="3B4D57"/>
                </a:solidFill>
                <a:cs typeface="+mn-ea"/>
              </a:rPr>
              <a:t>Lorem ipsum dolor sit </a:t>
            </a:r>
            <a:r>
              <a:rPr lang="en-US" altLang="zh-CN" sz="1050" kern="0" dirty="0" err="1">
                <a:solidFill>
                  <a:srgbClr val="3B4D57"/>
                </a:solidFill>
                <a:cs typeface="+mn-ea"/>
              </a:rPr>
              <a:t>amet</a:t>
            </a:r>
            <a:r>
              <a:rPr lang="en-US" altLang="zh-CN" sz="1050" kern="0" dirty="0">
                <a:solidFill>
                  <a:srgbClr val="3B4D57"/>
                </a:solidFill>
                <a:cs typeface="+mn-ea"/>
              </a:rPr>
              <a:t>, </a:t>
            </a:r>
            <a:r>
              <a:rPr lang="en-US" altLang="zh-CN" sz="1050" kern="0" dirty="0" err="1">
                <a:solidFill>
                  <a:srgbClr val="3B4D57"/>
                </a:solidFill>
                <a:cs typeface="+mn-ea"/>
              </a:rPr>
              <a:t>consectetur</a:t>
            </a:r>
            <a:r>
              <a:rPr lang="en-US" altLang="zh-CN" sz="1050" kern="0" dirty="0">
                <a:solidFill>
                  <a:srgbClr val="3B4D57"/>
                </a:solidFill>
                <a:cs typeface="+mn-ea"/>
              </a:rPr>
              <a:t> </a:t>
            </a:r>
            <a:r>
              <a:rPr lang="en-US" altLang="zh-CN" sz="1050" kern="0" dirty="0" err="1">
                <a:solidFill>
                  <a:srgbClr val="3B4D57"/>
                </a:solidFill>
                <a:cs typeface="+mn-ea"/>
              </a:rPr>
              <a:t>adipiscing</a:t>
            </a:r>
            <a:r>
              <a:rPr lang="en-US" altLang="zh-CN" sz="1050" kern="0" dirty="0">
                <a:solidFill>
                  <a:srgbClr val="3B4D57"/>
                </a:solidFill>
                <a:cs typeface="+mn-ea"/>
              </a:rPr>
              <a:t> </a:t>
            </a:r>
            <a:r>
              <a:rPr lang="en-US" altLang="zh-CN" sz="1050" kern="0" dirty="0" err="1">
                <a:solidFill>
                  <a:srgbClr val="3B4D57"/>
                </a:solidFill>
                <a:cs typeface="+mn-ea"/>
              </a:rPr>
              <a:t>elit</a:t>
            </a:r>
            <a:r>
              <a:rPr lang="en-US" altLang="zh-CN" sz="1050" kern="0" dirty="0">
                <a:solidFill>
                  <a:srgbClr val="3B4D57"/>
                </a:solidFill>
                <a:cs typeface="+mn-ea"/>
              </a:rPr>
              <a:t>, </a:t>
            </a:r>
            <a:r>
              <a:rPr lang="en-US" altLang="zh-CN" sz="1050" kern="0" dirty="0" err="1">
                <a:solidFill>
                  <a:srgbClr val="3B4D57"/>
                </a:solidFill>
                <a:cs typeface="+mn-ea"/>
              </a:rPr>
              <a:t>sed</a:t>
            </a:r>
            <a:r>
              <a:rPr lang="en-US" altLang="zh-CN" sz="1050" kern="0" dirty="0">
                <a:solidFill>
                  <a:srgbClr val="3B4D57"/>
                </a:solidFill>
                <a:cs typeface="+mn-ea"/>
              </a:rPr>
              <a:t> do </a:t>
            </a:r>
            <a:r>
              <a:rPr lang="en-US" altLang="zh-CN" sz="1050" kern="0" dirty="0" err="1">
                <a:solidFill>
                  <a:srgbClr val="3B4D57"/>
                </a:solidFill>
                <a:cs typeface="+mn-ea"/>
              </a:rPr>
              <a:t>eiusmod</a:t>
            </a:r>
            <a:r>
              <a:rPr lang="en-US" altLang="zh-CN" sz="1050" kern="0" dirty="0">
                <a:solidFill>
                  <a:srgbClr val="3B4D57"/>
                </a:solidFill>
                <a:cs typeface="+mn-ea"/>
              </a:rPr>
              <a:t> </a:t>
            </a:r>
            <a:r>
              <a:rPr lang="en-US" altLang="zh-CN" sz="1050" kern="0" dirty="0" err="1">
                <a:solidFill>
                  <a:srgbClr val="3B4D57"/>
                </a:solidFill>
                <a:cs typeface="+mn-ea"/>
              </a:rPr>
              <a:t>tempor</a:t>
            </a:r>
            <a:r>
              <a:rPr lang="en-US" altLang="zh-CN" sz="1050" kern="0" dirty="0">
                <a:solidFill>
                  <a:srgbClr val="3B4D57"/>
                </a:solidFill>
                <a:cs typeface="+mn-ea"/>
              </a:rPr>
              <a:t> </a:t>
            </a:r>
            <a:r>
              <a:rPr lang="en-US" altLang="zh-CN" sz="1050" kern="0" dirty="0" err="1">
                <a:solidFill>
                  <a:srgbClr val="3B4D57"/>
                </a:solidFill>
                <a:cs typeface="+mn-ea"/>
              </a:rPr>
              <a:t>incididunt</a:t>
            </a:r>
            <a:r>
              <a:rPr lang="en-US" altLang="zh-CN" sz="1050" kern="0" dirty="0">
                <a:solidFill>
                  <a:srgbClr val="3B4D57"/>
                </a:solidFill>
                <a:cs typeface="+mn-ea"/>
              </a:rPr>
              <a:t> </a:t>
            </a:r>
            <a:r>
              <a:rPr lang="en-US" altLang="zh-CN" sz="1050" kern="0" dirty="0" err="1">
                <a:solidFill>
                  <a:srgbClr val="3B4D57"/>
                </a:solidFill>
                <a:cs typeface="+mn-ea"/>
              </a:rPr>
              <a:t>ut</a:t>
            </a:r>
            <a:r>
              <a:rPr lang="en-US" altLang="zh-CN" sz="1050" kern="0" dirty="0">
                <a:solidFill>
                  <a:srgbClr val="3B4D57"/>
                </a:solidFill>
                <a:cs typeface="+mn-ea"/>
              </a:rPr>
              <a:t> </a:t>
            </a:r>
            <a:r>
              <a:rPr lang="en-US" altLang="zh-CN" sz="1050" kern="0" dirty="0" err="1">
                <a:solidFill>
                  <a:srgbClr val="3B4D57"/>
                </a:solidFill>
                <a:cs typeface="+mn-ea"/>
              </a:rPr>
              <a:t>labore</a:t>
            </a:r>
            <a:r>
              <a:rPr lang="en-US" altLang="zh-CN" sz="1050" kern="0" dirty="0">
                <a:solidFill>
                  <a:srgbClr val="3B4D57"/>
                </a:solidFill>
                <a:cs typeface="+mn-ea"/>
              </a:rPr>
              <a:t> et </a:t>
            </a:r>
            <a:r>
              <a:rPr lang="en-US" altLang="zh-CN" sz="1050" kern="0" dirty="0" err="1">
                <a:solidFill>
                  <a:srgbClr val="3B4D57"/>
                </a:solidFill>
                <a:cs typeface="+mn-ea"/>
              </a:rPr>
              <a:t>dolore</a:t>
            </a:r>
            <a:r>
              <a:rPr lang="en-US" altLang="zh-CN" sz="1050" kern="0" dirty="0">
                <a:solidFill>
                  <a:srgbClr val="3B4D57"/>
                </a:solidFill>
                <a:cs typeface="+mn-ea"/>
              </a:rPr>
              <a:t> magna </a:t>
            </a:r>
            <a:r>
              <a:rPr lang="en-US" altLang="zh-CN" sz="1050" kern="0" dirty="0" err="1">
                <a:solidFill>
                  <a:srgbClr val="3B4D57"/>
                </a:solidFill>
                <a:cs typeface="+mn-ea"/>
              </a:rPr>
              <a:t>aliqua</a:t>
            </a:r>
            <a:r>
              <a:rPr lang="en-US" altLang="zh-CN" sz="1050" kern="0" dirty="0">
                <a:solidFill>
                  <a:srgbClr val="3B4D57"/>
                </a:solidFill>
                <a:cs typeface="+mn-ea"/>
              </a:rPr>
              <a:t>. </a:t>
            </a:r>
          </a:p>
        </p:txBody>
      </p:sp>
      <p:pic>
        <p:nvPicPr>
          <p:cNvPr id="2" name="图片 1">
            <a:extLst>
              <a:ext uri="{FF2B5EF4-FFF2-40B4-BE49-F238E27FC236}">
                <a16:creationId xmlns:a16="http://schemas.microsoft.com/office/drawing/2014/main" id="{7AD82BD4-A74D-41B0-ADAC-68A047E98C47}"/>
              </a:ext>
            </a:extLst>
          </p:cNvPr>
          <p:cNvPicPr>
            <a:picLocks noChangeAspect="1"/>
          </p:cNvPicPr>
          <p:nvPr/>
        </p:nvPicPr>
        <p:blipFill rotWithShape="1">
          <a:blip r:embed="rId3">
            <a:clrChange>
              <a:clrFrom>
                <a:srgbClr val="FFFFFF"/>
              </a:clrFrom>
              <a:clrTo>
                <a:srgbClr val="FFFFFF">
                  <a:alpha val="0"/>
                </a:srgbClr>
              </a:clrTo>
            </a:clrChange>
          </a:blip>
          <a:srcRect r="53438"/>
          <a:stretch/>
        </p:blipFill>
        <p:spPr>
          <a:xfrm>
            <a:off x="-33655" y="1"/>
            <a:ext cx="5676900" cy="6857999"/>
          </a:xfrm>
          <a:prstGeom prst="rect">
            <a:avLst/>
          </a:prstGeom>
        </p:spPr>
      </p:pic>
    </p:spTree>
    <p:extLst>
      <p:ext uri="{BB962C8B-B14F-4D97-AF65-F5344CB8AC3E}">
        <p14:creationId xmlns:p14="http://schemas.microsoft.com/office/powerpoint/2010/main" val="356051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图片 161">
            <a:extLst>
              <a:ext uri="{FF2B5EF4-FFF2-40B4-BE49-F238E27FC236}">
                <a16:creationId xmlns:a16="http://schemas.microsoft.com/office/drawing/2014/main" id="{6BCCF670-A526-4188-92D3-E3760F9C53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453"/>
            <a:ext cx="12192000" cy="6857194"/>
          </a:xfrm>
          <a:prstGeom prst="rect">
            <a:avLst/>
          </a:prstGeom>
        </p:spPr>
      </p:pic>
      <p:grpSp>
        <p:nvGrpSpPr>
          <p:cNvPr id="4" name="组合 3">
            <a:extLst>
              <a:ext uri="{FF2B5EF4-FFF2-40B4-BE49-F238E27FC236}">
                <a16:creationId xmlns:a16="http://schemas.microsoft.com/office/drawing/2014/main" id="{BB16B031-BE44-4EFF-87DA-957C467DC082}"/>
              </a:ext>
            </a:extLst>
          </p:cNvPr>
          <p:cNvGrpSpPr/>
          <p:nvPr/>
        </p:nvGrpSpPr>
        <p:grpSpPr>
          <a:xfrm flipH="1">
            <a:off x="1169772" y="956748"/>
            <a:ext cx="449013" cy="448066"/>
            <a:chOff x="5106988" y="2174876"/>
            <a:chExt cx="522288" cy="531812"/>
          </a:xfrm>
          <a:solidFill>
            <a:srgbClr val="466274"/>
          </a:solidFill>
        </p:grpSpPr>
        <p:sp>
          <p:nvSpPr>
            <p:cNvPr id="5" name="Freeform 5">
              <a:extLst>
                <a:ext uri="{FF2B5EF4-FFF2-40B4-BE49-F238E27FC236}">
                  <a16:creationId xmlns:a16="http://schemas.microsoft.com/office/drawing/2014/main" id="{AF386253-8C25-403D-9247-8FD69AEDE047}"/>
                </a:ext>
              </a:extLst>
            </p:cNvPr>
            <p:cNvSpPr>
              <a:spLocks/>
            </p:cNvSpPr>
            <p:nvPr/>
          </p:nvSpPr>
          <p:spPr bwMode="auto">
            <a:xfrm>
              <a:off x="5402263" y="2262188"/>
              <a:ext cx="227013" cy="409575"/>
            </a:xfrm>
            <a:custGeom>
              <a:avLst/>
              <a:gdLst>
                <a:gd name="T0" fmla="*/ 26 w 26"/>
                <a:gd name="T1" fmla="*/ 22 h 47"/>
                <a:gd name="T2" fmla="*/ 26 w 26"/>
                <a:gd name="T3" fmla="*/ 21 h 47"/>
                <a:gd name="T4" fmla="*/ 26 w 26"/>
                <a:gd name="T5" fmla="*/ 19 h 47"/>
                <a:gd name="T6" fmla="*/ 18 w 26"/>
                <a:gd name="T7" fmla="*/ 0 h 47"/>
                <a:gd name="T8" fmla="*/ 1 w 26"/>
                <a:gd name="T9" fmla="*/ 19 h 47"/>
                <a:gd name="T10" fmla="*/ 0 w 26"/>
                <a:gd name="T11" fmla="*/ 21 h 47"/>
                <a:gd name="T12" fmla="*/ 0 w 26"/>
                <a:gd name="T13" fmla="*/ 22 h 47"/>
                <a:gd name="T14" fmla="*/ 10 w 26"/>
                <a:gd name="T15" fmla="*/ 47 h 47"/>
                <a:gd name="T16" fmla="*/ 26 w 26"/>
                <a:gd name="T17" fmla="*/ 2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47">
                  <a:moveTo>
                    <a:pt x="26" y="22"/>
                  </a:moveTo>
                  <a:cubicBezTo>
                    <a:pt x="26" y="22"/>
                    <a:pt x="26" y="21"/>
                    <a:pt x="26" y="21"/>
                  </a:cubicBezTo>
                  <a:cubicBezTo>
                    <a:pt x="26" y="20"/>
                    <a:pt x="26" y="20"/>
                    <a:pt x="26" y="19"/>
                  </a:cubicBezTo>
                  <a:cubicBezTo>
                    <a:pt x="26" y="12"/>
                    <a:pt x="23" y="5"/>
                    <a:pt x="18" y="0"/>
                  </a:cubicBezTo>
                  <a:cubicBezTo>
                    <a:pt x="1" y="19"/>
                    <a:pt x="1" y="19"/>
                    <a:pt x="1" y="19"/>
                  </a:cubicBezTo>
                  <a:cubicBezTo>
                    <a:pt x="0" y="21"/>
                    <a:pt x="0" y="21"/>
                    <a:pt x="0" y="21"/>
                  </a:cubicBezTo>
                  <a:cubicBezTo>
                    <a:pt x="0" y="22"/>
                    <a:pt x="0" y="22"/>
                    <a:pt x="0" y="22"/>
                  </a:cubicBezTo>
                  <a:cubicBezTo>
                    <a:pt x="10" y="47"/>
                    <a:pt x="10" y="47"/>
                    <a:pt x="10" y="47"/>
                  </a:cubicBezTo>
                  <a:cubicBezTo>
                    <a:pt x="19" y="43"/>
                    <a:pt x="26" y="33"/>
                    <a:pt x="2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6" name="Freeform 6">
              <a:extLst>
                <a:ext uri="{FF2B5EF4-FFF2-40B4-BE49-F238E27FC236}">
                  <a16:creationId xmlns:a16="http://schemas.microsoft.com/office/drawing/2014/main" id="{EFCC92DE-6F83-40ED-A2CC-8F4303DA8724}"/>
                </a:ext>
              </a:extLst>
            </p:cNvPr>
            <p:cNvSpPr>
              <a:spLocks/>
            </p:cNvSpPr>
            <p:nvPr/>
          </p:nvSpPr>
          <p:spPr bwMode="auto">
            <a:xfrm>
              <a:off x="5106988" y="2462213"/>
              <a:ext cx="347663" cy="244475"/>
            </a:xfrm>
            <a:custGeom>
              <a:avLst/>
              <a:gdLst>
                <a:gd name="T0" fmla="*/ 40 w 40"/>
                <a:gd name="T1" fmla="*/ 26 h 28"/>
                <a:gd name="T2" fmla="*/ 30 w 40"/>
                <a:gd name="T3" fmla="*/ 1 h 28"/>
                <a:gd name="T4" fmla="*/ 29 w 40"/>
                <a:gd name="T5" fmla="*/ 0 h 28"/>
                <a:gd name="T6" fmla="*/ 27 w 40"/>
                <a:gd name="T7" fmla="*/ 0 h 28"/>
                <a:gd name="T8" fmla="*/ 0 w 40"/>
                <a:gd name="T9" fmla="*/ 0 h 28"/>
                <a:gd name="T10" fmla="*/ 9 w 40"/>
                <a:gd name="T11" fmla="*/ 19 h 28"/>
                <a:gd name="T12" fmla="*/ 12 w 40"/>
                <a:gd name="T13" fmla="*/ 21 h 28"/>
                <a:gd name="T14" fmla="*/ 30 w 40"/>
                <a:gd name="T15" fmla="*/ 28 h 28"/>
                <a:gd name="T16" fmla="*/ 40 w 40"/>
                <a:gd name="T1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8">
                  <a:moveTo>
                    <a:pt x="40" y="26"/>
                  </a:moveTo>
                  <a:cubicBezTo>
                    <a:pt x="30" y="1"/>
                    <a:pt x="30" y="1"/>
                    <a:pt x="30" y="1"/>
                  </a:cubicBezTo>
                  <a:cubicBezTo>
                    <a:pt x="29" y="0"/>
                    <a:pt x="29" y="0"/>
                    <a:pt x="29" y="0"/>
                  </a:cubicBezTo>
                  <a:cubicBezTo>
                    <a:pt x="27" y="0"/>
                    <a:pt x="27" y="0"/>
                    <a:pt x="27" y="0"/>
                  </a:cubicBezTo>
                  <a:cubicBezTo>
                    <a:pt x="0" y="0"/>
                    <a:pt x="0" y="0"/>
                    <a:pt x="0" y="0"/>
                  </a:cubicBezTo>
                  <a:cubicBezTo>
                    <a:pt x="1" y="7"/>
                    <a:pt x="4" y="14"/>
                    <a:pt x="9" y="19"/>
                  </a:cubicBezTo>
                  <a:cubicBezTo>
                    <a:pt x="10" y="20"/>
                    <a:pt x="11" y="21"/>
                    <a:pt x="12" y="21"/>
                  </a:cubicBezTo>
                  <a:cubicBezTo>
                    <a:pt x="17" y="25"/>
                    <a:pt x="23" y="28"/>
                    <a:pt x="30" y="28"/>
                  </a:cubicBezTo>
                  <a:cubicBezTo>
                    <a:pt x="33" y="28"/>
                    <a:pt x="36" y="27"/>
                    <a:pt x="4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7" name="Freeform 7">
              <a:extLst>
                <a:ext uri="{FF2B5EF4-FFF2-40B4-BE49-F238E27FC236}">
                  <a16:creationId xmlns:a16="http://schemas.microsoft.com/office/drawing/2014/main" id="{DBAA3F78-AF47-4ADE-AC46-03B8F273D0BC}"/>
                </a:ext>
              </a:extLst>
            </p:cNvPr>
            <p:cNvSpPr>
              <a:spLocks/>
            </p:cNvSpPr>
            <p:nvPr/>
          </p:nvSpPr>
          <p:spPr bwMode="auto">
            <a:xfrm>
              <a:off x="5116513" y="2174876"/>
              <a:ext cx="417513" cy="244475"/>
            </a:xfrm>
            <a:custGeom>
              <a:avLst/>
              <a:gdLst>
                <a:gd name="T0" fmla="*/ 29 w 48"/>
                <a:gd name="T1" fmla="*/ 0 h 28"/>
                <a:gd name="T2" fmla="*/ 21 w 48"/>
                <a:gd name="T3" fmla="*/ 2 h 28"/>
                <a:gd name="T4" fmla="*/ 18 w 48"/>
                <a:gd name="T5" fmla="*/ 3 h 28"/>
                <a:gd name="T6" fmla="*/ 4 w 48"/>
                <a:gd name="T7" fmla="*/ 15 h 28"/>
                <a:gd name="T8" fmla="*/ 27 w 48"/>
                <a:gd name="T9" fmla="*/ 15 h 28"/>
                <a:gd name="T10" fmla="*/ 28 w 48"/>
                <a:gd name="T11" fmla="*/ 16 h 28"/>
                <a:gd name="T12" fmla="*/ 28 w 48"/>
                <a:gd name="T13" fmla="*/ 17 h 28"/>
                <a:gd name="T14" fmla="*/ 27 w 48"/>
                <a:gd name="T15" fmla="*/ 18 h 28"/>
                <a:gd name="T16" fmla="*/ 2 w 48"/>
                <a:gd name="T17" fmla="*/ 18 h 28"/>
                <a:gd name="T18" fmla="*/ 2 w 48"/>
                <a:gd name="T19" fmla="*/ 21 h 28"/>
                <a:gd name="T20" fmla="*/ 24 w 48"/>
                <a:gd name="T21" fmla="*/ 21 h 28"/>
                <a:gd name="T22" fmla="*/ 25 w 48"/>
                <a:gd name="T23" fmla="*/ 21 h 28"/>
                <a:gd name="T24" fmla="*/ 25 w 48"/>
                <a:gd name="T25" fmla="*/ 23 h 28"/>
                <a:gd name="T26" fmla="*/ 24 w 48"/>
                <a:gd name="T27" fmla="*/ 23 h 28"/>
                <a:gd name="T28" fmla="*/ 1 w 48"/>
                <a:gd name="T29" fmla="*/ 23 h 28"/>
                <a:gd name="T30" fmla="*/ 0 w 48"/>
                <a:gd name="T31" fmla="*/ 28 h 28"/>
                <a:gd name="T32" fmla="*/ 28 w 48"/>
                <a:gd name="T33" fmla="*/ 28 h 28"/>
                <a:gd name="T34" fmla="*/ 30 w 48"/>
                <a:gd name="T35" fmla="*/ 28 h 28"/>
                <a:gd name="T36" fmla="*/ 31 w 48"/>
                <a:gd name="T37" fmla="*/ 27 h 28"/>
                <a:gd name="T38" fmla="*/ 48 w 48"/>
                <a:gd name="T39" fmla="*/ 7 h 28"/>
                <a:gd name="T40" fmla="*/ 29 w 48"/>
                <a:gd name="T4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28">
                  <a:moveTo>
                    <a:pt x="29" y="0"/>
                  </a:moveTo>
                  <a:cubicBezTo>
                    <a:pt x="27" y="0"/>
                    <a:pt x="24" y="1"/>
                    <a:pt x="21" y="2"/>
                  </a:cubicBezTo>
                  <a:cubicBezTo>
                    <a:pt x="20" y="2"/>
                    <a:pt x="19" y="2"/>
                    <a:pt x="18" y="3"/>
                  </a:cubicBezTo>
                  <a:cubicBezTo>
                    <a:pt x="12" y="5"/>
                    <a:pt x="7" y="10"/>
                    <a:pt x="4" y="15"/>
                  </a:cubicBezTo>
                  <a:cubicBezTo>
                    <a:pt x="27" y="15"/>
                    <a:pt x="27" y="15"/>
                    <a:pt x="27" y="15"/>
                  </a:cubicBezTo>
                  <a:cubicBezTo>
                    <a:pt x="27" y="15"/>
                    <a:pt x="28" y="16"/>
                    <a:pt x="28" y="16"/>
                  </a:cubicBezTo>
                  <a:cubicBezTo>
                    <a:pt x="28" y="17"/>
                    <a:pt x="28" y="17"/>
                    <a:pt x="28" y="17"/>
                  </a:cubicBezTo>
                  <a:cubicBezTo>
                    <a:pt x="28" y="18"/>
                    <a:pt x="27" y="18"/>
                    <a:pt x="27" y="18"/>
                  </a:cubicBezTo>
                  <a:cubicBezTo>
                    <a:pt x="2" y="18"/>
                    <a:pt x="2" y="18"/>
                    <a:pt x="2" y="18"/>
                  </a:cubicBezTo>
                  <a:cubicBezTo>
                    <a:pt x="2" y="19"/>
                    <a:pt x="2" y="20"/>
                    <a:pt x="2" y="21"/>
                  </a:cubicBezTo>
                  <a:cubicBezTo>
                    <a:pt x="24" y="21"/>
                    <a:pt x="24" y="21"/>
                    <a:pt x="24" y="21"/>
                  </a:cubicBezTo>
                  <a:cubicBezTo>
                    <a:pt x="25" y="21"/>
                    <a:pt x="25" y="21"/>
                    <a:pt x="25" y="21"/>
                  </a:cubicBezTo>
                  <a:cubicBezTo>
                    <a:pt x="25" y="23"/>
                    <a:pt x="25" y="23"/>
                    <a:pt x="25" y="23"/>
                  </a:cubicBezTo>
                  <a:cubicBezTo>
                    <a:pt x="25" y="23"/>
                    <a:pt x="25" y="23"/>
                    <a:pt x="24" y="23"/>
                  </a:cubicBezTo>
                  <a:cubicBezTo>
                    <a:pt x="1" y="23"/>
                    <a:pt x="1" y="23"/>
                    <a:pt x="1" y="23"/>
                  </a:cubicBezTo>
                  <a:cubicBezTo>
                    <a:pt x="0" y="25"/>
                    <a:pt x="0" y="27"/>
                    <a:pt x="0" y="28"/>
                  </a:cubicBezTo>
                  <a:cubicBezTo>
                    <a:pt x="28" y="28"/>
                    <a:pt x="28" y="28"/>
                    <a:pt x="28" y="28"/>
                  </a:cubicBezTo>
                  <a:cubicBezTo>
                    <a:pt x="30" y="28"/>
                    <a:pt x="30" y="28"/>
                    <a:pt x="30" y="28"/>
                  </a:cubicBezTo>
                  <a:cubicBezTo>
                    <a:pt x="31" y="27"/>
                    <a:pt x="31" y="27"/>
                    <a:pt x="31" y="27"/>
                  </a:cubicBezTo>
                  <a:cubicBezTo>
                    <a:pt x="48" y="7"/>
                    <a:pt x="48" y="7"/>
                    <a:pt x="48" y="7"/>
                  </a:cubicBezTo>
                  <a:cubicBezTo>
                    <a:pt x="43" y="3"/>
                    <a:pt x="37" y="0"/>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8" name="组合 7">
            <a:extLst>
              <a:ext uri="{FF2B5EF4-FFF2-40B4-BE49-F238E27FC236}">
                <a16:creationId xmlns:a16="http://schemas.microsoft.com/office/drawing/2014/main" id="{F38D652C-FC48-48E5-B123-8B8F86300AEB}"/>
              </a:ext>
            </a:extLst>
          </p:cNvPr>
          <p:cNvGrpSpPr/>
          <p:nvPr/>
        </p:nvGrpSpPr>
        <p:grpSpPr>
          <a:xfrm flipH="1">
            <a:off x="2226410" y="954942"/>
            <a:ext cx="283874" cy="588506"/>
            <a:chOff x="1000125" y="1179513"/>
            <a:chExt cx="330200" cy="698501"/>
          </a:xfrm>
          <a:solidFill>
            <a:srgbClr val="466274"/>
          </a:solidFill>
        </p:grpSpPr>
        <p:sp>
          <p:nvSpPr>
            <p:cNvPr id="9" name="Freeform 8">
              <a:extLst>
                <a:ext uri="{FF2B5EF4-FFF2-40B4-BE49-F238E27FC236}">
                  <a16:creationId xmlns:a16="http://schemas.microsoft.com/office/drawing/2014/main" id="{3EE14188-528F-4FBD-90D9-66A4CD1E6CCE}"/>
                </a:ext>
              </a:extLst>
            </p:cNvPr>
            <p:cNvSpPr>
              <a:spLocks/>
            </p:cNvSpPr>
            <p:nvPr/>
          </p:nvSpPr>
          <p:spPr bwMode="auto">
            <a:xfrm>
              <a:off x="1174750" y="1371601"/>
              <a:ext cx="155575" cy="227013"/>
            </a:xfrm>
            <a:custGeom>
              <a:avLst/>
              <a:gdLst>
                <a:gd name="T0" fmla="*/ 3 w 18"/>
                <a:gd name="T1" fmla="*/ 10 h 26"/>
                <a:gd name="T2" fmla="*/ 5 w 18"/>
                <a:gd name="T3" fmla="*/ 16 h 26"/>
                <a:gd name="T4" fmla="*/ 0 w 18"/>
                <a:gd name="T5" fmla="*/ 22 h 26"/>
                <a:gd name="T6" fmla="*/ 0 w 18"/>
                <a:gd name="T7" fmla="*/ 26 h 26"/>
                <a:gd name="T8" fmla="*/ 18 w 18"/>
                <a:gd name="T9" fmla="*/ 26 h 26"/>
                <a:gd name="T10" fmla="*/ 11 w 18"/>
                <a:gd name="T11" fmla="*/ 8 h 26"/>
                <a:gd name="T12" fmla="*/ 0 w 18"/>
                <a:gd name="T13" fmla="*/ 0 h 26"/>
                <a:gd name="T14" fmla="*/ 0 w 18"/>
                <a:gd name="T15" fmla="*/ 8 h 26"/>
                <a:gd name="T16" fmla="*/ 3 w 18"/>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3" y="10"/>
                  </a:moveTo>
                  <a:cubicBezTo>
                    <a:pt x="4" y="12"/>
                    <a:pt x="5" y="14"/>
                    <a:pt x="5" y="16"/>
                  </a:cubicBezTo>
                  <a:cubicBezTo>
                    <a:pt x="5" y="19"/>
                    <a:pt x="3" y="22"/>
                    <a:pt x="0" y="22"/>
                  </a:cubicBezTo>
                  <a:cubicBezTo>
                    <a:pt x="0" y="26"/>
                    <a:pt x="0" y="26"/>
                    <a:pt x="0" y="26"/>
                  </a:cubicBezTo>
                  <a:cubicBezTo>
                    <a:pt x="18" y="26"/>
                    <a:pt x="18" y="26"/>
                    <a:pt x="18" y="26"/>
                  </a:cubicBezTo>
                  <a:cubicBezTo>
                    <a:pt x="17" y="19"/>
                    <a:pt x="15" y="13"/>
                    <a:pt x="11" y="8"/>
                  </a:cubicBezTo>
                  <a:cubicBezTo>
                    <a:pt x="8" y="3"/>
                    <a:pt x="4" y="0"/>
                    <a:pt x="0" y="0"/>
                  </a:cubicBezTo>
                  <a:cubicBezTo>
                    <a:pt x="0" y="8"/>
                    <a:pt x="0" y="8"/>
                    <a:pt x="0" y="8"/>
                  </a:cubicBezTo>
                  <a:cubicBezTo>
                    <a:pt x="2" y="8"/>
                    <a:pt x="3"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 name="Freeform 9">
              <a:extLst>
                <a:ext uri="{FF2B5EF4-FFF2-40B4-BE49-F238E27FC236}">
                  <a16:creationId xmlns:a16="http://schemas.microsoft.com/office/drawing/2014/main" id="{4BC7D1CD-B3E9-4088-9729-ACAD8FCD0290}"/>
                </a:ext>
              </a:extLst>
            </p:cNvPr>
            <p:cNvSpPr>
              <a:spLocks/>
            </p:cNvSpPr>
            <p:nvPr/>
          </p:nvSpPr>
          <p:spPr bwMode="auto">
            <a:xfrm>
              <a:off x="1157288" y="1346201"/>
              <a:ext cx="7938"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 name="Freeform 10">
              <a:extLst>
                <a:ext uri="{FF2B5EF4-FFF2-40B4-BE49-F238E27FC236}">
                  <a16:creationId xmlns:a16="http://schemas.microsoft.com/office/drawing/2014/main" id="{B46D6F3A-7599-44E1-86B1-0B7A6CA07206}"/>
                </a:ext>
              </a:extLst>
            </p:cNvPr>
            <p:cNvSpPr>
              <a:spLocks noEditPoints="1"/>
            </p:cNvSpPr>
            <p:nvPr/>
          </p:nvSpPr>
          <p:spPr bwMode="auto">
            <a:xfrm>
              <a:off x="1000125" y="1625601"/>
              <a:ext cx="330200" cy="252413"/>
            </a:xfrm>
            <a:custGeom>
              <a:avLst/>
              <a:gdLst>
                <a:gd name="T0" fmla="*/ 0 w 38"/>
                <a:gd name="T1" fmla="*/ 0 h 29"/>
                <a:gd name="T2" fmla="*/ 0 w 38"/>
                <a:gd name="T3" fmla="*/ 3 h 29"/>
                <a:gd name="T4" fmla="*/ 6 w 38"/>
                <a:gd name="T5" fmla="*/ 22 h 29"/>
                <a:gd name="T6" fmla="*/ 19 w 38"/>
                <a:gd name="T7" fmla="*/ 29 h 29"/>
                <a:gd name="T8" fmla="*/ 33 w 38"/>
                <a:gd name="T9" fmla="*/ 22 h 29"/>
                <a:gd name="T10" fmla="*/ 38 w 38"/>
                <a:gd name="T11" fmla="*/ 3 h 29"/>
                <a:gd name="T12" fmla="*/ 38 w 38"/>
                <a:gd name="T13" fmla="*/ 0 h 29"/>
                <a:gd name="T14" fmla="*/ 0 w 38"/>
                <a:gd name="T15" fmla="*/ 0 h 29"/>
                <a:gd name="T16" fmla="*/ 22 w 38"/>
                <a:gd name="T17" fmla="*/ 23 h 29"/>
                <a:gd name="T18" fmla="*/ 22 w 38"/>
                <a:gd name="T19" fmla="*/ 23 h 29"/>
                <a:gd name="T20" fmla="*/ 22 w 38"/>
                <a:gd name="T21" fmla="*/ 23 h 29"/>
                <a:gd name="T22" fmla="*/ 21 w 38"/>
                <a:gd name="T23" fmla="*/ 22 h 29"/>
                <a:gd name="T24" fmla="*/ 22 w 38"/>
                <a:gd name="T25" fmla="*/ 21 h 29"/>
                <a:gd name="T26" fmla="*/ 34 w 38"/>
                <a:gd name="T27" fmla="*/ 6 h 29"/>
                <a:gd name="T28" fmla="*/ 34 w 38"/>
                <a:gd name="T29" fmla="*/ 5 h 29"/>
                <a:gd name="T30" fmla="*/ 35 w 38"/>
                <a:gd name="T31" fmla="*/ 4 h 29"/>
                <a:gd name="T32" fmla="*/ 36 w 38"/>
                <a:gd name="T33" fmla="*/ 5 h 29"/>
                <a:gd name="T34" fmla="*/ 36 w 38"/>
                <a:gd name="T35" fmla="*/ 6 h 29"/>
                <a:gd name="T36" fmla="*/ 22 w 38"/>
                <a:gd name="T3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29">
                  <a:moveTo>
                    <a:pt x="0" y="0"/>
                  </a:moveTo>
                  <a:cubicBezTo>
                    <a:pt x="0" y="1"/>
                    <a:pt x="0" y="2"/>
                    <a:pt x="0" y="3"/>
                  </a:cubicBezTo>
                  <a:cubicBezTo>
                    <a:pt x="0" y="11"/>
                    <a:pt x="2" y="17"/>
                    <a:pt x="6" y="22"/>
                  </a:cubicBezTo>
                  <a:cubicBezTo>
                    <a:pt x="9" y="26"/>
                    <a:pt x="14" y="29"/>
                    <a:pt x="19" y="29"/>
                  </a:cubicBezTo>
                  <a:cubicBezTo>
                    <a:pt x="24" y="29"/>
                    <a:pt x="29" y="26"/>
                    <a:pt x="33" y="22"/>
                  </a:cubicBezTo>
                  <a:cubicBezTo>
                    <a:pt x="36" y="17"/>
                    <a:pt x="38" y="11"/>
                    <a:pt x="38" y="3"/>
                  </a:cubicBezTo>
                  <a:cubicBezTo>
                    <a:pt x="38" y="2"/>
                    <a:pt x="38" y="1"/>
                    <a:pt x="38" y="0"/>
                  </a:cubicBezTo>
                  <a:lnTo>
                    <a:pt x="0" y="0"/>
                  </a:lnTo>
                  <a:close/>
                  <a:moveTo>
                    <a:pt x="22" y="23"/>
                  </a:moveTo>
                  <a:cubicBezTo>
                    <a:pt x="22" y="23"/>
                    <a:pt x="22" y="23"/>
                    <a:pt x="22" y="23"/>
                  </a:cubicBezTo>
                  <a:cubicBezTo>
                    <a:pt x="22" y="23"/>
                    <a:pt x="22" y="23"/>
                    <a:pt x="22" y="23"/>
                  </a:cubicBezTo>
                  <a:cubicBezTo>
                    <a:pt x="21" y="23"/>
                    <a:pt x="21" y="22"/>
                    <a:pt x="21" y="22"/>
                  </a:cubicBezTo>
                  <a:cubicBezTo>
                    <a:pt x="21" y="21"/>
                    <a:pt x="21" y="21"/>
                    <a:pt x="22" y="21"/>
                  </a:cubicBezTo>
                  <a:cubicBezTo>
                    <a:pt x="28" y="21"/>
                    <a:pt x="34" y="14"/>
                    <a:pt x="34" y="6"/>
                  </a:cubicBezTo>
                  <a:cubicBezTo>
                    <a:pt x="34" y="5"/>
                    <a:pt x="34" y="5"/>
                    <a:pt x="34" y="5"/>
                  </a:cubicBezTo>
                  <a:cubicBezTo>
                    <a:pt x="34" y="5"/>
                    <a:pt x="34" y="4"/>
                    <a:pt x="35" y="4"/>
                  </a:cubicBezTo>
                  <a:cubicBezTo>
                    <a:pt x="35" y="4"/>
                    <a:pt x="36" y="5"/>
                    <a:pt x="36" y="5"/>
                  </a:cubicBezTo>
                  <a:cubicBezTo>
                    <a:pt x="36" y="6"/>
                    <a:pt x="36" y="6"/>
                    <a:pt x="36" y="6"/>
                  </a:cubicBezTo>
                  <a:cubicBezTo>
                    <a:pt x="36" y="15"/>
                    <a:pt x="30" y="23"/>
                    <a:pt x="22"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 name="Freeform 11">
              <a:extLst>
                <a:ext uri="{FF2B5EF4-FFF2-40B4-BE49-F238E27FC236}">
                  <a16:creationId xmlns:a16="http://schemas.microsoft.com/office/drawing/2014/main" id="{06E4E705-27AB-4B4D-BCC0-6F985D0E9E92}"/>
                </a:ext>
              </a:extLst>
            </p:cNvPr>
            <p:cNvSpPr>
              <a:spLocks/>
            </p:cNvSpPr>
            <p:nvPr/>
          </p:nvSpPr>
          <p:spPr bwMode="auto">
            <a:xfrm>
              <a:off x="1000125" y="1371601"/>
              <a:ext cx="157163" cy="227013"/>
            </a:xfrm>
            <a:custGeom>
              <a:avLst/>
              <a:gdLst>
                <a:gd name="T0" fmla="*/ 13 w 18"/>
                <a:gd name="T1" fmla="*/ 16 h 26"/>
                <a:gd name="T2" fmla="*/ 15 w 18"/>
                <a:gd name="T3" fmla="*/ 10 h 26"/>
                <a:gd name="T4" fmla="*/ 18 w 18"/>
                <a:gd name="T5" fmla="*/ 8 h 26"/>
                <a:gd name="T6" fmla="*/ 18 w 18"/>
                <a:gd name="T7" fmla="*/ 0 h 26"/>
                <a:gd name="T8" fmla="*/ 7 w 18"/>
                <a:gd name="T9" fmla="*/ 8 h 26"/>
                <a:gd name="T10" fmla="*/ 0 w 18"/>
                <a:gd name="T11" fmla="*/ 26 h 26"/>
                <a:gd name="T12" fmla="*/ 18 w 18"/>
                <a:gd name="T13" fmla="*/ 26 h 26"/>
                <a:gd name="T14" fmla="*/ 18 w 18"/>
                <a:gd name="T15" fmla="*/ 22 h 26"/>
                <a:gd name="T16" fmla="*/ 13 w 18"/>
                <a:gd name="T17"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3" y="16"/>
                  </a:moveTo>
                  <a:cubicBezTo>
                    <a:pt x="13" y="14"/>
                    <a:pt x="14" y="12"/>
                    <a:pt x="15" y="10"/>
                  </a:cubicBezTo>
                  <a:cubicBezTo>
                    <a:pt x="15" y="9"/>
                    <a:pt x="16" y="8"/>
                    <a:pt x="18" y="8"/>
                  </a:cubicBezTo>
                  <a:cubicBezTo>
                    <a:pt x="18" y="0"/>
                    <a:pt x="18" y="0"/>
                    <a:pt x="18" y="0"/>
                  </a:cubicBezTo>
                  <a:cubicBezTo>
                    <a:pt x="14" y="0"/>
                    <a:pt x="10" y="3"/>
                    <a:pt x="7" y="8"/>
                  </a:cubicBezTo>
                  <a:cubicBezTo>
                    <a:pt x="3" y="13"/>
                    <a:pt x="1" y="20"/>
                    <a:pt x="0" y="26"/>
                  </a:cubicBezTo>
                  <a:cubicBezTo>
                    <a:pt x="18" y="26"/>
                    <a:pt x="18" y="26"/>
                    <a:pt x="18" y="26"/>
                  </a:cubicBezTo>
                  <a:cubicBezTo>
                    <a:pt x="18" y="22"/>
                    <a:pt x="18" y="22"/>
                    <a:pt x="18" y="22"/>
                  </a:cubicBezTo>
                  <a:cubicBezTo>
                    <a:pt x="15" y="22"/>
                    <a:pt x="13" y="19"/>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3" name="Freeform 12">
              <a:extLst>
                <a:ext uri="{FF2B5EF4-FFF2-40B4-BE49-F238E27FC236}">
                  <a16:creationId xmlns:a16="http://schemas.microsoft.com/office/drawing/2014/main" id="{9B8C5ED4-4B44-4890-ADCE-A898BEEC3833}"/>
                </a:ext>
              </a:extLst>
            </p:cNvPr>
            <p:cNvSpPr>
              <a:spLocks/>
            </p:cNvSpPr>
            <p:nvPr/>
          </p:nvSpPr>
          <p:spPr bwMode="auto">
            <a:xfrm>
              <a:off x="1165225" y="1346201"/>
              <a:ext cx="9525"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4" name="Freeform 13">
              <a:extLst>
                <a:ext uri="{FF2B5EF4-FFF2-40B4-BE49-F238E27FC236}">
                  <a16:creationId xmlns:a16="http://schemas.microsoft.com/office/drawing/2014/main" id="{9213A27C-9771-4E0B-98E0-7CBB499FFCB0}"/>
                </a:ext>
              </a:extLst>
            </p:cNvPr>
            <p:cNvSpPr>
              <a:spLocks/>
            </p:cNvSpPr>
            <p:nvPr/>
          </p:nvSpPr>
          <p:spPr bwMode="auto">
            <a:xfrm>
              <a:off x="1087438" y="1179513"/>
              <a:ext cx="104775" cy="166688"/>
            </a:xfrm>
            <a:custGeom>
              <a:avLst/>
              <a:gdLst>
                <a:gd name="T0" fmla="*/ 2 w 12"/>
                <a:gd name="T1" fmla="*/ 8 h 19"/>
                <a:gd name="T2" fmla="*/ 8 w 12"/>
                <a:gd name="T3" fmla="*/ 10 h 19"/>
                <a:gd name="T4" fmla="*/ 10 w 12"/>
                <a:gd name="T5" fmla="*/ 11 h 19"/>
                <a:gd name="T6" fmla="*/ 10 w 12"/>
                <a:gd name="T7" fmla="*/ 12 h 19"/>
                <a:gd name="T8" fmla="*/ 8 w 12"/>
                <a:gd name="T9" fmla="*/ 17 h 19"/>
                <a:gd name="T10" fmla="*/ 8 w 12"/>
                <a:gd name="T11" fmla="*/ 19 h 19"/>
                <a:gd name="T12" fmla="*/ 9 w 12"/>
                <a:gd name="T13" fmla="*/ 19 h 19"/>
                <a:gd name="T14" fmla="*/ 10 w 12"/>
                <a:gd name="T15" fmla="*/ 18 h 19"/>
                <a:gd name="T16" fmla="*/ 10 w 12"/>
                <a:gd name="T17" fmla="*/ 18 h 19"/>
                <a:gd name="T18" fmla="*/ 12 w 12"/>
                <a:gd name="T19" fmla="*/ 12 h 19"/>
                <a:gd name="T20" fmla="*/ 10 w 12"/>
                <a:gd name="T21" fmla="*/ 9 h 19"/>
                <a:gd name="T22" fmla="*/ 5 w 12"/>
                <a:gd name="T23" fmla="*/ 7 h 19"/>
                <a:gd name="T24" fmla="*/ 3 w 12"/>
                <a:gd name="T25" fmla="*/ 7 h 19"/>
                <a:gd name="T26" fmla="*/ 2 w 12"/>
                <a:gd name="T27" fmla="*/ 5 h 19"/>
                <a:gd name="T28" fmla="*/ 4 w 12"/>
                <a:gd name="T29" fmla="*/ 1 h 19"/>
                <a:gd name="T30" fmla="*/ 3 w 12"/>
                <a:gd name="T31" fmla="*/ 0 h 19"/>
                <a:gd name="T32" fmla="*/ 2 w 12"/>
                <a:gd name="T33" fmla="*/ 0 h 19"/>
                <a:gd name="T34" fmla="*/ 0 w 12"/>
                <a:gd name="T35" fmla="*/ 5 h 19"/>
                <a:gd name="T36" fmla="*/ 2 w 12"/>
                <a:gd name="T37"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9">
                  <a:moveTo>
                    <a:pt x="2" y="8"/>
                  </a:moveTo>
                  <a:cubicBezTo>
                    <a:pt x="4" y="9"/>
                    <a:pt x="6" y="10"/>
                    <a:pt x="8" y="10"/>
                  </a:cubicBezTo>
                  <a:cubicBezTo>
                    <a:pt x="8" y="10"/>
                    <a:pt x="9" y="11"/>
                    <a:pt x="10" y="11"/>
                  </a:cubicBezTo>
                  <a:cubicBezTo>
                    <a:pt x="10" y="11"/>
                    <a:pt x="10" y="12"/>
                    <a:pt x="10" y="12"/>
                  </a:cubicBezTo>
                  <a:cubicBezTo>
                    <a:pt x="10" y="13"/>
                    <a:pt x="10" y="15"/>
                    <a:pt x="8" y="17"/>
                  </a:cubicBezTo>
                  <a:cubicBezTo>
                    <a:pt x="8" y="18"/>
                    <a:pt x="8" y="18"/>
                    <a:pt x="8" y="19"/>
                  </a:cubicBezTo>
                  <a:cubicBezTo>
                    <a:pt x="9" y="19"/>
                    <a:pt x="9" y="19"/>
                    <a:pt x="9" y="19"/>
                  </a:cubicBezTo>
                  <a:cubicBezTo>
                    <a:pt x="10" y="18"/>
                    <a:pt x="10" y="18"/>
                    <a:pt x="10" y="18"/>
                  </a:cubicBezTo>
                  <a:cubicBezTo>
                    <a:pt x="10" y="18"/>
                    <a:pt x="10" y="18"/>
                    <a:pt x="10" y="18"/>
                  </a:cubicBezTo>
                  <a:cubicBezTo>
                    <a:pt x="11" y="16"/>
                    <a:pt x="12" y="14"/>
                    <a:pt x="12" y="12"/>
                  </a:cubicBezTo>
                  <a:cubicBezTo>
                    <a:pt x="12" y="11"/>
                    <a:pt x="11" y="10"/>
                    <a:pt x="10" y="9"/>
                  </a:cubicBezTo>
                  <a:cubicBezTo>
                    <a:pt x="8" y="8"/>
                    <a:pt x="6" y="8"/>
                    <a:pt x="5" y="7"/>
                  </a:cubicBezTo>
                  <a:cubicBezTo>
                    <a:pt x="4" y="7"/>
                    <a:pt x="3" y="7"/>
                    <a:pt x="3" y="7"/>
                  </a:cubicBezTo>
                  <a:cubicBezTo>
                    <a:pt x="2" y="6"/>
                    <a:pt x="2" y="6"/>
                    <a:pt x="2" y="5"/>
                  </a:cubicBezTo>
                  <a:cubicBezTo>
                    <a:pt x="2" y="4"/>
                    <a:pt x="2" y="3"/>
                    <a:pt x="4" y="1"/>
                  </a:cubicBezTo>
                  <a:cubicBezTo>
                    <a:pt x="4" y="1"/>
                    <a:pt x="4" y="0"/>
                    <a:pt x="3" y="0"/>
                  </a:cubicBezTo>
                  <a:cubicBezTo>
                    <a:pt x="3" y="0"/>
                    <a:pt x="2" y="0"/>
                    <a:pt x="2" y="0"/>
                  </a:cubicBezTo>
                  <a:cubicBezTo>
                    <a:pt x="1" y="2"/>
                    <a:pt x="0" y="4"/>
                    <a:pt x="0" y="5"/>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15" name="组合 14">
            <a:extLst>
              <a:ext uri="{FF2B5EF4-FFF2-40B4-BE49-F238E27FC236}">
                <a16:creationId xmlns:a16="http://schemas.microsoft.com/office/drawing/2014/main" id="{74ACDECF-9E25-41E8-9FF9-1BF2F4A7A9EC}"/>
              </a:ext>
            </a:extLst>
          </p:cNvPr>
          <p:cNvGrpSpPr/>
          <p:nvPr/>
        </p:nvGrpSpPr>
        <p:grpSpPr>
          <a:xfrm flipH="1">
            <a:off x="3260072" y="953136"/>
            <a:ext cx="292063" cy="485517"/>
            <a:chOff x="2044700" y="1241426"/>
            <a:chExt cx="339725" cy="576263"/>
          </a:xfrm>
          <a:solidFill>
            <a:srgbClr val="466274"/>
          </a:solidFill>
        </p:grpSpPr>
        <p:sp>
          <p:nvSpPr>
            <p:cNvPr id="16" name="Freeform 14">
              <a:extLst>
                <a:ext uri="{FF2B5EF4-FFF2-40B4-BE49-F238E27FC236}">
                  <a16:creationId xmlns:a16="http://schemas.microsoft.com/office/drawing/2014/main" id="{5B4BF413-1954-4D14-8533-A1EDF01754E7}"/>
                </a:ext>
              </a:extLst>
            </p:cNvPr>
            <p:cNvSpPr>
              <a:spLocks/>
            </p:cNvSpPr>
            <p:nvPr/>
          </p:nvSpPr>
          <p:spPr bwMode="auto">
            <a:xfrm>
              <a:off x="2217738" y="1328738"/>
              <a:ext cx="17463" cy="42863"/>
            </a:xfrm>
            <a:custGeom>
              <a:avLst/>
              <a:gdLst>
                <a:gd name="T0" fmla="*/ 6 w 11"/>
                <a:gd name="T1" fmla="*/ 5 h 27"/>
                <a:gd name="T2" fmla="*/ 6 w 11"/>
                <a:gd name="T3" fmla="*/ 5 h 27"/>
                <a:gd name="T4" fmla="*/ 0 w 11"/>
                <a:gd name="T5" fmla="*/ 11 h 27"/>
                <a:gd name="T6" fmla="*/ 0 w 11"/>
                <a:gd name="T7" fmla="*/ 5 h 27"/>
                <a:gd name="T8" fmla="*/ 6 w 11"/>
                <a:gd name="T9" fmla="*/ 0 h 27"/>
                <a:gd name="T10" fmla="*/ 11 w 11"/>
                <a:gd name="T11" fmla="*/ 0 h 27"/>
                <a:gd name="T12" fmla="*/ 11 w 11"/>
                <a:gd name="T13" fmla="*/ 27 h 27"/>
                <a:gd name="T14" fmla="*/ 6 w 11"/>
                <a:gd name="T15" fmla="*/ 27 h 27"/>
                <a:gd name="T16" fmla="*/ 6 w 11"/>
                <a:gd name="T17"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7">
                  <a:moveTo>
                    <a:pt x="6" y="5"/>
                  </a:moveTo>
                  <a:lnTo>
                    <a:pt x="6" y="5"/>
                  </a:lnTo>
                  <a:lnTo>
                    <a:pt x="0" y="11"/>
                  </a:lnTo>
                  <a:lnTo>
                    <a:pt x="0" y="5"/>
                  </a:lnTo>
                  <a:lnTo>
                    <a:pt x="6" y="0"/>
                  </a:lnTo>
                  <a:lnTo>
                    <a:pt x="11" y="0"/>
                  </a:lnTo>
                  <a:lnTo>
                    <a:pt x="11" y="27"/>
                  </a:lnTo>
                  <a:lnTo>
                    <a:pt x="6" y="27"/>
                  </a:lnTo>
                  <a:lnTo>
                    <a:pt x="6"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7" name="Freeform 15">
              <a:extLst>
                <a:ext uri="{FF2B5EF4-FFF2-40B4-BE49-F238E27FC236}">
                  <a16:creationId xmlns:a16="http://schemas.microsoft.com/office/drawing/2014/main" id="{222B11DA-6620-47E6-8D5E-90C327BC0769}"/>
                </a:ext>
              </a:extLst>
            </p:cNvPr>
            <p:cNvSpPr>
              <a:spLocks noEditPoints="1"/>
            </p:cNvSpPr>
            <p:nvPr/>
          </p:nvSpPr>
          <p:spPr bwMode="auto">
            <a:xfrm>
              <a:off x="2252663" y="1328738"/>
              <a:ext cx="34925" cy="42863"/>
            </a:xfrm>
            <a:custGeom>
              <a:avLst/>
              <a:gdLst>
                <a:gd name="T0" fmla="*/ 4 w 4"/>
                <a:gd name="T1" fmla="*/ 3 h 5"/>
                <a:gd name="T2" fmla="*/ 2 w 4"/>
                <a:gd name="T3" fmla="*/ 5 h 5"/>
                <a:gd name="T4" fmla="*/ 0 w 4"/>
                <a:gd name="T5" fmla="*/ 3 h 5"/>
                <a:gd name="T6" fmla="*/ 2 w 4"/>
                <a:gd name="T7" fmla="*/ 0 h 5"/>
                <a:gd name="T8" fmla="*/ 4 w 4"/>
                <a:gd name="T9" fmla="*/ 3 h 5"/>
                <a:gd name="T10" fmla="*/ 1 w 4"/>
                <a:gd name="T11" fmla="*/ 3 h 5"/>
                <a:gd name="T12" fmla="*/ 2 w 4"/>
                <a:gd name="T13" fmla="*/ 5 h 5"/>
                <a:gd name="T14" fmla="*/ 3 w 4"/>
                <a:gd name="T15" fmla="*/ 3 h 5"/>
                <a:gd name="T16" fmla="*/ 2 w 4"/>
                <a:gd name="T17" fmla="*/ 1 h 5"/>
                <a:gd name="T18" fmla="*/ 1 w 4"/>
                <a:gd name="T1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4" y="3"/>
                  </a:moveTo>
                  <a:cubicBezTo>
                    <a:pt x="4" y="4"/>
                    <a:pt x="3" y="5"/>
                    <a:pt x="2" y="5"/>
                  </a:cubicBezTo>
                  <a:cubicBezTo>
                    <a:pt x="1" y="5"/>
                    <a:pt x="0" y="4"/>
                    <a:pt x="0" y="3"/>
                  </a:cubicBezTo>
                  <a:cubicBezTo>
                    <a:pt x="0" y="1"/>
                    <a:pt x="1" y="0"/>
                    <a:pt x="2" y="0"/>
                  </a:cubicBezTo>
                  <a:cubicBezTo>
                    <a:pt x="4" y="0"/>
                    <a:pt x="4" y="1"/>
                    <a:pt x="4" y="3"/>
                  </a:cubicBezTo>
                  <a:close/>
                  <a:moveTo>
                    <a:pt x="1" y="3"/>
                  </a:moveTo>
                  <a:cubicBezTo>
                    <a:pt x="1" y="4"/>
                    <a:pt x="2" y="5"/>
                    <a:pt x="2" y="5"/>
                  </a:cubicBezTo>
                  <a:cubicBezTo>
                    <a:pt x="3" y="5"/>
                    <a:pt x="3" y="4"/>
                    <a:pt x="3" y="3"/>
                  </a:cubicBezTo>
                  <a:cubicBezTo>
                    <a:pt x="3" y="2"/>
                    <a:pt x="3" y="1"/>
                    <a:pt x="2" y="1"/>
                  </a:cubicBezTo>
                  <a:cubicBezTo>
                    <a:pt x="2" y="1"/>
                    <a:pt x="1" y="1"/>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8" name="Freeform 16">
              <a:extLst>
                <a:ext uri="{FF2B5EF4-FFF2-40B4-BE49-F238E27FC236}">
                  <a16:creationId xmlns:a16="http://schemas.microsoft.com/office/drawing/2014/main" id="{67B6D607-EB19-4934-B49F-105F563932CD}"/>
                </a:ext>
              </a:extLst>
            </p:cNvPr>
            <p:cNvSpPr>
              <a:spLocks noEditPoints="1"/>
            </p:cNvSpPr>
            <p:nvPr/>
          </p:nvSpPr>
          <p:spPr bwMode="auto">
            <a:xfrm>
              <a:off x="2297113" y="1328738"/>
              <a:ext cx="34925" cy="42863"/>
            </a:xfrm>
            <a:custGeom>
              <a:avLst/>
              <a:gdLst>
                <a:gd name="T0" fmla="*/ 4 w 4"/>
                <a:gd name="T1" fmla="*/ 3 h 5"/>
                <a:gd name="T2" fmla="*/ 2 w 4"/>
                <a:gd name="T3" fmla="*/ 5 h 5"/>
                <a:gd name="T4" fmla="*/ 0 w 4"/>
                <a:gd name="T5" fmla="*/ 3 h 5"/>
                <a:gd name="T6" fmla="*/ 2 w 4"/>
                <a:gd name="T7" fmla="*/ 0 h 5"/>
                <a:gd name="T8" fmla="*/ 4 w 4"/>
                <a:gd name="T9" fmla="*/ 3 h 5"/>
                <a:gd name="T10" fmla="*/ 1 w 4"/>
                <a:gd name="T11" fmla="*/ 3 h 5"/>
                <a:gd name="T12" fmla="*/ 2 w 4"/>
                <a:gd name="T13" fmla="*/ 5 h 5"/>
                <a:gd name="T14" fmla="*/ 3 w 4"/>
                <a:gd name="T15" fmla="*/ 3 h 5"/>
                <a:gd name="T16" fmla="*/ 2 w 4"/>
                <a:gd name="T17" fmla="*/ 1 h 5"/>
                <a:gd name="T18" fmla="*/ 1 w 4"/>
                <a:gd name="T1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4" y="3"/>
                  </a:moveTo>
                  <a:cubicBezTo>
                    <a:pt x="4" y="4"/>
                    <a:pt x="3" y="5"/>
                    <a:pt x="2" y="5"/>
                  </a:cubicBezTo>
                  <a:cubicBezTo>
                    <a:pt x="0" y="5"/>
                    <a:pt x="0" y="4"/>
                    <a:pt x="0" y="3"/>
                  </a:cubicBezTo>
                  <a:cubicBezTo>
                    <a:pt x="0" y="1"/>
                    <a:pt x="0" y="0"/>
                    <a:pt x="2" y="0"/>
                  </a:cubicBezTo>
                  <a:cubicBezTo>
                    <a:pt x="3" y="0"/>
                    <a:pt x="4" y="1"/>
                    <a:pt x="4" y="3"/>
                  </a:cubicBezTo>
                  <a:close/>
                  <a:moveTo>
                    <a:pt x="1" y="3"/>
                  </a:moveTo>
                  <a:cubicBezTo>
                    <a:pt x="1" y="4"/>
                    <a:pt x="1" y="5"/>
                    <a:pt x="2" y="5"/>
                  </a:cubicBezTo>
                  <a:cubicBezTo>
                    <a:pt x="2" y="5"/>
                    <a:pt x="3" y="4"/>
                    <a:pt x="3" y="3"/>
                  </a:cubicBezTo>
                  <a:cubicBezTo>
                    <a:pt x="3" y="2"/>
                    <a:pt x="2" y="1"/>
                    <a:pt x="2" y="1"/>
                  </a:cubicBezTo>
                  <a:cubicBezTo>
                    <a:pt x="1" y="1"/>
                    <a:pt x="1" y="1"/>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9" name="Freeform 17">
              <a:extLst>
                <a:ext uri="{FF2B5EF4-FFF2-40B4-BE49-F238E27FC236}">
                  <a16:creationId xmlns:a16="http://schemas.microsoft.com/office/drawing/2014/main" id="{391CF034-873A-4836-99FC-B0B8D88F92A0}"/>
                </a:ext>
              </a:extLst>
            </p:cNvPr>
            <p:cNvSpPr>
              <a:spLocks noEditPoints="1"/>
            </p:cNvSpPr>
            <p:nvPr/>
          </p:nvSpPr>
          <p:spPr bwMode="auto">
            <a:xfrm>
              <a:off x="2044700" y="1241426"/>
              <a:ext cx="339725" cy="576263"/>
            </a:xfrm>
            <a:custGeom>
              <a:avLst/>
              <a:gdLst>
                <a:gd name="T0" fmla="*/ 6 w 39"/>
                <a:gd name="T1" fmla="*/ 0 h 66"/>
                <a:gd name="T2" fmla="*/ 0 w 39"/>
                <a:gd name="T3" fmla="*/ 59 h 66"/>
                <a:gd name="T4" fmla="*/ 32 w 39"/>
                <a:gd name="T5" fmla="*/ 66 h 66"/>
                <a:gd name="T6" fmla="*/ 39 w 39"/>
                <a:gd name="T7" fmla="*/ 7 h 66"/>
                <a:gd name="T8" fmla="*/ 10 w 39"/>
                <a:gd name="T9" fmla="*/ 58 h 66"/>
                <a:gd name="T10" fmla="*/ 10 w 39"/>
                <a:gd name="T11" fmla="*/ 50 h 66"/>
                <a:gd name="T12" fmla="*/ 10 w 39"/>
                <a:gd name="T13" fmla="*/ 58 h 66"/>
                <a:gd name="T14" fmla="*/ 6 w 39"/>
                <a:gd name="T15" fmla="*/ 44 h 66"/>
                <a:gd name="T16" fmla="*/ 13 w 39"/>
                <a:gd name="T17" fmla="*/ 44 h 66"/>
                <a:gd name="T18" fmla="*/ 10 w 39"/>
                <a:gd name="T19" fmla="*/ 39 h 66"/>
                <a:gd name="T20" fmla="*/ 10 w 39"/>
                <a:gd name="T21" fmla="*/ 31 h 66"/>
                <a:gd name="T22" fmla="*/ 10 w 39"/>
                <a:gd name="T23" fmla="*/ 39 h 66"/>
                <a:gd name="T24" fmla="*/ 6 w 39"/>
                <a:gd name="T25" fmla="*/ 24 h 66"/>
                <a:gd name="T26" fmla="*/ 16 w 39"/>
                <a:gd name="T27" fmla="*/ 22 h 66"/>
                <a:gd name="T28" fmla="*/ 17 w 39"/>
                <a:gd name="T29" fmla="*/ 26 h 66"/>
                <a:gd name="T30" fmla="*/ 8 w 39"/>
                <a:gd name="T31" fmla="*/ 28 h 66"/>
                <a:gd name="T32" fmla="*/ 19 w 39"/>
                <a:gd name="T33" fmla="*/ 58 h 66"/>
                <a:gd name="T34" fmla="*/ 19 w 39"/>
                <a:gd name="T35" fmla="*/ 50 h 66"/>
                <a:gd name="T36" fmla="*/ 19 w 39"/>
                <a:gd name="T37" fmla="*/ 58 h 66"/>
                <a:gd name="T38" fmla="*/ 15 w 39"/>
                <a:gd name="T39" fmla="*/ 44 h 66"/>
                <a:gd name="T40" fmla="*/ 23 w 39"/>
                <a:gd name="T41" fmla="*/ 44 h 66"/>
                <a:gd name="T42" fmla="*/ 19 w 39"/>
                <a:gd name="T43" fmla="*/ 39 h 66"/>
                <a:gd name="T44" fmla="*/ 19 w 39"/>
                <a:gd name="T45" fmla="*/ 31 h 66"/>
                <a:gd name="T46" fmla="*/ 19 w 39"/>
                <a:gd name="T47" fmla="*/ 39 h 66"/>
                <a:gd name="T48" fmla="*/ 22 w 39"/>
                <a:gd name="T49" fmla="*/ 24 h 66"/>
                <a:gd name="T50" fmla="*/ 31 w 39"/>
                <a:gd name="T51" fmla="*/ 22 h 66"/>
                <a:gd name="T52" fmla="*/ 32 w 39"/>
                <a:gd name="T53" fmla="*/ 26 h 66"/>
                <a:gd name="T54" fmla="*/ 23 w 39"/>
                <a:gd name="T55" fmla="*/ 28 h 66"/>
                <a:gd name="T56" fmla="*/ 29 w 39"/>
                <a:gd name="T57" fmla="*/ 58 h 66"/>
                <a:gd name="T58" fmla="*/ 29 w 39"/>
                <a:gd name="T59" fmla="*/ 50 h 66"/>
                <a:gd name="T60" fmla="*/ 29 w 39"/>
                <a:gd name="T61" fmla="*/ 58 h 66"/>
                <a:gd name="T62" fmla="*/ 25 w 39"/>
                <a:gd name="T63" fmla="*/ 44 h 66"/>
                <a:gd name="T64" fmla="*/ 33 w 39"/>
                <a:gd name="T65" fmla="*/ 44 h 66"/>
                <a:gd name="T66" fmla="*/ 29 w 39"/>
                <a:gd name="T67" fmla="*/ 39 h 66"/>
                <a:gd name="T68" fmla="*/ 29 w 39"/>
                <a:gd name="T69" fmla="*/ 31 h 66"/>
                <a:gd name="T70" fmla="*/ 29 w 39"/>
                <a:gd name="T71" fmla="*/ 39 h 66"/>
                <a:gd name="T72" fmla="*/ 31 w 39"/>
                <a:gd name="T73" fmla="*/ 18 h 66"/>
                <a:gd name="T74" fmla="*/ 3 w 39"/>
                <a:gd name="T75" fmla="*/ 13 h 66"/>
                <a:gd name="T76" fmla="*/ 8 w 39"/>
                <a:gd name="T77" fmla="*/ 5 h 66"/>
                <a:gd name="T78" fmla="*/ 35 w 39"/>
                <a:gd name="T79"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 h="66">
                  <a:moveTo>
                    <a:pt x="32" y="0"/>
                  </a:moveTo>
                  <a:cubicBezTo>
                    <a:pt x="6" y="0"/>
                    <a:pt x="6" y="0"/>
                    <a:pt x="6" y="0"/>
                  </a:cubicBezTo>
                  <a:cubicBezTo>
                    <a:pt x="3" y="0"/>
                    <a:pt x="0" y="3"/>
                    <a:pt x="0" y="7"/>
                  </a:cubicBezTo>
                  <a:cubicBezTo>
                    <a:pt x="0" y="59"/>
                    <a:pt x="0" y="59"/>
                    <a:pt x="0" y="59"/>
                  </a:cubicBezTo>
                  <a:cubicBezTo>
                    <a:pt x="0" y="63"/>
                    <a:pt x="3" y="66"/>
                    <a:pt x="6" y="66"/>
                  </a:cubicBezTo>
                  <a:cubicBezTo>
                    <a:pt x="32" y="66"/>
                    <a:pt x="32" y="66"/>
                    <a:pt x="32" y="66"/>
                  </a:cubicBezTo>
                  <a:cubicBezTo>
                    <a:pt x="36" y="66"/>
                    <a:pt x="39" y="63"/>
                    <a:pt x="39" y="59"/>
                  </a:cubicBezTo>
                  <a:cubicBezTo>
                    <a:pt x="39" y="7"/>
                    <a:pt x="39" y="7"/>
                    <a:pt x="39" y="7"/>
                  </a:cubicBezTo>
                  <a:cubicBezTo>
                    <a:pt x="39" y="3"/>
                    <a:pt x="36" y="0"/>
                    <a:pt x="32" y="0"/>
                  </a:cubicBezTo>
                  <a:close/>
                  <a:moveTo>
                    <a:pt x="10" y="58"/>
                  </a:moveTo>
                  <a:cubicBezTo>
                    <a:pt x="7" y="58"/>
                    <a:pt x="6" y="56"/>
                    <a:pt x="6" y="54"/>
                  </a:cubicBezTo>
                  <a:cubicBezTo>
                    <a:pt x="6" y="52"/>
                    <a:pt x="7" y="50"/>
                    <a:pt x="10" y="50"/>
                  </a:cubicBezTo>
                  <a:cubicBezTo>
                    <a:pt x="12" y="50"/>
                    <a:pt x="13" y="52"/>
                    <a:pt x="13" y="54"/>
                  </a:cubicBezTo>
                  <a:cubicBezTo>
                    <a:pt x="13" y="56"/>
                    <a:pt x="12" y="58"/>
                    <a:pt x="10" y="58"/>
                  </a:cubicBezTo>
                  <a:close/>
                  <a:moveTo>
                    <a:pt x="10" y="48"/>
                  </a:moveTo>
                  <a:cubicBezTo>
                    <a:pt x="7" y="48"/>
                    <a:pt x="6" y="46"/>
                    <a:pt x="6" y="44"/>
                  </a:cubicBezTo>
                  <a:cubicBezTo>
                    <a:pt x="6" y="42"/>
                    <a:pt x="7" y="40"/>
                    <a:pt x="10" y="40"/>
                  </a:cubicBezTo>
                  <a:cubicBezTo>
                    <a:pt x="12" y="40"/>
                    <a:pt x="13" y="42"/>
                    <a:pt x="13" y="44"/>
                  </a:cubicBezTo>
                  <a:cubicBezTo>
                    <a:pt x="13" y="46"/>
                    <a:pt x="12" y="48"/>
                    <a:pt x="10" y="48"/>
                  </a:cubicBezTo>
                  <a:close/>
                  <a:moveTo>
                    <a:pt x="10" y="39"/>
                  </a:moveTo>
                  <a:cubicBezTo>
                    <a:pt x="7" y="39"/>
                    <a:pt x="6" y="37"/>
                    <a:pt x="6" y="35"/>
                  </a:cubicBezTo>
                  <a:cubicBezTo>
                    <a:pt x="6" y="33"/>
                    <a:pt x="7" y="31"/>
                    <a:pt x="10" y="31"/>
                  </a:cubicBezTo>
                  <a:cubicBezTo>
                    <a:pt x="12" y="31"/>
                    <a:pt x="13" y="33"/>
                    <a:pt x="13" y="35"/>
                  </a:cubicBezTo>
                  <a:cubicBezTo>
                    <a:pt x="13" y="37"/>
                    <a:pt x="12" y="39"/>
                    <a:pt x="10" y="39"/>
                  </a:cubicBezTo>
                  <a:close/>
                  <a:moveTo>
                    <a:pt x="6" y="26"/>
                  </a:moveTo>
                  <a:cubicBezTo>
                    <a:pt x="6" y="24"/>
                    <a:pt x="6" y="24"/>
                    <a:pt x="6" y="24"/>
                  </a:cubicBezTo>
                  <a:cubicBezTo>
                    <a:pt x="6" y="23"/>
                    <a:pt x="7" y="22"/>
                    <a:pt x="8" y="22"/>
                  </a:cubicBezTo>
                  <a:cubicBezTo>
                    <a:pt x="16" y="22"/>
                    <a:pt x="16" y="22"/>
                    <a:pt x="16" y="22"/>
                  </a:cubicBezTo>
                  <a:cubicBezTo>
                    <a:pt x="17" y="22"/>
                    <a:pt x="17" y="23"/>
                    <a:pt x="17" y="24"/>
                  </a:cubicBezTo>
                  <a:cubicBezTo>
                    <a:pt x="17" y="26"/>
                    <a:pt x="17" y="26"/>
                    <a:pt x="17" y="26"/>
                  </a:cubicBezTo>
                  <a:cubicBezTo>
                    <a:pt x="17" y="27"/>
                    <a:pt x="17" y="28"/>
                    <a:pt x="16" y="28"/>
                  </a:cubicBezTo>
                  <a:cubicBezTo>
                    <a:pt x="8" y="28"/>
                    <a:pt x="8" y="28"/>
                    <a:pt x="8" y="28"/>
                  </a:cubicBezTo>
                  <a:cubicBezTo>
                    <a:pt x="7" y="28"/>
                    <a:pt x="6" y="27"/>
                    <a:pt x="6" y="26"/>
                  </a:cubicBezTo>
                  <a:close/>
                  <a:moveTo>
                    <a:pt x="19" y="58"/>
                  </a:moveTo>
                  <a:cubicBezTo>
                    <a:pt x="17" y="58"/>
                    <a:pt x="15" y="56"/>
                    <a:pt x="15" y="54"/>
                  </a:cubicBezTo>
                  <a:cubicBezTo>
                    <a:pt x="15" y="52"/>
                    <a:pt x="17" y="50"/>
                    <a:pt x="19" y="50"/>
                  </a:cubicBezTo>
                  <a:cubicBezTo>
                    <a:pt x="21" y="50"/>
                    <a:pt x="23" y="52"/>
                    <a:pt x="23" y="54"/>
                  </a:cubicBezTo>
                  <a:cubicBezTo>
                    <a:pt x="23" y="56"/>
                    <a:pt x="21" y="58"/>
                    <a:pt x="19" y="58"/>
                  </a:cubicBezTo>
                  <a:close/>
                  <a:moveTo>
                    <a:pt x="19" y="48"/>
                  </a:moveTo>
                  <a:cubicBezTo>
                    <a:pt x="17" y="48"/>
                    <a:pt x="15" y="46"/>
                    <a:pt x="15" y="44"/>
                  </a:cubicBezTo>
                  <a:cubicBezTo>
                    <a:pt x="15" y="42"/>
                    <a:pt x="17" y="40"/>
                    <a:pt x="19" y="40"/>
                  </a:cubicBezTo>
                  <a:cubicBezTo>
                    <a:pt x="21" y="40"/>
                    <a:pt x="23" y="42"/>
                    <a:pt x="23" y="44"/>
                  </a:cubicBezTo>
                  <a:cubicBezTo>
                    <a:pt x="23" y="46"/>
                    <a:pt x="21" y="48"/>
                    <a:pt x="19" y="48"/>
                  </a:cubicBezTo>
                  <a:close/>
                  <a:moveTo>
                    <a:pt x="19" y="39"/>
                  </a:moveTo>
                  <a:cubicBezTo>
                    <a:pt x="17" y="39"/>
                    <a:pt x="15" y="37"/>
                    <a:pt x="15" y="35"/>
                  </a:cubicBezTo>
                  <a:cubicBezTo>
                    <a:pt x="15" y="33"/>
                    <a:pt x="17" y="31"/>
                    <a:pt x="19" y="31"/>
                  </a:cubicBezTo>
                  <a:cubicBezTo>
                    <a:pt x="21" y="31"/>
                    <a:pt x="23" y="33"/>
                    <a:pt x="23" y="35"/>
                  </a:cubicBezTo>
                  <a:cubicBezTo>
                    <a:pt x="23" y="37"/>
                    <a:pt x="21" y="39"/>
                    <a:pt x="19" y="39"/>
                  </a:cubicBezTo>
                  <a:close/>
                  <a:moveTo>
                    <a:pt x="22" y="26"/>
                  </a:moveTo>
                  <a:cubicBezTo>
                    <a:pt x="22" y="24"/>
                    <a:pt x="22" y="24"/>
                    <a:pt x="22" y="24"/>
                  </a:cubicBezTo>
                  <a:cubicBezTo>
                    <a:pt x="22" y="23"/>
                    <a:pt x="22" y="22"/>
                    <a:pt x="23" y="22"/>
                  </a:cubicBezTo>
                  <a:cubicBezTo>
                    <a:pt x="31" y="22"/>
                    <a:pt x="31" y="22"/>
                    <a:pt x="31" y="22"/>
                  </a:cubicBezTo>
                  <a:cubicBezTo>
                    <a:pt x="32" y="22"/>
                    <a:pt x="32" y="23"/>
                    <a:pt x="32" y="24"/>
                  </a:cubicBezTo>
                  <a:cubicBezTo>
                    <a:pt x="32" y="26"/>
                    <a:pt x="32" y="26"/>
                    <a:pt x="32" y="26"/>
                  </a:cubicBezTo>
                  <a:cubicBezTo>
                    <a:pt x="32" y="27"/>
                    <a:pt x="32" y="28"/>
                    <a:pt x="31" y="28"/>
                  </a:cubicBezTo>
                  <a:cubicBezTo>
                    <a:pt x="23" y="28"/>
                    <a:pt x="23" y="28"/>
                    <a:pt x="23" y="28"/>
                  </a:cubicBezTo>
                  <a:cubicBezTo>
                    <a:pt x="22" y="28"/>
                    <a:pt x="22" y="27"/>
                    <a:pt x="22" y="26"/>
                  </a:cubicBezTo>
                  <a:close/>
                  <a:moveTo>
                    <a:pt x="29" y="58"/>
                  </a:moveTo>
                  <a:cubicBezTo>
                    <a:pt x="27" y="58"/>
                    <a:pt x="25" y="56"/>
                    <a:pt x="25" y="54"/>
                  </a:cubicBezTo>
                  <a:cubicBezTo>
                    <a:pt x="25" y="52"/>
                    <a:pt x="27" y="50"/>
                    <a:pt x="29" y="50"/>
                  </a:cubicBezTo>
                  <a:cubicBezTo>
                    <a:pt x="31" y="50"/>
                    <a:pt x="33" y="52"/>
                    <a:pt x="33" y="54"/>
                  </a:cubicBezTo>
                  <a:cubicBezTo>
                    <a:pt x="33" y="56"/>
                    <a:pt x="31" y="58"/>
                    <a:pt x="29" y="58"/>
                  </a:cubicBezTo>
                  <a:close/>
                  <a:moveTo>
                    <a:pt x="29" y="48"/>
                  </a:moveTo>
                  <a:cubicBezTo>
                    <a:pt x="27" y="48"/>
                    <a:pt x="25" y="46"/>
                    <a:pt x="25" y="44"/>
                  </a:cubicBezTo>
                  <a:cubicBezTo>
                    <a:pt x="25" y="42"/>
                    <a:pt x="27" y="40"/>
                    <a:pt x="29" y="40"/>
                  </a:cubicBezTo>
                  <a:cubicBezTo>
                    <a:pt x="31" y="40"/>
                    <a:pt x="33" y="42"/>
                    <a:pt x="33" y="44"/>
                  </a:cubicBezTo>
                  <a:cubicBezTo>
                    <a:pt x="33" y="46"/>
                    <a:pt x="31" y="48"/>
                    <a:pt x="29" y="48"/>
                  </a:cubicBezTo>
                  <a:close/>
                  <a:moveTo>
                    <a:pt x="29" y="39"/>
                  </a:moveTo>
                  <a:cubicBezTo>
                    <a:pt x="27" y="39"/>
                    <a:pt x="25" y="37"/>
                    <a:pt x="25" y="35"/>
                  </a:cubicBezTo>
                  <a:cubicBezTo>
                    <a:pt x="25" y="33"/>
                    <a:pt x="27" y="31"/>
                    <a:pt x="29" y="31"/>
                  </a:cubicBezTo>
                  <a:cubicBezTo>
                    <a:pt x="31" y="31"/>
                    <a:pt x="33" y="33"/>
                    <a:pt x="33" y="35"/>
                  </a:cubicBezTo>
                  <a:cubicBezTo>
                    <a:pt x="33" y="37"/>
                    <a:pt x="31" y="39"/>
                    <a:pt x="29" y="39"/>
                  </a:cubicBezTo>
                  <a:close/>
                  <a:moveTo>
                    <a:pt x="35" y="13"/>
                  </a:moveTo>
                  <a:cubicBezTo>
                    <a:pt x="35" y="16"/>
                    <a:pt x="33" y="18"/>
                    <a:pt x="31" y="18"/>
                  </a:cubicBezTo>
                  <a:cubicBezTo>
                    <a:pt x="8" y="18"/>
                    <a:pt x="8" y="18"/>
                    <a:pt x="8" y="18"/>
                  </a:cubicBezTo>
                  <a:cubicBezTo>
                    <a:pt x="5" y="18"/>
                    <a:pt x="3" y="16"/>
                    <a:pt x="3" y="13"/>
                  </a:cubicBezTo>
                  <a:cubicBezTo>
                    <a:pt x="3" y="10"/>
                    <a:pt x="3" y="10"/>
                    <a:pt x="3" y="10"/>
                  </a:cubicBezTo>
                  <a:cubicBezTo>
                    <a:pt x="3" y="7"/>
                    <a:pt x="5" y="5"/>
                    <a:pt x="8" y="5"/>
                  </a:cubicBezTo>
                  <a:cubicBezTo>
                    <a:pt x="31" y="5"/>
                    <a:pt x="31" y="5"/>
                    <a:pt x="31" y="5"/>
                  </a:cubicBezTo>
                  <a:cubicBezTo>
                    <a:pt x="33" y="5"/>
                    <a:pt x="35" y="7"/>
                    <a:pt x="35" y="10"/>
                  </a:cubicBezTo>
                  <a:lnTo>
                    <a:pt x="35"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20" name="组合 19">
            <a:extLst>
              <a:ext uri="{FF2B5EF4-FFF2-40B4-BE49-F238E27FC236}">
                <a16:creationId xmlns:a16="http://schemas.microsoft.com/office/drawing/2014/main" id="{7D31FCA7-4EC2-4954-BDD2-2372E16C3FF1}"/>
              </a:ext>
            </a:extLst>
          </p:cNvPr>
          <p:cNvGrpSpPr/>
          <p:nvPr/>
        </p:nvGrpSpPr>
        <p:grpSpPr>
          <a:xfrm flipH="1">
            <a:off x="4271125" y="951330"/>
            <a:ext cx="470850" cy="603217"/>
            <a:chOff x="5089525" y="1127126"/>
            <a:chExt cx="547688" cy="715962"/>
          </a:xfrm>
          <a:solidFill>
            <a:srgbClr val="466274"/>
          </a:solidFill>
        </p:grpSpPr>
        <p:sp>
          <p:nvSpPr>
            <p:cNvPr id="21" name="Rectangle 18">
              <a:extLst>
                <a:ext uri="{FF2B5EF4-FFF2-40B4-BE49-F238E27FC236}">
                  <a16:creationId xmlns:a16="http://schemas.microsoft.com/office/drawing/2014/main" id="{A7A23DF8-2225-4193-808F-8AB7DEDDEEE4}"/>
                </a:ext>
              </a:extLst>
            </p:cNvPr>
            <p:cNvSpPr>
              <a:spLocks noChangeArrowheads="1"/>
            </p:cNvSpPr>
            <p:nvPr/>
          </p:nvSpPr>
          <p:spPr bwMode="auto">
            <a:xfrm>
              <a:off x="5089525" y="1223963"/>
              <a:ext cx="34925" cy="6191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22" name="Freeform 19">
              <a:extLst>
                <a:ext uri="{FF2B5EF4-FFF2-40B4-BE49-F238E27FC236}">
                  <a16:creationId xmlns:a16="http://schemas.microsoft.com/office/drawing/2014/main" id="{5B7DA98F-0CBB-4E80-9902-0A29CDD7D053}"/>
                </a:ext>
              </a:extLst>
            </p:cNvPr>
            <p:cNvSpPr>
              <a:spLocks/>
            </p:cNvSpPr>
            <p:nvPr/>
          </p:nvSpPr>
          <p:spPr bwMode="auto">
            <a:xfrm>
              <a:off x="5159375" y="1127126"/>
              <a:ext cx="477838" cy="436563"/>
            </a:xfrm>
            <a:custGeom>
              <a:avLst/>
              <a:gdLst>
                <a:gd name="T0" fmla="*/ 0 w 55"/>
                <a:gd name="T1" fmla="*/ 10 h 50"/>
                <a:gd name="T2" fmla="*/ 0 w 55"/>
                <a:gd name="T3" fmla="*/ 44 h 50"/>
                <a:gd name="T4" fmla="*/ 55 w 55"/>
                <a:gd name="T5" fmla="*/ 42 h 50"/>
                <a:gd name="T6" fmla="*/ 55 w 55"/>
                <a:gd name="T7" fmla="*/ 8 h 50"/>
                <a:gd name="T8" fmla="*/ 0 w 55"/>
                <a:gd name="T9" fmla="*/ 10 h 50"/>
              </a:gdLst>
              <a:ahLst/>
              <a:cxnLst>
                <a:cxn ang="0">
                  <a:pos x="T0" y="T1"/>
                </a:cxn>
                <a:cxn ang="0">
                  <a:pos x="T2" y="T3"/>
                </a:cxn>
                <a:cxn ang="0">
                  <a:pos x="T4" y="T5"/>
                </a:cxn>
                <a:cxn ang="0">
                  <a:pos x="T6" y="T7"/>
                </a:cxn>
                <a:cxn ang="0">
                  <a:pos x="T8" y="T9"/>
                </a:cxn>
              </a:cxnLst>
              <a:rect l="0" t="0" r="r" b="b"/>
              <a:pathLst>
                <a:path w="55" h="50">
                  <a:moveTo>
                    <a:pt x="0" y="10"/>
                  </a:moveTo>
                  <a:cubicBezTo>
                    <a:pt x="0" y="44"/>
                    <a:pt x="0" y="44"/>
                    <a:pt x="0" y="44"/>
                  </a:cubicBezTo>
                  <a:cubicBezTo>
                    <a:pt x="21" y="35"/>
                    <a:pt x="33" y="50"/>
                    <a:pt x="55" y="42"/>
                  </a:cubicBezTo>
                  <a:cubicBezTo>
                    <a:pt x="55" y="31"/>
                    <a:pt x="55" y="19"/>
                    <a:pt x="55" y="8"/>
                  </a:cubicBezTo>
                  <a:cubicBezTo>
                    <a:pt x="33" y="16"/>
                    <a:pt x="21" y="0"/>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23" name="组合 22">
            <a:extLst>
              <a:ext uri="{FF2B5EF4-FFF2-40B4-BE49-F238E27FC236}">
                <a16:creationId xmlns:a16="http://schemas.microsoft.com/office/drawing/2014/main" id="{3B312F71-0A0B-471A-9EB3-24657A62CE20}"/>
              </a:ext>
            </a:extLst>
          </p:cNvPr>
          <p:cNvGrpSpPr/>
          <p:nvPr/>
        </p:nvGrpSpPr>
        <p:grpSpPr>
          <a:xfrm flipH="1">
            <a:off x="5305693" y="949524"/>
            <a:ext cx="472215" cy="462779"/>
            <a:chOff x="4044950" y="2192338"/>
            <a:chExt cx="549276" cy="549275"/>
          </a:xfrm>
          <a:solidFill>
            <a:srgbClr val="466274"/>
          </a:solidFill>
        </p:grpSpPr>
        <p:sp>
          <p:nvSpPr>
            <p:cNvPr id="24" name="Freeform 20">
              <a:extLst>
                <a:ext uri="{FF2B5EF4-FFF2-40B4-BE49-F238E27FC236}">
                  <a16:creationId xmlns:a16="http://schemas.microsoft.com/office/drawing/2014/main" id="{85BDE8B0-27D0-44F4-AC9E-292953B0E716}"/>
                </a:ext>
              </a:extLst>
            </p:cNvPr>
            <p:cNvSpPr>
              <a:spLocks/>
            </p:cNvSpPr>
            <p:nvPr/>
          </p:nvSpPr>
          <p:spPr bwMode="auto">
            <a:xfrm>
              <a:off x="4044950" y="2192338"/>
              <a:ext cx="549275" cy="549275"/>
            </a:xfrm>
            <a:custGeom>
              <a:avLst/>
              <a:gdLst>
                <a:gd name="T0" fmla="*/ 61 w 63"/>
                <a:gd name="T1" fmla="*/ 54 h 63"/>
                <a:gd name="T2" fmla="*/ 12 w 63"/>
                <a:gd name="T3" fmla="*/ 54 h 63"/>
                <a:gd name="T4" fmla="*/ 12 w 63"/>
                <a:gd name="T5" fmla="*/ 3 h 63"/>
                <a:gd name="T6" fmla="*/ 8 w 63"/>
                <a:gd name="T7" fmla="*/ 3 h 63"/>
                <a:gd name="T8" fmla="*/ 8 w 63"/>
                <a:gd name="T9" fmla="*/ 54 h 63"/>
                <a:gd name="T10" fmla="*/ 3 w 63"/>
                <a:gd name="T11" fmla="*/ 54 h 63"/>
                <a:gd name="T12" fmla="*/ 3 w 63"/>
                <a:gd name="T13" fmla="*/ 58 h 63"/>
                <a:gd name="T14" fmla="*/ 8 w 63"/>
                <a:gd name="T15" fmla="*/ 58 h 63"/>
                <a:gd name="T16" fmla="*/ 8 w 63"/>
                <a:gd name="T17" fmla="*/ 60 h 63"/>
                <a:gd name="T18" fmla="*/ 12 w 63"/>
                <a:gd name="T19" fmla="*/ 60 h 63"/>
                <a:gd name="T20" fmla="*/ 12 w 63"/>
                <a:gd name="T21" fmla="*/ 58 h 63"/>
                <a:gd name="T22" fmla="*/ 61 w 63"/>
                <a:gd name="T23" fmla="*/ 58 h 63"/>
                <a:gd name="T24" fmla="*/ 61 w 63"/>
                <a:gd name="T25" fmla="*/ 5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63">
                  <a:moveTo>
                    <a:pt x="61" y="54"/>
                  </a:moveTo>
                  <a:cubicBezTo>
                    <a:pt x="44" y="54"/>
                    <a:pt x="28" y="54"/>
                    <a:pt x="12" y="54"/>
                  </a:cubicBezTo>
                  <a:cubicBezTo>
                    <a:pt x="12" y="37"/>
                    <a:pt x="12" y="20"/>
                    <a:pt x="12" y="3"/>
                  </a:cubicBezTo>
                  <a:cubicBezTo>
                    <a:pt x="12" y="0"/>
                    <a:pt x="8" y="0"/>
                    <a:pt x="8" y="3"/>
                  </a:cubicBezTo>
                  <a:cubicBezTo>
                    <a:pt x="8" y="20"/>
                    <a:pt x="8" y="37"/>
                    <a:pt x="8" y="54"/>
                  </a:cubicBezTo>
                  <a:cubicBezTo>
                    <a:pt x="6" y="54"/>
                    <a:pt x="5" y="54"/>
                    <a:pt x="3" y="54"/>
                  </a:cubicBezTo>
                  <a:cubicBezTo>
                    <a:pt x="0" y="54"/>
                    <a:pt x="0" y="58"/>
                    <a:pt x="3" y="58"/>
                  </a:cubicBezTo>
                  <a:cubicBezTo>
                    <a:pt x="5" y="58"/>
                    <a:pt x="6" y="58"/>
                    <a:pt x="8" y="58"/>
                  </a:cubicBezTo>
                  <a:cubicBezTo>
                    <a:pt x="8" y="59"/>
                    <a:pt x="8" y="60"/>
                    <a:pt x="8" y="60"/>
                  </a:cubicBezTo>
                  <a:cubicBezTo>
                    <a:pt x="8" y="63"/>
                    <a:pt x="12" y="63"/>
                    <a:pt x="12" y="60"/>
                  </a:cubicBezTo>
                  <a:cubicBezTo>
                    <a:pt x="12" y="60"/>
                    <a:pt x="12" y="59"/>
                    <a:pt x="12" y="58"/>
                  </a:cubicBezTo>
                  <a:cubicBezTo>
                    <a:pt x="28" y="58"/>
                    <a:pt x="44" y="58"/>
                    <a:pt x="61" y="58"/>
                  </a:cubicBezTo>
                  <a:cubicBezTo>
                    <a:pt x="63" y="58"/>
                    <a:pt x="63" y="54"/>
                    <a:pt x="61"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25" name="Freeform 21">
              <a:extLst>
                <a:ext uri="{FF2B5EF4-FFF2-40B4-BE49-F238E27FC236}">
                  <a16:creationId xmlns:a16="http://schemas.microsoft.com/office/drawing/2014/main" id="{913CAA0E-63AC-4392-B929-0D14F4B08352}"/>
                </a:ext>
              </a:extLst>
            </p:cNvPr>
            <p:cNvSpPr>
              <a:spLocks/>
            </p:cNvSpPr>
            <p:nvPr/>
          </p:nvSpPr>
          <p:spPr bwMode="auto">
            <a:xfrm>
              <a:off x="4132263" y="2219326"/>
              <a:ext cx="461963" cy="417513"/>
            </a:xfrm>
            <a:custGeom>
              <a:avLst/>
              <a:gdLst>
                <a:gd name="T0" fmla="*/ 53 w 53"/>
                <a:gd name="T1" fmla="*/ 5 h 48"/>
                <a:gd name="T2" fmla="*/ 51 w 53"/>
                <a:gd name="T3" fmla="*/ 3 h 48"/>
                <a:gd name="T4" fmla="*/ 49 w 53"/>
                <a:gd name="T5" fmla="*/ 3 h 48"/>
                <a:gd name="T6" fmla="*/ 47 w 53"/>
                <a:gd name="T7" fmla="*/ 2 h 48"/>
                <a:gd name="T8" fmla="*/ 39 w 53"/>
                <a:gd name="T9" fmla="*/ 1 h 48"/>
                <a:gd name="T10" fmla="*/ 35 w 53"/>
                <a:gd name="T11" fmla="*/ 3 h 48"/>
                <a:gd name="T12" fmla="*/ 37 w 53"/>
                <a:gd name="T13" fmla="*/ 7 h 48"/>
                <a:gd name="T14" fmla="*/ 26 w 53"/>
                <a:gd name="T15" fmla="*/ 20 h 48"/>
                <a:gd name="T16" fmla="*/ 7 w 53"/>
                <a:gd name="T17" fmla="*/ 37 h 48"/>
                <a:gd name="T18" fmla="*/ 10 w 53"/>
                <a:gd name="T19" fmla="*/ 46 h 48"/>
                <a:gd name="T20" fmla="*/ 32 w 53"/>
                <a:gd name="T21" fmla="*/ 30 h 48"/>
                <a:gd name="T22" fmla="*/ 45 w 53"/>
                <a:gd name="T23" fmla="*/ 14 h 48"/>
                <a:gd name="T24" fmla="*/ 44 w 53"/>
                <a:gd name="T25" fmla="*/ 16 h 48"/>
                <a:gd name="T26" fmla="*/ 47 w 53"/>
                <a:gd name="T27" fmla="*/ 20 h 48"/>
                <a:gd name="T28" fmla="*/ 47 w 53"/>
                <a:gd name="T29" fmla="*/ 20 h 48"/>
                <a:gd name="T30" fmla="*/ 51 w 53"/>
                <a:gd name="T31" fmla="*/ 18 h 48"/>
                <a:gd name="T32" fmla="*/ 53 w 53"/>
                <a:gd name="T33" fmla="*/ 7 h 48"/>
                <a:gd name="T34" fmla="*/ 53 w 53"/>
                <a:gd name="T35"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48">
                  <a:moveTo>
                    <a:pt x="53" y="5"/>
                  </a:moveTo>
                  <a:cubicBezTo>
                    <a:pt x="52" y="4"/>
                    <a:pt x="51" y="3"/>
                    <a:pt x="51" y="3"/>
                  </a:cubicBezTo>
                  <a:cubicBezTo>
                    <a:pt x="49" y="3"/>
                    <a:pt x="49" y="3"/>
                    <a:pt x="49" y="3"/>
                  </a:cubicBezTo>
                  <a:cubicBezTo>
                    <a:pt x="49" y="2"/>
                    <a:pt x="48" y="2"/>
                    <a:pt x="47" y="2"/>
                  </a:cubicBezTo>
                  <a:cubicBezTo>
                    <a:pt x="39" y="1"/>
                    <a:pt x="39" y="1"/>
                    <a:pt x="39" y="1"/>
                  </a:cubicBezTo>
                  <a:cubicBezTo>
                    <a:pt x="37" y="0"/>
                    <a:pt x="35" y="2"/>
                    <a:pt x="35" y="3"/>
                  </a:cubicBezTo>
                  <a:cubicBezTo>
                    <a:pt x="34" y="5"/>
                    <a:pt x="35" y="7"/>
                    <a:pt x="37" y="7"/>
                  </a:cubicBezTo>
                  <a:cubicBezTo>
                    <a:pt x="33" y="11"/>
                    <a:pt x="29" y="15"/>
                    <a:pt x="26" y="20"/>
                  </a:cubicBezTo>
                  <a:cubicBezTo>
                    <a:pt x="21" y="28"/>
                    <a:pt x="16" y="34"/>
                    <a:pt x="7" y="37"/>
                  </a:cubicBezTo>
                  <a:cubicBezTo>
                    <a:pt x="0" y="38"/>
                    <a:pt x="3" y="48"/>
                    <a:pt x="10" y="46"/>
                  </a:cubicBezTo>
                  <a:cubicBezTo>
                    <a:pt x="19" y="44"/>
                    <a:pt x="26" y="38"/>
                    <a:pt x="32" y="30"/>
                  </a:cubicBezTo>
                  <a:cubicBezTo>
                    <a:pt x="36" y="24"/>
                    <a:pt x="39" y="18"/>
                    <a:pt x="45" y="14"/>
                  </a:cubicBezTo>
                  <a:cubicBezTo>
                    <a:pt x="44" y="16"/>
                    <a:pt x="44" y="16"/>
                    <a:pt x="44" y="16"/>
                  </a:cubicBezTo>
                  <a:cubicBezTo>
                    <a:pt x="44" y="18"/>
                    <a:pt x="45" y="20"/>
                    <a:pt x="47" y="20"/>
                  </a:cubicBezTo>
                  <a:cubicBezTo>
                    <a:pt x="47" y="20"/>
                    <a:pt x="47" y="20"/>
                    <a:pt x="47" y="20"/>
                  </a:cubicBezTo>
                  <a:cubicBezTo>
                    <a:pt x="49" y="20"/>
                    <a:pt x="50" y="19"/>
                    <a:pt x="51" y="18"/>
                  </a:cubicBezTo>
                  <a:cubicBezTo>
                    <a:pt x="53" y="7"/>
                    <a:pt x="53" y="7"/>
                    <a:pt x="53" y="7"/>
                  </a:cubicBezTo>
                  <a:cubicBezTo>
                    <a:pt x="53" y="6"/>
                    <a:pt x="53" y="5"/>
                    <a:pt x="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26" name="组合 25">
            <a:extLst>
              <a:ext uri="{FF2B5EF4-FFF2-40B4-BE49-F238E27FC236}">
                <a16:creationId xmlns:a16="http://schemas.microsoft.com/office/drawing/2014/main" id="{08331298-B870-4A0A-891C-8C32710292A2}"/>
              </a:ext>
            </a:extLst>
          </p:cNvPr>
          <p:cNvGrpSpPr/>
          <p:nvPr/>
        </p:nvGrpSpPr>
        <p:grpSpPr>
          <a:xfrm flipH="1">
            <a:off x="6330673" y="947718"/>
            <a:ext cx="545913" cy="750344"/>
            <a:chOff x="4019550" y="1084263"/>
            <a:chExt cx="635001" cy="890588"/>
          </a:xfrm>
          <a:solidFill>
            <a:srgbClr val="466274"/>
          </a:solidFill>
        </p:grpSpPr>
        <p:sp>
          <p:nvSpPr>
            <p:cNvPr id="27" name="Freeform 22">
              <a:extLst>
                <a:ext uri="{FF2B5EF4-FFF2-40B4-BE49-F238E27FC236}">
                  <a16:creationId xmlns:a16="http://schemas.microsoft.com/office/drawing/2014/main" id="{180E553B-F318-4BEF-9388-72578EF39322}"/>
                </a:ext>
              </a:extLst>
            </p:cNvPr>
            <p:cNvSpPr>
              <a:spLocks/>
            </p:cNvSpPr>
            <p:nvPr/>
          </p:nvSpPr>
          <p:spPr bwMode="auto">
            <a:xfrm>
              <a:off x="4019550" y="1144588"/>
              <a:ext cx="477838" cy="603250"/>
            </a:xfrm>
            <a:custGeom>
              <a:avLst/>
              <a:gdLst>
                <a:gd name="T0" fmla="*/ 55 w 55"/>
                <a:gd name="T1" fmla="*/ 64 h 69"/>
                <a:gd name="T2" fmla="*/ 55 w 55"/>
                <a:gd name="T3" fmla="*/ 64 h 69"/>
                <a:gd name="T4" fmla="*/ 34 w 55"/>
                <a:gd name="T5" fmla="*/ 60 h 69"/>
                <a:gd name="T6" fmla="*/ 5 w 55"/>
                <a:gd name="T7" fmla="*/ 21 h 69"/>
                <a:gd name="T8" fmla="*/ 9 w 55"/>
                <a:gd name="T9" fmla="*/ 0 h 69"/>
              </a:gdLst>
              <a:ahLst/>
              <a:cxnLst>
                <a:cxn ang="0">
                  <a:pos x="T0" y="T1"/>
                </a:cxn>
                <a:cxn ang="0">
                  <a:pos x="T2" y="T3"/>
                </a:cxn>
                <a:cxn ang="0">
                  <a:pos x="T4" y="T5"/>
                </a:cxn>
                <a:cxn ang="0">
                  <a:pos x="T6" y="T7"/>
                </a:cxn>
                <a:cxn ang="0">
                  <a:pos x="T8" y="T9"/>
                </a:cxn>
              </a:cxnLst>
              <a:rect l="0" t="0" r="r" b="b"/>
              <a:pathLst>
                <a:path w="55" h="69">
                  <a:moveTo>
                    <a:pt x="55" y="64"/>
                  </a:moveTo>
                  <a:cubicBezTo>
                    <a:pt x="55" y="64"/>
                    <a:pt x="55" y="64"/>
                    <a:pt x="55" y="64"/>
                  </a:cubicBezTo>
                  <a:cubicBezTo>
                    <a:pt x="48" y="69"/>
                    <a:pt x="38" y="67"/>
                    <a:pt x="34" y="60"/>
                  </a:cubicBezTo>
                  <a:cubicBezTo>
                    <a:pt x="5" y="21"/>
                    <a:pt x="5" y="21"/>
                    <a:pt x="5" y="21"/>
                  </a:cubicBezTo>
                  <a:cubicBezTo>
                    <a:pt x="0" y="14"/>
                    <a:pt x="2" y="5"/>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28" name="Freeform 23">
              <a:extLst>
                <a:ext uri="{FF2B5EF4-FFF2-40B4-BE49-F238E27FC236}">
                  <a16:creationId xmlns:a16="http://schemas.microsoft.com/office/drawing/2014/main" id="{21E2EB22-36D4-488B-9960-537DD9069CF5}"/>
                </a:ext>
              </a:extLst>
            </p:cNvPr>
            <p:cNvSpPr>
              <a:spLocks/>
            </p:cNvSpPr>
            <p:nvPr/>
          </p:nvSpPr>
          <p:spPr bwMode="auto">
            <a:xfrm>
              <a:off x="4124325" y="1084263"/>
              <a:ext cx="182563" cy="209550"/>
            </a:xfrm>
            <a:custGeom>
              <a:avLst/>
              <a:gdLst>
                <a:gd name="T0" fmla="*/ 20 w 21"/>
                <a:gd name="T1" fmla="*/ 14 h 24"/>
                <a:gd name="T2" fmla="*/ 19 w 21"/>
                <a:gd name="T3" fmla="*/ 20 h 24"/>
                <a:gd name="T4" fmla="*/ 16 w 21"/>
                <a:gd name="T5" fmla="*/ 22 h 24"/>
                <a:gd name="T6" fmla="*/ 10 w 21"/>
                <a:gd name="T7" fmla="*/ 21 h 24"/>
                <a:gd name="T8" fmla="*/ 1 w 21"/>
                <a:gd name="T9" fmla="*/ 9 h 24"/>
                <a:gd name="T10" fmla="*/ 2 w 21"/>
                <a:gd name="T11" fmla="*/ 3 h 24"/>
                <a:gd name="T12" fmla="*/ 5 w 21"/>
                <a:gd name="T13" fmla="*/ 1 h 24"/>
                <a:gd name="T14" fmla="*/ 11 w 21"/>
                <a:gd name="T15" fmla="*/ 2 h 24"/>
                <a:gd name="T16" fmla="*/ 20 w 21"/>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4">
                  <a:moveTo>
                    <a:pt x="20" y="14"/>
                  </a:moveTo>
                  <a:cubicBezTo>
                    <a:pt x="21" y="16"/>
                    <a:pt x="21" y="19"/>
                    <a:pt x="19" y="20"/>
                  </a:cubicBezTo>
                  <a:cubicBezTo>
                    <a:pt x="16" y="22"/>
                    <a:pt x="16" y="22"/>
                    <a:pt x="16" y="22"/>
                  </a:cubicBezTo>
                  <a:cubicBezTo>
                    <a:pt x="14" y="24"/>
                    <a:pt x="11" y="23"/>
                    <a:pt x="10" y="21"/>
                  </a:cubicBezTo>
                  <a:cubicBezTo>
                    <a:pt x="1" y="9"/>
                    <a:pt x="1" y="9"/>
                    <a:pt x="1" y="9"/>
                  </a:cubicBezTo>
                  <a:cubicBezTo>
                    <a:pt x="0" y="7"/>
                    <a:pt x="0" y="4"/>
                    <a:pt x="2" y="3"/>
                  </a:cubicBezTo>
                  <a:cubicBezTo>
                    <a:pt x="5" y="1"/>
                    <a:pt x="5" y="1"/>
                    <a:pt x="5" y="1"/>
                  </a:cubicBezTo>
                  <a:cubicBezTo>
                    <a:pt x="7" y="0"/>
                    <a:pt x="10" y="0"/>
                    <a:pt x="11" y="2"/>
                  </a:cubicBezTo>
                  <a:lnTo>
                    <a:pt x="2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29" name="Freeform 24">
              <a:extLst>
                <a:ext uri="{FF2B5EF4-FFF2-40B4-BE49-F238E27FC236}">
                  <a16:creationId xmlns:a16="http://schemas.microsoft.com/office/drawing/2014/main" id="{8EF54FFE-BD4B-4588-862A-1A265CDD5248}"/>
                </a:ext>
              </a:extLst>
            </p:cNvPr>
            <p:cNvSpPr>
              <a:spLocks/>
            </p:cNvSpPr>
            <p:nvPr/>
          </p:nvSpPr>
          <p:spPr bwMode="auto">
            <a:xfrm>
              <a:off x="4402138" y="1476376"/>
              <a:ext cx="192088" cy="209550"/>
            </a:xfrm>
            <a:custGeom>
              <a:avLst/>
              <a:gdLst>
                <a:gd name="T0" fmla="*/ 20 w 22"/>
                <a:gd name="T1" fmla="*/ 14 h 24"/>
                <a:gd name="T2" fmla="*/ 19 w 22"/>
                <a:gd name="T3" fmla="*/ 21 h 24"/>
                <a:gd name="T4" fmla="*/ 17 w 22"/>
                <a:gd name="T5" fmla="*/ 22 h 24"/>
                <a:gd name="T6" fmla="*/ 10 w 22"/>
                <a:gd name="T7" fmla="*/ 21 h 24"/>
                <a:gd name="T8" fmla="*/ 2 w 22"/>
                <a:gd name="T9" fmla="*/ 10 h 24"/>
                <a:gd name="T10" fmla="*/ 3 w 22"/>
                <a:gd name="T11" fmla="*/ 3 h 24"/>
                <a:gd name="T12" fmla="*/ 5 w 22"/>
                <a:gd name="T13" fmla="*/ 1 h 24"/>
                <a:gd name="T14" fmla="*/ 12 w 22"/>
                <a:gd name="T15" fmla="*/ 2 h 24"/>
                <a:gd name="T16" fmla="*/ 20 w 22"/>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4">
                  <a:moveTo>
                    <a:pt x="20" y="14"/>
                  </a:moveTo>
                  <a:cubicBezTo>
                    <a:pt x="22" y="16"/>
                    <a:pt x="21" y="19"/>
                    <a:pt x="19" y="21"/>
                  </a:cubicBezTo>
                  <a:cubicBezTo>
                    <a:pt x="17" y="22"/>
                    <a:pt x="17" y="22"/>
                    <a:pt x="17" y="22"/>
                  </a:cubicBezTo>
                  <a:cubicBezTo>
                    <a:pt x="15" y="24"/>
                    <a:pt x="12" y="23"/>
                    <a:pt x="10" y="21"/>
                  </a:cubicBezTo>
                  <a:cubicBezTo>
                    <a:pt x="2" y="10"/>
                    <a:pt x="2" y="10"/>
                    <a:pt x="2" y="10"/>
                  </a:cubicBezTo>
                  <a:cubicBezTo>
                    <a:pt x="0" y="7"/>
                    <a:pt x="1" y="5"/>
                    <a:pt x="3" y="3"/>
                  </a:cubicBezTo>
                  <a:cubicBezTo>
                    <a:pt x="5" y="1"/>
                    <a:pt x="5" y="1"/>
                    <a:pt x="5" y="1"/>
                  </a:cubicBezTo>
                  <a:cubicBezTo>
                    <a:pt x="7" y="0"/>
                    <a:pt x="10" y="0"/>
                    <a:pt x="12" y="2"/>
                  </a:cubicBezTo>
                  <a:lnTo>
                    <a:pt x="2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0" name="Freeform 25">
              <a:extLst>
                <a:ext uri="{FF2B5EF4-FFF2-40B4-BE49-F238E27FC236}">
                  <a16:creationId xmlns:a16="http://schemas.microsoft.com/office/drawing/2014/main" id="{6DC15D4E-276F-45C4-95ED-C6E1E8FB2309}"/>
                </a:ext>
              </a:extLst>
            </p:cNvPr>
            <p:cNvSpPr>
              <a:spLocks/>
            </p:cNvSpPr>
            <p:nvPr/>
          </p:nvSpPr>
          <p:spPr bwMode="auto">
            <a:xfrm>
              <a:off x="4037013" y="1730376"/>
              <a:ext cx="617538" cy="244475"/>
            </a:xfrm>
            <a:custGeom>
              <a:avLst/>
              <a:gdLst>
                <a:gd name="T0" fmla="*/ 53 w 71"/>
                <a:gd name="T1" fmla="*/ 28 h 28"/>
                <a:gd name="T2" fmla="*/ 40 w 71"/>
                <a:gd name="T3" fmla="*/ 24 h 28"/>
                <a:gd name="T4" fmla="*/ 34 w 71"/>
                <a:gd name="T5" fmla="*/ 15 h 28"/>
                <a:gd name="T6" fmla="*/ 34 w 71"/>
                <a:gd name="T7" fmla="*/ 15 h 28"/>
                <a:gd name="T8" fmla="*/ 30 w 71"/>
                <a:gd name="T9" fmla="*/ 8 h 28"/>
                <a:gd name="T10" fmla="*/ 19 w 71"/>
                <a:gd name="T11" fmla="*/ 4 h 28"/>
                <a:gd name="T12" fmla="*/ 18 w 71"/>
                <a:gd name="T13" fmla="*/ 4 h 28"/>
                <a:gd name="T14" fmla="*/ 8 w 71"/>
                <a:gd name="T15" fmla="*/ 8 h 28"/>
                <a:gd name="T16" fmla="*/ 4 w 71"/>
                <a:gd name="T17" fmla="*/ 14 h 28"/>
                <a:gd name="T18" fmla="*/ 4 w 71"/>
                <a:gd name="T19" fmla="*/ 15 h 28"/>
                <a:gd name="T20" fmla="*/ 2 w 71"/>
                <a:gd name="T21" fmla="*/ 16 h 28"/>
                <a:gd name="T22" fmla="*/ 0 w 71"/>
                <a:gd name="T23" fmla="*/ 15 h 28"/>
                <a:gd name="T24" fmla="*/ 0 w 71"/>
                <a:gd name="T25" fmla="*/ 14 h 28"/>
                <a:gd name="T26" fmla="*/ 6 w 71"/>
                <a:gd name="T27" fmla="*/ 5 h 28"/>
                <a:gd name="T28" fmla="*/ 18 w 71"/>
                <a:gd name="T29" fmla="*/ 1 h 28"/>
                <a:gd name="T30" fmla="*/ 19 w 71"/>
                <a:gd name="T31" fmla="*/ 1 h 28"/>
                <a:gd name="T32" fmla="*/ 32 w 71"/>
                <a:gd name="T33" fmla="*/ 5 h 28"/>
                <a:gd name="T34" fmla="*/ 37 w 71"/>
                <a:gd name="T35" fmla="*/ 13 h 28"/>
                <a:gd name="T36" fmla="*/ 37 w 71"/>
                <a:gd name="T37" fmla="*/ 14 h 28"/>
                <a:gd name="T38" fmla="*/ 42 w 71"/>
                <a:gd name="T39" fmla="*/ 21 h 28"/>
                <a:gd name="T40" fmla="*/ 53 w 71"/>
                <a:gd name="T41" fmla="*/ 24 h 28"/>
                <a:gd name="T42" fmla="*/ 53 w 71"/>
                <a:gd name="T43" fmla="*/ 24 h 28"/>
                <a:gd name="T44" fmla="*/ 53 w 71"/>
                <a:gd name="T45" fmla="*/ 24 h 28"/>
                <a:gd name="T46" fmla="*/ 64 w 71"/>
                <a:gd name="T47" fmla="*/ 21 h 28"/>
                <a:gd name="T48" fmla="*/ 64 w 71"/>
                <a:gd name="T49" fmla="*/ 21 h 28"/>
                <a:gd name="T50" fmla="*/ 68 w 71"/>
                <a:gd name="T51" fmla="*/ 14 h 28"/>
                <a:gd name="T52" fmla="*/ 68 w 71"/>
                <a:gd name="T53" fmla="*/ 14 h 28"/>
                <a:gd name="T54" fmla="*/ 68 w 71"/>
                <a:gd name="T55" fmla="*/ 14 h 28"/>
                <a:gd name="T56" fmla="*/ 63 w 71"/>
                <a:gd name="T57" fmla="*/ 7 h 28"/>
                <a:gd name="T58" fmla="*/ 52 w 71"/>
                <a:gd name="T59" fmla="*/ 4 h 28"/>
                <a:gd name="T60" fmla="*/ 51 w 71"/>
                <a:gd name="T61" fmla="*/ 2 h 28"/>
                <a:gd name="T62" fmla="*/ 52 w 71"/>
                <a:gd name="T63" fmla="*/ 0 h 28"/>
                <a:gd name="T64" fmla="*/ 65 w 71"/>
                <a:gd name="T65" fmla="*/ 4 h 28"/>
                <a:gd name="T66" fmla="*/ 71 w 71"/>
                <a:gd name="T67" fmla="*/ 14 h 28"/>
                <a:gd name="T68" fmla="*/ 71 w 71"/>
                <a:gd name="T69" fmla="*/ 14 h 28"/>
                <a:gd name="T70" fmla="*/ 66 w 71"/>
                <a:gd name="T71" fmla="*/ 24 h 28"/>
                <a:gd name="T72" fmla="*/ 66 w 71"/>
                <a:gd name="T73" fmla="*/ 24 h 28"/>
                <a:gd name="T74" fmla="*/ 53 w 71"/>
                <a:gd name="T7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28">
                  <a:moveTo>
                    <a:pt x="53" y="28"/>
                  </a:moveTo>
                  <a:cubicBezTo>
                    <a:pt x="48" y="28"/>
                    <a:pt x="43" y="26"/>
                    <a:pt x="40" y="24"/>
                  </a:cubicBezTo>
                  <a:cubicBezTo>
                    <a:pt x="37" y="22"/>
                    <a:pt x="35" y="19"/>
                    <a:pt x="34" y="15"/>
                  </a:cubicBezTo>
                  <a:cubicBezTo>
                    <a:pt x="34" y="15"/>
                    <a:pt x="34" y="15"/>
                    <a:pt x="34" y="15"/>
                  </a:cubicBezTo>
                  <a:cubicBezTo>
                    <a:pt x="34" y="12"/>
                    <a:pt x="33" y="10"/>
                    <a:pt x="30" y="8"/>
                  </a:cubicBezTo>
                  <a:cubicBezTo>
                    <a:pt x="27" y="6"/>
                    <a:pt x="23" y="4"/>
                    <a:pt x="19" y="4"/>
                  </a:cubicBezTo>
                  <a:cubicBezTo>
                    <a:pt x="18" y="4"/>
                    <a:pt x="18" y="4"/>
                    <a:pt x="18" y="4"/>
                  </a:cubicBezTo>
                  <a:cubicBezTo>
                    <a:pt x="14" y="4"/>
                    <a:pt x="10" y="6"/>
                    <a:pt x="8" y="8"/>
                  </a:cubicBezTo>
                  <a:cubicBezTo>
                    <a:pt x="5" y="9"/>
                    <a:pt x="4" y="12"/>
                    <a:pt x="4" y="14"/>
                  </a:cubicBezTo>
                  <a:cubicBezTo>
                    <a:pt x="4" y="15"/>
                    <a:pt x="4" y="15"/>
                    <a:pt x="4" y="15"/>
                  </a:cubicBezTo>
                  <a:cubicBezTo>
                    <a:pt x="4" y="16"/>
                    <a:pt x="3" y="16"/>
                    <a:pt x="2" y="16"/>
                  </a:cubicBezTo>
                  <a:cubicBezTo>
                    <a:pt x="1" y="16"/>
                    <a:pt x="0" y="16"/>
                    <a:pt x="0" y="15"/>
                  </a:cubicBezTo>
                  <a:cubicBezTo>
                    <a:pt x="0" y="14"/>
                    <a:pt x="0" y="14"/>
                    <a:pt x="0" y="14"/>
                  </a:cubicBezTo>
                  <a:cubicBezTo>
                    <a:pt x="0" y="11"/>
                    <a:pt x="3" y="7"/>
                    <a:pt x="6" y="5"/>
                  </a:cubicBezTo>
                  <a:cubicBezTo>
                    <a:pt x="9" y="3"/>
                    <a:pt x="14" y="1"/>
                    <a:pt x="18" y="1"/>
                  </a:cubicBezTo>
                  <a:cubicBezTo>
                    <a:pt x="19" y="1"/>
                    <a:pt x="19" y="1"/>
                    <a:pt x="19" y="1"/>
                  </a:cubicBezTo>
                  <a:cubicBezTo>
                    <a:pt x="24" y="1"/>
                    <a:pt x="28" y="3"/>
                    <a:pt x="32" y="5"/>
                  </a:cubicBezTo>
                  <a:cubicBezTo>
                    <a:pt x="35" y="7"/>
                    <a:pt x="37" y="10"/>
                    <a:pt x="37" y="13"/>
                  </a:cubicBezTo>
                  <a:cubicBezTo>
                    <a:pt x="37" y="14"/>
                    <a:pt x="37" y="14"/>
                    <a:pt x="37" y="14"/>
                  </a:cubicBezTo>
                  <a:cubicBezTo>
                    <a:pt x="37" y="17"/>
                    <a:pt x="39" y="19"/>
                    <a:pt x="42" y="21"/>
                  </a:cubicBezTo>
                  <a:cubicBezTo>
                    <a:pt x="45" y="23"/>
                    <a:pt x="49" y="24"/>
                    <a:pt x="53" y="24"/>
                  </a:cubicBezTo>
                  <a:cubicBezTo>
                    <a:pt x="53" y="24"/>
                    <a:pt x="53" y="24"/>
                    <a:pt x="53" y="24"/>
                  </a:cubicBezTo>
                  <a:cubicBezTo>
                    <a:pt x="53" y="24"/>
                    <a:pt x="53" y="24"/>
                    <a:pt x="53" y="24"/>
                  </a:cubicBezTo>
                  <a:cubicBezTo>
                    <a:pt x="57" y="24"/>
                    <a:pt x="61" y="23"/>
                    <a:pt x="64" y="21"/>
                  </a:cubicBezTo>
                  <a:cubicBezTo>
                    <a:pt x="64" y="21"/>
                    <a:pt x="64" y="21"/>
                    <a:pt x="64" y="21"/>
                  </a:cubicBezTo>
                  <a:cubicBezTo>
                    <a:pt x="67" y="19"/>
                    <a:pt x="68" y="17"/>
                    <a:pt x="68" y="14"/>
                  </a:cubicBezTo>
                  <a:cubicBezTo>
                    <a:pt x="68" y="14"/>
                    <a:pt x="68" y="14"/>
                    <a:pt x="68" y="14"/>
                  </a:cubicBezTo>
                  <a:cubicBezTo>
                    <a:pt x="68" y="14"/>
                    <a:pt x="68" y="14"/>
                    <a:pt x="68" y="14"/>
                  </a:cubicBezTo>
                  <a:cubicBezTo>
                    <a:pt x="68" y="11"/>
                    <a:pt x="66" y="9"/>
                    <a:pt x="63" y="7"/>
                  </a:cubicBezTo>
                  <a:cubicBezTo>
                    <a:pt x="61" y="5"/>
                    <a:pt x="57" y="4"/>
                    <a:pt x="52" y="4"/>
                  </a:cubicBezTo>
                  <a:cubicBezTo>
                    <a:pt x="51" y="4"/>
                    <a:pt x="51" y="3"/>
                    <a:pt x="51" y="2"/>
                  </a:cubicBezTo>
                  <a:cubicBezTo>
                    <a:pt x="51" y="1"/>
                    <a:pt x="51" y="0"/>
                    <a:pt x="52" y="0"/>
                  </a:cubicBezTo>
                  <a:cubicBezTo>
                    <a:pt x="57" y="0"/>
                    <a:pt x="62" y="2"/>
                    <a:pt x="65" y="4"/>
                  </a:cubicBezTo>
                  <a:cubicBezTo>
                    <a:pt x="69" y="7"/>
                    <a:pt x="71" y="10"/>
                    <a:pt x="71" y="14"/>
                  </a:cubicBezTo>
                  <a:cubicBezTo>
                    <a:pt x="71" y="14"/>
                    <a:pt x="71" y="14"/>
                    <a:pt x="71" y="14"/>
                  </a:cubicBezTo>
                  <a:cubicBezTo>
                    <a:pt x="71" y="18"/>
                    <a:pt x="69" y="21"/>
                    <a:pt x="66" y="24"/>
                  </a:cubicBezTo>
                  <a:cubicBezTo>
                    <a:pt x="66" y="24"/>
                    <a:pt x="66" y="24"/>
                    <a:pt x="66" y="24"/>
                  </a:cubicBezTo>
                  <a:cubicBezTo>
                    <a:pt x="62" y="26"/>
                    <a:pt x="58" y="28"/>
                    <a:pt x="5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31" name="组合 30">
            <a:extLst>
              <a:ext uri="{FF2B5EF4-FFF2-40B4-BE49-F238E27FC236}">
                <a16:creationId xmlns:a16="http://schemas.microsoft.com/office/drawing/2014/main" id="{00A06896-8908-4E65-B147-6FFD33F1FE92}"/>
              </a:ext>
            </a:extLst>
          </p:cNvPr>
          <p:cNvGrpSpPr/>
          <p:nvPr/>
        </p:nvGrpSpPr>
        <p:grpSpPr>
          <a:xfrm flipH="1">
            <a:off x="7362530" y="945912"/>
            <a:ext cx="567748" cy="426667"/>
            <a:chOff x="6221413" y="2209801"/>
            <a:chExt cx="660400" cy="506413"/>
          </a:xfrm>
          <a:solidFill>
            <a:srgbClr val="466274"/>
          </a:solidFill>
        </p:grpSpPr>
        <p:sp>
          <p:nvSpPr>
            <p:cNvPr id="32" name="Freeform 26">
              <a:extLst>
                <a:ext uri="{FF2B5EF4-FFF2-40B4-BE49-F238E27FC236}">
                  <a16:creationId xmlns:a16="http://schemas.microsoft.com/office/drawing/2014/main" id="{A1421EC8-972C-4188-B035-734C4486E052}"/>
                </a:ext>
              </a:extLst>
            </p:cNvPr>
            <p:cNvSpPr>
              <a:spLocks/>
            </p:cNvSpPr>
            <p:nvPr/>
          </p:nvSpPr>
          <p:spPr bwMode="auto">
            <a:xfrm>
              <a:off x="6221413" y="2698751"/>
              <a:ext cx="660400" cy="17463"/>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3" name="Rectangle 27">
              <a:extLst>
                <a:ext uri="{FF2B5EF4-FFF2-40B4-BE49-F238E27FC236}">
                  <a16:creationId xmlns:a16="http://schemas.microsoft.com/office/drawing/2014/main" id="{493A0C77-0097-455F-A730-A6FA413FD94C}"/>
                </a:ext>
              </a:extLst>
            </p:cNvPr>
            <p:cNvSpPr>
              <a:spLocks noChangeArrowheads="1"/>
            </p:cNvSpPr>
            <p:nvPr/>
          </p:nvSpPr>
          <p:spPr bwMode="auto">
            <a:xfrm>
              <a:off x="6308725" y="2322513"/>
              <a:ext cx="9525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4" name="Rectangle 28">
              <a:extLst>
                <a:ext uri="{FF2B5EF4-FFF2-40B4-BE49-F238E27FC236}">
                  <a16:creationId xmlns:a16="http://schemas.microsoft.com/office/drawing/2014/main" id="{FEF22C7B-BF49-49DA-9618-D959C49BBE8E}"/>
                </a:ext>
              </a:extLst>
            </p:cNvPr>
            <p:cNvSpPr>
              <a:spLocks noChangeArrowheads="1"/>
            </p:cNvSpPr>
            <p:nvPr/>
          </p:nvSpPr>
          <p:spPr bwMode="auto">
            <a:xfrm>
              <a:off x="6446838" y="2209801"/>
              <a:ext cx="96838" cy="436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5" name="Rectangle 29">
              <a:extLst>
                <a:ext uri="{FF2B5EF4-FFF2-40B4-BE49-F238E27FC236}">
                  <a16:creationId xmlns:a16="http://schemas.microsoft.com/office/drawing/2014/main" id="{EF400A38-C9B3-4BB1-AE6F-9C84859CB508}"/>
                </a:ext>
              </a:extLst>
            </p:cNvPr>
            <p:cNvSpPr>
              <a:spLocks noChangeArrowheads="1"/>
            </p:cNvSpPr>
            <p:nvPr/>
          </p:nvSpPr>
          <p:spPr bwMode="auto">
            <a:xfrm>
              <a:off x="6577013" y="2349501"/>
              <a:ext cx="96838" cy="296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6" name="Rectangle 30">
              <a:extLst>
                <a:ext uri="{FF2B5EF4-FFF2-40B4-BE49-F238E27FC236}">
                  <a16:creationId xmlns:a16="http://schemas.microsoft.com/office/drawing/2014/main" id="{96766A15-BF79-4786-8EA9-B22712054CEE}"/>
                </a:ext>
              </a:extLst>
            </p:cNvPr>
            <p:cNvSpPr>
              <a:spLocks noChangeArrowheads="1"/>
            </p:cNvSpPr>
            <p:nvPr/>
          </p:nvSpPr>
          <p:spPr bwMode="auto">
            <a:xfrm>
              <a:off x="6726238" y="2444751"/>
              <a:ext cx="95250" cy="201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37" name="Freeform 31">
            <a:extLst>
              <a:ext uri="{FF2B5EF4-FFF2-40B4-BE49-F238E27FC236}">
                <a16:creationId xmlns:a16="http://schemas.microsoft.com/office/drawing/2014/main" id="{5C2C7FDD-D166-4B6A-9DFE-A329FB1558F7}"/>
              </a:ext>
            </a:extLst>
          </p:cNvPr>
          <p:cNvSpPr>
            <a:spLocks noEditPoints="1"/>
          </p:cNvSpPr>
          <p:nvPr/>
        </p:nvSpPr>
        <p:spPr bwMode="auto">
          <a:xfrm flipH="1">
            <a:off x="8406142" y="944106"/>
            <a:ext cx="500875" cy="470804"/>
          </a:xfrm>
          <a:custGeom>
            <a:avLst/>
            <a:gdLst>
              <a:gd name="T0" fmla="*/ 58 w 67"/>
              <a:gd name="T1" fmla="*/ 30 h 64"/>
              <a:gd name="T2" fmla="*/ 57 w 67"/>
              <a:gd name="T3" fmla="*/ 30 h 64"/>
              <a:gd name="T4" fmla="*/ 58 w 67"/>
              <a:gd name="T5" fmla="*/ 30 h 64"/>
              <a:gd name="T6" fmla="*/ 58 w 67"/>
              <a:gd name="T7" fmla="*/ 30 h 64"/>
              <a:gd name="T8" fmla="*/ 58 w 67"/>
              <a:gd name="T9" fmla="*/ 30 h 64"/>
              <a:gd name="T10" fmla="*/ 58 w 67"/>
              <a:gd name="T11" fmla="*/ 31 h 64"/>
              <a:gd name="T12" fmla="*/ 58 w 67"/>
              <a:gd name="T13" fmla="*/ 31 h 64"/>
              <a:gd name="T14" fmla="*/ 52 w 67"/>
              <a:gd name="T15" fmla="*/ 37 h 64"/>
              <a:gd name="T16" fmla="*/ 15 w 67"/>
              <a:gd name="T17" fmla="*/ 37 h 64"/>
              <a:gd name="T18" fmla="*/ 9 w 67"/>
              <a:gd name="T19" fmla="*/ 31 h 64"/>
              <a:gd name="T20" fmla="*/ 9 w 67"/>
              <a:gd name="T21" fmla="*/ 31 h 64"/>
              <a:gd name="T22" fmla="*/ 9 w 67"/>
              <a:gd name="T23" fmla="*/ 30 h 64"/>
              <a:gd name="T24" fmla="*/ 9 w 67"/>
              <a:gd name="T25" fmla="*/ 30 h 64"/>
              <a:gd name="T26" fmla="*/ 9 w 67"/>
              <a:gd name="T27" fmla="*/ 30 h 64"/>
              <a:gd name="T28" fmla="*/ 10 w 67"/>
              <a:gd name="T29" fmla="*/ 30 h 64"/>
              <a:gd name="T30" fmla="*/ 9 w 67"/>
              <a:gd name="T31" fmla="*/ 30 h 64"/>
              <a:gd name="T32" fmla="*/ 0 w 67"/>
              <a:gd name="T33" fmla="*/ 39 h 64"/>
              <a:gd name="T34" fmla="*/ 0 w 67"/>
              <a:gd name="T35" fmla="*/ 54 h 64"/>
              <a:gd name="T36" fmla="*/ 9 w 67"/>
              <a:gd name="T37" fmla="*/ 64 h 64"/>
              <a:gd name="T38" fmla="*/ 58 w 67"/>
              <a:gd name="T39" fmla="*/ 64 h 64"/>
              <a:gd name="T40" fmla="*/ 67 w 67"/>
              <a:gd name="T41" fmla="*/ 54 h 64"/>
              <a:gd name="T42" fmla="*/ 67 w 67"/>
              <a:gd name="T43" fmla="*/ 39 h 64"/>
              <a:gd name="T44" fmla="*/ 58 w 67"/>
              <a:gd name="T45" fmla="*/ 30 h 64"/>
              <a:gd name="T46" fmla="*/ 7 w 67"/>
              <a:gd name="T47" fmla="*/ 38 h 64"/>
              <a:gd name="T48" fmla="*/ 6 w 67"/>
              <a:gd name="T49" fmla="*/ 38 h 64"/>
              <a:gd name="T50" fmla="*/ 5 w 67"/>
              <a:gd name="T51" fmla="*/ 36 h 64"/>
              <a:gd name="T52" fmla="*/ 6 w 67"/>
              <a:gd name="T53" fmla="*/ 35 h 64"/>
              <a:gd name="T54" fmla="*/ 7 w 67"/>
              <a:gd name="T55" fmla="*/ 35 h 64"/>
              <a:gd name="T56" fmla="*/ 9 w 67"/>
              <a:gd name="T57" fmla="*/ 36 h 64"/>
              <a:gd name="T58" fmla="*/ 7 w 67"/>
              <a:gd name="T59" fmla="*/ 38 h 64"/>
              <a:gd name="T60" fmla="*/ 58 w 67"/>
              <a:gd name="T61" fmla="*/ 56 h 64"/>
              <a:gd name="T62" fmla="*/ 57 w 67"/>
              <a:gd name="T63" fmla="*/ 57 h 64"/>
              <a:gd name="T64" fmla="*/ 10 w 67"/>
              <a:gd name="T65" fmla="*/ 57 h 64"/>
              <a:gd name="T66" fmla="*/ 9 w 67"/>
              <a:gd name="T67" fmla="*/ 56 h 64"/>
              <a:gd name="T68" fmla="*/ 9 w 67"/>
              <a:gd name="T69" fmla="*/ 51 h 64"/>
              <a:gd name="T70" fmla="*/ 10 w 67"/>
              <a:gd name="T71" fmla="*/ 50 h 64"/>
              <a:gd name="T72" fmla="*/ 57 w 67"/>
              <a:gd name="T73" fmla="*/ 50 h 64"/>
              <a:gd name="T74" fmla="*/ 58 w 67"/>
              <a:gd name="T75" fmla="*/ 51 h 64"/>
              <a:gd name="T76" fmla="*/ 58 w 67"/>
              <a:gd name="T77" fmla="*/ 56 h 64"/>
              <a:gd name="T78" fmla="*/ 62 w 67"/>
              <a:gd name="T79" fmla="*/ 38 h 64"/>
              <a:gd name="T80" fmla="*/ 60 w 67"/>
              <a:gd name="T81" fmla="*/ 38 h 64"/>
              <a:gd name="T82" fmla="*/ 58 w 67"/>
              <a:gd name="T83" fmla="*/ 36 h 64"/>
              <a:gd name="T84" fmla="*/ 60 w 67"/>
              <a:gd name="T85" fmla="*/ 35 h 64"/>
              <a:gd name="T86" fmla="*/ 62 w 67"/>
              <a:gd name="T87" fmla="*/ 35 h 64"/>
              <a:gd name="T88" fmla="*/ 63 w 67"/>
              <a:gd name="T89" fmla="*/ 36 h 64"/>
              <a:gd name="T90" fmla="*/ 62 w 67"/>
              <a:gd name="T91" fmla="*/ 38 h 64"/>
              <a:gd name="T92" fmla="*/ 55 w 67"/>
              <a:gd name="T93" fmla="*/ 30 h 64"/>
              <a:gd name="T94" fmla="*/ 57 w 67"/>
              <a:gd name="T95" fmla="*/ 30 h 64"/>
              <a:gd name="T96" fmla="*/ 55 w 67"/>
              <a:gd name="T97" fmla="*/ 27 h 64"/>
              <a:gd name="T98" fmla="*/ 55 w 67"/>
              <a:gd name="T99" fmla="*/ 0 h 64"/>
              <a:gd name="T100" fmla="*/ 12 w 67"/>
              <a:gd name="T101" fmla="*/ 0 h 64"/>
              <a:gd name="T102" fmla="*/ 12 w 67"/>
              <a:gd name="T103" fmla="*/ 27 h 64"/>
              <a:gd name="T104" fmla="*/ 10 w 67"/>
              <a:gd name="T105" fmla="*/ 30 h 64"/>
              <a:gd name="T106" fmla="*/ 12 w 67"/>
              <a:gd name="T107" fmla="*/ 30 h 64"/>
              <a:gd name="T108" fmla="*/ 55 w 67"/>
              <a:gd name="T109"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 h="64">
                <a:moveTo>
                  <a:pt x="58" y="30"/>
                </a:moveTo>
                <a:cubicBezTo>
                  <a:pt x="57" y="30"/>
                  <a:pt x="57" y="30"/>
                  <a:pt x="57" y="30"/>
                </a:cubicBezTo>
                <a:cubicBezTo>
                  <a:pt x="58" y="30"/>
                  <a:pt x="58" y="30"/>
                  <a:pt x="58" y="30"/>
                </a:cubicBezTo>
                <a:cubicBezTo>
                  <a:pt x="58" y="30"/>
                  <a:pt x="58" y="30"/>
                  <a:pt x="58" y="30"/>
                </a:cubicBezTo>
                <a:cubicBezTo>
                  <a:pt x="58" y="30"/>
                  <a:pt x="58" y="30"/>
                  <a:pt x="58" y="30"/>
                </a:cubicBezTo>
                <a:cubicBezTo>
                  <a:pt x="58" y="31"/>
                  <a:pt x="58" y="31"/>
                  <a:pt x="58" y="31"/>
                </a:cubicBezTo>
                <a:cubicBezTo>
                  <a:pt x="58" y="31"/>
                  <a:pt x="58" y="31"/>
                  <a:pt x="58" y="31"/>
                </a:cubicBezTo>
                <a:cubicBezTo>
                  <a:pt x="57" y="34"/>
                  <a:pt x="55" y="37"/>
                  <a:pt x="52" y="37"/>
                </a:cubicBezTo>
                <a:cubicBezTo>
                  <a:pt x="15" y="37"/>
                  <a:pt x="15" y="37"/>
                  <a:pt x="15" y="37"/>
                </a:cubicBezTo>
                <a:cubicBezTo>
                  <a:pt x="12" y="37"/>
                  <a:pt x="10" y="34"/>
                  <a:pt x="9" y="31"/>
                </a:cubicBezTo>
                <a:cubicBezTo>
                  <a:pt x="9" y="31"/>
                  <a:pt x="9" y="31"/>
                  <a:pt x="9" y="31"/>
                </a:cubicBezTo>
                <a:cubicBezTo>
                  <a:pt x="9" y="30"/>
                  <a:pt x="9" y="30"/>
                  <a:pt x="9" y="30"/>
                </a:cubicBezTo>
                <a:cubicBezTo>
                  <a:pt x="9" y="30"/>
                  <a:pt x="9" y="30"/>
                  <a:pt x="9" y="30"/>
                </a:cubicBezTo>
                <a:cubicBezTo>
                  <a:pt x="9" y="30"/>
                  <a:pt x="9" y="30"/>
                  <a:pt x="9" y="30"/>
                </a:cubicBezTo>
                <a:cubicBezTo>
                  <a:pt x="10" y="30"/>
                  <a:pt x="10" y="30"/>
                  <a:pt x="10" y="30"/>
                </a:cubicBezTo>
                <a:cubicBezTo>
                  <a:pt x="9" y="30"/>
                  <a:pt x="9" y="30"/>
                  <a:pt x="9" y="30"/>
                </a:cubicBezTo>
                <a:cubicBezTo>
                  <a:pt x="4" y="30"/>
                  <a:pt x="0" y="34"/>
                  <a:pt x="0" y="39"/>
                </a:cubicBezTo>
                <a:cubicBezTo>
                  <a:pt x="0" y="54"/>
                  <a:pt x="0" y="54"/>
                  <a:pt x="0" y="54"/>
                </a:cubicBezTo>
                <a:cubicBezTo>
                  <a:pt x="0" y="60"/>
                  <a:pt x="4" y="64"/>
                  <a:pt x="9" y="64"/>
                </a:cubicBezTo>
                <a:cubicBezTo>
                  <a:pt x="58" y="64"/>
                  <a:pt x="58" y="64"/>
                  <a:pt x="58" y="64"/>
                </a:cubicBezTo>
                <a:cubicBezTo>
                  <a:pt x="63" y="64"/>
                  <a:pt x="67" y="60"/>
                  <a:pt x="67" y="54"/>
                </a:cubicBezTo>
                <a:cubicBezTo>
                  <a:pt x="67" y="39"/>
                  <a:pt x="67" y="39"/>
                  <a:pt x="67" y="39"/>
                </a:cubicBezTo>
                <a:cubicBezTo>
                  <a:pt x="67" y="34"/>
                  <a:pt x="63" y="30"/>
                  <a:pt x="58" y="30"/>
                </a:cubicBezTo>
                <a:close/>
                <a:moveTo>
                  <a:pt x="7" y="38"/>
                </a:moveTo>
                <a:cubicBezTo>
                  <a:pt x="6" y="38"/>
                  <a:pt x="6" y="38"/>
                  <a:pt x="6" y="38"/>
                </a:cubicBezTo>
                <a:cubicBezTo>
                  <a:pt x="5" y="38"/>
                  <a:pt x="5" y="37"/>
                  <a:pt x="5" y="36"/>
                </a:cubicBezTo>
                <a:cubicBezTo>
                  <a:pt x="5" y="35"/>
                  <a:pt x="5" y="35"/>
                  <a:pt x="6" y="35"/>
                </a:cubicBezTo>
                <a:cubicBezTo>
                  <a:pt x="7" y="35"/>
                  <a:pt x="7" y="35"/>
                  <a:pt x="7" y="35"/>
                </a:cubicBezTo>
                <a:cubicBezTo>
                  <a:pt x="8" y="35"/>
                  <a:pt x="9" y="35"/>
                  <a:pt x="9" y="36"/>
                </a:cubicBezTo>
                <a:cubicBezTo>
                  <a:pt x="9" y="37"/>
                  <a:pt x="8" y="38"/>
                  <a:pt x="7" y="38"/>
                </a:cubicBezTo>
                <a:close/>
                <a:moveTo>
                  <a:pt x="58" y="56"/>
                </a:moveTo>
                <a:cubicBezTo>
                  <a:pt x="58" y="57"/>
                  <a:pt x="58" y="57"/>
                  <a:pt x="57" y="57"/>
                </a:cubicBezTo>
                <a:cubicBezTo>
                  <a:pt x="10" y="57"/>
                  <a:pt x="10" y="57"/>
                  <a:pt x="10" y="57"/>
                </a:cubicBezTo>
                <a:cubicBezTo>
                  <a:pt x="9" y="57"/>
                  <a:pt x="9" y="57"/>
                  <a:pt x="9" y="56"/>
                </a:cubicBezTo>
                <a:cubicBezTo>
                  <a:pt x="9" y="51"/>
                  <a:pt x="9" y="51"/>
                  <a:pt x="9" y="51"/>
                </a:cubicBezTo>
                <a:cubicBezTo>
                  <a:pt x="9" y="51"/>
                  <a:pt x="9" y="50"/>
                  <a:pt x="10" y="50"/>
                </a:cubicBezTo>
                <a:cubicBezTo>
                  <a:pt x="57" y="50"/>
                  <a:pt x="57" y="50"/>
                  <a:pt x="57" y="50"/>
                </a:cubicBezTo>
                <a:cubicBezTo>
                  <a:pt x="58" y="50"/>
                  <a:pt x="58" y="51"/>
                  <a:pt x="58" y="51"/>
                </a:cubicBezTo>
                <a:lnTo>
                  <a:pt x="58" y="56"/>
                </a:lnTo>
                <a:close/>
                <a:moveTo>
                  <a:pt x="62" y="38"/>
                </a:moveTo>
                <a:cubicBezTo>
                  <a:pt x="60" y="38"/>
                  <a:pt x="60" y="38"/>
                  <a:pt x="60" y="38"/>
                </a:cubicBezTo>
                <a:cubicBezTo>
                  <a:pt x="59" y="38"/>
                  <a:pt x="58" y="37"/>
                  <a:pt x="58" y="36"/>
                </a:cubicBezTo>
                <a:cubicBezTo>
                  <a:pt x="58" y="35"/>
                  <a:pt x="59" y="35"/>
                  <a:pt x="60" y="35"/>
                </a:cubicBezTo>
                <a:cubicBezTo>
                  <a:pt x="62" y="35"/>
                  <a:pt x="62" y="35"/>
                  <a:pt x="62" y="35"/>
                </a:cubicBezTo>
                <a:cubicBezTo>
                  <a:pt x="63" y="35"/>
                  <a:pt x="63" y="35"/>
                  <a:pt x="63" y="36"/>
                </a:cubicBezTo>
                <a:cubicBezTo>
                  <a:pt x="63" y="37"/>
                  <a:pt x="63" y="38"/>
                  <a:pt x="62" y="38"/>
                </a:cubicBezTo>
                <a:close/>
                <a:moveTo>
                  <a:pt x="55" y="30"/>
                </a:moveTo>
                <a:cubicBezTo>
                  <a:pt x="57" y="30"/>
                  <a:pt x="57" y="30"/>
                  <a:pt x="57" y="30"/>
                </a:cubicBezTo>
                <a:cubicBezTo>
                  <a:pt x="57" y="29"/>
                  <a:pt x="56" y="28"/>
                  <a:pt x="55" y="27"/>
                </a:cubicBezTo>
                <a:cubicBezTo>
                  <a:pt x="55" y="0"/>
                  <a:pt x="55" y="0"/>
                  <a:pt x="55" y="0"/>
                </a:cubicBezTo>
                <a:cubicBezTo>
                  <a:pt x="12" y="0"/>
                  <a:pt x="12" y="0"/>
                  <a:pt x="12" y="0"/>
                </a:cubicBezTo>
                <a:cubicBezTo>
                  <a:pt x="12" y="27"/>
                  <a:pt x="12" y="27"/>
                  <a:pt x="12" y="27"/>
                </a:cubicBezTo>
                <a:cubicBezTo>
                  <a:pt x="11" y="28"/>
                  <a:pt x="10" y="29"/>
                  <a:pt x="10" y="30"/>
                </a:cubicBezTo>
                <a:cubicBezTo>
                  <a:pt x="12" y="30"/>
                  <a:pt x="12" y="30"/>
                  <a:pt x="12" y="30"/>
                </a:cubicBezTo>
                <a:lnTo>
                  <a:pt x="55" y="30"/>
                </a:ln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8" name="Freeform 32">
            <a:extLst>
              <a:ext uri="{FF2B5EF4-FFF2-40B4-BE49-F238E27FC236}">
                <a16:creationId xmlns:a16="http://schemas.microsoft.com/office/drawing/2014/main" id="{BA45E084-08FC-4A70-9361-06F8B5B4AA47}"/>
              </a:ext>
            </a:extLst>
          </p:cNvPr>
          <p:cNvSpPr>
            <a:spLocks noEditPoints="1"/>
          </p:cNvSpPr>
          <p:nvPr/>
        </p:nvSpPr>
        <p:spPr bwMode="auto">
          <a:xfrm flipH="1">
            <a:off x="9443786" y="942300"/>
            <a:ext cx="479038" cy="588505"/>
          </a:xfrm>
          <a:custGeom>
            <a:avLst/>
            <a:gdLst>
              <a:gd name="T0" fmla="*/ 15 w 64"/>
              <a:gd name="T1" fmla="*/ 20 h 80"/>
              <a:gd name="T2" fmla="*/ 28 w 64"/>
              <a:gd name="T3" fmla="*/ 9 h 80"/>
              <a:gd name="T4" fmla="*/ 40 w 64"/>
              <a:gd name="T5" fmla="*/ 9 h 80"/>
              <a:gd name="T6" fmla="*/ 40 w 64"/>
              <a:gd name="T7" fmla="*/ 0 h 80"/>
              <a:gd name="T8" fmla="*/ 24 w 64"/>
              <a:gd name="T9" fmla="*/ 0 h 80"/>
              <a:gd name="T10" fmla="*/ 6 w 64"/>
              <a:gd name="T11" fmla="*/ 17 h 80"/>
              <a:gd name="T12" fmla="*/ 6 w 64"/>
              <a:gd name="T13" fmla="*/ 28 h 80"/>
              <a:gd name="T14" fmla="*/ 15 w 64"/>
              <a:gd name="T15" fmla="*/ 28 h 80"/>
              <a:gd name="T16" fmla="*/ 15 w 64"/>
              <a:gd name="T17" fmla="*/ 20 h 80"/>
              <a:gd name="T18" fmla="*/ 64 w 64"/>
              <a:gd name="T19" fmla="*/ 46 h 80"/>
              <a:gd name="T20" fmla="*/ 64 w 64"/>
              <a:gd name="T21" fmla="*/ 38 h 80"/>
              <a:gd name="T22" fmla="*/ 56 w 64"/>
              <a:gd name="T23" fmla="*/ 30 h 80"/>
              <a:gd name="T24" fmla="*/ 8 w 64"/>
              <a:gd name="T25" fmla="*/ 30 h 80"/>
              <a:gd name="T26" fmla="*/ 0 w 64"/>
              <a:gd name="T27" fmla="*/ 38 h 80"/>
              <a:gd name="T28" fmla="*/ 0 w 64"/>
              <a:gd name="T29" fmla="*/ 72 h 80"/>
              <a:gd name="T30" fmla="*/ 8 w 64"/>
              <a:gd name="T31" fmla="*/ 80 h 80"/>
              <a:gd name="T32" fmla="*/ 56 w 64"/>
              <a:gd name="T33" fmla="*/ 80 h 80"/>
              <a:gd name="T34" fmla="*/ 64 w 64"/>
              <a:gd name="T35" fmla="*/ 72 h 80"/>
              <a:gd name="T36" fmla="*/ 64 w 64"/>
              <a:gd name="T37" fmla="*/ 70 h 80"/>
              <a:gd name="T38" fmla="*/ 53 w 64"/>
              <a:gd name="T39" fmla="*/ 70 h 80"/>
              <a:gd name="T40" fmla="*/ 53 w 64"/>
              <a:gd name="T41" fmla="*/ 66 h 80"/>
              <a:gd name="T42" fmla="*/ 64 w 64"/>
              <a:gd name="T43" fmla="*/ 66 h 80"/>
              <a:gd name="T44" fmla="*/ 64 w 64"/>
              <a:gd name="T45" fmla="*/ 60 h 80"/>
              <a:gd name="T46" fmla="*/ 53 w 64"/>
              <a:gd name="T47" fmla="*/ 60 h 80"/>
              <a:gd name="T48" fmla="*/ 53 w 64"/>
              <a:gd name="T49" fmla="*/ 56 h 80"/>
              <a:gd name="T50" fmla="*/ 64 w 64"/>
              <a:gd name="T51" fmla="*/ 56 h 80"/>
              <a:gd name="T52" fmla="*/ 64 w 64"/>
              <a:gd name="T53" fmla="*/ 50 h 80"/>
              <a:gd name="T54" fmla="*/ 53 w 64"/>
              <a:gd name="T55" fmla="*/ 50 h 80"/>
              <a:gd name="T56" fmla="*/ 53 w 64"/>
              <a:gd name="T57" fmla="*/ 46 h 80"/>
              <a:gd name="T58" fmla="*/ 64 w 64"/>
              <a:gd name="T59" fmla="*/ 46 h 80"/>
              <a:gd name="T60" fmla="*/ 35 w 64"/>
              <a:gd name="T61" fmla="*/ 61 h 80"/>
              <a:gd name="T62" fmla="*/ 35 w 64"/>
              <a:gd name="T63" fmla="*/ 66 h 80"/>
              <a:gd name="T64" fmla="*/ 32 w 64"/>
              <a:gd name="T65" fmla="*/ 68 h 80"/>
              <a:gd name="T66" fmla="*/ 29 w 64"/>
              <a:gd name="T67" fmla="*/ 66 h 80"/>
              <a:gd name="T68" fmla="*/ 29 w 64"/>
              <a:gd name="T69" fmla="*/ 61 h 80"/>
              <a:gd name="T70" fmla="*/ 25 w 64"/>
              <a:gd name="T71" fmla="*/ 55 h 80"/>
              <a:gd name="T72" fmla="*/ 32 w 64"/>
              <a:gd name="T73" fmla="*/ 48 h 80"/>
              <a:gd name="T74" fmla="*/ 38 w 64"/>
              <a:gd name="T75" fmla="*/ 55 h 80"/>
              <a:gd name="T76" fmla="*/ 35 w 64"/>
              <a:gd name="T77" fmla="*/ 6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80">
                <a:moveTo>
                  <a:pt x="15" y="20"/>
                </a:moveTo>
                <a:cubicBezTo>
                  <a:pt x="15" y="13"/>
                  <a:pt x="21" y="9"/>
                  <a:pt x="28" y="9"/>
                </a:cubicBezTo>
                <a:cubicBezTo>
                  <a:pt x="40" y="9"/>
                  <a:pt x="40" y="9"/>
                  <a:pt x="40" y="9"/>
                </a:cubicBezTo>
                <a:cubicBezTo>
                  <a:pt x="40" y="0"/>
                  <a:pt x="40" y="0"/>
                  <a:pt x="40" y="0"/>
                </a:cubicBezTo>
                <a:cubicBezTo>
                  <a:pt x="24" y="0"/>
                  <a:pt x="24" y="0"/>
                  <a:pt x="24" y="0"/>
                </a:cubicBezTo>
                <a:cubicBezTo>
                  <a:pt x="14" y="0"/>
                  <a:pt x="6" y="8"/>
                  <a:pt x="6" y="17"/>
                </a:cubicBezTo>
                <a:cubicBezTo>
                  <a:pt x="6" y="28"/>
                  <a:pt x="6" y="28"/>
                  <a:pt x="6" y="28"/>
                </a:cubicBezTo>
                <a:cubicBezTo>
                  <a:pt x="15" y="28"/>
                  <a:pt x="15" y="28"/>
                  <a:pt x="15" y="28"/>
                </a:cubicBezTo>
                <a:lnTo>
                  <a:pt x="15" y="20"/>
                </a:lnTo>
                <a:close/>
                <a:moveTo>
                  <a:pt x="64" y="46"/>
                </a:moveTo>
                <a:cubicBezTo>
                  <a:pt x="64" y="38"/>
                  <a:pt x="64" y="38"/>
                  <a:pt x="64" y="38"/>
                </a:cubicBezTo>
                <a:cubicBezTo>
                  <a:pt x="64" y="34"/>
                  <a:pt x="60" y="30"/>
                  <a:pt x="56" y="30"/>
                </a:cubicBezTo>
                <a:cubicBezTo>
                  <a:pt x="8" y="30"/>
                  <a:pt x="8" y="30"/>
                  <a:pt x="8" y="30"/>
                </a:cubicBezTo>
                <a:cubicBezTo>
                  <a:pt x="4" y="30"/>
                  <a:pt x="0" y="34"/>
                  <a:pt x="0" y="38"/>
                </a:cubicBezTo>
                <a:cubicBezTo>
                  <a:pt x="0" y="72"/>
                  <a:pt x="0" y="72"/>
                  <a:pt x="0" y="72"/>
                </a:cubicBezTo>
                <a:cubicBezTo>
                  <a:pt x="0" y="76"/>
                  <a:pt x="4" y="80"/>
                  <a:pt x="8" y="80"/>
                </a:cubicBezTo>
                <a:cubicBezTo>
                  <a:pt x="56" y="80"/>
                  <a:pt x="56" y="80"/>
                  <a:pt x="56" y="80"/>
                </a:cubicBezTo>
                <a:cubicBezTo>
                  <a:pt x="60" y="80"/>
                  <a:pt x="64" y="76"/>
                  <a:pt x="64" y="72"/>
                </a:cubicBezTo>
                <a:cubicBezTo>
                  <a:pt x="64" y="70"/>
                  <a:pt x="64" y="70"/>
                  <a:pt x="64" y="70"/>
                </a:cubicBezTo>
                <a:cubicBezTo>
                  <a:pt x="53" y="70"/>
                  <a:pt x="53" y="70"/>
                  <a:pt x="53" y="70"/>
                </a:cubicBezTo>
                <a:cubicBezTo>
                  <a:pt x="53" y="66"/>
                  <a:pt x="53" y="66"/>
                  <a:pt x="53" y="66"/>
                </a:cubicBezTo>
                <a:cubicBezTo>
                  <a:pt x="64" y="66"/>
                  <a:pt x="64" y="66"/>
                  <a:pt x="64" y="66"/>
                </a:cubicBezTo>
                <a:cubicBezTo>
                  <a:pt x="64" y="60"/>
                  <a:pt x="64" y="60"/>
                  <a:pt x="64" y="60"/>
                </a:cubicBezTo>
                <a:cubicBezTo>
                  <a:pt x="53" y="60"/>
                  <a:pt x="53" y="60"/>
                  <a:pt x="53" y="60"/>
                </a:cubicBezTo>
                <a:cubicBezTo>
                  <a:pt x="53" y="56"/>
                  <a:pt x="53" y="56"/>
                  <a:pt x="53" y="56"/>
                </a:cubicBezTo>
                <a:cubicBezTo>
                  <a:pt x="64" y="56"/>
                  <a:pt x="64" y="56"/>
                  <a:pt x="64" y="56"/>
                </a:cubicBezTo>
                <a:cubicBezTo>
                  <a:pt x="64" y="50"/>
                  <a:pt x="64" y="50"/>
                  <a:pt x="64" y="50"/>
                </a:cubicBezTo>
                <a:cubicBezTo>
                  <a:pt x="53" y="50"/>
                  <a:pt x="53" y="50"/>
                  <a:pt x="53" y="50"/>
                </a:cubicBezTo>
                <a:cubicBezTo>
                  <a:pt x="53" y="46"/>
                  <a:pt x="53" y="46"/>
                  <a:pt x="53" y="46"/>
                </a:cubicBezTo>
                <a:lnTo>
                  <a:pt x="64" y="46"/>
                </a:lnTo>
                <a:close/>
                <a:moveTo>
                  <a:pt x="35" y="61"/>
                </a:moveTo>
                <a:cubicBezTo>
                  <a:pt x="35" y="66"/>
                  <a:pt x="35" y="66"/>
                  <a:pt x="35" y="66"/>
                </a:cubicBezTo>
                <a:cubicBezTo>
                  <a:pt x="35" y="67"/>
                  <a:pt x="33" y="68"/>
                  <a:pt x="32" y="68"/>
                </a:cubicBezTo>
                <a:cubicBezTo>
                  <a:pt x="30" y="68"/>
                  <a:pt x="29" y="67"/>
                  <a:pt x="29" y="66"/>
                </a:cubicBezTo>
                <a:cubicBezTo>
                  <a:pt x="29" y="61"/>
                  <a:pt x="29" y="61"/>
                  <a:pt x="29" y="61"/>
                </a:cubicBezTo>
                <a:cubicBezTo>
                  <a:pt x="27" y="59"/>
                  <a:pt x="25" y="57"/>
                  <a:pt x="25" y="55"/>
                </a:cubicBezTo>
                <a:cubicBezTo>
                  <a:pt x="25" y="51"/>
                  <a:pt x="28" y="48"/>
                  <a:pt x="32" y="48"/>
                </a:cubicBezTo>
                <a:cubicBezTo>
                  <a:pt x="36" y="48"/>
                  <a:pt x="38" y="51"/>
                  <a:pt x="38" y="55"/>
                </a:cubicBezTo>
                <a:cubicBezTo>
                  <a:pt x="38" y="57"/>
                  <a:pt x="37" y="59"/>
                  <a:pt x="35" y="61"/>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39" name="组合 38">
            <a:extLst>
              <a:ext uri="{FF2B5EF4-FFF2-40B4-BE49-F238E27FC236}">
                <a16:creationId xmlns:a16="http://schemas.microsoft.com/office/drawing/2014/main" id="{D245835B-FFEA-43C4-BB4B-0729699605B6}"/>
              </a:ext>
            </a:extLst>
          </p:cNvPr>
          <p:cNvGrpSpPr/>
          <p:nvPr/>
        </p:nvGrpSpPr>
        <p:grpSpPr>
          <a:xfrm flipH="1">
            <a:off x="10455742" y="940494"/>
            <a:ext cx="651000" cy="640668"/>
            <a:chOff x="3044825" y="4984751"/>
            <a:chExt cx="757238" cy="760412"/>
          </a:xfrm>
          <a:solidFill>
            <a:srgbClr val="466274"/>
          </a:solidFill>
        </p:grpSpPr>
        <p:sp>
          <p:nvSpPr>
            <p:cNvPr id="40" name="Freeform 33">
              <a:extLst>
                <a:ext uri="{FF2B5EF4-FFF2-40B4-BE49-F238E27FC236}">
                  <a16:creationId xmlns:a16="http://schemas.microsoft.com/office/drawing/2014/main" id="{C17AF67C-893F-4080-B4EB-E801F287752B}"/>
                </a:ext>
              </a:extLst>
            </p:cNvPr>
            <p:cNvSpPr>
              <a:spLocks noEditPoints="1"/>
            </p:cNvSpPr>
            <p:nvPr/>
          </p:nvSpPr>
          <p:spPr bwMode="auto">
            <a:xfrm>
              <a:off x="3340100" y="4984751"/>
              <a:ext cx="461963" cy="463550"/>
            </a:xfrm>
            <a:custGeom>
              <a:avLst/>
              <a:gdLst>
                <a:gd name="T0" fmla="*/ 43 w 53"/>
                <a:gd name="T1" fmla="*/ 10 h 53"/>
                <a:gd name="T2" fmla="*/ 9 w 53"/>
                <a:gd name="T3" fmla="*/ 10 h 53"/>
                <a:gd name="T4" fmla="*/ 2 w 53"/>
                <a:gd name="T5" fmla="*/ 34 h 53"/>
                <a:gd name="T6" fmla="*/ 4 w 53"/>
                <a:gd name="T7" fmla="*/ 32 h 53"/>
                <a:gd name="T8" fmla="*/ 19 w 53"/>
                <a:gd name="T9" fmla="*/ 34 h 53"/>
                <a:gd name="T10" fmla="*/ 21 w 53"/>
                <a:gd name="T11" fmla="*/ 49 h 53"/>
                <a:gd name="T12" fmla="*/ 19 w 53"/>
                <a:gd name="T13" fmla="*/ 51 h 53"/>
                <a:gd name="T14" fmla="*/ 43 w 53"/>
                <a:gd name="T15" fmla="*/ 44 h 53"/>
                <a:gd name="T16" fmla="*/ 43 w 53"/>
                <a:gd name="T17" fmla="*/ 10 h 53"/>
                <a:gd name="T18" fmla="*/ 39 w 53"/>
                <a:gd name="T19" fmla="*/ 25 h 53"/>
                <a:gd name="T20" fmla="*/ 29 w 53"/>
                <a:gd name="T21" fmla="*/ 25 h 53"/>
                <a:gd name="T22" fmla="*/ 29 w 53"/>
                <a:gd name="T23" fmla="*/ 15 h 53"/>
                <a:gd name="T24" fmla="*/ 39 w 53"/>
                <a:gd name="T25" fmla="*/ 15 h 53"/>
                <a:gd name="T26" fmla="*/ 39 w 53"/>
                <a:gd name="T27" fmla="*/ 2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53">
                  <a:moveTo>
                    <a:pt x="43" y="10"/>
                  </a:moveTo>
                  <a:cubicBezTo>
                    <a:pt x="34" y="0"/>
                    <a:pt x="18" y="0"/>
                    <a:pt x="9" y="10"/>
                  </a:cubicBezTo>
                  <a:cubicBezTo>
                    <a:pt x="2" y="16"/>
                    <a:pt x="0" y="25"/>
                    <a:pt x="2" y="34"/>
                  </a:cubicBezTo>
                  <a:cubicBezTo>
                    <a:pt x="4" y="32"/>
                    <a:pt x="4" y="32"/>
                    <a:pt x="4" y="32"/>
                  </a:cubicBezTo>
                  <a:cubicBezTo>
                    <a:pt x="7" y="29"/>
                    <a:pt x="14" y="29"/>
                    <a:pt x="19" y="34"/>
                  </a:cubicBezTo>
                  <a:cubicBezTo>
                    <a:pt x="24" y="39"/>
                    <a:pt x="24" y="46"/>
                    <a:pt x="21" y="49"/>
                  </a:cubicBezTo>
                  <a:cubicBezTo>
                    <a:pt x="19" y="51"/>
                    <a:pt x="19" y="51"/>
                    <a:pt x="19" y="51"/>
                  </a:cubicBezTo>
                  <a:cubicBezTo>
                    <a:pt x="28" y="53"/>
                    <a:pt x="37" y="51"/>
                    <a:pt x="43" y="44"/>
                  </a:cubicBezTo>
                  <a:cubicBezTo>
                    <a:pt x="53" y="35"/>
                    <a:pt x="53" y="19"/>
                    <a:pt x="43" y="10"/>
                  </a:cubicBezTo>
                  <a:close/>
                  <a:moveTo>
                    <a:pt x="39" y="25"/>
                  </a:moveTo>
                  <a:cubicBezTo>
                    <a:pt x="36" y="28"/>
                    <a:pt x="32" y="28"/>
                    <a:pt x="29" y="25"/>
                  </a:cubicBezTo>
                  <a:cubicBezTo>
                    <a:pt x="26" y="22"/>
                    <a:pt x="26" y="18"/>
                    <a:pt x="29" y="15"/>
                  </a:cubicBezTo>
                  <a:cubicBezTo>
                    <a:pt x="32" y="12"/>
                    <a:pt x="36" y="12"/>
                    <a:pt x="39" y="15"/>
                  </a:cubicBezTo>
                  <a:cubicBezTo>
                    <a:pt x="41" y="18"/>
                    <a:pt x="41" y="22"/>
                    <a:pt x="3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41" name="Freeform 34">
              <a:extLst>
                <a:ext uri="{FF2B5EF4-FFF2-40B4-BE49-F238E27FC236}">
                  <a16:creationId xmlns:a16="http://schemas.microsoft.com/office/drawing/2014/main" id="{60CFEC80-5640-4C67-83A8-65B0F96A0119}"/>
                </a:ext>
              </a:extLst>
            </p:cNvPr>
            <p:cNvSpPr>
              <a:spLocks/>
            </p:cNvSpPr>
            <p:nvPr/>
          </p:nvSpPr>
          <p:spPr bwMode="auto">
            <a:xfrm>
              <a:off x="3044825" y="5246688"/>
              <a:ext cx="496888" cy="498475"/>
            </a:xfrm>
            <a:custGeom>
              <a:avLst/>
              <a:gdLst>
                <a:gd name="T0" fmla="*/ 52 w 57"/>
                <a:gd name="T1" fmla="*/ 5 h 57"/>
                <a:gd name="T2" fmla="*/ 38 w 57"/>
                <a:gd name="T3" fmla="*/ 4 h 57"/>
                <a:gd name="T4" fmla="*/ 37 w 57"/>
                <a:gd name="T5" fmla="*/ 5 h 57"/>
                <a:gd name="T6" fmla="*/ 4 w 57"/>
                <a:gd name="T7" fmla="*/ 38 h 57"/>
                <a:gd name="T8" fmla="*/ 5 w 57"/>
                <a:gd name="T9" fmla="*/ 52 h 57"/>
                <a:gd name="T10" fmla="*/ 19 w 57"/>
                <a:gd name="T11" fmla="*/ 53 h 57"/>
                <a:gd name="T12" fmla="*/ 19 w 57"/>
                <a:gd name="T13" fmla="*/ 53 h 57"/>
                <a:gd name="T14" fmla="*/ 19 w 57"/>
                <a:gd name="T15" fmla="*/ 53 h 57"/>
                <a:gd name="T16" fmla="*/ 18 w 57"/>
                <a:gd name="T17" fmla="*/ 46 h 57"/>
                <a:gd name="T18" fmla="*/ 25 w 57"/>
                <a:gd name="T19" fmla="*/ 47 h 57"/>
                <a:gd name="T20" fmla="*/ 25 w 57"/>
                <a:gd name="T21" fmla="*/ 47 h 57"/>
                <a:gd name="T22" fmla="*/ 26 w 57"/>
                <a:gd name="T23" fmla="*/ 46 h 57"/>
                <a:gd name="T24" fmla="*/ 26 w 57"/>
                <a:gd name="T25" fmla="*/ 46 h 57"/>
                <a:gd name="T26" fmla="*/ 25 w 57"/>
                <a:gd name="T27" fmla="*/ 39 h 57"/>
                <a:gd name="T28" fmla="*/ 32 w 57"/>
                <a:gd name="T29" fmla="*/ 40 h 57"/>
                <a:gd name="T30" fmla="*/ 32 w 57"/>
                <a:gd name="T31" fmla="*/ 40 h 57"/>
                <a:gd name="T32" fmla="*/ 33 w 57"/>
                <a:gd name="T33" fmla="*/ 39 h 57"/>
                <a:gd name="T34" fmla="*/ 33 w 57"/>
                <a:gd name="T35" fmla="*/ 38 h 57"/>
                <a:gd name="T36" fmla="*/ 32 w 57"/>
                <a:gd name="T37" fmla="*/ 32 h 57"/>
                <a:gd name="T38" fmla="*/ 39 w 57"/>
                <a:gd name="T39" fmla="*/ 33 h 57"/>
                <a:gd name="T40" fmla="*/ 39 w 57"/>
                <a:gd name="T41" fmla="*/ 33 h 57"/>
                <a:gd name="T42" fmla="*/ 41 w 57"/>
                <a:gd name="T43" fmla="*/ 31 h 57"/>
                <a:gd name="T44" fmla="*/ 41 w 57"/>
                <a:gd name="T45" fmla="*/ 31 h 57"/>
                <a:gd name="T46" fmla="*/ 40 w 57"/>
                <a:gd name="T47" fmla="*/ 25 h 57"/>
                <a:gd name="T48" fmla="*/ 46 w 57"/>
                <a:gd name="T49" fmla="*/ 25 h 57"/>
                <a:gd name="T50" fmla="*/ 47 w 57"/>
                <a:gd name="T51" fmla="*/ 26 h 57"/>
                <a:gd name="T52" fmla="*/ 52 w 57"/>
                <a:gd name="T53" fmla="*/ 20 h 57"/>
                <a:gd name="T54" fmla="*/ 53 w 57"/>
                <a:gd name="T55" fmla="*/ 19 h 57"/>
                <a:gd name="T56" fmla="*/ 52 w 57"/>
                <a:gd name="T5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57">
                  <a:moveTo>
                    <a:pt x="52" y="5"/>
                  </a:moveTo>
                  <a:cubicBezTo>
                    <a:pt x="48" y="1"/>
                    <a:pt x="42" y="0"/>
                    <a:pt x="38" y="4"/>
                  </a:cubicBezTo>
                  <a:cubicBezTo>
                    <a:pt x="37" y="5"/>
                    <a:pt x="37" y="5"/>
                    <a:pt x="37" y="5"/>
                  </a:cubicBezTo>
                  <a:cubicBezTo>
                    <a:pt x="4" y="38"/>
                    <a:pt x="4" y="38"/>
                    <a:pt x="4" y="38"/>
                  </a:cubicBezTo>
                  <a:cubicBezTo>
                    <a:pt x="0" y="42"/>
                    <a:pt x="1" y="48"/>
                    <a:pt x="5" y="52"/>
                  </a:cubicBezTo>
                  <a:cubicBezTo>
                    <a:pt x="9" y="56"/>
                    <a:pt x="15" y="57"/>
                    <a:pt x="19" y="53"/>
                  </a:cubicBezTo>
                  <a:cubicBezTo>
                    <a:pt x="19" y="53"/>
                    <a:pt x="19" y="53"/>
                    <a:pt x="19" y="53"/>
                  </a:cubicBezTo>
                  <a:cubicBezTo>
                    <a:pt x="19" y="53"/>
                    <a:pt x="19" y="53"/>
                    <a:pt x="19" y="53"/>
                  </a:cubicBezTo>
                  <a:cubicBezTo>
                    <a:pt x="18" y="46"/>
                    <a:pt x="18" y="46"/>
                    <a:pt x="18" y="46"/>
                  </a:cubicBezTo>
                  <a:cubicBezTo>
                    <a:pt x="25" y="47"/>
                    <a:pt x="25" y="47"/>
                    <a:pt x="25" y="47"/>
                  </a:cubicBezTo>
                  <a:cubicBezTo>
                    <a:pt x="25" y="47"/>
                    <a:pt x="25" y="47"/>
                    <a:pt x="25" y="47"/>
                  </a:cubicBezTo>
                  <a:cubicBezTo>
                    <a:pt x="26" y="46"/>
                    <a:pt x="26" y="46"/>
                    <a:pt x="26" y="46"/>
                  </a:cubicBezTo>
                  <a:cubicBezTo>
                    <a:pt x="26" y="46"/>
                    <a:pt x="26" y="46"/>
                    <a:pt x="26" y="46"/>
                  </a:cubicBezTo>
                  <a:cubicBezTo>
                    <a:pt x="25" y="39"/>
                    <a:pt x="25" y="39"/>
                    <a:pt x="25" y="39"/>
                  </a:cubicBezTo>
                  <a:cubicBezTo>
                    <a:pt x="32" y="40"/>
                    <a:pt x="32" y="40"/>
                    <a:pt x="32" y="40"/>
                  </a:cubicBezTo>
                  <a:cubicBezTo>
                    <a:pt x="32" y="40"/>
                    <a:pt x="32" y="40"/>
                    <a:pt x="32" y="40"/>
                  </a:cubicBezTo>
                  <a:cubicBezTo>
                    <a:pt x="33" y="39"/>
                    <a:pt x="33" y="39"/>
                    <a:pt x="33" y="39"/>
                  </a:cubicBezTo>
                  <a:cubicBezTo>
                    <a:pt x="33" y="38"/>
                    <a:pt x="33" y="38"/>
                    <a:pt x="33" y="38"/>
                  </a:cubicBezTo>
                  <a:cubicBezTo>
                    <a:pt x="32" y="32"/>
                    <a:pt x="32" y="32"/>
                    <a:pt x="32" y="32"/>
                  </a:cubicBezTo>
                  <a:cubicBezTo>
                    <a:pt x="39" y="33"/>
                    <a:pt x="39" y="33"/>
                    <a:pt x="39" y="33"/>
                  </a:cubicBezTo>
                  <a:cubicBezTo>
                    <a:pt x="39" y="33"/>
                    <a:pt x="39" y="33"/>
                    <a:pt x="39" y="33"/>
                  </a:cubicBezTo>
                  <a:cubicBezTo>
                    <a:pt x="41" y="31"/>
                    <a:pt x="41" y="31"/>
                    <a:pt x="41" y="31"/>
                  </a:cubicBezTo>
                  <a:cubicBezTo>
                    <a:pt x="41" y="31"/>
                    <a:pt x="41" y="31"/>
                    <a:pt x="41" y="31"/>
                  </a:cubicBezTo>
                  <a:cubicBezTo>
                    <a:pt x="40" y="25"/>
                    <a:pt x="40" y="25"/>
                    <a:pt x="40" y="25"/>
                  </a:cubicBezTo>
                  <a:cubicBezTo>
                    <a:pt x="46" y="25"/>
                    <a:pt x="46" y="25"/>
                    <a:pt x="46" y="25"/>
                  </a:cubicBezTo>
                  <a:cubicBezTo>
                    <a:pt x="47" y="26"/>
                    <a:pt x="47" y="26"/>
                    <a:pt x="47" y="26"/>
                  </a:cubicBezTo>
                  <a:cubicBezTo>
                    <a:pt x="52" y="20"/>
                    <a:pt x="52" y="20"/>
                    <a:pt x="52" y="20"/>
                  </a:cubicBezTo>
                  <a:cubicBezTo>
                    <a:pt x="53" y="19"/>
                    <a:pt x="53" y="19"/>
                    <a:pt x="53" y="19"/>
                  </a:cubicBezTo>
                  <a:cubicBezTo>
                    <a:pt x="57" y="15"/>
                    <a:pt x="56" y="9"/>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42" name="组合 41">
            <a:extLst>
              <a:ext uri="{FF2B5EF4-FFF2-40B4-BE49-F238E27FC236}">
                <a16:creationId xmlns:a16="http://schemas.microsoft.com/office/drawing/2014/main" id="{DCA7509D-2024-40F7-BD1D-63CFC0550E4E}"/>
              </a:ext>
            </a:extLst>
          </p:cNvPr>
          <p:cNvGrpSpPr/>
          <p:nvPr/>
        </p:nvGrpSpPr>
        <p:grpSpPr>
          <a:xfrm flipH="1">
            <a:off x="1143000" y="2120100"/>
            <a:ext cx="651000" cy="603218"/>
            <a:chOff x="9448800" y="5011738"/>
            <a:chExt cx="757238" cy="715963"/>
          </a:xfrm>
          <a:solidFill>
            <a:srgbClr val="466274"/>
          </a:solidFill>
        </p:grpSpPr>
        <p:sp>
          <p:nvSpPr>
            <p:cNvPr id="43" name="Freeform 35">
              <a:extLst>
                <a:ext uri="{FF2B5EF4-FFF2-40B4-BE49-F238E27FC236}">
                  <a16:creationId xmlns:a16="http://schemas.microsoft.com/office/drawing/2014/main" id="{08E75A09-8464-4468-991D-F31EA3A511BA}"/>
                </a:ext>
              </a:extLst>
            </p:cNvPr>
            <p:cNvSpPr>
              <a:spLocks/>
            </p:cNvSpPr>
            <p:nvPr/>
          </p:nvSpPr>
          <p:spPr bwMode="auto">
            <a:xfrm>
              <a:off x="9448800" y="5011738"/>
              <a:ext cx="452438" cy="715963"/>
            </a:xfrm>
            <a:custGeom>
              <a:avLst/>
              <a:gdLst>
                <a:gd name="T0" fmla="*/ 42 w 52"/>
                <a:gd name="T1" fmla="*/ 74 h 82"/>
                <a:gd name="T2" fmla="*/ 41 w 52"/>
                <a:gd name="T3" fmla="*/ 74 h 82"/>
                <a:gd name="T4" fmla="*/ 41 w 52"/>
                <a:gd name="T5" fmla="*/ 73 h 82"/>
                <a:gd name="T6" fmla="*/ 41 w 52"/>
                <a:gd name="T7" fmla="*/ 68 h 82"/>
                <a:gd name="T8" fmla="*/ 52 w 52"/>
                <a:gd name="T9" fmla="*/ 44 h 82"/>
                <a:gd name="T10" fmla="*/ 38 w 52"/>
                <a:gd name="T11" fmla="*/ 32 h 82"/>
                <a:gd name="T12" fmla="*/ 33 w 52"/>
                <a:gd name="T13" fmla="*/ 30 h 82"/>
                <a:gd name="T14" fmla="*/ 37 w 52"/>
                <a:gd name="T15" fmla="*/ 28 h 82"/>
                <a:gd name="T16" fmla="*/ 45 w 52"/>
                <a:gd name="T17" fmla="*/ 15 h 82"/>
                <a:gd name="T18" fmla="*/ 28 w 52"/>
                <a:gd name="T19" fmla="*/ 0 h 82"/>
                <a:gd name="T20" fmla="*/ 11 w 52"/>
                <a:gd name="T21" fmla="*/ 15 h 82"/>
                <a:gd name="T22" fmla="*/ 19 w 52"/>
                <a:gd name="T23" fmla="*/ 28 h 82"/>
                <a:gd name="T24" fmla="*/ 23 w 52"/>
                <a:gd name="T25" fmla="*/ 30 h 82"/>
                <a:gd name="T26" fmla="*/ 19 w 52"/>
                <a:gd name="T27" fmla="*/ 32 h 82"/>
                <a:gd name="T28" fmla="*/ 0 w 52"/>
                <a:gd name="T29" fmla="*/ 63 h 82"/>
                <a:gd name="T30" fmla="*/ 0 w 52"/>
                <a:gd name="T31" fmla="*/ 68 h 82"/>
                <a:gd name="T32" fmla="*/ 28 w 52"/>
                <a:gd name="T33" fmla="*/ 82 h 82"/>
                <a:gd name="T34" fmla="*/ 45 w 52"/>
                <a:gd name="T35" fmla="*/ 78 h 82"/>
                <a:gd name="T36" fmla="*/ 42 w 52"/>
                <a:gd name="T37" fmla="*/ 7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82">
                  <a:moveTo>
                    <a:pt x="42" y="74"/>
                  </a:moveTo>
                  <a:cubicBezTo>
                    <a:pt x="41" y="74"/>
                    <a:pt x="41" y="74"/>
                    <a:pt x="41" y="74"/>
                  </a:cubicBezTo>
                  <a:cubicBezTo>
                    <a:pt x="41" y="73"/>
                    <a:pt x="41" y="73"/>
                    <a:pt x="41" y="73"/>
                  </a:cubicBezTo>
                  <a:cubicBezTo>
                    <a:pt x="41" y="72"/>
                    <a:pt x="41" y="70"/>
                    <a:pt x="41" y="68"/>
                  </a:cubicBezTo>
                  <a:cubicBezTo>
                    <a:pt x="41" y="58"/>
                    <a:pt x="45" y="50"/>
                    <a:pt x="52" y="44"/>
                  </a:cubicBezTo>
                  <a:cubicBezTo>
                    <a:pt x="48" y="39"/>
                    <a:pt x="43" y="34"/>
                    <a:pt x="38" y="32"/>
                  </a:cubicBezTo>
                  <a:cubicBezTo>
                    <a:pt x="33" y="30"/>
                    <a:pt x="33" y="30"/>
                    <a:pt x="33" y="30"/>
                  </a:cubicBezTo>
                  <a:cubicBezTo>
                    <a:pt x="37" y="28"/>
                    <a:pt x="37" y="28"/>
                    <a:pt x="37" y="28"/>
                  </a:cubicBezTo>
                  <a:cubicBezTo>
                    <a:pt x="42" y="25"/>
                    <a:pt x="45" y="20"/>
                    <a:pt x="45" y="15"/>
                  </a:cubicBezTo>
                  <a:cubicBezTo>
                    <a:pt x="45" y="7"/>
                    <a:pt x="38" y="0"/>
                    <a:pt x="28" y="0"/>
                  </a:cubicBezTo>
                  <a:cubicBezTo>
                    <a:pt x="19" y="0"/>
                    <a:pt x="11" y="7"/>
                    <a:pt x="11" y="15"/>
                  </a:cubicBezTo>
                  <a:cubicBezTo>
                    <a:pt x="11" y="20"/>
                    <a:pt x="14" y="25"/>
                    <a:pt x="19" y="28"/>
                  </a:cubicBezTo>
                  <a:cubicBezTo>
                    <a:pt x="23" y="30"/>
                    <a:pt x="23" y="30"/>
                    <a:pt x="23" y="30"/>
                  </a:cubicBezTo>
                  <a:cubicBezTo>
                    <a:pt x="19" y="32"/>
                    <a:pt x="19" y="32"/>
                    <a:pt x="19" y="32"/>
                  </a:cubicBezTo>
                  <a:cubicBezTo>
                    <a:pt x="8" y="36"/>
                    <a:pt x="0" y="48"/>
                    <a:pt x="0" y="63"/>
                  </a:cubicBezTo>
                  <a:cubicBezTo>
                    <a:pt x="0" y="65"/>
                    <a:pt x="0" y="66"/>
                    <a:pt x="0" y="68"/>
                  </a:cubicBezTo>
                  <a:cubicBezTo>
                    <a:pt x="7" y="77"/>
                    <a:pt x="17" y="82"/>
                    <a:pt x="28" y="82"/>
                  </a:cubicBezTo>
                  <a:cubicBezTo>
                    <a:pt x="34" y="82"/>
                    <a:pt x="40" y="80"/>
                    <a:pt x="45" y="78"/>
                  </a:cubicBezTo>
                  <a:cubicBezTo>
                    <a:pt x="44" y="77"/>
                    <a:pt x="43" y="76"/>
                    <a:pt x="42"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44" name="Freeform 36">
              <a:extLst>
                <a:ext uri="{FF2B5EF4-FFF2-40B4-BE49-F238E27FC236}">
                  <a16:creationId xmlns:a16="http://schemas.microsoft.com/office/drawing/2014/main" id="{21CACBED-4DE8-437A-BEC6-9856BE463580}"/>
                </a:ext>
              </a:extLst>
            </p:cNvPr>
            <p:cNvSpPr>
              <a:spLocks/>
            </p:cNvSpPr>
            <p:nvPr/>
          </p:nvSpPr>
          <p:spPr bwMode="auto">
            <a:xfrm>
              <a:off x="9840913" y="5194301"/>
              <a:ext cx="365125" cy="533400"/>
            </a:xfrm>
            <a:custGeom>
              <a:avLst/>
              <a:gdLst>
                <a:gd name="T0" fmla="*/ 28 w 42"/>
                <a:gd name="T1" fmla="*/ 24 h 61"/>
                <a:gd name="T2" fmla="*/ 24 w 42"/>
                <a:gd name="T3" fmla="*/ 22 h 61"/>
                <a:gd name="T4" fmla="*/ 28 w 42"/>
                <a:gd name="T5" fmla="*/ 20 h 61"/>
                <a:gd name="T6" fmla="*/ 33 w 42"/>
                <a:gd name="T7" fmla="*/ 11 h 61"/>
                <a:gd name="T8" fmla="*/ 21 w 42"/>
                <a:gd name="T9" fmla="*/ 0 h 61"/>
                <a:gd name="T10" fmla="*/ 9 w 42"/>
                <a:gd name="T11" fmla="*/ 11 h 61"/>
                <a:gd name="T12" fmla="*/ 15 w 42"/>
                <a:gd name="T13" fmla="*/ 20 h 61"/>
                <a:gd name="T14" fmla="*/ 19 w 42"/>
                <a:gd name="T15" fmla="*/ 22 h 61"/>
                <a:gd name="T16" fmla="*/ 14 w 42"/>
                <a:gd name="T17" fmla="*/ 24 h 61"/>
                <a:gd name="T18" fmla="*/ 13 w 42"/>
                <a:gd name="T19" fmla="*/ 25 h 61"/>
                <a:gd name="T20" fmla="*/ 11 w 42"/>
                <a:gd name="T21" fmla="*/ 26 h 61"/>
                <a:gd name="T22" fmla="*/ 9 w 42"/>
                <a:gd name="T23" fmla="*/ 28 h 61"/>
                <a:gd name="T24" fmla="*/ 0 w 42"/>
                <a:gd name="T25" fmla="*/ 47 h 61"/>
                <a:gd name="T26" fmla="*/ 1 w 42"/>
                <a:gd name="T27" fmla="*/ 51 h 61"/>
                <a:gd name="T28" fmla="*/ 4 w 42"/>
                <a:gd name="T29" fmla="*/ 54 h 61"/>
                <a:gd name="T30" fmla="*/ 6 w 42"/>
                <a:gd name="T31" fmla="*/ 56 h 61"/>
                <a:gd name="T32" fmla="*/ 8 w 42"/>
                <a:gd name="T33" fmla="*/ 57 h 61"/>
                <a:gd name="T34" fmla="*/ 21 w 42"/>
                <a:gd name="T35" fmla="*/ 61 h 61"/>
                <a:gd name="T36" fmla="*/ 42 w 42"/>
                <a:gd name="T37" fmla="*/ 51 h 61"/>
                <a:gd name="T38" fmla="*/ 42 w 42"/>
                <a:gd name="T39" fmla="*/ 47 h 61"/>
                <a:gd name="T40" fmla="*/ 28 w 42"/>
                <a:gd name="T41" fmla="*/ 2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61">
                  <a:moveTo>
                    <a:pt x="28" y="24"/>
                  </a:moveTo>
                  <a:cubicBezTo>
                    <a:pt x="24" y="22"/>
                    <a:pt x="24" y="22"/>
                    <a:pt x="24" y="22"/>
                  </a:cubicBezTo>
                  <a:cubicBezTo>
                    <a:pt x="28" y="20"/>
                    <a:pt x="28" y="20"/>
                    <a:pt x="28" y="20"/>
                  </a:cubicBezTo>
                  <a:cubicBezTo>
                    <a:pt x="31" y="18"/>
                    <a:pt x="33" y="15"/>
                    <a:pt x="33" y="11"/>
                  </a:cubicBezTo>
                  <a:cubicBezTo>
                    <a:pt x="33" y="5"/>
                    <a:pt x="28" y="0"/>
                    <a:pt x="21" y="0"/>
                  </a:cubicBezTo>
                  <a:cubicBezTo>
                    <a:pt x="14" y="0"/>
                    <a:pt x="9" y="5"/>
                    <a:pt x="9" y="11"/>
                  </a:cubicBezTo>
                  <a:cubicBezTo>
                    <a:pt x="9" y="15"/>
                    <a:pt x="11" y="18"/>
                    <a:pt x="15" y="20"/>
                  </a:cubicBezTo>
                  <a:cubicBezTo>
                    <a:pt x="19" y="22"/>
                    <a:pt x="19" y="22"/>
                    <a:pt x="19" y="22"/>
                  </a:cubicBezTo>
                  <a:cubicBezTo>
                    <a:pt x="14" y="24"/>
                    <a:pt x="14" y="24"/>
                    <a:pt x="14" y="24"/>
                  </a:cubicBezTo>
                  <a:cubicBezTo>
                    <a:pt x="14" y="24"/>
                    <a:pt x="13" y="25"/>
                    <a:pt x="13" y="25"/>
                  </a:cubicBezTo>
                  <a:cubicBezTo>
                    <a:pt x="12" y="25"/>
                    <a:pt x="11" y="26"/>
                    <a:pt x="11" y="26"/>
                  </a:cubicBezTo>
                  <a:cubicBezTo>
                    <a:pt x="10" y="27"/>
                    <a:pt x="9" y="27"/>
                    <a:pt x="9" y="28"/>
                  </a:cubicBezTo>
                  <a:cubicBezTo>
                    <a:pt x="4" y="32"/>
                    <a:pt x="0" y="39"/>
                    <a:pt x="0" y="47"/>
                  </a:cubicBezTo>
                  <a:cubicBezTo>
                    <a:pt x="0" y="48"/>
                    <a:pt x="1" y="50"/>
                    <a:pt x="1" y="51"/>
                  </a:cubicBezTo>
                  <a:cubicBezTo>
                    <a:pt x="2" y="52"/>
                    <a:pt x="3" y="53"/>
                    <a:pt x="4" y="54"/>
                  </a:cubicBezTo>
                  <a:cubicBezTo>
                    <a:pt x="4" y="55"/>
                    <a:pt x="5" y="55"/>
                    <a:pt x="6" y="56"/>
                  </a:cubicBezTo>
                  <a:cubicBezTo>
                    <a:pt x="6" y="56"/>
                    <a:pt x="7" y="57"/>
                    <a:pt x="8" y="57"/>
                  </a:cubicBezTo>
                  <a:cubicBezTo>
                    <a:pt x="12" y="60"/>
                    <a:pt x="16" y="61"/>
                    <a:pt x="21" y="61"/>
                  </a:cubicBezTo>
                  <a:cubicBezTo>
                    <a:pt x="29" y="61"/>
                    <a:pt x="37" y="57"/>
                    <a:pt x="42" y="51"/>
                  </a:cubicBezTo>
                  <a:cubicBezTo>
                    <a:pt x="42" y="50"/>
                    <a:pt x="42" y="48"/>
                    <a:pt x="42" y="47"/>
                  </a:cubicBezTo>
                  <a:cubicBezTo>
                    <a:pt x="42" y="36"/>
                    <a:pt x="36" y="27"/>
                    <a:pt x="28"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45" name="组合 44">
            <a:extLst>
              <a:ext uri="{FF2B5EF4-FFF2-40B4-BE49-F238E27FC236}">
                <a16:creationId xmlns:a16="http://schemas.microsoft.com/office/drawing/2014/main" id="{F59D78A3-9EBE-4D1B-B7FA-308A9735AD5C}"/>
              </a:ext>
            </a:extLst>
          </p:cNvPr>
          <p:cNvGrpSpPr/>
          <p:nvPr/>
        </p:nvGrpSpPr>
        <p:grpSpPr>
          <a:xfrm flipH="1">
            <a:off x="2199637" y="2118294"/>
            <a:ext cx="485862" cy="603218"/>
            <a:chOff x="4167188" y="5011738"/>
            <a:chExt cx="565150" cy="715963"/>
          </a:xfrm>
          <a:solidFill>
            <a:srgbClr val="466274"/>
          </a:solidFill>
        </p:grpSpPr>
        <p:sp>
          <p:nvSpPr>
            <p:cNvPr id="46" name="Freeform 37">
              <a:extLst>
                <a:ext uri="{FF2B5EF4-FFF2-40B4-BE49-F238E27FC236}">
                  <a16:creationId xmlns:a16="http://schemas.microsoft.com/office/drawing/2014/main" id="{F94F5E3A-A5AE-45EF-97A4-08612C1A36A6}"/>
                </a:ext>
              </a:extLst>
            </p:cNvPr>
            <p:cNvSpPr>
              <a:spLocks noEditPoints="1"/>
            </p:cNvSpPr>
            <p:nvPr/>
          </p:nvSpPr>
          <p:spPr bwMode="auto">
            <a:xfrm>
              <a:off x="4167188" y="5281613"/>
              <a:ext cx="565150" cy="446088"/>
            </a:xfrm>
            <a:custGeom>
              <a:avLst/>
              <a:gdLst>
                <a:gd name="T0" fmla="*/ 65 w 65"/>
                <a:gd name="T1" fmla="*/ 16 h 51"/>
                <a:gd name="T2" fmla="*/ 65 w 65"/>
                <a:gd name="T3" fmla="*/ 8 h 51"/>
                <a:gd name="T4" fmla="*/ 56 w 65"/>
                <a:gd name="T5" fmla="*/ 0 h 51"/>
                <a:gd name="T6" fmla="*/ 8 w 65"/>
                <a:gd name="T7" fmla="*/ 0 h 51"/>
                <a:gd name="T8" fmla="*/ 0 w 65"/>
                <a:gd name="T9" fmla="*/ 8 h 51"/>
                <a:gd name="T10" fmla="*/ 0 w 65"/>
                <a:gd name="T11" fmla="*/ 43 h 51"/>
                <a:gd name="T12" fmla="*/ 8 w 65"/>
                <a:gd name="T13" fmla="*/ 51 h 51"/>
                <a:gd name="T14" fmla="*/ 56 w 65"/>
                <a:gd name="T15" fmla="*/ 51 h 51"/>
                <a:gd name="T16" fmla="*/ 65 w 65"/>
                <a:gd name="T17" fmla="*/ 43 h 51"/>
                <a:gd name="T18" fmla="*/ 65 w 65"/>
                <a:gd name="T19" fmla="*/ 41 h 51"/>
                <a:gd name="T20" fmla="*/ 54 w 65"/>
                <a:gd name="T21" fmla="*/ 41 h 51"/>
                <a:gd name="T22" fmla="*/ 54 w 65"/>
                <a:gd name="T23" fmla="*/ 36 h 51"/>
                <a:gd name="T24" fmla="*/ 65 w 65"/>
                <a:gd name="T25" fmla="*/ 36 h 51"/>
                <a:gd name="T26" fmla="*/ 65 w 65"/>
                <a:gd name="T27" fmla="*/ 31 h 51"/>
                <a:gd name="T28" fmla="*/ 54 w 65"/>
                <a:gd name="T29" fmla="*/ 31 h 51"/>
                <a:gd name="T30" fmla="*/ 54 w 65"/>
                <a:gd name="T31" fmla="*/ 26 h 51"/>
                <a:gd name="T32" fmla="*/ 65 w 65"/>
                <a:gd name="T33" fmla="*/ 26 h 51"/>
                <a:gd name="T34" fmla="*/ 65 w 65"/>
                <a:gd name="T35" fmla="*/ 20 h 51"/>
                <a:gd name="T36" fmla="*/ 54 w 65"/>
                <a:gd name="T37" fmla="*/ 20 h 51"/>
                <a:gd name="T38" fmla="*/ 54 w 65"/>
                <a:gd name="T39" fmla="*/ 16 h 51"/>
                <a:gd name="T40" fmla="*/ 65 w 65"/>
                <a:gd name="T41" fmla="*/ 16 h 51"/>
                <a:gd name="T42" fmla="*/ 35 w 65"/>
                <a:gd name="T43" fmla="*/ 30 h 51"/>
                <a:gd name="T44" fmla="*/ 35 w 65"/>
                <a:gd name="T45" fmla="*/ 35 h 51"/>
                <a:gd name="T46" fmla="*/ 32 w 65"/>
                <a:gd name="T47" fmla="*/ 37 h 51"/>
                <a:gd name="T48" fmla="*/ 29 w 65"/>
                <a:gd name="T49" fmla="*/ 35 h 51"/>
                <a:gd name="T50" fmla="*/ 29 w 65"/>
                <a:gd name="T51" fmla="*/ 30 h 51"/>
                <a:gd name="T52" fmla="*/ 25 w 65"/>
                <a:gd name="T53" fmla="*/ 24 h 51"/>
                <a:gd name="T54" fmla="*/ 32 w 65"/>
                <a:gd name="T55" fmla="*/ 17 h 51"/>
                <a:gd name="T56" fmla="*/ 39 w 65"/>
                <a:gd name="T57" fmla="*/ 24 h 51"/>
                <a:gd name="T58" fmla="*/ 35 w 65"/>
                <a:gd name="T59" fmla="*/ 3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51">
                  <a:moveTo>
                    <a:pt x="65" y="16"/>
                  </a:moveTo>
                  <a:cubicBezTo>
                    <a:pt x="65" y="8"/>
                    <a:pt x="65" y="8"/>
                    <a:pt x="65" y="8"/>
                  </a:cubicBezTo>
                  <a:cubicBezTo>
                    <a:pt x="65" y="4"/>
                    <a:pt x="61" y="0"/>
                    <a:pt x="56" y="0"/>
                  </a:cubicBezTo>
                  <a:cubicBezTo>
                    <a:pt x="8" y="0"/>
                    <a:pt x="8" y="0"/>
                    <a:pt x="8" y="0"/>
                  </a:cubicBezTo>
                  <a:cubicBezTo>
                    <a:pt x="3" y="0"/>
                    <a:pt x="0" y="4"/>
                    <a:pt x="0" y="8"/>
                  </a:cubicBezTo>
                  <a:cubicBezTo>
                    <a:pt x="0" y="43"/>
                    <a:pt x="0" y="43"/>
                    <a:pt x="0" y="43"/>
                  </a:cubicBezTo>
                  <a:cubicBezTo>
                    <a:pt x="0" y="47"/>
                    <a:pt x="3" y="51"/>
                    <a:pt x="8" y="51"/>
                  </a:cubicBezTo>
                  <a:cubicBezTo>
                    <a:pt x="56" y="51"/>
                    <a:pt x="56" y="51"/>
                    <a:pt x="56" y="51"/>
                  </a:cubicBezTo>
                  <a:cubicBezTo>
                    <a:pt x="61" y="51"/>
                    <a:pt x="65" y="47"/>
                    <a:pt x="65" y="43"/>
                  </a:cubicBezTo>
                  <a:cubicBezTo>
                    <a:pt x="65" y="41"/>
                    <a:pt x="65" y="41"/>
                    <a:pt x="65" y="41"/>
                  </a:cubicBezTo>
                  <a:cubicBezTo>
                    <a:pt x="54" y="41"/>
                    <a:pt x="54" y="41"/>
                    <a:pt x="54" y="41"/>
                  </a:cubicBezTo>
                  <a:cubicBezTo>
                    <a:pt x="54" y="36"/>
                    <a:pt x="54" y="36"/>
                    <a:pt x="54" y="36"/>
                  </a:cubicBezTo>
                  <a:cubicBezTo>
                    <a:pt x="65" y="36"/>
                    <a:pt x="65" y="36"/>
                    <a:pt x="65" y="36"/>
                  </a:cubicBezTo>
                  <a:cubicBezTo>
                    <a:pt x="65" y="31"/>
                    <a:pt x="65" y="31"/>
                    <a:pt x="65" y="31"/>
                  </a:cubicBezTo>
                  <a:cubicBezTo>
                    <a:pt x="54" y="31"/>
                    <a:pt x="54" y="31"/>
                    <a:pt x="54" y="31"/>
                  </a:cubicBezTo>
                  <a:cubicBezTo>
                    <a:pt x="54" y="26"/>
                    <a:pt x="54" y="26"/>
                    <a:pt x="54" y="26"/>
                  </a:cubicBezTo>
                  <a:cubicBezTo>
                    <a:pt x="65" y="26"/>
                    <a:pt x="65" y="26"/>
                    <a:pt x="65" y="26"/>
                  </a:cubicBezTo>
                  <a:cubicBezTo>
                    <a:pt x="65" y="20"/>
                    <a:pt x="65" y="20"/>
                    <a:pt x="65" y="20"/>
                  </a:cubicBezTo>
                  <a:cubicBezTo>
                    <a:pt x="54" y="20"/>
                    <a:pt x="54" y="20"/>
                    <a:pt x="54" y="20"/>
                  </a:cubicBezTo>
                  <a:cubicBezTo>
                    <a:pt x="54" y="16"/>
                    <a:pt x="54" y="16"/>
                    <a:pt x="54" y="16"/>
                  </a:cubicBezTo>
                  <a:lnTo>
                    <a:pt x="65" y="16"/>
                  </a:lnTo>
                  <a:close/>
                  <a:moveTo>
                    <a:pt x="35" y="30"/>
                  </a:moveTo>
                  <a:cubicBezTo>
                    <a:pt x="35" y="35"/>
                    <a:pt x="35" y="35"/>
                    <a:pt x="35" y="35"/>
                  </a:cubicBezTo>
                  <a:cubicBezTo>
                    <a:pt x="35" y="36"/>
                    <a:pt x="34" y="37"/>
                    <a:pt x="32" y="37"/>
                  </a:cubicBezTo>
                  <a:cubicBezTo>
                    <a:pt x="30" y="37"/>
                    <a:pt x="29" y="36"/>
                    <a:pt x="29" y="35"/>
                  </a:cubicBezTo>
                  <a:cubicBezTo>
                    <a:pt x="29" y="30"/>
                    <a:pt x="29" y="30"/>
                    <a:pt x="29" y="30"/>
                  </a:cubicBezTo>
                  <a:cubicBezTo>
                    <a:pt x="27" y="28"/>
                    <a:pt x="25" y="26"/>
                    <a:pt x="25" y="24"/>
                  </a:cubicBezTo>
                  <a:cubicBezTo>
                    <a:pt x="25" y="20"/>
                    <a:pt x="28" y="17"/>
                    <a:pt x="32" y="17"/>
                  </a:cubicBezTo>
                  <a:cubicBezTo>
                    <a:pt x="36" y="17"/>
                    <a:pt x="39" y="20"/>
                    <a:pt x="39" y="24"/>
                  </a:cubicBezTo>
                  <a:cubicBezTo>
                    <a:pt x="39" y="26"/>
                    <a:pt x="37" y="28"/>
                    <a:pt x="35"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47" name="Freeform 38">
              <a:extLst>
                <a:ext uri="{FF2B5EF4-FFF2-40B4-BE49-F238E27FC236}">
                  <a16:creationId xmlns:a16="http://schemas.microsoft.com/office/drawing/2014/main" id="{26AFDEB3-2695-4F11-B925-75897787A8B0}"/>
                </a:ext>
              </a:extLst>
            </p:cNvPr>
            <p:cNvSpPr>
              <a:spLocks/>
            </p:cNvSpPr>
            <p:nvPr/>
          </p:nvSpPr>
          <p:spPr bwMode="auto">
            <a:xfrm>
              <a:off x="4219575" y="5011738"/>
              <a:ext cx="452438" cy="252413"/>
            </a:xfrm>
            <a:custGeom>
              <a:avLst/>
              <a:gdLst>
                <a:gd name="T0" fmla="*/ 9 w 52"/>
                <a:gd name="T1" fmla="*/ 20 h 29"/>
                <a:gd name="T2" fmla="*/ 22 w 52"/>
                <a:gd name="T3" fmla="*/ 7 h 29"/>
                <a:gd name="T4" fmla="*/ 30 w 52"/>
                <a:gd name="T5" fmla="*/ 7 h 29"/>
                <a:gd name="T6" fmla="*/ 43 w 52"/>
                <a:gd name="T7" fmla="*/ 20 h 29"/>
                <a:gd name="T8" fmla="*/ 43 w 52"/>
                <a:gd name="T9" fmla="*/ 29 h 29"/>
                <a:gd name="T10" fmla="*/ 52 w 52"/>
                <a:gd name="T11" fmla="*/ 29 h 29"/>
                <a:gd name="T12" fmla="*/ 52 w 52"/>
                <a:gd name="T13" fmla="*/ 18 h 29"/>
                <a:gd name="T14" fmla="*/ 35 w 52"/>
                <a:gd name="T15" fmla="*/ 0 h 29"/>
                <a:gd name="T16" fmla="*/ 18 w 52"/>
                <a:gd name="T17" fmla="*/ 0 h 29"/>
                <a:gd name="T18" fmla="*/ 0 w 52"/>
                <a:gd name="T19" fmla="*/ 18 h 29"/>
                <a:gd name="T20" fmla="*/ 0 w 52"/>
                <a:gd name="T21" fmla="*/ 29 h 29"/>
                <a:gd name="T22" fmla="*/ 9 w 52"/>
                <a:gd name="T23" fmla="*/ 29 h 29"/>
                <a:gd name="T24" fmla="*/ 9 w 52"/>
                <a:gd name="T25"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9">
                  <a:moveTo>
                    <a:pt x="9" y="20"/>
                  </a:moveTo>
                  <a:cubicBezTo>
                    <a:pt x="9" y="13"/>
                    <a:pt x="15" y="7"/>
                    <a:pt x="22" y="7"/>
                  </a:cubicBezTo>
                  <a:cubicBezTo>
                    <a:pt x="30" y="7"/>
                    <a:pt x="30" y="7"/>
                    <a:pt x="30" y="7"/>
                  </a:cubicBezTo>
                  <a:cubicBezTo>
                    <a:pt x="37" y="7"/>
                    <a:pt x="43" y="13"/>
                    <a:pt x="43" y="20"/>
                  </a:cubicBezTo>
                  <a:cubicBezTo>
                    <a:pt x="43" y="29"/>
                    <a:pt x="43" y="29"/>
                    <a:pt x="43" y="29"/>
                  </a:cubicBezTo>
                  <a:cubicBezTo>
                    <a:pt x="52" y="29"/>
                    <a:pt x="52" y="29"/>
                    <a:pt x="52" y="29"/>
                  </a:cubicBezTo>
                  <a:cubicBezTo>
                    <a:pt x="52" y="18"/>
                    <a:pt x="52" y="18"/>
                    <a:pt x="52" y="18"/>
                  </a:cubicBezTo>
                  <a:cubicBezTo>
                    <a:pt x="52" y="8"/>
                    <a:pt x="44" y="0"/>
                    <a:pt x="35" y="0"/>
                  </a:cubicBezTo>
                  <a:cubicBezTo>
                    <a:pt x="18" y="0"/>
                    <a:pt x="18" y="0"/>
                    <a:pt x="18" y="0"/>
                  </a:cubicBezTo>
                  <a:cubicBezTo>
                    <a:pt x="8" y="0"/>
                    <a:pt x="0" y="8"/>
                    <a:pt x="0" y="18"/>
                  </a:cubicBezTo>
                  <a:cubicBezTo>
                    <a:pt x="0" y="29"/>
                    <a:pt x="0" y="29"/>
                    <a:pt x="0" y="29"/>
                  </a:cubicBezTo>
                  <a:cubicBezTo>
                    <a:pt x="9" y="29"/>
                    <a:pt x="9" y="29"/>
                    <a:pt x="9" y="29"/>
                  </a:cubicBezTo>
                  <a:lnTo>
                    <a:pt x="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48" name="Freeform 39">
            <a:extLst>
              <a:ext uri="{FF2B5EF4-FFF2-40B4-BE49-F238E27FC236}">
                <a16:creationId xmlns:a16="http://schemas.microsoft.com/office/drawing/2014/main" id="{24CE5AAE-AFF5-4DBE-BA06-B8F87905213D}"/>
              </a:ext>
            </a:extLst>
          </p:cNvPr>
          <p:cNvSpPr>
            <a:spLocks noEditPoints="1"/>
          </p:cNvSpPr>
          <p:nvPr/>
        </p:nvSpPr>
        <p:spPr bwMode="auto">
          <a:xfrm flipH="1">
            <a:off x="3218468" y="2116488"/>
            <a:ext cx="605962" cy="588505"/>
          </a:xfrm>
          <a:custGeom>
            <a:avLst/>
            <a:gdLst>
              <a:gd name="T0" fmla="*/ 46 w 81"/>
              <a:gd name="T1" fmla="*/ 0 h 80"/>
              <a:gd name="T2" fmla="*/ 0 w 81"/>
              <a:gd name="T3" fmla="*/ 65 h 80"/>
              <a:gd name="T4" fmla="*/ 62 w 81"/>
              <a:gd name="T5" fmla="*/ 67 h 80"/>
              <a:gd name="T6" fmla="*/ 62 w 81"/>
              <a:gd name="T7" fmla="*/ 26 h 80"/>
              <a:gd name="T8" fmla="*/ 57 w 81"/>
              <a:gd name="T9" fmla="*/ 10 h 80"/>
              <a:gd name="T10" fmla="*/ 5 w 81"/>
              <a:gd name="T11" fmla="*/ 10 h 80"/>
              <a:gd name="T12" fmla="*/ 42 w 81"/>
              <a:gd name="T13" fmla="*/ 44 h 80"/>
              <a:gd name="T14" fmla="*/ 45 w 81"/>
              <a:gd name="T15" fmla="*/ 44 h 80"/>
              <a:gd name="T16" fmla="*/ 48 w 81"/>
              <a:gd name="T17" fmla="*/ 43 h 80"/>
              <a:gd name="T18" fmla="*/ 47 w 81"/>
              <a:gd name="T19" fmla="*/ 46 h 80"/>
              <a:gd name="T20" fmla="*/ 44 w 81"/>
              <a:gd name="T21" fmla="*/ 47 h 80"/>
              <a:gd name="T22" fmla="*/ 40 w 81"/>
              <a:gd name="T23" fmla="*/ 37 h 80"/>
              <a:gd name="T24" fmla="*/ 48 w 81"/>
              <a:gd name="T25" fmla="*/ 41 h 80"/>
              <a:gd name="T26" fmla="*/ 42 w 81"/>
              <a:gd name="T27" fmla="*/ 43 h 80"/>
              <a:gd name="T28" fmla="*/ 36 w 81"/>
              <a:gd name="T29" fmla="*/ 38 h 80"/>
              <a:gd name="T30" fmla="*/ 32 w 81"/>
              <a:gd name="T31" fmla="*/ 42 h 80"/>
              <a:gd name="T32" fmla="*/ 32 w 81"/>
              <a:gd name="T33" fmla="*/ 36 h 80"/>
              <a:gd name="T34" fmla="*/ 33 w 81"/>
              <a:gd name="T35" fmla="*/ 33 h 80"/>
              <a:gd name="T36" fmla="*/ 38 w 81"/>
              <a:gd name="T37" fmla="*/ 32 h 80"/>
              <a:gd name="T38" fmla="*/ 38 w 81"/>
              <a:gd name="T39" fmla="*/ 35 h 80"/>
              <a:gd name="T40" fmla="*/ 35 w 81"/>
              <a:gd name="T41" fmla="*/ 36 h 80"/>
              <a:gd name="T42" fmla="*/ 31 w 81"/>
              <a:gd name="T43" fmla="*/ 37 h 80"/>
              <a:gd name="T44" fmla="*/ 27 w 81"/>
              <a:gd name="T45" fmla="*/ 46 h 80"/>
              <a:gd name="T46" fmla="*/ 24 w 81"/>
              <a:gd name="T47" fmla="*/ 37 h 80"/>
              <a:gd name="T48" fmla="*/ 25 w 81"/>
              <a:gd name="T49" fmla="*/ 34 h 80"/>
              <a:gd name="T50" fmla="*/ 30 w 81"/>
              <a:gd name="T51" fmla="*/ 32 h 80"/>
              <a:gd name="T52" fmla="*/ 31 w 81"/>
              <a:gd name="T53" fmla="*/ 35 h 80"/>
              <a:gd name="T54" fmla="*/ 28 w 81"/>
              <a:gd name="T55" fmla="*/ 35 h 80"/>
              <a:gd name="T56" fmla="*/ 7 w 81"/>
              <a:gd name="T57" fmla="*/ 44 h 80"/>
              <a:gd name="T58" fmla="*/ 11 w 81"/>
              <a:gd name="T59" fmla="*/ 44 h 80"/>
              <a:gd name="T60" fmla="*/ 12 w 81"/>
              <a:gd name="T61" fmla="*/ 44 h 80"/>
              <a:gd name="T62" fmla="*/ 11 w 81"/>
              <a:gd name="T63" fmla="*/ 46 h 80"/>
              <a:gd name="T64" fmla="*/ 7 w 81"/>
              <a:gd name="T65" fmla="*/ 46 h 80"/>
              <a:gd name="T66" fmla="*/ 3 w 81"/>
              <a:gd name="T67" fmla="*/ 41 h 80"/>
              <a:gd name="T68" fmla="*/ 7 w 81"/>
              <a:gd name="T69" fmla="*/ 36 h 80"/>
              <a:gd name="T70" fmla="*/ 12 w 81"/>
              <a:gd name="T71" fmla="*/ 37 h 80"/>
              <a:gd name="T72" fmla="*/ 11 w 81"/>
              <a:gd name="T73" fmla="*/ 39 h 80"/>
              <a:gd name="T74" fmla="*/ 9 w 81"/>
              <a:gd name="T75" fmla="*/ 38 h 80"/>
              <a:gd name="T76" fmla="*/ 7 w 81"/>
              <a:gd name="T77" fmla="*/ 44 h 80"/>
              <a:gd name="T78" fmla="*/ 22 w 81"/>
              <a:gd name="T79" fmla="*/ 37 h 80"/>
              <a:gd name="T80" fmla="*/ 18 w 81"/>
              <a:gd name="T81" fmla="*/ 47 h 80"/>
              <a:gd name="T82" fmla="*/ 14 w 81"/>
              <a:gd name="T83" fmla="*/ 37 h 80"/>
              <a:gd name="T84" fmla="*/ 13 w 81"/>
              <a:gd name="T85" fmla="*/ 52 h 80"/>
              <a:gd name="T86" fmla="*/ 50 w 81"/>
              <a:gd name="T87" fmla="*/ 52 h 80"/>
              <a:gd name="T88" fmla="*/ 53 w 81"/>
              <a:gd name="T89" fmla="*/ 44 h 80"/>
              <a:gd name="T90" fmla="*/ 56 w 81"/>
              <a:gd name="T91" fmla="*/ 44 h 80"/>
              <a:gd name="T92" fmla="*/ 59 w 81"/>
              <a:gd name="T93" fmla="*/ 43 h 80"/>
              <a:gd name="T94" fmla="*/ 58 w 81"/>
              <a:gd name="T95" fmla="*/ 46 h 80"/>
              <a:gd name="T96" fmla="*/ 55 w 81"/>
              <a:gd name="T97" fmla="*/ 47 h 80"/>
              <a:gd name="T98" fmla="*/ 50 w 81"/>
              <a:gd name="T99" fmla="*/ 37 h 80"/>
              <a:gd name="T100" fmla="*/ 59 w 81"/>
              <a:gd name="T101" fmla="*/ 41 h 80"/>
              <a:gd name="T102" fmla="*/ 74 w 81"/>
              <a:gd name="T103" fmla="*/ 49 h 80"/>
              <a:gd name="T104" fmla="*/ 74 w 81"/>
              <a:gd name="T105" fmla="*/ 44 h 80"/>
              <a:gd name="T106" fmla="*/ 17 w 81"/>
              <a:gd name="T107" fmla="*/ 44 h 80"/>
              <a:gd name="T108" fmla="*/ 19 w 81"/>
              <a:gd name="T109" fmla="*/ 44 h 80"/>
              <a:gd name="T110" fmla="*/ 20 w 81"/>
              <a:gd name="T111" fmla="*/ 40 h 80"/>
              <a:gd name="T112" fmla="*/ 18 w 81"/>
              <a:gd name="T113" fmla="*/ 38 h 80"/>
              <a:gd name="T114" fmla="*/ 16 w 81"/>
              <a:gd name="T115" fmla="*/ 40 h 80"/>
              <a:gd name="T116" fmla="*/ 17 w 81"/>
              <a:gd name="T117" fmla="*/ 44 h 80"/>
              <a:gd name="T118" fmla="*/ 43 w 81"/>
              <a:gd name="T119" fmla="*/ 38 h 80"/>
              <a:gd name="T120" fmla="*/ 45 w 81"/>
              <a:gd name="T121" fmla="*/ 39 h 80"/>
              <a:gd name="T122" fmla="*/ 54 w 81"/>
              <a:gd name="T123" fmla="*/ 38 h 80"/>
              <a:gd name="T124" fmla="*/ 56 w 81"/>
              <a:gd name="T125" fmla="*/ 3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 h="80">
                <a:moveTo>
                  <a:pt x="62" y="26"/>
                </a:moveTo>
                <a:cubicBezTo>
                  <a:pt x="62" y="17"/>
                  <a:pt x="62" y="17"/>
                  <a:pt x="62" y="17"/>
                </a:cubicBezTo>
                <a:cubicBezTo>
                  <a:pt x="62" y="5"/>
                  <a:pt x="55" y="0"/>
                  <a:pt x="46" y="0"/>
                </a:cubicBezTo>
                <a:cubicBezTo>
                  <a:pt x="15" y="0"/>
                  <a:pt x="15" y="0"/>
                  <a:pt x="15" y="0"/>
                </a:cubicBezTo>
                <a:cubicBezTo>
                  <a:pt x="7" y="0"/>
                  <a:pt x="0" y="5"/>
                  <a:pt x="0" y="17"/>
                </a:cubicBezTo>
                <a:cubicBezTo>
                  <a:pt x="0" y="65"/>
                  <a:pt x="0" y="65"/>
                  <a:pt x="0" y="65"/>
                </a:cubicBezTo>
                <a:cubicBezTo>
                  <a:pt x="0" y="77"/>
                  <a:pt x="7" y="80"/>
                  <a:pt x="15" y="80"/>
                </a:cubicBezTo>
                <a:cubicBezTo>
                  <a:pt x="46" y="80"/>
                  <a:pt x="46" y="80"/>
                  <a:pt x="46" y="80"/>
                </a:cubicBezTo>
                <a:cubicBezTo>
                  <a:pt x="54" y="80"/>
                  <a:pt x="61" y="77"/>
                  <a:pt x="62" y="67"/>
                </a:cubicBezTo>
                <a:cubicBezTo>
                  <a:pt x="76" y="66"/>
                  <a:pt x="81" y="60"/>
                  <a:pt x="81" y="52"/>
                </a:cubicBezTo>
                <a:cubicBezTo>
                  <a:pt x="81" y="41"/>
                  <a:pt x="81" y="41"/>
                  <a:pt x="81" y="41"/>
                </a:cubicBezTo>
                <a:cubicBezTo>
                  <a:pt x="81" y="33"/>
                  <a:pt x="76" y="27"/>
                  <a:pt x="62" y="26"/>
                </a:cubicBezTo>
                <a:close/>
                <a:moveTo>
                  <a:pt x="13" y="3"/>
                </a:moveTo>
                <a:cubicBezTo>
                  <a:pt x="49" y="3"/>
                  <a:pt x="49" y="3"/>
                  <a:pt x="49" y="3"/>
                </a:cubicBezTo>
                <a:cubicBezTo>
                  <a:pt x="54" y="3"/>
                  <a:pt x="57" y="6"/>
                  <a:pt x="57" y="10"/>
                </a:cubicBezTo>
                <a:cubicBezTo>
                  <a:pt x="57" y="14"/>
                  <a:pt x="54" y="15"/>
                  <a:pt x="49" y="15"/>
                </a:cubicBezTo>
                <a:cubicBezTo>
                  <a:pt x="13" y="15"/>
                  <a:pt x="13" y="15"/>
                  <a:pt x="13" y="15"/>
                </a:cubicBezTo>
                <a:cubicBezTo>
                  <a:pt x="9" y="15"/>
                  <a:pt x="5" y="14"/>
                  <a:pt x="5" y="10"/>
                </a:cubicBezTo>
                <a:cubicBezTo>
                  <a:pt x="5" y="6"/>
                  <a:pt x="9" y="3"/>
                  <a:pt x="13" y="3"/>
                </a:cubicBezTo>
                <a:close/>
                <a:moveTo>
                  <a:pt x="42" y="43"/>
                </a:moveTo>
                <a:cubicBezTo>
                  <a:pt x="42" y="44"/>
                  <a:pt x="42" y="44"/>
                  <a:pt x="42" y="44"/>
                </a:cubicBezTo>
                <a:cubicBezTo>
                  <a:pt x="43" y="44"/>
                  <a:pt x="43" y="44"/>
                  <a:pt x="43" y="44"/>
                </a:cubicBezTo>
                <a:cubicBezTo>
                  <a:pt x="44" y="44"/>
                  <a:pt x="44" y="44"/>
                  <a:pt x="44" y="44"/>
                </a:cubicBezTo>
                <a:cubicBezTo>
                  <a:pt x="45" y="44"/>
                  <a:pt x="45" y="44"/>
                  <a:pt x="45" y="44"/>
                </a:cubicBezTo>
                <a:cubicBezTo>
                  <a:pt x="46" y="44"/>
                  <a:pt x="46" y="44"/>
                  <a:pt x="46" y="44"/>
                </a:cubicBezTo>
                <a:cubicBezTo>
                  <a:pt x="47" y="44"/>
                  <a:pt x="47" y="44"/>
                  <a:pt x="47" y="44"/>
                </a:cubicBezTo>
                <a:cubicBezTo>
                  <a:pt x="48" y="43"/>
                  <a:pt x="48" y="43"/>
                  <a:pt x="48" y="43"/>
                </a:cubicBezTo>
                <a:cubicBezTo>
                  <a:pt x="48" y="43"/>
                  <a:pt x="48" y="44"/>
                  <a:pt x="48" y="44"/>
                </a:cubicBezTo>
                <a:cubicBezTo>
                  <a:pt x="48" y="45"/>
                  <a:pt x="48" y="46"/>
                  <a:pt x="47" y="46"/>
                </a:cubicBezTo>
                <a:cubicBezTo>
                  <a:pt x="47" y="46"/>
                  <a:pt x="47" y="46"/>
                  <a:pt x="47" y="46"/>
                </a:cubicBezTo>
                <a:cubicBezTo>
                  <a:pt x="47" y="46"/>
                  <a:pt x="47" y="46"/>
                  <a:pt x="46" y="46"/>
                </a:cubicBezTo>
                <a:cubicBezTo>
                  <a:pt x="45" y="47"/>
                  <a:pt x="45" y="47"/>
                  <a:pt x="45" y="47"/>
                </a:cubicBezTo>
                <a:cubicBezTo>
                  <a:pt x="45" y="47"/>
                  <a:pt x="45" y="47"/>
                  <a:pt x="44" y="47"/>
                </a:cubicBezTo>
                <a:cubicBezTo>
                  <a:pt x="42" y="47"/>
                  <a:pt x="41" y="46"/>
                  <a:pt x="40" y="45"/>
                </a:cubicBezTo>
                <a:cubicBezTo>
                  <a:pt x="39" y="44"/>
                  <a:pt x="38" y="43"/>
                  <a:pt x="38" y="41"/>
                </a:cubicBezTo>
                <a:cubicBezTo>
                  <a:pt x="38" y="40"/>
                  <a:pt x="39" y="38"/>
                  <a:pt x="40" y="37"/>
                </a:cubicBezTo>
                <a:cubicBezTo>
                  <a:pt x="41" y="36"/>
                  <a:pt x="42" y="36"/>
                  <a:pt x="44" y="36"/>
                </a:cubicBezTo>
                <a:cubicBezTo>
                  <a:pt x="45" y="36"/>
                  <a:pt x="46" y="36"/>
                  <a:pt x="47" y="37"/>
                </a:cubicBezTo>
                <a:cubicBezTo>
                  <a:pt x="48" y="38"/>
                  <a:pt x="48" y="39"/>
                  <a:pt x="48" y="41"/>
                </a:cubicBezTo>
                <a:cubicBezTo>
                  <a:pt x="48" y="41"/>
                  <a:pt x="47" y="42"/>
                  <a:pt x="45" y="42"/>
                </a:cubicBezTo>
                <a:cubicBezTo>
                  <a:pt x="43" y="42"/>
                  <a:pt x="41" y="42"/>
                  <a:pt x="41" y="43"/>
                </a:cubicBezTo>
                <a:lnTo>
                  <a:pt x="42" y="43"/>
                </a:lnTo>
                <a:close/>
                <a:moveTo>
                  <a:pt x="36" y="36"/>
                </a:moveTo>
                <a:cubicBezTo>
                  <a:pt x="37" y="36"/>
                  <a:pt x="38" y="37"/>
                  <a:pt x="38" y="37"/>
                </a:cubicBezTo>
                <a:cubicBezTo>
                  <a:pt x="38" y="38"/>
                  <a:pt x="37" y="38"/>
                  <a:pt x="36" y="38"/>
                </a:cubicBezTo>
                <a:cubicBezTo>
                  <a:pt x="36" y="38"/>
                  <a:pt x="35" y="40"/>
                  <a:pt x="35" y="42"/>
                </a:cubicBezTo>
                <a:cubicBezTo>
                  <a:pt x="35" y="45"/>
                  <a:pt x="35" y="46"/>
                  <a:pt x="34" y="46"/>
                </a:cubicBezTo>
                <a:cubicBezTo>
                  <a:pt x="33" y="46"/>
                  <a:pt x="32" y="45"/>
                  <a:pt x="32" y="42"/>
                </a:cubicBezTo>
                <a:cubicBezTo>
                  <a:pt x="32" y="40"/>
                  <a:pt x="32" y="38"/>
                  <a:pt x="32" y="38"/>
                </a:cubicBezTo>
                <a:cubicBezTo>
                  <a:pt x="31" y="38"/>
                  <a:pt x="31" y="38"/>
                  <a:pt x="31" y="37"/>
                </a:cubicBezTo>
                <a:cubicBezTo>
                  <a:pt x="31" y="37"/>
                  <a:pt x="31" y="36"/>
                  <a:pt x="32" y="36"/>
                </a:cubicBezTo>
                <a:cubicBezTo>
                  <a:pt x="32" y="36"/>
                  <a:pt x="32" y="36"/>
                  <a:pt x="32" y="36"/>
                </a:cubicBezTo>
                <a:cubicBezTo>
                  <a:pt x="32" y="36"/>
                  <a:pt x="32" y="35"/>
                  <a:pt x="32" y="34"/>
                </a:cubicBezTo>
                <a:cubicBezTo>
                  <a:pt x="32" y="34"/>
                  <a:pt x="32" y="34"/>
                  <a:pt x="33" y="33"/>
                </a:cubicBezTo>
                <a:cubicBezTo>
                  <a:pt x="34" y="33"/>
                  <a:pt x="35" y="32"/>
                  <a:pt x="36" y="32"/>
                </a:cubicBezTo>
                <a:cubicBezTo>
                  <a:pt x="36" y="32"/>
                  <a:pt x="37" y="32"/>
                  <a:pt x="37" y="32"/>
                </a:cubicBezTo>
                <a:cubicBezTo>
                  <a:pt x="38" y="32"/>
                  <a:pt x="38" y="32"/>
                  <a:pt x="38" y="32"/>
                </a:cubicBezTo>
                <a:cubicBezTo>
                  <a:pt x="38" y="34"/>
                  <a:pt x="38" y="35"/>
                  <a:pt x="38" y="35"/>
                </a:cubicBezTo>
                <a:cubicBezTo>
                  <a:pt x="38" y="35"/>
                  <a:pt x="38" y="35"/>
                  <a:pt x="38" y="35"/>
                </a:cubicBezTo>
                <a:cubicBezTo>
                  <a:pt x="38" y="35"/>
                  <a:pt x="38" y="35"/>
                  <a:pt x="38" y="35"/>
                </a:cubicBezTo>
                <a:cubicBezTo>
                  <a:pt x="37" y="35"/>
                  <a:pt x="37" y="35"/>
                  <a:pt x="37" y="35"/>
                </a:cubicBezTo>
                <a:cubicBezTo>
                  <a:pt x="36" y="35"/>
                  <a:pt x="36" y="35"/>
                  <a:pt x="36" y="35"/>
                </a:cubicBezTo>
                <a:cubicBezTo>
                  <a:pt x="35" y="35"/>
                  <a:pt x="35" y="36"/>
                  <a:pt x="35" y="36"/>
                </a:cubicBezTo>
                <a:cubicBezTo>
                  <a:pt x="35" y="36"/>
                  <a:pt x="36" y="36"/>
                  <a:pt x="36" y="36"/>
                </a:cubicBezTo>
                <a:close/>
                <a:moveTo>
                  <a:pt x="29" y="36"/>
                </a:moveTo>
                <a:cubicBezTo>
                  <a:pt x="30" y="36"/>
                  <a:pt x="31" y="37"/>
                  <a:pt x="31" y="37"/>
                </a:cubicBezTo>
                <a:cubicBezTo>
                  <a:pt x="31" y="38"/>
                  <a:pt x="30" y="38"/>
                  <a:pt x="29" y="38"/>
                </a:cubicBezTo>
                <a:cubicBezTo>
                  <a:pt x="29" y="38"/>
                  <a:pt x="28" y="40"/>
                  <a:pt x="28" y="42"/>
                </a:cubicBezTo>
                <a:cubicBezTo>
                  <a:pt x="28" y="45"/>
                  <a:pt x="28" y="46"/>
                  <a:pt x="27" y="46"/>
                </a:cubicBezTo>
                <a:cubicBezTo>
                  <a:pt x="26" y="46"/>
                  <a:pt x="25" y="45"/>
                  <a:pt x="25" y="42"/>
                </a:cubicBezTo>
                <a:cubicBezTo>
                  <a:pt x="25" y="40"/>
                  <a:pt x="25" y="38"/>
                  <a:pt x="25" y="38"/>
                </a:cubicBezTo>
                <a:cubicBezTo>
                  <a:pt x="24" y="38"/>
                  <a:pt x="24" y="38"/>
                  <a:pt x="24" y="37"/>
                </a:cubicBezTo>
                <a:cubicBezTo>
                  <a:pt x="24" y="37"/>
                  <a:pt x="24" y="36"/>
                  <a:pt x="25" y="36"/>
                </a:cubicBezTo>
                <a:cubicBezTo>
                  <a:pt x="25" y="36"/>
                  <a:pt x="25" y="36"/>
                  <a:pt x="25" y="36"/>
                </a:cubicBezTo>
                <a:cubicBezTo>
                  <a:pt x="25" y="36"/>
                  <a:pt x="25" y="35"/>
                  <a:pt x="25" y="34"/>
                </a:cubicBezTo>
                <a:cubicBezTo>
                  <a:pt x="25" y="34"/>
                  <a:pt x="25" y="34"/>
                  <a:pt x="26" y="33"/>
                </a:cubicBezTo>
                <a:cubicBezTo>
                  <a:pt x="27" y="33"/>
                  <a:pt x="28" y="32"/>
                  <a:pt x="29" y="32"/>
                </a:cubicBezTo>
                <a:cubicBezTo>
                  <a:pt x="29" y="32"/>
                  <a:pt x="30" y="32"/>
                  <a:pt x="30" y="32"/>
                </a:cubicBezTo>
                <a:cubicBezTo>
                  <a:pt x="31" y="32"/>
                  <a:pt x="31" y="32"/>
                  <a:pt x="31" y="32"/>
                </a:cubicBezTo>
                <a:cubicBezTo>
                  <a:pt x="31" y="34"/>
                  <a:pt x="31" y="35"/>
                  <a:pt x="31" y="35"/>
                </a:cubicBezTo>
                <a:cubicBezTo>
                  <a:pt x="31" y="35"/>
                  <a:pt x="31" y="35"/>
                  <a:pt x="31" y="35"/>
                </a:cubicBezTo>
                <a:cubicBezTo>
                  <a:pt x="31" y="35"/>
                  <a:pt x="31" y="35"/>
                  <a:pt x="31" y="35"/>
                </a:cubicBezTo>
                <a:cubicBezTo>
                  <a:pt x="30" y="35"/>
                  <a:pt x="30" y="35"/>
                  <a:pt x="30" y="35"/>
                </a:cubicBezTo>
                <a:cubicBezTo>
                  <a:pt x="29" y="35"/>
                  <a:pt x="29" y="35"/>
                  <a:pt x="28" y="35"/>
                </a:cubicBezTo>
                <a:cubicBezTo>
                  <a:pt x="28" y="35"/>
                  <a:pt x="28" y="36"/>
                  <a:pt x="28" y="36"/>
                </a:cubicBezTo>
                <a:cubicBezTo>
                  <a:pt x="28" y="36"/>
                  <a:pt x="29" y="36"/>
                  <a:pt x="29" y="36"/>
                </a:cubicBezTo>
                <a:close/>
                <a:moveTo>
                  <a:pt x="7" y="44"/>
                </a:moveTo>
                <a:cubicBezTo>
                  <a:pt x="8" y="44"/>
                  <a:pt x="8" y="44"/>
                  <a:pt x="9" y="44"/>
                </a:cubicBezTo>
                <a:cubicBezTo>
                  <a:pt x="9" y="44"/>
                  <a:pt x="10" y="44"/>
                  <a:pt x="10" y="44"/>
                </a:cubicBezTo>
                <a:cubicBezTo>
                  <a:pt x="11" y="44"/>
                  <a:pt x="11" y="44"/>
                  <a:pt x="11" y="44"/>
                </a:cubicBezTo>
                <a:cubicBezTo>
                  <a:pt x="11" y="43"/>
                  <a:pt x="11" y="43"/>
                  <a:pt x="11" y="43"/>
                </a:cubicBezTo>
                <a:cubicBezTo>
                  <a:pt x="12" y="43"/>
                  <a:pt x="12" y="43"/>
                  <a:pt x="12" y="43"/>
                </a:cubicBezTo>
                <a:cubicBezTo>
                  <a:pt x="12" y="43"/>
                  <a:pt x="12" y="44"/>
                  <a:pt x="12" y="44"/>
                </a:cubicBezTo>
                <a:cubicBezTo>
                  <a:pt x="12" y="45"/>
                  <a:pt x="12" y="46"/>
                  <a:pt x="12" y="46"/>
                </a:cubicBezTo>
                <a:cubicBezTo>
                  <a:pt x="11" y="46"/>
                  <a:pt x="11" y="46"/>
                  <a:pt x="11" y="46"/>
                </a:cubicBezTo>
                <a:cubicBezTo>
                  <a:pt x="11" y="46"/>
                  <a:pt x="11" y="46"/>
                  <a:pt x="11" y="46"/>
                </a:cubicBezTo>
                <a:cubicBezTo>
                  <a:pt x="10" y="47"/>
                  <a:pt x="10" y="47"/>
                  <a:pt x="10" y="47"/>
                </a:cubicBezTo>
                <a:cubicBezTo>
                  <a:pt x="10" y="47"/>
                  <a:pt x="9" y="47"/>
                  <a:pt x="9" y="47"/>
                </a:cubicBezTo>
                <a:cubicBezTo>
                  <a:pt x="8" y="47"/>
                  <a:pt x="7" y="46"/>
                  <a:pt x="7" y="46"/>
                </a:cubicBezTo>
                <a:cubicBezTo>
                  <a:pt x="6" y="46"/>
                  <a:pt x="5" y="46"/>
                  <a:pt x="5" y="45"/>
                </a:cubicBezTo>
                <a:cubicBezTo>
                  <a:pt x="4" y="45"/>
                  <a:pt x="4" y="44"/>
                  <a:pt x="4" y="44"/>
                </a:cubicBezTo>
                <a:cubicBezTo>
                  <a:pt x="3" y="43"/>
                  <a:pt x="3" y="42"/>
                  <a:pt x="3" y="41"/>
                </a:cubicBezTo>
                <a:cubicBezTo>
                  <a:pt x="3" y="40"/>
                  <a:pt x="3" y="40"/>
                  <a:pt x="4" y="39"/>
                </a:cubicBezTo>
                <a:cubicBezTo>
                  <a:pt x="4" y="38"/>
                  <a:pt x="4" y="38"/>
                  <a:pt x="5" y="37"/>
                </a:cubicBezTo>
                <a:cubicBezTo>
                  <a:pt x="5" y="37"/>
                  <a:pt x="6" y="36"/>
                  <a:pt x="7" y="36"/>
                </a:cubicBezTo>
                <a:cubicBezTo>
                  <a:pt x="7" y="36"/>
                  <a:pt x="8" y="36"/>
                  <a:pt x="9" y="36"/>
                </a:cubicBezTo>
                <a:cubicBezTo>
                  <a:pt x="9" y="36"/>
                  <a:pt x="10" y="36"/>
                  <a:pt x="10" y="36"/>
                </a:cubicBezTo>
                <a:cubicBezTo>
                  <a:pt x="11" y="36"/>
                  <a:pt x="12" y="37"/>
                  <a:pt x="12" y="37"/>
                </a:cubicBezTo>
                <a:cubicBezTo>
                  <a:pt x="12" y="38"/>
                  <a:pt x="12" y="39"/>
                  <a:pt x="12" y="39"/>
                </a:cubicBezTo>
                <a:cubicBezTo>
                  <a:pt x="11" y="39"/>
                  <a:pt x="11" y="39"/>
                  <a:pt x="11" y="39"/>
                </a:cubicBezTo>
                <a:cubicBezTo>
                  <a:pt x="11" y="39"/>
                  <a:pt x="11" y="39"/>
                  <a:pt x="11" y="39"/>
                </a:cubicBezTo>
                <a:cubicBezTo>
                  <a:pt x="11" y="39"/>
                  <a:pt x="11" y="39"/>
                  <a:pt x="11" y="39"/>
                </a:cubicBezTo>
                <a:cubicBezTo>
                  <a:pt x="10" y="38"/>
                  <a:pt x="10" y="38"/>
                  <a:pt x="10" y="38"/>
                </a:cubicBezTo>
                <a:cubicBezTo>
                  <a:pt x="9" y="38"/>
                  <a:pt x="9" y="38"/>
                  <a:pt x="9" y="38"/>
                </a:cubicBezTo>
                <a:cubicBezTo>
                  <a:pt x="8" y="38"/>
                  <a:pt x="7" y="39"/>
                  <a:pt x="7" y="39"/>
                </a:cubicBezTo>
                <a:cubicBezTo>
                  <a:pt x="7" y="40"/>
                  <a:pt x="6" y="40"/>
                  <a:pt x="6" y="41"/>
                </a:cubicBezTo>
                <a:cubicBezTo>
                  <a:pt x="6" y="42"/>
                  <a:pt x="7" y="43"/>
                  <a:pt x="7" y="44"/>
                </a:cubicBezTo>
                <a:close/>
                <a:moveTo>
                  <a:pt x="14" y="37"/>
                </a:moveTo>
                <a:cubicBezTo>
                  <a:pt x="15" y="36"/>
                  <a:pt x="16" y="36"/>
                  <a:pt x="18" y="36"/>
                </a:cubicBezTo>
                <a:cubicBezTo>
                  <a:pt x="20" y="36"/>
                  <a:pt x="21" y="36"/>
                  <a:pt x="22" y="37"/>
                </a:cubicBezTo>
                <a:cubicBezTo>
                  <a:pt x="23" y="38"/>
                  <a:pt x="23" y="40"/>
                  <a:pt x="23" y="41"/>
                </a:cubicBezTo>
                <a:cubicBezTo>
                  <a:pt x="23" y="43"/>
                  <a:pt x="23" y="44"/>
                  <a:pt x="22" y="45"/>
                </a:cubicBezTo>
                <a:cubicBezTo>
                  <a:pt x="21" y="46"/>
                  <a:pt x="20" y="47"/>
                  <a:pt x="18" y="47"/>
                </a:cubicBezTo>
                <a:cubicBezTo>
                  <a:pt x="16" y="47"/>
                  <a:pt x="15" y="46"/>
                  <a:pt x="14" y="45"/>
                </a:cubicBezTo>
                <a:cubicBezTo>
                  <a:pt x="13" y="44"/>
                  <a:pt x="13" y="43"/>
                  <a:pt x="13" y="41"/>
                </a:cubicBezTo>
                <a:cubicBezTo>
                  <a:pt x="13" y="40"/>
                  <a:pt x="13" y="38"/>
                  <a:pt x="14" y="37"/>
                </a:cubicBezTo>
                <a:close/>
                <a:moveTo>
                  <a:pt x="48" y="54"/>
                </a:moveTo>
                <a:cubicBezTo>
                  <a:pt x="15" y="54"/>
                  <a:pt x="15" y="54"/>
                  <a:pt x="15" y="54"/>
                </a:cubicBezTo>
                <a:cubicBezTo>
                  <a:pt x="14" y="54"/>
                  <a:pt x="13" y="53"/>
                  <a:pt x="13" y="52"/>
                </a:cubicBezTo>
                <a:cubicBezTo>
                  <a:pt x="13" y="51"/>
                  <a:pt x="14" y="50"/>
                  <a:pt x="15" y="50"/>
                </a:cubicBezTo>
                <a:cubicBezTo>
                  <a:pt x="48" y="50"/>
                  <a:pt x="48" y="50"/>
                  <a:pt x="48" y="50"/>
                </a:cubicBezTo>
                <a:cubicBezTo>
                  <a:pt x="49" y="50"/>
                  <a:pt x="50" y="51"/>
                  <a:pt x="50" y="52"/>
                </a:cubicBezTo>
                <a:cubicBezTo>
                  <a:pt x="50" y="53"/>
                  <a:pt x="49" y="54"/>
                  <a:pt x="48" y="54"/>
                </a:cubicBezTo>
                <a:close/>
                <a:moveTo>
                  <a:pt x="52" y="43"/>
                </a:moveTo>
                <a:cubicBezTo>
                  <a:pt x="53" y="44"/>
                  <a:pt x="53" y="44"/>
                  <a:pt x="53" y="44"/>
                </a:cubicBezTo>
                <a:cubicBezTo>
                  <a:pt x="54" y="44"/>
                  <a:pt x="54" y="44"/>
                  <a:pt x="54" y="44"/>
                </a:cubicBezTo>
                <a:cubicBezTo>
                  <a:pt x="54" y="44"/>
                  <a:pt x="55" y="44"/>
                  <a:pt x="55" y="44"/>
                </a:cubicBezTo>
                <a:cubicBezTo>
                  <a:pt x="56" y="44"/>
                  <a:pt x="56" y="44"/>
                  <a:pt x="56" y="44"/>
                </a:cubicBezTo>
                <a:cubicBezTo>
                  <a:pt x="57" y="44"/>
                  <a:pt x="57" y="44"/>
                  <a:pt x="57" y="44"/>
                </a:cubicBezTo>
                <a:cubicBezTo>
                  <a:pt x="58" y="44"/>
                  <a:pt x="58" y="44"/>
                  <a:pt x="58" y="44"/>
                </a:cubicBezTo>
                <a:cubicBezTo>
                  <a:pt x="59" y="43"/>
                  <a:pt x="59" y="43"/>
                  <a:pt x="59" y="43"/>
                </a:cubicBezTo>
                <a:cubicBezTo>
                  <a:pt x="59" y="43"/>
                  <a:pt x="59" y="44"/>
                  <a:pt x="59" y="44"/>
                </a:cubicBezTo>
                <a:cubicBezTo>
                  <a:pt x="59" y="45"/>
                  <a:pt x="59" y="46"/>
                  <a:pt x="58" y="46"/>
                </a:cubicBezTo>
                <a:cubicBezTo>
                  <a:pt x="58" y="46"/>
                  <a:pt x="58" y="46"/>
                  <a:pt x="58" y="46"/>
                </a:cubicBezTo>
                <a:cubicBezTo>
                  <a:pt x="58" y="46"/>
                  <a:pt x="58" y="46"/>
                  <a:pt x="57" y="46"/>
                </a:cubicBezTo>
                <a:cubicBezTo>
                  <a:pt x="56" y="47"/>
                  <a:pt x="56" y="47"/>
                  <a:pt x="56" y="47"/>
                </a:cubicBezTo>
                <a:cubicBezTo>
                  <a:pt x="56" y="47"/>
                  <a:pt x="55" y="47"/>
                  <a:pt x="55" y="47"/>
                </a:cubicBezTo>
                <a:cubicBezTo>
                  <a:pt x="53" y="47"/>
                  <a:pt x="52" y="46"/>
                  <a:pt x="51" y="45"/>
                </a:cubicBezTo>
                <a:cubicBezTo>
                  <a:pt x="50" y="44"/>
                  <a:pt x="49" y="43"/>
                  <a:pt x="49" y="41"/>
                </a:cubicBezTo>
                <a:cubicBezTo>
                  <a:pt x="49" y="40"/>
                  <a:pt x="50" y="38"/>
                  <a:pt x="50" y="37"/>
                </a:cubicBezTo>
                <a:cubicBezTo>
                  <a:pt x="51" y="36"/>
                  <a:pt x="53" y="36"/>
                  <a:pt x="54" y="36"/>
                </a:cubicBezTo>
                <a:cubicBezTo>
                  <a:pt x="56" y="36"/>
                  <a:pt x="57" y="36"/>
                  <a:pt x="58" y="37"/>
                </a:cubicBezTo>
                <a:cubicBezTo>
                  <a:pt x="59" y="38"/>
                  <a:pt x="59" y="39"/>
                  <a:pt x="59" y="41"/>
                </a:cubicBezTo>
                <a:cubicBezTo>
                  <a:pt x="59" y="41"/>
                  <a:pt x="57" y="42"/>
                  <a:pt x="56" y="42"/>
                </a:cubicBezTo>
                <a:cubicBezTo>
                  <a:pt x="54" y="42"/>
                  <a:pt x="52" y="42"/>
                  <a:pt x="52" y="43"/>
                </a:cubicBezTo>
                <a:close/>
                <a:moveTo>
                  <a:pt x="74" y="49"/>
                </a:moveTo>
                <a:cubicBezTo>
                  <a:pt x="74" y="55"/>
                  <a:pt x="71" y="59"/>
                  <a:pt x="62" y="61"/>
                </a:cubicBezTo>
                <a:cubicBezTo>
                  <a:pt x="62" y="32"/>
                  <a:pt x="62" y="32"/>
                  <a:pt x="62" y="32"/>
                </a:cubicBezTo>
                <a:cubicBezTo>
                  <a:pt x="71" y="34"/>
                  <a:pt x="74" y="38"/>
                  <a:pt x="74" y="44"/>
                </a:cubicBezTo>
                <a:lnTo>
                  <a:pt x="74" y="49"/>
                </a:lnTo>
                <a:close/>
                <a:moveTo>
                  <a:pt x="17" y="44"/>
                </a:moveTo>
                <a:cubicBezTo>
                  <a:pt x="17" y="44"/>
                  <a:pt x="17" y="44"/>
                  <a:pt x="17" y="44"/>
                </a:cubicBezTo>
                <a:cubicBezTo>
                  <a:pt x="18" y="44"/>
                  <a:pt x="18" y="44"/>
                  <a:pt x="18" y="44"/>
                </a:cubicBezTo>
                <a:cubicBezTo>
                  <a:pt x="19" y="44"/>
                  <a:pt x="19" y="44"/>
                  <a:pt x="19" y="44"/>
                </a:cubicBezTo>
                <a:cubicBezTo>
                  <a:pt x="19" y="44"/>
                  <a:pt x="19" y="44"/>
                  <a:pt x="19" y="44"/>
                </a:cubicBezTo>
                <a:cubicBezTo>
                  <a:pt x="20" y="43"/>
                  <a:pt x="20" y="43"/>
                  <a:pt x="20" y="43"/>
                </a:cubicBezTo>
                <a:cubicBezTo>
                  <a:pt x="20" y="42"/>
                  <a:pt x="20" y="42"/>
                  <a:pt x="20" y="41"/>
                </a:cubicBezTo>
                <a:cubicBezTo>
                  <a:pt x="20" y="41"/>
                  <a:pt x="20" y="40"/>
                  <a:pt x="20" y="40"/>
                </a:cubicBezTo>
                <a:cubicBezTo>
                  <a:pt x="20" y="39"/>
                  <a:pt x="20" y="39"/>
                  <a:pt x="19" y="39"/>
                </a:cubicBezTo>
                <a:cubicBezTo>
                  <a:pt x="19" y="38"/>
                  <a:pt x="19" y="38"/>
                  <a:pt x="19" y="38"/>
                </a:cubicBezTo>
                <a:cubicBezTo>
                  <a:pt x="18" y="38"/>
                  <a:pt x="18" y="38"/>
                  <a:pt x="18" y="38"/>
                </a:cubicBezTo>
                <a:cubicBezTo>
                  <a:pt x="17" y="38"/>
                  <a:pt x="17" y="38"/>
                  <a:pt x="17" y="38"/>
                </a:cubicBezTo>
                <a:cubicBezTo>
                  <a:pt x="17" y="39"/>
                  <a:pt x="17" y="39"/>
                  <a:pt x="17" y="39"/>
                </a:cubicBezTo>
                <a:cubicBezTo>
                  <a:pt x="16" y="39"/>
                  <a:pt x="16" y="39"/>
                  <a:pt x="16" y="40"/>
                </a:cubicBezTo>
                <a:cubicBezTo>
                  <a:pt x="16" y="40"/>
                  <a:pt x="16" y="41"/>
                  <a:pt x="16" y="41"/>
                </a:cubicBezTo>
                <a:cubicBezTo>
                  <a:pt x="16" y="42"/>
                  <a:pt x="16" y="42"/>
                  <a:pt x="16" y="43"/>
                </a:cubicBezTo>
                <a:cubicBezTo>
                  <a:pt x="16" y="43"/>
                  <a:pt x="16" y="43"/>
                  <a:pt x="17" y="44"/>
                </a:cubicBezTo>
                <a:close/>
                <a:moveTo>
                  <a:pt x="45" y="39"/>
                </a:moveTo>
                <a:cubicBezTo>
                  <a:pt x="45" y="38"/>
                  <a:pt x="45" y="38"/>
                  <a:pt x="45" y="38"/>
                </a:cubicBezTo>
                <a:cubicBezTo>
                  <a:pt x="44" y="38"/>
                  <a:pt x="44" y="38"/>
                  <a:pt x="43" y="38"/>
                </a:cubicBezTo>
                <a:cubicBezTo>
                  <a:pt x="43" y="38"/>
                  <a:pt x="42" y="38"/>
                  <a:pt x="42" y="39"/>
                </a:cubicBezTo>
                <a:cubicBezTo>
                  <a:pt x="42" y="39"/>
                  <a:pt x="41" y="39"/>
                  <a:pt x="41" y="40"/>
                </a:cubicBezTo>
                <a:cubicBezTo>
                  <a:pt x="43" y="40"/>
                  <a:pt x="45" y="39"/>
                  <a:pt x="45" y="39"/>
                </a:cubicBezTo>
                <a:close/>
                <a:moveTo>
                  <a:pt x="56" y="39"/>
                </a:moveTo>
                <a:cubicBezTo>
                  <a:pt x="55" y="38"/>
                  <a:pt x="55" y="38"/>
                  <a:pt x="55" y="38"/>
                </a:cubicBezTo>
                <a:cubicBezTo>
                  <a:pt x="55" y="38"/>
                  <a:pt x="55" y="38"/>
                  <a:pt x="54" y="38"/>
                </a:cubicBezTo>
                <a:cubicBezTo>
                  <a:pt x="54" y="38"/>
                  <a:pt x="53" y="38"/>
                  <a:pt x="53" y="39"/>
                </a:cubicBezTo>
                <a:cubicBezTo>
                  <a:pt x="52" y="39"/>
                  <a:pt x="52" y="39"/>
                  <a:pt x="52" y="40"/>
                </a:cubicBezTo>
                <a:cubicBezTo>
                  <a:pt x="54" y="40"/>
                  <a:pt x="56" y="39"/>
                  <a:pt x="56" y="39"/>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49" name="Freeform 40">
            <a:extLst>
              <a:ext uri="{FF2B5EF4-FFF2-40B4-BE49-F238E27FC236}">
                <a16:creationId xmlns:a16="http://schemas.microsoft.com/office/drawing/2014/main" id="{204575DE-597E-4EAD-84C0-CCE3E233E3CC}"/>
              </a:ext>
            </a:extLst>
          </p:cNvPr>
          <p:cNvSpPr>
            <a:spLocks noEditPoints="1"/>
          </p:cNvSpPr>
          <p:nvPr/>
        </p:nvSpPr>
        <p:spPr bwMode="auto">
          <a:xfrm flipH="1">
            <a:off x="4253217" y="2114682"/>
            <a:ext cx="605962" cy="588505"/>
          </a:xfrm>
          <a:custGeom>
            <a:avLst/>
            <a:gdLst>
              <a:gd name="T0" fmla="*/ 62 w 81"/>
              <a:gd name="T1" fmla="*/ 17 h 80"/>
              <a:gd name="T2" fmla="*/ 16 w 81"/>
              <a:gd name="T3" fmla="*/ 0 h 80"/>
              <a:gd name="T4" fmla="*/ 0 w 81"/>
              <a:gd name="T5" fmla="*/ 65 h 80"/>
              <a:gd name="T6" fmla="*/ 47 w 81"/>
              <a:gd name="T7" fmla="*/ 80 h 80"/>
              <a:gd name="T8" fmla="*/ 81 w 81"/>
              <a:gd name="T9" fmla="*/ 52 h 80"/>
              <a:gd name="T10" fmla="*/ 62 w 81"/>
              <a:gd name="T11" fmla="*/ 26 h 80"/>
              <a:gd name="T12" fmla="*/ 15 w 81"/>
              <a:gd name="T13" fmla="*/ 54 h 80"/>
              <a:gd name="T14" fmla="*/ 15 w 81"/>
              <a:gd name="T15" fmla="*/ 50 h 80"/>
              <a:gd name="T16" fmla="*/ 50 w 81"/>
              <a:gd name="T17" fmla="*/ 52 h 80"/>
              <a:gd name="T18" fmla="*/ 21 w 81"/>
              <a:gd name="T19" fmla="*/ 43 h 80"/>
              <a:gd name="T20" fmla="*/ 22 w 81"/>
              <a:gd name="T21" fmla="*/ 44 h 80"/>
              <a:gd name="T22" fmla="*/ 23 w 81"/>
              <a:gd name="T23" fmla="*/ 44 h 80"/>
              <a:gd name="T24" fmla="*/ 24 w 81"/>
              <a:gd name="T25" fmla="*/ 44 h 80"/>
              <a:gd name="T26" fmla="*/ 24 w 81"/>
              <a:gd name="T27" fmla="*/ 46 h 80"/>
              <a:gd name="T28" fmla="*/ 22 w 81"/>
              <a:gd name="T29" fmla="*/ 47 h 80"/>
              <a:gd name="T30" fmla="*/ 18 w 81"/>
              <a:gd name="T31" fmla="*/ 43 h 80"/>
              <a:gd name="T32" fmla="*/ 17 w 81"/>
              <a:gd name="T33" fmla="*/ 37 h 80"/>
              <a:gd name="T34" fmla="*/ 18 w 81"/>
              <a:gd name="T35" fmla="*/ 35 h 80"/>
              <a:gd name="T36" fmla="*/ 21 w 81"/>
              <a:gd name="T37" fmla="*/ 35 h 80"/>
              <a:gd name="T38" fmla="*/ 24 w 81"/>
              <a:gd name="T39" fmla="*/ 37 h 80"/>
              <a:gd name="T40" fmla="*/ 21 w 81"/>
              <a:gd name="T41" fmla="*/ 40 h 80"/>
              <a:gd name="T42" fmla="*/ 28 w 81"/>
              <a:gd name="T43" fmla="*/ 43 h 80"/>
              <a:gd name="T44" fmla="*/ 30 w 81"/>
              <a:gd name="T45" fmla="*/ 44 h 80"/>
              <a:gd name="T46" fmla="*/ 32 w 81"/>
              <a:gd name="T47" fmla="*/ 44 h 80"/>
              <a:gd name="T48" fmla="*/ 34 w 81"/>
              <a:gd name="T49" fmla="*/ 44 h 80"/>
              <a:gd name="T50" fmla="*/ 35 w 81"/>
              <a:gd name="T51" fmla="*/ 44 h 80"/>
              <a:gd name="T52" fmla="*/ 34 w 81"/>
              <a:gd name="T53" fmla="*/ 46 h 80"/>
              <a:gd name="T54" fmla="*/ 32 w 81"/>
              <a:gd name="T55" fmla="*/ 47 h 80"/>
              <a:gd name="T56" fmla="*/ 27 w 81"/>
              <a:gd name="T57" fmla="*/ 45 h 80"/>
              <a:gd name="T58" fmla="*/ 26 w 81"/>
              <a:gd name="T59" fmla="*/ 37 h 80"/>
              <a:gd name="T60" fmla="*/ 34 w 81"/>
              <a:gd name="T61" fmla="*/ 37 h 80"/>
              <a:gd name="T62" fmla="*/ 32 w 81"/>
              <a:gd name="T63" fmla="*/ 42 h 80"/>
              <a:gd name="T64" fmla="*/ 42 w 81"/>
              <a:gd name="T65" fmla="*/ 39 h 80"/>
              <a:gd name="T66" fmla="*/ 40 w 81"/>
              <a:gd name="T67" fmla="*/ 38 h 80"/>
              <a:gd name="T68" fmla="*/ 37 w 81"/>
              <a:gd name="T69" fmla="*/ 39 h 80"/>
              <a:gd name="T70" fmla="*/ 38 w 81"/>
              <a:gd name="T71" fmla="*/ 36 h 80"/>
              <a:gd name="T72" fmla="*/ 40 w 81"/>
              <a:gd name="T73" fmla="*/ 36 h 80"/>
              <a:gd name="T74" fmla="*/ 45 w 81"/>
              <a:gd name="T75" fmla="*/ 39 h 80"/>
              <a:gd name="T76" fmla="*/ 42 w 81"/>
              <a:gd name="T77" fmla="*/ 46 h 80"/>
              <a:gd name="T78" fmla="*/ 42 w 81"/>
              <a:gd name="T79" fmla="*/ 46 h 80"/>
              <a:gd name="T80" fmla="*/ 40 w 81"/>
              <a:gd name="T81" fmla="*/ 46 h 80"/>
              <a:gd name="T82" fmla="*/ 37 w 81"/>
              <a:gd name="T83" fmla="*/ 46 h 80"/>
              <a:gd name="T84" fmla="*/ 36 w 81"/>
              <a:gd name="T85" fmla="*/ 42 h 80"/>
              <a:gd name="T86" fmla="*/ 40 w 81"/>
              <a:gd name="T87" fmla="*/ 40 h 80"/>
              <a:gd name="T88" fmla="*/ 42 w 81"/>
              <a:gd name="T89" fmla="*/ 39 h 80"/>
              <a:gd name="T90" fmla="*/ 13 w 81"/>
              <a:gd name="T91" fmla="*/ 15 h 80"/>
              <a:gd name="T92" fmla="*/ 13 w 81"/>
              <a:gd name="T93" fmla="*/ 3 h 80"/>
              <a:gd name="T94" fmla="*/ 57 w 81"/>
              <a:gd name="T95" fmla="*/ 10 h 80"/>
              <a:gd name="T96" fmla="*/ 74 w 81"/>
              <a:gd name="T97" fmla="*/ 49 h 80"/>
              <a:gd name="T98" fmla="*/ 62 w 81"/>
              <a:gd name="T99" fmla="*/ 32 h 80"/>
              <a:gd name="T100" fmla="*/ 74 w 81"/>
              <a:gd name="T101" fmla="*/ 49 h 80"/>
              <a:gd name="T102" fmla="*/ 31 w 81"/>
              <a:gd name="T103" fmla="*/ 38 h 80"/>
              <a:gd name="T104" fmla="*/ 29 w 81"/>
              <a:gd name="T105" fmla="*/ 39 h 80"/>
              <a:gd name="T106" fmla="*/ 32 w 81"/>
              <a:gd name="T107" fmla="*/ 39 h 80"/>
              <a:gd name="T108" fmla="*/ 39 w 81"/>
              <a:gd name="T109" fmla="*/ 44 h 80"/>
              <a:gd name="T110" fmla="*/ 41 w 81"/>
              <a:gd name="T111" fmla="*/ 44 h 80"/>
              <a:gd name="T112" fmla="*/ 41 w 81"/>
              <a:gd name="T113" fmla="*/ 42 h 80"/>
              <a:gd name="T114" fmla="*/ 40 w 81"/>
              <a:gd name="T115" fmla="*/ 42 h 80"/>
              <a:gd name="T116" fmla="*/ 39 w 81"/>
              <a:gd name="T117"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80">
                <a:moveTo>
                  <a:pt x="62" y="26"/>
                </a:moveTo>
                <a:cubicBezTo>
                  <a:pt x="62" y="17"/>
                  <a:pt x="62" y="17"/>
                  <a:pt x="62" y="17"/>
                </a:cubicBezTo>
                <a:cubicBezTo>
                  <a:pt x="62" y="5"/>
                  <a:pt x="55" y="0"/>
                  <a:pt x="47" y="0"/>
                </a:cubicBezTo>
                <a:cubicBezTo>
                  <a:pt x="16" y="0"/>
                  <a:pt x="16" y="0"/>
                  <a:pt x="16" y="0"/>
                </a:cubicBezTo>
                <a:cubicBezTo>
                  <a:pt x="7" y="0"/>
                  <a:pt x="0" y="5"/>
                  <a:pt x="0" y="17"/>
                </a:cubicBezTo>
                <a:cubicBezTo>
                  <a:pt x="0" y="65"/>
                  <a:pt x="0" y="65"/>
                  <a:pt x="0" y="65"/>
                </a:cubicBezTo>
                <a:cubicBezTo>
                  <a:pt x="0" y="77"/>
                  <a:pt x="7" y="80"/>
                  <a:pt x="16" y="80"/>
                </a:cubicBezTo>
                <a:cubicBezTo>
                  <a:pt x="47" y="80"/>
                  <a:pt x="47" y="80"/>
                  <a:pt x="47" y="80"/>
                </a:cubicBezTo>
                <a:cubicBezTo>
                  <a:pt x="55" y="80"/>
                  <a:pt x="61" y="77"/>
                  <a:pt x="62" y="67"/>
                </a:cubicBezTo>
                <a:cubicBezTo>
                  <a:pt x="76" y="66"/>
                  <a:pt x="81" y="60"/>
                  <a:pt x="81" y="52"/>
                </a:cubicBezTo>
                <a:cubicBezTo>
                  <a:pt x="81" y="41"/>
                  <a:pt x="81" y="41"/>
                  <a:pt x="81" y="41"/>
                </a:cubicBezTo>
                <a:cubicBezTo>
                  <a:pt x="81" y="33"/>
                  <a:pt x="76" y="27"/>
                  <a:pt x="62" y="26"/>
                </a:cubicBezTo>
                <a:close/>
                <a:moveTo>
                  <a:pt x="49" y="54"/>
                </a:moveTo>
                <a:cubicBezTo>
                  <a:pt x="15" y="54"/>
                  <a:pt x="15" y="54"/>
                  <a:pt x="15" y="54"/>
                </a:cubicBezTo>
                <a:cubicBezTo>
                  <a:pt x="14" y="54"/>
                  <a:pt x="14" y="53"/>
                  <a:pt x="14" y="52"/>
                </a:cubicBezTo>
                <a:cubicBezTo>
                  <a:pt x="14" y="51"/>
                  <a:pt x="14" y="50"/>
                  <a:pt x="15" y="50"/>
                </a:cubicBezTo>
                <a:cubicBezTo>
                  <a:pt x="49" y="50"/>
                  <a:pt x="49" y="50"/>
                  <a:pt x="49" y="50"/>
                </a:cubicBezTo>
                <a:cubicBezTo>
                  <a:pt x="50" y="50"/>
                  <a:pt x="50" y="51"/>
                  <a:pt x="50" y="52"/>
                </a:cubicBezTo>
                <a:cubicBezTo>
                  <a:pt x="50" y="53"/>
                  <a:pt x="50" y="54"/>
                  <a:pt x="49" y="54"/>
                </a:cubicBezTo>
                <a:close/>
                <a:moveTo>
                  <a:pt x="21" y="43"/>
                </a:moveTo>
                <a:cubicBezTo>
                  <a:pt x="21" y="43"/>
                  <a:pt x="21" y="43"/>
                  <a:pt x="21" y="43"/>
                </a:cubicBezTo>
                <a:cubicBezTo>
                  <a:pt x="22" y="44"/>
                  <a:pt x="22" y="44"/>
                  <a:pt x="22" y="44"/>
                </a:cubicBezTo>
                <a:cubicBezTo>
                  <a:pt x="22" y="44"/>
                  <a:pt x="22" y="44"/>
                  <a:pt x="22" y="44"/>
                </a:cubicBezTo>
                <a:cubicBezTo>
                  <a:pt x="22" y="44"/>
                  <a:pt x="23" y="44"/>
                  <a:pt x="23" y="44"/>
                </a:cubicBezTo>
                <a:cubicBezTo>
                  <a:pt x="24" y="44"/>
                  <a:pt x="24" y="44"/>
                  <a:pt x="24" y="44"/>
                </a:cubicBezTo>
                <a:cubicBezTo>
                  <a:pt x="24" y="44"/>
                  <a:pt x="24" y="44"/>
                  <a:pt x="24" y="44"/>
                </a:cubicBezTo>
                <a:cubicBezTo>
                  <a:pt x="24" y="44"/>
                  <a:pt x="24" y="45"/>
                  <a:pt x="24" y="45"/>
                </a:cubicBezTo>
                <a:cubicBezTo>
                  <a:pt x="24" y="46"/>
                  <a:pt x="24" y="46"/>
                  <a:pt x="24" y="46"/>
                </a:cubicBezTo>
                <a:cubicBezTo>
                  <a:pt x="24" y="46"/>
                  <a:pt x="24" y="46"/>
                  <a:pt x="23" y="46"/>
                </a:cubicBezTo>
                <a:cubicBezTo>
                  <a:pt x="23" y="46"/>
                  <a:pt x="23" y="47"/>
                  <a:pt x="22" y="47"/>
                </a:cubicBezTo>
                <a:cubicBezTo>
                  <a:pt x="21" y="47"/>
                  <a:pt x="20" y="46"/>
                  <a:pt x="19" y="46"/>
                </a:cubicBezTo>
                <a:cubicBezTo>
                  <a:pt x="19" y="45"/>
                  <a:pt x="18" y="44"/>
                  <a:pt x="18" y="43"/>
                </a:cubicBezTo>
                <a:cubicBezTo>
                  <a:pt x="18" y="41"/>
                  <a:pt x="18" y="38"/>
                  <a:pt x="18" y="38"/>
                </a:cubicBezTo>
                <a:cubicBezTo>
                  <a:pt x="17" y="38"/>
                  <a:pt x="17" y="38"/>
                  <a:pt x="17" y="37"/>
                </a:cubicBezTo>
                <a:cubicBezTo>
                  <a:pt x="17" y="37"/>
                  <a:pt x="17" y="36"/>
                  <a:pt x="18" y="36"/>
                </a:cubicBezTo>
                <a:cubicBezTo>
                  <a:pt x="18" y="36"/>
                  <a:pt x="18" y="36"/>
                  <a:pt x="18" y="35"/>
                </a:cubicBezTo>
                <a:cubicBezTo>
                  <a:pt x="18" y="34"/>
                  <a:pt x="19" y="33"/>
                  <a:pt x="20" y="33"/>
                </a:cubicBezTo>
                <a:cubicBezTo>
                  <a:pt x="21" y="33"/>
                  <a:pt x="21" y="34"/>
                  <a:pt x="21" y="35"/>
                </a:cubicBezTo>
                <a:cubicBezTo>
                  <a:pt x="21" y="36"/>
                  <a:pt x="22" y="36"/>
                  <a:pt x="23" y="36"/>
                </a:cubicBezTo>
                <a:cubicBezTo>
                  <a:pt x="24" y="36"/>
                  <a:pt x="24" y="37"/>
                  <a:pt x="24" y="37"/>
                </a:cubicBezTo>
                <a:cubicBezTo>
                  <a:pt x="24" y="38"/>
                  <a:pt x="24" y="38"/>
                  <a:pt x="23" y="38"/>
                </a:cubicBezTo>
                <a:cubicBezTo>
                  <a:pt x="22" y="38"/>
                  <a:pt x="21" y="39"/>
                  <a:pt x="21" y="40"/>
                </a:cubicBezTo>
                <a:cubicBezTo>
                  <a:pt x="21" y="41"/>
                  <a:pt x="21" y="42"/>
                  <a:pt x="21" y="43"/>
                </a:cubicBezTo>
                <a:close/>
                <a:moveTo>
                  <a:pt x="28" y="43"/>
                </a:moveTo>
                <a:cubicBezTo>
                  <a:pt x="29" y="44"/>
                  <a:pt x="29" y="44"/>
                  <a:pt x="29" y="44"/>
                </a:cubicBezTo>
                <a:cubicBezTo>
                  <a:pt x="30" y="44"/>
                  <a:pt x="30" y="44"/>
                  <a:pt x="30" y="44"/>
                </a:cubicBezTo>
                <a:cubicBezTo>
                  <a:pt x="30" y="44"/>
                  <a:pt x="31" y="44"/>
                  <a:pt x="31" y="44"/>
                </a:cubicBezTo>
                <a:cubicBezTo>
                  <a:pt x="32" y="44"/>
                  <a:pt x="32" y="44"/>
                  <a:pt x="32" y="44"/>
                </a:cubicBezTo>
                <a:cubicBezTo>
                  <a:pt x="33" y="44"/>
                  <a:pt x="33" y="44"/>
                  <a:pt x="33" y="44"/>
                </a:cubicBezTo>
                <a:cubicBezTo>
                  <a:pt x="34" y="44"/>
                  <a:pt x="34" y="44"/>
                  <a:pt x="34" y="44"/>
                </a:cubicBezTo>
                <a:cubicBezTo>
                  <a:pt x="34" y="43"/>
                  <a:pt x="34" y="43"/>
                  <a:pt x="34" y="43"/>
                </a:cubicBezTo>
                <a:cubicBezTo>
                  <a:pt x="35" y="43"/>
                  <a:pt x="35" y="44"/>
                  <a:pt x="35" y="44"/>
                </a:cubicBezTo>
                <a:cubicBezTo>
                  <a:pt x="35" y="45"/>
                  <a:pt x="35" y="46"/>
                  <a:pt x="34" y="46"/>
                </a:cubicBezTo>
                <a:cubicBezTo>
                  <a:pt x="34" y="46"/>
                  <a:pt x="34" y="46"/>
                  <a:pt x="34" y="46"/>
                </a:cubicBezTo>
                <a:cubicBezTo>
                  <a:pt x="34" y="46"/>
                  <a:pt x="34" y="46"/>
                  <a:pt x="33" y="46"/>
                </a:cubicBezTo>
                <a:cubicBezTo>
                  <a:pt x="32" y="47"/>
                  <a:pt x="32" y="47"/>
                  <a:pt x="32" y="47"/>
                </a:cubicBezTo>
                <a:cubicBezTo>
                  <a:pt x="32" y="47"/>
                  <a:pt x="31" y="47"/>
                  <a:pt x="31" y="47"/>
                </a:cubicBezTo>
                <a:cubicBezTo>
                  <a:pt x="29" y="47"/>
                  <a:pt x="28" y="46"/>
                  <a:pt x="27" y="45"/>
                </a:cubicBezTo>
                <a:cubicBezTo>
                  <a:pt x="26" y="44"/>
                  <a:pt x="25" y="43"/>
                  <a:pt x="25" y="41"/>
                </a:cubicBezTo>
                <a:cubicBezTo>
                  <a:pt x="25" y="40"/>
                  <a:pt x="25" y="38"/>
                  <a:pt x="26" y="37"/>
                </a:cubicBezTo>
                <a:cubicBezTo>
                  <a:pt x="27" y="36"/>
                  <a:pt x="29" y="36"/>
                  <a:pt x="30" y="36"/>
                </a:cubicBezTo>
                <a:cubicBezTo>
                  <a:pt x="32" y="36"/>
                  <a:pt x="33" y="36"/>
                  <a:pt x="34" y="37"/>
                </a:cubicBezTo>
                <a:cubicBezTo>
                  <a:pt x="35" y="38"/>
                  <a:pt x="35" y="39"/>
                  <a:pt x="35" y="41"/>
                </a:cubicBezTo>
                <a:cubicBezTo>
                  <a:pt x="35" y="41"/>
                  <a:pt x="33" y="42"/>
                  <a:pt x="32" y="42"/>
                </a:cubicBezTo>
                <a:cubicBezTo>
                  <a:pt x="30" y="42"/>
                  <a:pt x="28" y="42"/>
                  <a:pt x="28" y="43"/>
                </a:cubicBezTo>
                <a:close/>
                <a:moveTo>
                  <a:pt x="42" y="39"/>
                </a:moveTo>
                <a:cubicBezTo>
                  <a:pt x="42" y="39"/>
                  <a:pt x="42" y="39"/>
                  <a:pt x="42" y="39"/>
                </a:cubicBezTo>
                <a:cubicBezTo>
                  <a:pt x="41" y="38"/>
                  <a:pt x="41" y="38"/>
                  <a:pt x="40" y="38"/>
                </a:cubicBezTo>
                <a:cubicBezTo>
                  <a:pt x="39" y="38"/>
                  <a:pt x="39" y="38"/>
                  <a:pt x="38" y="38"/>
                </a:cubicBezTo>
                <a:cubicBezTo>
                  <a:pt x="38" y="39"/>
                  <a:pt x="37" y="39"/>
                  <a:pt x="37" y="39"/>
                </a:cubicBezTo>
                <a:cubicBezTo>
                  <a:pt x="37" y="39"/>
                  <a:pt x="37" y="38"/>
                  <a:pt x="37" y="38"/>
                </a:cubicBezTo>
                <a:cubicBezTo>
                  <a:pt x="37" y="37"/>
                  <a:pt x="37" y="36"/>
                  <a:pt x="38" y="36"/>
                </a:cubicBezTo>
                <a:cubicBezTo>
                  <a:pt x="38" y="36"/>
                  <a:pt x="38" y="36"/>
                  <a:pt x="38" y="36"/>
                </a:cubicBezTo>
                <a:cubicBezTo>
                  <a:pt x="39" y="36"/>
                  <a:pt x="40" y="36"/>
                  <a:pt x="40" y="36"/>
                </a:cubicBezTo>
                <a:cubicBezTo>
                  <a:pt x="42" y="36"/>
                  <a:pt x="43" y="36"/>
                  <a:pt x="44" y="37"/>
                </a:cubicBezTo>
                <a:cubicBezTo>
                  <a:pt x="45" y="37"/>
                  <a:pt x="45" y="38"/>
                  <a:pt x="45" y="39"/>
                </a:cubicBezTo>
                <a:cubicBezTo>
                  <a:pt x="45" y="43"/>
                  <a:pt x="45" y="46"/>
                  <a:pt x="44" y="46"/>
                </a:cubicBezTo>
                <a:cubicBezTo>
                  <a:pt x="43" y="46"/>
                  <a:pt x="42" y="46"/>
                  <a:pt x="42" y="46"/>
                </a:cubicBezTo>
                <a:cubicBezTo>
                  <a:pt x="42" y="46"/>
                  <a:pt x="42" y="46"/>
                  <a:pt x="42" y="46"/>
                </a:cubicBezTo>
                <a:cubicBezTo>
                  <a:pt x="42" y="46"/>
                  <a:pt x="42" y="46"/>
                  <a:pt x="42" y="46"/>
                </a:cubicBezTo>
                <a:cubicBezTo>
                  <a:pt x="41" y="46"/>
                  <a:pt x="41" y="46"/>
                  <a:pt x="41" y="46"/>
                </a:cubicBezTo>
                <a:cubicBezTo>
                  <a:pt x="40" y="46"/>
                  <a:pt x="40" y="46"/>
                  <a:pt x="40" y="46"/>
                </a:cubicBezTo>
                <a:cubicBezTo>
                  <a:pt x="40" y="47"/>
                  <a:pt x="39" y="47"/>
                  <a:pt x="39" y="47"/>
                </a:cubicBezTo>
                <a:cubicBezTo>
                  <a:pt x="38" y="47"/>
                  <a:pt x="37" y="46"/>
                  <a:pt x="37" y="46"/>
                </a:cubicBezTo>
                <a:cubicBezTo>
                  <a:pt x="36" y="45"/>
                  <a:pt x="36" y="44"/>
                  <a:pt x="36" y="43"/>
                </a:cubicBezTo>
                <a:cubicBezTo>
                  <a:pt x="36" y="43"/>
                  <a:pt x="36" y="42"/>
                  <a:pt x="36" y="42"/>
                </a:cubicBezTo>
                <a:cubicBezTo>
                  <a:pt x="37" y="41"/>
                  <a:pt x="37" y="41"/>
                  <a:pt x="38" y="41"/>
                </a:cubicBezTo>
                <a:cubicBezTo>
                  <a:pt x="38" y="40"/>
                  <a:pt x="39" y="40"/>
                  <a:pt x="40" y="40"/>
                </a:cubicBezTo>
                <a:cubicBezTo>
                  <a:pt x="40" y="40"/>
                  <a:pt x="41" y="40"/>
                  <a:pt x="42" y="40"/>
                </a:cubicBezTo>
                <a:cubicBezTo>
                  <a:pt x="42" y="40"/>
                  <a:pt x="42" y="39"/>
                  <a:pt x="42" y="39"/>
                </a:cubicBezTo>
                <a:close/>
                <a:moveTo>
                  <a:pt x="50" y="15"/>
                </a:moveTo>
                <a:cubicBezTo>
                  <a:pt x="13" y="15"/>
                  <a:pt x="13" y="15"/>
                  <a:pt x="13" y="15"/>
                </a:cubicBezTo>
                <a:cubicBezTo>
                  <a:pt x="9" y="15"/>
                  <a:pt x="5" y="14"/>
                  <a:pt x="5" y="10"/>
                </a:cubicBezTo>
                <a:cubicBezTo>
                  <a:pt x="5" y="6"/>
                  <a:pt x="9" y="3"/>
                  <a:pt x="13" y="3"/>
                </a:cubicBezTo>
                <a:cubicBezTo>
                  <a:pt x="50" y="3"/>
                  <a:pt x="50" y="3"/>
                  <a:pt x="50" y="3"/>
                </a:cubicBezTo>
                <a:cubicBezTo>
                  <a:pt x="54" y="3"/>
                  <a:pt x="57" y="6"/>
                  <a:pt x="57" y="10"/>
                </a:cubicBezTo>
                <a:cubicBezTo>
                  <a:pt x="57" y="14"/>
                  <a:pt x="54" y="15"/>
                  <a:pt x="50" y="15"/>
                </a:cubicBezTo>
                <a:close/>
                <a:moveTo>
                  <a:pt x="74" y="49"/>
                </a:moveTo>
                <a:cubicBezTo>
                  <a:pt x="74" y="55"/>
                  <a:pt x="72" y="59"/>
                  <a:pt x="62" y="61"/>
                </a:cubicBezTo>
                <a:cubicBezTo>
                  <a:pt x="62" y="32"/>
                  <a:pt x="62" y="32"/>
                  <a:pt x="62" y="32"/>
                </a:cubicBezTo>
                <a:cubicBezTo>
                  <a:pt x="72" y="34"/>
                  <a:pt x="74" y="38"/>
                  <a:pt x="74" y="44"/>
                </a:cubicBezTo>
                <a:lnTo>
                  <a:pt x="74" y="49"/>
                </a:lnTo>
                <a:close/>
                <a:moveTo>
                  <a:pt x="32" y="39"/>
                </a:moveTo>
                <a:cubicBezTo>
                  <a:pt x="31" y="38"/>
                  <a:pt x="31" y="38"/>
                  <a:pt x="31" y="38"/>
                </a:cubicBezTo>
                <a:cubicBezTo>
                  <a:pt x="31" y="38"/>
                  <a:pt x="31" y="38"/>
                  <a:pt x="30" y="38"/>
                </a:cubicBezTo>
                <a:cubicBezTo>
                  <a:pt x="30" y="38"/>
                  <a:pt x="29" y="38"/>
                  <a:pt x="29" y="39"/>
                </a:cubicBezTo>
                <a:cubicBezTo>
                  <a:pt x="28" y="39"/>
                  <a:pt x="28" y="39"/>
                  <a:pt x="28" y="40"/>
                </a:cubicBezTo>
                <a:cubicBezTo>
                  <a:pt x="30" y="40"/>
                  <a:pt x="32" y="39"/>
                  <a:pt x="32" y="39"/>
                </a:cubicBezTo>
                <a:close/>
                <a:moveTo>
                  <a:pt x="39" y="43"/>
                </a:moveTo>
                <a:cubicBezTo>
                  <a:pt x="39" y="44"/>
                  <a:pt x="39" y="44"/>
                  <a:pt x="39" y="44"/>
                </a:cubicBezTo>
                <a:cubicBezTo>
                  <a:pt x="40" y="44"/>
                  <a:pt x="40" y="44"/>
                  <a:pt x="41" y="44"/>
                </a:cubicBezTo>
                <a:cubicBezTo>
                  <a:pt x="41" y="44"/>
                  <a:pt x="41" y="44"/>
                  <a:pt x="41" y="44"/>
                </a:cubicBezTo>
                <a:cubicBezTo>
                  <a:pt x="42" y="44"/>
                  <a:pt x="42" y="44"/>
                  <a:pt x="42" y="44"/>
                </a:cubicBezTo>
                <a:cubicBezTo>
                  <a:pt x="42" y="43"/>
                  <a:pt x="42" y="42"/>
                  <a:pt x="41" y="42"/>
                </a:cubicBezTo>
                <a:cubicBezTo>
                  <a:pt x="41" y="42"/>
                  <a:pt x="41" y="42"/>
                  <a:pt x="41" y="42"/>
                </a:cubicBezTo>
                <a:cubicBezTo>
                  <a:pt x="40" y="42"/>
                  <a:pt x="40" y="42"/>
                  <a:pt x="40" y="42"/>
                </a:cubicBezTo>
                <a:cubicBezTo>
                  <a:pt x="39" y="42"/>
                  <a:pt x="39" y="42"/>
                  <a:pt x="39" y="42"/>
                </a:cubicBezTo>
                <a:lnTo>
                  <a:pt x="39" y="43"/>
                </a:ln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0" name="Freeform 41">
            <a:extLst>
              <a:ext uri="{FF2B5EF4-FFF2-40B4-BE49-F238E27FC236}">
                <a16:creationId xmlns:a16="http://schemas.microsoft.com/office/drawing/2014/main" id="{0B33BBDC-2F58-4B1C-955F-138C4F113F1A}"/>
              </a:ext>
            </a:extLst>
          </p:cNvPr>
          <p:cNvSpPr>
            <a:spLocks/>
          </p:cNvSpPr>
          <p:nvPr/>
        </p:nvSpPr>
        <p:spPr bwMode="auto">
          <a:xfrm flipH="1">
            <a:off x="5307865" y="2112876"/>
            <a:ext cx="455836" cy="640668"/>
          </a:xfrm>
          <a:custGeom>
            <a:avLst/>
            <a:gdLst>
              <a:gd name="T0" fmla="*/ 41 w 61"/>
              <a:gd name="T1" fmla="*/ 33 h 87"/>
              <a:gd name="T2" fmla="*/ 49 w 61"/>
              <a:gd name="T3" fmla="*/ 18 h 87"/>
              <a:gd name="T4" fmla="*/ 30 w 61"/>
              <a:gd name="T5" fmla="*/ 0 h 87"/>
              <a:gd name="T6" fmla="*/ 11 w 61"/>
              <a:gd name="T7" fmla="*/ 18 h 87"/>
              <a:gd name="T8" fmla="*/ 20 w 61"/>
              <a:gd name="T9" fmla="*/ 33 h 87"/>
              <a:gd name="T10" fmla="*/ 0 w 61"/>
              <a:gd name="T11" fmla="*/ 66 h 87"/>
              <a:gd name="T12" fmla="*/ 0 w 61"/>
              <a:gd name="T13" fmla="*/ 72 h 87"/>
              <a:gd name="T14" fmla="*/ 30 w 61"/>
              <a:gd name="T15" fmla="*/ 87 h 87"/>
              <a:gd name="T16" fmla="*/ 60 w 61"/>
              <a:gd name="T17" fmla="*/ 72 h 87"/>
              <a:gd name="T18" fmla="*/ 61 w 61"/>
              <a:gd name="T19" fmla="*/ 66 h 87"/>
              <a:gd name="T20" fmla="*/ 41 w 61"/>
              <a:gd name="T21"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87">
                <a:moveTo>
                  <a:pt x="41" y="33"/>
                </a:moveTo>
                <a:cubicBezTo>
                  <a:pt x="46" y="30"/>
                  <a:pt x="49" y="24"/>
                  <a:pt x="49" y="18"/>
                </a:cubicBezTo>
                <a:cubicBezTo>
                  <a:pt x="49" y="8"/>
                  <a:pt x="41" y="0"/>
                  <a:pt x="30" y="0"/>
                </a:cubicBezTo>
                <a:cubicBezTo>
                  <a:pt x="20" y="0"/>
                  <a:pt x="11" y="8"/>
                  <a:pt x="11" y="18"/>
                </a:cubicBezTo>
                <a:cubicBezTo>
                  <a:pt x="11" y="24"/>
                  <a:pt x="15" y="30"/>
                  <a:pt x="20" y="33"/>
                </a:cubicBezTo>
                <a:cubicBezTo>
                  <a:pt x="8" y="38"/>
                  <a:pt x="0" y="50"/>
                  <a:pt x="0" y="66"/>
                </a:cubicBezTo>
                <a:cubicBezTo>
                  <a:pt x="0" y="68"/>
                  <a:pt x="0" y="70"/>
                  <a:pt x="0" y="72"/>
                </a:cubicBezTo>
                <a:cubicBezTo>
                  <a:pt x="8" y="82"/>
                  <a:pt x="18" y="87"/>
                  <a:pt x="30" y="87"/>
                </a:cubicBezTo>
                <a:cubicBezTo>
                  <a:pt x="42" y="87"/>
                  <a:pt x="53" y="82"/>
                  <a:pt x="60" y="72"/>
                </a:cubicBezTo>
                <a:cubicBezTo>
                  <a:pt x="61" y="70"/>
                  <a:pt x="61" y="68"/>
                  <a:pt x="61" y="66"/>
                </a:cubicBezTo>
                <a:cubicBezTo>
                  <a:pt x="61" y="50"/>
                  <a:pt x="53" y="38"/>
                  <a:pt x="41" y="33"/>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1" name="Freeform 42">
            <a:extLst>
              <a:ext uri="{FF2B5EF4-FFF2-40B4-BE49-F238E27FC236}">
                <a16:creationId xmlns:a16="http://schemas.microsoft.com/office/drawing/2014/main" id="{7F840856-0242-431A-9ECD-94EAAC50ED80}"/>
              </a:ext>
            </a:extLst>
          </p:cNvPr>
          <p:cNvSpPr>
            <a:spLocks noEditPoints="1"/>
          </p:cNvSpPr>
          <p:nvPr/>
        </p:nvSpPr>
        <p:spPr bwMode="auto">
          <a:xfrm flipH="1">
            <a:off x="6342613" y="2111070"/>
            <a:ext cx="455836" cy="640668"/>
          </a:xfrm>
          <a:custGeom>
            <a:avLst/>
            <a:gdLst>
              <a:gd name="T0" fmla="*/ 41 w 61"/>
              <a:gd name="T1" fmla="*/ 33 h 87"/>
              <a:gd name="T2" fmla="*/ 49 w 61"/>
              <a:gd name="T3" fmla="*/ 18 h 87"/>
              <a:gd name="T4" fmla="*/ 30 w 61"/>
              <a:gd name="T5" fmla="*/ 0 h 87"/>
              <a:gd name="T6" fmla="*/ 11 w 61"/>
              <a:gd name="T7" fmla="*/ 18 h 87"/>
              <a:gd name="T8" fmla="*/ 20 w 61"/>
              <a:gd name="T9" fmla="*/ 33 h 87"/>
              <a:gd name="T10" fmla="*/ 0 w 61"/>
              <a:gd name="T11" fmla="*/ 66 h 87"/>
              <a:gd name="T12" fmla="*/ 0 w 61"/>
              <a:gd name="T13" fmla="*/ 72 h 87"/>
              <a:gd name="T14" fmla="*/ 30 w 61"/>
              <a:gd name="T15" fmla="*/ 87 h 87"/>
              <a:gd name="T16" fmla="*/ 60 w 61"/>
              <a:gd name="T17" fmla="*/ 72 h 87"/>
              <a:gd name="T18" fmla="*/ 61 w 61"/>
              <a:gd name="T19" fmla="*/ 66 h 87"/>
              <a:gd name="T20" fmla="*/ 41 w 61"/>
              <a:gd name="T21" fmla="*/ 33 h 87"/>
              <a:gd name="T22" fmla="*/ 49 w 61"/>
              <a:gd name="T23" fmla="*/ 45 h 87"/>
              <a:gd name="T24" fmla="*/ 30 w 61"/>
              <a:gd name="T25" fmla="*/ 74 h 87"/>
              <a:gd name="T26" fmla="*/ 28 w 61"/>
              <a:gd name="T27" fmla="*/ 76 h 87"/>
              <a:gd name="T28" fmla="*/ 27 w 61"/>
              <a:gd name="T29" fmla="*/ 76 h 87"/>
              <a:gd name="T30" fmla="*/ 25 w 61"/>
              <a:gd name="T31" fmla="*/ 74 h 87"/>
              <a:gd name="T32" fmla="*/ 12 w 61"/>
              <a:gd name="T33" fmla="*/ 57 h 87"/>
              <a:gd name="T34" fmla="*/ 11 w 61"/>
              <a:gd name="T35" fmla="*/ 57 h 87"/>
              <a:gd name="T36" fmla="*/ 19 w 61"/>
              <a:gd name="T37" fmla="*/ 57 h 87"/>
              <a:gd name="T38" fmla="*/ 27 w 61"/>
              <a:gd name="T39" fmla="*/ 67 h 87"/>
              <a:gd name="T40" fmla="*/ 44 w 61"/>
              <a:gd name="T41" fmla="*/ 42 h 87"/>
              <a:gd name="T42" fmla="*/ 48 w 61"/>
              <a:gd name="T43" fmla="*/ 41 h 87"/>
              <a:gd name="T44" fmla="*/ 49 w 61"/>
              <a:gd name="T45" fmla="*/ 4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87">
                <a:moveTo>
                  <a:pt x="41" y="33"/>
                </a:moveTo>
                <a:cubicBezTo>
                  <a:pt x="46" y="30"/>
                  <a:pt x="49" y="24"/>
                  <a:pt x="49" y="18"/>
                </a:cubicBezTo>
                <a:cubicBezTo>
                  <a:pt x="49" y="8"/>
                  <a:pt x="41" y="0"/>
                  <a:pt x="30" y="0"/>
                </a:cubicBezTo>
                <a:cubicBezTo>
                  <a:pt x="20" y="0"/>
                  <a:pt x="11" y="8"/>
                  <a:pt x="11" y="18"/>
                </a:cubicBezTo>
                <a:cubicBezTo>
                  <a:pt x="11" y="24"/>
                  <a:pt x="15" y="30"/>
                  <a:pt x="20" y="33"/>
                </a:cubicBezTo>
                <a:cubicBezTo>
                  <a:pt x="8" y="38"/>
                  <a:pt x="0" y="50"/>
                  <a:pt x="0" y="66"/>
                </a:cubicBezTo>
                <a:cubicBezTo>
                  <a:pt x="0" y="68"/>
                  <a:pt x="0" y="70"/>
                  <a:pt x="0" y="72"/>
                </a:cubicBezTo>
                <a:cubicBezTo>
                  <a:pt x="8" y="82"/>
                  <a:pt x="18" y="87"/>
                  <a:pt x="30" y="87"/>
                </a:cubicBezTo>
                <a:cubicBezTo>
                  <a:pt x="42" y="87"/>
                  <a:pt x="53" y="82"/>
                  <a:pt x="60" y="72"/>
                </a:cubicBezTo>
                <a:cubicBezTo>
                  <a:pt x="61" y="70"/>
                  <a:pt x="61" y="68"/>
                  <a:pt x="61" y="66"/>
                </a:cubicBezTo>
                <a:cubicBezTo>
                  <a:pt x="61" y="50"/>
                  <a:pt x="53" y="38"/>
                  <a:pt x="41" y="33"/>
                </a:cubicBezTo>
                <a:close/>
                <a:moveTo>
                  <a:pt x="49" y="45"/>
                </a:moveTo>
                <a:cubicBezTo>
                  <a:pt x="30" y="74"/>
                  <a:pt x="30" y="74"/>
                  <a:pt x="30" y="74"/>
                </a:cubicBezTo>
                <a:cubicBezTo>
                  <a:pt x="30" y="75"/>
                  <a:pt x="29" y="76"/>
                  <a:pt x="28" y="76"/>
                </a:cubicBezTo>
                <a:cubicBezTo>
                  <a:pt x="27" y="76"/>
                  <a:pt x="27" y="76"/>
                  <a:pt x="27" y="76"/>
                </a:cubicBezTo>
                <a:cubicBezTo>
                  <a:pt x="27" y="76"/>
                  <a:pt x="26" y="75"/>
                  <a:pt x="25" y="74"/>
                </a:cubicBezTo>
                <a:cubicBezTo>
                  <a:pt x="12" y="57"/>
                  <a:pt x="12" y="57"/>
                  <a:pt x="12" y="57"/>
                </a:cubicBezTo>
                <a:cubicBezTo>
                  <a:pt x="11" y="57"/>
                  <a:pt x="11" y="57"/>
                  <a:pt x="11" y="57"/>
                </a:cubicBezTo>
                <a:cubicBezTo>
                  <a:pt x="19" y="57"/>
                  <a:pt x="19" y="57"/>
                  <a:pt x="19" y="57"/>
                </a:cubicBezTo>
                <a:cubicBezTo>
                  <a:pt x="27" y="67"/>
                  <a:pt x="27" y="67"/>
                  <a:pt x="27" y="67"/>
                </a:cubicBezTo>
                <a:cubicBezTo>
                  <a:pt x="44" y="42"/>
                  <a:pt x="44" y="42"/>
                  <a:pt x="44" y="42"/>
                </a:cubicBezTo>
                <a:cubicBezTo>
                  <a:pt x="45" y="41"/>
                  <a:pt x="46" y="40"/>
                  <a:pt x="48" y="41"/>
                </a:cubicBezTo>
                <a:cubicBezTo>
                  <a:pt x="49" y="42"/>
                  <a:pt x="50" y="44"/>
                  <a:pt x="49" y="45"/>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2" name="Freeform 43">
            <a:extLst>
              <a:ext uri="{FF2B5EF4-FFF2-40B4-BE49-F238E27FC236}">
                <a16:creationId xmlns:a16="http://schemas.microsoft.com/office/drawing/2014/main" id="{8558CFDB-BC68-4951-BB0C-F79FEB136F57}"/>
              </a:ext>
            </a:extLst>
          </p:cNvPr>
          <p:cNvSpPr>
            <a:spLocks noEditPoints="1"/>
          </p:cNvSpPr>
          <p:nvPr/>
        </p:nvSpPr>
        <p:spPr bwMode="auto">
          <a:xfrm flipH="1">
            <a:off x="7377363" y="2109264"/>
            <a:ext cx="455836" cy="640668"/>
          </a:xfrm>
          <a:custGeom>
            <a:avLst/>
            <a:gdLst>
              <a:gd name="T0" fmla="*/ 41 w 61"/>
              <a:gd name="T1" fmla="*/ 33 h 87"/>
              <a:gd name="T2" fmla="*/ 50 w 61"/>
              <a:gd name="T3" fmla="*/ 18 h 87"/>
              <a:gd name="T4" fmla="*/ 31 w 61"/>
              <a:gd name="T5" fmla="*/ 0 h 87"/>
              <a:gd name="T6" fmla="*/ 12 w 61"/>
              <a:gd name="T7" fmla="*/ 18 h 87"/>
              <a:gd name="T8" fmla="*/ 20 w 61"/>
              <a:gd name="T9" fmla="*/ 33 h 87"/>
              <a:gd name="T10" fmla="*/ 0 w 61"/>
              <a:gd name="T11" fmla="*/ 66 h 87"/>
              <a:gd name="T12" fmla="*/ 1 w 61"/>
              <a:gd name="T13" fmla="*/ 72 h 87"/>
              <a:gd name="T14" fmla="*/ 31 w 61"/>
              <a:gd name="T15" fmla="*/ 87 h 87"/>
              <a:gd name="T16" fmla="*/ 61 w 61"/>
              <a:gd name="T17" fmla="*/ 72 h 87"/>
              <a:gd name="T18" fmla="*/ 61 w 61"/>
              <a:gd name="T19" fmla="*/ 66 h 87"/>
              <a:gd name="T20" fmla="*/ 41 w 61"/>
              <a:gd name="T21" fmla="*/ 33 h 87"/>
              <a:gd name="T22" fmla="*/ 45 w 61"/>
              <a:gd name="T23" fmla="*/ 71 h 87"/>
              <a:gd name="T24" fmla="*/ 45 w 61"/>
              <a:gd name="T25" fmla="*/ 75 h 87"/>
              <a:gd name="T26" fmla="*/ 43 w 61"/>
              <a:gd name="T27" fmla="*/ 76 h 87"/>
              <a:gd name="T28" fmla="*/ 41 w 61"/>
              <a:gd name="T29" fmla="*/ 75 h 87"/>
              <a:gd name="T30" fmla="*/ 31 w 61"/>
              <a:gd name="T31" fmla="*/ 65 h 87"/>
              <a:gd name="T32" fmla="*/ 20 w 61"/>
              <a:gd name="T33" fmla="*/ 75 h 87"/>
              <a:gd name="T34" fmla="*/ 18 w 61"/>
              <a:gd name="T35" fmla="*/ 76 h 87"/>
              <a:gd name="T36" fmla="*/ 16 w 61"/>
              <a:gd name="T37" fmla="*/ 75 h 87"/>
              <a:gd name="T38" fmla="*/ 16 w 61"/>
              <a:gd name="T39" fmla="*/ 71 h 87"/>
              <a:gd name="T40" fmla="*/ 26 w 61"/>
              <a:gd name="T41" fmla="*/ 60 h 87"/>
              <a:gd name="T42" fmla="*/ 16 w 61"/>
              <a:gd name="T43" fmla="*/ 50 h 87"/>
              <a:gd name="T44" fmla="*/ 16 w 61"/>
              <a:gd name="T45" fmla="*/ 46 h 87"/>
              <a:gd name="T46" fmla="*/ 20 w 61"/>
              <a:gd name="T47" fmla="*/ 46 h 87"/>
              <a:gd name="T48" fmla="*/ 31 w 61"/>
              <a:gd name="T49" fmla="*/ 56 h 87"/>
              <a:gd name="T50" fmla="*/ 41 w 61"/>
              <a:gd name="T51" fmla="*/ 46 h 87"/>
              <a:gd name="T52" fmla="*/ 45 w 61"/>
              <a:gd name="T53" fmla="*/ 46 h 87"/>
              <a:gd name="T54" fmla="*/ 45 w 61"/>
              <a:gd name="T55" fmla="*/ 50 h 87"/>
              <a:gd name="T56" fmla="*/ 35 w 61"/>
              <a:gd name="T57" fmla="*/ 60 h 87"/>
              <a:gd name="T58" fmla="*/ 45 w 61"/>
              <a:gd name="T59" fmla="*/ 7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 h="87">
                <a:moveTo>
                  <a:pt x="41" y="33"/>
                </a:moveTo>
                <a:cubicBezTo>
                  <a:pt x="46" y="30"/>
                  <a:pt x="50" y="24"/>
                  <a:pt x="50" y="18"/>
                </a:cubicBezTo>
                <a:cubicBezTo>
                  <a:pt x="50" y="8"/>
                  <a:pt x="41" y="0"/>
                  <a:pt x="31" y="0"/>
                </a:cubicBezTo>
                <a:cubicBezTo>
                  <a:pt x="20" y="0"/>
                  <a:pt x="12" y="8"/>
                  <a:pt x="12" y="18"/>
                </a:cubicBezTo>
                <a:cubicBezTo>
                  <a:pt x="12" y="24"/>
                  <a:pt x="15" y="30"/>
                  <a:pt x="20" y="33"/>
                </a:cubicBezTo>
                <a:cubicBezTo>
                  <a:pt x="8" y="38"/>
                  <a:pt x="0" y="50"/>
                  <a:pt x="0" y="66"/>
                </a:cubicBezTo>
                <a:cubicBezTo>
                  <a:pt x="0" y="68"/>
                  <a:pt x="0" y="70"/>
                  <a:pt x="1" y="72"/>
                </a:cubicBezTo>
                <a:cubicBezTo>
                  <a:pt x="8" y="82"/>
                  <a:pt x="19" y="87"/>
                  <a:pt x="31" y="87"/>
                </a:cubicBezTo>
                <a:cubicBezTo>
                  <a:pt x="43" y="87"/>
                  <a:pt x="53" y="82"/>
                  <a:pt x="61" y="72"/>
                </a:cubicBezTo>
                <a:cubicBezTo>
                  <a:pt x="61" y="70"/>
                  <a:pt x="61" y="68"/>
                  <a:pt x="61" y="66"/>
                </a:cubicBezTo>
                <a:cubicBezTo>
                  <a:pt x="61" y="50"/>
                  <a:pt x="53" y="38"/>
                  <a:pt x="41" y="33"/>
                </a:cubicBezTo>
                <a:close/>
                <a:moveTo>
                  <a:pt x="45" y="71"/>
                </a:moveTo>
                <a:cubicBezTo>
                  <a:pt x="47" y="72"/>
                  <a:pt x="47" y="74"/>
                  <a:pt x="45" y="75"/>
                </a:cubicBezTo>
                <a:cubicBezTo>
                  <a:pt x="45" y="76"/>
                  <a:pt x="44" y="76"/>
                  <a:pt x="43" y="76"/>
                </a:cubicBezTo>
                <a:cubicBezTo>
                  <a:pt x="42" y="76"/>
                  <a:pt x="41" y="76"/>
                  <a:pt x="41" y="75"/>
                </a:cubicBezTo>
                <a:cubicBezTo>
                  <a:pt x="31" y="65"/>
                  <a:pt x="31" y="65"/>
                  <a:pt x="31" y="65"/>
                </a:cubicBezTo>
                <a:cubicBezTo>
                  <a:pt x="20" y="75"/>
                  <a:pt x="20" y="75"/>
                  <a:pt x="20" y="75"/>
                </a:cubicBezTo>
                <a:cubicBezTo>
                  <a:pt x="20" y="76"/>
                  <a:pt x="19" y="76"/>
                  <a:pt x="18" y="76"/>
                </a:cubicBezTo>
                <a:cubicBezTo>
                  <a:pt x="17" y="76"/>
                  <a:pt x="16" y="76"/>
                  <a:pt x="16" y="75"/>
                </a:cubicBezTo>
                <a:cubicBezTo>
                  <a:pt x="15" y="74"/>
                  <a:pt x="15" y="72"/>
                  <a:pt x="16" y="71"/>
                </a:cubicBezTo>
                <a:cubicBezTo>
                  <a:pt x="26" y="60"/>
                  <a:pt x="26" y="60"/>
                  <a:pt x="26" y="60"/>
                </a:cubicBezTo>
                <a:cubicBezTo>
                  <a:pt x="16" y="50"/>
                  <a:pt x="16" y="50"/>
                  <a:pt x="16" y="50"/>
                </a:cubicBezTo>
                <a:cubicBezTo>
                  <a:pt x="15" y="49"/>
                  <a:pt x="15" y="47"/>
                  <a:pt x="16" y="46"/>
                </a:cubicBezTo>
                <a:cubicBezTo>
                  <a:pt x="17" y="44"/>
                  <a:pt x="19" y="44"/>
                  <a:pt x="20" y="46"/>
                </a:cubicBezTo>
                <a:cubicBezTo>
                  <a:pt x="31" y="56"/>
                  <a:pt x="31" y="56"/>
                  <a:pt x="31" y="56"/>
                </a:cubicBezTo>
                <a:cubicBezTo>
                  <a:pt x="41" y="46"/>
                  <a:pt x="41" y="46"/>
                  <a:pt x="41" y="46"/>
                </a:cubicBezTo>
                <a:cubicBezTo>
                  <a:pt x="42" y="44"/>
                  <a:pt x="44" y="44"/>
                  <a:pt x="45" y="46"/>
                </a:cubicBezTo>
                <a:cubicBezTo>
                  <a:pt x="47" y="47"/>
                  <a:pt x="47" y="49"/>
                  <a:pt x="45" y="50"/>
                </a:cubicBezTo>
                <a:cubicBezTo>
                  <a:pt x="35" y="60"/>
                  <a:pt x="35" y="60"/>
                  <a:pt x="35" y="60"/>
                </a:cubicBezTo>
                <a:lnTo>
                  <a:pt x="45" y="71"/>
                </a:ln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3" name="Freeform 44">
            <a:extLst>
              <a:ext uri="{FF2B5EF4-FFF2-40B4-BE49-F238E27FC236}">
                <a16:creationId xmlns:a16="http://schemas.microsoft.com/office/drawing/2014/main" id="{8BA46D6B-D1BE-41B5-9835-154CBC1B546B}"/>
              </a:ext>
            </a:extLst>
          </p:cNvPr>
          <p:cNvSpPr>
            <a:spLocks noEditPoints="1"/>
          </p:cNvSpPr>
          <p:nvPr/>
        </p:nvSpPr>
        <p:spPr bwMode="auto">
          <a:xfrm flipH="1">
            <a:off x="8405056" y="2107458"/>
            <a:ext cx="509063" cy="670094"/>
          </a:xfrm>
          <a:custGeom>
            <a:avLst/>
            <a:gdLst>
              <a:gd name="T0" fmla="*/ 52 w 68"/>
              <a:gd name="T1" fmla="*/ 42 h 91"/>
              <a:gd name="T2" fmla="*/ 55 w 68"/>
              <a:gd name="T3" fmla="*/ 32 h 91"/>
              <a:gd name="T4" fmla="*/ 55 w 68"/>
              <a:gd name="T5" fmla="*/ 19 h 91"/>
              <a:gd name="T6" fmla="*/ 34 w 68"/>
              <a:gd name="T7" fmla="*/ 0 h 91"/>
              <a:gd name="T8" fmla="*/ 13 w 68"/>
              <a:gd name="T9" fmla="*/ 19 h 91"/>
              <a:gd name="T10" fmla="*/ 13 w 68"/>
              <a:gd name="T11" fmla="*/ 32 h 91"/>
              <a:gd name="T12" fmla="*/ 16 w 68"/>
              <a:gd name="T13" fmla="*/ 42 h 91"/>
              <a:gd name="T14" fmla="*/ 0 w 68"/>
              <a:gd name="T15" fmla="*/ 71 h 91"/>
              <a:gd name="T16" fmla="*/ 0 w 68"/>
              <a:gd name="T17" fmla="*/ 79 h 91"/>
              <a:gd name="T18" fmla="*/ 34 w 68"/>
              <a:gd name="T19" fmla="*/ 91 h 91"/>
              <a:gd name="T20" fmla="*/ 68 w 68"/>
              <a:gd name="T21" fmla="*/ 79 h 91"/>
              <a:gd name="T22" fmla="*/ 68 w 68"/>
              <a:gd name="T23" fmla="*/ 71 h 91"/>
              <a:gd name="T24" fmla="*/ 52 w 68"/>
              <a:gd name="T25" fmla="*/ 42 h 91"/>
              <a:gd name="T26" fmla="*/ 37 w 68"/>
              <a:gd name="T27" fmla="*/ 54 h 91"/>
              <a:gd name="T28" fmla="*/ 37 w 68"/>
              <a:gd name="T29" fmla="*/ 83 h 91"/>
              <a:gd name="T30" fmla="*/ 30 w 68"/>
              <a:gd name="T31" fmla="*/ 83 h 91"/>
              <a:gd name="T32" fmla="*/ 30 w 68"/>
              <a:gd name="T33" fmla="*/ 54 h 91"/>
              <a:gd name="T34" fmla="*/ 28 w 68"/>
              <a:gd name="T35" fmla="*/ 50 h 91"/>
              <a:gd name="T36" fmla="*/ 34 w 68"/>
              <a:gd name="T37" fmla="*/ 51 h 91"/>
              <a:gd name="T38" fmla="*/ 39 w 68"/>
              <a:gd name="T39" fmla="*/ 50 h 91"/>
              <a:gd name="T40" fmla="*/ 37 w 68"/>
              <a:gd name="T41" fmla="*/ 5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1">
                <a:moveTo>
                  <a:pt x="52" y="42"/>
                </a:moveTo>
                <a:cubicBezTo>
                  <a:pt x="54" y="39"/>
                  <a:pt x="55" y="36"/>
                  <a:pt x="55" y="32"/>
                </a:cubicBezTo>
                <a:cubicBezTo>
                  <a:pt x="55" y="19"/>
                  <a:pt x="55" y="19"/>
                  <a:pt x="55" y="19"/>
                </a:cubicBezTo>
                <a:cubicBezTo>
                  <a:pt x="55" y="9"/>
                  <a:pt x="45" y="0"/>
                  <a:pt x="34" y="0"/>
                </a:cubicBezTo>
                <a:cubicBezTo>
                  <a:pt x="22" y="0"/>
                  <a:pt x="13" y="9"/>
                  <a:pt x="13" y="19"/>
                </a:cubicBezTo>
                <a:cubicBezTo>
                  <a:pt x="13" y="32"/>
                  <a:pt x="13" y="32"/>
                  <a:pt x="13" y="32"/>
                </a:cubicBezTo>
                <a:cubicBezTo>
                  <a:pt x="13" y="36"/>
                  <a:pt x="14" y="39"/>
                  <a:pt x="16" y="42"/>
                </a:cubicBezTo>
                <a:cubicBezTo>
                  <a:pt x="6" y="48"/>
                  <a:pt x="0" y="58"/>
                  <a:pt x="0" y="71"/>
                </a:cubicBezTo>
                <a:cubicBezTo>
                  <a:pt x="0" y="79"/>
                  <a:pt x="0" y="79"/>
                  <a:pt x="0" y="79"/>
                </a:cubicBezTo>
                <a:cubicBezTo>
                  <a:pt x="9" y="87"/>
                  <a:pt x="21" y="91"/>
                  <a:pt x="34" y="91"/>
                </a:cubicBezTo>
                <a:cubicBezTo>
                  <a:pt x="47" y="91"/>
                  <a:pt x="59" y="87"/>
                  <a:pt x="68" y="79"/>
                </a:cubicBezTo>
                <a:cubicBezTo>
                  <a:pt x="68" y="71"/>
                  <a:pt x="68" y="71"/>
                  <a:pt x="68" y="71"/>
                </a:cubicBezTo>
                <a:cubicBezTo>
                  <a:pt x="68" y="58"/>
                  <a:pt x="61" y="48"/>
                  <a:pt x="52" y="42"/>
                </a:cubicBezTo>
                <a:close/>
                <a:moveTo>
                  <a:pt x="37" y="54"/>
                </a:moveTo>
                <a:cubicBezTo>
                  <a:pt x="37" y="83"/>
                  <a:pt x="37" y="83"/>
                  <a:pt x="37" y="83"/>
                </a:cubicBezTo>
                <a:cubicBezTo>
                  <a:pt x="30" y="83"/>
                  <a:pt x="30" y="83"/>
                  <a:pt x="30" y="83"/>
                </a:cubicBezTo>
                <a:cubicBezTo>
                  <a:pt x="30" y="54"/>
                  <a:pt x="30" y="54"/>
                  <a:pt x="30" y="54"/>
                </a:cubicBezTo>
                <a:cubicBezTo>
                  <a:pt x="29" y="53"/>
                  <a:pt x="28" y="52"/>
                  <a:pt x="28" y="50"/>
                </a:cubicBezTo>
                <a:cubicBezTo>
                  <a:pt x="30" y="51"/>
                  <a:pt x="32" y="51"/>
                  <a:pt x="34" y="51"/>
                </a:cubicBezTo>
                <a:cubicBezTo>
                  <a:pt x="36" y="51"/>
                  <a:pt x="38" y="51"/>
                  <a:pt x="39" y="50"/>
                </a:cubicBezTo>
                <a:cubicBezTo>
                  <a:pt x="39" y="52"/>
                  <a:pt x="38" y="53"/>
                  <a:pt x="37" y="54"/>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4" name="Freeform 45">
            <a:extLst>
              <a:ext uri="{FF2B5EF4-FFF2-40B4-BE49-F238E27FC236}">
                <a16:creationId xmlns:a16="http://schemas.microsoft.com/office/drawing/2014/main" id="{A51D3703-568E-45AC-B01F-354F92C3581D}"/>
              </a:ext>
            </a:extLst>
          </p:cNvPr>
          <p:cNvSpPr>
            <a:spLocks noEditPoints="1"/>
          </p:cNvSpPr>
          <p:nvPr/>
        </p:nvSpPr>
        <p:spPr bwMode="auto">
          <a:xfrm flipH="1">
            <a:off x="9452830" y="2105652"/>
            <a:ext cx="410800" cy="500229"/>
          </a:xfrm>
          <a:custGeom>
            <a:avLst/>
            <a:gdLst>
              <a:gd name="T0" fmla="*/ 0 w 55"/>
              <a:gd name="T1" fmla="*/ 45 h 68"/>
              <a:gd name="T2" fmla="*/ 19 w 55"/>
              <a:gd name="T3" fmla="*/ 53 h 68"/>
              <a:gd name="T4" fmla="*/ 5 w 55"/>
              <a:gd name="T5" fmla="*/ 60 h 68"/>
              <a:gd name="T6" fmla="*/ 29 w 55"/>
              <a:gd name="T7" fmla="*/ 68 h 68"/>
              <a:gd name="T8" fmla="*/ 52 w 55"/>
              <a:gd name="T9" fmla="*/ 60 h 68"/>
              <a:gd name="T10" fmla="*/ 38 w 55"/>
              <a:gd name="T11" fmla="*/ 53 h 68"/>
              <a:gd name="T12" fmla="*/ 55 w 55"/>
              <a:gd name="T13" fmla="*/ 45 h 68"/>
              <a:gd name="T14" fmla="*/ 55 w 55"/>
              <a:gd name="T15" fmla="*/ 0 h 68"/>
              <a:gd name="T16" fmla="*/ 43 w 55"/>
              <a:gd name="T17" fmla="*/ 61 h 68"/>
              <a:gd name="T18" fmla="*/ 43 w 55"/>
              <a:gd name="T19" fmla="*/ 61 h 68"/>
              <a:gd name="T20" fmla="*/ 28 w 55"/>
              <a:gd name="T21" fmla="*/ 64 h 68"/>
              <a:gd name="T22" fmla="*/ 13 w 55"/>
              <a:gd name="T23" fmla="*/ 61 h 68"/>
              <a:gd name="T24" fmla="*/ 28 w 55"/>
              <a:gd name="T25" fmla="*/ 63 h 68"/>
              <a:gd name="T26" fmla="*/ 20 w 55"/>
              <a:gd name="T27" fmla="*/ 57 h 68"/>
              <a:gd name="T28" fmla="*/ 20 w 55"/>
              <a:gd name="T29" fmla="*/ 53 h 68"/>
              <a:gd name="T30" fmla="*/ 20 w 55"/>
              <a:gd name="T31" fmla="*/ 45 h 68"/>
              <a:gd name="T32" fmla="*/ 37 w 55"/>
              <a:gd name="T33" fmla="*/ 52 h 68"/>
              <a:gd name="T34" fmla="*/ 37 w 55"/>
              <a:gd name="T35" fmla="*/ 53 h 68"/>
              <a:gd name="T36" fmla="*/ 20 w 55"/>
              <a:gd name="T37" fmla="*/ 57 h 68"/>
              <a:gd name="T38" fmla="*/ 38 w 55"/>
              <a:gd name="T39" fmla="*/ 44 h 68"/>
              <a:gd name="T40" fmla="*/ 1 w 55"/>
              <a:gd name="T41" fmla="*/ 44 h 68"/>
              <a:gd name="T42" fmla="*/ 54 w 55"/>
              <a:gd name="T43" fmla="*/ 1 h 68"/>
              <a:gd name="T44" fmla="*/ 50 w 55"/>
              <a:gd name="T45" fmla="*/ 38 h 68"/>
              <a:gd name="T46" fmla="*/ 6 w 55"/>
              <a:gd name="T47" fmla="*/ 5 h 68"/>
              <a:gd name="T48" fmla="*/ 50 w 55"/>
              <a:gd name="T49" fmla="*/ 39 h 68"/>
              <a:gd name="T50" fmla="*/ 47 w 55"/>
              <a:gd name="T51" fmla="*/ 39 h 68"/>
              <a:gd name="T52" fmla="*/ 47 w 55"/>
              <a:gd name="T53" fmla="*/ 43 h 68"/>
              <a:gd name="T54" fmla="*/ 47 w 55"/>
              <a:gd name="T55" fmla="*/ 39 h 68"/>
              <a:gd name="T56" fmla="*/ 47 w 55"/>
              <a:gd name="T57" fmla="*/ 41 h 68"/>
              <a:gd name="T58" fmla="*/ 48 w 55"/>
              <a:gd name="T59" fmla="*/ 41 h 68"/>
              <a:gd name="T60" fmla="*/ 25 w 55"/>
              <a:gd name="T61" fmla="*/ 40 h 68"/>
              <a:gd name="T62" fmla="*/ 25 w 55"/>
              <a:gd name="T63" fmla="*/ 42 h 68"/>
              <a:gd name="T64" fmla="*/ 25 w 55"/>
              <a:gd name="T65" fmla="*/ 40 h 68"/>
              <a:gd name="T66" fmla="*/ 29 w 55"/>
              <a:gd name="T67" fmla="*/ 41 h 68"/>
              <a:gd name="T68" fmla="*/ 31 w 55"/>
              <a:gd name="T69" fmla="*/ 41 h 68"/>
              <a:gd name="T70" fmla="*/ 35 w 55"/>
              <a:gd name="T71" fmla="*/ 40 h 68"/>
              <a:gd name="T72" fmla="*/ 35 w 55"/>
              <a:gd name="T73" fmla="*/ 42 h 68"/>
              <a:gd name="T74" fmla="*/ 35 w 55"/>
              <a:gd name="T75" fmla="*/ 4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68">
                <a:moveTo>
                  <a:pt x="0" y="0"/>
                </a:moveTo>
                <a:cubicBezTo>
                  <a:pt x="0" y="45"/>
                  <a:pt x="0" y="45"/>
                  <a:pt x="0" y="45"/>
                </a:cubicBezTo>
                <a:cubicBezTo>
                  <a:pt x="19" y="45"/>
                  <a:pt x="19" y="45"/>
                  <a:pt x="19" y="45"/>
                </a:cubicBezTo>
                <a:cubicBezTo>
                  <a:pt x="19" y="53"/>
                  <a:pt x="19" y="53"/>
                  <a:pt x="19" y="53"/>
                </a:cubicBezTo>
                <a:cubicBezTo>
                  <a:pt x="16" y="53"/>
                  <a:pt x="14" y="54"/>
                  <a:pt x="12" y="54"/>
                </a:cubicBezTo>
                <a:cubicBezTo>
                  <a:pt x="8" y="56"/>
                  <a:pt x="5" y="57"/>
                  <a:pt x="5" y="60"/>
                </a:cubicBezTo>
                <a:cubicBezTo>
                  <a:pt x="5" y="62"/>
                  <a:pt x="8" y="64"/>
                  <a:pt x="12" y="65"/>
                </a:cubicBezTo>
                <a:cubicBezTo>
                  <a:pt x="16" y="67"/>
                  <a:pt x="22" y="68"/>
                  <a:pt x="29" y="68"/>
                </a:cubicBezTo>
                <a:cubicBezTo>
                  <a:pt x="35" y="68"/>
                  <a:pt x="41" y="67"/>
                  <a:pt x="45" y="65"/>
                </a:cubicBezTo>
                <a:cubicBezTo>
                  <a:pt x="50" y="64"/>
                  <a:pt x="52" y="62"/>
                  <a:pt x="52" y="60"/>
                </a:cubicBezTo>
                <a:cubicBezTo>
                  <a:pt x="52" y="57"/>
                  <a:pt x="50" y="56"/>
                  <a:pt x="45" y="54"/>
                </a:cubicBezTo>
                <a:cubicBezTo>
                  <a:pt x="43" y="54"/>
                  <a:pt x="41" y="53"/>
                  <a:pt x="38" y="53"/>
                </a:cubicBezTo>
                <a:cubicBezTo>
                  <a:pt x="38" y="45"/>
                  <a:pt x="38" y="45"/>
                  <a:pt x="38" y="45"/>
                </a:cubicBezTo>
                <a:cubicBezTo>
                  <a:pt x="55" y="45"/>
                  <a:pt x="55" y="45"/>
                  <a:pt x="55" y="45"/>
                </a:cubicBezTo>
                <a:cubicBezTo>
                  <a:pt x="55" y="44"/>
                  <a:pt x="55" y="44"/>
                  <a:pt x="55" y="44"/>
                </a:cubicBezTo>
                <a:cubicBezTo>
                  <a:pt x="55" y="0"/>
                  <a:pt x="55" y="0"/>
                  <a:pt x="55" y="0"/>
                </a:cubicBezTo>
                <a:lnTo>
                  <a:pt x="0" y="0"/>
                </a:lnTo>
                <a:close/>
                <a:moveTo>
                  <a:pt x="43" y="61"/>
                </a:moveTo>
                <a:cubicBezTo>
                  <a:pt x="43" y="61"/>
                  <a:pt x="43" y="61"/>
                  <a:pt x="43" y="61"/>
                </a:cubicBezTo>
                <a:cubicBezTo>
                  <a:pt x="43" y="61"/>
                  <a:pt x="43" y="61"/>
                  <a:pt x="43" y="61"/>
                </a:cubicBezTo>
                <a:cubicBezTo>
                  <a:pt x="43" y="62"/>
                  <a:pt x="43" y="62"/>
                  <a:pt x="43" y="62"/>
                </a:cubicBezTo>
                <a:cubicBezTo>
                  <a:pt x="39" y="64"/>
                  <a:pt x="33" y="64"/>
                  <a:pt x="28" y="64"/>
                </a:cubicBezTo>
                <a:cubicBezTo>
                  <a:pt x="23" y="64"/>
                  <a:pt x="17" y="64"/>
                  <a:pt x="13" y="62"/>
                </a:cubicBezTo>
                <a:cubicBezTo>
                  <a:pt x="13" y="61"/>
                  <a:pt x="13" y="61"/>
                  <a:pt x="13" y="61"/>
                </a:cubicBezTo>
                <a:cubicBezTo>
                  <a:pt x="13" y="61"/>
                  <a:pt x="13" y="61"/>
                  <a:pt x="13" y="61"/>
                </a:cubicBezTo>
                <a:cubicBezTo>
                  <a:pt x="17" y="63"/>
                  <a:pt x="23" y="63"/>
                  <a:pt x="28" y="63"/>
                </a:cubicBezTo>
                <a:cubicBezTo>
                  <a:pt x="33" y="63"/>
                  <a:pt x="39" y="63"/>
                  <a:pt x="43" y="61"/>
                </a:cubicBezTo>
                <a:close/>
                <a:moveTo>
                  <a:pt x="20" y="57"/>
                </a:moveTo>
                <a:cubicBezTo>
                  <a:pt x="20" y="54"/>
                  <a:pt x="20" y="54"/>
                  <a:pt x="20" y="54"/>
                </a:cubicBezTo>
                <a:cubicBezTo>
                  <a:pt x="20" y="53"/>
                  <a:pt x="20" y="53"/>
                  <a:pt x="20" y="53"/>
                </a:cubicBezTo>
                <a:cubicBezTo>
                  <a:pt x="20" y="53"/>
                  <a:pt x="20" y="53"/>
                  <a:pt x="20" y="53"/>
                </a:cubicBezTo>
                <a:cubicBezTo>
                  <a:pt x="20" y="45"/>
                  <a:pt x="20" y="45"/>
                  <a:pt x="20" y="45"/>
                </a:cubicBezTo>
                <a:cubicBezTo>
                  <a:pt x="37" y="45"/>
                  <a:pt x="37" y="45"/>
                  <a:pt x="37" y="45"/>
                </a:cubicBezTo>
                <a:cubicBezTo>
                  <a:pt x="37" y="52"/>
                  <a:pt x="37" y="52"/>
                  <a:pt x="37" y="52"/>
                </a:cubicBezTo>
                <a:cubicBezTo>
                  <a:pt x="37" y="53"/>
                  <a:pt x="37" y="53"/>
                  <a:pt x="37" y="53"/>
                </a:cubicBezTo>
                <a:cubicBezTo>
                  <a:pt x="37" y="53"/>
                  <a:pt x="37" y="53"/>
                  <a:pt x="37" y="53"/>
                </a:cubicBezTo>
                <a:cubicBezTo>
                  <a:pt x="37" y="57"/>
                  <a:pt x="37" y="57"/>
                  <a:pt x="37" y="57"/>
                </a:cubicBezTo>
                <a:lnTo>
                  <a:pt x="20" y="57"/>
                </a:lnTo>
                <a:close/>
                <a:moveTo>
                  <a:pt x="54" y="44"/>
                </a:moveTo>
                <a:cubicBezTo>
                  <a:pt x="38" y="44"/>
                  <a:pt x="38" y="44"/>
                  <a:pt x="38" y="44"/>
                </a:cubicBezTo>
                <a:cubicBezTo>
                  <a:pt x="19" y="44"/>
                  <a:pt x="19" y="44"/>
                  <a:pt x="19" y="44"/>
                </a:cubicBezTo>
                <a:cubicBezTo>
                  <a:pt x="1" y="44"/>
                  <a:pt x="1" y="44"/>
                  <a:pt x="1" y="44"/>
                </a:cubicBezTo>
                <a:cubicBezTo>
                  <a:pt x="1" y="1"/>
                  <a:pt x="1" y="1"/>
                  <a:pt x="1" y="1"/>
                </a:cubicBezTo>
                <a:cubicBezTo>
                  <a:pt x="54" y="1"/>
                  <a:pt x="54" y="1"/>
                  <a:pt x="54" y="1"/>
                </a:cubicBezTo>
                <a:lnTo>
                  <a:pt x="54" y="44"/>
                </a:lnTo>
                <a:close/>
                <a:moveTo>
                  <a:pt x="50" y="38"/>
                </a:moveTo>
                <a:cubicBezTo>
                  <a:pt x="50" y="5"/>
                  <a:pt x="50" y="5"/>
                  <a:pt x="50" y="5"/>
                </a:cubicBezTo>
                <a:cubicBezTo>
                  <a:pt x="6" y="5"/>
                  <a:pt x="6" y="5"/>
                  <a:pt x="6" y="5"/>
                </a:cubicBezTo>
                <a:cubicBezTo>
                  <a:pt x="6" y="39"/>
                  <a:pt x="6" y="39"/>
                  <a:pt x="6" y="39"/>
                </a:cubicBezTo>
                <a:cubicBezTo>
                  <a:pt x="50" y="39"/>
                  <a:pt x="50" y="39"/>
                  <a:pt x="50" y="39"/>
                </a:cubicBezTo>
                <a:lnTo>
                  <a:pt x="50" y="38"/>
                </a:lnTo>
                <a:close/>
                <a:moveTo>
                  <a:pt x="47" y="39"/>
                </a:moveTo>
                <a:cubicBezTo>
                  <a:pt x="46" y="39"/>
                  <a:pt x="46" y="40"/>
                  <a:pt x="46" y="41"/>
                </a:cubicBezTo>
                <a:cubicBezTo>
                  <a:pt x="46" y="42"/>
                  <a:pt x="46" y="43"/>
                  <a:pt x="47" y="43"/>
                </a:cubicBezTo>
                <a:cubicBezTo>
                  <a:pt x="48" y="43"/>
                  <a:pt x="49" y="42"/>
                  <a:pt x="49" y="41"/>
                </a:cubicBezTo>
                <a:cubicBezTo>
                  <a:pt x="49" y="40"/>
                  <a:pt x="48" y="39"/>
                  <a:pt x="47" y="39"/>
                </a:cubicBezTo>
                <a:close/>
                <a:moveTo>
                  <a:pt x="47" y="42"/>
                </a:moveTo>
                <a:cubicBezTo>
                  <a:pt x="47" y="42"/>
                  <a:pt x="47" y="42"/>
                  <a:pt x="47" y="41"/>
                </a:cubicBezTo>
                <a:cubicBezTo>
                  <a:pt x="47" y="41"/>
                  <a:pt x="47" y="40"/>
                  <a:pt x="47" y="40"/>
                </a:cubicBezTo>
                <a:cubicBezTo>
                  <a:pt x="48" y="40"/>
                  <a:pt x="48" y="41"/>
                  <a:pt x="48" y="41"/>
                </a:cubicBezTo>
                <a:cubicBezTo>
                  <a:pt x="48" y="42"/>
                  <a:pt x="48" y="42"/>
                  <a:pt x="47" y="42"/>
                </a:cubicBezTo>
                <a:close/>
                <a:moveTo>
                  <a:pt x="25" y="40"/>
                </a:moveTo>
                <a:cubicBezTo>
                  <a:pt x="25" y="40"/>
                  <a:pt x="24" y="41"/>
                  <a:pt x="24" y="41"/>
                </a:cubicBezTo>
                <a:cubicBezTo>
                  <a:pt x="24" y="42"/>
                  <a:pt x="25" y="42"/>
                  <a:pt x="25" y="42"/>
                </a:cubicBezTo>
                <a:cubicBezTo>
                  <a:pt x="26" y="42"/>
                  <a:pt x="27" y="42"/>
                  <a:pt x="27" y="41"/>
                </a:cubicBezTo>
                <a:cubicBezTo>
                  <a:pt x="27" y="41"/>
                  <a:pt x="26" y="40"/>
                  <a:pt x="25" y="40"/>
                </a:cubicBezTo>
                <a:close/>
                <a:moveTo>
                  <a:pt x="30" y="40"/>
                </a:moveTo>
                <a:cubicBezTo>
                  <a:pt x="30" y="40"/>
                  <a:pt x="29" y="41"/>
                  <a:pt x="29" y="41"/>
                </a:cubicBezTo>
                <a:cubicBezTo>
                  <a:pt x="29" y="42"/>
                  <a:pt x="30" y="42"/>
                  <a:pt x="30" y="42"/>
                </a:cubicBezTo>
                <a:cubicBezTo>
                  <a:pt x="31" y="42"/>
                  <a:pt x="31" y="42"/>
                  <a:pt x="31" y="41"/>
                </a:cubicBezTo>
                <a:cubicBezTo>
                  <a:pt x="31" y="41"/>
                  <a:pt x="31" y="40"/>
                  <a:pt x="30" y="40"/>
                </a:cubicBezTo>
                <a:close/>
                <a:moveTo>
                  <a:pt x="35" y="40"/>
                </a:moveTo>
                <a:cubicBezTo>
                  <a:pt x="34" y="40"/>
                  <a:pt x="34" y="41"/>
                  <a:pt x="33" y="41"/>
                </a:cubicBezTo>
                <a:cubicBezTo>
                  <a:pt x="34" y="42"/>
                  <a:pt x="34" y="42"/>
                  <a:pt x="35" y="42"/>
                </a:cubicBezTo>
                <a:cubicBezTo>
                  <a:pt x="35" y="42"/>
                  <a:pt x="36" y="42"/>
                  <a:pt x="36" y="41"/>
                </a:cubicBezTo>
                <a:cubicBezTo>
                  <a:pt x="36" y="41"/>
                  <a:pt x="35" y="40"/>
                  <a:pt x="35" y="40"/>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5" name="Freeform 46">
            <a:extLst>
              <a:ext uri="{FF2B5EF4-FFF2-40B4-BE49-F238E27FC236}">
                <a16:creationId xmlns:a16="http://schemas.microsoft.com/office/drawing/2014/main" id="{94ED1D5A-490B-4F46-9CA7-6CF2E01FEB11}"/>
              </a:ext>
            </a:extLst>
          </p:cNvPr>
          <p:cNvSpPr>
            <a:spLocks noEditPoints="1"/>
          </p:cNvSpPr>
          <p:nvPr/>
        </p:nvSpPr>
        <p:spPr bwMode="auto">
          <a:xfrm flipH="1">
            <a:off x="10480524" y="2103846"/>
            <a:ext cx="464025" cy="587168"/>
          </a:xfrm>
          <a:custGeom>
            <a:avLst/>
            <a:gdLst>
              <a:gd name="T0" fmla="*/ 18 w 62"/>
              <a:gd name="T1" fmla="*/ 30 h 80"/>
              <a:gd name="T2" fmla="*/ 18 w 62"/>
              <a:gd name="T3" fmla="*/ 56 h 80"/>
              <a:gd name="T4" fmla="*/ 25 w 62"/>
              <a:gd name="T5" fmla="*/ 63 h 80"/>
              <a:gd name="T6" fmla="*/ 37 w 62"/>
              <a:gd name="T7" fmla="*/ 63 h 80"/>
              <a:gd name="T8" fmla="*/ 43 w 62"/>
              <a:gd name="T9" fmla="*/ 56 h 80"/>
              <a:gd name="T10" fmla="*/ 43 w 62"/>
              <a:gd name="T11" fmla="*/ 30 h 80"/>
              <a:gd name="T12" fmla="*/ 43 w 62"/>
              <a:gd name="T13" fmla="*/ 30 h 80"/>
              <a:gd name="T14" fmla="*/ 48 w 62"/>
              <a:gd name="T15" fmla="*/ 17 h 80"/>
              <a:gd name="T16" fmla="*/ 31 w 62"/>
              <a:gd name="T17" fmla="*/ 0 h 80"/>
              <a:gd name="T18" fmla="*/ 13 w 62"/>
              <a:gd name="T19" fmla="*/ 17 h 80"/>
              <a:gd name="T20" fmla="*/ 18 w 62"/>
              <a:gd name="T21" fmla="*/ 30 h 80"/>
              <a:gd name="T22" fmla="*/ 59 w 62"/>
              <a:gd name="T23" fmla="*/ 36 h 80"/>
              <a:gd name="T24" fmla="*/ 58 w 62"/>
              <a:gd name="T25" fmla="*/ 34 h 80"/>
              <a:gd name="T26" fmla="*/ 50 w 62"/>
              <a:gd name="T27" fmla="*/ 40 h 80"/>
              <a:gd name="T28" fmla="*/ 51 w 62"/>
              <a:gd name="T29" fmla="*/ 41 h 80"/>
              <a:gd name="T30" fmla="*/ 52 w 62"/>
              <a:gd name="T31" fmla="*/ 49 h 80"/>
              <a:gd name="T32" fmla="*/ 31 w 62"/>
              <a:gd name="T33" fmla="*/ 70 h 80"/>
              <a:gd name="T34" fmla="*/ 9 w 62"/>
              <a:gd name="T35" fmla="*/ 49 h 80"/>
              <a:gd name="T36" fmla="*/ 11 w 62"/>
              <a:gd name="T37" fmla="*/ 40 h 80"/>
              <a:gd name="T38" fmla="*/ 12 w 62"/>
              <a:gd name="T39" fmla="*/ 39 h 80"/>
              <a:gd name="T40" fmla="*/ 4 w 62"/>
              <a:gd name="T41" fmla="*/ 33 h 80"/>
              <a:gd name="T42" fmla="*/ 3 w 62"/>
              <a:gd name="T43" fmla="*/ 35 h 80"/>
              <a:gd name="T44" fmla="*/ 0 w 62"/>
              <a:gd name="T45" fmla="*/ 49 h 80"/>
              <a:gd name="T46" fmla="*/ 31 w 62"/>
              <a:gd name="T47" fmla="*/ 80 h 80"/>
              <a:gd name="T48" fmla="*/ 62 w 62"/>
              <a:gd name="T49" fmla="*/ 49 h 80"/>
              <a:gd name="T50" fmla="*/ 59 w 62"/>
              <a:gd name="T51" fmla="*/ 3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80">
                <a:moveTo>
                  <a:pt x="18" y="30"/>
                </a:moveTo>
                <a:cubicBezTo>
                  <a:pt x="18" y="56"/>
                  <a:pt x="18" y="56"/>
                  <a:pt x="18" y="56"/>
                </a:cubicBezTo>
                <a:cubicBezTo>
                  <a:pt x="18" y="60"/>
                  <a:pt x="21" y="63"/>
                  <a:pt x="25" y="63"/>
                </a:cubicBezTo>
                <a:cubicBezTo>
                  <a:pt x="37" y="63"/>
                  <a:pt x="37" y="63"/>
                  <a:pt x="37" y="63"/>
                </a:cubicBezTo>
                <a:cubicBezTo>
                  <a:pt x="40" y="63"/>
                  <a:pt x="43" y="60"/>
                  <a:pt x="43" y="56"/>
                </a:cubicBezTo>
                <a:cubicBezTo>
                  <a:pt x="43" y="30"/>
                  <a:pt x="43" y="30"/>
                  <a:pt x="43" y="30"/>
                </a:cubicBezTo>
                <a:cubicBezTo>
                  <a:pt x="43" y="30"/>
                  <a:pt x="43" y="30"/>
                  <a:pt x="43" y="30"/>
                </a:cubicBezTo>
                <a:cubicBezTo>
                  <a:pt x="46" y="27"/>
                  <a:pt x="48" y="22"/>
                  <a:pt x="48" y="17"/>
                </a:cubicBezTo>
                <a:cubicBezTo>
                  <a:pt x="48" y="8"/>
                  <a:pt x="40" y="0"/>
                  <a:pt x="31" y="0"/>
                </a:cubicBezTo>
                <a:cubicBezTo>
                  <a:pt x="21" y="0"/>
                  <a:pt x="13" y="8"/>
                  <a:pt x="13" y="17"/>
                </a:cubicBezTo>
                <a:cubicBezTo>
                  <a:pt x="13" y="22"/>
                  <a:pt x="15" y="27"/>
                  <a:pt x="18" y="30"/>
                </a:cubicBezTo>
                <a:close/>
                <a:moveTo>
                  <a:pt x="59" y="36"/>
                </a:moveTo>
                <a:cubicBezTo>
                  <a:pt x="58" y="34"/>
                  <a:pt x="58" y="34"/>
                  <a:pt x="58" y="34"/>
                </a:cubicBezTo>
                <a:cubicBezTo>
                  <a:pt x="50" y="40"/>
                  <a:pt x="50" y="40"/>
                  <a:pt x="50" y="40"/>
                </a:cubicBezTo>
                <a:cubicBezTo>
                  <a:pt x="51" y="41"/>
                  <a:pt x="51" y="41"/>
                  <a:pt x="51" y="41"/>
                </a:cubicBezTo>
                <a:cubicBezTo>
                  <a:pt x="52" y="43"/>
                  <a:pt x="52" y="46"/>
                  <a:pt x="52" y="49"/>
                </a:cubicBezTo>
                <a:cubicBezTo>
                  <a:pt x="52" y="61"/>
                  <a:pt x="43" y="70"/>
                  <a:pt x="31" y="70"/>
                </a:cubicBezTo>
                <a:cubicBezTo>
                  <a:pt x="19" y="70"/>
                  <a:pt x="9" y="61"/>
                  <a:pt x="9" y="49"/>
                </a:cubicBezTo>
                <a:cubicBezTo>
                  <a:pt x="9" y="46"/>
                  <a:pt x="10" y="43"/>
                  <a:pt x="11" y="40"/>
                </a:cubicBezTo>
                <a:cubicBezTo>
                  <a:pt x="12" y="39"/>
                  <a:pt x="12" y="39"/>
                  <a:pt x="12" y="39"/>
                </a:cubicBezTo>
                <a:cubicBezTo>
                  <a:pt x="4" y="33"/>
                  <a:pt x="4" y="33"/>
                  <a:pt x="4" y="33"/>
                </a:cubicBezTo>
                <a:cubicBezTo>
                  <a:pt x="3" y="35"/>
                  <a:pt x="3" y="35"/>
                  <a:pt x="3" y="35"/>
                </a:cubicBezTo>
                <a:cubicBezTo>
                  <a:pt x="1" y="39"/>
                  <a:pt x="0" y="44"/>
                  <a:pt x="0" y="49"/>
                </a:cubicBezTo>
                <a:cubicBezTo>
                  <a:pt x="0" y="66"/>
                  <a:pt x="14" y="80"/>
                  <a:pt x="31" y="80"/>
                </a:cubicBezTo>
                <a:cubicBezTo>
                  <a:pt x="48" y="80"/>
                  <a:pt x="62" y="66"/>
                  <a:pt x="62" y="49"/>
                </a:cubicBezTo>
                <a:cubicBezTo>
                  <a:pt x="62" y="44"/>
                  <a:pt x="61" y="40"/>
                  <a:pt x="59" y="36"/>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56" name="组合 55">
            <a:extLst>
              <a:ext uri="{FF2B5EF4-FFF2-40B4-BE49-F238E27FC236}">
                <a16:creationId xmlns:a16="http://schemas.microsoft.com/office/drawing/2014/main" id="{1698D3FE-0EF1-40CE-8A44-35163755BFC5}"/>
              </a:ext>
            </a:extLst>
          </p:cNvPr>
          <p:cNvGrpSpPr/>
          <p:nvPr/>
        </p:nvGrpSpPr>
        <p:grpSpPr>
          <a:xfrm flipH="1">
            <a:off x="1141010" y="3283452"/>
            <a:ext cx="666013" cy="632643"/>
            <a:chOff x="9448800" y="3963988"/>
            <a:chExt cx="774700" cy="750888"/>
          </a:xfrm>
          <a:solidFill>
            <a:srgbClr val="466274"/>
          </a:solidFill>
        </p:grpSpPr>
        <p:sp>
          <p:nvSpPr>
            <p:cNvPr id="57" name="Freeform 47">
              <a:extLst>
                <a:ext uri="{FF2B5EF4-FFF2-40B4-BE49-F238E27FC236}">
                  <a16:creationId xmlns:a16="http://schemas.microsoft.com/office/drawing/2014/main" id="{4F4CAD00-3DFF-41DE-AAC9-B293DE9B17C8}"/>
                </a:ext>
              </a:extLst>
            </p:cNvPr>
            <p:cNvSpPr>
              <a:spLocks noEditPoints="1"/>
            </p:cNvSpPr>
            <p:nvPr/>
          </p:nvSpPr>
          <p:spPr bwMode="auto">
            <a:xfrm>
              <a:off x="9448800" y="3963988"/>
              <a:ext cx="774700" cy="750888"/>
            </a:xfrm>
            <a:custGeom>
              <a:avLst/>
              <a:gdLst>
                <a:gd name="T0" fmla="*/ 87 w 89"/>
                <a:gd name="T1" fmla="*/ 22 h 86"/>
                <a:gd name="T2" fmla="*/ 70 w 89"/>
                <a:gd name="T3" fmla="*/ 22 h 86"/>
                <a:gd name="T4" fmla="*/ 70 w 89"/>
                <a:gd name="T5" fmla="*/ 18 h 86"/>
                <a:gd name="T6" fmla="*/ 68 w 89"/>
                <a:gd name="T7" fmla="*/ 6 h 86"/>
                <a:gd name="T8" fmla="*/ 62 w 89"/>
                <a:gd name="T9" fmla="*/ 0 h 86"/>
                <a:gd name="T10" fmla="*/ 56 w 89"/>
                <a:gd name="T11" fmla="*/ 6 h 86"/>
                <a:gd name="T12" fmla="*/ 54 w 89"/>
                <a:gd name="T13" fmla="*/ 18 h 86"/>
                <a:gd name="T14" fmla="*/ 54 w 89"/>
                <a:gd name="T15" fmla="*/ 22 h 86"/>
                <a:gd name="T16" fmla="*/ 35 w 89"/>
                <a:gd name="T17" fmla="*/ 22 h 86"/>
                <a:gd name="T18" fmla="*/ 35 w 89"/>
                <a:gd name="T19" fmla="*/ 18 h 86"/>
                <a:gd name="T20" fmla="*/ 33 w 89"/>
                <a:gd name="T21" fmla="*/ 6 h 86"/>
                <a:gd name="T22" fmla="*/ 27 w 89"/>
                <a:gd name="T23" fmla="*/ 0 h 86"/>
                <a:gd name="T24" fmla="*/ 21 w 89"/>
                <a:gd name="T25" fmla="*/ 6 h 86"/>
                <a:gd name="T26" fmla="*/ 19 w 89"/>
                <a:gd name="T27" fmla="*/ 18 h 86"/>
                <a:gd name="T28" fmla="*/ 19 w 89"/>
                <a:gd name="T29" fmla="*/ 22 h 86"/>
                <a:gd name="T30" fmla="*/ 2 w 89"/>
                <a:gd name="T31" fmla="*/ 22 h 86"/>
                <a:gd name="T32" fmla="*/ 0 w 89"/>
                <a:gd name="T33" fmla="*/ 23 h 86"/>
                <a:gd name="T34" fmla="*/ 0 w 89"/>
                <a:gd name="T35" fmla="*/ 84 h 86"/>
                <a:gd name="T36" fmla="*/ 2 w 89"/>
                <a:gd name="T37" fmla="*/ 86 h 86"/>
                <a:gd name="T38" fmla="*/ 87 w 89"/>
                <a:gd name="T39" fmla="*/ 86 h 86"/>
                <a:gd name="T40" fmla="*/ 89 w 89"/>
                <a:gd name="T41" fmla="*/ 84 h 86"/>
                <a:gd name="T42" fmla="*/ 89 w 89"/>
                <a:gd name="T43" fmla="*/ 23 h 86"/>
                <a:gd name="T44" fmla="*/ 87 w 89"/>
                <a:gd name="T45" fmla="*/ 22 h 86"/>
                <a:gd name="T46" fmla="*/ 57 w 89"/>
                <a:gd name="T47" fmla="*/ 18 h 86"/>
                <a:gd name="T48" fmla="*/ 58 w 89"/>
                <a:gd name="T49" fmla="*/ 6 h 86"/>
                <a:gd name="T50" fmla="*/ 62 w 89"/>
                <a:gd name="T51" fmla="*/ 2 h 86"/>
                <a:gd name="T52" fmla="*/ 66 w 89"/>
                <a:gd name="T53" fmla="*/ 6 h 86"/>
                <a:gd name="T54" fmla="*/ 68 w 89"/>
                <a:gd name="T55" fmla="*/ 18 h 86"/>
                <a:gd name="T56" fmla="*/ 68 w 89"/>
                <a:gd name="T57" fmla="*/ 22 h 86"/>
                <a:gd name="T58" fmla="*/ 57 w 89"/>
                <a:gd name="T59" fmla="*/ 22 h 86"/>
                <a:gd name="T60" fmla="*/ 57 w 89"/>
                <a:gd name="T61" fmla="*/ 18 h 86"/>
                <a:gd name="T62" fmla="*/ 22 w 89"/>
                <a:gd name="T63" fmla="*/ 18 h 86"/>
                <a:gd name="T64" fmla="*/ 23 w 89"/>
                <a:gd name="T65" fmla="*/ 6 h 86"/>
                <a:gd name="T66" fmla="*/ 27 w 89"/>
                <a:gd name="T67" fmla="*/ 2 h 86"/>
                <a:gd name="T68" fmla="*/ 31 w 89"/>
                <a:gd name="T69" fmla="*/ 6 h 86"/>
                <a:gd name="T70" fmla="*/ 33 w 89"/>
                <a:gd name="T71" fmla="*/ 18 h 86"/>
                <a:gd name="T72" fmla="*/ 32 w 89"/>
                <a:gd name="T73" fmla="*/ 22 h 86"/>
                <a:gd name="T74" fmla="*/ 22 w 89"/>
                <a:gd name="T75" fmla="*/ 22 h 86"/>
                <a:gd name="T76" fmla="*/ 22 w 89"/>
                <a:gd name="T77" fmla="*/ 18 h 86"/>
                <a:gd name="T78" fmla="*/ 83 w 89"/>
                <a:gd name="T79" fmla="*/ 80 h 86"/>
                <a:gd name="T80" fmla="*/ 81 w 89"/>
                <a:gd name="T81" fmla="*/ 82 h 86"/>
                <a:gd name="T82" fmla="*/ 8 w 89"/>
                <a:gd name="T83" fmla="*/ 82 h 86"/>
                <a:gd name="T84" fmla="*/ 5 w 89"/>
                <a:gd name="T85" fmla="*/ 80 h 86"/>
                <a:gd name="T86" fmla="*/ 5 w 89"/>
                <a:gd name="T87" fmla="*/ 40 h 86"/>
                <a:gd name="T88" fmla="*/ 8 w 89"/>
                <a:gd name="T89" fmla="*/ 39 h 86"/>
                <a:gd name="T90" fmla="*/ 81 w 89"/>
                <a:gd name="T91" fmla="*/ 39 h 86"/>
                <a:gd name="T92" fmla="*/ 83 w 89"/>
                <a:gd name="T93" fmla="*/ 40 h 86"/>
                <a:gd name="T94" fmla="*/ 83 w 89"/>
                <a:gd name="T95" fmla="*/ 8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 h="86">
                  <a:moveTo>
                    <a:pt x="87" y="22"/>
                  </a:moveTo>
                  <a:cubicBezTo>
                    <a:pt x="70" y="22"/>
                    <a:pt x="70" y="22"/>
                    <a:pt x="70" y="22"/>
                  </a:cubicBezTo>
                  <a:cubicBezTo>
                    <a:pt x="70" y="21"/>
                    <a:pt x="70" y="19"/>
                    <a:pt x="70" y="18"/>
                  </a:cubicBezTo>
                  <a:cubicBezTo>
                    <a:pt x="70" y="13"/>
                    <a:pt x="70" y="9"/>
                    <a:pt x="68" y="6"/>
                  </a:cubicBezTo>
                  <a:cubicBezTo>
                    <a:pt x="67" y="2"/>
                    <a:pt x="65" y="0"/>
                    <a:pt x="62" y="0"/>
                  </a:cubicBezTo>
                  <a:cubicBezTo>
                    <a:pt x="59" y="0"/>
                    <a:pt x="57" y="2"/>
                    <a:pt x="56" y="6"/>
                  </a:cubicBezTo>
                  <a:cubicBezTo>
                    <a:pt x="55" y="9"/>
                    <a:pt x="54" y="13"/>
                    <a:pt x="54" y="18"/>
                  </a:cubicBezTo>
                  <a:cubicBezTo>
                    <a:pt x="54" y="19"/>
                    <a:pt x="54" y="21"/>
                    <a:pt x="54" y="22"/>
                  </a:cubicBezTo>
                  <a:cubicBezTo>
                    <a:pt x="35" y="22"/>
                    <a:pt x="35" y="22"/>
                    <a:pt x="35" y="22"/>
                  </a:cubicBezTo>
                  <a:cubicBezTo>
                    <a:pt x="35" y="21"/>
                    <a:pt x="35" y="19"/>
                    <a:pt x="35" y="18"/>
                  </a:cubicBezTo>
                  <a:cubicBezTo>
                    <a:pt x="35" y="13"/>
                    <a:pt x="35" y="9"/>
                    <a:pt x="33" y="6"/>
                  </a:cubicBezTo>
                  <a:cubicBezTo>
                    <a:pt x="32" y="2"/>
                    <a:pt x="30" y="0"/>
                    <a:pt x="27" y="0"/>
                  </a:cubicBezTo>
                  <a:cubicBezTo>
                    <a:pt x="24" y="0"/>
                    <a:pt x="22" y="2"/>
                    <a:pt x="21" y="6"/>
                  </a:cubicBezTo>
                  <a:cubicBezTo>
                    <a:pt x="20" y="9"/>
                    <a:pt x="19" y="13"/>
                    <a:pt x="19" y="18"/>
                  </a:cubicBezTo>
                  <a:cubicBezTo>
                    <a:pt x="19" y="19"/>
                    <a:pt x="19" y="21"/>
                    <a:pt x="19" y="22"/>
                  </a:cubicBezTo>
                  <a:cubicBezTo>
                    <a:pt x="2" y="22"/>
                    <a:pt x="2" y="22"/>
                    <a:pt x="2" y="22"/>
                  </a:cubicBezTo>
                  <a:cubicBezTo>
                    <a:pt x="1" y="22"/>
                    <a:pt x="0" y="22"/>
                    <a:pt x="0" y="23"/>
                  </a:cubicBezTo>
                  <a:cubicBezTo>
                    <a:pt x="0" y="84"/>
                    <a:pt x="0" y="84"/>
                    <a:pt x="0" y="84"/>
                  </a:cubicBezTo>
                  <a:cubicBezTo>
                    <a:pt x="0" y="85"/>
                    <a:pt x="1" y="86"/>
                    <a:pt x="2" y="86"/>
                  </a:cubicBezTo>
                  <a:cubicBezTo>
                    <a:pt x="87" y="86"/>
                    <a:pt x="87" y="86"/>
                    <a:pt x="87" y="86"/>
                  </a:cubicBezTo>
                  <a:cubicBezTo>
                    <a:pt x="88" y="86"/>
                    <a:pt x="89" y="85"/>
                    <a:pt x="89" y="84"/>
                  </a:cubicBezTo>
                  <a:cubicBezTo>
                    <a:pt x="89" y="23"/>
                    <a:pt x="89" y="23"/>
                    <a:pt x="89" y="23"/>
                  </a:cubicBezTo>
                  <a:cubicBezTo>
                    <a:pt x="89" y="22"/>
                    <a:pt x="88" y="22"/>
                    <a:pt x="87" y="22"/>
                  </a:cubicBezTo>
                  <a:close/>
                  <a:moveTo>
                    <a:pt x="57" y="18"/>
                  </a:moveTo>
                  <a:cubicBezTo>
                    <a:pt x="57" y="13"/>
                    <a:pt x="57" y="9"/>
                    <a:pt x="58" y="6"/>
                  </a:cubicBezTo>
                  <a:cubicBezTo>
                    <a:pt x="59" y="3"/>
                    <a:pt x="60" y="2"/>
                    <a:pt x="62" y="2"/>
                  </a:cubicBezTo>
                  <a:cubicBezTo>
                    <a:pt x="64" y="2"/>
                    <a:pt x="65" y="3"/>
                    <a:pt x="66" y="6"/>
                  </a:cubicBezTo>
                  <a:cubicBezTo>
                    <a:pt x="67" y="9"/>
                    <a:pt x="68" y="13"/>
                    <a:pt x="68" y="18"/>
                  </a:cubicBezTo>
                  <a:cubicBezTo>
                    <a:pt x="68" y="19"/>
                    <a:pt x="68" y="21"/>
                    <a:pt x="68" y="22"/>
                  </a:cubicBezTo>
                  <a:cubicBezTo>
                    <a:pt x="57" y="22"/>
                    <a:pt x="57" y="22"/>
                    <a:pt x="57" y="22"/>
                  </a:cubicBezTo>
                  <a:cubicBezTo>
                    <a:pt x="57" y="21"/>
                    <a:pt x="57" y="19"/>
                    <a:pt x="57" y="18"/>
                  </a:cubicBezTo>
                  <a:close/>
                  <a:moveTo>
                    <a:pt x="22" y="18"/>
                  </a:moveTo>
                  <a:cubicBezTo>
                    <a:pt x="22" y="13"/>
                    <a:pt x="22" y="9"/>
                    <a:pt x="23" y="6"/>
                  </a:cubicBezTo>
                  <a:cubicBezTo>
                    <a:pt x="24" y="3"/>
                    <a:pt x="25" y="2"/>
                    <a:pt x="27" y="2"/>
                  </a:cubicBezTo>
                  <a:cubicBezTo>
                    <a:pt x="29" y="2"/>
                    <a:pt x="30" y="3"/>
                    <a:pt x="31" y="6"/>
                  </a:cubicBezTo>
                  <a:cubicBezTo>
                    <a:pt x="32" y="9"/>
                    <a:pt x="33" y="13"/>
                    <a:pt x="33" y="18"/>
                  </a:cubicBezTo>
                  <a:cubicBezTo>
                    <a:pt x="33" y="19"/>
                    <a:pt x="33" y="21"/>
                    <a:pt x="32" y="22"/>
                  </a:cubicBezTo>
                  <a:cubicBezTo>
                    <a:pt x="22" y="22"/>
                    <a:pt x="22" y="22"/>
                    <a:pt x="22" y="22"/>
                  </a:cubicBezTo>
                  <a:cubicBezTo>
                    <a:pt x="22" y="21"/>
                    <a:pt x="22" y="19"/>
                    <a:pt x="22" y="18"/>
                  </a:cubicBezTo>
                  <a:close/>
                  <a:moveTo>
                    <a:pt x="83" y="80"/>
                  </a:moveTo>
                  <a:cubicBezTo>
                    <a:pt x="83" y="81"/>
                    <a:pt x="82" y="82"/>
                    <a:pt x="81" y="82"/>
                  </a:cubicBezTo>
                  <a:cubicBezTo>
                    <a:pt x="8" y="82"/>
                    <a:pt x="8" y="82"/>
                    <a:pt x="8" y="82"/>
                  </a:cubicBezTo>
                  <a:cubicBezTo>
                    <a:pt x="6" y="82"/>
                    <a:pt x="5" y="81"/>
                    <a:pt x="5" y="80"/>
                  </a:cubicBezTo>
                  <a:cubicBezTo>
                    <a:pt x="5" y="40"/>
                    <a:pt x="5" y="40"/>
                    <a:pt x="5" y="40"/>
                  </a:cubicBezTo>
                  <a:cubicBezTo>
                    <a:pt x="5" y="39"/>
                    <a:pt x="6" y="39"/>
                    <a:pt x="8" y="39"/>
                  </a:cubicBezTo>
                  <a:cubicBezTo>
                    <a:pt x="81" y="39"/>
                    <a:pt x="81" y="39"/>
                    <a:pt x="81" y="39"/>
                  </a:cubicBezTo>
                  <a:cubicBezTo>
                    <a:pt x="82" y="39"/>
                    <a:pt x="83" y="39"/>
                    <a:pt x="83" y="40"/>
                  </a:cubicBezTo>
                  <a:lnTo>
                    <a:pt x="83"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8" name="Freeform 48">
              <a:extLst>
                <a:ext uri="{FF2B5EF4-FFF2-40B4-BE49-F238E27FC236}">
                  <a16:creationId xmlns:a16="http://schemas.microsoft.com/office/drawing/2014/main" id="{674BED6D-F645-4B32-AB50-7CCD8CF7BA7F}"/>
                </a:ext>
              </a:extLst>
            </p:cNvPr>
            <p:cNvSpPr>
              <a:spLocks noEditPoints="1"/>
            </p:cNvSpPr>
            <p:nvPr/>
          </p:nvSpPr>
          <p:spPr bwMode="auto">
            <a:xfrm>
              <a:off x="9493250" y="4303713"/>
              <a:ext cx="677863" cy="376238"/>
            </a:xfrm>
            <a:custGeom>
              <a:avLst/>
              <a:gdLst>
                <a:gd name="T0" fmla="*/ 76 w 78"/>
                <a:gd name="T1" fmla="*/ 0 h 43"/>
                <a:gd name="T2" fmla="*/ 3 w 78"/>
                <a:gd name="T3" fmla="*/ 0 h 43"/>
                <a:gd name="T4" fmla="*/ 0 w 78"/>
                <a:gd name="T5" fmla="*/ 1 h 43"/>
                <a:gd name="T6" fmla="*/ 0 w 78"/>
                <a:gd name="T7" fmla="*/ 41 h 43"/>
                <a:gd name="T8" fmla="*/ 3 w 78"/>
                <a:gd name="T9" fmla="*/ 43 h 43"/>
                <a:gd name="T10" fmla="*/ 76 w 78"/>
                <a:gd name="T11" fmla="*/ 43 h 43"/>
                <a:gd name="T12" fmla="*/ 78 w 78"/>
                <a:gd name="T13" fmla="*/ 41 h 43"/>
                <a:gd name="T14" fmla="*/ 78 w 78"/>
                <a:gd name="T15" fmla="*/ 1 h 43"/>
                <a:gd name="T16" fmla="*/ 76 w 78"/>
                <a:gd name="T17" fmla="*/ 0 h 43"/>
                <a:gd name="T18" fmla="*/ 77 w 78"/>
                <a:gd name="T19" fmla="*/ 41 h 43"/>
                <a:gd name="T20" fmla="*/ 76 w 78"/>
                <a:gd name="T21" fmla="*/ 43 h 43"/>
                <a:gd name="T22" fmla="*/ 3 w 78"/>
                <a:gd name="T23" fmla="*/ 43 h 43"/>
                <a:gd name="T24" fmla="*/ 1 w 78"/>
                <a:gd name="T25" fmla="*/ 41 h 43"/>
                <a:gd name="T26" fmla="*/ 1 w 78"/>
                <a:gd name="T27" fmla="*/ 1 h 43"/>
                <a:gd name="T28" fmla="*/ 3 w 78"/>
                <a:gd name="T29" fmla="*/ 0 h 43"/>
                <a:gd name="T30" fmla="*/ 76 w 78"/>
                <a:gd name="T31" fmla="*/ 0 h 43"/>
                <a:gd name="T32" fmla="*/ 77 w 78"/>
                <a:gd name="T33" fmla="*/ 1 h 43"/>
                <a:gd name="T34" fmla="*/ 77 w 78"/>
                <a:gd name="T35" fmla="*/ 4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43">
                  <a:moveTo>
                    <a:pt x="76" y="0"/>
                  </a:moveTo>
                  <a:cubicBezTo>
                    <a:pt x="3" y="0"/>
                    <a:pt x="3" y="0"/>
                    <a:pt x="3" y="0"/>
                  </a:cubicBezTo>
                  <a:cubicBezTo>
                    <a:pt x="1" y="0"/>
                    <a:pt x="0" y="0"/>
                    <a:pt x="0" y="1"/>
                  </a:cubicBezTo>
                  <a:cubicBezTo>
                    <a:pt x="0" y="41"/>
                    <a:pt x="0" y="41"/>
                    <a:pt x="0" y="41"/>
                  </a:cubicBezTo>
                  <a:cubicBezTo>
                    <a:pt x="0" y="42"/>
                    <a:pt x="1" y="43"/>
                    <a:pt x="3" y="43"/>
                  </a:cubicBezTo>
                  <a:cubicBezTo>
                    <a:pt x="76" y="43"/>
                    <a:pt x="76" y="43"/>
                    <a:pt x="76" y="43"/>
                  </a:cubicBezTo>
                  <a:cubicBezTo>
                    <a:pt x="77" y="43"/>
                    <a:pt x="78" y="42"/>
                    <a:pt x="78" y="41"/>
                  </a:cubicBezTo>
                  <a:cubicBezTo>
                    <a:pt x="78" y="1"/>
                    <a:pt x="78" y="1"/>
                    <a:pt x="78" y="1"/>
                  </a:cubicBezTo>
                  <a:cubicBezTo>
                    <a:pt x="78" y="0"/>
                    <a:pt x="77" y="0"/>
                    <a:pt x="76" y="0"/>
                  </a:cubicBezTo>
                  <a:close/>
                  <a:moveTo>
                    <a:pt x="77" y="41"/>
                  </a:moveTo>
                  <a:cubicBezTo>
                    <a:pt x="77" y="42"/>
                    <a:pt x="77" y="43"/>
                    <a:pt x="76" y="43"/>
                  </a:cubicBezTo>
                  <a:cubicBezTo>
                    <a:pt x="3" y="43"/>
                    <a:pt x="3" y="43"/>
                    <a:pt x="3" y="43"/>
                  </a:cubicBezTo>
                  <a:cubicBezTo>
                    <a:pt x="2" y="43"/>
                    <a:pt x="1" y="42"/>
                    <a:pt x="1" y="41"/>
                  </a:cubicBezTo>
                  <a:cubicBezTo>
                    <a:pt x="1" y="1"/>
                    <a:pt x="1" y="1"/>
                    <a:pt x="1" y="1"/>
                  </a:cubicBezTo>
                  <a:cubicBezTo>
                    <a:pt x="1" y="1"/>
                    <a:pt x="2" y="0"/>
                    <a:pt x="3" y="0"/>
                  </a:cubicBezTo>
                  <a:cubicBezTo>
                    <a:pt x="76" y="0"/>
                    <a:pt x="76" y="0"/>
                    <a:pt x="76" y="0"/>
                  </a:cubicBezTo>
                  <a:cubicBezTo>
                    <a:pt x="77" y="0"/>
                    <a:pt x="77" y="1"/>
                    <a:pt x="77" y="1"/>
                  </a:cubicBezTo>
                  <a:lnTo>
                    <a:pt x="77"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9" name="Freeform 49">
              <a:extLst>
                <a:ext uri="{FF2B5EF4-FFF2-40B4-BE49-F238E27FC236}">
                  <a16:creationId xmlns:a16="http://schemas.microsoft.com/office/drawing/2014/main" id="{57FAC983-B225-445E-A776-F97DD2DB1EAC}"/>
                </a:ext>
              </a:extLst>
            </p:cNvPr>
            <p:cNvSpPr>
              <a:spLocks/>
            </p:cNvSpPr>
            <p:nvPr/>
          </p:nvSpPr>
          <p:spPr bwMode="auto">
            <a:xfrm>
              <a:off x="9623425" y="4348163"/>
              <a:ext cx="200025" cy="287338"/>
            </a:xfrm>
            <a:custGeom>
              <a:avLst/>
              <a:gdLst>
                <a:gd name="T0" fmla="*/ 12 w 23"/>
                <a:gd name="T1" fmla="*/ 25 h 33"/>
                <a:gd name="T2" fmla="*/ 16 w 23"/>
                <a:gd name="T3" fmla="*/ 21 h 33"/>
                <a:gd name="T4" fmla="*/ 20 w 23"/>
                <a:gd name="T5" fmla="*/ 15 h 33"/>
                <a:gd name="T6" fmla="*/ 22 w 23"/>
                <a:gd name="T7" fmla="*/ 10 h 33"/>
                <a:gd name="T8" fmla="*/ 19 w 23"/>
                <a:gd name="T9" fmla="*/ 3 h 33"/>
                <a:gd name="T10" fmla="*/ 10 w 23"/>
                <a:gd name="T11" fmla="*/ 0 h 33"/>
                <a:gd name="T12" fmla="*/ 5 w 23"/>
                <a:gd name="T13" fmla="*/ 1 h 33"/>
                <a:gd name="T14" fmla="*/ 0 w 23"/>
                <a:gd name="T15" fmla="*/ 2 h 33"/>
                <a:gd name="T16" fmla="*/ 0 w 23"/>
                <a:gd name="T17" fmla="*/ 9 h 33"/>
                <a:gd name="T18" fmla="*/ 1 w 23"/>
                <a:gd name="T19" fmla="*/ 9 h 33"/>
                <a:gd name="T20" fmla="*/ 2 w 23"/>
                <a:gd name="T21" fmla="*/ 8 h 33"/>
                <a:gd name="T22" fmla="*/ 4 w 23"/>
                <a:gd name="T23" fmla="*/ 7 h 33"/>
                <a:gd name="T24" fmla="*/ 6 w 23"/>
                <a:gd name="T25" fmla="*/ 7 h 33"/>
                <a:gd name="T26" fmla="*/ 9 w 23"/>
                <a:gd name="T27" fmla="*/ 6 h 33"/>
                <a:gd name="T28" fmla="*/ 12 w 23"/>
                <a:gd name="T29" fmla="*/ 8 h 33"/>
                <a:gd name="T30" fmla="*/ 14 w 23"/>
                <a:gd name="T31" fmla="*/ 11 h 33"/>
                <a:gd name="T32" fmla="*/ 12 w 23"/>
                <a:gd name="T33" fmla="*/ 15 h 33"/>
                <a:gd name="T34" fmla="*/ 9 w 23"/>
                <a:gd name="T35" fmla="*/ 19 h 33"/>
                <a:gd name="T36" fmla="*/ 5 w 23"/>
                <a:gd name="T37" fmla="*/ 23 h 33"/>
                <a:gd name="T38" fmla="*/ 0 w 23"/>
                <a:gd name="T39" fmla="*/ 28 h 33"/>
                <a:gd name="T40" fmla="*/ 0 w 23"/>
                <a:gd name="T41" fmla="*/ 33 h 33"/>
                <a:gd name="T42" fmla="*/ 23 w 23"/>
                <a:gd name="T43" fmla="*/ 33 h 33"/>
                <a:gd name="T44" fmla="*/ 23 w 23"/>
                <a:gd name="T45" fmla="*/ 27 h 33"/>
                <a:gd name="T46" fmla="*/ 10 w 23"/>
                <a:gd name="T47" fmla="*/ 27 h 33"/>
                <a:gd name="T48" fmla="*/ 12 w 23"/>
                <a:gd name="T49"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3">
                  <a:moveTo>
                    <a:pt x="12" y="25"/>
                  </a:moveTo>
                  <a:cubicBezTo>
                    <a:pt x="13" y="24"/>
                    <a:pt x="15" y="23"/>
                    <a:pt x="16" y="21"/>
                  </a:cubicBezTo>
                  <a:cubicBezTo>
                    <a:pt x="18" y="19"/>
                    <a:pt x="19" y="17"/>
                    <a:pt x="20" y="15"/>
                  </a:cubicBezTo>
                  <a:cubicBezTo>
                    <a:pt x="21" y="14"/>
                    <a:pt x="22" y="12"/>
                    <a:pt x="22" y="10"/>
                  </a:cubicBezTo>
                  <a:cubicBezTo>
                    <a:pt x="22" y="7"/>
                    <a:pt x="21" y="5"/>
                    <a:pt x="19" y="3"/>
                  </a:cubicBezTo>
                  <a:cubicBezTo>
                    <a:pt x="17" y="1"/>
                    <a:pt x="14" y="0"/>
                    <a:pt x="10" y="0"/>
                  </a:cubicBezTo>
                  <a:cubicBezTo>
                    <a:pt x="8" y="0"/>
                    <a:pt x="7" y="1"/>
                    <a:pt x="5" y="1"/>
                  </a:cubicBezTo>
                  <a:cubicBezTo>
                    <a:pt x="3" y="1"/>
                    <a:pt x="1" y="2"/>
                    <a:pt x="0" y="2"/>
                  </a:cubicBezTo>
                  <a:cubicBezTo>
                    <a:pt x="0" y="9"/>
                    <a:pt x="0" y="9"/>
                    <a:pt x="0" y="9"/>
                  </a:cubicBezTo>
                  <a:cubicBezTo>
                    <a:pt x="1" y="9"/>
                    <a:pt x="1" y="9"/>
                    <a:pt x="1" y="9"/>
                  </a:cubicBezTo>
                  <a:cubicBezTo>
                    <a:pt x="1" y="9"/>
                    <a:pt x="2" y="9"/>
                    <a:pt x="2" y="8"/>
                  </a:cubicBezTo>
                  <a:cubicBezTo>
                    <a:pt x="3" y="8"/>
                    <a:pt x="3" y="8"/>
                    <a:pt x="4" y="7"/>
                  </a:cubicBezTo>
                  <a:cubicBezTo>
                    <a:pt x="5" y="7"/>
                    <a:pt x="5" y="7"/>
                    <a:pt x="6" y="7"/>
                  </a:cubicBezTo>
                  <a:cubicBezTo>
                    <a:pt x="7" y="7"/>
                    <a:pt x="8" y="6"/>
                    <a:pt x="9" y="6"/>
                  </a:cubicBezTo>
                  <a:cubicBezTo>
                    <a:pt x="10" y="6"/>
                    <a:pt x="11" y="7"/>
                    <a:pt x="12" y="8"/>
                  </a:cubicBezTo>
                  <a:cubicBezTo>
                    <a:pt x="13" y="8"/>
                    <a:pt x="14" y="10"/>
                    <a:pt x="14" y="11"/>
                  </a:cubicBezTo>
                  <a:cubicBezTo>
                    <a:pt x="14" y="12"/>
                    <a:pt x="13" y="14"/>
                    <a:pt x="12" y="15"/>
                  </a:cubicBezTo>
                  <a:cubicBezTo>
                    <a:pt x="12" y="16"/>
                    <a:pt x="11" y="18"/>
                    <a:pt x="9" y="19"/>
                  </a:cubicBezTo>
                  <a:cubicBezTo>
                    <a:pt x="8" y="20"/>
                    <a:pt x="7" y="22"/>
                    <a:pt x="5" y="23"/>
                  </a:cubicBezTo>
                  <a:cubicBezTo>
                    <a:pt x="3" y="25"/>
                    <a:pt x="2" y="26"/>
                    <a:pt x="0" y="28"/>
                  </a:cubicBezTo>
                  <a:cubicBezTo>
                    <a:pt x="0" y="33"/>
                    <a:pt x="0" y="33"/>
                    <a:pt x="0" y="33"/>
                  </a:cubicBezTo>
                  <a:cubicBezTo>
                    <a:pt x="23" y="33"/>
                    <a:pt x="23" y="33"/>
                    <a:pt x="23" y="33"/>
                  </a:cubicBezTo>
                  <a:cubicBezTo>
                    <a:pt x="23" y="27"/>
                    <a:pt x="23" y="27"/>
                    <a:pt x="23" y="27"/>
                  </a:cubicBezTo>
                  <a:cubicBezTo>
                    <a:pt x="10" y="27"/>
                    <a:pt x="10" y="27"/>
                    <a:pt x="10" y="27"/>
                  </a:cubicBezTo>
                  <a:cubicBezTo>
                    <a:pt x="10" y="26"/>
                    <a:pt x="11" y="26"/>
                    <a:pt x="12"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60" name="Freeform 50">
              <a:extLst>
                <a:ext uri="{FF2B5EF4-FFF2-40B4-BE49-F238E27FC236}">
                  <a16:creationId xmlns:a16="http://schemas.microsoft.com/office/drawing/2014/main" id="{55DC43C7-E3FF-4BF2-9C6F-CC3717ABD2D4}"/>
                </a:ext>
              </a:extLst>
            </p:cNvPr>
            <p:cNvSpPr>
              <a:spLocks/>
            </p:cNvSpPr>
            <p:nvPr/>
          </p:nvSpPr>
          <p:spPr bwMode="auto">
            <a:xfrm>
              <a:off x="9866313" y="4356101"/>
              <a:ext cx="182563" cy="279400"/>
            </a:xfrm>
            <a:custGeom>
              <a:avLst/>
              <a:gdLst>
                <a:gd name="T0" fmla="*/ 15 w 21"/>
                <a:gd name="T1" fmla="*/ 0 h 32"/>
                <a:gd name="T2" fmla="*/ 8 w 21"/>
                <a:gd name="T3" fmla="*/ 0 h 32"/>
                <a:gd name="T4" fmla="*/ 7 w 21"/>
                <a:gd name="T5" fmla="*/ 2 h 32"/>
                <a:gd name="T6" fmla="*/ 6 w 21"/>
                <a:gd name="T7" fmla="*/ 3 h 32"/>
                <a:gd name="T8" fmla="*/ 3 w 21"/>
                <a:gd name="T9" fmla="*/ 4 h 32"/>
                <a:gd name="T10" fmla="*/ 0 w 21"/>
                <a:gd name="T11" fmla="*/ 4 h 32"/>
                <a:gd name="T12" fmla="*/ 0 w 21"/>
                <a:gd name="T13" fmla="*/ 9 h 32"/>
                <a:gd name="T14" fmla="*/ 7 w 21"/>
                <a:gd name="T15" fmla="*/ 9 h 32"/>
                <a:gd name="T16" fmla="*/ 7 w 21"/>
                <a:gd name="T17" fmla="*/ 26 h 32"/>
                <a:gd name="T18" fmla="*/ 0 w 21"/>
                <a:gd name="T19" fmla="*/ 26 h 32"/>
                <a:gd name="T20" fmla="*/ 0 w 21"/>
                <a:gd name="T21" fmla="*/ 32 h 32"/>
                <a:gd name="T22" fmla="*/ 21 w 21"/>
                <a:gd name="T23" fmla="*/ 32 h 32"/>
                <a:gd name="T24" fmla="*/ 21 w 21"/>
                <a:gd name="T25" fmla="*/ 26 h 32"/>
                <a:gd name="T26" fmla="*/ 15 w 21"/>
                <a:gd name="T27" fmla="*/ 26 h 32"/>
                <a:gd name="T28" fmla="*/ 15 w 21"/>
                <a:gd name="T2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32">
                  <a:moveTo>
                    <a:pt x="15" y="0"/>
                  </a:moveTo>
                  <a:cubicBezTo>
                    <a:pt x="8" y="0"/>
                    <a:pt x="8" y="0"/>
                    <a:pt x="8" y="0"/>
                  </a:cubicBezTo>
                  <a:cubicBezTo>
                    <a:pt x="8" y="1"/>
                    <a:pt x="8" y="1"/>
                    <a:pt x="7" y="2"/>
                  </a:cubicBezTo>
                  <a:cubicBezTo>
                    <a:pt x="7" y="3"/>
                    <a:pt x="6" y="3"/>
                    <a:pt x="6" y="3"/>
                  </a:cubicBezTo>
                  <a:cubicBezTo>
                    <a:pt x="5" y="4"/>
                    <a:pt x="4" y="4"/>
                    <a:pt x="3" y="4"/>
                  </a:cubicBezTo>
                  <a:cubicBezTo>
                    <a:pt x="2" y="4"/>
                    <a:pt x="1" y="4"/>
                    <a:pt x="0" y="4"/>
                  </a:cubicBezTo>
                  <a:cubicBezTo>
                    <a:pt x="0" y="9"/>
                    <a:pt x="0" y="9"/>
                    <a:pt x="0" y="9"/>
                  </a:cubicBezTo>
                  <a:cubicBezTo>
                    <a:pt x="7" y="9"/>
                    <a:pt x="7" y="9"/>
                    <a:pt x="7" y="9"/>
                  </a:cubicBezTo>
                  <a:cubicBezTo>
                    <a:pt x="7" y="26"/>
                    <a:pt x="7" y="26"/>
                    <a:pt x="7" y="26"/>
                  </a:cubicBezTo>
                  <a:cubicBezTo>
                    <a:pt x="0" y="26"/>
                    <a:pt x="0" y="26"/>
                    <a:pt x="0" y="26"/>
                  </a:cubicBezTo>
                  <a:cubicBezTo>
                    <a:pt x="0" y="32"/>
                    <a:pt x="0" y="32"/>
                    <a:pt x="0" y="32"/>
                  </a:cubicBezTo>
                  <a:cubicBezTo>
                    <a:pt x="21" y="32"/>
                    <a:pt x="21" y="32"/>
                    <a:pt x="21" y="32"/>
                  </a:cubicBezTo>
                  <a:cubicBezTo>
                    <a:pt x="21" y="26"/>
                    <a:pt x="21" y="26"/>
                    <a:pt x="21" y="26"/>
                  </a:cubicBezTo>
                  <a:cubicBezTo>
                    <a:pt x="15" y="26"/>
                    <a:pt x="15" y="26"/>
                    <a:pt x="15" y="26"/>
                  </a:cubicBez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61" name="组合 60">
            <a:extLst>
              <a:ext uri="{FF2B5EF4-FFF2-40B4-BE49-F238E27FC236}">
                <a16:creationId xmlns:a16="http://schemas.microsoft.com/office/drawing/2014/main" id="{388571F3-E5FA-49DD-A2E0-D7696F120251}"/>
              </a:ext>
            </a:extLst>
          </p:cNvPr>
          <p:cNvGrpSpPr/>
          <p:nvPr/>
        </p:nvGrpSpPr>
        <p:grpSpPr>
          <a:xfrm flipH="1">
            <a:off x="2173769" y="3281646"/>
            <a:ext cx="681026" cy="668756"/>
            <a:chOff x="7256463" y="3938588"/>
            <a:chExt cx="792163" cy="793750"/>
          </a:xfrm>
          <a:solidFill>
            <a:srgbClr val="466274"/>
          </a:solidFill>
        </p:grpSpPr>
        <p:sp>
          <p:nvSpPr>
            <p:cNvPr id="62" name="Freeform 51">
              <a:extLst>
                <a:ext uri="{FF2B5EF4-FFF2-40B4-BE49-F238E27FC236}">
                  <a16:creationId xmlns:a16="http://schemas.microsoft.com/office/drawing/2014/main" id="{D806F594-D673-4FF4-88D1-65FD70AB0BDF}"/>
                </a:ext>
              </a:extLst>
            </p:cNvPr>
            <p:cNvSpPr>
              <a:spLocks noEditPoints="1"/>
            </p:cNvSpPr>
            <p:nvPr/>
          </p:nvSpPr>
          <p:spPr bwMode="auto">
            <a:xfrm>
              <a:off x="7256463" y="3938588"/>
              <a:ext cx="792163" cy="793750"/>
            </a:xfrm>
            <a:custGeom>
              <a:avLst/>
              <a:gdLst>
                <a:gd name="T0" fmla="*/ 46 w 91"/>
                <a:gd name="T1" fmla="*/ 0 h 91"/>
                <a:gd name="T2" fmla="*/ 0 w 91"/>
                <a:gd name="T3" fmla="*/ 46 h 91"/>
                <a:gd name="T4" fmla="*/ 46 w 91"/>
                <a:gd name="T5" fmla="*/ 91 h 91"/>
                <a:gd name="T6" fmla="*/ 91 w 91"/>
                <a:gd name="T7" fmla="*/ 46 h 91"/>
                <a:gd name="T8" fmla="*/ 46 w 91"/>
                <a:gd name="T9" fmla="*/ 0 h 91"/>
                <a:gd name="T10" fmla="*/ 46 w 91"/>
                <a:gd name="T11" fmla="*/ 86 h 91"/>
                <a:gd name="T12" fmla="*/ 5 w 91"/>
                <a:gd name="T13" fmla="*/ 46 h 91"/>
                <a:gd name="T14" fmla="*/ 46 w 91"/>
                <a:gd name="T15" fmla="*/ 6 h 91"/>
                <a:gd name="T16" fmla="*/ 86 w 91"/>
                <a:gd name="T17" fmla="*/ 46 h 91"/>
                <a:gd name="T18" fmla="*/ 46 w 91"/>
                <a:gd name="T19" fmla="*/ 8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1">
                  <a:moveTo>
                    <a:pt x="46" y="0"/>
                  </a:moveTo>
                  <a:cubicBezTo>
                    <a:pt x="20" y="0"/>
                    <a:pt x="0" y="21"/>
                    <a:pt x="0" y="46"/>
                  </a:cubicBezTo>
                  <a:cubicBezTo>
                    <a:pt x="0" y="71"/>
                    <a:pt x="20" y="91"/>
                    <a:pt x="46" y="91"/>
                  </a:cubicBezTo>
                  <a:cubicBezTo>
                    <a:pt x="71" y="91"/>
                    <a:pt x="91" y="71"/>
                    <a:pt x="91" y="46"/>
                  </a:cubicBezTo>
                  <a:cubicBezTo>
                    <a:pt x="91" y="21"/>
                    <a:pt x="71" y="0"/>
                    <a:pt x="46" y="0"/>
                  </a:cubicBezTo>
                  <a:close/>
                  <a:moveTo>
                    <a:pt x="46" y="86"/>
                  </a:moveTo>
                  <a:cubicBezTo>
                    <a:pt x="23" y="86"/>
                    <a:pt x="5" y="68"/>
                    <a:pt x="5" y="46"/>
                  </a:cubicBezTo>
                  <a:cubicBezTo>
                    <a:pt x="5" y="24"/>
                    <a:pt x="23" y="6"/>
                    <a:pt x="46" y="6"/>
                  </a:cubicBezTo>
                  <a:cubicBezTo>
                    <a:pt x="68" y="6"/>
                    <a:pt x="86" y="24"/>
                    <a:pt x="86" y="46"/>
                  </a:cubicBezTo>
                  <a:cubicBezTo>
                    <a:pt x="86" y="68"/>
                    <a:pt x="68" y="86"/>
                    <a:pt x="46"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63" name="Freeform 52">
              <a:extLst>
                <a:ext uri="{FF2B5EF4-FFF2-40B4-BE49-F238E27FC236}">
                  <a16:creationId xmlns:a16="http://schemas.microsoft.com/office/drawing/2014/main" id="{94F6E74A-9DC4-435F-B99F-9B10E4172CC7}"/>
                </a:ext>
              </a:extLst>
            </p:cNvPr>
            <p:cNvSpPr>
              <a:spLocks noEditPoints="1"/>
            </p:cNvSpPr>
            <p:nvPr/>
          </p:nvSpPr>
          <p:spPr bwMode="auto">
            <a:xfrm>
              <a:off x="7343775" y="4025901"/>
              <a:ext cx="617538" cy="627063"/>
            </a:xfrm>
            <a:custGeom>
              <a:avLst/>
              <a:gdLst>
                <a:gd name="T0" fmla="*/ 36 w 71"/>
                <a:gd name="T1" fmla="*/ 0 h 72"/>
                <a:gd name="T2" fmla="*/ 0 w 71"/>
                <a:gd name="T3" fmla="*/ 36 h 72"/>
                <a:gd name="T4" fmla="*/ 36 w 71"/>
                <a:gd name="T5" fmla="*/ 72 h 72"/>
                <a:gd name="T6" fmla="*/ 71 w 71"/>
                <a:gd name="T7" fmla="*/ 36 h 72"/>
                <a:gd name="T8" fmla="*/ 36 w 71"/>
                <a:gd name="T9" fmla="*/ 0 h 72"/>
                <a:gd name="T10" fmla="*/ 36 w 71"/>
                <a:gd name="T11" fmla="*/ 66 h 72"/>
                <a:gd name="T12" fmla="*/ 5 w 71"/>
                <a:gd name="T13" fmla="*/ 36 h 72"/>
                <a:gd name="T14" fmla="*/ 36 w 71"/>
                <a:gd name="T15" fmla="*/ 6 h 72"/>
                <a:gd name="T16" fmla="*/ 66 w 71"/>
                <a:gd name="T17" fmla="*/ 36 h 72"/>
                <a:gd name="T18" fmla="*/ 36 w 71"/>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72">
                  <a:moveTo>
                    <a:pt x="36" y="0"/>
                  </a:moveTo>
                  <a:cubicBezTo>
                    <a:pt x="16" y="0"/>
                    <a:pt x="0" y="16"/>
                    <a:pt x="0" y="36"/>
                  </a:cubicBezTo>
                  <a:cubicBezTo>
                    <a:pt x="0" y="56"/>
                    <a:pt x="16" y="72"/>
                    <a:pt x="36" y="72"/>
                  </a:cubicBezTo>
                  <a:cubicBezTo>
                    <a:pt x="55" y="72"/>
                    <a:pt x="71" y="56"/>
                    <a:pt x="71" y="36"/>
                  </a:cubicBezTo>
                  <a:cubicBezTo>
                    <a:pt x="71" y="16"/>
                    <a:pt x="55" y="0"/>
                    <a:pt x="36" y="0"/>
                  </a:cubicBezTo>
                  <a:close/>
                  <a:moveTo>
                    <a:pt x="36" y="66"/>
                  </a:moveTo>
                  <a:cubicBezTo>
                    <a:pt x="19" y="66"/>
                    <a:pt x="5" y="52"/>
                    <a:pt x="5" y="36"/>
                  </a:cubicBezTo>
                  <a:cubicBezTo>
                    <a:pt x="5" y="19"/>
                    <a:pt x="19" y="6"/>
                    <a:pt x="36" y="6"/>
                  </a:cubicBezTo>
                  <a:cubicBezTo>
                    <a:pt x="52" y="6"/>
                    <a:pt x="66" y="19"/>
                    <a:pt x="66" y="36"/>
                  </a:cubicBezTo>
                  <a:cubicBezTo>
                    <a:pt x="66" y="52"/>
                    <a:pt x="52" y="66"/>
                    <a:pt x="36"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64" name="Freeform 53">
              <a:extLst>
                <a:ext uri="{FF2B5EF4-FFF2-40B4-BE49-F238E27FC236}">
                  <a16:creationId xmlns:a16="http://schemas.microsoft.com/office/drawing/2014/main" id="{CD8097B1-58DC-4584-983F-96084266EB13}"/>
                </a:ext>
              </a:extLst>
            </p:cNvPr>
            <p:cNvSpPr>
              <a:spLocks noEditPoints="1"/>
            </p:cNvSpPr>
            <p:nvPr/>
          </p:nvSpPr>
          <p:spPr bwMode="auto">
            <a:xfrm>
              <a:off x="7431088" y="4113213"/>
              <a:ext cx="442913" cy="452438"/>
            </a:xfrm>
            <a:custGeom>
              <a:avLst/>
              <a:gdLst>
                <a:gd name="T0" fmla="*/ 26 w 51"/>
                <a:gd name="T1" fmla="*/ 0 h 52"/>
                <a:gd name="T2" fmla="*/ 0 w 51"/>
                <a:gd name="T3" fmla="*/ 26 h 52"/>
                <a:gd name="T4" fmla="*/ 26 w 51"/>
                <a:gd name="T5" fmla="*/ 52 h 52"/>
                <a:gd name="T6" fmla="*/ 51 w 51"/>
                <a:gd name="T7" fmla="*/ 26 h 52"/>
                <a:gd name="T8" fmla="*/ 26 w 51"/>
                <a:gd name="T9" fmla="*/ 0 h 52"/>
                <a:gd name="T10" fmla="*/ 26 w 51"/>
                <a:gd name="T11" fmla="*/ 46 h 52"/>
                <a:gd name="T12" fmla="*/ 6 w 51"/>
                <a:gd name="T13" fmla="*/ 26 h 52"/>
                <a:gd name="T14" fmla="*/ 26 w 51"/>
                <a:gd name="T15" fmla="*/ 6 h 52"/>
                <a:gd name="T16" fmla="*/ 45 w 51"/>
                <a:gd name="T17" fmla="*/ 26 h 52"/>
                <a:gd name="T18" fmla="*/ 26 w 51"/>
                <a:gd name="T1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2">
                  <a:moveTo>
                    <a:pt x="26" y="0"/>
                  </a:moveTo>
                  <a:cubicBezTo>
                    <a:pt x="11" y="0"/>
                    <a:pt x="0" y="12"/>
                    <a:pt x="0" y="26"/>
                  </a:cubicBezTo>
                  <a:cubicBezTo>
                    <a:pt x="0" y="40"/>
                    <a:pt x="11" y="52"/>
                    <a:pt x="26" y="52"/>
                  </a:cubicBezTo>
                  <a:cubicBezTo>
                    <a:pt x="40" y="52"/>
                    <a:pt x="51" y="40"/>
                    <a:pt x="51" y="26"/>
                  </a:cubicBezTo>
                  <a:cubicBezTo>
                    <a:pt x="51" y="12"/>
                    <a:pt x="40" y="0"/>
                    <a:pt x="26" y="0"/>
                  </a:cubicBezTo>
                  <a:close/>
                  <a:moveTo>
                    <a:pt x="26" y="46"/>
                  </a:moveTo>
                  <a:cubicBezTo>
                    <a:pt x="15" y="46"/>
                    <a:pt x="6" y="37"/>
                    <a:pt x="6" y="26"/>
                  </a:cubicBezTo>
                  <a:cubicBezTo>
                    <a:pt x="6" y="15"/>
                    <a:pt x="15" y="6"/>
                    <a:pt x="26" y="6"/>
                  </a:cubicBezTo>
                  <a:cubicBezTo>
                    <a:pt x="36" y="6"/>
                    <a:pt x="45" y="15"/>
                    <a:pt x="45" y="26"/>
                  </a:cubicBezTo>
                  <a:cubicBezTo>
                    <a:pt x="45" y="37"/>
                    <a:pt x="36" y="46"/>
                    <a:pt x="26"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65" name="Freeform 54">
              <a:extLst>
                <a:ext uri="{FF2B5EF4-FFF2-40B4-BE49-F238E27FC236}">
                  <a16:creationId xmlns:a16="http://schemas.microsoft.com/office/drawing/2014/main" id="{315610C4-07B5-4E83-978E-F40632918CB9}"/>
                </a:ext>
              </a:extLst>
            </p:cNvPr>
            <p:cNvSpPr>
              <a:spLocks noEditPoints="1"/>
            </p:cNvSpPr>
            <p:nvPr/>
          </p:nvSpPr>
          <p:spPr bwMode="auto">
            <a:xfrm>
              <a:off x="7508875" y="4191001"/>
              <a:ext cx="287338" cy="296863"/>
            </a:xfrm>
            <a:custGeom>
              <a:avLst/>
              <a:gdLst>
                <a:gd name="T0" fmla="*/ 17 w 33"/>
                <a:gd name="T1" fmla="*/ 0 h 34"/>
                <a:gd name="T2" fmla="*/ 0 w 33"/>
                <a:gd name="T3" fmla="*/ 17 h 34"/>
                <a:gd name="T4" fmla="*/ 17 w 33"/>
                <a:gd name="T5" fmla="*/ 34 h 34"/>
                <a:gd name="T6" fmla="*/ 33 w 33"/>
                <a:gd name="T7" fmla="*/ 17 h 34"/>
                <a:gd name="T8" fmla="*/ 17 w 33"/>
                <a:gd name="T9" fmla="*/ 0 h 34"/>
                <a:gd name="T10" fmla="*/ 17 w 33"/>
                <a:gd name="T11" fmla="*/ 28 h 34"/>
                <a:gd name="T12" fmla="*/ 6 w 33"/>
                <a:gd name="T13" fmla="*/ 17 h 34"/>
                <a:gd name="T14" fmla="*/ 17 w 33"/>
                <a:gd name="T15" fmla="*/ 6 h 34"/>
                <a:gd name="T16" fmla="*/ 27 w 33"/>
                <a:gd name="T17" fmla="*/ 17 h 34"/>
                <a:gd name="T18" fmla="*/ 27 w 33"/>
                <a:gd name="T19" fmla="*/ 17 h 34"/>
                <a:gd name="T20" fmla="*/ 17 w 33"/>
                <a:gd name="T21"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4">
                  <a:moveTo>
                    <a:pt x="17" y="0"/>
                  </a:moveTo>
                  <a:cubicBezTo>
                    <a:pt x="7" y="0"/>
                    <a:pt x="0" y="8"/>
                    <a:pt x="0" y="17"/>
                  </a:cubicBezTo>
                  <a:cubicBezTo>
                    <a:pt x="0" y="26"/>
                    <a:pt x="7" y="34"/>
                    <a:pt x="17" y="34"/>
                  </a:cubicBezTo>
                  <a:cubicBezTo>
                    <a:pt x="26" y="34"/>
                    <a:pt x="33" y="26"/>
                    <a:pt x="33" y="17"/>
                  </a:cubicBezTo>
                  <a:cubicBezTo>
                    <a:pt x="33" y="8"/>
                    <a:pt x="26" y="0"/>
                    <a:pt x="17" y="0"/>
                  </a:cubicBezTo>
                  <a:close/>
                  <a:moveTo>
                    <a:pt x="17" y="28"/>
                  </a:moveTo>
                  <a:cubicBezTo>
                    <a:pt x="11" y="28"/>
                    <a:pt x="6" y="23"/>
                    <a:pt x="6" y="17"/>
                  </a:cubicBezTo>
                  <a:cubicBezTo>
                    <a:pt x="6" y="11"/>
                    <a:pt x="11" y="6"/>
                    <a:pt x="17" y="6"/>
                  </a:cubicBezTo>
                  <a:cubicBezTo>
                    <a:pt x="22" y="6"/>
                    <a:pt x="27" y="11"/>
                    <a:pt x="27" y="17"/>
                  </a:cubicBezTo>
                  <a:cubicBezTo>
                    <a:pt x="27" y="17"/>
                    <a:pt x="27" y="17"/>
                    <a:pt x="27" y="17"/>
                  </a:cubicBezTo>
                  <a:cubicBezTo>
                    <a:pt x="27" y="23"/>
                    <a:pt x="22" y="28"/>
                    <a:pt x="1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66" name="Oval 55">
              <a:extLst>
                <a:ext uri="{FF2B5EF4-FFF2-40B4-BE49-F238E27FC236}">
                  <a16:creationId xmlns:a16="http://schemas.microsoft.com/office/drawing/2014/main" id="{3C135961-B100-40A7-93D3-5590D199B9B9}"/>
                </a:ext>
              </a:extLst>
            </p:cNvPr>
            <p:cNvSpPr>
              <a:spLocks noChangeArrowheads="1"/>
            </p:cNvSpPr>
            <p:nvPr/>
          </p:nvSpPr>
          <p:spPr bwMode="auto">
            <a:xfrm>
              <a:off x="7586663" y="4268788"/>
              <a:ext cx="130175" cy="1317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67" name="Freeform 56">
            <a:extLst>
              <a:ext uri="{FF2B5EF4-FFF2-40B4-BE49-F238E27FC236}">
                <a16:creationId xmlns:a16="http://schemas.microsoft.com/office/drawing/2014/main" id="{4359085C-4EB1-4757-A36F-C9FAF31C3972}"/>
              </a:ext>
            </a:extLst>
          </p:cNvPr>
          <p:cNvSpPr>
            <a:spLocks noEditPoints="1"/>
          </p:cNvSpPr>
          <p:nvPr/>
        </p:nvSpPr>
        <p:spPr bwMode="auto">
          <a:xfrm flipH="1">
            <a:off x="3204539" y="3279840"/>
            <a:ext cx="711050" cy="668756"/>
          </a:xfrm>
          <a:custGeom>
            <a:avLst/>
            <a:gdLst>
              <a:gd name="T0" fmla="*/ 75 w 95"/>
              <a:gd name="T1" fmla="*/ 7 h 91"/>
              <a:gd name="T2" fmla="*/ 67 w 95"/>
              <a:gd name="T3" fmla="*/ 20 h 91"/>
              <a:gd name="T4" fmla="*/ 33 w 95"/>
              <a:gd name="T5" fmla="*/ 21 h 91"/>
              <a:gd name="T6" fmla="*/ 5 w 95"/>
              <a:gd name="T7" fmla="*/ 66 h 91"/>
              <a:gd name="T8" fmla="*/ 42 w 95"/>
              <a:gd name="T9" fmla="*/ 86 h 91"/>
              <a:gd name="T10" fmla="*/ 78 w 95"/>
              <a:gd name="T11" fmla="*/ 41 h 91"/>
              <a:gd name="T12" fmla="*/ 69 w 95"/>
              <a:gd name="T13" fmla="*/ 23 h 91"/>
              <a:gd name="T14" fmla="*/ 87 w 95"/>
              <a:gd name="T15" fmla="*/ 13 h 91"/>
              <a:gd name="T16" fmla="*/ 81 w 95"/>
              <a:gd name="T17" fmla="*/ 3 h 91"/>
              <a:gd name="T18" fmla="*/ 27 w 95"/>
              <a:gd name="T19" fmla="*/ 76 h 91"/>
              <a:gd name="T20" fmla="*/ 27 w 95"/>
              <a:gd name="T21" fmla="*/ 73 h 91"/>
              <a:gd name="T22" fmla="*/ 24 w 95"/>
              <a:gd name="T23" fmla="*/ 70 h 91"/>
              <a:gd name="T24" fmla="*/ 18 w 95"/>
              <a:gd name="T25" fmla="*/ 63 h 91"/>
              <a:gd name="T26" fmla="*/ 21 w 95"/>
              <a:gd name="T27" fmla="*/ 63 h 91"/>
              <a:gd name="T28" fmla="*/ 19 w 95"/>
              <a:gd name="T29" fmla="*/ 67 h 91"/>
              <a:gd name="T30" fmla="*/ 29 w 95"/>
              <a:gd name="T31" fmla="*/ 67 h 91"/>
              <a:gd name="T32" fmla="*/ 40 w 95"/>
              <a:gd name="T33" fmla="*/ 61 h 91"/>
              <a:gd name="T34" fmla="*/ 39 w 95"/>
              <a:gd name="T35" fmla="*/ 64 h 91"/>
              <a:gd name="T36" fmla="*/ 31 w 95"/>
              <a:gd name="T37" fmla="*/ 66 h 91"/>
              <a:gd name="T38" fmla="*/ 31 w 95"/>
              <a:gd name="T39" fmla="*/ 53 h 91"/>
              <a:gd name="T40" fmla="*/ 26 w 95"/>
              <a:gd name="T41" fmla="*/ 59 h 91"/>
              <a:gd name="T42" fmla="*/ 27 w 95"/>
              <a:gd name="T43" fmla="*/ 54 h 91"/>
              <a:gd name="T44" fmla="*/ 40 w 95"/>
              <a:gd name="T45" fmla="*/ 58 h 91"/>
              <a:gd name="T46" fmla="*/ 40 w 95"/>
              <a:gd name="T47" fmla="*/ 61 h 91"/>
              <a:gd name="T48" fmla="*/ 38 w 95"/>
              <a:gd name="T49" fmla="*/ 49 h 91"/>
              <a:gd name="T50" fmla="*/ 40 w 95"/>
              <a:gd name="T51" fmla="*/ 47 h 91"/>
              <a:gd name="T52" fmla="*/ 57 w 95"/>
              <a:gd name="T53" fmla="*/ 46 h 91"/>
              <a:gd name="T54" fmla="*/ 45 w 95"/>
              <a:gd name="T55" fmla="*/ 48 h 91"/>
              <a:gd name="T56" fmla="*/ 53 w 95"/>
              <a:gd name="T57" fmla="*/ 37 h 91"/>
              <a:gd name="T58" fmla="*/ 47 w 95"/>
              <a:gd name="T59" fmla="*/ 46 h 91"/>
              <a:gd name="T60" fmla="*/ 57 w 95"/>
              <a:gd name="T61" fmla="*/ 42 h 91"/>
              <a:gd name="T62" fmla="*/ 63 w 95"/>
              <a:gd name="T63" fmla="*/ 35 h 91"/>
              <a:gd name="T64" fmla="*/ 56 w 95"/>
              <a:gd name="T65" fmla="*/ 28 h 91"/>
              <a:gd name="T66" fmla="*/ 63 w 95"/>
              <a:gd name="T67" fmla="*/ 35 h 91"/>
              <a:gd name="T68" fmla="*/ 87 w 95"/>
              <a:gd name="T69" fmla="*/ 12 h 91"/>
              <a:gd name="T70" fmla="*/ 69 w 95"/>
              <a:gd name="T71" fmla="*/ 22 h 91"/>
              <a:gd name="T72" fmla="*/ 67 w 95"/>
              <a:gd name="T73" fmla="*/ 21 h 91"/>
              <a:gd name="T74" fmla="*/ 76 w 95"/>
              <a:gd name="T75" fmla="*/ 8 h 91"/>
              <a:gd name="T76" fmla="*/ 88 w 95"/>
              <a:gd name="T77" fmla="*/ 10 h 91"/>
              <a:gd name="T78" fmla="*/ 35 w 95"/>
              <a:gd name="T79" fmla="*/ 57 h 91"/>
              <a:gd name="T80" fmla="*/ 37 w 95"/>
              <a:gd name="T81" fmla="*/ 64 h 91"/>
              <a:gd name="T82" fmla="*/ 45 w 95"/>
              <a:gd name="T83" fmla="*/ 38 h 91"/>
              <a:gd name="T84" fmla="*/ 51 w 95"/>
              <a:gd name="T85"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91">
                <a:moveTo>
                  <a:pt x="81" y="3"/>
                </a:moveTo>
                <a:cubicBezTo>
                  <a:pt x="78" y="5"/>
                  <a:pt x="77" y="5"/>
                  <a:pt x="75" y="7"/>
                </a:cubicBezTo>
                <a:cubicBezTo>
                  <a:pt x="73" y="10"/>
                  <a:pt x="71" y="12"/>
                  <a:pt x="70" y="14"/>
                </a:cubicBezTo>
                <a:cubicBezTo>
                  <a:pt x="68" y="16"/>
                  <a:pt x="67" y="18"/>
                  <a:pt x="67" y="20"/>
                </a:cubicBezTo>
                <a:cubicBezTo>
                  <a:pt x="62" y="16"/>
                  <a:pt x="55" y="13"/>
                  <a:pt x="50" y="13"/>
                </a:cubicBezTo>
                <a:cubicBezTo>
                  <a:pt x="45" y="13"/>
                  <a:pt x="37" y="17"/>
                  <a:pt x="33" y="21"/>
                </a:cubicBezTo>
                <a:cubicBezTo>
                  <a:pt x="5" y="49"/>
                  <a:pt x="5" y="49"/>
                  <a:pt x="5" y="49"/>
                </a:cubicBezTo>
                <a:cubicBezTo>
                  <a:pt x="0" y="54"/>
                  <a:pt x="0" y="61"/>
                  <a:pt x="5" y="66"/>
                </a:cubicBezTo>
                <a:cubicBezTo>
                  <a:pt x="25" y="86"/>
                  <a:pt x="25" y="86"/>
                  <a:pt x="25" y="86"/>
                </a:cubicBezTo>
                <a:cubicBezTo>
                  <a:pt x="30" y="91"/>
                  <a:pt x="37" y="91"/>
                  <a:pt x="42" y="86"/>
                </a:cubicBezTo>
                <a:cubicBezTo>
                  <a:pt x="69" y="58"/>
                  <a:pt x="69" y="58"/>
                  <a:pt x="69" y="58"/>
                </a:cubicBezTo>
                <a:cubicBezTo>
                  <a:pt x="74" y="54"/>
                  <a:pt x="78" y="46"/>
                  <a:pt x="78" y="41"/>
                </a:cubicBezTo>
                <a:cubicBezTo>
                  <a:pt x="78" y="36"/>
                  <a:pt x="74" y="28"/>
                  <a:pt x="70" y="23"/>
                </a:cubicBezTo>
                <a:cubicBezTo>
                  <a:pt x="69" y="23"/>
                  <a:pt x="69" y="23"/>
                  <a:pt x="69" y="23"/>
                </a:cubicBezTo>
                <a:cubicBezTo>
                  <a:pt x="76" y="21"/>
                  <a:pt x="82" y="18"/>
                  <a:pt x="87" y="13"/>
                </a:cubicBezTo>
                <a:cubicBezTo>
                  <a:pt x="87" y="13"/>
                  <a:pt x="87" y="13"/>
                  <a:pt x="87" y="13"/>
                </a:cubicBezTo>
                <a:cubicBezTo>
                  <a:pt x="88" y="12"/>
                  <a:pt x="89" y="11"/>
                  <a:pt x="90" y="10"/>
                </a:cubicBezTo>
                <a:cubicBezTo>
                  <a:pt x="95" y="3"/>
                  <a:pt x="86" y="1"/>
                  <a:pt x="81" y="3"/>
                </a:cubicBezTo>
                <a:close/>
                <a:moveTo>
                  <a:pt x="29" y="75"/>
                </a:moveTo>
                <a:cubicBezTo>
                  <a:pt x="27" y="76"/>
                  <a:pt x="27" y="76"/>
                  <a:pt x="27" y="76"/>
                </a:cubicBezTo>
                <a:cubicBezTo>
                  <a:pt x="26" y="76"/>
                  <a:pt x="24" y="76"/>
                  <a:pt x="24" y="75"/>
                </a:cubicBezTo>
                <a:cubicBezTo>
                  <a:pt x="25" y="75"/>
                  <a:pt x="26" y="74"/>
                  <a:pt x="27" y="73"/>
                </a:cubicBezTo>
                <a:cubicBezTo>
                  <a:pt x="29" y="72"/>
                  <a:pt x="28" y="70"/>
                  <a:pt x="28" y="70"/>
                </a:cubicBezTo>
                <a:cubicBezTo>
                  <a:pt x="27" y="69"/>
                  <a:pt x="26" y="69"/>
                  <a:pt x="24" y="70"/>
                </a:cubicBezTo>
                <a:cubicBezTo>
                  <a:pt x="21" y="71"/>
                  <a:pt x="19" y="71"/>
                  <a:pt x="18" y="69"/>
                </a:cubicBezTo>
                <a:cubicBezTo>
                  <a:pt x="16" y="68"/>
                  <a:pt x="16" y="65"/>
                  <a:pt x="18" y="63"/>
                </a:cubicBezTo>
                <a:cubicBezTo>
                  <a:pt x="19" y="61"/>
                  <a:pt x="21" y="61"/>
                  <a:pt x="22" y="61"/>
                </a:cubicBezTo>
                <a:cubicBezTo>
                  <a:pt x="22" y="62"/>
                  <a:pt x="22" y="63"/>
                  <a:pt x="21" y="63"/>
                </a:cubicBezTo>
                <a:cubicBezTo>
                  <a:pt x="21" y="63"/>
                  <a:pt x="21" y="63"/>
                  <a:pt x="20" y="64"/>
                </a:cubicBezTo>
                <a:cubicBezTo>
                  <a:pt x="19" y="65"/>
                  <a:pt x="19" y="66"/>
                  <a:pt x="19" y="67"/>
                </a:cubicBezTo>
                <a:cubicBezTo>
                  <a:pt x="20" y="68"/>
                  <a:pt x="21" y="68"/>
                  <a:pt x="23" y="67"/>
                </a:cubicBezTo>
                <a:cubicBezTo>
                  <a:pt x="26" y="66"/>
                  <a:pt x="28" y="66"/>
                  <a:pt x="29" y="67"/>
                </a:cubicBezTo>
                <a:cubicBezTo>
                  <a:pt x="31" y="69"/>
                  <a:pt x="31" y="72"/>
                  <a:pt x="29" y="75"/>
                </a:cubicBezTo>
                <a:close/>
                <a:moveTo>
                  <a:pt x="40" y="61"/>
                </a:moveTo>
                <a:cubicBezTo>
                  <a:pt x="40" y="61"/>
                  <a:pt x="39" y="61"/>
                  <a:pt x="39" y="61"/>
                </a:cubicBezTo>
                <a:cubicBezTo>
                  <a:pt x="39" y="61"/>
                  <a:pt x="39" y="62"/>
                  <a:pt x="39" y="64"/>
                </a:cubicBezTo>
                <a:cubicBezTo>
                  <a:pt x="39" y="64"/>
                  <a:pt x="39" y="64"/>
                  <a:pt x="37" y="66"/>
                </a:cubicBezTo>
                <a:cubicBezTo>
                  <a:pt x="35" y="68"/>
                  <a:pt x="33" y="68"/>
                  <a:pt x="31" y="66"/>
                </a:cubicBezTo>
                <a:cubicBezTo>
                  <a:pt x="29" y="63"/>
                  <a:pt x="29" y="60"/>
                  <a:pt x="34" y="56"/>
                </a:cubicBezTo>
                <a:cubicBezTo>
                  <a:pt x="33" y="55"/>
                  <a:pt x="32" y="54"/>
                  <a:pt x="31" y="53"/>
                </a:cubicBezTo>
                <a:cubicBezTo>
                  <a:pt x="31" y="53"/>
                  <a:pt x="31" y="53"/>
                  <a:pt x="28" y="55"/>
                </a:cubicBezTo>
                <a:cubicBezTo>
                  <a:pt x="27" y="56"/>
                  <a:pt x="27" y="58"/>
                  <a:pt x="26" y="59"/>
                </a:cubicBezTo>
                <a:cubicBezTo>
                  <a:pt x="25" y="58"/>
                  <a:pt x="25" y="57"/>
                  <a:pt x="26" y="55"/>
                </a:cubicBezTo>
                <a:cubicBezTo>
                  <a:pt x="26" y="55"/>
                  <a:pt x="26" y="55"/>
                  <a:pt x="27" y="54"/>
                </a:cubicBezTo>
                <a:cubicBezTo>
                  <a:pt x="31" y="50"/>
                  <a:pt x="31" y="50"/>
                  <a:pt x="31" y="50"/>
                </a:cubicBezTo>
                <a:cubicBezTo>
                  <a:pt x="33" y="52"/>
                  <a:pt x="38" y="56"/>
                  <a:pt x="40" y="58"/>
                </a:cubicBezTo>
                <a:cubicBezTo>
                  <a:pt x="41" y="59"/>
                  <a:pt x="42" y="60"/>
                  <a:pt x="43" y="60"/>
                </a:cubicBezTo>
                <a:cubicBezTo>
                  <a:pt x="42" y="61"/>
                  <a:pt x="40" y="62"/>
                  <a:pt x="40" y="61"/>
                </a:cubicBezTo>
                <a:close/>
                <a:moveTo>
                  <a:pt x="46" y="56"/>
                </a:moveTo>
                <a:cubicBezTo>
                  <a:pt x="46" y="57"/>
                  <a:pt x="42" y="54"/>
                  <a:pt x="38" y="49"/>
                </a:cubicBezTo>
                <a:cubicBezTo>
                  <a:pt x="33" y="45"/>
                  <a:pt x="30" y="41"/>
                  <a:pt x="31" y="41"/>
                </a:cubicBezTo>
                <a:cubicBezTo>
                  <a:pt x="31" y="40"/>
                  <a:pt x="35" y="43"/>
                  <a:pt x="40" y="47"/>
                </a:cubicBezTo>
                <a:cubicBezTo>
                  <a:pt x="44" y="52"/>
                  <a:pt x="47" y="56"/>
                  <a:pt x="46" y="56"/>
                </a:cubicBezTo>
                <a:close/>
                <a:moveTo>
                  <a:pt x="57" y="46"/>
                </a:moveTo>
                <a:cubicBezTo>
                  <a:pt x="57" y="46"/>
                  <a:pt x="57" y="46"/>
                  <a:pt x="55" y="48"/>
                </a:cubicBezTo>
                <a:cubicBezTo>
                  <a:pt x="52" y="51"/>
                  <a:pt x="48" y="51"/>
                  <a:pt x="45" y="48"/>
                </a:cubicBezTo>
                <a:cubicBezTo>
                  <a:pt x="42" y="44"/>
                  <a:pt x="41" y="40"/>
                  <a:pt x="44" y="37"/>
                </a:cubicBezTo>
                <a:cubicBezTo>
                  <a:pt x="48" y="33"/>
                  <a:pt x="52" y="35"/>
                  <a:pt x="53" y="37"/>
                </a:cubicBezTo>
                <a:cubicBezTo>
                  <a:pt x="54" y="38"/>
                  <a:pt x="54" y="38"/>
                  <a:pt x="54" y="38"/>
                </a:cubicBezTo>
                <a:cubicBezTo>
                  <a:pt x="54" y="38"/>
                  <a:pt x="51" y="42"/>
                  <a:pt x="47" y="46"/>
                </a:cubicBezTo>
                <a:cubicBezTo>
                  <a:pt x="49" y="49"/>
                  <a:pt x="52" y="48"/>
                  <a:pt x="54" y="46"/>
                </a:cubicBezTo>
                <a:cubicBezTo>
                  <a:pt x="56" y="45"/>
                  <a:pt x="56" y="44"/>
                  <a:pt x="57" y="42"/>
                </a:cubicBezTo>
                <a:cubicBezTo>
                  <a:pt x="58" y="43"/>
                  <a:pt x="58" y="45"/>
                  <a:pt x="57" y="46"/>
                </a:cubicBezTo>
                <a:close/>
                <a:moveTo>
                  <a:pt x="63" y="35"/>
                </a:moveTo>
                <a:cubicBezTo>
                  <a:pt x="61" y="37"/>
                  <a:pt x="58" y="37"/>
                  <a:pt x="56" y="35"/>
                </a:cubicBezTo>
                <a:cubicBezTo>
                  <a:pt x="54" y="33"/>
                  <a:pt x="54" y="30"/>
                  <a:pt x="56" y="28"/>
                </a:cubicBezTo>
                <a:cubicBezTo>
                  <a:pt x="58" y="26"/>
                  <a:pt x="61" y="26"/>
                  <a:pt x="63" y="28"/>
                </a:cubicBezTo>
                <a:cubicBezTo>
                  <a:pt x="65" y="30"/>
                  <a:pt x="65" y="33"/>
                  <a:pt x="63" y="35"/>
                </a:cubicBezTo>
                <a:close/>
                <a:moveTo>
                  <a:pt x="88" y="10"/>
                </a:moveTo>
                <a:cubicBezTo>
                  <a:pt x="87" y="12"/>
                  <a:pt x="87" y="11"/>
                  <a:pt x="87" y="12"/>
                </a:cubicBezTo>
                <a:cubicBezTo>
                  <a:pt x="86" y="13"/>
                  <a:pt x="86" y="13"/>
                  <a:pt x="86" y="13"/>
                </a:cubicBezTo>
                <a:cubicBezTo>
                  <a:pt x="82" y="17"/>
                  <a:pt x="75" y="20"/>
                  <a:pt x="69" y="22"/>
                </a:cubicBezTo>
                <a:cubicBezTo>
                  <a:pt x="68" y="21"/>
                  <a:pt x="68" y="21"/>
                  <a:pt x="68" y="21"/>
                </a:cubicBezTo>
                <a:cubicBezTo>
                  <a:pt x="67" y="21"/>
                  <a:pt x="67" y="21"/>
                  <a:pt x="67" y="21"/>
                </a:cubicBezTo>
                <a:cubicBezTo>
                  <a:pt x="68" y="19"/>
                  <a:pt x="69" y="17"/>
                  <a:pt x="70" y="14"/>
                </a:cubicBezTo>
                <a:cubicBezTo>
                  <a:pt x="71" y="13"/>
                  <a:pt x="73" y="10"/>
                  <a:pt x="76" y="8"/>
                </a:cubicBezTo>
                <a:cubicBezTo>
                  <a:pt x="78" y="6"/>
                  <a:pt x="78" y="5"/>
                  <a:pt x="81" y="4"/>
                </a:cubicBezTo>
                <a:cubicBezTo>
                  <a:pt x="89" y="0"/>
                  <a:pt x="93" y="5"/>
                  <a:pt x="88" y="10"/>
                </a:cubicBezTo>
                <a:close/>
                <a:moveTo>
                  <a:pt x="37" y="59"/>
                </a:moveTo>
                <a:cubicBezTo>
                  <a:pt x="37" y="59"/>
                  <a:pt x="36" y="58"/>
                  <a:pt x="35" y="57"/>
                </a:cubicBezTo>
                <a:cubicBezTo>
                  <a:pt x="33" y="59"/>
                  <a:pt x="31" y="62"/>
                  <a:pt x="33" y="64"/>
                </a:cubicBezTo>
                <a:cubicBezTo>
                  <a:pt x="34" y="65"/>
                  <a:pt x="36" y="65"/>
                  <a:pt x="37" y="64"/>
                </a:cubicBezTo>
                <a:cubicBezTo>
                  <a:pt x="38" y="62"/>
                  <a:pt x="38" y="61"/>
                  <a:pt x="37" y="59"/>
                </a:cubicBezTo>
                <a:close/>
                <a:moveTo>
                  <a:pt x="45" y="38"/>
                </a:moveTo>
                <a:cubicBezTo>
                  <a:pt x="43" y="40"/>
                  <a:pt x="43" y="40"/>
                  <a:pt x="43" y="40"/>
                </a:cubicBezTo>
                <a:cubicBezTo>
                  <a:pt x="44" y="43"/>
                  <a:pt x="48" y="42"/>
                  <a:pt x="51" y="39"/>
                </a:cubicBezTo>
                <a:cubicBezTo>
                  <a:pt x="50" y="38"/>
                  <a:pt x="47" y="36"/>
                  <a:pt x="45" y="38"/>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68" name="Freeform 57">
            <a:extLst>
              <a:ext uri="{FF2B5EF4-FFF2-40B4-BE49-F238E27FC236}">
                <a16:creationId xmlns:a16="http://schemas.microsoft.com/office/drawing/2014/main" id="{7FCE3AAF-FAC7-4C18-9BFF-CD9657E75451}"/>
              </a:ext>
            </a:extLst>
          </p:cNvPr>
          <p:cNvSpPr>
            <a:spLocks noEditPoints="1"/>
          </p:cNvSpPr>
          <p:nvPr/>
        </p:nvSpPr>
        <p:spPr bwMode="auto">
          <a:xfrm flipH="1">
            <a:off x="4241277" y="3278034"/>
            <a:ext cx="696038" cy="683469"/>
          </a:xfrm>
          <a:custGeom>
            <a:avLst/>
            <a:gdLst>
              <a:gd name="T0" fmla="*/ 46 w 93"/>
              <a:gd name="T1" fmla="*/ 0 h 93"/>
              <a:gd name="T2" fmla="*/ 0 w 93"/>
              <a:gd name="T3" fmla="*/ 47 h 93"/>
              <a:gd name="T4" fmla="*/ 46 w 93"/>
              <a:gd name="T5" fmla="*/ 93 h 93"/>
              <a:gd name="T6" fmla="*/ 93 w 93"/>
              <a:gd name="T7" fmla="*/ 47 h 93"/>
              <a:gd name="T8" fmla="*/ 46 w 93"/>
              <a:gd name="T9" fmla="*/ 0 h 93"/>
              <a:gd name="T10" fmla="*/ 46 w 93"/>
              <a:gd name="T11" fmla="*/ 88 h 93"/>
              <a:gd name="T12" fmla="*/ 5 w 93"/>
              <a:gd name="T13" fmla="*/ 47 h 93"/>
              <a:gd name="T14" fmla="*/ 45 w 93"/>
              <a:gd name="T15" fmla="*/ 6 h 93"/>
              <a:gd name="T16" fmla="*/ 43 w 93"/>
              <a:gd name="T17" fmla="*/ 10 h 93"/>
              <a:gd name="T18" fmla="*/ 42 w 93"/>
              <a:gd name="T19" fmla="*/ 12 h 93"/>
              <a:gd name="T20" fmla="*/ 38 w 93"/>
              <a:gd name="T21" fmla="*/ 19 h 93"/>
              <a:gd name="T22" fmla="*/ 43 w 93"/>
              <a:gd name="T23" fmla="*/ 19 h 93"/>
              <a:gd name="T24" fmla="*/ 43 w 93"/>
              <a:gd name="T25" fmla="*/ 45 h 93"/>
              <a:gd name="T26" fmla="*/ 40 w 93"/>
              <a:gd name="T27" fmla="*/ 50 h 93"/>
              <a:gd name="T28" fmla="*/ 45 w 93"/>
              <a:gd name="T29" fmla="*/ 55 h 93"/>
              <a:gd name="T30" fmla="*/ 50 w 93"/>
              <a:gd name="T31" fmla="*/ 52 h 93"/>
              <a:gd name="T32" fmla="*/ 76 w 93"/>
              <a:gd name="T33" fmla="*/ 52 h 93"/>
              <a:gd name="T34" fmla="*/ 76 w 93"/>
              <a:gd name="T35" fmla="*/ 58 h 93"/>
              <a:gd name="T36" fmla="*/ 83 w 93"/>
              <a:gd name="T37" fmla="*/ 54 h 93"/>
              <a:gd name="T38" fmla="*/ 87 w 93"/>
              <a:gd name="T39" fmla="*/ 51 h 93"/>
              <a:gd name="T40" fmla="*/ 46 w 93"/>
              <a:gd name="T41" fmla="*/ 88 h 93"/>
              <a:gd name="T42" fmla="*/ 85 w 93"/>
              <a:gd name="T43" fmla="*/ 47 h 93"/>
              <a:gd name="T44" fmla="*/ 83 w 93"/>
              <a:gd name="T45" fmla="*/ 46 h 93"/>
              <a:gd name="T46" fmla="*/ 76 w 93"/>
              <a:gd name="T47" fmla="*/ 42 h 93"/>
              <a:gd name="T48" fmla="*/ 76 w 93"/>
              <a:gd name="T49" fmla="*/ 47 h 93"/>
              <a:gd name="T50" fmla="*/ 50 w 93"/>
              <a:gd name="T51" fmla="*/ 47 h 93"/>
              <a:gd name="T52" fmla="*/ 48 w 93"/>
              <a:gd name="T53" fmla="*/ 46 h 93"/>
              <a:gd name="T54" fmla="*/ 48 w 93"/>
              <a:gd name="T55" fmla="*/ 19 h 93"/>
              <a:gd name="T56" fmla="*/ 53 w 93"/>
              <a:gd name="T57" fmla="*/ 19 h 93"/>
              <a:gd name="T58" fmla="*/ 49 w 93"/>
              <a:gd name="T59" fmla="*/ 12 h 93"/>
              <a:gd name="T60" fmla="*/ 46 w 93"/>
              <a:gd name="T61" fmla="*/ 6 h 93"/>
              <a:gd name="T62" fmla="*/ 46 w 93"/>
              <a:gd name="T63" fmla="*/ 6 h 93"/>
              <a:gd name="T64" fmla="*/ 87 w 93"/>
              <a:gd name="T65" fmla="*/ 47 h 93"/>
              <a:gd name="T66" fmla="*/ 87 w 93"/>
              <a:gd name="T67" fmla="*/ 48 h 93"/>
              <a:gd name="T68" fmla="*/ 85 w 93"/>
              <a:gd name="T69" fmla="*/ 47 h 93"/>
              <a:gd name="T70" fmla="*/ 45 w 93"/>
              <a:gd name="T71" fmla="*/ 76 h 93"/>
              <a:gd name="T72" fmla="*/ 40 w 93"/>
              <a:gd name="T73" fmla="*/ 81 h 93"/>
              <a:gd name="T74" fmla="*/ 45 w 93"/>
              <a:gd name="T75" fmla="*/ 86 h 93"/>
              <a:gd name="T76" fmla="*/ 51 w 93"/>
              <a:gd name="T77" fmla="*/ 81 h 93"/>
              <a:gd name="T78" fmla="*/ 45 w 93"/>
              <a:gd name="T79" fmla="*/ 76 h 93"/>
              <a:gd name="T80" fmla="*/ 14 w 93"/>
              <a:gd name="T81" fmla="*/ 45 h 93"/>
              <a:gd name="T82" fmla="*/ 9 w 93"/>
              <a:gd name="T83" fmla="*/ 50 h 93"/>
              <a:gd name="T84" fmla="*/ 14 w 93"/>
              <a:gd name="T85" fmla="*/ 55 h 93"/>
              <a:gd name="T86" fmla="*/ 19 w 93"/>
              <a:gd name="T87" fmla="*/ 50 h 93"/>
              <a:gd name="T88" fmla="*/ 14 w 93"/>
              <a:gd name="T89" fmla="*/ 4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3" h="93">
                <a:moveTo>
                  <a:pt x="46" y="0"/>
                </a:moveTo>
                <a:cubicBezTo>
                  <a:pt x="21" y="0"/>
                  <a:pt x="0" y="21"/>
                  <a:pt x="0" y="47"/>
                </a:cubicBezTo>
                <a:cubicBezTo>
                  <a:pt x="0" y="73"/>
                  <a:pt x="21" y="93"/>
                  <a:pt x="46" y="93"/>
                </a:cubicBezTo>
                <a:cubicBezTo>
                  <a:pt x="72" y="93"/>
                  <a:pt x="93" y="73"/>
                  <a:pt x="93" y="47"/>
                </a:cubicBezTo>
                <a:cubicBezTo>
                  <a:pt x="93" y="21"/>
                  <a:pt x="72" y="0"/>
                  <a:pt x="46" y="0"/>
                </a:cubicBezTo>
                <a:close/>
                <a:moveTo>
                  <a:pt x="46" y="88"/>
                </a:moveTo>
                <a:cubicBezTo>
                  <a:pt x="24" y="88"/>
                  <a:pt x="6" y="70"/>
                  <a:pt x="5" y="47"/>
                </a:cubicBezTo>
                <a:cubicBezTo>
                  <a:pt x="6" y="25"/>
                  <a:pt x="23" y="7"/>
                  <a:pt x="45" y="6"/>
                </a:cubicBezTo>
                <a:cubicBezTo>
                  <a:pt x="43" y="10"/>
                  <a:pt x="43" y="10"/>
                  <a:pt x="43" y="10"/>
                </a:cubicBezTo>
                <a:cubicBezTo>
                  <a:pt x="42" y="12"/>
                  <a:pt x="42" y="12"/>
                  <a:pt x="42" y="12"/>
                </a:cubicBezTo>
                <a:cubicBezTo>
                  <a:pt x="38" y="19"/>
                  <a:pt x="38" y="19"/>
                  <a:pt x="38" y="19"/>
                </a:cubicBezTo>
                <a:cubicBezTo>
                  <a:pt x="43" y="19"/>
                  <a:pt x="43" y="19"/>
                  <a:pt x="43" y="19"/>
                </a:cubicBezTo>
                <a:cubicBezTo>
                  <a:pt x="43" y="45"/>
                  <a:pt x="43" y="45"/>
                  <a:pt x="43" y="45"/>
                </a:cubicBezTo>
                <a:cubicBezTo>
                  <a:pt x="41" y="46"/>
                  <a:pt x="40" y="48"/>
                  <a:pt x="40" y="50"/>
                </a:cubicBezTo>
                <a:cubicBezTo>
                  <a:pt x="40" y="53"/>
                  <a:pt x="42" y="55"/>
                  <a:pt x="45" y="55"/>
                </a:cubicBezTo>
                <a:cubicBezTo>
                  <a:pt x="47" y="55"/>
                  <a:pt x="49" y="54"/>
                  <a:pt x="50" y="52"/>
                </a:cubicBezTo>
                <a:cubicBezTo>
                  <a:pt x="76" y="52"/>
                  <a:pt x="76" y="52"/>
                  <a:pt x="76" y="52"/>
                </a:cubicBezTo>
                <a:cubicBezTo>
                  <a:pt x="76" y="58"/>
                  <a:pt x="76" y="58"/>
                  <a:pt x="76" y="58"/>
                </a:cubicBezTo>
                <a:cubicBezTo>
                  <a:pt x="83" y="54"/>
                  <a:pt x="83" y="54"/>
                  <a:pt x="83" y="54"/>
                </a:cubicBezTo>
                <a:cubicBezTo>
                  <a:pt x="87" y="51"/>
                  <a:pt x="87" y="51"/>
                  <a:pt x="87" y="51"/>
                </a:cubicBezTo>
                <a:cubicBezTo>
                  <a:pt x="85" y="72"/>
                  <a:pt x="68" y="88"/>
                  <a:pt x="46" y="88"/>
                </a:cubicBezTo>
                <a:close/>
                <a:moveTo>
                  <a:pt x="85" y="47"/>
                </a:moveTo>
                <a:cubicBezTo>
                  <a:pt x="83" y="46"/>
                  <a:pt x="83" y="46"/>
                  <a:pt x="83" y="46"/>
                </a:cubicBezTo>
                <a:cubicBezTo>
                  <a:pt x="76" y="42"/>
                  <a:pt x="76" y="42"/>
                  <a:pt x="76" y="42"/>
                </a:cubicBezTo>
                <a:cubicBezTo>
                  <a:pt x="76" y="47"/>
                  <a:pt x="76" y="47"/>
                  <a:pt x="76" y="47"/>
                </a:cubicBezTo>
                <a:cubicBezTo>
                  <a:pt x="50" y="47"/>
                  <a:pt x="50" y="47"/>
                  <a:pt x="50" y="47"/>
                </a:cubicBezTo>
                <a:cubicBezTo>
                  <a:pt x="49" y="46"/>
                  <a:pt x="49" y="46"/>
                  <a:pt x="48" y="46"/>
                </a:cubicBezTo>
                <a:cubicBezTo>
                  <a:pt x="48" y="19"/>
                  <a:pt x="48" y="19"/>
                  <a:pt x="48" y="19"/>
                </a:cubicBezTo>
                <a:cubicBezTo>
                  <a:pt x="53" y="19"/>
                  <a:pt x="53" y="19"/>
                  <a:pt x="53" y="19"/>
                </a:cubicBezTo>
                <a:cubicBezTo>
                  <a:pt x="49" y="12"/>
                  <a:pt x="49" y="12"/>
                  <a:pt x="49" y="12"/>
                </a:cubicBezTo>
                <a:cubicBezTo>
                  <a:pt x="46" y="6"/>
                  <a:pt x="46" y="6"/>
                  <a:pt x="46" y="6"/>
                </a:cubicBezTo>
                <a:cubicBezTo>
                  <a:pt x="46" y="6"/>
                  <a:pt x="46" y="6"/>
                  <a:pt x="46" y="6"/>
                </a:cubicBezTo>
                <a:cubicBezTo>
                  <a:pt x="69" y="6"/>
                  <a:pt x="87" y="24"/>
                  <a:pt x="87" y="47"/>
                </a:cubicBezTo>
                <a:cubicBezTo>
                  <a:pt x="87" y="47"/>
                  <a:pt x="87" y="48"/>
                  <a:pt x="87" y="48"/>
                </a:cubicBezTo>
                <a:lnTo>
                  <a:pt x="85" y="47"/>
                </a:lnTo>
                <a:close/>
                <a:moveTo>
                  <a:pt x="45" y="76"/>
                </a:moveTo>
                <a:cubicBezTo>
                  <a:pt x="43" y="76"/>
                  <a:pt x="40" y="78"/>
                  <a:pt x="40" y="81"/>
                </a:cubicBezTo>
                <a:cubicBezTo>
                  <a:pt x="40" y="84"/>
                  <a:pt x="43" y="86"/>
                  <a:pt x="45" y="86"/>
                </a:cubicBezTo>
                <a:cubicBezTo>
                  <a:pt x="48" y="86"/>
                  <a:pt x="51" y="84"/>
                  <a:pt x="51" y="81"/>
                </a:cubicBezTo>
                <a:cubicBezTo>
                  <a:pt x="51" y="78"/>
                  <a:pt x="48" y="76"/>
                  <a:pt x="45" y="76"/>
                </a:cubicBezTo>
                <a:close/>
                <a:moveTo>
                  <a:pt x="14" y="45"/>
                </a:moveTo>
                <a:cubicBezTo>
                  <a:pt x="11" y="45"/>
                  <a:pt x="9" y="47"/>
                  <a:pt x="9" y="50"/>
                </a:cubicBezTo>
                <a:cubicBezTo>
                  <a:pt x="9" y="53"/>
                  <a:pt x="11" y="55"/>
                  <a:pt x="14" y="55"/>
                </a:cubicBezTo>
                <a:cubicBezTo>
                  <a:pt x="17" y="55"/>
                  <a:pt x="19" y="53"/>
                  <a:pt x="19" y="50"/>
                </a:cubicBezTo>
                <a:cubicBezTo>
                  <a:pt x="19" y="47"/>
                  <a:pt x="17" y="45"/>
                  <a:pt x="14" y="45"/>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69" name="Freeform 58">
            <a:extLst>
              <a:ext uri="{FF2B5EF4-FFF2-40B4-BE49-F238E27FC236}">
                <a16:creationId xmlns:a16="http://schemas.microsoft.com/office/drawing/2014/main" id="{83A0F8AD-F1F2-47F9-AD99-DAB58FB220BA}"/>
              </a:ext>
            </a:extLst>
          </p:cNvPr>
          <p:cNvSpPr>
            <a:spLocks/>
          </p:cNvSpPr>
          <p:nvPr/>
        </p:nvSpPr>
        <p:spPr bwMode="auto">
          <a:xfrm flipH="1">
            <a:off x="5295926" y="3276228"/>
            <a:ext cx="545912" cy="528317"/>
          </a:xfrm>
          <a:custGeom>
            <a:avLst/>
            <a:gdLst>
              <a:gd name="T0" fmla="*/ 64 w 73"/>
              <a:gd name="T1" fmla="*/ 0 h 72"/>
              <a:gd name="T2" fmla="*/ 58 w 73"/>
              <a:gd name="T3" fmla="*/ 0 h 72"/>
              <a:gd name="T4" fmla="*/ 58 w 73"/>
              <a:gd name="T5" fmla="*/ 1 h 72"/>
              <a:gd name="T6" fmla="*/ 37 w 73"/>
              <a:gd name="T7" fmla="*/ 18 h 72"/>
              <a:gd name="T8" fmla="*/ 15 w 73"/>
              <a:gd name="T9" fmla="*/ 1 h 72"/>
              <a:gd name="T10" fmla="*/ 15 w 73"/>
              <a:gd name="T11" fmla="*/ 0 h 72"/>
              <a:gd name="T12" fmla="*/ 9 w 73"/>
              <a:gd name="T13" fmla="*/ 0 h 72"/>
              <a:gd name="T14" fmla="*/ 0 w 73"/>
              <a:gd name="T15" fmla="*/ 9 h 72"/>
              <a:gd name="T16" fmla="*/ 0 w 73"/>
              <a:gd name="T17" fmla="*/ 17 h 72"/>
              <a:gd name="T18" fmla="*/ 1 w 73"/>
              <a:gd name="T19" fmla="*/ 17 h 72"/>
              <a:gd name="T20" fmla="*/ 19 w 73"/>
              <a:gd name="T21" fmla="*/ 38 h 72"/>
              <a:gd name="T22" fmla="*/ 1 w 73"/>
              <a:gd name="T23" fmla="*/ 59 h 72"/>
              <a:gd name="T24" fmla="*/ 0 w 73"/>
              <a:gd name="T25" fmla="*/ 59 h 72"/>
              <a:gd name="T26" fmla="*/ 0 w 73"/>
              <a:gd name="T27" fmla="*/ 63 h 72"/>
              <a:gd name="T28" fmla="*/ 9 w 73"/>
              <a:gd name="T29" fmla="*/ 72 h 72"/>
              <a:gd name="T30" fmla="*/ 64 w 73"/>
              <a:gd name="T31" fmla="*/ 72 h 72"/>
              <a:gd name="T32" fmla="*/ 73 w 73"/>
              <a:gd name="T33" fmla="*/ 63 h 72"/>
              <a:gd name="T34" fmla="*/ 73 w 73"/>
              <a:gd name="T35" fmla="*/ 58 h 72"/>
              <a:gd name="T36" fmla="*/ 73 w 73"/>
              <a:gd name="T37" fmla="*/ 58 h 72"/>
              <a:gd name="T38" fmla="*/ 53 w 73"/>
              <a:gd name="T39" fmla="*/ 36 h 72"/>
              <a:gd name="T40" fmla="*/ 73 w 73"/>
              <a:gd name="T41" fmla="*/ 14 h 72"/>
              <a:gd name="T42" fmla="*/ 73 w 73"/>
              <a:gd name="T43" fmla="*/ 14 h 72"/>
              <a:gd name="T44" fmla="*/ 73 w 73"/>
              <a:gd name="T45" fmla="*/ 13 h 72"/>
              <a:gd name="T46" fmla="*/ 73 w 73"/>
              <a:gd name="T47" fmla="*/ 9 h 72"/>
              <a:gd name="T48" fmla="*/ 64 w 73"/>
              <a:gd name="T4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72">
                <a:moveTo>
                  <a:pt x="64" y="0"/>
                </a:moveTo>
                <a:cubicBezTo>
                  <a:pt x="58" y="0"/>
                  <a:pt x="58" y="0"/>
                  <a:pt x="58" y="0"/>
                </a:cubicBezTo>
                <a:cubicBezTo>
                  <a:pt x="58" y="1"/>
                  <a:pt x="58" y="1"/>
                  <a:pt x="58" y="1"/>
                </a:cubicBezTo>
                <a:cubicBezTo>
                  <a:pt x="57" y="11"/>
                  <a:pt x="48" y="18"/>
                  <a:pt x="37" y="18"/>
                </a:cubicBezTo>
                <a:cubicBezTo>
                  <a:pt x="26" y="18"/>
                  <a:pt x="17" y="11"/>
                  <a:pt x="15" y="1"/>
                </a:cubicBezTo>
                <a:cubicBezTo>
                  <a:pt x="15" y="0"/>
                  <a:pt x="15" y="0"/>
                  <a:pt x="15" y="0"/>
                </a:cubicBezTo>
                <a:cubicBezTo>
                  <a:pt x="9" y="0"/>
                  <a:pt x="9" y="0"/>
                  <a:pt x="9" y="0"/>
                </a:cubicBezTo>
                <a:cubicBezTo>
                  <a:pt x="4" y="0"/>
                  <a:pt x="0" y="4"/>
                  <a:pt x="0" y="9"/>
                </a:cubicBezTo>
                <a:cubicBezTo>
                  <a:pt x="0" y="17"/>
                  <a:pt x="0" y="17"/>
                  <a:pt x="0" y="17"/>
                </a:cubicBezTo>
                <a:cubicBezTo>
                  <a:pt x="1" y="17"/>
                  <a:pt x="1" y="17"/>
                  <a:pt x="1" y="17"/>
                </a:cubicBezTo>
                <a:cubicBezTo>
                  <a:pt x="11" y="18"/>
                  <a:pt x="19" y="27"/>
                  <a:pt x="19" y="38"/>
                </a:cubicBezTo>
                <a:cubicBezTo>
                  <a:pt x="19" y="49"/>
                  <a:pt x="11" y="58"/>
                  <a:pt x="1" y="59"/>
                </a:cubicBezTo>
                <a:cubicBezTo>
                  <a:pt x="0" y="59"/>
                  <a:pt x="0" y="59"/>
                  <a:pt x="0" y="59"/>
                </a:cubicBezTo>
                <a:cubicBezTo>
                  <a:pt x="0" y="63"/>
                  <a:pt x="0" y="63"/>
                  <a:pt x="0" y="63"/>
                </a:cubicBezTo>
                <a:cubicBezTo>
                  <a:pt x="0" y="68"/>
                  <a:pt x="4" y="72"/>
                  <a:pt x="9" y="72"/>
                </a:cubicBezTo>
                <a:cubicBezTo>
                  <a:pt x="64" y="72"/>
                  <a:pt x="64" y="72"/>
                  <a:pt x="64" y="72"/>
                </a:cubicBezTo>
                <a:cubicBezTo>
                  <a:pt x="69" y="72"/>
                  <a:pt x="73" y="68"/>
                  <a:pt x="73" y="63"/>
                </a:cubicBezTo>
                <a:cubicBezTo>
                  <a:pt x="73" y="58"/>
                  <a:pt x="73" y="58"/>
                  <a:pt x="73" y="58"/>
                </a:cubicBezTo>
                <a:cubicBezTo>
                  <a:pt x="73" y="58"/>
                  <a:pt x="73" y="58"/>
                  <a:pt x="73" y="58"/>
                </a:cubicBezTo>
                <a:cubicBezTo>
                  <a:pt x="62" y="57"/>
                  <a:pt x="53" y="47"/>
                  <a:pt x="53" y="36"/>
                </a:cubicBezTo>
                <a:cubicBezTo>
                  <a:pt x="53" y="24"/>
                  <a:pt x="62" y="15"/>
                  <a:pt x="73" y="14"/>
                </a:cubicBezTo>
                <a:cubicBezTo>
                  <a:pt x="73" y="14"/>
                  <a:pt x="73" y="14"/>
                  <a:pt x="73" y="14"/>
                </a:cubicBezTo>
                <a:cubicBezTo>
                  <a:pt x="73" y="13"/>
                  <a:pt x="73" y="13"/>
                  <a:pt x="73" y="13"/>
                </a:cubicBezTo>
                <a:cubicBezTo>
                  <a:pt x="73" y="9"/>
                  <a:pt x="73" y="9"/>
                  <a:pt x="73" y="9"/>
                </a:cubicBezTo>
                <a:cubicBezTo>
                  <a:pt x="73" y="4"/>
                  <a:pt x="69" y="0"/>
                  <a:pt x="64" y="0"/>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70" name="组合 69">
            <a:extLst>
              <a:ext uri="{FF2B5EF4-FFF2-40B4-BE49-F238E27FC236}">
                <a16:creationId xmlns:a16="http://schemas.microsoft.com/office/drawing/2014/main" id="{A1AA41F2-25C1-41CC-9A9F-E068900D0B25}"/>
              </a:ext>
            </a:extLst>
          </p:cNvPr>
          <p:cNvGrpSpPr/>
          <p:nvPr/>
        </p:nvGrpSpPr>
        <p:grpSpPr>
          <a:xfrm flipH="1">
            <a:off x="6327780" y="3274422"/>
            <a:ext cx="567748" cy="557743"/>
            <a:chOff x="939800" y="4008438"/>
            <a:chExt cx="660400" cy="661988"/>
          </a:xfrm>
          <a:solidFill>
            <a:srgbClr val="466274"/>
          </a:solidFill>
        </p:grpSpPr>
        <p:sp>
          <p:nvSpPr>
            <p:cNvPr id="71" name="Freeform 59">
              <a:extLst>
                <a:ext uri="{FF2B5EF4-FFF2-40B4-BE49-F238E27FC236}">
                  <a16:creationId xmlns:a16="http://schemas.microsoft.com/office/drawing/2014/main" id="{EAD4E699-25D0-457F-90B0-F524EFC9244C}"/>
                </a:ext>
              </a:extLst>
            </p:cNvPr>
            <p:cNvSpPr>
              <a:spLocks noEditPoints="1"/>
            </p:cNvSpPr>
            <p:nvPr/>
          </p:nvSpPr>
          <p:spPr bwMode="auto">
            <a:xfrm>
              <a:off x="939800" y="4008438"/>
              <a:ext cx="660400" cy="661988"/>
            </a:xfrm>
            <a:custGeom>
              <a:avLst/>
              <a:gdLst>
                <a:gd name="T0" fmla="*/ 0 w 76"/>
                <a:gd name="T1" fmla="*/ 38 h 76"/>
                <a:gd name="T2" fmla="*/ 38 w 76"/>
                <a:gd name="T3" fmla="*/ 0 h 76"/>
                <a:gd name="T4" fmla="*/ 76 w 76"/>
                <a:gd name="T5" fmla="*/ 38 h 76"/>
                <a:gd name="T6" fmla="*/ 38 w 76"/>
                <a:gd name="T7" fmla="*/ 76 h 76"/>
                <a:gd name="T8" fmla="*/ 0 w 76"/>
                <a:gd name="T9" fmla="*/ 38 h 76"/>
                <a:gd name="T10" fmla="*/ 5 w 76"/>
                <a:gd name="T11" fmla="*/ 38 h 76"/>
                <a:gd name="T12" fmla="*/ 38 w 76"/>
                <a:gd name="T13" fmla="*/ 71 h 76"/>
                <a:gd name="T14" fmla="*/ 72 w 76"/>
                <a:gd name="T15" fmla="*/ 38 h 76"/>
                <a:gd name="T16" fmla="*/ 38 w 76"/>
                <a:gd name="T17" fmla="*/ 4 h 76"/>
                <a:gd name="T18" fmla="*/ 5 w 76"/>
                <a:gd name="T19" fmla="*/ 3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6">
                  <a:moveTo>
                    <a:pt x="0" y="38"/>
                  </a:moveTo>
                  <a:cubicBezTo>
                    <a:pt x="0" y="17"/>
                    <a:pt x="17" y="0"/>
                    <a:pt x="38" y="0"/>
                  </a:cubicBezTo>
                  <a:cubicBezTo>
                    <a:pt x="59" y="0"/>
                    <a:pt x="76" y="17"/>
                    <a:pt x="76" y="38"/>
                  </a:cubicBezTo>
                  <a:cubicBezTo>
                    <a:pt x="76" y="59"/>
                    <a:pt x="59" y="76"/>
                    <a:pt x="38" y="76"/>
                  </a:cubicBezTo>
                  <a:cubicBezTo>
                    <a:pt x="17" y="76"/>
                    <a:pt x="0" y="59"/>
                    <a:pt x="0" y="38"/>
                  </a:cubicBezTo>
                  <a:close/>
                  <a:moveTo>
                    <a:pt x="5" y="38"/>
                  </a:moveTo>
                  <a:cubicBezTo>
                    <a:pt x="5" y="56"/>
                    <a:pt x="20" y="71"/>
                    <a:pt x="38" y="71"/>
                  </a:cubicBezTo>
                  <a:cubicBezTo>
                    <a:pt x="57" y="71"/>
                    <a:pt x="72" y="56"/>
                    <a:pt x="72" y="38"/>
                  </a:cubicBezTo>
                  <a:cubicBezTo>
                    <a:pt x="72" y="19"/>
                    <a:pt x="57" y="4"/>
                    <a:pt x="38" y="4"/>
                  </a:cubicBezTo>
                  <a:cubicBezTo>
                    <a:pt x="20" y="4"/>
                    <a:pt x="5" y="19"/>
                    <a:pt x="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72" name="Freeform 60">
              <a:extLst>
                <a:ext uri="{FF2B5EF4-FFF2-40B4-BE49-F238E27FC236}">
                  <a16:creationId xmlns:a16="http://schemas.microsoft.com/office/drawing/2014/main" id="{E68B46C2-17AB-4DBF-B111-96175ED5A1CD}"/>
                </a:ext>
              </a:extLst>
            </p:cNvPr>
            <p:cNvSpPr>
              <a:spLocks/>
            </p:cNvSpPr>
            <p:nvPr/>
          </p:nvSpPr>
          <p:spPr bwMode="auto">
            <a:xfrm>
              <a:off x="1130300" y="4078288"/>
              <a:ext cx="182563" cy="409575"/>
            </a:xfrm>
            <a:custGeom>
              <a:avLst/>
              <a:gdLst>
                <a:gd name="T0" fmla="*/ 18 w 21"/>
                <a:gd name="T1" fmla="*/ 26 h 47"/>
                <a:gd name="T2" fmla="*/ 18 w 21"/>
                <a:gd name="T3" fmla="*/ 2 h 47"/>
                <a:gd name="T4" fmla="*/ 16 w 21"/>
                <a:gd name="T5" fmla="*/ 0 h 47"/>
                <a:gd name="T6" fmla="*/ 14 w 21"/>
                <a:gd name="T7" fmla="*/ 2 h 47"/>
                <a:gd name="T8" fmla="*/ 14 w 21"/>
                <a:gd name="T9" fmla="*/ 26 h 47"/>
                <a:gd name="T10" fmla="*/ 11 w 21"/>
                <a:gd name="T11" fmla="*/ 30 h 47"/>
                <a:gd name="T12" fmla="*/ 12 w 21"/>
                <a:gd name="T13" fmla="*/ 32 h 47"/>
                <a:gd name="T14" fmla="*/ 1 w 21"/>
                <a:gd name="T15" fmla="*/ 43 h 47"/>
                <a:gd name="T16" fmla="*/ 1 w 21"/>
                <a:gd name="T17" fmla="*/ 46 h 47"/>
                <a:gd name="T18" fmla="*/ 3 w 21"/>
                <a:gd name="T19" fmla="*/ 47 h 47"/>
                <a:gd name="T20" fmla="*/ 4 w 21"/>
                <a:gd name="T21" fmla="*/ 46 h 47"/>
                <a:gd name="T22" fmla="*/ 15 w 21"/>
                <a:gd name="T23" fmla="*/ 34 h 47"/>
                <a:gd name="T24" fmla="*/ 16 w 21"/>
                <a:gd name="T25" fmla="*/ 35 h 47"/>
                <a:gd name="T26" fmla="*/ 21 w 21"/>
                <a:gd name="T27" fmla="*/ 30 h 47"/>
                <a:gd name="T28" fmla="*/ 18 w 21"/>
                <a:gd name="T29"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47">
                  <a:moveTo>
                    <a:pt x="18" y="26"/>
                  </a:moveTo>
                  <a:cubicBezTo>
                    <a:pt x="18" y="2"/>
                    <a:pt x="18" y="2"/>
                    <a:pt x="18" y="2"/>
                  </a:cubicBezTo>
                  <a:cubicBezTo>
                    <a:pt x="18" y="0"/>
                    <a:pt x="17" y="0"/>
                    <a:pt x="16" y="0"/>
                  </a:cubicBezTo>
                  <a:cubicBezTo>
                    <a:pt x="15" y="0"/>
                    <a:pt x="14" y="0"/>
                    <a:pt x="14" y="2"/>
                  </a:cubicBezTo>
                  <a:cubicBezTo>
                    <a:pt x="14" y="26"/>
                    <a:pt x="14" y="26"/>
                    <a:pt x="14" y="26"/>
                  </a:cubicBezTo>
                  <a:cubicBezTo>
                    <a:pt x="12" y="26"/>
                    <a:pt x="11" y="28"/>
                    <a:pt x="11" y="30"/>
                  </a:cubicBezTo>
                  <a:cubicBezTo>
                    <a:pt x="11" y="30"/>
                    <a:pt x="11" y="31"/>
                    <a:pt x="12" y="32"/>
                  </a:cubicBezTo>
                  <a:cubicBezTo>
                    <a:pt x="1" y="43"/>
                    <a:pt x="1" y="43"/>
                    <a:pt x="1" y="43"/>
                  </a:cubicBezTo>
                  <a:cubicBezTo>
                    <a:pt x="0" y="44"/>
                    <a:pt x="0" y="46"/>
                    <a:pt x="1" y="46"/>
                  </a:cubicBezTo>
                  <a:cubicBezTo>
                    <a:pt x="2" y="47"/>
                    <a:pt x="2" y="47"/>
                    <a:pt x="3" y="47"/>
                  </a:cubicBezTo>
                  <a:cubicBezTo>
                    <a:pt x="3" y="47"/>
                    <a:pt x="4" y="47"/>
                    <a:pt x="4" y="46"/>
                  </a:cubicBezTo>
                  <a:cubicBezTo>
                    <a:pt x="15" y="34"/>
                    <a:pt x="15" y="34"/>
                    <a:pt x="15" y="34"/>
                  </a:cubicBezTo>
                  <a:cubicBezTo>
                    <a:pt x="15" y="35"/>
                    <a:pt x="16" y="35"/>
                    <a:pt x="16" y="35"/>
                  </a:cubicBezTo>
                  <a:cubicBezTo>
                    <a:pt x="19" y="35"/>
                    <a:pt x="21" y="32"/>
                    <a:pt x="21" y="30"/>
                  </a:cubicBezTo>
                  <a:cubicBezTo>
                    <a:pt x="21" y="28"/>
                    <a:pt x="20" y="26"/>
                    <a:pt x="18"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73" name="Freeform 61">
            <a:extLst>
              <a:ext uri="{FF2B5EF4-FFF2-40B4-BE49-F238E27FC236}">
                <a16:creationId xmlns:a16="http://schemas.microsoft.com/office/drawing/2014/main" id="{EDD9B37F-F47F-4545-B057-E9CC837630EC}"/>
              </a:ext>
            </a:extLst>
          </p:cNvPr>
          <p:cNvSpPr>
            <a:spLocks noEditPoints="1"/>
          </p:cNvSpPr>
          <p:nvPr/>
        </p:nvSpPr>
        <p:spPr bwMode="auto">
          <a:xfrm flipH="1">
            <a:off x="7358369" y="3272616"/>
            <a:ext cx="599139" cy="587168"/>
          </a:xfrm>
          <a:custGeom>
            <a:avLst/>
            <a:gdLst>
              <a:gd name="T0" fmla="*/ 0 w 80"/>
              <a:gd name="T1" fmla="*/ 40 h 80"/>
              <a:gd name="T2" fmla="*/ 80 w 80"/>
              <a:gd name="T3" fmla="*/ 40 h 80"/>
              <a:gd name="T4" fmla="*/ 33 w 80"/>
              <a:gd name="T5" fmla="*/ 76 h 80"/>
              <a:gd name="T6" fmla="*/ 39 w 80"/>
              <a:gd name="T7" fmla="*/ 61 h 80"/>
              <a:gd name="T8" fmla="*/ 33 w 80"/>
              <a:gd name="T9" fmla="*/ 76 h 80"/>
              <a:gd name="T10" fmla="*/ 18 w 80"/>
              <a:gd name="T11" fmla="*/ 41 h 80"/>
              <a:gd name="T12" fmla="*/ 8 w 80"/>
              <a:gd name="T13" fmla="*/ 58 h 80"/>
              <a:gd name="T14" fmla="*/ 42 w 80"/>
              <a:gd name="T15" fmla="*/ 19 h 80"/>
              <a:gd name="T16" fmla="*/ 46 w 80"/>
              <a:gd name="T17" fmla="*/ 3 h 80"/>
              <a:gd name="T18" fmla="*/ 42 w 80"/>
              <a:gd name="T19" fmla="*/ 19 h 80"/>
              <a:gd name="T20" fmla="*/ 59 w 80"/>
              <a:gd name="T21" fmla="*/ 38 h 80"/>
              <a:gd name="T22" fmla="*/ 42 w 80"/>
              <a:gd name="T23" fmla="*/ 22 h 80"/>
              <a:gd name="T24" fmla="*/ 39 w 80"/>
              <a:gd name="T25" fmla="*/ 19 h 80"/>
              <a:gd name="T26" fmla="*/ 33 w 80"/>
              <a:gd name="T27" fmla="*/ 3 h 80"/>
              <a:gd name="T28" fmla="*/ 39 w 80"/>
              <a:gd name="T29" fmla="*/ 19 h 80"/>
              <a:gd name="T30" fmla="*/ 39 w 80"/>
              <a:gd name="T31" fmla="*/ 38 h 80"/>
              <a:gd name="T32" fmla="*/ 24 w 80"/>
              <a:gd name="T33" fmla="*/ 22 h 80"/>
              <a:gd name="T34" fmla="*/ 18 w 80"/>
              <a:gd name="T35" fmla="*/ 38 h 80"/>
              <a:gd name="T36" fmla="*/ 8 w 80"/>
              <a:gd name="T37" fmla="*/ 22 h 80"/>
              <a:gd name="T38" fmla="*/ 18 w 80"/>
              <a:gd name="T39" fmla="*/ 38 h 80"/>
              <a:gd name="T40" fmla="*/ 39 w 80"/>
              <a:gd name="T41" fmla="*/ 41 h 80"/>
              <a:gd name="T42" fmla="*/ 24 w 80"/>
              <a:gd name="T43" fmla="*/ 58 h 80"/>
              <a:gd name="T44" fmla="*/ 42 w 80"/>
              <a:gd name="T45" fmla="*/ 61 h 80"/>
              <a:gd name="T46" fmla="*/ 46 w 80"/>
              <a:gd name="T47" fmla="*/ 77 h 80"/>
              <a:gd name="T48" fmla="*/ 42 w 80"/>
              <a:gd name="T49" fmla="*/ 61 h 80"/>
              <a:gd name="T50" fmla="*/ 42 w 80"/>
              <a:gd name="T51" fmla="*/ 41 h 80"/>
              <a:gd name="T52" fmla="*/ 56 w 80"/>
              <a:gd name="T53" fmla="*/ 58 h 80"/>
              <a:gd name="T54" fmla="*/ 61 w 80"/>
              <a:gd name="T55" fmla="*/ 41 h 80"/>
              <a:gd name="T56" fmla="*/ 73 w 80"/>
              <a:gd name="T57" fmla="*/ 58 h 80"/>
              <a:gd name="T58" fmla="*/ 59 w 80"/>
              <a:gd name="T59" fmla="*/ 58 h 80"/>
              <a:gd name="T60" fmla="*/ 61 w 80"/>
              <a:gd name="T61" fmla="*/ 38 h 80"/>
              <a:gd name="T62" fmla="*/ 73 w 80"/>
              <a:gd name="T63" fmla="*/ 22 h 80"/>
              <a:gd name="T64" fmla="*/ 61 w 80"/>
              <a:gd name="T65" fmla="*/ 38 h 80"/>
              <a:gd name="T66" fmla="*/ 58 w 80"/>
              <a:gd name="T67" fmla="*/ 19 h 80"/>
              <a:gd name="T68" fmla="*/ 67 w 80"/>
              <a:gd name="T69" fmla="*/ 13 h 80"/>
              <a:gd name="T70" fmla="*/ 14 w 80"/>
              <a:gd name="T71" fmla="*/ 13 h 80"/>
              <a:gd name="T72" fmla="*/ 22 w 80"/>
              <a:gd name="T73" fmla="*/ 19 h 80"/>
              <a:gd name="T74" fmla="*/ 14 w 80"/>
              <a:gd name="T75" fmla="*/ 13 h 80"/>
              <a:gd name="T76" fmla="*/ 22 w 80"/>
              <a:gd name="T77" fmla="*/ 61 h 80"/>
              <a:gd name="T78" fmla="*/ 14 w 80"/>
              <a:gd name="T79" fmla="*/ 66 h 80"/>
              <a:gd name="T80" fmla="*/ 67 w 80"/>
              <a:gd name="T81" fmla="*/ 66 h 80"/>
              <a:gd name="T82" fmla="*/ 58 w 80"/>
              <a:gd name="T83" fmla="*/ 61 h 80"/>
              <a:gd name="T84" fmla="*/ 67 w 80"/>
              <a:gd name="T85"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3" y="76"/>
                </a:moveTo>
                <a:cubicBezTo>
                  <a:pt x="30" y="72"/>
                  <a:pt x="27" y="67"/>
                  <a:pt x="25" y="61"/>
                </a:cubicBezTo>
                <a:cubicBezTo>
                  <a:pt x="39" y="61"/>
                  <a:pt x="39" y="61"/>
                  <a:pt x="39" y="61"/>
                </a:cubicBezTo>
                <a:cubicBezTo>
                  <a:pt x="39" y="77"/>
                  <a:pt x="39" y="77"/>
                  <a:pt x="39" y="77"/>
                </a:cubicBezTo>
                <a:cubicBezTo>
                  <a:pt x="37" y="77"/>
                  <a:pt x="35" y="77"/>
                  <a:pt x="33" y="76"/>
                </a:cubicBezTo>
                <a:close/>
                <a:moveTo>
                  <a:pt x="3" y="41"/>
                </a:moveTo>
                <a:cubicBezTo>
                  <a:pt x="18" y="41"/>
                  <a:pt x="18" y="41"/>
                  <a:pt x="18" y="41"/>
                </a:cubicBezTo>
                <a:cubicBezTo>
                  <a:pt x="19" y="47"/>
                  <a:pt x="19" y="53"/>
                  <a:pt x="21" y="58"/>
                </a:cubicBezTo>
                <a:cubicBezTo>
                  <a:pt x="8" y="58"/>
                  <a:pt x="8" y="58"/>
                  <a:pt x="8" y="58"/>
                </a:cubicBezTo>
                <a:cubicBezTo>
                  <a:pt x="5" y="53"/>
                  <a:pt x="3" y="47"/>
                  <a:pt x="3" y="41"/>
                </a:cubicBezTo>
                <a:close/>
                <a:moveTo>
                  <a:pt x="42" y="19"/>
                </a:moveTo>
                <a:cubicBezTo>
                  <a:pt x="42" y="3"/>
                  <a:pt x="42" y="3"/>
                  <a:pt x="42" y="3"/>
                </a:cubicBezTo>
                <a:cubicBezTo>
                  <a:pt x="43" y="3"/>
                  <a:pt x="45" y="3"/>
                  <a:pt x="46" y="3"/>
                </a:cubicBezTo>
                <a:cubicBezTo>
                  <a:pt x="50" y="8"/>
                  <a:pt x="53" y="13"/>
                  <a:pt x="55" y="19"/>
                </a:cubicBezTo>
                <a:lnTo>
                  <a:pt x="42" y="19"/>
                </a:lnTo>
                <a:close/>
                <a:moveTo>
                  <a:pt x="56" y="22"/>
                </a:moveTo>
                <a:cubicBezTo>
                  <a:pt x="58" y="27"/>
                  <a:pt x="58" y="33"/>
                  <a:pt x="59" y="38"/>
                </a:cubicBezTo>
                <a:cubicBezTo>
                  <a:pt x="42" y="38"/>
                  <a:pt x="42" y="38"/>
                  <a:pt x="42" y="38"/>
                </a:cubicBezTo>
                <a:cubicBezTo>
                  <a:pt x="42" y="22"/>
                  <a:pt x="42" y="22"/>
                  <a:pt x="42" y="22"/>
                </a:cubicBezTo>
                <a:lnTo>
                  <a:pt x="56" y="22"/>
                </a:lnTo>
                <a:close/>
                <a:moveTo>
                  <a:pt x="39" y="19"/>
                </a:moveTo>
                <a:cubicBezTo>
                  <a:pt x="25" y="19"/>
                  <a:pt x="25" y="19"/>
                  <a:pt x="25" y="19"/>
                </a:cubicBezTo>
                <a:cubicBezTo>
                  <a:pt x="27" y="13"/>
                  <a:pt x="30" y="8"/>
                  <a:pt x="33" y="3"/>
                </a:cubicBezTo>
                <a:cubicBezTo>
                  <a:pt x="35" y="3"/>
                  <a:pt x="37" y="3"/>
                  <a:pt x="39" y="3"/>
                </a:cubicBezTo>
                <a:lnTo>
                  <a:pt x="39" y="19"/>
                </a:lnTo>
                <a:close/>
                <a:moveTo>
                  <a:pt x="39" y="22"/>
                </a:moveTo>
                <a:cubicBezTo>
                  <a:pt x="39" y="38"/>
                  <a:pt x="39" y="38"/>
                  <a:pt x="39" y="38"/>
                </a:cubicBezTo>
                <a:cubicBezTo>
                  <a:pt x="21" y="38"/>
                  <a:pt x="21" y="38"/>
                  <a:pt x="21" y="38"/>
                </a:cubicBezTo>
                <a:cubicBezTo>
                  <a:pt x="21" y="33"/>
                  <a:pt x="22" y="27"/>
                  <a:pt x="24" y="22"/>
                </a:cubicBezTo>
                <a:lnTo>
                  <a:pt x="39" y="22"/>
                </a:lnTo>
                <a:close/>
                <a:moveTo>
                  <a:pt x="18" y="38"/>
                </a:moveTo>
                <a:cubicBezTo>
                  <a:pt x="3" y="38"/>
                  <a:pt x="3" y="38"/>
                  <a:pt x="3" y="38"/>
                </a:cubicBezTo>
                <a:cubicBezTo>
                  <a:pt x="3" y="32"/>
                  <a:pt x="5" y="27"/>
                  <a:pt x="8" y="22"/>
                </a:cubicBezTo>
                <a:cubicBezTo>
                  <a:pt x="21" y="22"/>
                  <a:pt x="21" y="22"/>
                  <a:pt x="21" y="22"/>
                </a:cubicBezTo>
                <a:cubicBezTo>
                  <a:pt x="19" y="27"/>
                  <a:pt x="19" y="33"/>
                  <a:pt x="18" y="38"/>
                </a:cubicBezTo>
                <a:close/>
                <a:moveTo>
                  <a:pt x="21" y="41"/>
                </a:moveTo>
                <a:cubicBezTo>
                  <a:pt x="39" y="41"/>
                  <a:pt x="39" y="41"/>
                  <a:pt x="39" y="41"/>
                </a:cubicBezTo>
                <a:cubicBezTo>
                  <a:pt x="39" y="58"/>
                  <a:pt x="39" y="58"/>
                  <a:pt x="39" y="58"/>
                </a:cubicBezTo>
                <a:cubicBezTo>
                  <a:pt x="24" y="58"/>
                  <a:pt x="24" y="58"/>
                  <a:pt x="24" y="58"/>
                </a:cubicBezTo>
                <a:cubicBezTo>
                  <a:pt x="22" y="53"/>
                  <a:pt x="21" y="47"/>
                  <a:pt x="21" y="41"/>
                </a:cubicBezTo>
                <a:close/>
                <a:moveTo>
                  <a:pt x="42" y="61"/>
                </a:moveTo>
                <a:cubicBezTo>
                  <a:pt x="55" y="61"/>
                  <a:pt x="55" y="61"/>
                  <a:pt x="55" y="61"/>
                </a:cubicBezTo>
                <a:cubicBezTo>
                  <a:pt x="53" y="67"/>
                  <a:pt x="50" y="72"/>
                  <a:pt x="46" y="77"/>
                </a:cubicBezTo>
                <a:cubicBezTo>
                  <a:pt x="45" y="77"/>
                  <a:pt x="43" y="77"/>
                  <a:pt x="42" y="77"/>
                </a:cubicBezTo>
                <a:lnTo>
                  <a:pt x="42" y="61"/>
                </a:lnTo>
                <a:close/>
                <a:moveTo>
                  <a:pt x="42" y="58"/>
                </a:moveTo>
                <a:cubicBezTo>
                  <a:pt x="42" y="41"/>
                  <a:pt x="42" y="41"/>
                  <a:pt x="42" y="41"/>
                </a:cubicBezTo>
                <a:cubicBezTo>
                  <a:pt x="59" y="41"/>
                  <a:pt x="59" y="41"/>
                  <a:pt x="59" y="41"/>
                </a:cubicBezTo>
                <a:cubicBezTo>
                  <a:pt x="58" y="47"/>
                  <a:pt x="58" y="53"/>
                  <a:pt x="56" y="58"/>
                </a:cubicBezTo>
                <a:lnTo>
                  <a:pt x="42" y="58"/>
                </a:lnTo>
                <a:close/>
                <a:moveTo>
                  <a:pt x="61" y="41"/>
                </a:moveTo>
                <a:cubicBezTo>
                  <a:pt x="78" y="41"/>
                  <a:pt x="78" y="41"/>
                  <a:pt x="78" y="41"/>
                </a:cubicBezTo>
                <a:cubicBezTo>
                  <a:pt x="77" y="47"/>
                  <a:pt x="76" y="53"/>
                  <a:pt x="73" y="58"/>
                </a:cubicBezTo>
                <a:cubicBezTo>
                  <a:pt x="73" y="58"/>
                  <a:pt x="73" y="58"/>
                  <a:pt x="73" y="58"/>
                </a:cubicBezTo>
                <a:cubicBezTo>
                  <a:pt x="59" y="58"/>
                  <a:pt x="59" y="58"/>
                  <a:pt x="59" y="58"/>
                </a:cubicBezTo>
                <a:cubicBezTo>
                  <a:pt x="60" y="53"/>
                  <a:pt x="61" y="47"/>
                  <a:pt x="61" y="41"/>
                </a:cubicBezTo>
                <a:close/>
                <a:moveTo>
                  <a:pt x="61" y="38"/>
                </a:moveTo>
                <a:cubicBezTo>
                  <a:pt x="61" y="33"/>
                  <a:pt x="60" y="27"/>
                  <a:pt x="59" y="22"/>
                </a:cubicBezTo>
                <a:cubicBezTo>
                  <a:pt x="73" y="22"/>
                  <a:pt x="73" y="22"/>
                  <a:pt x="73" y="22"/>
                </a:cubicBezTo>
                <a:cubicBezTo>
                  <a:pt x="76" y="27"/>
                  <a:pt x="77" y="32"/>
                  <a:pt x="78" y="38"/>
                </a:cubicBezTo>
                <a:lnTo>
                  <a:pt x="61" y="38"/>
                </a:lnTo>
                <a:close/>
                <a:moveTo>
                  <a:pt x="71" y="19"/>
                </a:moveTo>
                <a:cubicBezTo>
                  <a:pt x="58" y="19"/>
                  <a:pt x="58" y="19"/>
                  <a:pt x="58" y="19"/>
                </a:cubicBezTo>
                <a:cubicBezTo>
                  <a:pt x="56" y="13"/>
                  <a:pt x="54" y="8"/>
                  <a:pt x="50" y="4"/>
                </a:cubicBezTo>
                <a:cubicBezTo>
                  <a:pt x="57" y="6"/>
                  <a:pt x="62" y="9"/>
                  <a:pt x="67" y="13"/>
                </a:cubicBezTo>
                <a:cubicBezTo>
                  <a:pt x="68" y="15"/>
                  <a:pt x="70" y="17"/>
                  <a:pt x="71" y="19"/>
                </a:cubicBezTo>
                <a:close/>
                <a:moveTo>
                  <a:pt x="14" y="13"/>
                </a:moveTo>
                <a:cubicBezTo>
                  <a:pt x="18" y="9"/>
                  <a:pt x="23" y="6"/>
                  <a:pt x="29" y="4"/>
                </a:cubicBezTo>
                <a:cubicBezTo>
                  <a:pt x="26" y="9"/>
                  <a:pt x="24" y="14"/>
                  <a:pt x="22" y="19"/>
                </a:cubicBezTo>
                <a:cubicBezTo>
                  <a:pt x="9" y="19"/>
                  <a:pt x="9" y="19"/>
                  <a:pt x="9" y="19"/>
                </a:cubicBezTo>
                <a:cubicBezTo>
                  <a:pt x="11" y="17"/>
                  <a:pt x="12" y="15"/>
                  <a:pt x="14" y="13"/>
                </a:cubicBezTo>
                <a:close/>
                <a:moveTo>
                  <a:pt x="9" y="61"/>
                </a:moveTo>
                <a:cubicBezTo>
                  <a:pt x="22" y="61"/>
                  <a:pt x="22" y="61"/>
                  <a:pt x="22" y="61"/>
                </a:cubicBezTo>
                <a:cubicBezTo>
                  <a:pt x="24" y="66"/>
                  <a:pt x="26" y="71"/>
                  <a:pt x="29" y="75"/>
                </a:cubicBezTo>
                <a:cubicBezTo>
                  <a:pt x="23" y="74"/>
                  <a:pt x="18" y="70"/>
                  <a:pt x="14" y="66"/>
                </a:cubicBezTo>
                <a:cubicBezTo>
                  <a:pt x="12" y="65"/>
                  <a:pt x="11" y="63"/>
                  <a:pt x="9" y="61"/>
                </a:cubicBezTo>
                <a:close/>
                <a:moveTo>
                  <a:pt x="67" y="66"/>
                </a:moveTo>
                <a:cubicBezTo>
                  <a:pt x="62" y="71"/>
                  <a:pt x="57" y="74"/>
                  <a:pt x="50" y="76"/>
                </a:cubicBezTo>
                <a:cubicBezTo>
                  <a:pt x="54" y="71"/>
                  <a:pt x="56" y="66"/>
                  <a:pt x="58" y="61"/>
                </a:cubicBezTo>
                <a:cubicBezTo>
                  <a:pt x="71" y="61"/>
                  <a:pt x="71" y="61"/>
                  <a:pt x="71" y="61"/>
                </a:cubicBezTo>
                <a:cubicBezTo>
                  <a:pt x="70" y="63"/>
                  <a:pt x="68" y="65"/>
                  <a:pt x="67" y="66"/>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74" name="Freeform 62">
            <a:extLst>
              <a:ext uri="{FF2B5EF4-FFF2-40B4-BE49-F238E27FC236}">
                <a16:creationId xmlns:a16="http://schemas.microsoft.com/office/drawing/2014/main" id="{CE858DF8-D943-45DB-81C8-9CDEE92FFC51}"/>
              </a:ext>
            </a:extLst>
          </p:cNvPr>
          <p:cNvSpPr>
            <a:spLocks/>
          </p:cNvSpPr>
          <p:nvPr/>
        </p:nvSpPr>
        <p:spPr bwMode="auto">
          <a:xfrm flipH="1">
            <a:off x="8389318" y="3270810"/>
            <a:ext cx="627799" cy="609905"/>
          </a:xfrm>
          <a:custGeom>
            <a:avLst/>
            <a:gdLst>
              <a:gd name="T0" fmla="*/ 50 w 84"/>
              <a:gd name="T1" fmla="*/ 69 h 83"/>
              <a:gd name="T2" fmla="*/ 64 w 84"/>
              <a:gd name="T3" fmla="*/ 42 h 83"/>
              <a:gd name="T4" fmla="*/ 69 w 84"/>
              <a:gd name="T5" fmla="*/ 31 h 83"/>
              <a:gd name="T6" fmla="*/ 82 w 84"/>
              <a:gd name="T7" fmla="*/ 4 h 83"/>
              <a:gd name="T8" fmla="*/ 80 w 84"/>
              <a:gd name="T9" fmla="*/ 1 h 83"/>
              <a:gd name="T10" fmla="*/ 52 w 84"/>
              <a:gd name="T11" fmla="*/ 15 h 83"/>
              <a:gd name="T12" fmla="*/ 42 w 84"/>
              <a:gd name="T13" fmla="*/ 20 h 83"/>
              <a:gd name="T14" fmla="*/ 15 w 84"/>
              <a:gd name="T15" fmla="*/ 34 h 83"/>
              <a:gd name="T16" fmla="*/ 14 w 84"/>
              <a:gd name="T17" fmla="*/ 40 h 83"/>
              <a:gd name="T18" fmla="*/ 24 w 84"/>
              <a:gd name="T19" fmla="*/ 50 h 83"/>
              <a:gd name="T20" fmla="*/ 2 w 84"/>
              <a:gd name="T21" fmla="*/ 72 h 83"/>
              <a:gd name="T22" fmla="*/ 1 w 84"/>
              <a:gd name="T23" fmla="*/ 76 h 83"/>
              <a:gd name="T24" fmla="*/ 8 w 84"/>
              <a:gd name="T25" fmla="*/ 82 h 83"/>
              <a:gd name="T26" fmla="*/ 11 w 84"/>
              <a:gd name="T27" fmla="*/ 82 h 83"/>
              <a:gd name="T28" fmla="*/ 33 w 84"/>
              <a:gd name="T29" fmla="*/ 60 h 83"/>
              <a:gd name="T30" fmla="*/ 43 w 84"/>
              <a:gd name="T31" fmla="*/ 70 h 83"/>
              <a:gd name="T32" fmla="*/ 50 w 84"/>
              <a:gd name="T33" fmla="*/ 6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83">
                <a:moveTo>
                  <a:pt x="50" y="69"/>
                </a:moveTo>
                <a:cubicBezTo>
                  <a:pt x="64" y="42"/>
                  <a:pt x="64" y="42"/>
                  <a:pt x="64" y="42"/>
                </a:cubicBezTo>
                <a:cubicBezTo>
                  <a:pt x="65" y="39"/>
                  <a:pt x="67" y="34"/>
                  <a:pt x="69" y="31"/>
                </a:cubicBezTo>
                <a:cubicBezTo>
                  <a:pt x="82" y="4"/>
                  <a:pt x="82" y="4"/>
                  <a:pt x="82" y="4"/>
                </a:cubicBezTo>
                <a:cubicBezTo>
                  <a:pt x="84" y="1"/>
                  <a:pt x="82" y="0"/>
                  <a:pt x="80" y="1"/>
                </a:cubicBezTo>
                <a:cubicBezTo>
                  <a:pt x="52" y="15"/>
                  <a:pt x="52" y="15"/>
                  <a:pt x="52" y="15"/>
                </a:cubicBezTo>
                <a:cubicBezTo>
                  <a:pt x="50" y="16"/>
                  <a:pt x="45" y="19"/>
                  <a:pt x="42" y="20"/>
                </a:cubicBezTo>
                <a:cubicBezTo>
                  <a:pt x="15" y="34"/>
                  <a:pt x="15" y="34"/>
                  <a:pt x="15" y="34"/>
                </a:cubicBezTo>
                <a:cubicBezTo>
                  <a:pt x="12" y="35"/>
                  <a:pt x="11" y="38"/>
                  <a:pt x="14" y="40"/>
                </a:cubicBezTo>
                <a:cubicBezTo>
                  <a:pt x="24" y="50"/>
                  <a:pt x="24" y="50"/>
                  <a:pt x="24" y="50"/>
                </a:cubicBezTo>
                <a:cubicBezTo>
                  <a:pt x="2" y="72"/>
                  <a:pt x="2" y="72"/>
                  <a:pt x="2" y="72"/>
                </a:cubicBezTo>
                <a:cubicBezTo>
                  <a:pt x="1" y="74"/>
                  <a:pt x="0" y="75"/>
                  <a:pt x="1" y="76"/>
                </a:cubicBezTo>
                <a:cubicBezTo>
                  <a:pt x="8" y="82"/>
                  <a:pt x="8" y="82"/>
                  <a:pt x="8" y="82"/>
                </a:cubicBezTo>
                <a:cubicBezTo>
                  <a:pt x="8" y="83"/>
                  <a:pt x="10" y="83"/>
                  <a:pt x="11" y="82"/>
                </a:cubicBezTo>
                <a:cubicBezTo>
                  <a:pt x="33" y="60"/>
                  <a:pt x="33" y="60"/>
                  <a:pt x="33" y="60"/>
                </a:cubicBezTo>
                <a:cubicBezTo>
                  <a:pt x="43" y="70"/>
                  <a:pt x="43" y="70"/>
                  <a:pt x="43" y="70"/>
                </a:cubicBezTo>
                <a:cubicBezTo>
                  <a:pt x="46" y="72"/>
                  <a:pt x="49" y="72"/>
                  <a:pt x="50" y="69"/>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75" name="Freeform 63">
            <a:extLst>
              <a:ext uri="{FF2B5EF4-FFF2-40B4-BE49-F238E27FC236}">
                <a16:creationId xmlns:a16="http://schemas.microsoft.com/office/drawing/2014/main" id="{FFE8BE48-6360-4D58-A881-FD4BAE4F8475}"/>
              </a:ext>
            </a:extLst>
          </p:cNvPr>
          <p:cNvSpPr>
            <a:spLocks/>
          </p:cNvSpPr>
          <p:nvPr/>
        </p:nvSpPr>
        <p:spPr bwMode="auto">
          <a:xfrm flipH="1">
            <a:off x="9431847" y="3269004"/>
            <a:ext cx="569113" cy="557743"/>
          </a:xfrm>
          <a:custGeom>
            <a:avLst/>
            <a:gdLst>
              <a:gd name="T0" fmla="*/ 66 w 76"/>
              <a:gd name="T1" fmla="*/ 26 h 76"/>
              <a:gd name="T2" fmla="*/ 40 w 76"/>
              <a:gd name="T3" fmla="*/ 16 h 76"/>
              <a:gd name="T4" fmla="*/ 30 w 76"/>
              <a:gd name="T5" fmla="*/ 11 h 76"/>
              <a:gd name="T6" fmla="*/ 4 w 76"/>
              <a:gd name="T7" fmla="*/ 1 h 76"/>
              <a:gd name="T8" fmla="*/ 1 w 76"/>
              <a:gd name="T9" fmla="*/ 4 h 76"/>
              <a:gd name="T10" fmla="*/ 12 w 76"/>
              <a:gd name="T11" fmla="*/ 30 h 76"/>
              <a:gd name="T12" fmla="*/ 16 w 76"/>
              <a:gd name="T13" fmla="*/ 40 h 76"/>
              <a:gd name="T14" fmla="*/ 26 w 76"/>
              <a:gd name="T15" fmla="*/ 66 h 76"/>
              <a:gd name="T16" fmla="*/ 33 w 76"/>
              <a:gd name="T17" fmla="*/ 66 h 76"/>
              <a:gd name="T18" fmla="*/ 44 w 76"/>
              <a:gd name="T19" fmla="*/ 55 h 76"/>
              <a:gd name="T20" fmla="*/ 64 w 76"/>
              <a:gd name="T21" fmla="*/ 74 h 76"/>
              <a:gd name="T22" fmla="*/ 68 w 76"/>
              <a:gd name="T23" fmla="*/ 75 h 76"/>
              <a:gd name="T24" fmla="*/ 75 w 76"/>
              <a:gd name="T25" fmla="*/ 68 h 76"/>
              <a:gd name="T26" fmla="*/ 75 w 76"/>
              <a:gd name="T27" fmla="*/ 64 h 76"/>
              <a:gd name="T28" fmla="*/ 55 w 76"/>
              <a:gd name="T29" fmla="*/ 44 h 76"/>
              <a:gd name="T30" fmla="*/ 66 w 76"/>
              <a:gd name="T31" fmla="*/ 33 h 76"/>
              <a:gd name="T32" fmla="*/ 66 w 76"/>
              <a:gd name="T33" fmla="*/ 2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 h="76">
                <a:moveTo>
                  <a:pt x="66" y="26"/>
                </a:moveTo>
                <a:cubicBezTo>
                  <a:pt x="40" y="16"/>
                  <a:pt x="40" y="16"/>
                  <a:pt x="40" y="16"/>
                </a:cubicBezTo>
                <a:cubicBezTo>
                  <a:pt x="37" y="14"/>
                  <a:pt x="33" y="13"/>
                  <a:pt x="30" y="11"/>
                </a:cubicBezTo>
                <a:cubicBezTo>
                  <a:pt x="4" y="1"/>
                  <a:pt x="4" y="1"/>
                  <a:pt x="4" y="1"/>
                </a:cubicBezTo>
                <a:cubicBezTo>
                  <a:pt x="1" y="0"/>
                  <a:pt x="0" y="1"/>
                  <a:pt x="1" y="4"/>
                </a:cubicBezTo>
                <a:cubicBezTo>
                  <a:pt x="12" y="30"/>
                  <a:pt x="12" y="30"/>
                  <a:pt x="12" y="30"/>
                </a:cubicBezTo>
                <a:cubicBezTo>
                  <a:pt x="13" y="33"/>
                  <a:pt x="15" y="37"/>
                  <a:pt x="16" y="40"/>
                </a:cubicBezTo>
                <a:cubicBezTo>
                  <a:pt x="26" y="66"/>
                  <a:pt x="26" y="66"/>
                  <a:pt x="26" y="66"/>
                </a:cubicBezTo>
                <a:cubicBezTo>
                  <a:pt x="27" y="68"/>
                  <a:pt x="30" y="69"/>
                  <a:pt x="33" y="66"/>
                </a:cubicBezTo>
                <a:cubicBezTo>
                  <a:pt x="44" y="55"/>
                  <a:pt x="44" y="55"/>
                  <a:pt x="44" y="55"/>
                </a:cubicBezTo>
                <a:cubicBezTo>
                  <a:pt x="64" y="74"/>
                  <a:pt x="64" y="74"/>
                  <a:pt x="64" y="74"/>
                </a:cubicBezTo>
                <a:cubicBezTo>
                  <a:pt x="65" y="75"/>
                  <a:pt x="67" y="76"/>
                  <a:pt x="68" y="75"/>
                </a:cubicBezTo>
                <a:cubicBezTo>
                  <a:pt x="75" y="68"/>
                  <a:pt x="75" y="68"/>
                  <a:pt x="75" y="68"/>
                </a:cubicBezTo>
                <a:cubicBezTo>
                  <a:pt x="76" y="67"/>
                  <a:pt x="76" y="65"/>
                  <a:pt x="75" y="64"/>
                </a:cubicBezTo>
                <a:cubicBezTo>
                  <a:pt x="55" y="44"/>
                  <a:pt x="55" y="44"/>
                  <a:pt x="55" y="44"/>
                </a:cubicBezTo>
                <a:cubicBezTo>
                  <a:pt x="66" y="33"/>
                  <a:pt x="66" y="33"/>
                  <a:pt x="66" y="33"/>
                </a:cubicBezTo>
                <a:cubicBezTo>
                  <a:pt x="69" y="30"/>
                  <a:pt x="69" y="27"/>
                  <a:pt x="66" y="26"/>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76" name="Freeform 64">
            <a:extLst>
              <a:ext uri="{FF2B5EF4-FFF2-40B4-BE49-F238E27FC236}">
                <a16:creationId xmlns:a16="http://schemas.microsoft.com/office/drawing/2014/main" id="{6FAB19F2-64B6-482A-B0A5-D170CB243527}"/>
              </a:ext>
            </a:extLst>
          </p:cNvPr>
          <p:cNvSpPr>
            <a:spLocks noEditPoints="1"/>
          </p:cNvSpPr>
          <p:nvPr/>
        </p:nvSpPr>
        <p:spPr bwMode="auto">
          <a:xfrm flipH="1">
            <a:off x="10448868" y="3267198"/>
            <a:ext cx="702862" cy="448067"/>
          </a:xfrm>
          <a:custGeom>
            <a:avLst/>
            <a:gdLst>
              <a:gd name="T0" fmla="*/ 76 w 94"/>
              <a:gd name="T1" fmla="*/ 0 h 61"/>
              <a:gd name="T2" fmla="*/ 18 w 94"/>
              <a:gd name="T3" fmla="*/ 0 h 61"/>
              <a:gd name="T4" fmla="*/ 0 w 94"/>
              <a:gd name="T5" fmla="*/ 17 h 61"/>
              <a:gd name="T6" fmla="*/ 0 w 94"/>
              <a:gd name="T7" fmla="*/ 43 h 61"/>
              <a:gd name="T8" fmla="*/ 18 w 94"/>
              <a:gd name="T9" fmla="*/ 61 h 61"/>
              <a:gd name="T10" fmla="*/ 76 w 94"/>
              <a:gd name="T11" fmla="*/ 61 h 61"/>
              <a:gd name="T12" fmla="*/ 94 w 94"/>
              <a:gd name="T13" fmla="*/ 43 h 61"/>
              <a:gd name="T14" fmla="*/ 94 w 94"/>
              <a:gd name="T15" fmla="*/ 17 h 61"/>
              <a:gd name="T16" fmla="*/ 76 w 94"/>
              <a:gd name="T17" fmla="*/ 0 h 61"/>
              <a:gd name="T18" fmla="*/ 90 w 94"/>
              <a:gd name="T19" fmla="*/ 52 h 61"/>
              <a:gd name="T20" fmla="*/ 88 w 94"/>
              <a:gd name="T21" fmla="*/ 52 h 61"/>
              <a:gd name="T22" fmla="*/ 88 w 94"/>
              <a:gd name="T23" fmla="*/ 52 h 61"/>
              <a:gd name="T24" fmla="*/ 87 w 94"/>
              <a:gd name="T25" fmla="*/ 52 h 61"/>
              <a:gd name="T26" fmla="*/ 62 w 94"/>
              <a:gd name="T27" fmla="*/ 29 h 61"/>
              <a:gd name="T28" fmla="*/ 48 w 94"/>
              <a:gd name="T29" fmla="*/ 41 h 61"/>
              <a:gd name="T30" fmla="*/ 47 w 94"/>
              <a:gd name="T31" fmla="*/ 42 h 61"/>
              <a:gd name="T32" fmla="*/ 46 w 94"/>
              <a:gd name="T33" fmla="*/ 41 h 61"/>
              <a:gd name="T34" fmla="*/ 32 w 94"/>
              <a:gd name="T35" fmla="*/ 29 h 61"/>
              <a:gd name="T36" fmla="*/ 8 w 94"/>
              <a:gd name="T37" fmla="*/ 51 h 61"/>
              <a:gd name="T38" fmla="*/ 7 w 94"/>
              <a:gd name="T39" fmla="*/ 51 h 61"/>
              <a:gd name="T40" fmla="*/ 7 w 94"/>
              <a:gd name="T41" fmla="*/ 51 h 61"/>
              <a:gd name="T42" fmla="*/ 5 w 94"/>
              <a:gd name="T43" fmla="*/ 51 h 61"/>
              <a:gd name="T44" fmla="*/ 5 w 94"/>
              <a:gd name="T45" fmla="*/ 49 h 61"/>
              <a:gd name="T46" fmla="*/ 5 w 94"/>
              <a:gd name="T47" fmla="*/ 49 h 61"/>
              <a:gd name="T48" fmla="*/ 6 w 94"/>
              <a:gd name="T49" fmla="*/ 48 h 61"/>
              <a:gd name="T50" fmla="*/ 29 w 94"/>
              <a:gd name="T51" fmla="*/ 27 h 61"/>
              <a:gd name="T52" fmla="*/ 7 w 94"/>
              <a:gd name="T53" fmla="*/ 9 h 61"/>
              <a:gd name="T54" fmla="*/ 7 w 94"/>
              <a:gd name="T55" fmla="*/ 6 h 61"/>
              <a:gd name="T56" fmla="*/ 10 w 94"/>
              <a:gd name="T57" fmla="*/ 6 h 61"/>
              <a:gd name="T58" fmla="*/ 12 w 94"/>
              <a:gd name="T59" fmla="*/ 8 h 61"/>
              <a:gd name="T60" fmla="*/ 47 w 94"/>
              <a:gd name="T61" fmla="*/ 37 h 61"/>
              <a:gd name="T62" fmla="*/ 82 w 94"/>
              <a:gd name="T63" fmla="*/ 7 h 61"/>
              <a:gd name="T64" fmla="*/ 84 w 94"/>
              <a:gd name="T65" fmla="*/ 6 h 61"/>
              <a:gd name="T66" fmla="*/ 87 w 94"/>
              <a:gd name="T67" fmla="*/ 6 h 61"/>
              <a:gd name="T68" fmla="*/ 87 w 94"/>
              <a:gd name="T69" fmla="*/ 9 h 61"/>
              <a:gd name="T70" fmla="*/ 65 w 94"/>
              <a:gd name="T71" fmla="*/ 27 h 61"/>
              <a:gd name="T72" fmla="*/ 90 w 94"/>
              <a:gd name="T73" fmla="*/ 49 h 61"/>
              <a:gd name="T74" fmla="*/ 90 w 94"/>
              <a:gd name="T75" fmla="*/ 50 h 61"/>
              <a:gd name="T76" fmla="*/ 90 w 94"/>
              <a:gd name="T77" fmla="*/ 50 h 61"/>
              <a:gd name="T78" fmla="*/ 90 w 94"/>
              <a:gd name="T79"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4" h="61">
                <a:moveTo>
                  <a:pt x="76" y="0"/>
                </a:moveTo>
                <a:cubicBezTo>
                  <a:pt x="18" y="0"/>
                  <a:pt x="18" y="0"/>
                  <a:pt x="18" y="0"/>
                </a:cubicBezTo>
                <a:cubicBezTo>
                  <a:pt x="8" y="0"/>
                  <a:pt x="0" y="8"/>
                  <a:pt x="0" y="17"/>
                </a:cubicBezTo>
                <a:cubicBezTo>
                  <a:pt x="0" y="43"/>
                  <a:pt x="0" y="43"/>
                  <a:pt x="0" y="43"/>
                </a:cubicBezTo>
                <a:cubicBezTo>
                  <a:pt x="0" y="53"/>
                  <a:pt x="8" y="61"/>
                  <a:pt x="18" y="61"/>
                </a:cubicBezTo>
                <a:cubicBezTo>
                  <a:pt x="76" y="61"/>
                  <a:pt x="76" y="61"/>
                  <a:pt x="76" y="61"/>
                </a:cubicBezTo>
                <a:cubicBezTo>
                  <a:pt x="86" y="61"/>
                  <a:pt x="94" y="53"/>
                  <a:pt x="94" y="43"/>
                </a:cubicBezTo>
                <a:cubicBezTo>
                  <a:pt x="94" y="17"/>
                  <a:pt x="94" y="17"/>
                  <a:pt x="94" y="17"/>
                </a:cubicBezTo>
                <a:cubicBezTo>
                  <a:pt x="94" y="8"/>
                  <a:pt x="86" y="0"/>
                  <a:pt x="76" y="0"/>
                </a:cubicBezTo>
                <a:close/>
                <a:moveTo>
                  <a:pt x="90" y="52"/>
                </a:moveTo>
                <a:cubicBezTo>
                  <a:pt x="89" y="52"/>
                  <a:pt x="89" y="52"/>
                  <a:pt x="88" y="52"/>
                </a:cubicBezTo>
                <a:cubicBezTo>
                  <a:pt x="88" y="52"/>
                  <a:pt x="88" y="52"/>
                  <a:pt x="88" y="52"/>
                </a:cubicBezTo>
                <a:cubicBezTo>
                  <a:pt x="88" y="52"/>
                  <a:pt x="87" y="52"/>
                  <a:pt x="87" y="52"/>
                </a:cubicBezTo>
                <a:cubicBezTo>
                  <a:pt x="62" y="29"/>
                  <a:pt x="62" y="29"/>
                  <a:pt x="62" y="29"/>
                </a:cubicBezTo>
                <a:cubicBezTo>
                  <a:pt x="48" y="41"/>
                  <a:pt x="48" y="41"/>
                  <a:pt x="48" y="41"/>
                </a:cubicBezTo>
                <a:cubicBezTo>
                  <a:pt x="48" y="41"/>
                  <a:pt x="47" y="42"/>
                  <a:pt x="47" y="42"/>
                </a:cubicBezTo>
                <a:cubicBezTo>
                  <a:pt x="47" y="42"/>
                  <a:pt x="46" y="41"/>
                  <a:pt x="46" y="41"/>
                </a:cubicBezTo>
                <a:cubicBezTo>
                  <a:pt x="32" y="29"/>
                  <a:pt x="32" y="29"/>
                  <a:pt x="32" y="29"/>
                </a:cubicBezTo>
                <a:cubicBezTo>
                  <a:pt x="8" y="51"/>
                  <a:pt x="8" y="51"/>
                  <a:pt x="8" y="51"/>
                </a:cubicBezTo>
                <a:cubicBezTo>
                  <a:pt x="8" y="51"/>
                  <a:pt x="7" y="51"/>
                  <a:pt x="7" y="51"/>
                </a:cubicBezTo>
                <a:cubicBezTo>
                  <a:pt x="7" y="51"/>
                  <a:pt x="7" y="51"/>
                  <a:pt x="7" y="51"/>
                </a:cubicBezTo>
                <a:cubicBezTo>
                  <a:pt x="6" y="51"/>
                  <a:pt x="6" y="51"/>
                  <a:pt x="5" y="51"/>
                </a:cubicBezTo>
                <a:cubicBezTo>
                  <a:pt x="5" y="50"/>
                  <a:pt x="5" y="50"/>
                  <a:pt x="5" y="49"/>
                </a:cubicBezTo>
                <a:cubicBezTo>
                  <a:pt x="5" y="49"/>
                  <a:pt x="5" y="49"/>
                  <a:pt x="5" y="49"/>
                </a:cubicBezTo>
                <a:cubicBezTo>
                  <a:pt x="5" y="49"/>
                  <a:pt x="5" y="48"/>
                  <a:pt x="6" y="48"/>
                </a:cubicBezTo>
                <a:cubicBezTo>
                  <a:pt x="29" y="27"/>
                  <a:pt x="29" y="27"/>
                  <a:pt x="29" y="27"/>
                </a:cubicBezTo>
                <a:cubicBezTo>
                  <a:pt x="7" y="9"/>
                  <a:pt x="7" y="9"/>
                  <a:pt x="7" y="9"/>
                </a:cubicBezTo>
                <a:cubicBezTo>
                  <a:pt x="6" y="8"/>
                  <a:pt x="6" y="7"/>
                  <a:pt x="7" y="6"/>
                </a:cubicBezTo>
                <a:cubicBezTo>
                  <a:pt x="8" y="5"/>
                  <a:pt x="9" y="5"/>
                  <a:pt x="10" y="6"/>
                </a:cubicBezTo>
                <a:cubicBezTo>
                  <a:pt x="12" y="8"/>
                  <a:pt x="12" y="8"/>
                  <a:pt x="12" y="8"/>
                </a:cubicBezTo>
                <a:cubicBezTo>
                  <a:pt x="47" y="37"/>
                  <a:pt x="47" y="37"/>
                  <a:pt x="47" y="37"/>
                </a:cubicBezTo>
                <a:cubicBezTo>
                  <a:pt x="82" y="7"/>
                  <a:pt x="82" y="7"/>
                  <a:pt x="82" y="7"/>
                </a:cubicBezTo>
                <a:cubicBezTo>
                  <a:pt x="84" y="6"/>
                  <a:pt x="84" y="6"/>
                  <a:pt x="84" y="6"/>
                </a:cubicBezTo>
                <a:cubicBezTo>
                  <a:pt x="85" y="5"/>
                  <a:pt x="86" y="5"/>
                  <a:pt x="87" y="6"/>
                </a:cubicBezTo>
                <a:cubicBezTo>
                  <a:pt x="88" y="7"/>
                  <a:pt x="88" y="8"/>
                  <a:pt x="87" y="9"/>
                </a:cubicBezTo>
                <a:cubicBezTo>
                  <a:pt x="65" y="27"/>
                  <a:pt x="65" y="27"/>
                  <a:pt x="65" y="27"/>
                </a:cubicBezTo>
                <a:cubicBezTo>
                  <a:pt x="90" y="49"/>
                  <a:pt x="90" y="49"/>
                  <a:pt x="90" y="49"/>
                </a:cubicBezTo>
                <a:cubicBezTo>
                  <a:pt x="90" y="49"/>
                  <a:pt x="90" y="50"/>
                  <a:pt x="90" y="50"/>
                </a:cubicBezTo>
                <a:cubicBezTo>
                  <a:pt x="90" y="50"/>
                  <a:pt x="90" y="50"/>
                  <a:pt x="90" y="50"/>
                </a:cubicBezTo>
                <a:cubicBezTo>
                  <a:pt x="90" y="51"/>
                  <a:pt x="90" y="51"/>
                  <a:pt x="90" y="52"/>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77" name="Freeform 65">
            <a:extLst>
              <a:ext uri="{FF2B5EF4-FFF2-40B4-BE49-F238E27FC236}">
                <a16:creationId xmlns:a16="http://schemas.microsoft.com/office/drawing/2014/main" id="{040A8CE8-9002-4905-BE73-486A6A6DB538}"/>
              </a:ext>
            </a:extLst>
          </p:cNvPr>
          <p:cNvSpPr>
            <a:spLocks noEditPoints="1"/>
          </p:cNvSpPr>
          <p:nvPr/>
        </p:nvSpPr>
        <p:spPr bwMode="auto">
          <a:xfrm flipH="1">
            <a:off x="1152948" y="4446805"/>
            <a:ext cx="575937" cy="565768"/>
          </a:xfrm>
          <a:custGeom>
            <a:avLst/>
            <a:gdLst>
              <a:gd name="T0" fmla="*/ 39 w 77"/>
              <a:gd name="T1" fmla="*/ 0 h 77"/>
              <a:gd name="T2" fmla="*/ 6 w 77"/>
              <a:gd name="T3" fmla="*/ 27 h 77"/>
              <a:gd name="T4" fmla="*/ 3 w 77"/>
              <a:gd name="T5" fmla="*/ 29 h 77"/>
              <a:gd name="T6" fmla="*/ 0 w 77"/>
              <a:gd name="T7" fmla="*/ 38 h 77"/>
              <a:gd name="T8" fmla="*/ 13 w 77"/>
              <a:gd name="T9" fmla="*/ 77 h 77"/>
              <a:gd name="T10" fmla="*/ 77 w 77"/>
              <a:gd name="T11" fmla="*/ 63 h 77"/>
              <a:gd name="T12" fmla="*/ 70 w 77"/>
              <a:gd name="T13" fmla="*/ 26 h 77"/>
              <a:gd name="T14" fmla="*/ 11 w 77"/>
              <a:gd name="T15" fmla="*/ 26 h 77"/>
              <a:gd name="T16" fmla="*/ 38 w 77"/>
              <a:gd name="T17" fmla="*/ 2 h 77"/>
              <a:gd name="T18" fmla="*/ 66 w 77"/>
              <a:gd name="T19" fmla="*/ 26 h 77"/>
              <a:gd name="T20" fmla="*/ 72 w 77"/>
              <a:gd name="T21" fmla="*/ 31 h 77"/>
              <a:gd name="T22" fmla="*/ 61 w 77"/>
              <a:gd name="T23" fmla="*/ 41 h 77"/>
              <a:gd name="T24" fmla="*/ 59 w 77"/>
              <a:gd name="T25" fmla="*/ 29 h 77"/>
              <a:gd name="T26" fmla="*/ 17 w 77"/>
              <a:gd name="T27" fmla="*/ 29 h 77"/>
              <a:gd name="T28" fmla="*/ 16 w 77"/>
              <a:gd name="T29" fmla="*/ 39 h 77"/>
              <a:gd name="T30" fmla="*/ 8 w 77"/>
              <a:gd name="T31" fmla="*/ 29 h 77"/>
              <a:gd name="T32" fmla="*/ 58 w 77"/>
              <a:gd name="T33" fmla="*/ 43 h 77"/>
              <a:gd name="T34" fmla="*/ 19 w 77"/>
              <a:gd name="T35" fmla="*/ 42 h 77"/>
              <a:gd name="T36" fmla="*/ 58 w 77"/>
              <a:gd name="T37" fmla="*/ 31 h 77"/>
              <a:gd name="T38" fmla="*/ 64 w 77"/>
              <a:gd name="T39" fmla="*/ 74 h 77"/>
              <a:gd name="T40" fmla="*/ 3 w 77"/>
              <a:gd name="T41" fmla="*/ 63 h 77"/>
              <a:gd name="T42" fmla="*/ 4 w 77"/>
              <a:gd name="T43" fmla="*/ 32 h 77"/>
              <a:gd name="T44" fmla="*/ 16 w 77"/>
              <a:gd name="T45" fmla="*/ 43 h 77"/>
              <a:gd name="T46" fmla="*/ 39 w 77"/>
              <a:gd name="T47" fmla="*/ 62 h 77"/>
              <a:gd name="T48" fmla="*/ 60 w 77"/>
              <a:gd name="T49" fmla="*/ 45 h 77"/>
              <a:gd name="T50" fmla="*/ 61 w 77"/>
              <a:gd name="T51" fmla="*/ 44 h 77"/>
              <a:gd name="T52" fmla="*/ 73 w 77"/>
              <a:gd name="T53" fmla="*/ 33 h 77"/>
              <a:gd name="T54" fmla="*/ 75 w 77"/>
              <a:gd name="T55" fmla="*/ 63 h 77"/>
              <a:gd name="T56" fmla="*/ 55 w 77"/>
              <a:gd name="T57" fmla="*/ 52 h 77"/>
              <a:gd name="T58" fmla="*/ 55 w 77"/>
              <a:gd name="T59" fmla="*/ 54 h 77"/>
              <a:gd name="T60" fmla="*/ 71 w 77"/>
              <a:gd name="T61" fmla="*/ 70 h 77"/>
              <a:gd name="T62" fmla="*/ 72 w 77"/>
              <a:gd name="T63" fmla="*/ 68 h 77"/>
              <a:gd name="T64" fmla="*/ 21 w 77"/>
              <a:gd name="T65" fmla="*/ 53 h 77"/>
              <a:gd name="T66" fmla="*/ 7 w 77"/>
              <a:gd name="T67" fmla="*/ 69 h 77"/>
              <a:gd name="T68" fmla="*/ 8 w 77"/>
              <a:gd name="T69" fmla="*/ 69 h 77"/>
              <a:gd name="T70" fmla="*/ 23 w 77"/>
              <a:gd name="T71" fmla="*/ 5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 h="77">
                <a:moveTo>
                  <a:pt x="70" y="26"/>
                </a:moveTo>
                <a:cubicBezTo>
                  <a:pt x="39" y="0"/>
                  <a:pt x="39" y="0"/>
                  <a:pt x="39" y="0"/>
                </a:cubicBezTo>
                <a:cubicBezTo>
                  <a:pt x="37" y="0"/>
                  <a:pt x="37" y="0"/>
                  <a:pt x="37" y="0"/>
                </a:cubicBezTo>
                <a:cubicBezTo>
                  <a:pt x="6" y="27"/>
                  <a:pt x="6" y="27"/>
                  <a:pt x="6" y="27"/>
                </a:cubicBezTo>
                <a:cubicBezTo>
                  <a:pt x="5" y="27"/>
                  <a:pt x="4" y="28"/>
                  <a:pt x="3" y="29"/>
                </a:cubicBezTo>
                <a:cubicBezTo>
                  <a:pt x="3" y="29"/>
                  <a:pt x="3" y="29"/>
                  <a:pt x="3" y="29"/>
                </a:cubicBezTo>
                <a:cubicBezTo>
                  <a:pt x="3" y="29"/>
                  <a:pt x="3" y="29"/>
                  <a:pt x="3" y="29"/>
                </a:cubicBezTo>
                <a:cubicBezTo>
                  <a:pt x="1" y="32"/>
                  <a:pt x="0" y="35"/>
                  <a:pt x="0" y="38"/>
                </a:cubicBezTo>
                <a:cubicBezTo>
                  <a:pt x="0" y="63"/>
                  <a:pt x="0" y="63"/>
                  <a:pt x="0" y="63"/>
                </a:cubicBezTo>
                <a:cubicBezTo>
                  <a:pt x="0" y="71"/>
                  <a:pt x="6" y="77"/>
                  <a:pt x="13" y="77"/>
                </a:cubicBezTo>
                <a:cubicBezTo>
                  <a:pt x="64" y="77"/>
                  <a:pt x="64" y="77"/>
                  <a:pt x="64" y="77"/>
                </a:cubicBezTo>
                <a:cubicBezTo>
                  <a:pt x="71" y="77"/>
                  <a:pt x="77" y="71"/>
                  <a:pt x="77" y="63"/>
                </a:cubicBezTo>
                <a:cubicBezTo>
                  <a:pt x="77" y="38"/>
                  <a:pt x="77" y="38"/>
                  <a:pt x="77" y="38"/>
                </a:cubicBezTo>
                <a:cubicBezTo>
                  <a:pt x="77" y="33"/>
                  <a:pt x="74" y="28"/>
                  <a:pt x="70" y="26"/>
                </a:cubicBezTo>
                <a:close/>
                <a:moveTo>
                  <a:pt x="8" y="29"/>
                </a:moveTo>
                <a:cubicBezTo>
                  <a:pt x="11" y="26"/>
                  <a:pt x="11" y="26"/>
                  <a:pt x="11" y="26"/>
                </a:cubicBezTo>
                <a:cubicBezTo>
                  <a:pt x="13" y="25"/>
                  <a:pt x="13" y="25"/>
                  <a:pt x="13" y="25"/>
                </a:cubicBezTo>
                <a:cubicBezTo>
                  <a:pt x="38" y="2"/>
                  <a:pt x="38" y="2"/>
                  <a:pt x="38" y="2"/>
                </a:cubicBezTo>
                <a:cubicBezTo>
                  <a:pt x="64" y="25"/>
                  <a:pt x="64" y="25"/>
                  <a:pt x="64" y="25"/>
                </a:cubicBezTo>
                <a:cubicBezTo>
                  <a:pt x="66" y="26"/>
                  <a:pt x="66" y="26"/>
                  <a:pt x="66" y="26"/>
                </a:cubicBezTo>
                <a:cubicBezTo>
                  <a:pt x="69" y="28"/>
                  <a:pt x="69" y="28"/>
                  <a:pt x="69" y="28"/>
                </a:cubicBezTo>
                <a:cubicBezTo>
                  <a:pt x="72" y="31"/>
                  <a:pt x="72" y="31"/>
                  <a:pt x="72" y="31"/>
                </a:cubicBezTo>
                <a:cubicBezTo>
                  <a:pt x="61" y="40"/>
                  <a:pt x="61" y="40"/>
                  <a:pt x="61" y="40"/>
                </a:cubicBezTo>
                <a:cubicBezTo>
                  <a:pt x="61" y="41"/>
                  <a:pt x="61" y="41"/>
                  <a:pt x="61" y="41"/>
                </a:cubicBezTo>
                <a:cubicBezTo>
                  <a:pt x="61" y="30"/>
                  <a:pt x="61" y="30"/>
                  <a:pt x="61" y="30"/>
                </a:cubicBezTo>
                <a:cubicBezTo>
                  <a:pt x="59" y="29"/>
                  <a:pt x="59" y="29"/>
                  <a:pt x="59" y="29"/>
                </a:cubicBezTo>
                <a:cubicBezTo>
                  <a:pt x="17" y="29"/>
                  <a:pt x="17" y="29"/>
                  <a:pt x="17" y="29"/>
                </a:cubicBezTo>
                <a:cubicBezTo>
                  <a:pt x="17" y="29"/>
                  <a:pt x="17" y="29"/>
                  <a:pt x="17" y="29"/>
                </a:cubicBezTo>
                <a:cubicBezTo>
                  <a:pt x="16" y="30"/>
                  <a:pt x="16" y="30"/>
                  <a:pt x="16" y="30"/>
                </a:cubicBezTo>
                <a:cubicBezTo>
                  <a:pt x="16" y="39"/>
                  <a:pt x="16" y="39"/>
                  <a:pt x="16" y="39"/>
                </a:cubicBezTo>
                <a:cubicBezTo>
                  <a:pt x="6" y="30"/>
                  <a:pt x="6" y="30"/>
                  <a:pt x="6" y="30"/>
                </a:cubicBezTo>
                <a:lnTo>
                  <a:pt x="8" y="29"/>
                </a:lnTo>
                <a:close/>
                <a:moveTo>
                  <a:pt x="58" y="31"/>
                </a:moveTo>
                <a:cubicBezTo>
                  <a:pt x="58" y="43"/>
                  <a:pt x="58" y="43"/>
                  <a:pt x="58" y="43"/>
                </a:cubicBezTo>
                <a:cubicBezTo>
                  <a:pt x="40" y="59"/>
                  <a:pt x="40" y="59"/>
                  <a:pt x="40" y="59"/>
                </a:cubicBezTo>
                <a:cubicBezTo>
                  <a:pt x="19" y="42"/>
                  <a:pt x="19" y="42"/>
                  <a:pt x="19" y="42"/>
                </a:cubicBezTo>
                <a:cubicBezTo>
                  <a:pt x="19" y="31"/>
                  <a:pt x="19" y="31"/>
                  <a:pt x="19" y="31"/>
                </a:cubicBezTo>
                <a:lnTo>
                  <a:pt x="58" y="31"/>
                </a:lnTo>
                <a:close/>
                <a:moveTo>
                  <a:pt x="75" y="63"/>
                </a:moveTo>
                <a:cubicBezTo>
                  <a:pt x="75" y="69"/>
                  <a:pt x="70" y="74"/>
                  <a:pt x="64" y="74"/>
                </a:cubicBezTo>
                <a:cubicBezTo>
                  <a:pt x="13" y="74"/>
                  <a:pt x="13" y="74"/>
                  <a:pt x="13" y="74"/>
                </a:cubicBezTo>
                <a:cubicBezTo>
                  <a:pt x="8" y="74"/>
                  <a:pt x="3" y="69"/>
                  <a:pt x="3" y="63"/>
                </a:cubicBezTo>
                <a:cubicBezTo>
                  <a:pt x="3" y="38"/>
                  <a:pt x="3" y="38"/>
                  <a:pt x="3" y="38"/>
                </a:cubicBezTo>
                <a:cubicBezTo>
                  <a:pt x="3" y="36"/>
                  <a:pt x="3" y="34"/>
                  <a:pt x="4" y="32"/>
                </a:cubicBezTo>
                <a:cubicBezTo>
                  <a:pt x="16" y="43"/>
                  <a:pt x="16" y="43"/>
                  <a:pt x="16" y="43"/>
                </a:cubicBezTo>
                <a:cubicBezTo>
                  <a:pt x="16" y="43"/>
                  <a:pt x="16" y="43"/>
                  <a:pt x="16" y="43"/>
                </a:cubicBezTo>
                <a:cubicBezTo>
                  <a:pt x="16" y="43"/>
                  <a:pt x="16" y="43"/>
                  <a:pt x="16" y="43"/>
                </a:cubicBezTo>
                <a:cubicBezTo>
                  <a:pt x="39" y="62"/>
                  <a:pt x="39" y="62"/>
                  <a:pt x="39" y="62"/>
                </a:cubicBezTo>
                <a:cubicBezTo>
                  <a:pt x="40" y="62"/>
                  <a:pt x="40" y="62"/>
                  <a:pt x="40" y="62"/>
                </a:cubicBezTo>
                <a:cubicBezTo>
                  <a:pt x="60" y="45"/>
                  <a:pt x="60" y="45"/>
                  <a:pt x="60" y="45"/>
                </a:cubicBezTo>
                <a:cubicBezTo>
                  <a:pt x="60" y="45"/>
                  <a:pt x="60" y="45"/>
                  <a:pt x="60" y="45"/>
                </a:cubicBezTo>
                <a:cubicBezTo>
                  <a:pt x="61" y="44"/>
                  <a:pt x="61" y="44"/>
                  <a:pt x="61" y="44"/>
                </a:cubicBezTo>
                <a:cubicBezTo>
                  <a:pt x="61" y="44"/>
                  <a:pt x="61" y="44"/>
                  <a:pt x="61" y="44"/>
                </a:cubicBezTo>
                <a:cubicBezTo>
                  <a:pt x="73" y="33"/>
                  <a:pt x="73" y="33"/>
                  <a:pt x="73" y="33"/>
                </a:cubicBezTo>
                <a:cubicBezTo>
                  <a:pt x="74" y="34"/>
                  <a:pt x="75" y="36"/>
                  <a:pt x="75" y="38"/>
                </a:cubicBezTo>
                <a:lnTo>
                  <a:pt x="75" y="63"/>
                </a:lnTo>
                <a:close/>
                <a:moveTo>
                  <a:pt x="57" y="52"/>
                </a:moveTo>
                <a:cubicBezTo>
                  <a:pt x="57" y="52"/>
                  <a:pt x="56" y="52"/>
                  <a:pt x="55" y="52"/>
                </a:cubicBezTo>
                <a:cubicBezTo>
                  <a:pt x="55" y="53"/>
                  <a:pt x="55" y="54"/>
                  <a:pt x="55" y="54"/>
                </a:cubicBezTo>
                <a:cubicBezTo>
                  <a:pt x="55" y="54"/>
                  <a:pt x="55" y="54"/>
                  <a:pt x="55" y="54"/>
                </a:cubicBezTo>
                <a:cubicBezTo>
                  <a:pt x="60" y="59"/>
                  <a:pt x="65" y="64"/>
                  <a:pt x="70" y="69"/>
                </a:cubicBezTo>
                <a:cubicBezTo>
                  <a:pt x="71" y="70"/>
                  <a:pt x="71" y="70"/>
                  <a:pt x="71" y="70"/>
                </a:cubicBezTo>
                <a:cubicBezTo>
                  <a:pt x="72" y="69"/>
                  <a:pt x="72" y="69"/>
                  <a:pt x="72" y="69"/>
                </a:cubicBezTo>
                <a:cubicBezTo>
                  <a:pt x="73" y="69"/>
                  <a:pt x="73" y="68"/>
                  <a:pt x="72" y="68"/>
                </a:cubicBezTo>
                <a:cubicBezTo>
                  <a:pt x="67" y="63"/>
                  <a:pt x="62" y="57"/>
                  <a:pt x="57" y="52"/>
                </a:cubicBezTo>
                <a:close/>
                <a:moveTo>
                  <a:pt x="21" y="53"/>
                </a:moveTo>
                <a:cubicBezTo>
                  <a:pt x="16" y="58"/>
                  <a:pt x="11" y="62"/>
                  <a:pt x="7" y="67"/>
                </a:cubicBezTo>
                <a:cubicBezTo>
                  <a:pt x="6" y="68"/>
                  <a:pt x="6" y="69"/>
                  <a:pt x="7" y="69"/>
                </a:cubicBezTo>
                <a:cubicBezTo>
                  <a:pt x="7" y="69"/>
                  <a:pt x="7" y="69"/>
                  <a:pt x="7" y="69"/>
                </a:cubicBezTo>
                <a:cubicBezTo>
                  <a:pt x="8" y="69"/>
                  <a:pt x="8" y="69"/>
                  <a:pt x="8" y="69"/>
                </a:cubicBezTo>
                <a:cubicBezTo>
                  <a:pt x="13" y="64"/>
                  <a:pt x="18" y="60"/>
                  <a:pt x="23" y="55"/>
                </a:cubicBezTo>
                <a:cubicBezTo>
                  <a:pt x="23" y="54"/>
                  <a:pt x="23" y="53"/>
                  <a:pt x="23" y="53"/>
                </a:cubicBezTo>
                <a:cubicBezTo>
                  <a:pt x="22" y="52"/>
                  <a:pt x="21" y="52"/>
                  <a:pt x="21" y="53"/>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78" name="组合 77">
            <a:extLst>
              <a:ext uri="{FF2B5EF4-FFF2-40B4-BE49-F238E27FC236}">
                <a16:creationId xmlns:a16="http://schemas.microsoft.com/office/drawing/2014/main" id="{C1E5E623-54E2-4D3E-B35D-12885DA50CAC}"/>
              </a:ext>
            </a:extLst>
          </p:cNvPr>
          <p:cNvGrpSpPr/>
          <p:nvPr/>
        </p:nvGrpSpPr>
        <p:grpSpPr>
          <a:xfrm flipH="1">
            <a:off x="2183719" y="4444998"/>
            <a:ext cx="605962" cy="493542"/>
            <a:chOff x="9423400" y="3073401"/>
            <a:chExt cx="704850" cy="585788"/>
          </a:xfrm>
          <a:solidFill>
            <a:srgbClr val="466274"/>
          </a:solidFill>
        </p:grpSpPr>
        <p:sp>
          <p:nvSpPr>
            <p:cNvPr id="79" name="Freeform 66">
              <a:extLst>
                <a:ext uri="{FF2B5EF4-FFF2-40B4-BE49-F238E27FC236}">
                  <a16:creationId xmlns:a16="http://schemas.microsoft.com/office/drawing/2014/main" id="{E47FA8CE-F67B-4BE3-80EC-4BA20F8AB415}"/>
                </a:ext>
              </a:extLst>
            </p:cNvPr>
            <p:cNvSpPr>
              <a:spLocks noEditPoints="1"/>
            </p:cNvSpPr>
            <p:nvPr/>
          </p:nvSpPr>
          <p:spPr bwMode="auto">
            <a:xfrm>
              <a:off x="9423400" y="3187701"/>
              <a:ext cx="704850" cy="471488"/>
            </a:xfrm>
            <a:custGeom>
              <a:avLst/>
              <a:gdLst>
                <a:gd name="T0" fmla="*/ 64 w 81"/>
                <a:gd name="T1" fmla="*/ 0 h 54"/>
                <a:gd name="T2" fmla="*/ 62 w 81"/>
                <a:gd name="T3" fmla="*/ 0 h 54"/>
                <a:gd name="T4" fmla="*/ 62 w 81"/>
                <a:gd name="T5" fmla="*/ 4 h 54"/>
                <a:gd name="T6" fmla="*/ 62 w 81"/>
                <a:gd name="T7" fmla="*/ 4 h 54"/>
                <a:gd name="T8" fmla="*/ 56 w 81"/>
                <a:gd name="T9" fmla="*/ 4 h 54"/>
                <a:gd name="T10" fmla="*/ 56 w 81"/>
                <a:gd name="T11" fmla="*/ 4 h 54"/>
                <a:gd name="T12" fmla="*/ 55 w 81"/>
                <a:gd name="T13" fmla="*/ 0 h 54"/>
                <a:gd name="T14" fmla="*/ 26 w 81"/>
                <a:gd name="T15" fmla="*/ 0 h 54"/>
                <a:gd name="T16" fmla="*/ 25 w 81"/>
                <a:gd name="T17" fmla="*/ 4 h 54"/>
                <a:gd name="T18" fmla="*/ 25 w 81"/>
                <a:gd name="T19" fmla="*/ 4 h 54"/>
                <a:gd name="T20" fmla="*/ 19 w 81"/>
                <a:gd name="T21" fmla="*/ 4 h 54"/>
                <a:gd name="T22" fmla="*/ 19 w 81"/>
                <a:gd name="T23" fmla="*/ 4 h 54"/>
                <a:gd name="T24" fmla="*/ 19 w 81"/>
                <a:gd name="T25" fmla="*/ 0 h 54"/>
                <a:gd name="T26" fmla="*/ 17 w 81"/>
                <a:gd name="T27" fmla="*/ 0 h 54"/>
                <a:gd name="T28" fmla="*/ 0 w 81"/>
                <a:gd name="T29" fmla="*/ 17 h 54"/>
                <a:gd name="T30" fmla="*/ 0 w 81"/>
                <a:gd name="T31" fmla="*/ 37 h 54"/>
                <a:gd name="T32" fmla="*/ 17 w 81"/>
                <a:gd name="T33" fmla="*/ 54 h 54"/>
                <a:gd name="T34" fmla="*/ 64 w 81"/>
                <a:gd name="T35" fmla="*/ 54 h 54"/>
                <a:gd name="T36" fmla="*/ 81 w 81"/>
                <a:gd name="T37" fmla="*/ 37 h 54"/>
                <a:gd name="T38" fmla="*/ 81 w 81"/>
                <a:gd name="T39" fmla="*/ 17 h 54"/>
                <a:gd name="T40" fmla="*/ 64 w 81"/>
                <a:gd name="T41" fmla="*/ 0 h 54"/>
                <a:gd name="T42" fmla="*/ 49 w 81"/>
                <a:gd name="T43" fmla="*/ 40 h 54"/>
                <a:gd name="T44" fmla="*/ 32 w 81"/>
                <a:gd name="T45" fmla="*/ 40 h 54"/>
                <a:gd name="T46" fmla="*/ 32 w 81"/>
                <a:gd name="T47" fmla="*/ 38 h 54"/>
                <a:gd name="T48" fmla="*/ 37 w 81"/>
                <a:gd name="T49" fmla="*/ 30 h 54"/>
                <a:gd name="T50" fmla="*/ 36 w 81"/>
                <a:gd name="T51" fmla="*/ 27 h 54"/>
                <a:gd name="T52" fmla="*/ 32 w 81"/>
                <a:gd name="T53" fmla="*/ 27 h 54"/>
                <a:gd name="T54" fmla="*/ 32 w 81"/>
                <a:gd name="T55" fmla="*/ 25 h 54"/>
                <a:gd name="T56" fmla="*/ 36 w 81"/>
                <a:gd name="T57" fmla="*/ 25 h 54"/>
                <a:gd name="T58" fmla="*/ 36 w 81"/>
                <a:gd name="T59" fmla="*/ 20 h 54"/>
                <a:gd name="T60" fmla="*/ 44 w 81"/>
                <a:gd name="T61" fmla="*/ 12 h 54"/>
                <a:gd name="T62" fmla="*/ 48 w 81"/>
                <a:gd name="T63" fmla="*/ 13 h 54"/>
                <a:gd name="T64" fmla="*/ 47 w 81"/>
                <a:gd name="T65" fmla="*/ 16 h 54"/>
                <a:gd name="T66" fmla="*/ 44 w 81"/>
                <a:gd name="T67" fmla="*/ 15 h 54"/>
                <a:gd name="T68" fmla="*/ 39 w 81"/>
                <a:gd name="T69" fmla="*/ 20 h 54"/>
                <a:gd name="T70" fmla="*/ 40 w 81"/>
                <a:gd name="T71" fmla="*/ 25 h 54"/>
                <a:gd name="T72" fmla="*/ 46 w 81"/>
                <a:gd name="T73" fmla="*/ 25 h 54"/>
                <a:gd name="T74" fmla="*/ 46 w 81"/>
                <a:gd name="T75" fmla="*/ 27 h 54"/>
                <a:gd name="T76" fmla="*/ 40 w 81"/>
                <a:gd name="T77" fmla="*/ 27 h 54"/>
                <a:gd name="T78" fmla="*/ 40 w 81"/>
                <a:gd name="T79" fmla="*/ 32 h 54"/>
                <a:gd name="T80" fmla="*/ 37 w 81"/>
                <a:gd name="T81" fmla="*/ 37 h 54"/>
                <a:gd name="T82" fmla="*/ 37 w 81"/>
                <a:gd name="T83" fmla="*/ 37 h 54"/>
                <a:gd name="T84" fmla="*/ 49 w 81"/>
                <a:gd name="T85" fmla="*/ 37 h 54"/>
                <a:gd name="T86" fmla="*/ 49 w 81"/>
                <a:gd name="T87"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 h="54">
                  <a:moveTo>
                    <a:pt x="64" y="0"/>
                  </a:moveTo>
                  <a:cubicBezTo>
                    <a:pt x="62" y="0"/>
                    <a:pt x="62" y="0"/>
                    <a:pt x="62" y="0"/>
                  </a:cubicBezTo>
                  <a:cubicBezTo>
                    <a:pt x="62" y="1"/>
                    <a:pt x="62" y="2"/>
                    <a:pt x="62" y="4"/>
                  </a:cubicBezTo>
                  <a:cubicBezTo>
                    <a:pt x="62" y="4"/>
                    <a:pt x="62" y="4"/>
                    <a:pt x="62" y="4"/>
                  </a:cubicBezTo>
                  <a:cubicBezTo>
                    <a:pt x="56" y="4"/>
                    <a:pt x="56" y="4"/>
                    <a:pt x="56" y="4"/>
                  </a:cubicBezTo>
                  <a:cubicBezTo>
                    <a:pt x="56" y="4"/>
                    <a:pt x="56" y="4"/>
                    <a:pt x="56" y="4"/>
                  </a:cubicBezTo>
                  <a:cubicBezTo>
                    <a:pt x="56" y="2"/>
                    <a:pt x="56" y="1"/>
                    <a:pt x="55" y="0"/>
                  </a:cubicBezTo>
                  <a:cubicBezTo>
                    <a:pt x="26" y="0"/>
                    <a:pt x="26" y="0"/>
                    <a:pt x="26" y="0"/>
                  </a:cubicBezTo>
                  <a:cubicBezTo>
                    <a:pt x="26" y="1"/>
                    <a:pt x="25" y="2"/>
                    <a:pt x="25" y="4"/>
                  </a:cubicBezTo>
                  <a:cubicBezTo>
                    <a:pt x="25" y="4"/>
                    <a:pt x="25" y="4"/>
                    <a:pt x="25" y="4"/>
                  </a:cubicBezTo>
                  <a:cubicBezTo>
                    <a:pt x="19" y="4"/>
                    <a:pt x="19" y="4"/>
                    <a:pt x="19" y="4"/>
                  </a:cubicBezTo>
                  <a:cubicBezTo>
                    <a:pt x="19" y="4"/>
                    <a:pt x="19" y="4"/>
                    <a:pt x="19" y="4"/>
                  </a:cubicBezTo>
                  <a:cubicBezTo>
                    <a:pt x="19" y="2"/>
                    <a:pt x="19" y="1"/>
                    <a:pt x="19" y="0"/>
                  </a:cubicBezTo>
                  <a:cubicBezTo>
                    <a:pt x="17" y="0"/>
                    <a:pt x="17" y="0"/>
                    <a:pt x="17" y="0"/>
                  </a:cubicBezTo>
                  <a:cubicBezTo>
                    <a:pt x="8" y="0"/>
                    <a:pt x="0" y="7"/>
                    <a:pt x="0" y="17"/>
                  </a:cubicBezTo>
                  <a:cubicBezTo>
                    <a:pt x="0" y="37"/>
                    <a:pt x="0" y="37"/>
                    <a:pt x="0" y="37"/>
                  </a:cubicBezTo>
                  <a:cubicBezTo>
                    <a:pt x="0" y="46"/>
                    <a:pt x="8" y="54"/>
                    <a:pt x="17" y="54"/>
                  </a:cubicBezTo>
                  <a:cubicBezTo>
                    <a:pt x="64" y="54"/>
                    <a:pt x="64" y="54"/>
                    <a:pt x="64" y="54"/>
                  </a:cubicBezTo>
                  <a:cubicBezTo>
                    <a:pt x="74" y="54"/>
                    <a:pt x="81" y="46"/>
                    <a:pt x="81" y="37"/>
                  </a:cubicBezTo>
                  <a:cubicBezTo>
                    <a:pt x="81" y="17"/>
                    <a:pt x="81" y="17"/>
                    <a:pt x="81" y="17"/>
                  </a:cubicBezTo>
                  <a:cubicBezTo>
                    <a:pt x="81" y="7"/>
                    <a:pt x="74" y="0"/>
                    <a:pt x="64" y="0"/>
                  </a:cubicBezTo>
                  <a:close/>
                  <a:moveTo>
                    <a:pt x="49" y="40"/>
                  </a:moveTo>
                  <a:cubicBezTo>
                    <a:pt x="32" y="40"/>
                    <a:pt x="32" y="40"/>
                    <a:pt x="32" y="40"/>
                  </a:cubicBezTo>
                  <a:cubicBezTo>
                    <a:pt x="32" y="38"/>
                    <a:pt x="32" y="38"/>
                    <a:pt x="32" y="38"/>
                  </a:cubicBezTo>
                  <a:cubicBezTo>
                    <a:pt x="35" y="36"/>
                    <a:pt x="37" y="34"/>
                    <a:pt x="37" y="30"/>
                  </a:cubicBezTo>
                  <a:cubicBezTo>
                    <a:pt x="37" y="29"/>
                    <a:pt x="37" y="28"/>
                    <a:pt x="36" y="27"/>
                  </a:cubicBezTo>
                  <a:cubicBezTo>
                    <a:pt x="32" y="27"/>
                    <a:pt x="32" y="27"/>
                    <a:pt x="32" y="27"/>
                  </a:cubicBezTo>
                  <a:cubicBezTo>
                    <a:pt x="32" y="25"/>
                    <a:pt x="32" y="25"/>
                    <a:pt x="32" y="25"/>
                  </a:cubicBezTo>
                  <a:cubicBezTo>
                    <a:pt x="36" y="25"/>
                    <a:pt x="36" y="25"/>
                    <a:pt x="36" y="25"/>
                  </a:cubicBezTo>
                  <a:cubicBezTo>
                    <a:pt x="36" y="23"/>
                    <a:pt x="36" y="22"/>
                    <a:pt x="36" y="20"/>
                  </a:cubicBezTo>
                  <a:cubicBezTo>
                    <a:pt x="36" y="15"/>
                    <a:pt x="39" y="12"/>
                    <a:pt x="44" y="12"/>
                  </a:cubicBezTo>
                  <a:cubicBezTo>
                    <a:pt x="46" y="12"/>
                    <a:pt x="47" y="12"/>
                    <a:pt x="48" y="13"/>
                  </a:cubicBezTo>
                  <a:cubicBezTo>
                    <a:pt x="47" y="16"/>
                    <a:pt x="47" y="16"/>
                    <a:pt x="47" y="16"/>
                  </a:cubicBezTo>
                  <a:cubicBezTo>
                    <a:pt x="47" y="15"/>
                    <a:pt x="45" y="15"/>
                    <a:pt x="44" y="15"/>
                  </a:cubicBezTo>
                  <a:cubicBezTo>
                    <a:pt x="40" y="15"/>
                    <a:pt x="39" y="17"/>
                    <a:pt x="39" y="20"/>
                  </a:cubicBezTo>
                  <a:cubicBezTo>
                    <a:pt x="39" y="22"/>
                    <a:pt x="39" y="23"/>
                    <a:pt x="40" y="25"/>
                  </a:cubicBezTo>
                  <a:cubicBezTo>
                    <a:pt x="46" y="25"/>
                    <a:pt x="46" y="25"/>
                    <a:pt x="46" y="25"/>
                  </a:cubicBezTo>
                  <a:cubicBezTo>
                    <a:pt x="46" y="27"/>
                    <a:pt x="46" y="27"/>
                    <a:pt x="46" y="27"/>
                  </a:cubicBezTo>
                  <a:cubicBezTo>
                    <a:pt x="40" y="27"/>
                    <a:pt x="40" y="27"/>
                    <a:pt x="40" y="27"/>
                  </a:cubicBezTo>
                  <a:cubicBezTo>
                    <a:pt x="40" y="29"/>
                    <a:pt x="40" y="31"/>
                    <a:pt x="40" y="32"/>
                  </a:cubicBezTo>
                  <a:cubicBezTo>
                    <a:pt x="39" y="34"/>
                    <a:pt x="38" y="35"/>
                    <a:pt x="37" y="37"/>
                  </a:cubicBezTo>
                  <a:cubicBezTo>
                    <a:pt x="37" y="37"/>
                    <a:pt x="37" y="37"/>
                    <a:pt x="37" y="37"/>
                  </a:cubicBezTo>
                  <a:cubicBezTo>
                    <a:pt x="49" y="37"/>
                    <a:pt x="49" y="37"/>
                    <a:pt x="49" y="37"/>
                  </a:cubicBezTo>
                  <a:lnTo>
                    <a:pt x="4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80" name="Freeform 67">
              <a:extLst>
                <a:ext uri="{FF2B5EF4-FFF2-40B4-BE49-F238E27FC236}">
                  <a16:creationId xmlns:a16="http://schemas.microsoft.com/office/drawing/2014/main" id="{F573D0DA-F59D-4859-A51F-6530033E5EC4}"/>
                </a:ext>
              </a:extLst>
            </p:cNvPr>
            <p:cNvSpPr>
              <a:spLocks/>
            </p:cNvSpPr>
            <p:nvPr/>
          </p:nvSpPr>
          <p:spPr bwMode="auto">
            <a:xfrm>
              <a:off x="9596438" y="3073401"/>
              <a:ext cx="357188" cy="139700"/>
            </a:xfrm>
            <a:custGeom>
              <a:avLst/>
              <a:gdLst>
                <a:gd name="T0" fmla="*/ 41 w 41"/>
                <a:gd name="T1" fmla="*/ 13 h 16"/>
                <a:gd name="T2" fmla="*/ 30 w 41"/>
                <a:gd name="T3" fmla="*/ 0 h 16"/>
                <a:gd name="T4" fmla="*/ 11 w 41"/>
                <a:gd name="T5" fmla="*/ 0 h 16"/>
                <a:gd name="T6" fmla="*/ 0 w 41"/>
                <a:gd name="T7" fmla="*/ 13 h 16"/>
                <a:gd name="T8" fmla="*/ 0 w 41"/>
                <a:gd name="T9" fmla="*/ 16 h 16"/>
                <a:gd name="T10" fmla="*/ 4 w 41"/>
                <a:gd name="T11" fmla="*/ 16 h 16"/>
                <a:gd name="T12" fmla="*/ 5 w 41"/>
                <a:gd name="T13" fmla="*/ 13 h 16"/>
                <a:gd name="T14" fmla="*/ 14 w 41"/>
                <a:gd name="T15" fmla="*/ 3 h 16"/>
                <a:gd name="T16" fmla="*/ 27 w 41"/>
                <a:gd name="T17" fmla="*/ 3 h 16"/>
                <a:gd name="T18" fmla="*/ 36 w 41"/>
                <a:gd name="T19" fmla="*/ 13 h 16"/>
                <a:gd name="T20" fmla="*/ 37 w 41"/>
                <a:gd name="T21" fmla="*/ 16 h 16"/>
                <a:gd name="T22" fmla="*/ 41 w 41"/>
                <a:gd name="T23" fmla="*/ 16 h 16"/>
                <a:gd name="T24" fmla="*/ 41 w 41"/>
                <a:gd name="T25"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6">
                  <a:moveTo>
                    <a:pt x="41" y="13"/>
                  </a:moveTo>
                  <a:cubicBezTo>
                    <a:pt x="39" y="5"/>
                    <a:pt x="35" y="0"/>
                    <a:pt x="30" y="0"/>
                  </a:cubicBezTo>
                  <a:cubicBezTo>
                    <a:pt x="11" y="0"/>
                    <a:pt x="11" y="0"/>
                    <a:pt x="11" y="0"/>
                  </a:cubicBezTo>
                  <a:cubicBezTo>
                    <a:pt x="6" y="0"/>
                    <a:pt x="2" y="5"/>
                    <a:pt x="0" y="13"/>
                  </a:cubicBezTo>
                  <a:cubicBezTo>
                    <a:pt x="0" y="14"/>
                    <a:pt x="0" y="15"/>
                    <a:pt x="0" y="16"/>
                  </a:cubicBezTo>
                  <a:cubicBezTo>
                    <a:pt x="4" y="16"/>
                    <a:pt x="4" y="16"/>
                    <a:pt x="4" y="16"/>
                  </a:cubicBezTo>
                  <a:cubicBezTo>
                    <a:pt x="4" y="15"/>
                    <a:pt x="5" y="14"/>
                    <a:pt x="5" y="13"/>
                  </a:cubicBezTo>
                  <a:cubicBezTo>
                    <a:pt x="6" y="7"/>
                    <a:pt x="10" y="3"/>
                    <a:pt x="14" y="3"/>
                  </a:cubicBezTo>
                  <a:cubicBezTo>
                    <a:pt x="27" y="3"/>
                    <a:pt x="27" y="3"/>
                    <a:pt x="27" y="3"/>
                  </a:cubicBezTo>
                  <a:cubicBezTo>
                    <a:pt x="32" y="3"/>
                    <a:pt x="35" y="7"/>
                    <a:pt x="36" y="13"/>
                  </a:cubicBezTo>
                  <a:cubicBezTo>
                    <a:pt x="37" y="14"/>
                    <a:pt x="37" y="15"/>
                    <a:pt x="37" y="16"/>
                  </a:cubicBezTo>
                  <a:cubicBezTo>
                    <a:pt x="41" y="16"/>
                    <a:pt x="41" y="16"/>
                    <a:pt x="41" y="16"/>
                  </a:cubicBezTo>
                  <a:cubicBezTo>
                    <a:pt x="41" y="15"/>
                    <a:pt x="41" y="14"/>
                    <a:pt x="4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81" name="组合 80">
            <a:extLst>
              <a:ext uri="{FF2B5EF4-FFF2-40B4-BE49-F238E27FC236}">
                <a16:creationId xmlns:a16="http://schemas.microsoft.com/office/drawing/2014/main" id="{D14F1480-5E3B-4B44-A80E-81C63CA8D6F5}"/>
              </a:ext>
            </a:extLst>
          </p:cNvPr>
          <p:cNvGrpSpPr/>
          <p:nvPr/>
        </p:nvGrpSpPr>
        <p:grpSpPr>
          <a:xfrm flipH="1">
            <a:off x="3215572" y="4443192"/>
            <a:ext cx="627799" cy="411954"/>
            <a:chOff x="8388350" y="3117851"/>
            <a:chExt cx="730250" cy="488950"/>
          </a:xfrm>
          <a:solidFill>
            <a:srgbClr val="466274"/>
          </a:solidFill>
        </p:grpSpPr>
        <p:sp>
          <p:nvSpPr>
            <p:cNvPr id="82" name="Freeform 68">
              <a:extLst>
                <a:ext uri="{FF2B5EF4-FFF2-40B4-BE49-F238E27FC236}">
                  <a16:creationId xmlns:a16="http://schemas.microsoft.com/office/drawing/2014/main" id="{2C73CFF9-9CCA-4AA6-87BB-0E3E807274A0}"/>
                </a:ext>
              </a:extLst>
            </p:cNvPr>
            <p:cNvSpPr>
              <a:spLocks noEditPoints="1"/>
            </p:cNvSpPr>
            <p:nvPr/>
          </p:nvSpPr>
          <p:spPr bwMode="auto">
            <a:xfrm>
              <a:off x="8388350" y="3117851"/>
              <a:ext cx="730250" cy="488950"/>
            </a:xfrm>
            <a:custGeom>
              <a:avLst/>
              <a:gdLst>
                <a:gd name="T0" fmla="*/ 6 w 84"/>
                <a:gd name="T1" fmla="*/ 56 h 56"/>
                <a:gd name="T2" fmla="*/ 0 w 84"/>
                <a:gd name="T3" fmla="*/ 50 h 56"/>
                <a:gd name="T4" fmla="*/ 0 w 84"/>
                <a:gd name="T5" fmla="*/ 7 h 56"/>
                <a:gd name="T6" fmla="*/ 6 w 84"/>
                <a:gd name="T7" fmla="*/ 0 h 56"/>
                <a:gd name="T8" fmla="*/ 77 w 84"/>
                <a:gd name="T9" fmla="*/ 0 h 56"/>
                <a:gd name="T10" fmla="*/ 84 w 84"/>
                <a:gd name="T11" fmla="*/ 7 h 56"/>
                <a:gd name="T12" fmla="*/ 84 w 84"/>
                <a:gd name="T13" fmla="*/ 50 h 56"/>
                <a:gd name="T14" fmla="*/ 77 w 84"/>
                <a:gd name="T15" fmla="*/ 56 h 56"/>
                <a:gd name="T16" fmla="*/ 6 w 84"/>
                <a:gd name="T17" fmla="*/ 56 h 56"/>
                <a:gd name="T18" fmla="*/ 2 w 84"/>
                <a:gd name="T19" fmla="*/ 7 h 56"/>
                <a:gd name="T20" fmla="*/ 2 w 84"/>
                <a:gd name="T21" fmla="*/ 50 h 56"/>
                <a:gd name="T22" fmla="*/ 6 w 84"/>
                <a:gd name="T23" fmla="*/ 54 h 56"/>
                <a:gd name="T24" fmla="*/ 77 w 84"/>
                <a:gd name="T25" fmla="*/ 54 h 56"/>
                <a:gd name="T26" fmla="*/ 82 w 84"/>
                <a:gd name="T27" fmla="*/ 50 h 56"/>
                <a:gd name="T28" fmla="*/ 82 w 84"/>
                <a:gd name="T29" fmla="*/ 7 h 56"/>
                <a:gd name="T30" fmla="*/ 77 w 84"/>
                <a:gd name="T31" fmla="*/ 2 h 56"/>
                <a:gd name="T32" fmla="*/ 6 w 84"/>
                <a:gd name="T33" fmla="*/ 2 h 56"/>
                <a:gd name="T34" fmla="*/ 2 w 84"/>
                <a:gd name="T35" fmla="*/ 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 h="56">
                  <a:moveTo>
                    <a:pt x="6" y="56"/>
                  </a:moveTo>
                  <a:cubicBezTo>
                    <a:pt x="2" y="56"/>
                    <a:pt x="0" y="53"/>
                    <a:pt x="0" y="50"/>
                  </a:cubicBezTo>
                  <a:cubicBezTo>
                    <a:pt x="0" y="7"/>
                    <a:pt x="0" y="7"/>
                    <a:pt x="0" y="7"/>
                  </a:cubicBezTo>
                  <a:cubicBezTo>
                    <a:pt x="0" y="3"/>
                    <a:pt x="2" y="0"/>
                    <a:pt x="6" y="0"/>
                  </a:cubicBezTo>
                  <a:cubicBezTo>
                    <a:pt x="77" y="0"/>
                    <a:pt x="77" y="0"/>
                    <a:pt x="77" y="0"/>
                  </a:cubicBezTo>
                  <a:cubicBezTo>
                    <a:pt x="81" y="0"/>
                    <a:pt x="84" y="3"/>
                    <a:pt x="84" y="7"/>
                  </a:cubicBezTo>
                  <a:cubicBezTo>
                    <a:pt x="84" y="50"/>
                    <a:pt x="84" y="50"/>
                    <a:pt x="84" y="50"/>
                  </a:cubicBezTo>
                  <a:cubicBezTo>
                    <a:pt x="84" y="53"/>
                    <a:pt x="81" y="56"/>
                    <a:pt x="77" y="56"/>
                  </a:cubicBezTo>
                  <a:lnTo>
                    <a:pt x="6" y="56"/>
                  </a:lnTo>
                  <a:close/>
                  <a:moveTo>
                    <a:pt x="2" y="7"/>
                  </a:moveTo>
                  <a:cubicBezTo>
                    <a:pt x="2" y="50"/>
                    <a:pt x="2" y="50"/>
                    <a:pt x="2" y="50"/>
                  </a:cubicBezTo>
                  <a:cubicBezTo>
                    <a:pt x="2" y="52"/>
                    <a:pt x="4" y="54"/>
                    <a:pt x="6" y="54"/>
                  </a:cubicBezTo>
                  <a:cubicBezTo>
                    <a:pt x="77" y="54"/>
                    <a:pt x="77" y="54"/>
                    <a:pt x="77" y="54"/>
                  </a:cubicBezTo>
                  <a:cubicBezTo>
                    <a:pt x="80" y="54"/>
                    <a:pt x="82" y="52"/>
                    <a:pt x="82" y="50"/>
                  </a:cubicBezTo>
                  <a:cubicBezTo>
                    <a:pt x="82" y="7"/>
                    <a:pt x="82" y="7"/>
                    <a:pt x="82" y="7"/>
                  </a:cubicBezTo>
                  <a:cubicBezTo>
                    <a:pt x="82" y="4"/>
                    <a:pt x="80" y="2"/>
                    <a:pt x="77" y="2"/>
                  </a:cubicBezTo>
                  <a:cubicBezTo>
                    <a:pt x="6" y="2"/>
                    <a:pt x="6" y="2"/>
                    <a:pt x="6" y="2"/>
                  </a:cubicBezTo>
                  <a:cubicBezTo>
                    <a:pt x="4" y="2"/>
                    <a:pt x="2" y="4"/>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83" name="Freeform 69">
              <a:extLst>
                <a:ext uri="{FF2B5EF4-FFF2-40B4-BE49-F238E27FC236}">
                  <a16:creationId xmlns:a16="http://schemas.microsoft.com/office/drawing/2014/main" id="{60A096BE-0ED1-4775-A4D5-0121CB0BCAD4}"/>
                </a:ext>
              </a:extLst>
            </p:cNvPr>
            <p:cNvSpPr>
              <a:spLocks/>
            </p:cNvSpPr>
            <p:nvPr/>
          </p:nvSpPr>
          <p:spPr bwMode="auto">
            <a:xfrm>
              <a:off x="8421688" y="3344863"/>
              <a:ext cx="234950" cy="165100"/>
            </a:xfrm>
            <a:custGeom>
              <a:avLst/>
              <a:gdLst>
                <a:gd name="T0" fmla="*/ 22 w 27"/>
                <a:gd name="T1" fmla="*/ 0 h 19"/>
                <a:gd name="T2" fmla="*/ 20 w 27"/>
                <a:gd name="T3" fmla="*/ 6 h 19"/>
                <a:gd name="T4" fmla="*/ 14 w 27"/>
                <a:gd name="T5" fmla="*/ 19 h 19"/>
                <a:gd name="T6" fmla="*/ 8 w 27"/>
                <a:gd name="T7" fmla="*/ 6 h 19"/>
                <a:gd name="T8" fmla="*/ 6 w 27"/>
                <a:gd name="T9" fmla="*/ 0 h 19"/>
                <a:gd name="T10" fmla="*/ 0 w 27"/>
                <a:gd name="T11" fmla="*/ 11 h 19"/>
                <a:gd name="T12" fmla="*/ 0 w 27"/>
                <a:gd name="T13" fmla="*/ 14 h 19"/>
                <a:gd name="T14" fmla="*/ 14 w 27"/>
                <a:gd name="T15" fmla="*/ 19 h 19"/>
                <a:gd name="T16" fmla="*/ 27 w 27"/>
                <a:gd name="T17" fmla="*/ 14 h 19"/>
                <a:gd name="T18" fmla="*/ 27 w 27"/>
                <a:gd name="T19" fmla="*/ 11 h 19"/>
                <a:gd name="T20" fmla="*/ 22 w 27"/>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9">
                  <a:moveTo>
                    <a:pt x="22" y="0"/>
                  </a:moveTo>
                  <a:cubicBezTo>
                    <a:pt x="20" y="6"/>
                    <a:pt x="20" y="6"/>
                    <a:pt x="20" y="6"/>
                  </a:cubicBezTo>
                  <a:cubicBezTo>
                    <a:pt x="14" y="19"/>
                    <a:pt x="14" y="19"/>
                    <a:pt x="14" y="19"/>
                  </a:cubicBezTo>
                  <a:cubicBezTo>
                    <a:pt x="8" y="6"/>
                    <a:pt x="8" y="6"/>
                    <a:pt x="8" y="6"/>
                  </a:cubicBezTo>
                  <a:cubicBezTo>
                    <a:pt x="6" y="0"/>
                    <a:pt x="6" y="0"/>
                    <a:pt x="6" y="0"/>
                  </a:cubicBezTo>
                  <a:cubicBezTo>
                    <a:pt x="2" y="3"/>
                    <a:pt x="0" y="6"/>
                    <a:pt x="0" y="11"/>
                  </a:cubicBezTo>
                  <a:cubicBezTo>
                    <a:pt x="0" y="14"/>
                    <a:pt x="0" y="14"/>
                    <a:pt x="0" y="14"/>
                  </a:cubicBezTo>
                  <a:cubicBezTo>
                    <a:pt x="4" y="17"/>
                    <a:pt x="9" y="19"/>
                    <a:pt x="14" y="19"/>
                  </a:cubicBezTo>
                  <a:cubicBezTo>
                    <a:pt x="19" y="19"/>
                    <a:pt x="24" y="17"/>
                    <a:pt x="27" y="14"/>
                  </a:cubicBezTo>
                  <a:cubicBezTo>
                    <a:pt x="27" y="11"/>
                    <a:pt x="27" y="11"/>
                    <a:pt x="27" y="11"/>
                  </a:cubicBezTo>
                  <a:cubicBezTo>
                    <a:pt x="27" y="7"/>
                    <a:pt x="25" y="3"/>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84" name="Freeform 70">
              <a:extLst>
                <a:ext uri="{FF2B5EF4-FFF2-40B4-BE49-F238E27FC236}">
                  <a16:creationId xmlns:a16="http://schemas.microsoft.com/office/drawing/2014/main" id="{BE46864B-28BD-409A-BAF9-7EB4E4B46EAC}"/>
                </a:ext>
              </a:extLst>
            </p:cNvPr>
            <p:cNvSpPr>
              <a:spLocks/>
            </p:cNvSpPr>
            <p:nvPr/>
          </p:nvSpPr>
          <p:spPr bwMode="auto">
            <a:xfrm>
              <a:off x="8526463" y="3387726"/>
              <a:ext cx="34925" cy="87313"/>
            </a:xfrm>
            <a:custGeom>
              <a:avLst/>
              <a:gdLst>
                <a:gd name="T0" fmla="*/ 2 w 4"/>
                <a:gd name="T1" fmla="*/ 0 h 10"/>
                <a:gd name="T2" fmla="*/ 0 w 4"/>
                <a:gd name="T3" fmla="*/ 0 h 10"/>
                <a:gd name="T4" fmla="*/ 0 w 4"/>
                <a:gd name="T5" fmla="*/ 8 h 10"/>
                <a:gd name="T6" fmla="*/ 2 w 4"/>
                <a:gd name="T7" fmla="*/ 10 h 10"/>
                <a:gd name="T8" fmla="*/ 4 w 4"/>
                <a:gd name="T9" fmla="*/ 8 h 10"/>
                <a:gd name="T10" fmla="*/ 3 w 4"/>
                <a:gd name="T11" fmla="*/ 0 h 10"/>
                <a:gd name="T12" fmla="*/ 2 w 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0"/>
                  </a:moveTo>
                  <a:cubicBezTo>
                    <a:pt x="1" y="0"/>
                    <a:pt x="1" y="0"/>
                    <a:pt x="0" y="0"/>
                  </a:cubicBezTo>
                  <a:cubicBezTo>
                    <a:pt x="0" y="8"/>
                    <a:pt x="0" y="8"/>
                    <a:pt x="0" y="8"/>
                  </a:cubicBezTo>
                  <a:cubicBezTo>
                    <a:pt x="2" y="10"/>
                    <a:pt x="2" y="10"/>
                    <a:pt x="2" y="10"/>
                  </a:cubicBezTo>
                  <a:cubicBezTo>
                    <a:pt x="4" y="8"/>
                    <a:pt x="4" y="8"/>
                    <a:pt x="4" y="8"/>
                  </a:cubicBezTo>
                  <a:cubicBezTo>
                    <a:pt x="3" y="0"/>
                    <a:pt x="3" y="0"/>
                    <a:pt x="3" y="0"/>
                  </a:cubicBezTo>
                  <a:cubicBezTo>
                    <a:pt x="3"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85" name="Freeform 71">
              <a:extLst>
                <a:ext uri="{FF2B5EF4-FFF2-40B4-BE49-F238E27FC236}">
                  <a16:creationId xmlns:a16="http://schemas.microsoft.com/office/drawing/2014/main" id="{845D6CAC-B8F0-425F-8431-8D1D97C8B885}"/>
                </a:ext>
              </a:extLst>
            </p:cNvPr>
            <p:cNvSpPr>
              <a:spLocks/>
            </p:cNvSpPr>
            <p:nvPr/>
          </p:nvSpPr>
          <p:spPr bwMode="auto">
            <a:xfrm>
              <a:off x="8466138" y="3195638"/>
              <a:ext cx="147638" cy="174625"/>
            </a:xfrm>
            <a:custGeom>
              <a:avLst/>
              <a:gdLst>
                <a:gd name="T0" fmla="*/ 17 w 17"/>
                <a:gd name="T1" fmla="*/ 13 h 20"/>
                <a:gd name="T2" fmla="*/ 9 w 17"/>
                <a:gd name="T3" fmla="*/ 20 h 20"/>
                <a:gd name="T4" fmla="*/ 0 w 17"/>
                <a:gd name="T5" fmla="*/ 13 h 20"/>
                <a:gd name="T6" fmla="*/ 0 w 17"/>
                <a:gd name="T7" fmla="*/ 8 h 20"/>
                <a:gd name="T8" fmla="*/ 9 w 17"/>
                <a:gd name="T9" fmla="*/ 0 h 20"/>
                <a:gd name="T10" fmla="*/ 17 w 17"/>
                <a:gd name="T11" fmla="*/ 8 h 20"/>
                <a:gd name="T12" fmla="*/ 17 w 17"/>
                <a:gd name="T13" fmla="*/ 13 h 20"/>
              </a:gdLst>
              <a:ahLst/>
              <a:cxnLst>
                <a:cxn ang="0">
                  <a:pos x="T0" y="T1"/>
                </a:cxn>
                <a:cxn ang="0">
                  <a:pos x="T2" y="T3"/>
                </a:cxn>
                <a:cxn ang="0">
                  <a:pos x="T4" y="T5"/>
                </a:cxn>
                <a:cxn ang="0">
                  <a:pos x="T6" y="T7"/>
                </a:cxn>
                <a:cxn ang="0">
                  <a:pos x="T8" y="T9"/>
                </a:cxn>
                <a:cxn ang="0">
                  <a:pos x="T10" y="T11"/>
                </a:cxn>
                <a:cxn ang="0">
                  <a:pos x="T12" y="T13"/>
                </a:cxn>
              </a:cxnLst>
              <a:rect l="0" t="0" r="r" b="b"/>
              <a:pathLst>
                <a:path w="17" h="20">
                  <a:moveTo>
                    <a:pt x="17" y="13"/>
                  </a:moveTo>
                  <a:cubicBezTo>
                    <a:pt x="17" y="17"/>
                    <a:pt x="13" y="20"/>
                    <a:pt x="9" y="20"/>
                  </a:cubicBezTo>
                  <a:cubicBezTo>
                    <a:pt x="4" y="20"/>
                    <a:pt x="0" y="17"/>
                    <a:pt x="0" y="13"/>
                  </a:cubicBezTo>
                  <a:cubicBezTo>
                    <a:pt x="0" y="8"/>
                    <a:pt x="0" y="8"/>
                    <a:pt x="0" y="8"/>
                  </a:cubicBezTo>
                  <a:cubicBezTo>
                    <a:pt x="0" y="4"/>
                    <a:pt x="4" y="0"/>
                    <a:pt x="9" y="0"/>
                  </a:cubicBezTo>
                  <a:cubicBezTo>
                    <a:pt x="13" y="0"/>
                    <a:pt x="17" y="4"/>
                    <a:pt x="17" y="8"/>
                  </a:cubicBezTo>
                  <a:lnTo>
                    <a:pt x="1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86" name="Rectangle 72">
              <a:extLst>
                <a:ext uri="{FF2B5EF4-FFF2-40B4-BE49-F238E27FC236}">
                  <a16:creationId xmlns:a16="http://schemas.microsoft.com/office/drawing/2014/main" id="{70D5809A-73B5-4343-BDFC-13197CD55771}"/>
                </a:ext>
              </a:extLst>
            </p:cNvPr>
            <p:cNvSpPr>
              <a:spLocks noChangeArrowheads="1"/>
            </p:cNvSpPr>
            <p:nvPr/>
          </p:nvSpPr>
          <p:spPr bwMode="auto">
            <a:xfrm>
              <a:off x="8743950" y="3265488"/>
              <a:ext cx="279400"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87" name="Rectangle 73">
              <a:extLst>
                <a:ext uri="{FF2B5EF4-FFF2-40B4-BE49-F238E27FC236}">
                  <a16:creationId xmlns:a16="http://schemas.microsoft.com/office/drawing/2014/main" id="{34234AE8-11A0-4D52-8DA0-6FD3BEDE118F}"/>
                </a:ext>
              </a:extLst>
            </p:cNvPr>
            <p:cNvSpPr>
              <a:spLocks noChangeArrowheads="1"/>
            </p:cNvSpPr>
            <p:nvPr/>
          </p:nvSpPr>
          <p:spPr bwMode="auto">
            <a:xfrm>
              <a:off x="8743950" y="3352801"/>
              <a:ext cx="279400"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88" name="Freeform 74">
            <a:extLst>
              <a:ext uri="{FF2B5EF4-FFF2-40B4-BE49-F238E27FC236}">
                <a16:creationId xmlns:a16="http://schemas.microsoft.com/office/drawing/2014/main" id="{9D4AACD5-7384-4560-956D-CF1FF755A7D8}"/>
              </a:ext>
            </a:extLst>
          </p:cNvPr>
          <p:cNvSpPr>
            <a:spLocks noEditPoints="1"/>
          </p:cNvSpPr>
          <p:nvPr/>
        </p:nvSpPr>
        <p:spPr bwMode="auto">
          <a:xfrm flipH="1">
            <a:off x="4253217" y="4441386"/>
            <a:ext cx="605962" cy="493542"/>
          </a:xfrm>
          <a:custGeom>
            <a:avLst/>
            <a:gdLst>
              <a:gd name="T0" fmla="*/ 39 w 81"/>
              <a:gd name="T1" fmla="*/ 35 h 67"/>
              <a:gd name="T2" fmla="*/ 37 w 81"/>
              <a:gd name="T3" fmla="*/ 28 h 67"/>
              <a:gd name="T4" fmla="*/ 41 w 81"/>
              <a:gd name="T5" fmla="*/ 43 h 67"/>
              <a:gd name="T6" fmla="*/ 44 w 81"/>
              <a:gd name="T7" fmla="*/ 51 h 67"/>
              <a:gd name="T8" fmla="*/ 44 w 81"/>
              <a:gd name="T9" fmla="*/ 46 h 67"/>
              <a:gd name="T10" fmla="*/ 64 w 81"/>
              <a:gd name="T11" fmla="*/ 13 h 67"/>
              <a:gd name="T12" fmla="*/ 62 w 81"/>
              <a:gd name="T13" fmla="*/ 17 h 67"/>
              <a:gd name="T14" fmla="*/ 56 w 81"/>
              <a:gd name="T15" fmla="*/ 17 h 67"/>
              <a:gd name="T16" fmla="*/ 55 w 81"/>
              <a:gd name="T17" fmla="*/ 13 h 67"/>
              <a:gd name="T18" fmla="*/ 25 w 81"/>
              <a:gd name="T19" fmla="*/ 17 h 67"/>
              <a:gd name="T20" fmla="*/ 19 w 81"/>
              <a:gd name="T21" fmla="*/ 17 h 67"/>
              <a:gd name="T22" fmla="*/ 19 w 81"/>
              <a:gd name="T23" fmla="*/ 13 h 67"/>
              <a:gd name="T24" fmla="*/ 0 w 81"/>
              <a:gd name="T25" fmla="*/ 30 h 67"/>
              <a:gd name="T26" fmla="*/ 17 w 81"/>
              <a:gd name="T27" fmla="*/ 67 h 67"/>
              <a:gd name="T28" fmla="*/ 81 w 81"/>
              <a:gd name="T29" fmla="*/ 50 h 67"/>
              <a:gd name="T30" fmla="*/ 64 w 81"/>
              <a:gd name="T31" fmla="*/ 13 h 67"/>
              <a:gd name="T32" fmla="*/ 41 w 81"/>
              <a:gd name="T33" fmla="*/ 54 h 67"/>
              <a:gd name="T34" fmla="*/ 39 w 81"/>
              <a:gd name="T35" fmla="*/ 57 h 67"/>
              <a:gd name="T36" fmla="*/ 32 w 81"/>
              <a:gd name="T37" fmla="*/ 51 h 67"/>
              <a:gd name="T38" fmla="*/ 33 w 81"/>
              <a:gd name="T39" fmla="*/ 45 h 67"/>
              <a:gd name="T40" fmla="*/ 39 w 81"/>
              <a:gd name="T41" fmla="*/ 42 h 67"/>
              <a:gd name="T42" fmla="*/ 32 w 81"/>
              <a:gd name="T43" fmla="*/ 33 h 67"/>
              <a:gd name="T44" fmla="*/ 39 w 81"/>
              <a:gd name="T45" fmla="*/ 25 h 67"/>
              <a:gd name="T46" fmla="*/ 41 w 81"/>
              <a:gd name="T47" fmla="*/ 23 h 67"/>
              <a:gd name="T48" fmla="*/ 48 w 81"/>
              <a:gd name="T49" fmla="*/ 28 h 67"/>
              <a:gd name="T50" fmla="*/ 46 w 81"/>
              <a:gd name="T51" fmla="*/ 34 h 67"/>
              <a:gd name="T52" fmla="*/ 41 w 81"/>
              <a:gd name="T53" fmla="*/ 27 h 67"/>
              <a:gd name="T54" fmla="*/ 48 w 81"/>
              <a:gd name="T55" fmla="*/ 42 h 67"/>
              <a:gd name="T56" fmla="*/ 47 w 81"/>
              <a:gd name="T57" fmla="*/ 52 h 67"/>
              <a:gd name="T58" fmla="*/ 34 w 81"/>
              <a:gd name="T59" fmla="*/ 3 h 67"/>
              <a:gd name="T60" fmla="*/ 56 w 81"/>
              <a:gd name="T61" fmla="*/ 13 h 67"/>
              <a:gd name="T62" fmla="*/ 61 w 81"/>
              <a:gd name="T63" fmla="*/ 16 h 67"/>
              <a:gd name="T64" fmla="*/ 50 w 81"/>
              <a:gd name="T65" fmla="*/ 0 h 67"/>
              <a:gd name="T66" fmla="*/ 20 w 81"/>
              <a:gd name="T67" fmla="*/ 13 h 67"/>
              <a:gd name="T68" fmla="*/ 24 w 81"/>
              <a:gd name="T69"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1" h="67">
                <a:moveTo>
                  <a:pt x="35" y="30"/>
                </a:moveTo>
                <a:cubicBezTo>
                  <a:pt x="35" y="32"/>
                  <a:pt x="37" y="33"/>
                  <a:pt x="39" y="35"/>
                </a:cubicBezTo>
                <a:cubicBezTo>
                  <a:pt x="39" y="27"/>
                  <a:pt x="39" y="27"/>
                  <a:pt x="39" y="27"/>
                </a:cubicBezTo>
                <a:cubicBezTo>
                  <a:pt x="38" y="27"/>
                  <a:pt x="37" y="27"/>
                  <a:pt x="37" y="28"/>
                </a:cubicBezTo>
                <a:cubicBezTo>
                  <a:pt x="36" y="29"/>
                  <a:pt x="35" y="29"/>
                  <a:pt x="35" y="30"/>
                </a:cubicBezTo>
                <a:close/>
                <a:moveTo>
                  <a:pt x="41" y="43"/>
                </a:moveTo>
                <a:cubicBezTo>
                  <a:pt x="41" y="52"/>
                  <a:pt x="41" y="52"/>
                  <a:pt x="41" y="52"/>
                </a:cubicBezTo>
                <a:cubicBezTo>
                  <a:pt x="42" y="52"/>
                  <a:pt x="43" y="52"/>
                  <a:pt x="44" y="51"/>
                </a:cubicBezTo>
                <a:cubicBezTo>
                  <a:pt x="45" y="50"/>
                  <a:pt x="45" y="49"/>
                  <a:pt x="45" y="48"/>
                </a:cubicBezTo>
                <a:cubicBezTo>
                  <a:pt x="45" y="47"/>
                  <a:pt x="45" y="47"/>
                  <a:pt x="44" y="46"/>
                </a:cubicBezTo>
                <a:cubicBezTo>
                  <a:pt x="44" y="45"/>
                  <a:pt x="43" y="44"/>
                  <a:pt x="41" y="43"/>
                </a:cubicBezTo>
                <a:close/>
                <a:moveTo>
                  <a:pt x="64" y="13"/>
                </a:moveTo>
                <a:cubicBezTo>
                  <a:pt x="62" y="13"/>
                  <a:pt x="62" y="13"/>
                  <a:pt x="62" y="13"/>
                </a:cubicBezTo>
                <a:cubicBezTo>
                  <a:pt x="62" y="14"/>
                  <a:pt x="62" y="15"/>
                  <a:pt x="62" y="17"/>
                </a:cubicBezTo>
                <a:cubicBezTo>
                  <a:pt x="62" y="17"/>
                  <a:pt x="62" y="17"/>
                  <a:pt x="62" y="17"/>
                </a:cubicBezTo>
                <a:cubicBezTo>
                  <a:pt x="56" y="17"/>
                  <a:pt x="56" y="17"/>
                  <a:pt x="56" y="17"/>
                </a:cubicBezTo>
                <a:cubicBezTo>
                  <a:pt x="56" y="17"/>
                  <a:pt x="56" y="17"/>
                  <a:pt x="56" y="17"/>
                </a:cubicBezTo>
                <a:cubicBezTo>
                  <a:pt x="56" y="15"/>
                  <a:pt x="56" y="14"/>
                  <a:pt x="55" y="13"/>
                </a:cubicBezTo>
                <a:cubicBezTo>
                  <a:pt x="26" y="13"/>
                  <a:pt x="26" y="13"/>
                  <a:pt x="26" y="13"/>
                </a:cubicBezTo>
                <a:cubicBezTo>
                  <a:pt x="25" y="14"/>
                  <a:pt x="25" y="15"/>
                  <a:pt x="25" y="17"/>
                </a:cubicBezTo>
                <a:cubicBezTo>
                  <a:pt x="25" y="17"/>
                  <a:pt x="25" y="17"/>
                  <a:pt x="25" y="17"/>
                </a:cubicBezTo>
                <a:cubicBezTo>
                  <a:pt x="19" y="17"/>
                  <a:pt x="19" y="17"/>
                  <a:pt x="19" y="17"/>
                </a:cubicBezTo>
                <a:cubicBezTo>
                  <a:pt x="19" y="17"/>
                  <a:pt x="19" y="17"/>
                  <a:pt x="19" y="17"/>
                </a:cubicBezTo>
                <a:cubicBezTo>
                  <a:pt x="19" y="15"/>
                  <a:pt x="19" y="14"/>
                  <a:pt x="19" y="13"/>
                </a:cubicBezTo>
                <a:cubicBezTo>
                  <a:pt x="17" y="13"/>
                  <a:pt x="17" y="13"/>
                  <a:pt x="17" y="13"/>
                </a:cubicBezTo>
                <a:cubicBezTo>
                  <a:pt x="8" y="13"/>
                  <a:pt x="0" y="20"/>
                  <a:pt x="0" y="30"/>
                </a:cubicBezTo>
                <a:cubicBezTo>
                  <a:pt x="0" y="50"/>
                  <a:pt x="0" y="50"/>
                  <a:pt x="0" y="50"/>
                </a:cubicBezTo>
                <a:cubicBezTo>
                  <a:pt x="0" y="59"/>
                  <a:pt x="8" y="67"/>
                  <a:pt x="17" y="67"/>
                </a:cubicBezTo>
                <a:cubicBezTo>
                  <a:pt x="64" y="67"/>
                  <a:pt x="64" y="67"/>
                  <a:pt x="64" y="67"/>
                </a:cubicBezTo>
                <a:cubicBezTo>
                  <a:pt x="73" y="67"/>
                  <a:pt x="81" y="59"/>
                  <a:pt x="81" y="50"/>
                </a:cubicBezTo>
                <a:cubicBezTo>
                  <a:pt x="81" y="30"/>
                  <a:pt x="81" y="30"/>
                  <a:pt x="81" y="30"/>
                </a:cubicBezTo>
                <a:cubicBezTo>
                  <a:pt x="81" y="20"/>
                  <a:pt x="73" y="13"/>
                  <a:pt x="64" y="13"/>
                </a:cubicBezTo>
                <a:close/>
                <a:moveTo>
                  <a:pt x="47" y="52"/>
                </a:moveTo>
                <a:cubicBezTo>
                  <a:pt x="45" y="53"/>
                  <a:pt x="43" y="54"/>
                  <a:pt x="41" y="54"/>
                </a:cubicBezTo>
                <a:cubicBezTo>
                  <a:pt x="41" y="57"/>
                  <a:pt x="41" y="57"/>
                  <a:pt x="41" y="57"/>
                </a:cubicBezTo>
                <a:cubicBezTo>
                  <a:pt x="39" y="57"/>
                  <a:pt x="39" y="57"/>
                  <a:pt x="39" y="57"/>
                </a:cubicBezTo>
                <a:cubicBezTo>
                  <a:pt x="39" y="54"/>
                  <a:pt x="39" y="54"/>
                  <a:pt x="39" y="54"/>
                </a:cubicBezTo>
                <a:cubicBezTo>
                  <a:pt x="36" y="54"/>
                  <a:pt x="34" y="53"/>
                  <a:pt x="32" y="51"/>
                </a:cubicBezTo>
                <a:cubicBezTo>
                  <a:pt x="33" y="45"/>
                  <a:pt x="33" y="45"/>
                  <a:pt x="33" y="45"/>
                </a:cubicBezTo>
                <a:cubicBezTo>
                  <a:pt x="33" y="45"/>
                  <a:pt x="33" y="45"/>
                  <a:pt x="33" y="45"/>
                </a:cubicBezTo>
                <a:cubicBezTo>
                  <a:pt x="34" y="50"/>
                  <a:pt x="36" y="52"/>
                  <a:pt x="39" y="52"/>
                </a:cubicBezTo>
                <a:cubicBezTo>
                  <a:pt x="39" y="42"/>
                  <a:pt x="39" y="42"/>
                  <a:pt x="39" y="42"/>
                </a:cubicBezTo>
                <a:cubicBezTo>
                  <a:pt x="36" y="40"/>
                  <a:pt x="34" y="38"/>
                  <a:pt x="33" y="37"/>
                </a:cubicBezTo>
                <a:cubicBezTo>
                  <a:pt x="32" y="36"/>
                  <a:pt x="32" y="34"/>
                  <a:pt x="32" y="33"/>
                </a:cubicBezTo>
                <a:cubicBezTo>
                  <a:pt x="32" y="31"/>
                  <a:pt x="33" y="29"/>
                  <a:pt x="34" y="28"/>
                </a:cubicBezTo>
                <a:cubicBezTo>
                  <a:pt x="36" y="26"/>
                  <a:pt x="37" y="26"/>
                  <a:pt x="39" y="25"/>
                </a:cubicBezTo>
                <a:cubicBezTo>
                  <a:pt x="39" y="23"/>
                  <a:pt x="39" y="23"/>
                  <a:pt x="39" y="23"/>
                </a:cubicBezTo>
                <a:cubicBezTo>
                  <a:pt x="41" y="23"/>
                  <a:pt x="41" y="23"/>
                  <a:pt x="41" y="23"/>
                </a:cubicBezTo>
                <a:cubicBezTo>
                  <a:pt x="41" y="25"/>
                  <a:pt x="41" y="25"/>
                  <a:pt x="41" y="25"/>
                </a:cubicBezTo>
                <a:cubicBezTo>
                  <a:pt x="44" y="26"/>
                  <a:pt x="46" y="26"/>
                  <a:pt x="48" y="28"/>
                </a:cubicBezTo>
                <a:cubicBezTo>
                  <a:pt x="47" y="34"/>
                  <a:pt x="47" y="34"/>
                  <a:pt x="47" y="34"/>
                </a:cubicBezTo>
                <a:cubicBezTo>
                  <a:pt x="46" y="34"/>
                  <a:pt x="46" y="34"/>
                  <a:pt x="46" y="34"/>
                </a:cubicBezTo>
                <a:cubicBezTo>
                  <a:pt x="46" y="31"/>
                  <a:pt x="46" y="30"/>
                  <a:pt x="45" y="29"/>
                </a:cubicBezTo>
                <a:cubicBezTo>
                  <a:pt x="44" y="27"/>
                  <a:pt x="42" y="27"/>
                  <a:pt x="41" y="27"/>
                </a:cubicBezTo>
                <a:cubicBezTo>
                  <a:pt x="41" y="36"/>
                  <a:pt x="41" y="36"/>
                  <a:pt x="41" y="36"/>
                </a:cubicBezTo>
                <a:cubicBezTo>
                  <a:pt x="44" y="38"/>
                  <a:pt x="47" y="40"/>
                  <a:pt x="48" y="42"/>
                </a:cubicBezTo>
                <a:cubicBezTo>
                  <a:pt x="49" y="43"/>
                  <a:pt x="49" y="45"/>
                  <a:pt x="49" y="47"/>
                </a:cubicBezTo>
                <a:cubicBezTo>
                  <a:pt x="49" y="49"/>
                  <a:pt x="49" y="50"/>
                  <a:pt x="47" y="52"/>
                </a:cubicBezTo>
                <a:close/>
                <a:moveTo>
                  <a:pt x="25" y="13"/>
                </a:moveTo>
                <a:cubicBezTo>
                  <a:pt x="26" y="7"/>
                  <a:pt x="29" y="3"/>
                  <a:pt x="34" y="3"/>
                </a:cubicBezTo>
                <a:cubicBezTo>
                  <a:pt x="47" y="3"/>
                  <a:pt x="47" y="3"/>
                  <a:pt x="47" y="3"/>
                </a:cubicBezTo>
                <a:cubicBezTo>
                  <a:pt x="52" y="3"/>
                  <a:pt x="55" y="7"/>
                  <a:pt x="56" y="13"/>
                </a:cubicBezTo>
                <a:cubicBezTo>
                  <a:pt x="57" y="14"/>
                  <a:pt x="57" y="15"/>
                  <a:pt x="57" y="16"/>
                </a:cubicBezTo>
                <a:cubicBezTo>
                  <a:pt x="61" y="16"/>
                  <a:pt x="61" y="16"/>
                  <a:pt x="61" y="16"/>
                </a:cubicBezTo>
                <a:cubicBezTo>
                  <a:pt x="61" y="15"/>
                  <a:pt x="61" y="14"/>
                  <a:pt x="61" y="13"/>
                </a:cubicBezTo>
                <a:cubicBezTo>
                  <a:pt x="59" y="5"/>
                  <a:pt x="55" y="0"/>
                  <a:pt x="50" y="0"/>
                </a:cubicBezTo>
                <a:cubicBezTo>
                  <a:pt x="31" y="0"/>
                  <a:pt x="31" y="0"/>
                  <a:pt x="31" y="0"/>
                </a:cubicBezTo>
                <a:cubicBezTo>
                  <a:pt x="26" y="0"/>
                  <a:pt x="22" y="5"/>
                  <a:pt x="20" y="13"/>
                </a:cubicBezTo>
                <a:cubicBezTo>
                  <a:pt x="20" y="14"/>
                  <a:pt x="20" y="15"/>
                  <a:pt x="20" y="16"/>
                </a:cubicBezTo>
                <a:cubicBezTo>
                  <a:pt x="24" y="16"/>
                  <a:pt x="24" y="16"/>
                  <a:pt x="24" y="16"/>
                </a:cubicBezTo>
                <a:cubicBezTo>
                  <a:pt x="24" y="15"/>
                  <a:pt x="24" y="14"/>
                  <a:pt x="25" y="13"/>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89" name="组合 88">
            <a:extLst>
              <a:ext uri="{FF2B5EF4-FFF2-40B4-BE49-F238E27FC236}">
                <a16:creationId xmlns:a16="http://schemas.microsoft.com/office/drawing/2014/main" id="{E4FBDD23-2D47-47E2-9CC3-13818CD29107}"/>
              </a:ext>
            </a:extLst>
          </p:cNvPr>
          <p:cNvGrpSpPr/>
          <p:nvPr/>
        </p:nvGrpSpPr>
        <p:grpSpPr>
          <a:xfrm flipH="1">
            <a:off x="5287967" y="4439581"/>
            <a:ext cx="605962" cy="493542"/>
            <a:chOff x="10545763" y="3073401"/>
            <a:chExt cx="704850" cy="585788"/>
          </a:xfrm>
          <a:solidFill>
            <a:srgbClr val="466274"/>
          </a:solidFill>
        </p:grpSpPr>
        <p:sp>
          <p:nvSpPr>
            <p:cNvPr id="90" name="Freeform 75">
              <a:extLst>
                <a:ext uri="{FF2B5EF4-FFF2-40B4-BE49-F238E27FC236}">
                  <a16:creationId xmlns:a16="http://schemas.microsoft.com/office/drawing/2014/main" id="{812C0E0E-8993-4E11-AB64-403B3C74DDE7}"/>
                </a:ext>
              </a:extLst>
            </p:cNvPr>
            <p:cNvSpPr>
              <a:spLocks noEditPoints="1"/>
            </p:cNvSpPr>
            <p:nvPr/>
          </p:nvSpPr>
          <p:spPr bwMode="auto">
            <a:xfrm>
              <a:off x="10545763" y="3187701"/>
              <a:ext cx="704850" cy="471488"/>
            </a:xfrm>
            <a:custGeom>
              <a:avLst/>
              <a:gdLst>
                <a:gd name="T0" fmla="*/ 64 w 81"/>
                <a:gd name="T1" fmla="*/ 0 h 54"/>
                <a:gd name="T2" fmla="*/ 62 w 81"/>
                <a:gd name="T3" fmla="*/ 0 h 54"/>
                <a:gd name="T4" fmla="*/ 62 w 81"/>
                <a:gd name="T5" fmla="*/ 4 h 54"/>
                <a:gd name="T6" fmla="*/ 62 w 81"/>
                <a:gd name="T7" fmla="*/ 4 h 54"/>
                <a:gd name="T8" fmla="*/ 56 w 81"/>
                <a:gd name="T9" fmla="*/ 4 h 54"/>
                <a:gd name="T10" fmla="*/ 56 w 81"/>
                <a:gd name="T11" fmla="*/ 4 h 54"/>
                <a:gd name="T12" fmla="*/ 56 w 81"/>
                <a:gd name="T13" fmla="*/ 0 h 54"/>
                <a:gd name="T14" fmla="*/ 26 w 81"/>
                <a:gd name="T15" fmla="*/ 0 h 54"/>
                <a:gd name="T16" fmla="*/ 25 w 81"/>
                <a:gd name="T17" fmla="*/ 4 h 54"/>
                <a:gd name="T18" fmla="*/ 25 w 81"/>
                <a:gd name="T19" fmla="*/ 4 h 54"/>
                <a:gd name="T20" fmla="*/ 19 w 81"/>
                <a:gd name="T21" fmla="*/ 4 h 54"/>
                <a:gd name="T22" fmla="*/ 19 w 81"/>
                <a:gd name="T23" fmla="*/ 4 h 54"/>
                <a:gd name="T24" fmla="*/ 20 w 81"/>
                <a:gd name="T25" fmla="*/ 0 h 54"/>
                <a:gd name="T26" fmla="*/ 17 w 81"/>
                <a:gd name="T27" fmla="*/ 0 h 54"/>
                <a:gd name="T28" fmla="*/ 0 w 81"/>
                <a:gd name="T29" fmla="*/ 17 h 54"/>
                <a:gd name="T30" fmla="*/ 0 w 81"/>
                <a:gd name="T31" fmla="*/ 37 h 54"/>
                <a:gd name="T32" fmla="*/ 17 w 81"/>
                <a:gd name="T33" fmla="*/ 54 h 54"/>
                <a:gd name="T34" fmla="*/ 64 w 81"/>
                <a:gd name="T35" fmla="*/ 54 h 54"/>
                <a:gd name="T36" fmla="*/ 81 w 81"/>
                <a:gd name="T37" fmla="*/ 37 h 54"/>
                <a:gd name="T38" fmla="*/ 81 w 81"/>
                <a:gd name="T39" fmla="*/ 17 h 54"/>
                <a:gd name="T40" fmla="*/ 64 w 81"/>
                <a:gd name="T41" fmla="*/ 0 h 54"/>
                <a:gd name="T42" fmla="*/ 45 w 81"/>
                <a:gd name="T43" fmla="*/ 38 h 54"/>
                <a:gd name="T44" fmla="*/ 36 w 81"/>
                <a:gd name="T45" fmla="*/ 35 h 54"/>
                <a:gd name="T46" fmla="*/ 33 w 81"/>
                <a:gd name="T47" fmla="*/ 29 h 54"/>
                <a:gd name="T48" fmla="*/ 30 w 81"/>
                <a:gd name="T49" fmla="*/ 29 h 54"/>
                <a:gd name="T50" fmla="*/ 30 w 81"/>
                <a:gd name="T51" fmla="*/ 27 h 54"/>
                <a:gd name="T52" fmla="*/ 33 w 81"/>
                <a:gd name="T53" fmla="*/ 27 h 54"/>
                <a:gd name="T54" fmla="*/ 33 w 81"/>
                <a:gd name="T55" fmla="*/ 25 h 54"/>
                <a:gd name="T56" fmla="*/ 33 w 81"/>
                <a:gd name="T57" fmla="*/ 24 h 54"/>
                <a:gd name="T58" fmla="*/ 30 w 81"/>
                <a:gd name="T59" fmla="*/ 24 h 54"/>
                <a:gd name="T60" fmla="*/ 30 w 81"/>
                <a:gd name="T61" fmla="*/ 21 h 54"/>
                <a:gd name="T62" fmla="*/ 33 w 81"/>
                <a:gd name="T63" fmla="*/ 21 h 54"/>
                <a:gd name="T64" fmla="*/ 36 w 81"/>
                <a:gd name="T65" fmla="*/ 16 h 54"/>
                <a:gd name="T66" fmla="*/ 46 w 81"/>
                <a:gd name="T67" fmla="*/ 12 h 54"/>
                <a:gd name="T68" fmla="*/ 51 w 81"/>
                <a:gd name="T69" fmla="*/ 13 h 54"/>
                <a:gd name="T70" fmla="*/ 51 w 81"/>
                <a:gd name="T71" fmla="*/ 16 h 54"/>
                <a:gd name="T72" fmla="*/ 45 w 81"/>
                <a:gd name="T73" fmla="*/ 15 h 54"/>
                <a:gd name="T74" fmla="*/ 39 w 81"/>
                <a:gd name="T75" fmla="*/ 18 h 54"/>
                <a:gd name="T76" fmla="*/ 37 w 81"/>
                <a:gd name="T77" fmla="*/ 21 h 54"/>
                <a:gd name="T78" fmla="*/ 50 w 81"/>
                <a:gd name="T79" fmla="*/ 21 h 54"/>
                <a:gd name="T80" fmla="*/ 50 w 81"/>
                <a:gd name="T81" fmla="*/ 24 h 54"/>
                <a:gd name="T82" fmla="*/ 37 w 81"/>
                <a:gd name="T83" fmla="*/ 24 h 54"/>
                <a:gd name="T84" fmla="*/ 37 w 81"/>
                <a:gd name="T85" fmla="*/ 25 h 54"/>
                <a:gd name="T86" fmla="*/ 37 w 81"/>
                <a:gd name="T87" fmla="*/ 27 h 54"/>
                <a:gd name="T88" fmla="*/ 50 w 81"/>
                <a:gd name="T89" fmla="*/ 27 h 54"/>
                <a:gd name="T90" fmla="*/ 50 w 81"/>
                <a:gd name="T91" fmla="*/ 29 h 54"/>
                <a:gd name="T92" fmla="*/ 37 w 81"/>
                <a:gd name="T93" fmla="*/ 29 h 54"/>
                <a:gd name="T94" fmla="*/ 39 w 81"/>
                <a:gd name="T95" fmla="*/ 32 h 54"/>
                <a:gd name="T96" fmla="*/ 45 w 81"/>
                <a:gd name="T97" fmla="*/ 35 h 54"/>
                <a:gd name="T98" fmla="*/ 51 w 81"/>
                <a:gd name="T99" fmla="*/ 34 h 54"/>
                <a:gd name="T100" fmla="*/ 52 w 81"/>
                <a:gd name="T101" fmla="*/ 37 h 54"/>
                <a:gd name="T102" fmla="*/ 45 w 81"/>
                <a:gd name="T103"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54">
                  <a:moveTo>
                    <a:pt x="64" y="0"/>
                  </a:moveTo>
                  <a:cubicBezTo>
                    <a:pt x="62" y="0"/>
                    <a:pt x="62" y="0"/>
                    <a:pt x="62" y="0"/>
                  </a:cubicBezTo>
                  <a:cubicBezTo>
                    <a:pt x="62" y="1"/>
                    <a:pt x="62" y="2"/>
                    <a:pt x="62" y="4"/>
                  </a:cubicBezTo>
                  <a:cubicBezTo>
                    <a:pt x="62" y="4"/>
                    <a:pt x="62" y="4"/>
                    <a:pt x="62" y="4"/>
                  </a:cubicBezTo>
                  <a:cubicBezTo>
                    <a:pt x="56" y="4"/>
                    <a:pt x="56" y="4"/>
                    <a:pt x="56" y="4"/>
                  </a:cubicBezTo>
                  <a:cubicBezTo>
                    <a:pt x="56" y="4"/>
                    <a:pt x="56" y="4"/>
                    <a:pt x="56" y="4"/>
                  </a:cubicBezTo>
                  <a:cubicBezTo>
                    <a:pt x="56" y="2"/>
                    <a:pt x="56" y="1"/>
                    <a:pt x="56" y="0"/>
                  </a:cubicBezTo>
                  <a:cubicBezTo>
                    <a:pt x="26" y="0"/>
                    <a:pt x="26" y="0"/>
                    <a:pt x="26" y="0"/>
                  </a:cubicBezTo>
                  <a:cubicBezTo>
                    <a:pt x="26" y="1"/>
                    <a:pt x="26" y="2"/>
                    <a:pt x="25" y="4"/>
                  </a:cubicBezTo>
                  <a:cubicBezTo>
                    <a:pt x="25" y="4"/>
                    <a:pt x="25" y="4"/>
                    <a:pt x="25" y="4"/>
                  </a:cubicBezTo>
                  <a:cubicBezTo>
                    <a:pt x="19" y="4"/>
                    <a:pt x="19" y="4"/>
                    <a:pt x="19" y="4"/>
                  </a:cubicBezTo>
                  <a:cubicBezTo>
                    <a:pt x="19" y="4"/>
                    <a:pt x="19" y="4"/>
                    <a:pt x="19" y="4"/>
                  </a:cubicBezTo>
                  <a:cubicBezTo>
                    <a:pt x="19" y="2"/>
                    <a:pt x="19" y="1"/>
                    <a:pt x="20" y="0"/>
                  </a:cubicBezTo>
                  <a:cubicBezTo>
                    <a:pt x="17" y="0"/>
                    <a:pt x="17" y="0"/>
                    <a:pt x="17" y="0"/>
                  </a:cubicBezTo>
                  <a:cubicBezTo>
                    <a:pt x="8" y="0"/>
                    <a:pt x="0" y="7"/>
                    <a:pt x="0" y="17"/>
                  </a:cubicBezTo>
                  <a:cubicBezTo>
                    <a:pt x="0" y="37"/>
                    <a:pt x="0" y="37"/>
                    <a:pt x="0" y="37"/>
                  </a:cubicBezTo>
                  <a:cubicBezTo>
                    <a:pt x="0" y="46"/>
                    <a:pt x="8" y="54"/>
                    <a:pt x="17" y="54"/>
                  </a:cubicBezTo>
                  <a:cubicBezTo>
                    <a:pt x="64" y="54"/>
                    <a:pt x="64" y="54"/>
                    <a:pt x="64" y="54"/>
                  </a:cubicBezTo>
                  <a:cubicBezTo>
                    <a:pt x="74" y="54"/>
                    <a:pt x="81" y="46"/>
                    <a:pt x="81" y="37"/>
                  </a:cubicBezTo>
                  <a:cubicBezTo>
                    <a:pt x="81" y="17"/>
                    <a:pt x="81" y="17"/>
                    <a:pt x="81" y="17"/>
                  </a:cubicBezTo>
                  <a:cubicBezTo>
                    <a:pt x="81" y="7"/>
                    <a:pt x="74" y="0"/>
                    <a:pt x="64" y="0"/>
                  </a:cubicBezTo>
                  <a:close/>
                  <a:moveTo>
                    <a:pt x="45" y="38"/>
                  </a:moveTo>
                  <a:cubicBezTo>
                    <a:pt x="42" y="38"/>
                    <a:pt x="38" y="37"/>
                    <a:pt x="36" y="35"/>
                  </a:cubicBezTo>
                  <a:cubicBezTo>
                    <a:pt x="35" y="33"/>
                    <a:pt x="34" y="31"/>
                    <a:pt x="33" y="29"/>
                  </a:cubicBezTo>
                  <a:cubicBezTo>
                    <a:pt x="30" y="29"/>
                    <a:pt x="30" y="29"/>
                    <a:pt x="30" y="29"/>
                  </a:cubicBezTo>
                  <a:cubicBezTo>
                    <a:pt x="30" y="27"/>
                    <a:pt x="30" y="27"/>
                    <a:pt x="30" y="27"/>
                  </a:cubicBezTo>
                  <a:cubicBezTo>
                    <a:pt x="33" y="27"/>
                    <a:pt x="33" y="27"/>
                    <a:pt x="33" y="27"/>
                  </a:cubicBezTo>
                  <a:cubicBezTo>
                    <a:pt x="33" y="26"/>
                    <a:pt x="33" y="26"/>
                    <a:pt x="33" y="25"/>
                  </a:cubicBezTo>
                  <a:cubicBezTo>
                    <a:pt x="33" y="25"/>
                    <a:pt x="33" y="24"/>
                    <a:pt x="33" y="24"/>
                  </a:cubicBezTo>
                  <a:cubicBezTo>
                    <a:pt x="30" y="24"/>
                    <a:pt x="30" y="24"/>
                    <a:pt x="30" y="24"/>
                  </a:cubicBezTo>
                  <a:cubicBezTo>
                    <a:pt x="30" y="21"/>
                    <a:pt x="30" y="21"/>
                    <a:pt x="30" y="21"/>
                  </a:cubicBezTo>
                  <a:cubicBezTo>
                    <a:pt x="33" y="21"/>
                    <a:pt x="33" y="21"/>
                    <a:pt x="33" y="21"/>
                  </a:cubicBezTo>
                  <a:cubicBezTo>
                    <a:pt x="34" y="19"/>
                    <a:pt x="35" y="17"/>
                    <a:pt x="36" y="16"/>
                  </a:cubicBezTo>
                  <a:cubicBezTo>
                    <a:pt x="39" y="13"/>
                    <a:pt x="42" y="12"/>
                    <a:pt x="46" y="12"/>
                  </a:cubicBezTo>
                  <a:cubicBezTo>
                    <a:pt x="48" y="12"/>
                    <a:pt x="50" y="13"/>
                    <a:pt x="51" y="13"/>
                  </a:cubicBezTo>
                  <a:cubicBezTo>
                    <a:pt x="51" y="16"/>
                    <a:pt x="51" y="16"/>
                    <a:pt x="51" y="16"/>
                  </a:cubicBezTo>
                  <a:cubicBezTo>
                    <a:pt x="49" y="16"/>
                    <a:pt x="48" y="15"/>
                    <a:pt x="45" y="15"/>
                  </a:cubicBezTo>
                  <a:cubicBezTo>
                    <a:pt x="43" y="15"/>
                    <a:pt x="41" y="16"/>
                    <a:pt x="39" y="18"/>
                  </a:cubicBezTo>
                  <a:cubicBezTo>
                    <a:pt x="38" y="19"/>
                    <a:pt x="38" y="20"/>
                    <a:pt x="37" y="21"/>
                  </a:cubicBezTo>
                  <a:cubicBezTo>
                    <a:pt x="50" y="21"/>
                    <a:pt x="50" y="21"/>
                    <a:pt x="50" y="21"/>
                  </a:cubicBezTo>
                  <a:cubicBezTo>
                    <a:pt x="50" y="24"/>
                    <a:pt x="50" y="24"/>
                    <a:pt x="50" y="24"/>
                  </a:cubicBezTo>
                  <a:cubicBezTo>
                    <a:pt x="37" y="24"/>
                    <a:pt x="37" y="24"/>
                    <a:pt x="37" y="24"/>
                  </a:cubicBezTo>
                  <a:cubicBezTo>
                    <a:pt x="37" y="24"/>
                    <a:pt x="37" y="25"/>
                    <a:pt x="37" y="25"/>
                  </a:cubicBezTo>
                  <a:cubicBezTo>
                    <a:pt x="37" y="26"/>
                    <a:pt x="37" y="26"/>
                    <a:pt x="37" y="27"/>
                  </a:cubicBezTo>
                  <a:cubicBezTo>
                    <a:pt x="50" y="27"/>
                    <a:pt x="50" y="27"/>
                    <a:pt x="50" y="27"/>
                  </a:cubicBezTo>
                  <a:cubicBezTo>
                    <a:pt x="50" y="29"/>
                    <a:pt x="50" y="29"/>
                    <a:pt x="50" y="29"/>
                  </a:cubicBezTo>
                  <a:cubicBezTo>
                    <a:pt x="37" y="29"/>
                    <a:pt x="37" y="29"/>
                    <a:pt x="37" y="29"/>
                  </a:cubicBezTo>
                  <a:cubicBezTo>
                    <a:pt x="38" y="30"/>
                    <a:pt x="38" y="32"/>
                    <a:pt x="39" y="32"/>
                  </a:cubicBezTo>
                  <a:cubicBezTo>
                    <a:pt x="41" y="34"/>
                    <a:pt x="43" y="35"/>
                    <a:pt x="45" y="35"/>
                  </a:cubicBezTo>
                  <a:cubicBezTo>
                    <a:pt x="48" y="35"/>
                    <a:pt x="50" y="34"/>
                    <a:pt x="51" y="34"/>
                  </a:cubicBezTo>
                  <a:cubicBezTo>
                    <a:pt x="52" y="37"/>
                    <a:pt x="52" y="37"/>
                    <a:pt x="52" y="37"/>
                  </a:cubicBezTo>
                  <a:cubicBezTo>
                    <a:pt x="50" y="37"/>
                    <a:pt x="48" y="38"/>
                    <a:pt x="4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91" name="Freeform 76">
              <a:extLst>
                <a:ext uri="{FF2B5EF4-FFF2-40B4-BE49-F238E27FC236}">
                  <a16:creationId xmlns:a16="http://schemas.microsoft.com/office/drawing/2014/main" id="{6C95D311-D23D-487A-ABAA-650EB78E8725}"/>
                </a:ext>
              </a:extLst>
            </p:cNvPr>
            <p:cNvSpPr>
              <a:spLocks/>
            </p:cNvSpPr>
            <p:nvPr/>
          </p:nvSpPr>
          <p:spPr bwMode="auto">
            <a:xfrm>
              <a:off x="10718800" y="3073401"/>
              <a:ext cx="357188" cy="139700"/>
            </a:xfrm>
            <a:custGeom>
              <a:avLst/>
              <a:gdLst>
                <a:gd name="T0" fmla="*/ 41 w 41"/>
                <a:gd name="T1" fmla="*/ 13 h 16"/>
                <a:gd name="T2" fmla="*/ 30 w 41"/>
                <a:gd name="T3" fmla="*/ 0 h 16"/>
                <a:gd name="T4" fmla="*/ 12 w 41"/>
                <a:gd name="T5" fmla="*/ 0 h 16"/>
                <a:gd name="T6" fmla="*/ 1 w 41"/>
                <a:gd name="T7" fmla="*/ 13 h 16"/>
                <a:gd name="T8" fmla="*/ 0 w 41"/>
                <a:gd name="T9" fmla="*/ 16 h 16"/>
                <a:gd name="T10" fmla="*/ 4 w 41"/>
                <a:gd name="T11" fmla="*/ 16 h 16"/>
                <a:gd name="T12" fmla="*/ 5 w 41"/>
                <a:gd name="T13" fmla="*/ 13 h 16"/>
                <a:gd name="T14" fmla="*/ 14 w 41"/>
                <a:gd name="T15" fmla="*/ 3 h 16"/>
                <a:gd name="T16" fmla="*/ 28 w 41"/>
                <a:gd name="T17" fmla="*/ 3 h 16"/>
                <a:gd name="T18" fmla="*/ 37 w 41"/>
                <a:gd name="T19" fmla="*/ 13 h 16"/>
                <a:gd name="T20" fmla="*/ 37 w 41"/>
                <a:gd name="T21" fmla="*/ 16 h 16"/>
                <a:gd name="T22" fmla="*/ 41 w 41"/>
                <a:gd name="T23" fmla="*/ 16 h 16"/>
                <a:gd name="T24" fmla="*/ 41 w 41"/>
                <a:gd name="T25"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6">
                  <a:moveTo>
                    <a:pt x="41" y="13"/>
                  </a:moveTo>
                  <a:cubicBezTo>
                    <a:pt x="39" y="5"/>
                    <a:pt x="35" y="0"/>
                    <a:pt x="30" y="0"/>
                  </a:cubicBezTo>
                  <a:cubicBezTo>
                    <a:pt x="12" y="0"/>
                    <a:pt x="12" y="0"/>
                    <a:pt x="12" y="0"/>
                  </a:cubicBezTo>
                  <a:cubicBezTo>
                    <a:pt x="7" y="0"/>
                    <a:pt x="2" y="5"/>
                    <a:pt x="1" y="13"/>
                  </a:cubicBezTo>
                  <a:cubicBezTo>
                    <a:pt x="0" y="14"/>
                    <a:pt x="0" y="15"/>
                    <a:pt x="0" y="16"/>
                  </a:cubicBezTo>
                  <a:cubicBezTo>
                    <a:pt x="4" y="16"/>
                    <a:pt x="4" y="16"/>
                    <a:pt x="4" y="16"/>
                  </a:cubicBezTo>
                  <a:cubicBezTo>
                    <a:pt x="5" y="15"/>
                    <a:pt x="5" y="14"/>
                    <a:pt x="5" y="13"/>
                  </a:cubicBezTo>
                  <a:cubicBezTo>
                    <a:pt x="6" y="7"/>
                    <a:pt x="10" y="3"/>
                    <a:pt x="14" y="3"/>
                  </a:cubicBezTo>
                  <a:cubicBezTo>
                    <a:pt x="28" y="3"/>
                    <a:pt x="28" y="3"/>
                    <a:pt x="28" y="3"/>
                  </a:cubicBezTo>
                  <a:cubicBezTo>
                    <a:pt x="32" y="3"/>
                    <a:pt x="35" y="7"/>
                    <a:pt x="37" y="13"/>
                  </a:cubicBezTo>
                  <a:cubicBezTo>
                    <a:pt x="37" y="14"/>
                    <a:pt x="37" y="15"/>
                    <a:pt x="37" y="16"/>
                  </a:cubicBezTo>
                  <a:cubicBezTo>
                    <a:pt x="41" y="16"/>
                    <a:pt x="41" y="16"/>
                    <a:pt x="41" y="16"/>
                  </a:cubicBezTo>
                  <a:cubicBezTo>
                    <a:pt x="41" y="15"/>
                    <a:pt x="41" y="14"/>
                    <a:pt x="4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92" name="Freeform 77">
            <a:extLst>
              <a:ext uri="{FF2B5EF4-FFF2-40B4-BE49-F238E27FC236}">
                <a16:creationId xmlns:a16="http://schemas.microsoft.com/office/drawing/2014/main" id="{F4E1113B-DC8D-4ACA-9165-D13BEE62765E}"/>
              </a:ext>
            </a:extLst>
          </p:cNvPr>
          <p:cNvSpPr>
            <a:spLocks noEditPoints="1"/>
          </p:cNvSpPr>
          <p:nvPr/>
        </p:nvSpPr>
        <p:spPr bwMode="auto">
          <a:xfrm flipH="1">
            <a:off x="6344421" y="4437774"/>
            <a:ext cx="442189" cy="573793"/>
          </a:xfrm>
          <a:custGeom>
            <a:avLst/>
            <a:gdLst>
              <a:gd name="T0" fmla="*/ 57 w 59"/>
              <a:gd name="T1" fmla="*/ 38 h 78"/>
              <a:gd name="T2" fmla="*/ 37 w 59"/>
              <a:gd name="T3" fmla="*/ 12 h 78"/>
              <a:gd name="T4" fmla="*/ 36 w 59"/>
              <a:gd name="T5" fmla="*/ 10 h 78"/>
              <a:gd name="T6" fmla="*/ 38 w 59"/>
              <a:gd name="T7" fmla="*/ 7 h 78"/>
              <a:gd name="T8" fmla="*/ 41 w 59"/>
              <a:gd name="T9" fmla="*/ 3 h 78"/>
              <a:gd name="T10" fmla="*/ 41 w 59"/>
              <a:gd name="T11" fmla="*/ 2 h 78"/>
              <a:gd name="T12" fmla="*/ 40 w 59"/>
              <a:gd name="T13" fmla="*/ 1 h 78"/>
              <a:gd name="T14" fmla="*/ 36 w 59"/>
              <a:gd name="T15" fmla="*/ 2 h 78"/>
              <a:gd name="T16" fmla="*/ 18 w 59"/>
              <a:gd name="T17" fmla="*/ 2 h 78"/>
              <a:gd name="T18" fmla="*/ 19 w 59"/>
              <a:gd name="T19" fmla="*/ 5 h 78"/>
              <a:gd name="T20" fmla="*/ 22 w 59"/>
              <a:gd name="T21" fmla="*/ 11 h 78"/>
              <a:gd name="T22" fmla="*/ 22 w 59"/>
              <a:gd name="T23" fmla="*/ 13 h 78"/>
              <a:gd name="T24" fmla="*/ 0 w 59"/>
              <a:gd name="T25" fmla="*/ 59 h 78"/>
              <a:gd name="T26" fmla="*/ 29 w 59"/>
              <a:gd name="T27" fmla="*/ 78 h 78"/>
              <a:gd name="T28" fmla="*/ 56 w 59"/>
              <a:gd name="T29" fmla="*/ 70 h 78"/>
              <a:gd name="T30" fmla="*/ 59 w 59"/>
              <a:gd name="T31" fmla="*/ 59 h 78"/>
              <a:gd name="T32" fmla="*/ 20 w 59"/>
              <a:gd name="T33" fmla="*/ 4 h 78"/>
              <a:gd name="T34" fmla="*/ 20 w 59"/>
              <a:gd name="T35" fmla="*/ 3 h 78"/>
              <a:gd name="T36" fmla="*/ 36 w 59"/>
              <a:gd name="T37" fmla="*/ 4 h 78"/>
              <a:gd name="T38" fmla="*/ 37 w 59"/>
              <a:gd name="T39" fmla="*/ 6 h 78"/>
              <a:gd name="T40" fmla="*/ 24 w 59"/>
              <a:gd name="T41" fmla="*/ 8 h 78"/>
              <a:gd name="T42" fmla="*/ 36 w 59"/>
              <a:gd name="T43" fmla="*/ 11 h 78"/>
              <a:gd name="T44" fmla="*/ 36 w 59"/>
              <a:gd name="T45" fmla="*/ 12 h 78"/>
              <a:gd name="T46" fmla="*/ 25 w 59"/>
              <a:gd name="T47" fmla="*/ 13 h 78"/>
              <a:gd name="T48" fmla="*/ 23 w 59"/>
              <a:gd name="T49" fmla="*/ 12 h 78"/>
              <a:gd name="T50" fmla="*/ 23 w 59"/>
              <a:gd name="T51" fmla="*/ 11 h 78"/>
              <a:gd name="T52" fmla="*/ 26 w 59"/>
              <a:gd name="T53" fmla="*/ 11 h 78"/>
              <a:gd name="T54" fmla="*/ 35 w 59"/>
              <a:gd name="T55" fmla="*/ 11 h 78"/>
              <a:gd name="T56" fmla="*/ 55 w 59"/>
              <a:gd name="T57" fmla="*/ 70 h 78"/>
              <a:gd name="T58" fmla="*/ 4 w 59"/>
              <a:gd name="T59" fmla="*/ 70 h 78"/>
              <a:gd name="T60" fmla="*/ 4 w 59"/>
              <a:gd name="T61" fmla="*/ 38 h 78"/>
              <a:gd name="T62" fmla="*/ 4 w 59"/>
              <a:gd name="T63" fmla="*/ 38 h 78"/>
              <a:gd name="T64" fmla="*/ 36 w 59"/>
              <a:gd name="T65" fmla="*/ 15 h 78"/>
              <a:gd name="T66" fmla="*/ 55 w 59"/>
              <a:gd name="T67" fmla="*/ 38 h 78"/>
              <a:gd name="T68" fmla="*/ 56 w 59"/>
              <a:gd name="T69" fmla="*/ 45 h 78"/>
              <a:gd name="T70" fmla="*/ 55 w 59"/>
              <a:gd name="T71" fmla="*/ 70 h 78"/>
              <a:gd name="T72" fmla="*/ 30 w 59"/>
              <a:gd name="T73" fmla="*/ 30 h 78"/>
              <a:gd name="T74" fmla="*/ 36 w 59"/>
              <a:gd name="T75" fmla="*/ 38 h 78"/>
              <a:gd name="T76" fmla="*/ 38 w 59"/>
              <a:gd name="T77" fmla="*/ 38 h 78"/>
              <a:gd name="T78" fmla="*/ 39 w 59"/>
              <a:gd name="T79" fmla="*/ 30 h 78"/>
              <a:gd name="T80" fmla="*/ 30 w 59"/>
              <a:gd name="T81" fmla="*/ 24 h 78"/>
              <a:gd name="T82" fmla="*/ 28 w 59"/>
              <a:gd name="T83" fmla="*/ 25 h 78"/>
              <a:gd name="T84" fmla="*/ 21 w 59"/>
              <a:gd name="T85" fmla="*/ 30 h 78"/>
              <a:gd name="T86" fmla="*/ 20 w 59"/>
              <a:gd name="T87" fmla="*/ 42 h 78"/>
              <a:gd name="T88" fmla="*/ 28 w 59"/>
              <a:gd name="T89" fmla="*/ 60 h 78"/>
              <a:gd name="T90" fmla="*/ 21 w 59"/>
              <a:gd name="T91" fmla="*/ 51 h 78"/>
              <a:gd name="T92" fmla="*/ 18 w 59"/>
              <a:gd name="T93" fmla="*/ 59 h 78"/>
              <a:gd name="T94" fmla="*/ 28 w 59"/>
              <a:gd name="T95" fmla="*/ 63 h 78"/>
              <a:gd name="T96" fmla="*/ 30 w 59"/>
              <a:gd name="T97" fmla="*/ 66 h 78"/>
              <a:gd name="T98" fmla="*/ 38 w 59"/>
              <a:gd name="T99" fmla="*/ 60 h 78"/>
              <a:gd name="T100" fmla="*/ 39 w 59"/>
              <a:gd name="T101" fmla="*/ 47 h 78"/>
              <a:gd name="T102" fmla="*/ 28 w 59"/>
              <a:gd name="T103" fmla="*/ 39 h 78"/>
              <a:gd name="T104" fmla="*/ 25 w 59"/>
              <a:gd name="T105" fmla="*/ 31 h 78"/>
              <a:gd name="T106" fmla="*/ 28 w 59"/>
              <a:gd name="T107" fmla="*/ 39 h 78"/>
              <a:gd name="T108" fmla="*/ 30 w 59"/>
              <a:gd name="T109" fmla="*/ 60 h 78"/>
              <a:gd name="T110" fmla="*/ 34 w 59"/>
              <a:gd name="T111" fmla="*/ 53 h 78"/>
              <a:gd name="T112" fmla="*/ 34 w 59"/>
              <a:gd name="T113"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78">
                <a:moveTo>
                  <a:pt x="59" y="59"/>
                </a:moveTo>
                <a:cubicBezTo>
                  <a:pt x="59" y="50"/>
                  <a:pt x="57" y="39"/>
                  <a:pt x="57" y="38"/>
                </a:cubicBezTo>
                <a:cubicBezTo>
                  <a:pt x="57" y="27"/>
                  <a:pt x="48" y="18"/>
                  <a:pt x="37" y="13"/>
                </a:cubicBezTo>
                <a:cubicBezTo>
                  <a:pt x="37" y="12"/>
                  <a:pt x="37" y="12"/>
                  <a:pt x="37" y="12"/>
                </a:cubicBezTo>
                <a:cubicBezTo>
                  <a:pt x="37" y="11"/>
                  <a:pt x="37" y="11"/>
                  <a:pt x="37" y="11"/>
                </a:cubicBezTo>
                <a:cubicBezTo>
                  <a:pt x="37" y="10"/>
                  <a:pt x="36" y="10"/>
                  <a:pt x="36" y="10"/>
                </a:cubicBezTo>
                <a:cubicBezTo>
                  <a:pt x="36" y="10"/>
                  <a:pt x="36" y="10"/>
                  <a:pt x="36" y="10"/>
                </a:cubicBezTo>
                <a:cubicBezTo>
                  <a:pt x="36" y="9"/>
                  <a:pt x="37" y="8"/>
                  <a:pt x="38" y="7"/>
                </a:cubicBezTo>
                <a:cubicBezTo>
                  <a:pt x="39" y="6"/>
                  <a:pt x="40" y="5"/>
                  <a:pt x="40" y="4"/>
                </a:cubicBezTo>
                <a:cubicBezTo>
                  <a:pt x="41" y="3"/>
                  <a:pt x="41" y="3"/>
                  <a:pt x="41" y="3"/>
                </a:cubicBezTo>
                <a:cubicBezTo>
                  <a:pt x="41" y="3"/>
                  <a:pt x="41" y="3"/>
                  <a:pt x="41" y="3"/>
                </a:cubicBezTo>
                <a:cubicBezTo>
                  <a:pt x="41" y="3"/>
                  <a:pt x="41" y="3"/>
                  <a:pt x="41" y="2"/>
                </a:cubicBezTo>
                <a:cubicBezTo>
                  <a:pt x="41" y="2"/>
                  <a:pt x="41" y="2"/>
                  <a:pt x="41" y="2"/>
                </a:cubicBezTo>
                <a:cubicBezTo>
                  <a:pt x="40" y="1"/>
                  <a:pt x="40" y="1"/>
                  <a:pt x="40" y="1"/>
                </a:cubicBezTo>
                <a:cubicBezTo>
                  <a:pt x="40" y="1"/>
                  <a:pt x="40" y="1"/>
                  <a:pt x="39" y="2"/>
                </a:cubicBezTo>
                <a:cubicBezTo>
                  <a:pt x="39" y="2"/>
                  <a:pt x="38" y="2"/>
                  <a:pt x="36" y="2"/>
                </a:cubicBezTo>
                <a:cubicBezTo>
                  <a:pt x="32" y="2"/>
                  <a:pt x="26" y="0"/>
                  <a:pt x="22" y="0"/>
                </a:cubicBezTo>
                <a:cubicBezTo>
                  <a:pt x="20" y="0"/>
                  <a:pt x="19" y="0"/>
                  <a:pt x="18" y="2"/>
                </a:cubicBezTo>
                <a:cubicBezTo>
                  <a:pt x="18" y="3"/>
                  <a:pt x="18" y="3"/>
                  <a:pt x="18" y="3"/>
                </a:cubicBezTo>
                <a:cubicBezTo>
                  <a:pt x="18" y="4"/>
                  <a:pt x="18" y="5"/>
                  <a:pt x="19" y="5"/>
                </a:cubicBezTo>
                <a:cubicBezTo>
                  <a:pt x="20" y="7"/>
                  <a:pt x="22" y="9"/>
                  <a:pt x="23" y="10"/>
                </a:cubicBezTo>
                <a:cubicBezTo>
                  <a:pt x="22" y="10"/>
                  <a:pt x="22" y="11"/>
                  <a:pt x="22" y="11"/>
                </a:cubicBezTo>
                <a:cubicBezTo>
                  <a:pt x="22" y="12"/>
                  <a:pt x="22" y="12"/>
                  <a:pt x="22" y="12"/>
                </a:cubicBezTo>
                <a:cubicBezTo>
                  <a:pt x="22" y="13"/>
                  <a:pt x="22" y="13"/>
                  <a:pt x="22" y="13"/>
                </a:cubicBezTo>
                <a:cubicBezTo>
                  <a:pt x="11" y="18"/>
                  <a:pt x="2" y="27"/>
                  <a:pt x="2" y="38"/>
                </a:cubicBezTo>
                <a:cubicBezTo>
                  <a:pt x="2" y="39"/>
                  <a:pt x="0" y="50"/>
                  <a:pt x="0" y="59"/>
                </a:cubicBezTo>
                <a:cubicBezTo>
                  <a:pt x="0" y="64"/>
                  <a:pt x="0" y="69"/>
                  <a:pt x="2" y="71"/>
                </a:cubicBezTo>
                <a:cubicBezTo>
                  <a:pt x="8" y="76"/>
                  <a:pt x="18" y="78"/>
                  <a:pt x="29" y="78"/>
                </a:cubicBezTo>
                <a:cubicBezTo>
                  <a:pt x="40" y="78"/>
                  <a:pt x="51" y="76"/>
                  <a:pt x="57" y="71"/>
                </a:cubicBezTo>
                <a:cubicBezTo>
                  <a:pt x="56" y="70"/>
                  <a:pt x="56" y="70"/>
                  <a:pt x="56" y="70"/>
                </a:cubicBezTo>
                <a:cubicBezTo>
                  <a:pt x="57" y="71"/>
                  <a:pt x="57" y="71"/>
                  <a:pt x="57" y="71"/>
                </a:cubicBezTo>
                <a:cubicBezTo>
                  <a:pt x="59" y="69"/>
                  <a:pt x="59" y="64"/>
                  <a:pt x="59" y="59"/>
                </a:cubicBezTo>
                <a:close/>
                <a:moveTo>
                  <a:pt x="22" y="6"/>
                </a:moveTo>
                <a:cubicBezTo>
                  <a:pt x="21" y="6"/>
                  <a:pt x="21" y="5"/>
                  <a:pt x="20" y="4"/>
                </a:cubicBezTo>
                <a:cubicBezTo>
                  <a:pt x="20" y="4"/>
                  <a:pt x="20" y="3"/>
                  <a:pt x="20" y="3"/>
                </a:cubicBezTo>
                <a:cubicBezTo>
                  <a:pt x="20" y="3"/>
                  <a:pt x="20" y="3"/>
                  <a:pt x="20" y="3"/>
                </a:cubicBezTo>
                <a:cubicBezTo>
                  <a:pt x="20" y="2"/>
                  <a:pt x="21" y="2"/>
                  <a:pt x="22" y="2"/>
                </a:cubicBezTo>
                <a:cubicBezTo>
                  <a:pt x="25" y="2"/>
                  <a:pt x="31" y="4"/>
                  <a:pt x="36" y="4"/>
                </a:cubicBezTo>
                <a:cubicBezTo>
                  <a:pt x="37" y="4"/>
                  <a:pt x="37" y="4"/>
                  <a:pt x="38" y="4"/>
                </a:cubicBezTo>
                <a:cubicBezTo>
                  <a:pt x="37" y="5"/>
                  <a:pt x="37" y="5"/>
                  <a:pt x="37" y="6"/>
                </a:cubicBezTo>
                <a:cubicBezTo>
                  <a:pt x="36" y="7"/>
                  <a:pt x="35" y="8"/>
                  <a:pt x="34" y="8"/>
                </a:cubicBezTo>
                <a:cubicBezTo>
                  <a:pt x="24" y="8"/>
                  <a:pt x="24" y="8"/>
                  <a:pt x="24" y="8"/>
                </a:cubicBezTo>
                <a:cubicBezTo>
                  <a:pt x="24" y="8"/>
                  <a:pt x="23" y="7"/>
                  <a:pt x="22" y="6"/>
                </a:cubicBezTo>
                <a:close/>
                <a:moveTo>
                  <a:pt x="36" y="11"/>
                </a:moveTo>
                <a:cubicBezTo>
                  <a:pt x="36" y="12"/>
                  <a:pt x="36" y="12"/>
                  <a:pt x="36" y="12"/>
                </a:cubicBezTo>
                <a:cubicBezTo>
                  <a:pt x="36" y="12"/>
                  <a:pt x="36" y="12"/>
                  <a:pt x="36" y="12"/>
                </a:cubicBezTo>
                <a:cubicBezTo>
                  <a:pt x="35" y="12"/>
                  <a:pt x="35" y="13"/>
                  <a:pt x="34" y="13"/>
                </a:cubicBezTo>
                <a:cubicBezTo>
                  <a:pt x="25" y="13"/>
                  <a:pt x="25" y="13"/>
                  <a:pt x="25" y="13"/>
                </a:cubicBezTo>
                <a:cubicBezTo>
                  <a:pt x="24" y="13"/>
                  <a:pt x="24" y="13"/>
                  <a:pt x="24" y="13"/>
                </a:cubicBezTo>
                <a:cubicBezTo>
                  <a:pt x="23" y="12"/>
                  <a:pt x="23" y="12"/>
                  <a:pt x="23" y="12"/>
                </a:cubicBezTo>
                <a:cubicBezTo>
                  <a:pt x="23" y="12"/>
                  <a:pt x="23" y="12"/>
                  <a:pt x="23" y="12"/>
                </a:cubicBezTo>
                <a:cubicBezTo>
                  <a:pt x="23" y="11"/>
                  <a:pt x="23" y="11"/>
                  <a:pt x="23" y="11"/>
                </a:cubicBezTo>
                <a:cubicBezTo>
                  <a:pt x="23" y="11"/>
                  <a:pt x="23" y="11"/>
                  <a:pt x="23" y="11"/>
                </a:cubicBezTo>
                <a:cubicBezTo>
                  <a:pt x="24" y="11"/>
                  <a:pt x="25" y="11"/>
                  <a:pt x="26" y="11"/>
                </a:cubicBezTo>
                <a:cubicBezTo>
                  <a:pt x="33" y="11"/>
                  <a:pt x="33" y="11"/>
                  <a:pt x="33" y="11"/>
                </a:cubicBezTo>
                <a:cubicBezTo>
                  <a:pt x="34" y="11"/>
                  <a:pt x="35" y="11"/>
                  <a:pt x="35" y="11"/>
                </a:cubicBezTo>
                <a:cubicBezTo>
                  <a:pt x="36" y="11"/>
                  <a:pt x="36" y="11"/>
                  <a:pt x="36" y="11"/>
                </a:cubicBezTo>
                <a:close/>
                <a:moveTo>
                  <a:pt x="55" y="70"/>
                </a:moveTo>
                <a:cubicBezTo>
                  <a:pt x="51" y="74"/>
                  <a:pt x="40" y="76"/>
                  <a:pt x="29" y="76"/>
                </a:cubicBezTo>
                <a:cubicBezTo>
                  <a:pt x="19" y="76"/>
                  <a:pt x="8" y="74"/>
                  <a:pt x="4" y="70"/>
                </a:cubicBezTo>
                <a:cubicBezTo>
                  <a:pt x="2" y="68"/>
                  <a:pt x="2" y="64"/>
                  <a:pt x="2" y="59"/>
                </a:cubicBezTo>
                <a:cubicBezTo>
                  <a:pt x="2" y="50"/>
                  <a:pt x="4" y="38"/>
                  <a:pt x="4" y="38"/>
                </a:cubicBezTo>
                <a:cubicBezTo>
                  <a:pt x="4" y="38"/>
                  <a:pt x="4" y="38"/>
                  <a:pt x="4" y="38"/>
                </a:cubicBezTo>
                <a:cubicBezTo>
                  <a:pt x="4" y="38"/>
                  <a:pt x="4" y="38"/>
                  <a:pt x="4" y="38"/>
                </a:cubicBezTo>
                <a:cubicBezTo>
                  <a:pt x="4" y="28"/>
                  <a:pt x="12" y="19"/>
                  <a:pt x="23" y="15"/>
                </a:cubicBezTo>
                <a:cubicBezTo>
                  <a:pt x="36" y="15"/>
                  <a:pt x="36" y="15"/>
                  <a:pt x="36" y="15"/>
                </a:cubicBezTo>
                <a:cubicBezTo>
                  <a:pt x="47" y="19"/>
                  <a:pt x="55" y="28"/>
                  <a:pt x="55" y="38"/>
                </a:cubicBezTo>
                <a:cubicBezTo>
                  <a:pt x="55" y="38"/>
                  <a:pt x="55" y="38"/>
                  <a:pt x="55" y="38"/>
                </a:cubicBezTo>
                <a:cubicBezTo>
                  <a:pt x="55" y="38"/>
                  <a:pt x="55" y="38"/>
                  <a:pt x="55" y="38"/>
                </a:cubicBezTo>
                <a:cubicBezTo>
                  <a:pt x="55" y="38"/>
                  <a:pt x="55" y="41"/>
                  <a:pt x="56" y="45"/>
                </a:cubicBezTo>
                <a:cubicBezTo>
                  <a:pt x="57" y="49"/>
                  <a:pt x="57" y="55"/>
                  <a:pt x="57" y="59"/>
                </a:cubicBezTo>
                <a:cubicBezTo>
                  <a:pt x="57" y="64"/>
                  <a:pt x="57" y="68"/>
                  <a:pt x="55" y="70"/>
                </a:cubicBezTo>
                <a:close/>
                <a:moveTo>
                  <a:pt x="30" y="40"/>
                </a:moveTo>
                <a:cubicBezTo>
                  <a:pt x="30" y="30"/>
                  <a:pt x="30" y="30"/>
                  <a:pt x="30" y="30"/>
                </a:cubicBezTo>
                <a:cubicBezTo>
                  <a:pt x="32" y="30"/>
                  <a:pt x="33" y="31"/>
                  <a:pt x="34" y="32"/>
                </a:cubicBezTo>
                <a:cubicBezTo>
                  <a:pt x="35" y="33"/>
                  <a:pt x="36" y="35"/>
                  <a:pt x="36" y="38"/>
                </a:cubicBezTo>
                <a:cubicBezTo>
                  <a:pt x="36" y="38"/>
                  <a:pt x="36" y="38"/>
                  <a:pt x="36" y="38"/>
                </a:cubicBezTo>
                <a:cubicBezTo>
                  <a:pt x="38" y="38"/>
                  <a:pt x="38" y="38"/>
                  <a:pt x="38" y="38"/>
                </a:cubicBezTo>
                <a:cubicBezTo>
                  <a:pt x="39" y="31"/>
                  <a:pt x="39" y="31"/>
                  <a:pt x="39" y="31"/>
                </a:cubicBezTo>
                <a:cubicBezTo>
                  <a:pt x="39" y="30"/>
                  <a:pt x="39" y="30"/>
                  <a:pt x="39" y="30"/>
                </a:cubicBezTo>
                <a:cubicBezTo>
                  <a:pt x="36" y="28"/>
                  <a:pt x="34" y="27"/>
                  <a:pt x="30" y="27"/>
                </a:cubicBezTo>
                <a:cubicBezTo>
                  <a:pt x="30" y="24"/>
                  <a:pt x="30" y="24"/>
                  <a:pt x="30" y="24"/>
                </a:cubicBezTo>
                <a:cubicBezTo>
                  <a:pt x="28" y="24"/>
                  <a:pt x="28" y="24"/>
                  <a:pt x="28" y="24"/>
                </a:cubicBezTo>
                <a:cubicBezTo>
                  <a:pt x="28" y="25"/>
                  <a:pt x="28" y="25"/>
                  <a:pt x="28" y="25"/>
                </a:cubicBezTo>
                <a:cubicBezTo>
                  <a:pt x="28" y="27"/>
                  <a:pt x="28" y="27"/>
                  <a:pt x="28" y="27"/>
                </a:cubicBezTo>
                <a:cubicBezTo>
                  <a:pt x="25" y="27"/>
                  <a:pt x="23" y="28"/>
                  <a:pt x="21" y="30"/>
                </a:cubicBezTo>
                <a:cubicBezTo>
                  <a:pt x="19" y="32"/>
                  <a:pt x="18" y="34"/>
                  <a:pt x="18" y="36"/>
                </a:cubicBezTo>
                <a:cubicBezTo>
                  <a:pt x="18" y="38"/>
                  <a:pt x="19" y="40"/>
                  <a:pt x="20" y="42"/>
                </a:cubicBezTo>
                <a:cubicBezTo>
                  <a:pt x="22" y="44"/>
                  <a:pt x="24" y="46"/>
                  <a:pt x="28" y="48"/>
                </a:cubicBezTo>
                <a:cubicBezTo>
                  <a:pt x="28" y="60"/>
                  <a:pt x="28" y="60"/>
                  <a:pt x="28" y="60"/>
                </a:cubicBezTo>
                <a:cubicBezTo>
                  <a:pt x="24" y="59"/>
                  <a:pt x="22" y="57"/>
                  <a:pt x="21" y="52"/>
                </a:cubicBezTo>
                <a:cubicBezTo>
                  <a:pt x="21" y="51"/>
                  <a:pt x="21" y="51"/>
                  <a:pt x="21" y="51"/>
                </a:cubicBezTo>
                <a:cubicBezTo>
                  <a:pt x="19" y="51"/>
                  <a:pt x="19" y="51"/>
                  <a:pt x="19" y="51"/>
                </a:cubicBezTo>
                <a:cubicBezTo>
                  <a:pt x="18" y="59"/>
                  <a:pt x="18" y="59"/>
                  <a:pt x="18" y="59"/>
                </a:cubicBezTo>
                <a:cubicBezTo>
                  <a:pt x="18" y="59"/>
                  <a:pt x="18" y="59"/>
                  <a:pt x="18" y="59"/>
                </a:cubicBezTo>
                <a:cubicBezTo>
                  <a:pt x="21" y="61"/>
                  <a:pt x="24" y="63"/>
                  <a:pt x="28" y="63"/>
                </a:cubicBezTo>
                <a:cubicBezTo>
                  <a:pt x="28" y="66"/>
                  <a:pt x="28" y="66"/>
                  <a:pt x="28" y="66"/>
                </a:cubicBezTo>
                <a:cubicBezTo>
                  <a:pt x="30" y="66"/>
                  <a:pt x="30" y="66"/>
                  <a:pt x="30" y="66"/>
                </a:cubicBezTo>
                <a:cubicBezTo>
                  <a:pt x="30" y="63"/>
                  <a:pt x="30" y="63"/>
                  <a:pt x="30" y="63"/>
                </a:cubicBezTo>
                <a:cubicBezTo>
                  <a:pt x="33" y="63"/>
                  <a:pt x="36" y="62"/>
                  <a:pt x="38" y="60"/>
                </a:cubicBezTo>
                <a:cubicBezTo>
                  <a:pt x="40" y="59"/>
                  <a:pt x="41" y="56"/>
                  <a:pt x="41" y="54"/>
                </a:cubicBezTo>
                <a:cubicBezTo>
                  <a:pt x="41" y="51"/>
                  <a:pt x="40" y="49"/>
                  <a:pt x="39" y="47"/>
                </a:cubicBezTo>
                <a:cubicBezTo>
                  <a:pt x="37" y="46"/>
                  <a:pt x="34" y="43"/>
                  <a:pt x="30" y="40"/>
                </a:cubicBezTo>
                <a:close/>
                <a:moveTo>
                  <a:pt x="28" y="39"/>
                </a:moveTo>
                <a:cubicBezTo>
                  <a:pt x="25" y="37"/>
                  <a:pt x="24" y="35"/>
                  <a:pt x="24" y="33"/>
                </a:cubicBezTo>
                <a:cubicBezTo>
                  <a:pt x="24" y="33"/>
                  <a:pt x="24" y="32"/>
                  <a:pt x="25" y="31"/>
                </a:cubicBezTo>
                <a:cubicBezTo>
                  <a:pt x="26" y="30"/>
                  <a:pt x="27" y="30"/>
                  <a:pt x="28" y="30"/>
                </a:cubicBezTo>
                <a:lnTo>
                  <a:pt x="28" y="39"/>
                </a:lnTo>
                <a:close/>
                <a:moveTo>
                  <a:pt x="34" y="59"/>
                </a:moveTo>
                <a:cubicBezTo>
                  <a:pt x="33" y="59"/>
                  <a:pt x="32" y="60"/>
                  <a:pt x="30" y="60"/>
                </a:cubicBezTo>
                <a:cubicBezTo>
                  <a:pt x="30" y="50"/>
                  <a:pt x="30" y="50"/>
                  <a:pt x="30" y="50"/>
                </a:cubicBezTo>
                <a:cubicBezTo>
                  <a:pt x="32" y="51"/>
                  <a:pt x="33" y="52"/>
                  <a:pt x="34" y="53"/>
                </a:cubicBezTo>
                <a:cubicBezTo>
                  <a:pt x="35" y="54"/>
                  <a:pt x="35" y="55"/>
                  <a:pt x="35" y="56"/>
                </a:cubicBezTo>
                <a:cubicBezTo>
                  <a:pt x="35" y="57"/>
                  <a:pt x="35" y="58"/>
                  <a:pt x="34" y="59"/>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93" name="Freeform 78">
            <a:extLst>
              <a:ext uri="{FF2B5EF4-FFF2-40B4-BE49-F238E27FC236}">
                <a16:creationId xmlns:a16="http://schemas.microsoft.com/office/drawing/2014/main" id="{379F9C72-7678-4ECD-B36E-296B213AD33B}"/>
              </a:ext>
            </a:extLst>
          </p:cNvPr>
          <p:cNvSpPr>
            <a:spLocks noEditPoints="1"/>
          </p:cNvSpPr>
          <p:nvPr/>
        </p:nvSpPr>
        <p:spPr bwMode="auto">
          <a:xfrm flipH="1">
            <a:off x="7361443" y="4435968"/>
            <a:ext cx="575937" cy="559080"/>
          </a:xfrm>
          <a:custGeom>
            <a:avLst/>
            <a:gdLst>
              <a:gd name="T0" fmla="*/ 69 w 77"/>
              <a:gd name="T1" fmla="*/ 25 h 76"/>
              <a:gd name="T2" fmla="*/ 40 w 77"/>
              <a:gd name="T3" fmla="*/ 1 h 76"/>
              <a:gd name="T4" fmla="*/ 38 w 77"/>
              <a:gd name="T5" fmla="*/ 1 h 76"/>
              <a:gd name="T6" fmla="*/ 8 w 77"/>
              <a:gd name="T7" fmla="*/ 25 h 76"/>
              <a:gd name="T8" fmla="*/ 0 w 77"/>
              <a:gd name="T9" fmla="*/ 37 h 76"/>
              <a:gd name="T10" fmla="*/ 0 w 77"/>
              <a:gd name="T11" fmla="*/ 62 h 76"/>
              <a:gd name="T12" fmla="*/ 14 w 77"/>
              <a:gd name="T13" fmla="*/ 76 h 76"/>
              <a:gd name="T14" fmla="*/ 64 w 77"/>
              <a:gd name="T15" fmla="*/ 76 h 76"/>
              <a:gd name="T16" fmla="*/ 77 w 77"/>
              <a:gd name="T17" fmla="*/ 62 h 76"/>
              <a:gd name="T18" fmla="*/ 77 w 77"/>
              <a:gd name="T19" fmla="*/ 37 h 76"/>
              <a:gd name="T20" fmla="*/ 69 w 77"/>
              <a:gd name="T21" fmla="*/ 25 h 76"/>
              <a:gd name="T22" fmla="*/ 9 w 77"/>
              <a:gd name="T23" fmla="*/ 27 h 76"/>
              <a:gd name="T24" fmla="*/ 12 w 77"/>
              <a:gd name="T25" fmla="*/ 25 h 76"/>
              <a:gd name="T26" fmla="*/ 14 w 77"/>
              <a:gd name="T27" fmla="*/ 24 h 76"/>
              <a:gd name="T28" fmla="*/ 39 w 77"/>
              <a:gd name="T29" fmla="*/ 4 h 76"/>
              <a:gd name="T30" fmla="*/ 64 w 77"/>
              <a:gd name="T31" fmla="*/ 24 h 76"/>
              <a:gd name="T32" fmla="*/ 65 w 77"/>
              <a:gd name="T33" fmla="*/ 25 h 76"/>
              <a:gd name="T34" fmla="*/ 68 w 77"/>
              <a:gd name="T35" fmla="*/ 27 h 76"/>
              <a:gd name="T36" fmla="*/ 71 w 77"/>
              <a:gd name="T37" fmla="*/ 30 h 76"/>
              <a:gd name="T38" fmla="*/ 39 w 77"/>
              <a:gd name="T39" fmla="*/ 54 h 76"/>
              <a:gd name="T40" fmla="*/ 7 w 77"/>
              <a:gd name="T41" fmla="*/ 29 h 76"/>
              <a:gd name="T42" fmla="*/ 9 w 77"/>
              <a:gd name="T43" fmla="*/ 27 h 76"/>
              <a:gd name="T44" fmla="*/ 75 w 77"/>
              <a:gd name="T45" fmla="*/ 62 h 76"/>
              <a:gd name="T46" fmla="*/ 64 w 77"/>
              <a:gd name="T47" fmla="*/ 73 h 76"/>
              <a:gd name="T48" fmla="*/ 14 w 77"/>
              <a:gd name="T49" fmla="*/ 73 h 76"/>
              <a:gd name="T50" fmla="*/ 3 w 77"/>
              <a:gd name="T51" fmla="*/ 62 h 76"/>
              <a:gd name="T52" fmla="*/ 3 w 77"/>
              <a:gd name="T53" fmla="*/ 37 h 76"/>
              <a:gd name="T54" fmla="*/ 5 w 77"/>
              <a:gd name="T55" fmla="*/ 31 h 76"/>
              <a:gd name="T56" fmla="*/ 38 w 77"/>
              <a:gd name="T57" fmla="*/ 57 h 76"/>
              <a:gd name="T58" fmla="*/ 39 w 77"/>
              <a:gd name="T59" fmla="*/ 57 h 76"/>
              <a:gd name="T60" fmla="*/ 39 w 77"/>
              <a:gd name="T61" fmla="*/ 57 h 76"/>
              <a:gd name="T62" fmla="*/ 73 w 77"/>
              <a:gd name="T63" fmla="*/ 32 h 76"/>
              <a:gd name="T64" fmla="*/ 75 w 77"/>
              <a:gd name="T65" fmla="*/ 37 h 76"/>
              <a:gd name="T66" fmla="*/ 75 w 77"/>
              <a:gd name="T67" fmla="*/ 62 h 76"/>
              <a:gd name="T68" fmla="*/ 57 w 77"/>
              <a:gd name="T69" fmla="*/ 51 h 76"/>
              <a:gd name="T70" fmla="*/ 55 w 77"/>
              <a:gd name="T71" fmla="*/ 51 h 76"/>
              <a:gd name="T72" fmla="*/ 55 w 77"/>
              <a:gd name="T73" fmla="*/ 53 h 76"/>
              <a:gd name="T74" fmla="*/ 70 w 77"/>
              <a:gd name="T75" fmla="*/ 68 h 76"/>
              <a:gd name="T76" fmla="*/ 71 w 77"/>
              <a:gd name="T77" fmla="*/ 69 h 76"/>
              <a:gd name="T78" fmla="*/ 72 w 77"/>
              <a:gd name="T79" fmla="*/ 69 h 76"/>
              <a:gd name="T80" fmla="*/ 72 w 77"/>
              <a:gd name="T81" fmla="*/ 67 h 76"/>
              <a:gd name="T82" fmla="*/ 57 w 77"/>
              <a:gd name="T83" fmla="*/ 51 h 76"/>
              <a:gd name="T84" fmla="*/ 21 w 77"/>
              <a:gd name="T85" fmla="*/ 52 h 76"/>
              <a:gd name="T86" fmla="*/ 6 w 77"/>
              <a:gd name="T87" fmla="*/ 66 h 76"/>
              <a:gd name="T88" fmla="*/ 6 w 77"/>
              <a:gd name="T89" fmla="*/ 68 h 76"/>
              <a:gd name="T90" fmla="*/ 7 w 77"/>
              <a:gd name="T91" fmla="*/ 69 h 76"/>
              <a:gd name="T92" fmla="*/ 8 w 77"/>
              <a:gd name="T93" fmla="*/ 68 h 76"/>
              <a:gd name="T94" fmla="*/ 8 w 77"/>
              <a:gd name="T95" fmla="*/ 68 h 76"/>
              <a:gd name="T96" fmla="*/ 22 w 77"/>
              <a:gd name="T97" fmla="*/ 54 h 76"/>
              <a:gd name="T98" fmla="*/ 22 w 77"/>
              <a:gd name="T99" fmla="*/ 52 h 76"/>
              <a:gd name="T100" fmla="*/ 21 w 77"/>
              <a:gd name="T101" fmla="*/ 5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 h="76">
                <a:moveTo>
                  <a:pt x="69" y="25"/>
                </a:moveTo>
                <a:cubicBezTo>
                  <a:pt x="40" y="1"/>
                  <a:pt x="40" y="1"/>
                  <a:pt x="40" y="1"/>
                </a:cubicBezTo>
                <a:cubicBezTo>
                  <a:pt x="39" y="0"/>
                  <a:pt x="39" y="0"/>
                  <a:pt x="38" y="1"/>
                </a:cubicBezTo>
                <a:cubicBezTo>
                  <a:pt x="8" y="25"/>
                  <a:pt x="8" y="25"/>
                  <a:pt x="8" y="25"/>
                </a:cubicBezTo>
                <a:cubicBezTo>
                  <a:pt x="4" y="27"/>
                  <a:pt x="0" y="32"/>
                  <a:pt x="0" y="37"/>
                </a:cubicBezTo>
                <a:cubicBezTo>
                  <a:pt x="0" y="62"/>
                  <a:pt x="0" y="62"/>
                  <a:pt x="0" y="62"/>
                </a:cubicBezTo>
                <a:cubicBezTo>
                  <a:pt x="0" y="70"/>
                  <a:pt x="6" y="76"/>
                  <a:pt x="14" y="76"/>
                </a:cubicBezTo>
                <a:cubicBezTo>
                  <a:pt x="64" y="76"/>
                  <a:pt x="64" y="76"/>
                  <a:pt x="64" y="76"/>
                </a:cubicBezTo>
                <a:cubicBezTo>
                  <a:pt x="71" y="76"/>
                  <a:pt x="77" y="70"/>
                  <a:pt x="77" y="62"/>
                </a:cubicBezTo>
                <a:cubicBezTo>
                  <a:pt x="77" y="37"/>
                  <a:pt x="77" y="37"/>
                  <a:pt x="77" y="37"/>
                </a:cubicBezTo>
                <a:cubicBezTo>
                  <a:pt x="77" y="31"/>
                  <a:pt x="74" y="27"/>
                  <a:pt x="69" y="25"/>
                </a:cubicBezTo>
                <a:close/>
                <a:moveTo>
                  <a:pt x="9" y="27"/>
                </a:moveTo>
                <a:cubicBezTo>
                  <a:pt x="12" y="25"/>
                  <a:pt x="12" y="25"/>
                  <a:pt x="12" y="25"/>
                </a:cubicBezTo>
                <a:cubicBezTo>
                  <a:pt x="14" y="24"/>
                  <a:pt x="14" y="24"/>
                  <a:pt x="14" y="24"/>
                </a:cubicBezTo>
                <a:cubicBezTo>
                  <a:pt x="39" y="4"/>
                  <a:pt x="39" y="4"/>
                  <a:pt x="39" y="4"/>
                </a:cubicBezTo>
                <a:cubicBezTo>
                  <a:pt x="64" y="24"/>
                  <a:pt x="64" y="24"/>
                  <a:pt x="64" y="24"/>
                </a:cubicBezTo>
                <a:cubicBezTo>
                  <a:pt x="65" y="25"/>
                  <a:pt x="65" y="25"/>
                  <a:pt x="65" y="25"/>
                </a:cubicBezTo>
                <a:cubicBezTo>
                  <a:pt x="68" y="27"/>
                  <a:pt x="68" y="27"/>
                  <a:pt x="68" y="27"/>
                </a:cubicBezTo>
                <a:cubicBezTo>
                  <a:pt x="71" y="30"/>
                  <a:pt x="71" y="30"/>
                  <a:pt x="71" y="30"/>
                </a:cubicBezTo>
                <a:cubicBezTo>
                  <a:pt x="39" y="54"/>
                  <a:pt x="39" y="54"/>
                  <a:pt x="39" y="54"/>
                </a:cubicBezTo>
                <a:cubicBezTo>
                  <a:pt x="7" y="29"/>
                  <a:pt x="7" y="29"/>
                  <a:pt x="7" y="29"/>
                </a:cubicBezTo>
                <a:lnTo>
                  <a:pt x="9" y="27"/>
                </a:lnTo>
                <a:close/>
                <a:moveTo>
                  <a:pt x="75" y="62"/>
                </a:moveTo>
                <a:cubicBezTo>
                  <a:pt x="75" y="68"/>
                  <a:pt x="70" y="73"/>
                  <a:pt x="64" y="73"/>
                </a:cubicBezTo>
                <a:cubicBezTo>
                  <a:pt x="14" y="73"/>
                  <a:pt x="14" y="73"/>
                  <a:pt x="14" y="73"/>
                </a:cubicBezTo>
                <a:cubicBezTo>
                  <a:pt x="8" y="73"/>
                  <a:pt x="3" y="68"/>
                  <a:pt x="3" y="62"/>
                </a:cubicBezTo>
                <a:cubicBezTo>
                  <a:pt x="3" y="37"/>
                  <a:pt x="3" y="37"/>
                  <a:pt x="3" y="37"/>
                </a:cubicBezTo>
                <a:cubicBezTo>
                  <a:pt x="3" y="35"/>
                  <a:pt x="4" y="33"/>
                  <a:pt x="5" y="31"/>
                </a:cubicBezTo>
                <a:cubicBezTo>
                  <a:pt x="38" y="57"/>
                  <a:pt x="38" y="57"/>
                  <a:pt x="38" y="57"/>
                </a:cubicBezTo>
                <a:cubicBezTo>
                  <a:pt x="39" y="57"/>
                  <a:pt x="39" y="57"/>
                  <a:pt x="39" y="57"/>
                </a:cubicBezTo>
                <a:cubicBezTo>
                  <a:pt x="39" y="57"/>
                  <a:pt x="39" y="57"/>
                  <a:pt x="39" y="57"/>
                </a:cubicBezTo>
                <a:cubicBezTo>
                  <a:pt x="73" y="32"/>
                  <a:pt x="73" y="32"/>
                  <a:pt x="73" y="32"/>
                </a:cubicBezTo>
                <a:cubicBezTo>
                  <a:pt x="74" y="33"/>
                  <a:pt x="75" y="35"/>
                  <a:pt x="75" y="37"/>
                </a:cubicBezTo>
                <a:lnTo>
                  <a:pt x="75" y="62"/>
                </a:lnTo>
                <a:close/>
                <a:moveTo>
                  <a:pt x="57" y="51"/>
                </a:moveTo>
                <a:cubicBezTo>
                  <a:pt x="56" y="51"/>
                  <a:pt x="56" y="51"/>
                  <a:pt x="55" y="51"/>
                </a:cubicBezTo>
                <a:cubicBezTo>
                  <a:pt x="55" y="52"/>
                  <a:pt x="55" y="53"/>
                  <a:pt x="55" y="53"/>
                </a:cubicBezTo>
                <a:cubicBezTo>
                  <a:pt x="60" y="58"/>
                  <a:pt x="65" y="64"/>
                  <a:pt x="70" y="68"/>
                </a:cubicBezTo>
                <a:cubicBezTo>
                  <a:pt x="71" y="69"/>
                  <a:pt x="71" y="69"/>
                  <a:pt x="71" y="69"/>
                </a:cubicBezTo>
                <a:cubicBezTo>
                  <a:pt x="72" y="69"/>
                  <a:pt x="72" y="69"/>
                  <a:pt x="72" y="69"/>
                </a:cubicBezTo>
                <a:cubicBezTo>
                  <a:pt x="73" y="68"/>
                  <a:pt x="73" y="67"/>
                  <a:pt x="72" y="67"/>
                </a:cubicBezTo>
                <a:cubicBezTo>
                  <a:pt x="67" y="62"/>
                  <a:pt x="62" y="56"/>
                  <a:pt x="57" y="51"/>
                </a:cubicBezTo>
                <a:close/>
                <a:moveTo>
                  <a:pt x="21" y="52"/>
                </a:moveTo>
                <a:cubicBezTo>
                  <a:pt x="16" y="57"/>
                  <a:pt x="11" y="61"/>
                  <a:pt x="6" y="66"/>
                </a:cubicBezTo>
                <a:cubicBezTo>
                  <a:pt x="6" y="67"/>
                  <a:pt x="6" y="68"/>
                  <a:pt x="6" y="68"/>
                </a:cubicBezTo>
                <a:cubicBezTo>
                  <a:pt x="7" y="69"/>
                  <a:pt x="7" y="69"/>
                  <a:pt x="7" y="69"/>
                </a:cubicBezTo>
                <a:cubicBezTo>
                  <a:pt x="8" y="68"/>
                  <a:pt x="8" y="68"/>
                  <a:pt x="8" y="68"/>
                </a:cubicBezTo>
                <a:cubicBezTo>
                  <a:pt x="8" y="68"/>
                  <a:pt x="8" y="68"/>
                  <a:pt x="8" y="68"/>
                </a:cubicBezTo>
                <a:cubicBezTo>
                  <a:pt x="13" y="63"/>
                  <a:pt x="17" y="59"/>
                  <a:pt x="22" y="54"/>
                </a:cubicBezTo>
                <a:cubicBezTo>
                  <a:pt x="23" y="53"/>
                  <a:pt x="23" y="52"/>
                  <a:pt x="22" y="52"/>
                </a:cubicBezTo>
                <a:cubicBezTo>
                  <a:pt x="22" y="51"/>
                  <a:pt x="21" y="51"/>
                  <a:pt x="21" y="52"/>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94" name="Freeform 79">
            <a:extLst>
              <a:ext uri="{FF2B5EF4-FFF2-40B4-BE49-F238E27FC236}">
                <a16:creationId xmlns:a16="http://schemas.microsoft.com/office/drawing/2014/main" id="{5E32B48E-F54D-4299-B34F-43AA6646DBA3}"/>
              </a:ext>
            </a:extLst>
          </p:cNvPr>
          <p:cNvSpPr>
            <a:spLocks noEditPoints="1"/>
          </p:cNvSpPr>
          <p:nvPr/>
        </p:nvSpPr>
        <p:spPr bwMode="auto">
          <a:xfrm flipH="1">
            <a:off x="8398182" y="4434163"/>
            <a:ext cx="560925" cy="544368"/>
          </a:xfrm>
          <a:custGeom>
            <a:avLst/>
            <a:gdLst>
              <a:gd name="T0" fmla="*/ 37 w 75"/>
              <a:gd name="T1" fmla="*/ 0 h 74"/>
              <a:gd name="T2" fmla="*/ 0 w 75"/>
              <a:gd name="T3" fmla="*/ 37 h 74"/>
              <a:gd name="T4" fmla="*/ 37 w 75"/>
              <a:gd name="T5" fmla="*/ 74 h 74"/>
              <a:gd name="T6" fmla="*/ 75 w 75"/>
              <a:gd name="T7" fmla="*/ 37 h 74"/>
              <a:gd name="T8" fmla="*/ 37 w 75"/>
              <a:gd name="T9" fmla="*/ 0 h 74"/>
              <a:gd name="T10" fmla="*/ 37 w 75"/>
              <a:gd name="T11" fmla="*/ 68 h 74"/>
              <a:gd name="T12" fmla="*/ 5 w 75"/>
              <a:gd name="T13" fmla="*/ 37 h 74"/>
              <a:gd name="T14" fmla="*/ 37 w 75"/>
              <a:gd name="T15" fmla="*/ 6 h 74"/>
              <a:gd name="T16" fmla="*/ 69 w 75"/>
              <a:gd name="T17" fmla="*/ 37 h 74"/>
              <a:gd name="T18" fmla="*/ 69 w 75"/>
              <a:gd name="T19" fmla="*/ 37 h 74"/>
              <a:gd name="T20" fmla="*/ 37 w 75"/>
              <a:gd name="T21" fmla="*/ 68 h 74"/>
              <a:gd name="T22" fmla="*/ 42 w 75"/>
              <a:gd name="T23" fmla="*/ 20 h 74"/>
              <a:gd name="T24" fmla="*/ 35 w 75"/>
              <a:gd name="T25" fmla="*/ 20 h 74"/>
              <a:gd name="T26" fmla="*/ 34 w 75"/>
              <a:gd name="T27" fmla="*/ 22 h 74"/>
              <a:gd name="T28" fmla="*/ 32 w 75"/>
              <a:gd name="T29" fmla="*/ 23 h 74"/>
              <a:gd name="T30" fmla="*/ 30 w 75"/>
              <a:gd name="T31" fmla="*/ 24 h 74"/>
              <a:gd name="T32" fmla="*/ 27 w 75"/>
              <a:gd name="T33" fmla="*/ 24 h 74"/>
              <a:gd name="T34" fmla="*/ 27 w 75"/>
              <a:gd name="T35" fmla="*/ 29 h 74"/>
              <a:gd name="T36" fmla="*/ 34 w 75"/>
              <a:gd name="T37" fmla="*/ 29 h 74"/>
              <a:gd name="T38" fmla="*/ 34 w 75"/>
              <a:gd name="T39" fmla="*/ 46 h 74"/>
              <a:gd name="T40" fmla="*/ 27 w 75"/>
              <a:gd name="T41" fmla="*/ 46 h 74"/>
              <a:gd name="T42" fmla="*/ 27 w 75"/>
              <a:gd name="T43" fmla="*/ 52 h 74"/>
              <a:gd name="T44" fmla="*/ 49 w 75"/>
              <a:gd name="T45" fmla="*/ 52 h 74"/>
              <a:gd name="T46" fmla="*/ 49 w 75"/>
              <a:gd name="T47" fmla="*/ 46 h 74"/>
              <a:gd name="T48" fmla="*/ 42 w 75"/>
              <a:gd name="T49" fmla="*/ 46 h 74"/>
              <a:gd name="T50" fmla="*/ 42 w 75"/>
              <a:gd name="T51"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5" h="74">
                <a:moveTo>
                  <a:pt x="37" y="0"/>
                </a:moveTo>
                <a:cubicBezTo>
                  <a:pt x="16" y="0"/>
                  <a:pt x="0" y="17"/>
                  <a:pt x="0" y="37"/>
                </a:cubicBezTo>
                <a:cubicBezTo>
                  <a:pt x="0" y="57"/>
                  <a:pt x="16" y="74"/>
                  <a:pt x="37" y="74"/>
                </a:cubicBezTo>
                <a:cubicBezTo>
                  <a:pt x="58" y="74"/>
                  <a:pt x="75" y="57"/>
                  <a:pt x="75" y="37"/>
                </a:cubicBezTo>
                <a:cubicBezTo>
                  <a:pt x="75" y="17"/>
                  <a:pt x="58" y="0"/>
                  <a:pt x="37" y="0"/>
                </a:cubicBezTo>
                <a:close/>
                <a:moveTo>
                  <a:pt x="37" y="68"/>
                </a:moveTo>
                <a:cubicBezTo>
                  <a:pt x="19" y="68"/>
                  <a:pt x="5" y="54"/>
                  <a:pt x="5" y="37"/>
                </a:cubicBezTo>
                <a:cubicBezTo>
                  <a:pt x="5" y="20"/>
                  <a:pt x="19" y="6"/>
                  <a:pt x="37" y="6"/>
                </a:cubicBezTo>
                <a:cubicBezTo>
                  <a:pt x="55" y="6"/>
                  <a:pt x="69" y="20"/>
                  <a:pt x="69" y="37"/>
                </a:cubicBezTo>
                <a:cubicBezTo>
                  <a:pt x="69" y="37"/>
                  <a:pt x="69" y="37"/>
                  <a:pt x="69" y="37"/>
                </a:cubicBezTo>
                <a:cubicBezTo>
                  <a:pt x="69" y="54"/>
                  <a:pt x="55" y="68"/>
                  <a:pt x="37" y="68"/>
                </a:cubicBezTo>
                <a:close/>
                <a:moveTo>
                  <a:pt x="42" y="20"/>
                </a:moveTo>
                <a:cubicBezTo>
                  <a:pt x="35" y="20"/>
                  <a:pt x="35" y="20"/>
                  <a:pt x="35" y="20"/>
                </a:cubicBezTo>
                <a:cubicBezTo>
                  <a:pt x="35" y="21"/>
                  <a:pt x="35" y="21"/>
                  <a:pt x="34" y="22"/>
                </a:cubicBezTo>
                <a:cubicBezTo>
                  <a:pt x="34" y="22"/>
                  <a:pt x="33" y="23"/>
                  <a:pt x="32" y="23"/>
                </a:cubicBezTo>
                <a:cubicBezTo>
                  <a:pt x="32" y="24"/>
                  <a:pt x="31" y="24"/>
                  <a:pt x="30" y="24"/>
                </a:cubicBezTo>
                <a:cubicBezTo>
                  <a:pt x="29" y="24"/>
                  <a:pt x="28" y="24"/>
                  <a:pt x="27" y="24"/>
                </a:cubicBezTo>
                <a:cubicBezTo>
                  <a:pt x="27" y="29"/>
                  <a:pt x="27" y="29"/>
                  <a:pt x="27" y="29"/>
                </a:cubicBezTo>
                <a:cubicBezTo>
                  <a:pt x="34" y="29"/>
                  <a:pt x="34" y="29"/>
                  <a:pt x="34" y="29"/>
                </a:cubicBezTo>
                <a:cubicBezTo>
                  <a:pt x="34" y="46"/>
                  <a:pt x="34" y="46"/>
                  <a:pt x="34" y="46"/>
                </a:cubicBezTo>
                <a:cubicBezTo>
                  <a:pt x="27" y="46"/>
                  <a:pt x="27" y="46"/>
                  <a:pt x="27" y="46"/>
                </a:cubicBezTo>
                <a:cubicBezTo>
                  <a:pt x="27" y="52"/>
                  <a:pt x="27" y="52"/>
                  <a:pt x="27" y="52"/>
                </a:cubicBezTo>
                <a:cubicBezTo>
                  <a:pt x="49" y="52"/>
                  <a:pt x="49" y="52"/>
                  <a:pt x="49" y="52"/>
                </a:cubicBezTo>
                <a:cubicBezTo>
                  <a:pt x="49" y="46"/>
                  <a:pt x="49" y="46"/>
                  <a:pt x="49" y="46"/>
                </a:cubicBezTo>
                <a:cubicBezTo>
                  <a:pt x="42" y="46"/>
                  <a:pt x="42" y="46"/>
                  <a:pt x="42" y="46"/>
                </a:cubicBezTo>
                <a:lnTo>
                  <a:pt x="42" y="20"/>
                </a:ln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95" name="组合 94">
            <a:extLst>
              <a:ext uri="{FF2B5EF4-FFF2-40B4-BE49-F238E27FC236}">
                <a16:creationId xmlns:a16="http://schemas.microsoft.com/office/drawing/2014/main" id="{625D19D4-6468-425F-AA33-96C5B1BBB052}"/>
              </a:ext>
            </a:extLst>
          </p:cNvPr>
          <p:cNvGrpSpPr/>
          <p:nvPr/>
        </p:nvGrpSpPr>
        <p:grpSpPr>
          <a:xfrm flipH="1">
            <a:off x="9418099" y="4432357"/>
            <a:ext cx="672836" cy="441379"/>
            <a:chOff x="4002088" y="3100388"/>
            <a:chExt cx="782638" cy="523875"/>
          </a:xfrm>
          <a:solidFill>
            <a:srgbClr val="466274"/>
          </a:solidFill>
        </p:grpSpPr>
        <p:sp>
          <p:nvSpPr>
            <p:cNvPr id="96" name="Freeform 80">
              <a:extLst>
                <a:ext uri="{FF2B5EF4-FFF2-40B4-BE49-F238E27FC236}">
                  <a16:creationId xmlns:a16="http://schemas.microsoft.com/office/drawing/2014/main" id="{F0FC631E-A03D-4D12-A0B2-688448E7A82D}"/>
                </a:ext>
              </a:extLst>
            </p:cNvPr>
            <p:cNvSpPr>
              <a:spLocks noEditPoints="1"/>
            </p:cNvSpPr>
            <p:nvPr/>
          </p:nvSpPr>
          <p:spPr bwMode="auto">
            <a:xfrm>
              <a:off x="4002088" y="3100388"/>
              <a:ext cx="782638" cy="523875"/>
            </a:xfrm>
            <a:custGeom>
              <a:avLst/>
              <a:gdLst>
                <a:gd name="T0" fmla="*/ 83 w 90"/>
                <a:gd name="T1" fmla="*/ 0 h 60"/>
                <a:gd name="T2" fmla="*/ 7 w 90"/>
                <a:gd name="T3" fmla="*/ 0 h 60"/>
                <a:gd name="T4" fmla="*/ 0 w 90"/>
                <a:gd name="T5" fmla="*/ 7 h 60"/>
                <a:gd name="T6" fmla="*/ 0 w 90"/>
                <a:gd name="T7" fmla="*/ 53 h 60"/>
                <a:gd name="T8" fmla="*/ 7 w 90"/>
                <a:gd name="T9" fmla="*/ 60 h 60"/>
                <a:gd name="T10" fmla="*/ 83 w 90"/>
                <a:gd name="T11" fmla="*/ 60 h 60"/>
                <a:gd name="T12" fmla="*/ 90 w 90"/>
                <a:gd name="T13" fmla="*/ 53 h 60"/>
                <a:gd name="T14" fmla="*/ 90 w 90"/>
                <a:gd name="T15" fmla="*/ 7 h 60"/>
                <a:gd name="T16" fmla="*/ 83 w 90"/>
                <a:gd name="T17" fmla="*/ 0 h 60"/>
                <a:gd name="T18" fmla="*/ 7 w 90"/>
                <a:gd name="T19" fmla="*/ 6 h 60"/>
                <a:gd name="T20" fmla="*/ 83 w 90"/>
                <a:gd name="T21" fmla="*/ 6 h 60"/>
                <a:gd name="T22" fmla="*/ 84 w 90"/>
                <a:gd name="T23" fmla="*/ 7 h 60"/>
                <a:gd name="T24" fmla="*/ 84 w 90"/>
                <a:gd name="T25" fmla="*/ 13 h 60"/>
                <a:gd name="T26" fmla="*/ 7 w 90"/>
                <a:gd name="T27" fmla="*/ 13 h 60"/>
                <a:gd name="T28" fmla="*/ 7 w 90"/>
                <a:gd name="T29" fmla="*/ 7 h 60"/>
                <a:gd name="T30" fmla="*/ 7 w 90"/>
                <a:gd name="T31" fmla="*/ 6 h 60"/>
                <a:gd name="T32" fmla="*/ 83 w 90"/>
                <a:gd name="T33" fmla="*/ 54 h 60"/>
                <a:gd name="T34" fmla="*/ 7 w 90"/>
                <a:gd name="T35" fmla="*/ 54 h 60"/>
                <a:gd name="T36" fmla="*/ 7 w 90"/>
                <a:gd name="T37" fmla="*/ 53 h 60"/>
                <a:gd name="T38" fmla="*/ 7 w 90"/>
                <a:gd name="T39" fmla="*/ 28 h 60"/>
                <a:gd name="T40" fmla="*/ 84 w 90"/>
                <a:gd name="T41" fmla="*/ 28 h 60"/>
                <a:gd name="T42" fmla="*/ 84 w 90"/>
                <a:gd name="T43" fmla="*/ 53 h 60"/>
                <a:gd name="T44" fmla="*/ 83 w 90"/>
                <a:gd name="T45" fmla="*/ 5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0" h="60">
                  <a:moveTo>
                    <a:pt x="83" y="0"/>
                  </a:moveTo>
                  <a:cubicBezTo>
                    <a:pt x="7" y="0"/>
                    <a:pt x="7" y="0"/>
                    <a:pt x="7" y="0"/>
                  </a:cubicBezTo>
                  <a:cubicBezTo>
                    <a:pt x="4" y="0"/>
                    <a:pt x="0" y="3"/>
                    <a:pt x="0" y="7"/>
                  </a:cubicBezTo>
                  <a:cubicBezTo>
                    <a:pt x="0" y="53"/>
                    <a:pt x="0" y="53"/>
                    <a:pt x="0" y="53"/>
                  </a:cubicBezTo>
                  <a:cubicBezTo>
                    <a:pt x="0" y="57"/>
                    <a:pt x="4" y="60"/>
                    <a:pt x="7" y="60"/>
                  </a:cubicBezTo>
                  <a:cubicBezTo>
                    <a:pt x="83" y="60"/>
                    <a:pt x="83" y="60"/>
                    <a:pt x="83" y="60"/>
                  </a:cubicBezTo>
                  <a:cubicBezTo>
                    <a:pt x="87" y="60"/>
                    <a:pt x="90" y="57"/>
                    <a:pt x="90" y="53"/>
                  </a:cubicBezTo>
                  <a:cubicBezTo>
                    <a:pt x="90" y="7"/>
                    <a:pt x="90" y="7"/>
                    <a:pt x="90" y="7"/>
                  </a:cubicBezTo>
                  <a:cubicBezTo>
                    <a:pt x="90" y="3"/>
                    <a:pt x="87" y="0"/>
                    <a:pt x="83" y="0"/>
                  </a:cubicBezTo>
                  <a:close/>
                  <a:moveTo>
                    <a:pt x="7" y="6"/>
                  </a:moveTo>
                  <a:cubicBezTo>
                    <a:pt x="83" y="6"/>
                    <a:pt x="83" y="6"/>
                    <a:pt x="83" y="6"/>
                  </a:cubicBezTo>
                  <a:cubicBezTo>
                    <a:pt x="83" y="6"/>
                    <a:pt x="84" y="7"/>
                    <a:pt x="84" y="7"/>
                  </a:cubicBezTo>
                  <a:cubicBezTo>
                    <a:pt x="84" y="13"/>
                    <a:pt x="84" y="13"/>
                    <a:pt x="84" y="13"/>
                  </a:cubicBezTo>
                  <a:cubicBezTo>
                    <a:pt x="7" y="13"/>
                    <a:pt x="7" y="13"/>
                    <a:pt x="7" y="13"/>
                  </a:cubicBezTo>
                  <a:cubicBezTo>
                    <a:pt x="7" y="7"/>
                    <a:pt x="7" y="7"/>
                    <a:pt x="7" y="7"/>
                  </a:cubicBezTo>
                  <a:cubicBezTo>
                    <a:pt x="7" y="7"/>
                    <a:pt x="7" y="6"/>
                    <a:pt x="7" y="6"/>
                  </a:cubicBezTo>
                  <a:close/>
                  <a:moveTo>
                    <a:pt x="83" y="54"/>
                  </a:moveTo>
                  <a:cubicBezTo>
                    <a:pt x="7" y="54"/>
                    <a:pt x="7" y="54"/>
                    <a:pt x="7" y="54"/>
                  </a:cubicBezTo>
                  <a:cubicBezTo>
                    <a:pt x="7" y="54"/>
                    <a:pt x="7" y="54"/>
                    <a:pt x="7" y="53"/>
                  </a:cubicBezTo>
                  <a:cubicBezTo>
                    <a:pt x="7" y="28"/>
                    <a:pt x="7" y="28"/>
                    <a:pt x="7" y="28"/>
                  </a:cubicBezTo>
                  <a:cubicBezTo>
                    <a:pt x="84" y="28"/>
                    <a:pt x="84" y="28"/>
                    <a:pt x="84" y="28"/>
                  </a:cubicBezTo>
                  <a:cubicBezTo>
                    <a:pt x="84" y="53"/>
                    <a:pt x="84" y="53"/>
                    <a:pt x="84" y="53"/>
                  </a:cubicBezTo>
                  <a:cubicBezTo>
                    <a:pt x="84" y="54"/>
                    <a:pt x="83" y="54"/>
                    <a:pt x="83"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97" name="Freeform 81">
              <a:extLst>
                <a:ext uri="{FF2B5EF4-FFF2-40B4-BE49-F238E27FC236}">
                  <a16:creationId xmlns:a16="http://schemas.microsoft.com/office/drawing/2014/main" id="{95902632-98A2-4F61-91C5-F70B56221824}"/>
                </a:ext>
              </a:extLst>
            </p:cNvPr>
            <p:cNvSpPr>
              <a:spLocks/>
            </p:cNvSpPr>
            <p:nvPr/>
          </p:nvSpPr>
          <p:spPr bwMode="auto">
            <a:xfrm>
              <a:off x="4089400" y="3405188"/>
              <a:ext cx="17463" cy="34925"/>
            </a:xfrm>
            <a:custGeom>
              <a:avLst/>
              <a:gdLst>
                <a:gd name="T0" fmla="*/ 5 w 11"/>
                <a:gd name="T1" fmla="*/ 6 h 22"/>
                <a:gd name="T2" fmla="*/ 5 w 11"/>
                <a:gd name="T3" fmla="*/ 6 h 22"/>
                <a:gd name="T4" fmla="*/ 5 w 11"/>
                <a:gd name="T5" fmla="*/ 6 h 22"/>
                <a:gd name="T6" fmla="*/ 0 w 11"/>
                <a:gd name="T7" fmla="*/ 6 h 22"/>
                <a:gd name="T8" fmla="*/ 11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5" y="6"/>
                  </a:lnTo>
                  <a:lnTo>
                    <a:pt x="0" y="6"/>
                  </a:lnTo>
                  <a:lnTo>
                    <a:pt x="11"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98" name="Freeform 82">
              <a:extLst>
                <a:ext uri="{FF2B5EF4-FFF2-40B4-BE49-F238E27FC236}">
                  <a16:creationId xmlns:a16="http://schemas.microsoft.com/office/drawing/2014/main" id="{0BEF990F-826A-433B-B82F-9842A3A7276E}"/>
                </a:ext>
              </a:extLst>
            </p:cNvPr>
            <p:cNvSpPr>
              <a:spLocks/>
            </p:cNvSpPr>
            <p:nvPr/>
          </p:nvSpPr>
          <p:spPr bwMode="auto">
            <a:xfrm>
              <a:off x="4124325" y="3405188"/>
              <a:ext cx="17463" cy="34925"/>
            </a:xfrm>
            <a:custGeom>
              <a:avLst/>
              <a:gdLst>
                <a:gd name="T0" fmla="*/ 5 w 11"/>
                <a:gd name="T1" fmla="*/ 6 h 22"/>
                <a:gd name="T2" fmla="*/ 5 w 11"/>
                <a:gd name="T3" fmla="*/ 6 h 22"/>
                <a:gd name="T4" fmla="*/ 0 w 11"/>
                <a:gd name="T5" fmla="*/ 6 h 22"/>
                <a:gd name="T6" fmla="*/ 0 w 11"/>
                <a:gd name="T7" fmla="*/ 6 h 22"/>
                <a:gd name="T8" fmla="*/ 5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0" y="6"/>
                  </a:lnTo>
                  <a:lnTo>
                    <a:pt x="0" y="6"/>
                  </a:lnTo>
                  <a:lnTo>
                    <a:pt x="5"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99" name="Freeform 83">
              <a:extLst>
                <a:ext uri="{FF2B5EF4-FFF2-40B4-BE49-F238E27FC236}">
                  <a16:creationId xmlns:a16="http://schemas.microsoft.com/office/drawing/2014/main" id="{2757A325-BE21-449A-8BB2-29263B6F7873}"/>
                </a:ext>
              </a:extLst>
            </p:cNvPr>
            <p:cNvSpPr>
              <a:spLocks/>
            </p:cNvSpPr>
            <p:nvPr/>
          </p:nvSpPr>
          <p:spPr bwMode="auto">
            <a:xfrm>
              <a:off x="4159250" y="3405188"/>
              <a:ext cx="17463" cy="34925"/>
            </a:xfrm>
            <a:custGeom>
              <a:avLst/>
              <a:gdLst>
                <a:gd name="T0" fmla="*/ 5 w 11"/>
                <a:gd name="T1" fmla="*/ 6 h 22"/>
                <a:gd name="T2" fmla="*/ 5 w 11"/>
                <a:gd name="T3" fmla="*/ 6 h 22"/>
                <a:gd name="T4" fmla="*/ 0 w 11"/>
                <a:gd name="T5" fmla="*/ 6 h 22"/>
                <a:gd name="T6" fmla="*/ 0 w 11"/>
                <a:gd name="T7" fmla="*/ 6 h 22"/>
                <a:gd name="T8" fmla="*/ 5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0" y="6"/>
                  </a:lnTo>
                  <a:lnTo>
                    <a:pt x="0" y="6"/>
                  </a:lnTo>
                  <a:lnTo>
                    <a:pt x="5"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0" name="Freeform 84">
              <a:extLst>
                <a:ext uri="{FF2B5EF4-FFF2-40B4-BE49-F238E27FC236}">
                  <a16:creationId xmlns:a16="http://schemas.microsoft.com/office/drawing/2014/main" id="{CE81EEE5-0A83-45B4-A603-B13F49771BCB}"/>
                </a:ext>
              </a:extLst>
            </p:cNvPr>
            <p:cNvSpPr>
              <a:spLocks/>
            </p:cNvSpPr>
            <p:nvPr/>
          </p:nvSpPr>
          <p:spPr bwMode="auto">
            <a:xfrm>
              <a:off x="4194175" y="3405188"/>
              <a:ext cx="17463" cy="34925"/>
            </a:xfrm>
            <a:custGeom>
              <a:avLst/>
              <a:gdLst>
                <a:gd name="T0" fmla="*/ 5 w 11"/>
                <a:gd name="T1" fmla="*/ 6 h 22"/>
                <a:gd name="T2" fmla="*/ 5 w 11"/>
                <a:gd name="T3" fmla="*/ 6 h 22"/>
                <a:gd name="T4" fmla="*/ 0 w 11"/>
                <a:gd name="T5" fmla="*/ 6 h 22"/>
                <a:gd name="T6" fmla="*/ 0 w 11"/>
                <a:gd name="T7" fmla="*/ 6 h 22"/>
                <a:gd name="T8" fmla="*/ 5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0" y="6"/>
                  </a:lnTo>
                  <a:lnTo>
                    <a:pt x="0" y="6"/>
                  </a:lnTo>
                  <a:lnTo>
                    <a:pt x="5"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1" name="Freeform 85">
              <a:extLst>
                <a:ext uri="{FF2B5EF4-FFF2-40B4-BE49-F238E27FC236}">
                  <a16:creationId xmlns:a16="http://schemas.microsoft.com/office/drawing/2014/main" id="{2D2E9B08-9E2E-459F-A6F1-E0476838278F}"/>
                </a:ext>
              </a:extLst>
            </p:cNvPr>
            <p:cNvSpPr>
              <a:spLocks/>
            </p:cNvSpPr>
            <p:nvPr/>
          </p:nvSpPr>
          <p:spPr bwMode="auto">
            <a:xfrm>
              <a:off x="4219575" y="3405188"/>
              <a:ext cx="17463" cy="34925"/>
            </a:xfrm>
            <a:custGeom>
              <a:avLst/>
              <a:gdLst>
                <a:gd name="T0" fmla="*/ 6 w 11"/>
                <a:gd name="T1" fmla="*/ 6 h 22"/>
                <a:gd name="T2" fmla="*/ 6 w 11"/>
                <a:gd name="T3" fmla="*/ 6 h 22"/>
                <a:gd name="T4" fmla="*/ 6 w 11"/>
                <a:gd name="T5" fmla="*/ 6 h 22"/>
                <a:gd name="T6" fmla="*/ 0 w 11"/>
                <a:gd name="T7" fmla="*/ 6 h 22"/>
                <a:gd name="T8" fmla="*/ 11 w 11"/>
                <a:gd name="T9" fmla="*/ 0 h 22"/>
                <a:gd name="T10" fmla="*/ 11 w 11"/>
                <a:gd name="T11" fmla="*/ 0 h 22"/>
                <a:gd name="T12" fmla="*/ 11 w 11"/>
                <a:gd name="T13" fmla="*/ 22 h 22"/>
                <a:gd name="T14" fmla="*/ 6 w 11"/>
                <a:gd name="T15" fmla="*/ 22 h 22"/>
                <a:gd name="T16" fmla="*/ 6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6" y="6"/>
                  </a:moveTo>
                  <a:lnTo>
                    <a:pt x="6" y="6"/>
                  </a:lnTo>
                  <a:lnTo>
                    <a:pt x="6" y="6"/>
                  </a:lnTo>
                  <a:lnTo>
                    <a:pt x="0" y="6"/>
                  </a:lnTo>
                  <a:lnTo>
                    <a:pt x="11" y="0"/>
                  </a:lnTo>
                  <a:lnTo>
                    <a:pt x="11" y="0"/>
                  </a:lnTo>
                  <a:lnTo>
                    <a:pt x="11" y="22"/>
                  </a:lnTo>
                  <a:lnTo>
                    <a:pt x="6" y="22"/>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2" name="Freeform 86">
              <a:extLst>
                <a:ext uri="{FF2B5EF4-FFF2-40B4-BE49-F238E27FC236}">
                  <a16:creationId xmlns:a16="http://schemas.microsoft.com/office/drawing/2014/main" id="{B8106086-5205-4C04-B33B-EBA2250ED276}"/>
                </a:ext>
              </a:extLst>
            </p:cNvPr>
            <p:cNvSpPr>
              <a:spLocks/>
            </p:cNvSpPr>
            <p:nvPr/>
          </p:nvSpPr>
          <p:spPr bwMode="auto">
            <a:xfrm>
              <a:off x="4254500" y="3405188"/>
              <a:ext cx="17463" cy="34925"/>
            </a:xfrm>
            <a:custGeom>
              <a:avLst/>
              <a:gdLst>
                <a:gd name="T0" fmla="*/ 5 w 11"/>
                <a:gd name="T1" fmla="*/ 6 h 22"/>
                <a:gd name="T2" fmla="*/ 5 w 11"/>
                <a:gd name="T3" fmla="*/ 6 h 22"/>
                <a:gd name="T4" fmla="*/ 0 w 11"/>
                <a:gd name="T5" fmla="*/ 6 h 22"/>
                <a:gd name="T6" fmla="*/ 0 w 11"/>
                <a:gd name="T7" fmla="*/ 6 h 22"/>
                <a:gd name="T8" fmla="*/ 5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0" y="6"/>
                  </a:lnTo>
                  <a:lnTo>
                    <a:pt x="0" y="6"/>
                  </a:lnTo>
                  <a:lnTo>
                    <a:pt x="5"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3" name="Freeform 87">
              <a:extLst>
                <a:ext uri="{FF2B5EF4-FFF2-40B4-BE49-F238E27FC236}">
                  <a16:creationId xmlns:a16="http://schemas.microsoft.com/office/drawing/2014/main" id="{3923FF78-E02A-4276-BF30-81614C76FF2E}"/>
                </a:ext>
              </a:extLst>
            </p:cNvPr>
            <p:cNvSpPr>
              <a:spLocks/>
            </p:cNvSpPr>
            <p:nvPr/>
          </p:nvSpPr>
          <p:spPr bwMode="auto">
            <a:xfrm>
              <a:off x="4289425" y="3405188"/>
              <a:ext cx="17463" cy="34925"/>
            </a:xfrm>
            <a:custGeom>
              <a:avLst/>
              <a:gdLst>
                <a:gd name="T0" fmla="*/ 5 w 11"/>
                <a:gd name="T1" fmla="*/ 6 h 22"/>
                <a:gd name="T2" fmla="*/ 5 w 11"/>
                <a:gd name="T3" fmla="*/ 6 h 22"/>
                <a:gd name="T4" fmla="*/ 0 w 11"/>
                <a:gd name="T5" fmla="*/ 6 h 22"/>
                <a:gd name="T6" fmla="*/ 0 w 11"/>
                <a:gd name="T7" fmla="*/ 6 h 22"/>
                <a:gd name="T8" fmla="*/ 5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0" y="6"/>
                  </a:lnTo>
                  <a:lnTo>
                    <a:pt x="0" y="6"/>
                  </a:lnTo>
                  <a:lnTo>
                    <a:pt x="5"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4" name="Freeform 88">
              <a:extLst>
                <a:ext uri="{FF2B5EF4-FFF2-40B4-BE49-F238E27FC236}">
                  <a16:creationId xmlns:a16="http://schemas.microsoft.com/office/drawing/2014/main" id="{990A25DB-0456-4941-A2D7-BF978E524190}"/>
                </a:ext>
              </a:extLst>
            </p:cNvPr>
            <p:cNvSpPr>
              <a:spLocks/>
            </p:cNvSpPr>
            <p:nvPr/>
          </p:nvSpPr>
          <p:spPr bwMode="auto">
            <a:xfrm>
              <a:off x="4324350" y="3405188"/>
              <a:ext cx="17463" cy="34925"/>
            </a:xfrm>
            <a:custGeom>
              <a:avLst/>
              <a:gdLst>
                <a:gd name="T0" fmla="*/ 5 w 11"/>
                <a:gd name="T1" fmla="*/ 6 h 22"/>
                <a:gd name="T2" fmla="*/ 5 w 11"/>
                <a:gd name="T3" fmla="*/ 6 h 22"/>
                <a:gd name="T4" fmla="*/ 0 w 11"/>
                <a:gd name="T5" fmla="*/ 6 h 22"/>
                <a:gd name="T6" fmla="*/ 0 w 11"/>
                <a:gd name="T7" fmla="*/ 6 h 22"/>
                <a:gd name="T8" fmla="*/ 5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0" y="6"/>
                  </a:lnTo>
                  <a:lnTo>
                    <a:pt x="0" y="6"/>
                  </a:lnTo>
                  <a:lnTo>
                    <a:pt x="5"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5" name="Freeform 89">
              <a:extLst>
                <a:ext uri="{FF2B5EF4-FFF2-40B4-BE49-F238E27FC236}">
                  <a16:creationId xmlns:a16="http://schemas.microsoft.com/office/drawing/2014/main" id="{98E88433-17A1-442F-BA3F-310ECDFF8E47}"/>
                </a:ext>
              </a:extLst>
            </p:cNvPr>
            <p:cNvSpPr>
              <a:spLocks/>
            </p:cNvSpPr>
            <p:nvPr/>
          </p:nvSpPr>
          <p:spPr bwMode="auto">
            <a:xfrm>
              <a:off x="4349750" y="3405188"/>
              <a:ext cx="17463" cy="34925"/>
            </a:xfrm>
            <a:custGeom>
              <a:avLst/>
              <a:gdLst>
                <a:gd name="T0" fmla="*/ 6 w 11"/>
                <a:gd name="T1" fmla="*/ 6 h 22"/>
                <a:gd name="T2" fmla="*/ 6 w 11"/>
                <a:gd name="T3" fmla="*/ 6 h 22"/>
                <a:gd name="T4" fmla="*/ 0 w 11"/>
                <a:gd name="T5" fmla="*/ 6 h 22"/>
                <a:gd name="T6" fmla="*/ 0 w 11"/>
                <a:gd name="T7" fmla="*/ 6 h 22"/>
                <a:gd name="T8" fmla="*/ 6 w 11"/>
                <a:gd name="T9" fmla="*/ 0 h 22"/>
                <a:gd name="T10" fmla="*/ 11 w 11"/>
                <a:gd name="T11" fmla="*/ 0 h 22"/>
                <a:gd name="T12" fmla="*/ 11 w 11"/>
                <a:gd name="T13" fmla="*/ 22 h 22"/>
                <a:gd name="T14" fmla="*/ 6 w 11"/>
                <a:gd name="T15" fmla="*/ 22 h 22"/>
                <a:gd name="T16" fmla="*/ 6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6" y="6"/>
                  </a:moveTo>
                  <a:lnTo>
                    <a:pt x="6" y="6"/>
                  </a:lnTo>
                  <a:lnTo>
                    <a:pt x="0" y="6"/>
                  </a:lnTo>
                  <a:lnTo>
                    <a:pt x="0" y="6"/>
                  </a:lnTo>
                  <a:lnTo>
                    <a:pt x="6" y="0"/>
                  </a:lnTo>
                  <a:lnTo>
                    <a:pt x="11" y="0"/>
                  </a:lnTo>
                  <a:lnTo>
                    <a:pt x="11" y="22"/>
                  </a:lnTo>
                  <a:lnTo>
                    <a:pt x="6" y="22"/>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6" name="Freeform 90">
              <a:extLst>
                <a:ext uri="{FF2B5EF4-FFF2-40B4-BE49-F238E27FC236}">
                  <a16:creationId xmlns:a16="http://schemas.microsoft.com/office/drawing/2014/main" id="{F9EC41B2-E2E7-4A74-BE0A-F6684356E8CD}"/>
                </a:ext>
              </a:extLst>
            </p:cNvPr>
            <p:cNvSpPr>
              <a:spLocks/>
            </p:cNvSpPr>
            <p:nvPr/>
          </p:nvSpPr>
          <p:spPr bwMode="auto">
            <a:xfrm>
              <a:off x="4384675" y="3405188"/>
              <a:ext cx="17463" cy="34925"/>
            </a:xfrm>
            <a:custGeom>
              <a:avLst/>
              <a:gdLst>
                <a:gd name="T0" fmla="*/ 6 w 11"/>
                <a:gd name="T1" fmla="*/ 6 h 22"/>
                <a:gd name="T2" fmla="*/ 6 w 11"/>
                <a:gd name="T3" fmla="*/ 6 h 22"/>
                <a:gd name="T4" fmla="*/ 0 w 11"/>
                <a:gd name="T5" fmla="*/ 6 h 22"/>
                <a:gd name="T6" fmla="*/ 0 w 11"/>
                <a:gd name="T7" fmla="*/ 6 h 22"/>
                <a:gd name="T8" fmla="*/ 6 w 11"/>
                <a:gd name="T9" fmla="*/ 0 h 22"/>
                <a:gd name="T10" fmla="*/ 11 w 11"/>
                <a:gd name="T11" fmla="*/ 0 h 22"/>
                <a:gd name="T12" fmla="*/ 11 w 11"/>
                <a:gd name="T13" fmla="*/ 22 h 22"/>
                <a:gd name="T14" fmla="*/ 6 w 11"/>
                <a:gd name="T15" fmla="*/ 22 h 22"/>
                <a:gd name="T16" fmla="*/ 6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6" y="6"/>
                  </a:moveTo>
                  <a:lnTo>
                    <a:pt x="6" y="6"/>
                  </a:lnTo>
                  <a:lnTo>
                    <a:pt x="0" y="6"/>
                  </a:lnTo>
                  <a:lnTo>
                    <a:pt x="0" y="6"/>
                  </a:lnTo>
                  <a:lnTo>
                    <a:pt x="6" y="0"/>
                  </a:lnTo>
                  <a:lnTo>
                    <a:pt x="11" y="0"/>
                  </a:lnTo>
                  <a:lnTo>
                    <a:pt x="11" y="22"/>
                  </a:lnTo>
                  <a:lnTo>
                    <a:pt x="6" y="22"/>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7" name="Freeform 91">
              <a:extLst>
                <a:ext uri="{FF2B5EF4-FFF2-40B4-BE49-F238E27FC236}">
                  <a16:creationId xmlns:a16="http://schemas.microsoft.com/office/drawing/2014/main" id="{BC598CC5-24A4-4F7A-A6F0-87AD6A6D9B9D}"/>
                </a:ext>
              </a:extLst>
            </p:cNvPr>
            <p:cNvSpPr>
              <a:spLocks/>
            </p:cNvSpPr>
            <p:nvPr/>
          </p:nvSpPr>
          <p:spPr bwMode="auto">
            <a:xfrm>
              <a:off x="4419600" y="3405188"/>
              <a:ext cx="17463" cy="34925"/>
            </a:xfrm>
            <a:custGeom>
              <a:avLst/>
              <a:gdLst>
                <a:gd name="T0" fmla="*/ 6 w 11"/>
                <a:gd name="T1" fmla="*/ 6 h 22"/>
                <a:gd name="T2" fmla="*/ 6 w 11"/>
                <a:gd name="T3" fmla="*/ 6 h 22"/>
                <a:gd name="T4" fmla="*/ 0 w 11"/>
                <a:gd name="T5" fmla="*/ 6 h 22"/>
                <a:gd name="T6" fmla="*/ 0 w 11"/>
                <a:gd name="T7" fmla="*/ 6 h 22"/>
                <a:gd name="T8" fmla="*/ 6 w 11"/>
                <a:gd name="T9" fmla="*/ 0 h 22"/>
                <a:gd name="T10" fmla="*/ 11 w 11"/>
                <a:gd name="T11" fmla="*/ 0 h 22"/>
                <a:gd name="T12" fmla="*/ 11 w 11"/>
                <a:gd name="T13" fmla="*/ 22 h 22"/>
                <a:gd name="T14" fmla="*/ 6 w 11"/>
                <a:gd name="T15" fmla="*/ 22 h 22"/>
                <a:gd name="T16" fmla="*/ 6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6" y="6"/>
                  </a:moveTo>
                  <a:lnTo>
                    <a:pt x="6" y="6"/>
                  </a:lnTo>
                  <a:lnTo>
                    <a:pt x="0" y="6"/>
                  </a:lnTo>
                  <a:lnTo>
                    <a:pt x="0" y="6"/>
                  </a:lnTo>
                  <a:lnTo>
                    <a:pt x="6" y="0"/>
                  </a:lnTo>
                  <a:lnTo>
                    <a:pt x="11" y="0"/>
                  </a:lnTo>
                  <a:lnTo>
                    <a:pt x="11" y="22"/>
                  </a:lnTo>
                  <a:lnTo>
                    <a:pt x="6" y="22"/>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8" name="Freeform 92">
              <a:extLst>
                <a:ext uri="{FF2B5EF4-FFF2-40B4-BE49-F238E27FC236}">
                  <a16:creationId xmlns:a16="http://schemas.microsoft.com/office/drawing/2014/main" id="{D7F52597-6696-45F7-829D-E6E4638EDC45}"/>
                </a:ext>
              </a:extLst>
            </p:cNvPr>
            <p:cNvSpPr>
              <a:spLocks/>
            </p:cNvSpPr>
            <p:nvPr/>
          </p:nvSpPr>
          <p:spPr bwMode="auto">
            <a:xfrm>
              <a:off x="4446588" y="3405188"/>
              <a:ext cx="17463" cy="34925"/>
            </a:xfrm>
            <a:custGeom>
              <a:avLst/>
              <a:gdLst>
                <a:gd name="T0" fmla="*/ 11 w 11"/>
                <a:gd name="T1" fmla="*/ 6 h 22"/>
                <a:gd name="T2" fmla="*/ 5 w 11"/>
                <a:gd name="T3" fmla="*/ 6 h 22"/>
                <a:gd name="T4" fmla="*/ 5 w 11"/>
                <a:gd name="T5" fmla="*/ 6 h 22"/>
                <a:gd name="T6" fmla="*/ 0 w 11"/>
                <a:gd name="T7" fmla="*/ 6 h 22"/>
                <a:gd name="T8" fmla="*/ 11 w 11"/>
                <a:gd name="T9" fmla="*/ 0 h 22"/>
                <a:gd name="T10" fmla="*/ 11 w 11"/>
                <a:gd name="T11" fmla="*/ 0 h 22"/>
                <a:gd name="T12" fmla="*/ 11 w 11"/>
                <a:gd name="T13" fmla="*/ 22 h 22"/>
                <a:gd name="T14" fmla="*/ 11 w 11"/>
                <a:gd name="T15" fmla="*/ 22 h 22"/>
                <a:gd name="T16" fmla="*/ 11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11" y="6"/>
                  </a:moveTo>
                  <a:lnTo>
                    <a:pt x="5" y="6"/>
                  </a:lnTo>
                  <a:lnTo>
                    <a:pt x="5" y="6"/>
                  </a:lnTo>
                  <a:lnTo>
                    <a:pt x="0" y="6"/>
                  </a:lnTo>
                  <a:lnTo>
                    <a:pt x="11" y="0"/>
                  </a:lnTo>
                  <a:lnTo>
                    <a:pt x="11" y="0"/>
                  </a:lnTo>
                  <a:lnTo>
                    <a:pt x="11" y="22"/>
                  </a:lnTo>
                  <a:lnTo>
                    <a:pt x="11" y="22"/>
                  </a:lnTo>
                  <a:lnTo>
                    <a:pt x="1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09" name="Freeform 93">
              <a:extLst>
                <a:ext uri="{FF2B5EF4-FFF2-40B4-BE49-F238E27FC236}">
                  <a16:creationId xmlns:a16="http://schemas.microsoft.com/office/drawing/2014/main" id="{6D9D3260-5397-4D71-8124-6CCD7CCBF099}"/>
                </a:ext>
              </a:extLst>
            </p:cNvPr>
            <p:cNvSpPr>
              <a:spLocks/>
            </p:cNvSpPr>
            <p:nvPr/>
          </p:nvSpPr>
          <p:spPr bwMode="auto">
            <a:xfrm>
              <a:off x="4479925" y="3405188"/>
              <a:ext cx="17463" cy="34925"/>
            </a:xfrm>
            <a:custGeom>
              <a:avLst/>
              <a:gdLst>
                <a:gd name="T0" fmla="*/ 6 w 11"/>
                <a:gd name="T1" fmla="*/ 6 h 22"/>
                <a:gd name="T2" fmla="*/ 6 w 11"/>
                <a:gd name="T3" fmla="*/ 6 h 22"/>
                <a:gd name="T4" fmla="*/ 0 w 11"/>
                <a:gd name="T5" fmla="*/ 6 h 22"/>
                <a:gd name="T6" fmla="*/ 0 w 11"/>
                <a:gd name="T7" fmla="*/ 6 h 22"/>
                <a:gd name="T8" fmla="*/ 6 w 11"/>
                <a:gd name="T9" fmla="*/ 0 h 22"/>
                <a:gd name="T10" fmla="*/ 11 w 11"/>
                <a:gd name="T11" fmla="*/ 0 h 22"/>
                <a:gd name="T12" fmla="*/ 11 w 11"/>
                <a:gd name="T13" fmla="*/ 22 h 22"/>
                <a:gd name="T14" fmla="*/ 6 w 11"/>
                <a:gd name="T15" fmla="*/ 22 h 22"/>
                <a:gd name="T16" fmla="*/ 6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6" y="6"/>
                  </a:moveTo>
                  <a:lnTo>
                    <a:pt x="6" y="6"/>
                  </a:lnTo>
                  <a:lnTo>
                    <a:pt x="0" y="6"/>
                  </a:lnTo>
                  <a:lnTo>
                    <a:pt x="0" y="6"/>
                  </a:lnTo>
                  <a:lnTo>
                    <a:pt x="6" y="0"/>
                  </a:lnTo>
                  <a:lnTo>
                    <a:pt x="11" y="0"/>
                  </a:lnTo>
                  <a:lnTo>
                    <a:pt x="11" y="22"/>
                  </a:lnTo>
                  <a:lnTo>
                    <a:pt x="6" y="22"/>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0" name="Freeform 94">
              <a:extLst>
                <a:ext uri="{FF2B5EF4-FFF2-40B4-BE49-F238E27FC236}">
                  <a16:creationId xmlns:a16="http://schemas.microsoft.com/office/drawing/2014/main" id="{721801F7-3C89-42B7-A088-3951A683236B}"/>
                </a:ext>
              </a:extLst>
            </p:cNvPr>
            <p:cNvSpPr>
              <a:spLocks/>
            </p:cNvSpPr>
            <p:nvPr/>
          </p:nvSpPr>
          <p:spPr bwMode="auto">
            <a:xfrm>
              <a:off x="4514850" y="3405188"/>
              <a:ext cx="17463" cy="34925"/>
            </a:xfrm>
            <a:custGeom>
              <a:avLst/>
              <a:gdLst>
                <a:gd name="T0" fmla="*/ 6 w 11"/>
                <a:gd name="T1" fmla="*/ 6 h 22"/>
                <a:gd name="T2" fmla="*/ 6 w 11"/>
                <a:gd name="T3" fmla="*/ 6 h 22"/>
                <a:gd name="T4" fmla="*/ 0 w 11"/>
                <a:gd name="T5" fmla="*/ 6 h 22"/>
                <a:gd name="T6" fmla="*/ 0 w 11"/>
                <a:gd name="T7" fmla="*/ 6 h 22"/>
                <a:gd name="T8" fmla="*/ 6 w 11"/>
                <a:gd name="T9" fmla="*/ 0 h 22"/>
                <a:gd name="T10" fmla="*/ 11 w 11"/>
                <a:gd name="T11" fmla="*/ 0 h 22"/>
                <a:gd name="T12" fmla="*/ 11 w 11"/>
                <a:gd name="T13" fmla="*/ 22 h 22"/>
                <a:gd name="T14" fmla="*/ 6 w 11"/>
                <a:gd name="T15" fmla="*/ 22 h 22"/>
                <a:gd name="T16" fmla="*/ 6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6" y="6"/>
                  </a:moveTo>
                  <a:lnTo>
                    <a:pt x="6" y="6"/>
                  </a:lnTo>
                  <a:lnTo>
                    <a:pt x="0" y="6"/>
                  </a:lnTo>
                  <a:lnTo>
                    <a:pt x="0" y="6"/>
                  </a:lnTo>
                  <a:lnTo>
                    <a:pt x="6" y="0"/>
                  </a:lnTo>
                  <a:lnTo>
                    <a:pt x="11" y="0"/>
                  </a:lnTo>
                  <a:lnTo>
                    <a:pt x="11" y="22"/>
                  </a:lnTo>
                  <a:lnTo>
                    <a:pt x="6" y="22"/>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1" name="Freeform 95">
              <a:extLst>
                <a:ext uri="{FF2B5EF4-FFF2-40B4-BE49-F238E27FC236}">
                  <a16:creationId xmlns:a16="http://schemas.microsoft.com/office/drawing/2014/main" id="{4DF38B6E-064F-433D-A213-A22C58543ABE}"/>
                </a:ext>
              </a:extLst>
            </p:cNvPr>
            <p:cNvSpPr>
              <a:spLocks/>
            </p:cNvSpPr>
            <p:nvPr/>
          </p:nvSpPr>
          <p:spPr bwMode="auto">
            <a:xfrm>
              <a:off x="4549775" y="3405188"/>
              <a:ext cx="17463" cy="34925"/>
            </a:xfrm>
            <a:custGeom>
              <a:avLst/>
              <a:gdLst>
                <a:gd name="T0" fmla="*/ 6 w 11"/>
                <a:gd name="T1" fmla="*/ 6 h 22"/>
                <a:gd name="T2" fmla="*/ 6 w 11"/>
                <a:gd name="T3" fmla="*/ 6 h 22"/>
                <a:gd name="T4" fmla="*/ 0 w 11"/>
                <a:gd name="T5" fmla="*/ 6 h 22"/>
                <a:gd name="T6" fmla="*/ 0 w 11"/>
                <a:gd name="T7" fmla="*/ 6 h 22"/>
                <a:gd name="T8" fmla="*/ 6 w 11"/>
                <a:gd name="T9" fmla="*/ 0 h 22"/>
                <a:gd name="T10" fmla="*/ 11 w 11"/>
                <a:gd name="T11" fmla="*/ 0 h 22"/>
                <a:gd name="T12" fmla="*/ 11 w 11"/>
                <a:gd name="T13" fmla="*/ 22 h 22"/>
                <a:gd name="T14" fmla="*/ 6 w 11"/>
                <a:gd name="T15" fmla="*/ 22 h 22"/>
                <a:gd name="T16" fmla="*/ 6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6" y="6"/>
                  </a:moveTo>
                  <a:lnTo>
                    <a:pt x="6" y="6"/>
                  </a:lnTo>
                  <a:lnTo>
                    <a:pt x="0" y="6"/>
                  </a:lnTo>
                  <a:lnTo>
                    <a:pt x="0" y="6"/>
                  </a:lnTo>
                  <a:lnTo>
                    <a:pt x="6" y="0"/>
                  </a:lnTo>
                  <a:lnTo>
                    <a:pt x="11" y="0"/>
                  </a:lnTo>
                  <a:lnTo>
                    <a:pt x="11" y="22"/>
                  </a:lnTo>
                  <a:lnTo>
                    <a:pt x="6" y="22"/>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2" name="Freeform 96">
              <a:extLst>
                <a:ext uri="{FF2B5EF4-FFF2-40B4-BE49-F238E27FC236}">
                  <a16:creationId xmlns:a16="http://schemas.microsoft.com/office/drawing/2014/main" id="{CEA758D9-18FB-473C-A987-E283E7C44362}"/>
                </a:ext>
              </a:extLst>
            </p:cNvPr>
            <p:cNvSpPr>
              <a:spLocks/>
            </p:cNvSpPr>
            <p:nvPr/>
          </p:nvSpPr>
          <p:spPr bwMode="auto">
            <a:xfrm>
              <a:off x="4576763" y="3405188"/>
              <a:ext cx="17463" cy="34925"/>
            </a:xfrm>
            <a:custGeom>
              <a:avLst/>
              <a:gdLst>
                <a:gd name="T0" fmla="*/ 5 w 11"/>
                <a:gd name="T1" fmla="*/ 6 h 22"/>
                <a:gd name="T2" fmla="*/ 5 w 11"/>
                <a:gd name="T3" fmla="*/ 6 h 22"/>
                <a:gd name="T4" fmla="*/ 5 w 11"/>
                <a:gd name="T5" fmla="*/ 6 h 22"/>
                <a:gd name="T6" fmla="*/ 0 w 11"/>
                <a:gd name="T7" fmla="*/ 6 h 22"/>
                <a:gd name="T8" fmla="*/ 11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5" y="6"/>
                  </a:lnTo>
                  <a:lnTo>
                    <a:pt x="0" y="6"/>
                  </a:lnTo>
                  <a:lnTo>
                    <a:pt x="11"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3" name="Freeform 97">
              <a:extLst>
                <a:ext uri="{FF2B5EF4-FFF2-40B4-BE49-F238E27FC236}">
                  <a16:creationId xmlns:a16="http://schemas.microsoft.com/office/drawing/2014/main" id="{A050A064-427D-402C-904C-F52B59DA5547}"/>
                </a:ext>
              </a:extLst>
            </p:cNvPr>
            <p:cNvSpPr>
              <a:spLocks/>
            </p:cNvSpPr>
            <p:nvPr/>
          </p:nvSpPr>
          <p:spPr bwMode="auto">
            <a:xfrm>
              <a:off x="4611688" y="3405188"/>
              <a:ext cx="17463" cy="34925"/>
            </a:xfrm>
            <a:custGeom>
              <a:avLst/>
              <a:gdLst>
                <a:gd name="T0" fmla="*/ 5 w 11"/>
                <a:gd name="T1" fmla="*/ 6 h 22"/>
                <a:gd name="T2" fmla="*/ 5 w 11"/>
                <a:gd name="T3" fmla="*/ 6 h 22"/>
                <a:gd name="T4" fmla="*/ 0 w 11"/>
                <a:gd name="T5" fmla="*/ 6 h 22"/>
                <a:gd name="T6" fmla="*/ 0 w 11"/>
                <a:gd name="T7" fmla="*/ 6 h 22"/>
                <a:gd name="T8" fmla="*/ 5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0" y="6"/>
                  </a:lnTo>
                  <a:lnTo>
                    <a:pt x="0" y="6"/>
                  </a:lnTo>
                  <a:lnTo>
                    <a:pt x="5"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4" name="Freeform 98">
              <a:extLst>
                <a:ext uri="{FF2B5EF4-FFF2-40B4-BE49-F238E27FC236}">
                  <a16:creationId xmlns:a16="http://schemas.microsoft.com/office/drawing/2014/main" id="{5DBDD5AE-FDD5-47CF-9359-D98C4F1FB3D7}"/>
                </a:ext>
              </a:extLst>
            </p:cNvPr>
            <p:cNvSpPr>
              <a:spLocks/>
            </p:cNvSpPr>
            <p:nvPr/>
          </p:nvSpPr>
          <p:spPr bwMode="auto">
            <a:xfrm>
              <a:off x="4646613" y="3405188"/>
              <a:ext cx="17463" cy="34925"/>
            </a:xfrm>
            <a:custGeom>
              <a:avLst/>
              <a:gdLst>
                <a:gd name="T0" fmla="*/ 5 w 11"/>
                <a:gd name="T1" fmla="*/ 6 h 22"/>
                <a:gd name="T2" fmla="*/ 5 w 11"/>
                <a:gd name="T3" fmla="*/ 6 h 22"/>
                <a:gd name="T4" fmla="*/ 0 w 11"/>
                <a:gd name="T5" fmla="*/ 6 h 22"/>
                <a:gd name="T6" fmla="*/ 0 w 11"/>
                <a:gd name="T7" fmla="*/ 6 h 22"/>
                <a:gd name="T8" fmla="*/ 5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0" y="6"/>
                  </a:lnTo>
                  <a:lnTo>
                    <a:pt x="0" y="6"/>
                  </a:lnTo>
                  <a:lnTo>
                    <a:pt x="5"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5" name="Freeform 99">
              <a:extLst>
                <a:ext uri="{FF2B5EF4-FFF2-40B4-BE49-F238E27FC236}">
                  <a16:creationId xmlns:a16="http://schemas.microsoft.com/office/drawing/2014/main" id="{AAA5B817-B1BB-4881-A505-A2B417A57FB0}"/>
                </a:ext>
              </a:extLst>
            </p:cNvPr>
            <p:cNvSpPr>
              <a:spLocks/>
            </p:cNvSpPr>
            <p:nvPr/>
          </p:nvSpPr>
          <p:spPr bwMode="auto">
            <a:xfrm>
              <a:off x="4681538" y="3405188"/>
              <a:ext cx="17463" cy="34925"/>
            </a:xfrm>
            <a:custGeom>
              <a:avLst/>
              <a:gdLst>
                <a:gd name="T0" fmla="*/ 5 w 11"/>
                <a:gd name="T1" fmla="*/ 6 h 22"/>
                <a:gd name="T2" fmla="*/ 5 w 11"/>
                <a:gd name="T3" fmla="*/ 6 h 22"/>
                <a:gd name="T4" fmla="*/ 0 w 11"/>
                <a:gd name="T5" fmla="*/ 6 h 22"/>
                <a:gd name="T6" fmla="*/ 0 w 11"/>
                <a:gd name="T7" fmla="*/ 6 h 22"/>
                <a:gd name="T8" fmla="*/ 5 w 11"/>
                <a:gd name="T9" fmla="*/ 0 h 22"/>
                <a:gd name="T10" fmla="*/ 11 w 11"/>
                <a:gd name="T11" fmla="*/ 0 h 22"/>
                <a:gd name="T12" fmla="*/ 11 w 11"/>
                <a:gd name="T13" fmla="*/ 22 h 22"/>
                <a:gd name="T14" fmla="*/ 5 w 11"/>
                <a:gd name="T15" fmla="*/ 22 h 22"/>
                <a:gd name="T16" fmla="*/ 5 w 11"/>
                <a:gd name="T1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5" y="6"/>
                  </a:moveTo>
                  <a:lnTo>
                    <a:pt x="5" y="6"/>
                  </a:lnTo>
                  <a:lnTo>
                    <a:pt x="0" y="6"/>
                  </a:lnTo>
                  <a:lnTo>
                    <a:pt x="0" y="6"/>
                  </a:lnTo>
                  <a:lnTo>
                    <a:pt x="5" y="0"/>
                  </a:lnTo>
                  <a:lnTo>
                    <a:pt x="11" y="0"/>
                  </a:lnTo>
                  <a:lnTo>
                    <a:pt x="11" y="22"/>
                  </a:lnTo>
                  <a:lnTo>
                    <a:pt x="5" y="22"/>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6" name="Freeform 100">
              <a:extLst>
                <a:ext uri="{FF2B5EF4-FFF2-40B4-BE49-F238E27FC236}">
                  <a16:creationId xmlns:a16="http://schemas.microsoft.com/office/drawing/2014/main" id="{64968E30-F249-4CF8-ADB1-6B48B26D66DB}"/>
                </a:ext>
              </a:extLst>
            </p:cNvPr>
            <p:cNvSpPr>
              <a:spLocks/>
            </p:cNvSpPr>
            <p:nvPr/>
          </p:nvSpPr>
          <p:spPr bwMode="auto">
            <a:xfrm>
              <a:off x="4089400" y="3475038"/>
              <a:ext cx="17463" cy="44450"/>
            </a:xfrm>
            <a:custGeom>
              <a:avLst/>
              <a:gdLst>
                <a:gd name="T0" fmla="*/ 5 w 11"/>
                <a:gd name="T1" fmla="*/ 6 h 28"/>
                <a:gd name="T2" fmla="*/ 5 w 11"/>
                <a:gd name="T3" fmla="*/ 6 h 28"/>
                <a:gd name="T4" fmla="*/ 5 w 11"/>
                <a:gd name="T5" fmla="*/ 6 h 28"/>
                <a:gd name="T6" fmla="*/ 0 w 11"/>
                <a:gd name="T7" fmla="*/ 6 h 28"/>
                <a:gd name="T8" fmla="*/ 11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5" y="6"/>
                  </a:lnTo>
                  <a:lnTo>
                    <a:pt x="0" y="6"/>
                  </a:lnTo>
                  <a:lnTo>
                    <a:pt x="11"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7" name="Freeform 101">
              <a:extLst>
                <a:ext uri="{FF2B5EF4-FFF2-40B4-BE49-F238E27FC236}">
                  <a16:creationId xmlns:a16="http://schemas.microsoft.com/office/drawing/2014/main" id="{5D85DA13-DD0C-4219-8F11-EF9906B46FBD}"/>
                </a:ext>
              </a:extLst>
            </p:cNvPr>
            <p:cNvSpPr>
              <a:spLocks/>
            </p:cNvSpPr>
            <p:nvPr/>
          </p:nvSpPr>
          <p:spPr bwMode="auto">
            <a:xfrm>
              <a:off x="4124325" y="3475038"/>
              <a:ext cx="17463" cy="44450"/>
            </a:xfrm>
            <a:custGeom>
              <a:avLst/>
              <a:gdLst>
                <a:gd name="T0" fmla="*/ 5 w 11"/>
                <a:gd name="T1" fmla="*/ 6 h 28"/>
                <a:gd name="T2" fmla="*/ 5 w 11"/>
                <a:gd name="T3" fmla="*/ 6 h 28"/>
                <a:gd name="T4" fmla="*/ 0 w 11"/>
                <a:gd name="T5" fmla="*/ 6 h 28"/>
                <a:gd name="T6" fmla="*/ 0 w 11"/>
                <a:gd name="T7" fmla="*/ 6 h 28"/>
                <a:gd name="T8" fmla="*/ 5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0" y="6"/>
                  </a:lnTo>
                  <a:lnTo>
                    <a:pt x="0" y="6"/>
                  </a:lnTo>
                  <a:lnTo>
                    <a:pt x="5"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8" name="Freeform 102">
              <a:extLst>
                <a:ext uri="{FF2B5EF4-FFF2-40B4-BE49-F238E27FC236}">
                  <a16:creationId xmlns:a16="http://schemas.microsoft.com/office/drawing/2014/main" id="{92A91110-24A5-4A38-89A8-05CC6FE43674}"/>
                </a:ext>
              </a:extLst>
            </p:cNvPr>
            <p:cNvSpPr>
              <a:spLocks/>
            </p:cNvSpPr>
            <p:nvPr/>
          </p:nvSpPr>
          <p:spPr bwMode="auto">
            <a:xfrm>
              <a:off x="4159250" y="3475038"/>
              <a:ext cx="17463" cy="44450"/>
            </a:xfrm>
            <a:custGeom>
              <a:avLst/>
              <a:gdLst>
                <a:gd name="T0" fmla="*/ 5 w 11"/>
                <a:gd name="T1" fmla="*/ 6 h 28"/>
                <a:gd name="T2" fmla="*/ 5 w 11"/>
                <a:gd name="T3" fmla="*/ 6 h 28"/>
                <a:gd name="T4" fmla="*/ 0 w 11"/>
                <a:gd name="T5" fmla="*/ 6 h 28"/>
                <a:gd name="T6" fmla="*/ 0 w 11"/>
                <a:gd name="T7" fmla="*/ 6 h 28"/>
                <a:gd name="T8" fmla="*/ 5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0" y="6"/>
                  </a:lnTo>
                  <a:lnTo>
                    <a:pt x="0" y="6"/>
                  </a:lnTo>
                  <a:lnTo>
                    <a:pt x="5"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19" name="Freeform 103">
              <a:extLst>
                <a:ext uri="{FF2B5EF4-FFF2-40B4-BE49-F238E27FC236}">
                  <a16:creationId xmlns:a16="http://schemas.microsoft.com/office/drawing/2014/main" id="{37D2D0A0-0FEA-4A5D-9AEC-E9314747A48F}"/>
                </a:ext>
              </a:extLst>
            </p:cNvPr>
            <p:cNvSpPr>
              <a:spLocks/>
            </p:cNvSpPr>
            <p:nvPr/>
          </p:nvSpPr>
          <p:spPr bwMode="auto">
            <a:xfrm>
              <a:off x="4194175" y="3475038"/>
              <a:ext cx="17463" cy="44450"/>
            </a:xfrm>
            <a:custGeom>
              <a:avLst/>
              <a:gdLst>
                <a:gd name="T0" fmla="*/ 5 w 11"/>
                <a:gd name="T1" fmla="*/ 6 h 28"/>
                <a:gd name="T2" fmla="*/ 5 w 11"/>
                <a:gd name="T3" fmla="*/ 6 h 28"/>
                <a:gd name="T4" fmla="*/ 0 w 11"/>
                <a:gd name="T5" fmla="*/ 6 h 28"/>
                <a:gd name="T6" fmla="*/ 0 w 11"/>
                <a:gd name="T7" fmla="*/ 6 h 28"/>
                <a:gd name="T8" fmla="*/ 5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0" y="6"/>
                  </a:lnTo>
                  <a:lnTo>
                    <a:pt x="0" y="6"/>
                  </a:lnTo>
                  <a:lnTo>
                    <a:pt x="5"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0" name="Freeform 104">
              <a:extLst>
                <a:ext uri="{FF2B5EF4-FFF2-40B4-BE49-F238E27FC236}">
                  <a16:creationId xmlns:a16="http://schemas.microsoft.com/office/drawing/2014/main" id="{26DE2C9D-02CB-434D-A382-078F00BD7913}"/>
                </a:ext>
              </a:extLst>
            </p:cNvPr>
            <p:cNvSpPr>
              <a:spLocks/>
            </p:cNvSpPr>
            <p:nvPr/>
          </p:nvSpPr>
          <p:spPr bwMode="auto">
            <a:xfrm>
              <a:off x="4219575" y="3475038"/>
              <a:ext cx="17463" cy="44450"/>
            </a:xfrm>
            <a:custGeom>
              <a:avLst/>
              <a:gdLst>
                <a:gd name="T0" fmla="*/ 6 w 11"/>
                <a:gd name="T1" fmla="*/ 6 h 28"/>
                <a:gd name="T2" fmla="*/ 6 w 11"/>
                <a:gd name="T3" fmla="*/ 6 h 28"/>
                <a:gd name="T4" fmla="*/ 6 w 11"/>
                <a:gd name="T5" fmla="*/ 6 h 28"/>
                <a:gd name="T6" fmla="*/ 0 w 11"/>
                <a:gd name="T7" fmla="*/ 6 h 28"/>
                <a:gd name="T8" fmla="*/ 11 w 11"/>
                <a:gd name="T9" fmla="*/ 0 h 28"/>
                <a:gd name="T10" fmla="*/ 11 w 11"/>
                <a:gd name="T11" fmla="*/ 0 h 28"/>
                <a:gd name="T12" fmla="*/ 11 w 11"/>
                <a:gd name="T13" fmla="*/ 28 h 28"/>
                <a:gd name="T14" fmla="*/ 6 w 11"/>
                <a:gd name="T15" fmla="*/ 28 h 28"/>
                <a:gd name="T16" fmla="*/ 6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6" y="6"/>
                  </a:moveTo>
                  <a:lnTo>
                    <a:pt x="6" y="6"/>
                  </a:lnTo>
                  <a:lnTo>
                    <a:pt x="6" y="6"/>
                  </a:lnTo>
                  <a:lnTo>
                    <a:pt x="0" y="6"/>
                  </a:lnTo>
                  <a:lnTo>
                    <a:pt x="11" y="0"/>
                  </a:lnTo>
                  <a:lnTo>
                    <a:pt x="11" y="0"/>
                  </a:lnTo>
                  <a:lnTo>
                    <a:pt x="11" y="28"/>
                  </a:lnTo>
                  <a:lnTo>
                    <a:pt x="6" y="2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1" name="Freeform 105">
              <a:extLst>
                <a:ext uri="{FF2B5EF4-FFF2-40B4-BE49-F238E27FC236}">
                  <a16:creationId xmlns:a16="http://schemas.microsoft.com/office/drawing/2014/main" id="{DEBE10BD-3681-48C0-8CC6-A88210E8FEF6}"/>
                </a:ext>
              </a:extLst>
            </p:cNvPr>
            <p:cNvSpPr>
              <a:spLocks/>
            </p:cNvSpPr>
            <p:nvPr/>
          </p:nvSpPr>
          <p:spPr bwMode="auto">
            <a:xfrm>
              <a:off x="4254500" y="3475038"/>
              <a:ext cx="17463" cy="44450"/>
            </a:xfrm>
            <a:custGeom>
              <a:avLst/>
              <a:gdLst>
                <a:gd name="T0" fmla="*/ 5 w 11"/>
                <a:gd name="T1" fmla="*/ 6 h 28"/>
                <a:gd name="T2" fmla="*/ 5 w 11"/>
                <a:gd name="T3" fmla="*/ 6 h 28"/>
                <a:gd name="T4" fmla="*/ 0 w 11"/>
                <a:gd name="T5" fmla="*/ 6 h 28"/>
                <a:gd name="T6" fmla="*/ 0 w 11"/>
                <a:gd name="T7" fmla="*/ 6 h 28"/>
                <a:gd name="T8" fmla="*/ 5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0" y="6"/>
                  </a:lnTo>
                  <a:lnTo>
                    <a:pt x="0" y="6"/>
                  </a:lnTo>
                  <a:lnTo>
                    <a:pt x="5"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2" name="Freeform 106">
              <a:extLst>
                <a:ext uri="{FF2B5EF4-FFF2-40B4-BE49-F238E27FC236}">
                  <a16:creationId xmlns:a16="http://schemas.microsoft.com/office/drawing/2014/main" id="{F6127380-90A1-44DD-82E9-37F4F2FA28FA}"/>
                </a:ext>
              </a:extLst>
            </p:cNvPr>
            <p:cNvSpPr>
              <a:spLocks/>
            </p:cNvSpPr>
            <p:nvPr/>
          </p:nvSpPr>
          <p:spPr bwMode="auto">
            <a:xfrm>
              <a:off x="4289425" y="3475038"/>
              <a:ext cx="17463" cy="44450"/>
            </a:xfrm>
            <a:custGeom>
              <a:avLst/>
              <a:gdLst>
                <a:gd name="T0" fmla="*/ 5 w 11"/>
                <a:gd name="T1" fmla="*/ 6 h 28"/>
                <a:gd name="T2" fmla="*/ 5 w 11"/>
                <a:gd name="T3" fmla="*/ 6 h 28"/>
                <a:gd name="T4" fmla="*/ 0 w 11"/>
                <a:gd name="T5" fmla="*/ 6 h 28"/>
                <a:gd name="T6" fmla="*/ 0 w 11"/>
                <a:gd name="T7" fmla="*/ 6 h 28"/>
                <a:gd name="T8" fmla="*/ 5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0" y="6"/>
                  </a:lnTo>
                  <a:lnTo>
                    <a:pt x="0" y="6"/>
                  </a:lnTo>
                  <a:lnTo>
                    <a:pt x="5"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3" name="Freeform 107">
              <a:extLst>
                <a:ext uri="{FF2B5EF4-FFF2-40B4-BE49-F238E27FC236}">
                  <a16:creationId xmlns:a16="http://schemas.microsoft.com/office/drawing/2014/main" id="{E337AC37-725D-4316-8DF0-E865EF23DCD9}"/>
                </a:ext>
              </a:extLst>
            </p:cNvPr>
            <p:cNvSpPr>
              <a:spLocks/>
            </p:cNvSpPr>
            <p:nvPr/>
          </p:nvSpPr>
          <p:spPr bwMode="auto">
            <a:xfrm>
              <a:off x="4324350" y="3475038"/>
              <a:ext cx="17463" cy="44450"/>
            </a:xfrm>
            <a:custGeom>
              <a:avLst/>
              <a:gdLst>
                <a:gd name="T0" fmla="*/ 5 w 11"/>
                <a:gd name="T1" fmla="*/ 6 h 28"/>
                <a:gd name="T2" fmla="*/ 5 w 11"/>
                <a:gd name="T3" fmla="*/ 6 h 28"/>
                <a:gd name="T4" fmla="*/ 0 w 11"/>
                <a:gd name="T5" fmla="*/ 6 h 28"/>
                <a:gd name="T6" fmla="*/ 0 w 11"/>
                <a:gd name="T7" fmla="*/ 6 h 28"/>
                <a:gd name="T8" fmla="*/ 5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0" y="6"/>
                  </a:lnTo>
                  <a:lnTo>
                    <a:pt x="0" y="6"/>
                  </a:lnTo>
                  <a:lnTo>
                    <a:pt x="5"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4" name="Freeform 108">
              <a:extLst>
                <a:ext uri="{FF2B5EF4-FFF2-40B4-BE49-F238E27FC236}">
                  <a16:creationId xmlns:a16="http://schemas.microsoft.com/office/drawing/2014/main" id="{44590A35-B2E1-4509-8291-7D6D250EC7E5}"/>
                </a:ext>
              </a:extLst>
            </p:cNvPr>
            <p:cNvSpPr>
              <a:spLocks/>
            </p:cNvSpPr>
            <p:nvPr/>
          </p:nvSpPr>
          <p:spPr bwMode="auto">
            <a:xfrm>
              <a:off x="4349750" y="3475038"/>
              <a:ext cx="17463" cy="44450"/>
            </a:xfrm>
            <a:custGeom>
              <a:avLst/>
              <a:gdLst>
                <a:gd name="T0" fmla="*/ 6 w 11"/>
                <a:gd name="T1" fmla="*/ 6 h 28"/>
                <a:gd name="T2" fmla="*/ 6 w 11"/>
                <a:gd name="T3" fmla="*/ 6 h 28"/>
                <a:gd name="T4" fmla="*/ 0 w 11"/>
                <a:gd name="T5" fmla="*/ 6 h 28"/>
                <a:gd name="T6" fmla="*/ 0 w 11"/>
                <a:gd name="T7" fmla="*/ 6 h 28"/>
                <a:gd name="T8" fmla="*/ 6 w 11"/>
                <a:gd name="T9" fmla="*/ 0 h 28"/>
                <a:gd name="T10" fmla="*/ 11 w 11"/>
                <a:gd name="T11" fmla="*/ 0 h 28"/>
                <a:gd name="T12" fmla="*/ 11 w 11"/>
                <a:gd name="T13" fmla="*/ 28 h 28"/>
                <a:gd name="T14" fmla="*/ 6 w 11"/>
                <a:gd name="T15" fmla="*/ 28 h 28"/>
                <a:gd name="T16" fmla="*/ 6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6" y="6"/>
                  </a:moveTo>
                  <a:lnTo>
                    <a:pt x="6" y="6"/>
                  </a:lnTo>
                  <a:lnTo>
                    <a:pt x="0" y="6"/>
                  </a:lnTo>
                  <a:lnTo>
                    <a:pt x="0" y="6"/>
                  </a:lnTo>
                  <a:lnTo>
                    <a:pt x="6" y="0"/>
                  </a:lnTo>
                  <a:lnTo>
                    <a:pt x="11" y="0"/>
                  </a:lnTo>
                  <a:lnTo>
                    <a:pt x="11" y="28"/>
                  </a:lnTo>
                  <a:lnTo>
                    <a:pt x="6" y="2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5" name="Freeform 109">
              <a:extLst>
                <a:ext uri="{FF2B5EF4-FFF2-40B4-BE49-F238E27FC236}">
                  <a16:creationId xmlns:a16="http://schemas.microsoft.com/office/drawing/2014/main" id="{4D9B2298-9BF5-4408-9596-2FACF37399B2}"/>
                </a:ext>
              </a:extLst>
            </p:cNvPr>
            <p:cNvSpPr>
              <a:spLocks/>
            </p:cNvSpPr>
            <p:nvPr/>
          </p:nvSpPr>
          <p:spPr bwMode="auto">
            <a:xfrm>
              <a:off x="4384675" y="3475038"/>
              <a:ext cx="17463" cy="44450"/>
            </a:xfrm>
            <a:custGeom>
              <a:avLst/>
              <a:gdLst>
                <a:gd name="T0" fmla="*/ 6 w 11"/>
                <a:gd name="T1" fmla="*/ 6 h 28"/>
                <a:gd name="T2" fmla="*/ 6 w 11"/>
                <a:gd name="T3" fmla="*/ 6 h 28"/>
                <a:gd name="T4" fmla="*/ 0 w 11"/>
                <a:gd name="T5" fmla="*/ 6 h 28"/>
                <a:gd name="T6" fmla="*/ 0 w 11"/>
                <a:gd name="T7" fmla="*/ 6 h 28"/>
                <a:gd name="T8" fmla="*/ 6 w 11"/>
                <a:gd name="T9" fmla="*/ 0 h 28"/>
                <a:gd name="T10" fmla="*/ 11 w 11"/>
                <a:gd name="T11" fmla="*/ 0 h 28"/>
                <a:gd name="T12" fmla="*/ 11 w 11"/>
                <a:gd name="T13" fmla="*/ 28 h 28"/>
                <a:gd name="T14" fmla="*/ 6 w 11"/>
                <a:gd name="T15" fmla="*/ 28 h 28"/>
                <a:gd name="T16" fmla="*/ 6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6" y="6"/>
                  </a:moveTo>
                  <a:lnTo>
                    <a:pt x="6" y="6"/>
                  </a:lnTo>
                  <a:lnTo>
                    <a:pt x="0" y="6"/>
                  </a:lnTo>
                  <a:lnTo>
                    <a:pt x="0" y="6"/>
                  </a:lnTo>
                  <a:lnTo>
                    <a:pt x="6" y="0"/>
                  </a:lnTo>
                  <a:lnTo>
                    <a:pt x="11" y="0"/>
                  </a:lnTo>
                  <a:lnTo>
                    <a:pt x="11" y="28"/>
                  </a:lnTo>
                  <a:lnTo>
                    <a:pt x="6" y="2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6" name="Freeform 110">
              <a:extLst>
                <a:ext uri="{FF2B5EF4-FFF2-40B4-BE49-F238E27FC236}">
                  <a16:creationId xmlns:a16="http://schemas.microsoft.com/office/drawing/2014/main" id="{36467EBF-4B1F-42CC-AF93-C91D97712C5B}"/>
                </a:ext>
              </a:extLst>
            </p:cNvPr>
            <p:cNvSpPr>
              <a:spLocks/>
            </p:cNvSpPr>
            <p:nvPr/>
          </p:nvSpPr>
          <p:spPr bwMode="auto">
            <a:xfrm>
              <a:off x="4419600" y="3475038"/>
              <a:ext cx="17463" cy="44450"/>
            </a:xfrm>
            <a:custGeom>
              <a:avLst/>
              <a:gdLst>
                <a:gd name="T0" fmla="*/ 6 w 11"/>
                <a:gd name="T1" fmla="*/ 6 h 28"/>
                <a:gd name="T2" fmla="*/ 6 w 11"/>
                <a:gd name="T3" fmla="*/ 6 h 28"/>
                <a:gd name="T4" fmla="*/ 0 w 11"/>
                <a:gd name="T5" fmla="*/ 6 h 28"/>
                <a:gd name="T6" fmla="*/ 0 w 11"/>
                <a:gd name="T7" fmla="*/ 6 h 28"/>
                <a:gd name="T8" fmla="*/ 6 w 11"/>
                <a:gd name="T9" fmla="*/ 0 h 28"/>
                <a:gd name="T10" fmla="*/ 11 w 11"/>
                <a:gd name="T11" fmla="*/ 0 h 28"/>
                <a:gd name="T12" fmla="*/ 11 w 11"/>
                <a:gd name="T13" fmla="*/ 28 h 28"/>
                <a:gd name="T14" fmla="*/ 6 w 11"/>
                <a:gd name="T15" fmla="*/ 28 h 28"/>
                <a:gd name="T16" fmla="*/ 6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6" y="6"/>
                  </a:moveTo>
                  <a:lnTo>
                    <a:pt x="6" y="6"/>
                  </a:lnTo>
                  <a:lnTo>
                    <a:pt x="0" y="6"/>
                  </a:lnTo>
                  <a:lnTo>
                    <a:pt x="0" y="6"/>
                  </a:lnTo>
                  <a:lnTo>
                    <a:pt x="6" y="0"/>
                  </a:lnTo>
                  <a:lnTo>
                    <a:pt x="11" y="0"/>
                  </a:lnTo>
                  <a:lnTo>
                    <a:pt x="11" y="28"/>
                  </a:lnTo>
                  <a:lnTo>
                    <a:pt x="6" y="2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7" name="Freeform 111">
              <a:extLst>
                <a:ext uri="{FF2B5EF4-FFF2-40B4-BE49-F238E27FC236}">
                  <a16:creationId xmlns:a16="http://schemas.microsoft.com/office/drawing/2014/main" id="{3F50FDEC-6301-4DA2-8917-01EE4D0C3635}"/>
                </a:ext>
              </a:extLst>
            </p:cNvPr>
            <p:cNvSpPr>
              <a:spLocks/>
            </p:cNvSpPr>
            <p:nvPr/>
          </p:nvSpPr>
          <p:spPr bwMode="auto">
            <a:xfrm>
              <a:off x="4446588" y="3475038"/>
              <a:ext cx="17463" cy="44450"/>
            </a:xfrm>
            <a:custGeom>
              <a:avLst/>
              <a:gdLst>
                <a:gd name="T0" fmla="*/ 11 w 11"/>
                <a:gd name="T1" fmla="*/ 6 h 28"/>
                <a:gd name="T2" fmla="*/ 5 w 11"/>
                <a:gd name="T3" fmla="*/ 6 h 28"/>
                <a:gd name="T4" fmla="*/ 5 w 11"/>
                <a:gd name="T5" fmla="*/ 6 h 28"/>
                <a:gd name="T6" fmla="*/ 0 w 11"/>
                <a:gd name="T7" fmla="*/ 6 h 28"/>
                <a:gd name="T8" fmla="*/ 11 w 11"/>
                <a:gd name="T9" fmla="*/ 0 h 28"/>
                <a:gd name="T10" fmla="*/ 11 w 11"/>
                <a:gd name="T11" fmla="*/ 0 h 28"/>
                <a:gd name="T12" fmla="*/ 11 w 11"/>
                <a:gd name="T13" fmla="*/ 28 h 28"/>
                <a:gd name="T14" fmla="*/ 11 w 11"/>
                <a:gd name="T15" fmla="*/ 28 h 28"/>
                <a:gd name="T16" fmla="*/ 11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11" y="6"/>
                  </a:moveTo>
                  <a:lnTo>
                    <a:pt x="5" y="6"/>
                  </a:lnTo>
                  <a:lnTo>
                    <a:pt x="5" y="6"/>
                  </a:lnTo>
                  <a:lnTo>
                    <a:pt x="0" y="6"/>
                  </a:lnTo>
                  <a:lnTo>
                    <a:pt x="11" y="0"/>
                  </a:lnTo>
                  <a:lnTo>
                    <a:pt x="11" y="0"/>
                  </a:lnTo>
                  <a:lnTo>
                    <a:pt x="11" y="28"/>
                  </a:lnTo>
                  <a:lnTo>
                    <a:pt x="11" y="28"/>
                  </a:lnTo>
                  <a:lnTo>
                    <a:pt x="1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8" name="Freeform 112">
              <a:extLst>
                <a:ext uri="{FF2B5EF4-FFF2-40B4-BE49-F238E27FC236}">
                  <a16:creationId xmlns:a16="http://schemas.microsoft.com/office/drawing/2014/main" id="{5FF5DACE-8933-4892-A63F-6DB022E7E9E0}"/>
                </a:ext>
              </a:extLst>
            </p:cNvPr>
            <p:cNvSpPr>
              <a:spLocks/>
            </p:cNvSpPr>
            <p:nvPr/>
          </p:nvSpPr>
          <p:spPr bwMode="auto">
            <a:xfrm>
              <a:off x="4479925" y="3475038"/>
              <a:ext cx="17463" cy="44450"/>
            </a:xfrm>
            <a:custGeom>
              <a:avLst/>
              <a:gdLst>
                <a:gd name="T0" fmla="*/ 6 w 11"/>
                <a:gd name="T1" fmla="*/ 6 h 28"/>
                <a:gd name="T2" fmla="*/ 6 w 11"/>
                <a:gd name="T3" fmla="*/ 6 h 28"/>
                <a:gd name="T4" fmla="*/ 0 w 11"/>
                <a:gd name="T5" fmla="*/ 6 h 28"/>
                <a:gd name="T6" fmla="*/ 0 w 11"/>
                <a:gd name="T7" fmla="*/ 6 h 28"/>
                <a:gd name="T8" fmla="*/ 6 w 11"/>
                <a:gd name="T9" fmla="*/ 0 h 28"/>
                <a:gd name="T10" fmla="*/ 11 w 11"/>
                <a:gd name="T11" fmla="*/ 0 h 28"/>
                <a:gd name="T12" fmla="*/ 11 w 11"/>
                <a:gd name="T13" fmla="*/ 28 h 28"/>
                <a:gd name="T14" fmla="*/ 6 w 11"/>
                <a:gd name="T15" fmla="*/ 28 h 28"/>
                <a:gd name="T16" fmla="*/ 6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6" y="6"/>
                  </a:moveTo>
                  <a:lnTo>
                    <a:pt x="6" y="6"/>
                  </a:lnTo>
                  <a:lnTo>
                    <a:pt x="0" y="6"/>
                  </a:lnTo>
                  <a:lnTo>
                    <a:pt x="0" y="6"/>
                  </a:lnTo>
                  <a:lnTo>
                    <a:pt x="6" y="0"/>
                  </a:lnTo>
                  <a:lnTo>
                    <a:pt x="11" y="0"/>
                  </a:lnTo>
                  <a:lnTo>
                    <a:pt x="11" y="28"/>
                  </a:lnTo>
                  <a:lnTo>
                    <a:pt x="6" y="2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9" name="Freeform 113">
              <a:extLst>
                <a:ext uri="{FF2B5EF4-FFF2-40B4-BE49-F238E27FC236}">
                  <a16:creationId xmlns:a16="http://schemas.microsoft.com/office/drawing/2014/main" id="{DD74ED94-F817-4EF1-A803-78F4BB50F070}"/>
                </a:ext>
              </a:extLst>
            </p:cNvPr>
            <p:cNvSpPr>
              <a:spLocks/>
            </p:cNvSpPr>
            <p:nvPr/>
          </p:nvSpPr>
          <p:spPr bwMode="auto">
            <a:xfrm>
              <a:off x="4514850" y="3475038"/>
              <a:ext cx="17463" cy="44450"/>
            </a:xfrm>
            <a:custGeom>
              <a:avLst/>
              <a:gdLst>
                <a:gd name="T0" fmla="*/ 6 w 11"/>
                <a:gd name="T1" fmla="*/ 6 h 28"/>
                <a:gd name="T2" fmla="*/ 6 w 11"/>
                <a:gd name="T3" fmla="*/ 6 h 28"/>
                <a:gd name="T4" fmla="*/ 0 w 11"/>
                <a:gd name="T5" fmla="*/ 6 h 28"/>
                <a:gd name="T6" fmla="*/ 0 w 11"/>
                <a:gd name="T7" fmla="*/ 6 h 28"/>
                <a:gd name="T8" fmla="*/ 6 w 11"/>
                <a:gd name="T9" fmla="*/ 0 h 28"/>
                <a:gd name="T10" fmla="*/ 11 w 11"/>
                <a:gd name="T11" fmla="*/ 0 h 28"/>
                <a:gd name="T12" fmla="*/ 11 w 11"/>
                <a:gd name="T13" fmla="*/ 28 h 28"/>
                <a:gd name="T14" fmla="*/ 6 w 11"/>
                <a:gd name="T15" fmla="*/ 28 h 28"/>
                <a:gd name="T16" fmla="*/ 6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6" y="6"/>
                  </a:moveTo>
                  <a:lnTo>
                    <a:pt x="6" y="6"/>
                  </a:lnTo>
                  <a:lnTo>
                    <a:pt x="0" y="6"/>
                  </a:lnTo>
                  <a:lnTo>
                    <a:pt x="0" y="6"/>
                  </a:lnTo>
                  <a:lnTo>
                    <a:pt x="6" y="0"/>
                  </a:lnTo>
                  <a:lnTo>
                    <a:pt x="11" y="0"/>
                  </a:lnTo>
                  <a:lnTo>
                    <a:pt x="11" y="28"/>
                  </a:lnTo>
                  <a:lnTo>
                    <a:pt x="6" y="2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30" name="Freeform 114">
              <a:extLst>
                <a:ext uri="{FF2B5EF4-FFF2-40B4-BE49-F238E27FC236}">
                  <a16:creationId xmlns:a16="http://schemas.microsoft.com/office/drawing/2014/main" id="{F5946760-6E00-4C10-90EB-D18A53DDA127}"/>
                </a:ext>
              </a:extLst>
            </p:cNvPr>
            <p:cNvSpPr>
              <a:spLocks/>
            </p:cNvSpPr>
            <p:nvPr/>
          </p:nvSpPr>
          <p:spPr bwMode="auto">
            <a:xfrm>
              <a:off x="4549775" y="3475038"/>
              <a:ext cx="17463" cy="44450"/>
            </a:xfrm>
            <a:custGeom>
              <a:avLst/>
              <a:gdLst>
                <a:gd name="T0" fmla="*/ 6 w 11"/>
                <a:gd name="T1" fmla="*/ 6 h 28"/>
                <a:gd name="T2" fmla="*/ 6 w 11"/>
                <a:gd name="T3" fmla="*/ 6 h 28"/>
                <a:gd name="T4" fmla="*/ 0 w 11"/>
                <a:gd name="T5" fmla="*/ 6 h 28"/>
                <a:gd name="T6" fmla="*/ 0 w 11"/>
                <a:gd name="T7" fmla="*/ 6 h 28"/>
                <a:gd name="T8" fmla="*/ 6 w 11"/>
                <a:gd name="T9" fmla="*/ 0 h 28"/>
                <a:gd name="T10" fmla="*/ 11 w 11"/>
                <a:gd name="T11" fmla="*/ 0 h 28"/>
                <a:gd name="T12" fmla="*/ 11 w 11"/>
                <a:gd name="T13" fmla="*/ 28 h 28"/>
                <a:gd name="T14" fmla="*/ 6 w 11"/>
                <a:gd name="T15" fmla="*/ 28 h 28"/>
                <a:gd name="T16" fmla="*/ 6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6" y="6"/>
                  </a:moveTo>
                  <a:lnTo>
                    <a:pt x="6" y="6"/>
                  </a:lnTo>
                  <a:lnTo>
                    <a:pt x="0" y="6"/>
                  </a:lnTo>
                  <a:lnTo>
                    <a:pt x="0" y="6"/>
                  </a:lnTo>
                  <a:lnTo>
                    <a:pt x="6" y="0"/>
                  </a:lnTo>
                  <a:lnTo>
                    <a:pt x="11" y="0"/>
                  </a:lnTo>
                  <a:lnTo>
                    <a:pt x="11" y="28"/>
                  </a:lnTo>
                  <a:lnTo>
                    <a:pt x="6" y="2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31" name="Freeform 115">
              <a:extLst>
                <a:ext uri="{FF2B5EF4-FFF2-40B4-BE49-F238E27FC236}">
                  <a16:creationId xmlns:a16="http://schemas.microsoft.com/office/drawing/2014/main" id="{FDBDADA8-3FBF-4B37-B737-406F7AEA4EA3}"/>
                </a:ext>
              </a:extLst>
            </p:cNvPr>
            <p:cNvSpPr>
              <a:spLocks/>
            </p:cNvSpPr>
            <p:nvPr/>
          </p:nvSpPr>
          <p:spPr bwMode="auto">
            <a:xfrm>
              <a:off x="4576763" y="3475038"/>
              <a:ext cx="17463" cy="44450"/>
            </a:xfrm>
            <a:custGeom>
              <a:avLst/>
              <a:gdLst>
                <a:gd name="T0" fmla="*/ 5 w 11"/>
                <a:gd name="T1" fmla="*/ 6 h 28"/>
                <a:gd name="T2" fmla="*/ 5 w 11"/>
                <a:gd name="T3" fmla="*/ 6 h 28"/>
                <a:gd name="T4" fmla="*/ 5 w 11"/>
                <a:gd name="T5" fmla="*/ 6 h 28"/>
                <a:gd name="T6" fmla="*/ 0 w 11"/>
                <a:gd name="T7" fmla="*/ 6 h 28"/>
                <a:gd name="T8" fmla="*/ 11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5" y="6"/>
                  </a:lnTo>
                  <a:lnTo>
                    <a:pt x="0" y="6"/>
                  </a:lnTo>
                  <a:lnTo>
                    <a:pt x="11"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32" name="Freeform 116">
              <a:extLst>
                <a:ext uri="{FF2B5EF4-FFF2-40B4-BE49-F238E27FC236}">
                  <a16:creationId xmlns:a16="http://schemas.microsoft.com/office/drawing/2014/main" id="{81535E64-D7CE-4E7D-8B96-675E2AAAD3ED}"/>
                </a:ext>
              </a:extLst>
            </p:cNvPr>
            <p:cNvSpPr>
              <a:spLocks/>
            </p:cNvSpPr>
            <p:nvPr/>
          </p:nvSpPr>
          <p:spPr bwMode="auto">
            <a:xfrm>
              <a:off x="4611688" y="3475038"/>
              <a:ext cx="17463" cy="44450"/>
            </a:xfrm>
            <a:custGeom>
              <a:avLst/>
              <a:gdLst>
                <a:gd name="T0" fmla="*/ 5 w 11"/>
                <a:gd name="T1" fmla="*/ 6 h 28"/>
                <a:gd name="T2" fmla="*/ 5 w 11"/>
                <a:gd name="T3" fmla="*/ 6 h 28"/>
                <a:gd name="T4" fmla="*/ 0 w 11"/>
                <a:gd name="T5" fmla="*/ 6 h 28"/>
                <a:gd name="T6" fmla="*/ 0 w 11"/>
                <a:gd name="T7" fmla="*/ 6 h 28"/>
                <a:gd name="T8" fmla="*/ 5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0" y="6"/>
                  </a:lnTo>
                  <a:lnTo>
                    <a:pt x="0" y="6"/>
                  </a:lnTo>
                  <a:lnTo>
                    <a:pt x="5"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33" name="Freeform 117">
              <a:extLst>
                <a:ext uri="{FF2B5EF4-FFF2-40B4-BE49-F238E27FC236}">
                  <a16:creationId xmlns:a16="http://schemas.microsoft.com/office/drawing/2014/main" id="{1FBF16A1-E598-49DE-B573-EB3860964CB7}"/>
                </a:ext>
              </a:extLst>
            </p:cNvPr>
            <p:cNvSpPr>
              <a:spLocks/>
            </p:cNvSpPr>
            <p:nvPr/>
          </p:nvSpPr>
          <p:spPr bwMode="auto">
            <a:xfrm>
              <a:off x="4646613" y="3475038"/>
              <a:ext cx="17463" cy="44450"/>
            </a:xfrm>
            <a:custGeom>
              <a:avLst/>
              <a:gdLst>
                <a:gd name="T0" fmla="*/ 5 w 11"/>
                <a:gd name="T1" fmla="*/ 6 h 28"/>
                <a:gd name="T2" fmla="*/ 5 w 11"/>
                <a:gd name="T3" fmla="*/ 6 h 28"/>
                <a:gd name="T4" fmla="*/ 0 w 11"/>
                <a:gd name="T5" fmla="*/ 6 h 28"/>
                <a:gd name="T6" fmla="*/ 0 w 11"/>
                <a:gd name="T7" fmla="*/ 6 h 28"/>
                <a:gd name="T8" fmla="*/ 5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0" y="6"/>
                  </a:lnTo>
                  <a:lnTo>
                    <a:pt x="0" y="6"/>
                  </a:lnTo>
                  <a:lnTo>
                    <a:pt x="5"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34" name="Freeform 118">
              <a:extLst>
                <a:ext uri="{FF2B5EF4-FFF2-40B4-BE49-F238E27FC236}">
                  <a16:creationId xmlns:a16="http://schemas.microsoft.com/office/drawing/2014/main" id="{2E916B1F-811E-4138-8739-94D6B7AC6030}"/>
                </a:ext>
              </a:extLst>
            </p:cNvPr>
            <p:cNvSpPr>
              <a:spLocks/>
            </p:cNvSpPr>
            <p:nvPr/>
          </p:nvSpPr>
          <p:spPr bwMode="auto">
            <a:xfrm>
              <a:off x="4681538" y="3475038"/>
              <a:ext cx="17463" cy="44450"/>
            </a:xfrm>
            <a:custGeom>
              <a:avLst/>
              <a:gdLst>
                <a:gd name="T0" fmla="*/ 5 w 11"/>
                <a:gd name="T1" fmla="*/ 6 h 28"/>
                <a:gd name="T2" fmla="*/ 5 w 11"/>
                <a:gd name="T3" fmla="*/ 6 h 28"/>
                <a:gd name="T4" fmla="*/ 0 w 11"/>
                <a:gd name="T5" fmla="*/ 6 h 28"/>
                <a:gd name="T6" fmla="*/ 0 w 11"/>
                <a:gd name="T7" fmla="*/ 6 h 28"/>
                <a:gd name="T8" fmla="*/ 5 w 11"/>
                <a:gd name="T9" fmla="*/ 0 h 28"/>
                <a:gd name="T10" fmla="*/ 11 w 11"/>
                <a:gd name="T11" fmla="*/ 0 h 28"/>
                <a:gd name="T12" fmla="*/ 11 w 11"/>
                <a:gd name="T13" fmla="*/ 28 h 28"/>
                <a:gd name="T14" fmla="*/ 5 w 11"/>
                <a:gd name="T15" fmla="*/ 28 h 28"/>
                <a:gd name="T16" fmla="*/ 5 w 11"/>
                <a:gd name="T1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5" y="6"/>
                  </a:moveTo>
                  <a:lnTo>
                    <a:pt x="5" y="6"/>
                  </a:lnTo>
                  <a:lnTo>
                    <a:pt x="0" y="6"/>
                  </a:lnTo>
                  <a:lnTo>
                    <a:pt x="0" y="6"/>
                  </a:lnTo>
                  <a:lnTo>
                    <a:pt x="5" y="0"/>
                  </a:lnTo>
                  <a:lnTo>
                    <a:pt x="11" y="0"/>
                  </a:lnTo>
                  <a:lnTo>
                    <a:pt x="11" y="28"/>
                  </a:lnTo>
                  <a:lnTo>
                    <a:pt x="5" y="28"/>
                  </a:ln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135" name="组合 134">
            <a:extLst>
              <a:ext uri="{FF2B5EF4-FFF2-40B4-BE49-F238E27FC236}">
                <a16:creationId xmlns:a16="http://schemas.microsoft.com/office/drawing/2014/main" id="{B9FF12CC-E5C3-4B80-99C2-D79BCE01DA10}"/>
              </a:ext>
            </a:extLst>
          </p:cNvPr>
          <p:cNvGrpSpPr/>
          <p:nvPr/>
        </p:nvGrpSpPr>
        <p:grpSpPr>
          <a:xfrm flipH="1">
            <a:off x="10477630" y="4430550"/>
            <a:ext cx="485862" cy="426667"/>
            <a:chOff x="9448800" y="1276351"/>
            <a:chExt cx="565150" cy="506413"/>
          </a:xfrm>
          <a:solidFill>
            <a:srgbClr val="466274"/>
          </a:solidFill>
        </p:grpSpPr>
        <p:sp>
          <p:nvSpPr>
            <p:cNvPr id="136" name="Freeform 119">
              <a:extLst>
                <a:ext uri="{FF2B5EF4-FFF2-40B4-BE49-F238E27FC236}">
                  <a16:creationId xmlns:a16="http://schemas.microsoft.com/office/drawing/2014/main" id="{0FABF471-3DEB-4A56-8E87-2311981A2441}"/>
                </a:ext>
              </a:extLst>
            </p:cNvPr>
            <p:cNvSpPr>
              <a:spLocks/>
            </p:cNvSpPr>
            <p:nvPr/>
          </p:nvSpPr>
          <p:spPr bwMode="auto">
            <a:xfrm>
              <a:off x="9848850" y="1293813"/>
              <a:ext cx="165100" cy="471488"/>
            </a:xfrm>
            <a:custGeom>
              <a:avLst/>
              <a:gdLst>
                <a:gd name="T0" fmla="*/ 15 w 19"/>
                <a:gd name="T1" fmla="*/ 27 h 54"/>
                <a:gd name="T2" fmla="*/ 0 w 19"/>
                <a:gd name="T3" fmla="*/ 3 h 54"/>
                <a:gd name="T4" fmla="*/ 2 w 19"/>
                <a:gd name="T5" fmla="*/ 0 h 54"/>
                <a:gd name="T6" fmla="*/ 19 w 19"/>
                <a:gd name="T7" fmla="*/ 27 h 54"/>
                <a:gd name="T8" fmla="*/ 1 w 19"/>
                <a:gd name="T9" fmla="*/ 54 h 54"/>
                <a:gd name="T10" fmla="*/ 0 w 19"/>
                <a:gd name="T11" fmla="*/ 51 h 54"/>
                <a:gd name="T12" fmla="*/ 15 w 19"/>
                <a:gd name="T13" fmla="*/ 27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15" y="27"/>
                  </a:moveTo>
                  <a:cubicBezTo>
                    <a:pt x="15" y="16"/>
                    <a:pt x="9" y="7"/>
                    <a:pt x="0" y="3"/>
                  </a:cubicBezTo>
                  <a:cubicBezTo>
                    <a:pt x="2" y="0"/>
                    <a:pt x="2" y="0"/>
                    <a:pt x="2" y="0"/>
                  </a:cubicBezTo>
                  <a:cubicBezTo>
                    <a:pt x="12" y="5"/>
                    <a:pt x="19" y="15"/>
                    <a:pt x="19" y="27"/>
                  </a:cubicBezTo>
                  <a:cubicBezTo>
                    <a:pt x="19" y="39"/>
                    <a:pt x="11" y="49"/>
                    <a:pt x="1" y="54"/>
                  </a:cubicBezTo>
                  <a:cubicBezTo>
                    <a:pt x="0" y="51"/>
                    <a:pt x="0" y="51"/>
                    <a:pt x="0" y="51"/>
                  </a:cubicBezTo>
                  <a:cubicBezTo>
                    <a:pt x="9" y="47"/>
                    <a:pt x="15" y="38"/>
                    <a:pt x="15"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37" name="Freeform 120">
              <a:extLst>
                <a:ext uri="{FF2B5EF4-FFF2-40B4-BE49-F238E27FC236}">
                  <a16:creationId xmlns:a16="http://schemas.microsoft.com/office/drawing/2014/main" id="{28623CC7-66C7-4851-9592-03A7F0A0084A}"/>
                </a:ext>
              </a:extLst>
            </p:cNvPr>
            <p:cNvSpPr>
              <a:spLocks/>
            </p:cNvSpPr>
            <p:nvPr/>
          </p:nvSpPr>
          <p:spPr bwMode="auto">
            <a:xfrm>
              <a:off x="9788525" y="1336676"/>
              <a:ext cx="147638" cy="384175"/>
            </a:xfrm>
            <a:custGeom>
              <a:avLst/>
              <a:gdLst>
                <a:gd name="T0" fmla="*/ 14 w 17"/>
                <a:gd name="T1" fmla="*/ 22 h 44"/>
                <a:gd name="T2" fmla="*/ 1 w 17"/>
                <a:gd name="T3" fmla="*/ 3 h 44"/>
                <a:gd name="T4" fmla="*/ 2 w 17"/>
                <a:gd name="T5" fmla="*/ 0 h 44"/>
                <a:gd name="T6" fmla="*/ 17 w 17"/>
                <a:gd name="T7" fmla="*/ 22 h 44"/>
                <a:gd name="T8" fmla="*/ 2 w 17"/>
                <a:gd name="T9" fmla="*/ 44 h 44"/>
                <a:gd name="T10" fmla="*/ 0 w 17"/>
                <a:gd name="T11" fmla="*/ 41 h 44"/>
                <a:gd name="T12" fmla="*/ 14 w 17"/>
                <a:gd name="T13" fmla="*/ 22 h 44"/>
              </a:gdLst>
              <a:ahLst/>
              <a:cxnLst>
                <a:cxn ang="0">
                  <a:pos x="T0" y="T1"/>
                </a:cxn>
                <a:cxn ang="0">
                  <a:pos x="T2" y="T3"/>
                </a:cxn>
                <a:cxn ang="0">
                  <a:pos x="T4" y="T5"/>
                </a:cxn>
                <a:cxn ang="0">
                  <a:pos x="T6" y="T7"/>
                </a:cxn>
                <a:cxn ang="0">
                  <a:pos x="T8" y="T9"/>
                </a:cxn>
                <a:cxn ang="0">
                  <a:pos x="T10" y="T11"/>
                </a:cxn>
                <a:cxn ang="0">
                  <a:pos x="T12" y="T13"/>
                </a:cxn>
              </a:cxnLst>
              <a:rect l="0" t="0" r="r" b="b"/>
              <a:pathLst>
                <a:path w="17" h="44">
                  <a:moveTo>
                    <a:pt x="14" y="22"/>
                  </a:moveTo>
                  <a:cubicBezTo>
                    <a:pt x="14" y="13"/>
                    <a:pt x="8" y="6"/>
                    <a:pt x="1" y="3"/>
                  </a:cubicBezTo>
                  <a:cubicBezTo>
                    <a:pt x="2" y="0"/>
                    <a:pt x="2" y="0"/>
                    <a:pt x="2" y="0"/>
                  </a:cubicBezTo>
                  <a:cubicBezTo>
                    <a:pt x="11" y="3"/>
                    <a:pt x="17" y="12"/>
                    <a:pt x="17" y="22"/>
                  </a:cubicBezTo>
                  <a:cubicBezTo>
                    <a:pt x="17" y="32"/>
                    <a:pt x="11" y="41"/>
                    <a:pt x="2" y="44"/>
                  </a:cubicBezTo>
                  <a:cubicBezTo>
                    <a:pt x="0" y="41"/>
                    <a:pt x="0" y="41"/>
                    <a:pt x="0" y="41"/>
                  </a:cubicBezTo>
                  <a:cubicBezTo>
                    <a:pt x="8" y="38"/>
                    <a:pt x="14" y="31"/>
                    <a:pt x="1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38" name="Freeform 121">
              <a:extLst>
                <a:ext uri="{FF2B5EF4-FFF2-40B4-BE49-F238E27FC236}">
                  <a16:creationId xmlns:a16="http://schemas.microsoft.com/office/drawing/2014/main" id="{A868CD57-110B-4804-BEB2-C94A0677951B}"/>
                </a:ext>
              </a:extLst>
            </p:cNvPr>
            <p:cNvSpPr>
              <a:spLocks/>
            </p:cNvSpPr>
            <p:nvPr/>
          </p:nvSpPr>
          <p:spPr bwMode="auto">
            <a:xfrm>
              <a:off x="9571038" y="1276351"/>
              <a:ext cx="165100" cy="506413"/>
            </a:xfrm>
            <a:custGeom>
              <a:avLst/>
              <a:gdLst>
                <a:gd name="T0" fmla="*/ 0 w 104"/>
                <a:gd name="T1" fmla="*/ 93 h 319"/>
                <a:gd name="T2" fmla="*/ 0 w 104"/>
                <a:gd name="T3" fmla="*/ 225 h 319"/>
                <a:gd name="T4" fmla="*/ 66 w 104"/>
                <a:gd name="T5" fmla="*/ 280 h 319"/>
                <a:gd name="T6" fmla="*/ 66 w 104"/>
                <a:gd name="T7" fmla="*/ 165 h 319"/>
                <a:gd name="T8" fmla="*/ 77 w 104"/>
                <a:gd name="T9" fmla="*/ 165 h 319"/>
                <a:gd name="T10" fmla="*/ 77 w 104"/>
                <a:gd name="T11" fmla="*/ 291 h 319"/>
                <a:gd name="T12" fmla="*/ 104 w 104"/>
                <a:gd name="T13" fmla="*/ 319 h 319"/>
                <a:gd name="T14" fmla="*/ 104 w 104"/>
                <a:gd name="T15" fmla="*/ 0 h 319"/>
                <a:gd name="T16" fmla="*/ 0 w 104"/>
                <a:gd name="T17" fmla="*/ 9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319">
                  <a:moveTo>
                    <a:pt x="0" y="93"/>
                  </a:moveTo>
                  <a:lnTo>
                    <a:pt x="0" y="225"/>
                  </a:lnTo>
                  <a:lnTo>
                    <a:pt x="66" y="280"/>
                  </a:lnTo>
                  <a:lnTo>
                    <a:pt x="66" y="165"/>
                  </a:lnTo>
                  <a:lnTo>
                    <a:pt x="77" y="165"/>
                  </a:lnTo>
                  <a:lnTo>
                    <a:pt x="77" y="291"/>
                  </a:lnTo>
                  <a:lnTo>
                    <a:pt x="104" y="319"/>
                  </a:lnTo>
                  <a:lnTo>
                    <a:pt x="104" y="0"/>
                  </a:lnTo>
                  <a:lnTo>
                    <a:pt x="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39" name="Freeform 122">
              <a:extLst>
                <a:ext uri="{FF2B5EF4-FFF2-40B4-BE49-F238E27FC236}">
                  <a16:creationId xmlns:a16="http://schemas.microsoft.com/office/drawing/2014/main" id="{18D1685F-8AF0-45F5-ABD7-AD7635BB3263}"/>
                </a:ext>
              </a:extLst>
            </p:cNvPr>
            <p:cNvSpPr>
              <a:spLocks/>
            </p:cNvSpPr>
            <p:nvPr/>
          </p:nvSpPr>
          <p:spPr bwMode="auto">
            <a:xfrm>
              <a:off x="9448800" y="1433513"/>
              <a:ext cx="96838" cy="192088"/>
            </a:xfrm>
            <a:custGeom>
              <a:avLst/>
              <a:gdLst>
                <a:gd name="T0" fmla="*/ 0 w 61"/>
                <a:gd name="T1" fmla="*/ 0 h 121"/>
                <a:gd name="T2" fmla="*/ 0 w 61"/>
                <a:gd name="T3" fmla="*/ 121 h 121"/>
                <a:gd name="T4" fmla="*/ 33 w 61"/>
                <a:gd name="T5" fmla="*/ 121 h 121"/>
                <a:gd name="T6" fmla="*/ 33 w 61"/>
                <a:gd name="T7" fmla="*/ 55 h 121"/>
                <a:gd name="T8" fmla="*/ 44 w 61"/>
                <a:gd name="T9" fmla="*/ 55 h 121"/>
                <a:gd name="T10" fmla="*/ 44 w 61"/>
                <a:gd name="T11" fmla="*/ 121 h 121"/>
                <a:gd name="T12" fmla="*/ 61 w 61"/>
                <a:gd name="T13" fmla="*/ 121 h 121"/>
                <a:gd name="T14" fmla="*/ 61 w 61"/>
                <a:gd name="T15" fmla="*/ 0 h 121"/>
                <a:gd name="T16" fmla="*/ 0 w 61"/>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0"/>
                  </a:moveTo>
                  <a:lnTo>
                    <a:pt x="0" y="121"/>
                  </a:lnTo>
                  <a:lnTo>
                    <a:pt x="33" y="121"/>
                  </a:lnTo>
                  <a:lnTo>
                    <a:pt x="33" y="55"/>
                  </a:lnTo>
                  <a:lnTo>
                    <a:pt x="44" y="55"/>
                  </a:lnTo>
                  <a:lnTo>
                    <a:pt x="44" y="121"/>
                  </a:lnTo>
                  <a:lnTo>
                    <a:pt x="61" y="121"/>
                  </a:lnTo>
                  <a:lnTo>
                    <a:pt x="6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140" name="组合 139">
            <a:extLst>
              <a:ext uri="{FF2B5EF4-FFF2-40B4-BE49-F238E27FC236}">
                <a16:creationId xmlns:a16="http://schemas.microsoft.com/office/drawing/2014/main" id="{F3F03E6F-286F-4FF1-88D7-864EE394E30D}"/>
              </a:ext>
            </a:extLst>
          </p:cNvPr>
          <p:cNvGrpSpPr/>
          <p:nvPr/>
        </p:nvGrpSpPr>
        <p:grpSpPr>
          <a:xfrm flipH="1">
            <a:off x="1181712" y="5610156"/>
            <a:ext cx="358936" cy="470804"/>
            <a:chOff x="8491538" y="1249363"/>
            <a:chExt cx="417512" cy="558800"/>
          </a:xfrm>
          <a:solidFill>
            <a:srgbClr val="466274"/>
          </a:solidFill>
        </p:grpSpPr>
        <p:sp>
          <p:nvSpPr>
            <p:cNvPr id="141" name="Freeform 123">
              <a:extLst>
                <a:ext uri="{FF2B5EF4-FFF2-40B4-BE49-F238E27FC236}">
                  <a16:creationId xmlns:a16="http://schemas.microsoft.com/office/drawing/2014/main" id="{2A0B2F68-8FA5-4E80-8253-A4D3563446B2}"/>
                </a:ext>
              </a:extLst>
            </p:cNvPr>
            <p:cNvSpPr>
              <a:spLocks noEditPoints="1"/>
            </p:cNvSpPr>
            <p:nvPr/>
          </p:nvSpPr>
          <p:spPr bwMode="auto">
            <a:xfrm>
              <a:off x="8491538" y="1249363"/>
              <a:ext cx="374650" cy="558800"/>
            </a:xfrm>
            <a:custGeom>
              <a:avLst/>
              <a:gdLst>
                <a:gd name="T0" fmla="*/ 32 w 43"/>
                <a:gd name="T1" fmla="*/ 0 h 64"/>
                <a:gd name="T2" fmla="*/ 11 w 43"/>
                <a:gd name="T3" fmla="*/ 0 h 64"/>
                <a:gd name="T4" fmla="*/ 0 w 43"/>
                <a:gd name="T5" fmla="*/ 11 h 64"/>
                <a:gd name="T6" fmla="*/ 0 w 43"/>
                <a:gd name="T7" fmla="*/ 53 h 64"/>
                <a:gd name="T8" fmla="*/ 11 w 43"/>
                <a:gd name="T9" fmla="*/ 64 h 64"/>
                <a:gd name="T10" fmla="*/ 32 w 43"/>
                <a:gd name="T11" fmla="*/ 64 h 64"/>
                <a:gd name="T12" fmla="*/ 43 w 43"/>
                <a:gd name="T13" fmla="*/ 53 h 64"/>
                <a:gd name="T14" fmla="*/ 43 w 43"/>
                <a:gd name="T15" fmla="*/ 11 h 64"/>
                <a:gd name="T16" fmla="*/ 32 w 43"/>
                <a:gd name="T17" fmla="*/ 0 h 64"/>
                <a:gd name="T18" fmla="*/ 12 w 43"/>
                <a:gd name="T19" fmla="*/ 58 h 64"/>
                <a:gd name="T20" fmla="*/ 8 w 43"/>
                <a:gd name="T21" fmla="*/ 54 h 64"/>
                <a:gd name="T22" fmla="*/ 12 w 43"/>
                <a:gd name="T23" fmla="*/ 50 h 64"/>
                <a:gd name="T24" fmla="*/ 16 w 43"/>
                <a:gd name="T25" fmla="*/ 54 h 64"/>
                <a:gd name="T26" fmla="*/ 12 w 43"/>
                <a:gd name="T27" fmla="*/ 58 h 64"/>
                <a:gd name="T28" fmla="*/ 31 w 43"/>
                <a:gd name="T29" fmla="*/ 58 h 64"/>
                <a:gd name="T30" fmla="*/ 27 w 43"/>
                <a:gd name="T31" fmla="*/ 54 h 64"/>
                <a:gd name="T32" fmla="*/ 31 w 43"/>
                <a:gd name="T33" fmla="*/ 50 h 64"/>
                <a:gd name="T34" fmla="*/ 35 w 43"/>
                <a:gd name="T35" fmla="*/ 54 h 64"/>
                <a:gd name="T36" fmla="*/ 31 w 43"/>
                <a:gd name="T37" fmla="*/ 58 h 64"/>
                <a:gd name="T38" fmla="*/ 40 w 43"/>
                <a:gd name="T39" fmla="*/ 40 h 64"/>
                <a:gd name="T40" fmla="*/ 31 w 43"/>
                <a:gd name="T41" fmla="*/ 48 h 64"/>
                <a:gd name="T42" fmla="*/ 13 w 43"/>
                <a:gd name="T43" fmla="*/ 48 h 64"/>
                <a:gd name="T44" fmla="*/ 3 w 43"/>
                <a:gd name="T45" fmla="*/ 40 h 64"/>
                <a:gd name="T46" fmla="*/ 3 w 43"/>
                <a:gd name="T47" fmla="*/ 12 h 64"/>
                <a:gd name="T48" fmla="*/ 13 w 43"/>
                <a:gd name="T49" fmla="*/ 4 h 64"/>
                <a:gd name="T50" fmla="*/ 31 w 43"/>
                <a:gd name="T51" fmla="*/ 4 h 64"/>
                <a:gd name="T52" fmla="*/ 40 w 43"/>
                <a:gd name="T53" fmla="*/ 12 h 64"/>
                <a:gd name="T54" fmla="*/ 40 w 43"/>
                <a:gd name="T55"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3" h="64">
                  <a:moveTo>
                    <a:pt x="32" y="0"/>
                  </a:moveTo>
                  <a:cubicBezTo>
                    <a:pt x="11" y="0"/>
                    <a:pt x="11" y="0"/>
                    <a:pt x="11" y="0"/>
                  </a:cubicBezTo>
                  <a:cubicBezTo>
                    <a:pt x="5" y="0"/>
                    <a:pt x="0" y="5"/>
                    <a:pt x="0" y="11"/>
                  </a:cubicBezTo>
                  <a:cubicBezTo>
                    <a:pt x="0" y="53"/>
                    <a:pt x="0" y="53"/>
                    <a:pt x="0" y="53"/>
                  </a:cubicBezTo>
                  <a:cubicBezTo>
                    <a:pt x="0" y="59"/>
                    <a:pt x="5" y="64"/>
                    <a:pt x="11" y="64"/>
                  </a:cubicBezTo>
                  <a:cubicBezTo>
                    <a:pt x="32" y="64"/>
                    <a:pt x="32" y="64"/>
                    <a:pt x="32" y="64"/>
                  </a:cubicBezTo>
                  <a:cubicBezTo>
                    <a:pt x="38" y="64"/>
                    <a:pt x="43" y="59"/>
                    <a:pt x="43" y="53"/>
                  </a:cubicBezTo>
                  <a:cubicBezTo>
                    <a:pt x="43" y="11"/>
                    <a:pt x="43" y="11"/>
                    <a:pt x="43" y="11"/>
                  </a:cubicBezTo>
                  <a:cubicBezTo>
                    <a:pt x="43" y="5"/>
                    <a:pt x="38" y="0"/>
                    <a:pt x="32" y="0"/>
                  </a:cubicBezTo>
                  <a:close/>
                  <a:moveTo>
                    <a:pt x="12" y="58"/>
                  </a:moveTo>
                  <a:cubicBezTo>
                    <a:pt x="10" y="58"/>
                    <a:pt x="8" y="56"/>
                    <a:pt x="8" y="54"/>
                  </a:cubicBezTo>
                  <a:cubicBezTo>
                    <a:pt x="8" y="52"/>
                    <a:pt x="10" y="50"/>
                    <a:pt x="12" y="50"/>
                  </a:cubicBezTo>
                  <a:cubicBezTo>
                    <a:pt x="14" y="50"/>
                    <a:pt x="16" y="52"/>
                    <a:pt x="16" y="54"/>
                  </a:cubicBezTo>
                  <a:cubicBezTo>
                    <a:pt x="16" y="56"/>
                    <a:pt x="14" y="58"/>
                    <a:pt x="12" y="58"/>
                  </a:cubicBezTo>
                  <a:close/>
                  <a:moveTo>
                    <a:pt x="31" y="58"/>
                  </a:moveTo>
                  <a:cubicBezTo>
                    <a:pt x="29" y="58"/>
                    <a:pt x="27" y="56"/>
                    <a:pt x="27" y="54"/>
                  </a:cubicBezTo>
                  <a:cubicBezTo>
                    <a:pt x="27" y="52"/>
                    <a:pt x="29" y="50"/>
                    <a:pt x="31" y="50"/>
                  </a:cubicBezTo>
                  <a:cubicBezTo>
                    <a:pt x="34" y="50"/>
                    <a:pt x="35" y="52"/>
                    <a:pt x="35" y="54"/>
                  </a:cubicBezTo>
                  <a:cubicBezTo>
                    <a:pt x="35" y="56"/>
                    <a:pt x="34" y="58"/>
                    <a:pt x="31" y="58"/>
                  </a:cubicBezTo>
                  <a:close/>
                  <a:moveTo>
                    <a:pt x="40" y="40"/>
                  </a:moveTo>
                  <a:cubicBezTo>
                    <a:pt x="40" y="45"/>
                    <a:pt x="36" y="48"/>
                    <a:pt x="31" y="48"/>
                  </a:cubicBezTo>
                  <a:cubicBezTo>
                    <a:pt x="13" y="48"/>
                    <a:pt x="13" y="48"/>
                    <a:pt x="13" y="48"/>
                  </a:cubicBezTo>
                  <a:cubicBezTo>
                    <a:pt x="7" y="48"/>
                    <a:pt x="3" y="45"/>
                    <a:pt x="3" y="40"/>
                  </a:cubicBezTo>
                  <a:cubicBezTo>
                    <a:pt x="3" y="12"/>
                    <a:pt x="3" y="12"/>
                    <a:pt x="3" y="12"/>
                  </a:cubicBezTo>
                  <a:cubicBezTo>
                    <a:pt x="3" y="7"/>
                    <a:pt x="7" y="4"/>
                    <a:pt x="13" y="4"/>
                  </a:cubicBezTo>
                  <a:cubicBezTo>
                    <a:pt x="31" y="4"/>
                    <a:pt x="31" y="4"/>
                    <a:pt x="31" y="4"/>
                  </a:cubicBezTo>
                  <a:cubicBezTo>
                    <a:pt x="36" y="4"/>
                    <a:pt x="40" y="7"/>
                    <a:pt x="40" y="12"/>
                  </a:cubicBezTo>
                  <a:lnTo>
                    <a:pt x="4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42" name="Freeform 124">
              <a:extLst>
                <a:ext uri="{FF2B5EF4-FFF2-40B4-BE49-F238E27FC236}">
                  <a16:creationId xmlns:a16="http://schemas.microsoft.com/office/drawing/2014/main" id="{BC36BB54-5644-4E4D-B05C-08334B90ADF5}"/>
                </a:ext>
              </a:extLst>
            </p:cNvPr>
            <p:cNvSpPr>
              <a:spLocks/>
            </p:cNvSpPr>
            <p:nvPr/>
          </p:nvSpPr>
          <p:spPr bwMode="auto">
            <a:xfrm>
              <a:off x="8883650" y="1249363"/>
              <a:ext cx="25400" cy="558800"/>
            </a:xfrm>
            <a:custGeom>
              <a:avLst/>
              <a:gdLst>
                <a:gd name="T0" fmla="*/ 0 w 16"/>
                <a:gd name="T1" fmla="*/ 0 h 352"/>
                <a:gd name="T2" fmla="*/ 0 w 16"/>
                <a:gd name="T3" fmla="*/ 242 h 352"/>
                <a:gd name="T4" fmla="*/ 5 w 16"/>
                <a:gd name="T5" fmla="*/ 242 h 352"/>
                <a:gd name="T6" fmla="*/ 5 w 16"/>
                <a:gd name="T7" fmla="*/ 352 h 352"/>
                <a:gd name="T8" fmla="*/ 16 w 16"/>
                <a:gd name="T9" fmla="*/ 352 h 352"/>
                <a:gd name="T10" fmla="*/ 16 w 16"/>
                <a:gd name="T11" fmla="*/ 242 h 352"/>
                <a:gd name="T12" fmla="*/ 16 w 16"/>
                <a:gd name="T13" fmla="*/ 215 h 352"/>
                <a:gd name="T14" fmla="*/ 16 w 16"/>
                <a:gd name="T15" fmla="*/ 0 h 352"/>
                <a:gd name="T16" fmla="*/ 0 w 16"/>
                <a:gd name="T17"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52">
                  <a:moveTo>
                    <a:pt x="0" y="0"/>
                  </a:moveTo>
                  <a:lnTo>
                    <a:pt x="0" y="242"/>
                  </a:lnTo>
                  <a:lnTo>
                    <a:pt x="5" y="242"/>
                  </a:lnTo>
                  <a:lnTo>
                    <a:pt x="5" y="352"/>
                  </a:lnTo>
                  <a:lnTo>
                    <a:pt x="16" y="352"/>
                  </a:lnTo>
                  <a:lnTo>
                    <a:pt x="16" y="242"/>
                  </a:lnTo>
                  <a:lnTo>
                    <a:pt x="16" y="215"/>
                  </a:lnTo>
                  <a:lnTo>
                    <a:pt x="1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143" name="Freeform 125">
            <a:extLst>
              <a:ext uri="{FF2B5EF4-FFF2-40B4-BE49-F238E27FC236}">
                <a16:creationId xmlns:a16="http://schemas.microsoft.com/office/drawing/2014/main" id="{52822499-B95D-49D9-9C52-D058B48E1ABD}"/>
              </a:ext>
            </a:extLst>
          </p:cNvPr>
          <p:cNvSpPr>
            <a:spLocks/>
          </p:cNvSpPr>
          <p:nvPr/>
        </p:nvSpPr>
        <p:spPr bwMode="auto">
          <a:xfrm flipH="1">
            <a:off x="2207416" y="5608350"/>
            <a:ext cx="427176" cy="403928"/>
          </a:xfrm>
          <a:custGeom>
            <a:avLst/>
            <a:gdLst>
              <a:gd name="T0" fmla="*/ 25 w 57"/>
              <a:gd name="T1" fmla="*/ 4 h 55"/>
              <a:gd name="T2" fmla="*/ 31 w 57"/>
              <a:gd name="T3" fmla="*/ 4 h 55"/>
              <a:gd name="T4" fmla="*/ 35 w 57"/>
              <a:gd name="T5" fmla="*/ 11 h 55"/>
              <a:gd name="T6" fmla="*/ 45 w 57"/>
              <a:gd name="T7" fmla="*/ 18 h 55"/>
              <a:gd name="T8" fmla="*/ 52 w 57"/>
              <a:gd name="T9" fmla="*/ 19 h 55"/>
              <a:gd name="T10" fmla="*/ 54 w 57"/>
              <a:gd name="T11" fmla="*/ 25 h 55"/>
              <a:gd name="T12" fmla="*/ 49 w 57"/>
              <a:gd name="T13" fmla="*/ 30 h 55"/>
              <a:gd name="T14" fmla="*/ 45 w 57"/>
              <a:gd name="T15" fmla="*/ 42 h 55"/>
              <a:gd name="T16" fmla="*/ 46 w 57"/>
              <a:gd name="T17" fmla="*/ 50 h 55"/>
              <a:gd name="T18" fmla="*/ 41 w 57"/>
              <a:gd name="T19" fmla="*/ 53 h 55"/>
              <a:gd name="T20" fmla="*/ 35 w 57"/>
              <a:gd name="T21" fmla="*/ 50 h 55"/>
              <a:gd name="T22" fmla="*/ 22 w 57"/>
              <a:gd name="T23" fmla="*/ 50 h 55"/>
              <a:gd name="T24" fmla="*/ 15 w 57"/>
              <a:gd name="T25" fmla="*/ 53 h 55"/>
              <a:gd name="T26" fmla="*/ 10 w 57"/>
              <a:gd name="T27" fmla="*/ 50 h 55"/>
              <a:gd name="T28" fmla="*/ 12 w 57"/>
              <a:gd name="T29" fmla="*/ 42 h 55"/>
              <a:gd name="T30" fmla="*/ 8 w 57"/>
              <a:gd name="T31" fmla="*/ 30 h 55"/>
              <a:gd name="T32" fmla="*/ 2 w 57"/>
              <a:gd name="T33" fmla="*/ 25 h 55"/>
              <a:gd name="T34" fmla="*/ 4 w 57"/>
              <a:gd name="T35" fmla="*/ 19 h 55"/>
              <a:gd name="T36" fmla="*/ 12 w 57"/>
              <a:gd name="T37" fmla="*/ 18 h 55"/>
              <a:gd name="T38" fmla="*/ 22 w 57"/>
              <a:gd name="T39" fmla="*/ 11 h 55"/>
              <a:gd name="T40" fmla="*/ 25 w 57"/>
              <a:gd name="T41" fmla="*/ 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55">
                <a:moveTo>
                  <a:pt x="25" y="4"/>
                </a:moveTo>
                <a:cubicBezTo>
                  <a:pt x="27" y="0"/>
                  <a:pt x="30" y="0"/>
                  <a:pt x="31" y="4"/>
                </a:cubicBezTo>
                <a:cubicBezTo>
                  <a:pt x="35" y="11"/>
                  <a:pt x="35" y="11"/>
                  <a:pt x="35" y="11"/>
                </a:cubicBezTo>
                <a:cubicBezTo>
                  <a:pt x="37" y="14"/>
                  <a:pt x="41" y="18"/>
                  <a:pt x="45" y="18"/>
                </a:cubicBezTo>
                <a:cubicBezTo>
                  <a:pt x="52" y="19"/>
                  <a:pt x="52" y="19"/>
                  <a:pt x="52" y="19"/>
                </a:cubicBezTo>
                <a:cubicBezTo>
                  <a:pt x="56" y="20"/>
                  <a:pt x="57" y="22"/>
                  <a:pt x="54" y="25"/>
                </a:cubicBezTo>
                <a:cubicBezTo>
                  <a:pt x="49" y="30"/>
                  <a:pt x="49" y="30"/>
                  <a:pt x="49" y="30"/>
                </a:cubicBezTo>
                <a:cubicBezTo>
                  <a:pt x="46" y="33"/>
                  <a:pt x="44" y="38"/>
                  <a:pt x="45" y="42"/>
                </a:cubicBezTo>
                <a:cubicBezTo>
                  <a:pt x="46" y="50"/>
                  <a:pt x="46" y="50"/>
                  <a:pt x="46" y="50"/>
                </a:cubicBezTo>
                <a:cubicBezTo>
                  <a:pt x="47" y="54"/>
                  <a:pt x="45" y="55"/>
                  <a:pt x="41" y="53"/>
                </a:cubicBezTo>
                <a:cubicBezTo>
                  <a:pt x="35" y="50"/>
                  <a:pt x="35" y="50"/>
                  <a:pt x="35" y="50"/>
                </a:cubicBezTo>
                <a:cubicBezTo>
                  <a:pt x="31" y="48"/>
                  <a:pt x="26" y="48"/>
                  <a:pt x="22" y="50"/>
                </a:cubicBezTo>
                <a:cubicBezTo>
                  <a:pt x="15" y="53"/>
                  <a:pt x="15" y="53"/>
                  <a:pt x="15" y="53"/>
                </a:cubicBezTo>
                <a:cubicBezTo>
                  <a:pt x="12" y="55"/>
                  <a:pt x="10" y="54"/>
                  <a:pt x="10" y="50"/>
                </a:cubicBezTo>
                <a:cubicBezTo>
                  <a:pt x="12" y="42"/>
                  <a:pt x="12" y="42"/>
                  <a:pt x="12" y="42"/>
                </a:cubicBezTo>
                <a:cubicBezTo>
                  <a:pt x="12" y="38"/>
                  <a:pt x="11" y="33"/>
                  <a:pt x="8" y="30"/>
                </a:cubicBezTo>
                <a:cubicBezTo>
                  <a:pt x="2" y="25"/>
                  <a:pt x="2" y="25"/>
                  <a:pt x="2" y="25"/>
                </a:cubicBezTo>
                <a:cubicBezTo>
                  <a:pt x="0" y="22"/>
                  <a:pt x="0" y="20"/>
                  <a:pt x="4" y="19"/>
                </a:cubicBezTo>
                <a:cubicBezTo>
                  <a:pt x="12" y="18"/>
                  <a:pt x="12" y="18"/>
                  <a:pt x="12" y="18"/>
                </a:cubicBezTo>
                <a:cubicBezTo>
                  <a:pt x="16" y="18"/>
                  <a:pt x="20" y="14"/>
                  <a:pt x="22" y="11"/>
                </a:cubicBezTo>
                <a:lnTo>
                  <a:pt x="25" y="4"/>
                </a:ln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44" name="Freeform 126">
            <a:extLst>
              <a:ext uri="{FF2B5EF4-FFF2-40B4-BE49-F238E27FC236}">
                <a16:creationId xmlns:a16="http://schemas.microsoft.com/office/drawing/2014/main" id="{A9D9902F-91AA-435F-8A91-2B1B7BC2802D}"/>
              </a:ext>
            </a:extLst>
          </p:cNvPr>
          <p:cNvSpPr>
            <a:spLocks/>
          </p:cNvSpPr>
          <p:nvPr/>
        </p:nvSpPr>
        <p:spPr bwMode="auto">
          <a:xfrm flipH="1">
            <a:off x="3235291" y="5606545"/>
            <a:ext cx="479038" cy="433354"/>
          </a:xfrm>
          <a:custGeom>
            <a:avLst/>
            <a:gdLst>
              <a:gd name="T0" fmla="*/ 61 w 64"/>
              <a:gd name="T1" fmla="*/ 1 h 59"/>
              <a:gd name="T2" fmla="*/ 53 w 64"/>
              <a:gd name="T3" fmla="*/ 3 h 59"/>
              <a:gd name="T4" fmla="*/ 26 w 64"/>
              <a:gd name="T5" fmla="*/ 45 h 59"/>
              <a:gd name="T6" fmla="*/ 13 w 64"/>
              <a:gd name="T7" fmla="*/ 27 h 59"/>
              <a:gd name="T8" fmla="*/ 0 w 64"/>
              <a:gd name="T9" fmla="*/ 27 h 59"/>
              <a:gd name="T10" fmla="*/ 0 w 64"/>
              <a:gd name="T11" fmla="*/ 28 h 59"/>
              <a:gd name="T12" fmla="*/ 23 w 64"/>
              <a:gd name="T13" fmla="*/ 57 h 59"/>
              <a:gd name="T14" fmla="*/ 27 w 64"/>
              <a:gd name="T15" fmla="*/ 59 h 59"/>
              <a:gd name="T16" fmla="*/ 27 w 64"/>
              <a:gd name="T17" fmla="*/ 59 h 59"/>
              <a:gd name="T18" fmla="*/ 31 w 64"/>
              <a:gd name="T19" fmla="*/ 57 h 59"/>
              <a:gd name="T20" fmla="*/ 62 w 64"/>
              <a:gd name="T21" fmla="*/ 9 h 59"/>
              <a:gd name="T22" fmla="*/ 61 w 64"/>
              <a:gd name="T23"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59">
                <a:moveTo>
                  <a:pt x="61" y="1"/>
                </a:moveTo>
                <a:cubicBezTo>
                  <a:pt x="58" y="0"/>
                  <a:pt x="55" y="0"/>
                  <a:pt x="53" y="3"/>
                </a:cubicBezTo>
                <a:cubicBezTo>
                  <a:pt x="26" y="45"/>
                  <a:pt x="26" y="45"/>
                  <a:pt x="26" y="45"/>
                </a:cubicBezTo>
                <a:cubicBezTo>
                  <a:pt x="13" y="27"/>
                  <a:pt x="13" y="27"/>
                  <a:pt x="13" y="27"/>
                </a:cubicBezTo>
                <a:cubicBezTo>
                  <a:pt x="0" y="27"/>
                  <a:pt x="0" y="27"/>
                  <a:pt x="0" y="27"/>
                </a:cubicBezTo>
                <a:cubicBezTo>
                  <a:pt x="0" y="28"/>
                  <a:pt x="0" y="28"/>
                  <a:pt x="0" y="28"/>
                </a:cubicBezTo>
                <a:cubicBezTo>
                  <a:pt x="23" y="57"/>
                  <a:pt x="23" y="57"/>
                  <a:pt x="23" y="57"/>
                </a:cubicBezTo>
                <a:cubicBezTo>
                  <a:pt x="24" y="58"/>
                  <a:pt x="25" y="59"/>
                  <a:pt x="27" y="59"/>
                </a:cubicBezTo>
                <a:cubicBezTo>
                  <a:pt x="27" y="59"/>
                  <a:pt x="27" y="59"/>
                  <a:pt x="27" y="59"/>
                </a:cubicBezTo>
                <a:cubicBezTo>
                  <a:pt x="29" y="59"/>
                  <a:pt x="30" y="58"/>
                  <a:pt x="31" y="57"/>
                </a:cubicBezTo>
                <a:cubicBezTo>
                  <a:pt x="62" y="9"/>
                  <a:pt x="62" y="9"/>
                  <a:pt x="62" y="9"/>
                </a:cubicBezTo>
                <a:cubicBezTo>
                  <a:pt x="64" y="6"/>
                  <a:pt x="63" y="3"/>
                  <a:pt x="61" y="1"/>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145" name="组合 144">
            <a:extLst>
              <a:ext uri="{FF2B5EF4-FFF2-40B4-BE49-F238E27FC236}">
                <a16:creationId xmlns:a16="http://schemas.microsoft.com/office/drawing/2014/main" id="{1D311784-3FA5-4B86-89E5-DDAECDE4F00D}"/>
              </a:ext>
            </a:extLst>
          </p:cNvPr>
          <p:cNvGrpSpPr/>
          <p:nvPr/>
        </p:nvGrpSpPr>
        <p:grpSpPr>
          <a:xfrm flipH="1">
            <a:off x="4272029" y="5604739"/>
            <a:ext cx="464025" cy="441379"/>
            <a:chOff x="10580688" y="2174876"/>
            <a:chExt cx="539750" cy="523875"/>
          </a:xfrm>
          <a:solidFill>
            <a:srgbClr val="466274"/>
          </a:solidFill>
        </p:grpSpPr>
        <p:sp>
          <p:nvSpPr>
            <p:cNvPr id="146" name="Freeform 127">
              <a:extLst>
                <a:ext uri="{FF2B5EF4-FFF2-40B4-BE49-F238E27FC236}">
                  <a16:creationId xmlns:a16="http://schemas.microsoft.com/office/drawing/2014/main" id="{F291A2A9-103F-41F0-BA05-669843EBE150}"/>
                </a:ext>
              </a:extLst>
            </p:cNvPr>
            <p:cNvSpPr>
              <a:spLocks/>
            </p:cNvSpPr>
            <p:nvPr/>
          </p:nvSpPr>
          <p:spPr bwMode="auto">
            <a:xfrm>
              <a:off x="10885488" y="2471738"/>
              <a:ext cx="217488" cy="227013"/>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47" name="Freeform 128">
              <a:extLst>
                <a:ext uri="{FF2B5EF4-FFF2-40B4-BE49-F238E27FC236}">
                  <a16:creationId xmlns:a16="http://schemas.microsoft.com/office/drawing/2014/main" id="{AC342904-7CFE-4380-8DA7-816770C4D36F}"/>
                </a:ext>
              </a:extLst>
            </p:cNvPr>
            <p:cNvSpPr>
              <a:spLocks/>
            </p:cNvSpPr>
            <p:nvPr/>
          </p:nvSpPr>
          <p:spPr bwMode="auto">
            <a:xfrm>
              <a:off x="10945813" y="2322513"/>
              <a:ext cx="174625" cy="2016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48" name="Freeform 129">
              <a:extLst>
                <a:ext uri="{FF2B5EF4-FFF2-40B4-BE49-F238E27FC236}">
                  <a16:creationId xmlns:a16="http://schemas.microsoft.com/office/drawing/2014/main" id="{4DE8207A-8F58-4401-B59F-9D70384E2FC0}"/>
                </a:ext>
              </a:extLst>
            </p:cNvPr>
            <p:cNvSpPr>
              <a:spLocks/>
            </p:cNvSpPr>
            <p:nvPr/>
          </p:nvSpPr>
          <p:spPr bwMode="auto">
            <a:xfrm>
              <a:off x="10580688" y="2374901"/>
              <a:ext cx="217488" cy="236538"/>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49" name="Freeform 130">
              <a:extLst>
                <a:ext uri="{FF2B5EF4-FFF2-40B4-BE49-F238E27FC236}">
                  <a16:creationId xmlns:a16="http://schemas.microsoft.com/office/drawing/2014/main" id="{839A8891-187D-4AC8-A8F1-EACBBFCDC5F4}"/>
                </a:ext>
              </a:extLst>
            </p:cNvPr>
            <p:cNvSpPr>
              <a:spLocks/>
            </p:cNvSpPr>
            <p:nvPr/>
          </p:nvSpPr>
          <p:spPr bwMode="auto">
            <a:xfrm>
              <a:off x="10701338" y="2541588"/>
              <a:ext cx="174625" cy="104775"/>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50" name="Freeform 131">
              <a:extLst>
                <a:ext uri="{FF2B5EF4-FFF2-40B4-BE49-F238E27FC236}">
                  <a16:creationId xmlns:a16="http://schemas.microsoft.com/office/drawing/2014/main" id="{FFEE0DD3-A2DC-4D20-B4C8-565C44A60727}"/>
                </a:ext>
              </a:extLst>
            </p:cNvPr>
            <p:cNvSpPr>
              <a:spLocks/>
            </p:cNvSpPr>
            <p:nvPr/>
          </p:nvSpPr>
          <p:spPr bwMode="auto">
            <a:xfrm>
              <a:off x="10798175" y="2174876"/>
              <a:ext cx="252413" cy="174625"/>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51" name="Freeform 132">
              <a:extLst>
                <a:ext uri="{FF2B5EF4-FFF2-40B4-BE49-F238E27FC236}">
                  <a16:creationId xmlns:a16="http://schemas.microsoft.com/office/drawing/2014/main" id="{9383B9F0-1AD7-4B7A-AEF1-3DDC15E2AFB9}"/>
                </a:ext>
              </a:extLst>
            </p:cNvPr>
            <p:cNvSpPr>
              <a:spLocks/>
            </p:cNvSpPr>
            <p:nvPr/>
          </p:nvSpPr>
          <p:spPr bwMode="auto">
            <a:xfrm>
              <a:off x="10675938" y="2192338"/>
              <a:ext cx="174625" cy="2000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152" name="Freeform 133">
            <a:extLst>
              <a:ext uri="{FF2B5EF4-FFF2-40B4-BE49-F238E27FC236}">
                <a16:creationId xmlns:a16="http://schemas.microsoft.com/office/drawing/2014/main" id="{F81E0D70-37FA-4197-AED9-DB80B082BD23}"/>
              </a:ext>
            </a:extLst>
          </p:cNvPr>
          <p:cNvSpPr>
            <a:spLocks noEditPoints="1"/>
          </p:cNvSpPr>
          <p:nvPr/>
        </p:nvSpPr>
        <p:spPr bwMode="auto">
          <a:xfrm flipH="1">
            <a:off x="5315643" y="5602932"/>
            <a:ext cx="397152" cy="389216"/>
          </a:xfrm>
          <a:custGeom>
            <a:avLst/>
            <a:gdLst>
              <a:gd name="T0" fmla="*/ 26 w 53"/>
              <a:gd name="T1" fmla="*/ 0 h 53"/>
              <a:gd name="T2" fmla="*/ 0 w 53"/>
              <a:gd name="T3" fmla="*/ 27 h 53"/>
              <a:gd name="T4" fmla="*/ 26 w 53"/>
              <a:gd name="T5" fmla="*/ 53 h 53"/>
              <a:gd name="T6" fmla="*/ 53 w 53"/>
              <a:gd name="T7" fmla="*/ 27 h 53"/>
              <a:gd name="T8" fmla="*/ 26 w 53"/>
              <a:gd name="T9" fmla="*/ 0 h 53"/>
              <a:gd name="T10" fmla="*/ 6 w 53"/>
              <a:gd name="T11" fmla="*/ 27 h 53"/>
              <a:gd name="T12" fmla="*/ 26 w 53"/>
              <a:gd name="T13" fmla="*/ 7 h 53"/>
              <a:gd name="T14" fmla="*/ 38 w 53"/>
              <a:gd name="T15" fmla="*/ 10 h 53"/>
              <a:gd name="T16" fmla="*/ 10 w 53"/>
              <a:gd name="T17" fmla="*/ 39 h 53"/>
              <a:gd name="T18" fmla="*/ 6 w 53"/>
              <a:gd name="T19" fmla="*/ 27 h 53"/>
              <a:gd name="T20" fmla="*/ 26 w 53"/>
              <a:gd name="T21" fmla="*/ 47 h 53"/>
              <a:gd name="T22" fmla="*/ 15 w 53"/>
              <a:gd name="T23" fmla="*/ 43 h 53"/>
              <a:gd name="T24" fmla="*/ 42 w 53"/>
              <a:gd name="T25" fmla="*/ 15 h 53"/>
              <a:gd name="T26" fmla="*/ 46 w 53"/>
              <a:gd name="T27" fmla="*/ 27 h 53"/>
              <a:gd name="T28" fmla="*/ 26 w 53"/>
              <a:gd name="T29" fmla="*/ 4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3">
                <a:moveTo>
                  <a:pt x="26" y="0"/>
                </a:moveTo>
                <a:cubicBezTo>
                  <a:pt x="12" y="0"/>
                  <a:pt x="0" y="12"/>
                  <a:pt x="0" y="27"/>
                </a:cubicBezTo>
                <a:cubicBezTo>
                  <a:pt x="0" y="41"/>
                  <a:pt x="12" y="53"/>
                  <a:pt x="26" y="53"/>
                </a:cubicBezTo>
                <a:cubicBezTo>
                  <a:pt x="41" y="53"/>
                  <a:pt x="53" y="41"/>
                  <a:pt x="53" y="27"/>
                </a:cubicBezTo>
                <a:cubicBezTo>
                  <a:pt x="53" y="12"/>
                  <a:pt x="41" y="0"/>
                  <a:pt x="26" y="0"/>
                </a:cubicBezTo>
                <a:close/>
                <a:moveTo>
                  <a:pt x="6" y="27"/>
                </a:moveTo>
                <a:cubicBezTo>
                  <a:pt x="6" y="16"/>
                  <a:pt x="15" y="7"/>
                  <a:pt x="26" y="7"/>
                </a:cubicBezTo>
                <a:cubicBezTo>
                  <a:pt x="31" y="7"/>
                  <a:pt x="34" y="8"/>
                  <a:pt x="38" y="10"/>
                </a:cubicBezTo>
                <a:cubicBezTo>
                  <a:pt x="10" y="39"/>
                  <a:pt x="10" y="39"/>
                  <a:pt x="10" y="39"/>
                </a:cubicBezTo>
                <a:cubicBezTo>
                  <a:pt x="8" y="36"/>
                  <a:pt x="6" y="31"/>
                  <a:pt x="6" y="27"/>
                </a:cubicBezTo>
                <a:close/>
                <a:moveTo>
                  <a:pt x="26" y="47"/>
                </a:moveTo>
                <a:cubicBezTo>
                  <a:pt x="22" y="47"/>
                  <a:pt x="18" y="46"/>
                  <a:pt x="15" y="43"/>
                </a:cubicBezTo>
                <a:cubicBezTo>
                  <a:pt x="42" y="15"/>
                  <a:pt x="42" y="15"/>
                  <a:pt x="42" y="15"/>
                </a:cubicBezTo>
                <a:cubicBezTo>
                  <a:pt x="45" y="18"/>
                  <a:pt x="46" y="22"/>
                  <a:pt x="46" y="27"/>
                </a:cubicBezTo>
                <a:cubicBezTo>
                  <a:pt x="46" y="38"/>
                  <a:pt x="37" y="47"/>
                  <a:pt x="26" y="47"/>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153" name="组合 152">
            <a:extLst>
              <a:ext uri="{FF2B5EF4-FFF2-40B4-BE49-F238E27FC236}">
                <a16:creationId xmlns:a16="http://schemas.microsoft.com/office/drawing/2014/main" id="{DBA91985-6E66-4085-96A5-F1231520BCA1}"/>
              </a:ext>
            </a:extLst>
          </p:cNvPr>
          <p:cNvGrpSpPr/>
          <p:nvPr/>
        </p:nvGrpSpPr>
        <p:grpSpPr>
          <a:xfrm flipH="1">
            <a:off x="6337548" y="5601127"/>
            <a:ext cx="494050" cy="477492"/>
            <a:chOff x="1922463" y="2157413"/>
            <a:chExt cx="574675" cy="566738"/>
          </a:xfrm>
          <a:solidFill>
            <a:srgbClr val="466274"/>
          </a:solidFill>
        </p:grpSpPr>
        <p:sp>
          <p:nvSpPr>
            <p:cNvPr id="154" name="Freeform 134">
              <a:extLst>
                <a:ext uri="{FF2B5EF4-FFF2-40B4-BE49-F238E27FC236}">
                  <a16:creationId xmlns:a16="http://schemas.microsoft.com/office/drawing/2014/main" id="{3CD538FC-6B0D-4124-B683-DD936AE88A9D}"/>
                </a:ext>
              </a:extLst>
            </p:cNvPr>
            <p:cNvSpPr>
              <a:spLocks/>
            </p:cNvSpPr>
            <p:nvPr/>
          </p:nvSpPr>
          <p:spPr bwMode="auto">
            <a:xfrm>
              <a:off x="1922463" y="2297113"/>
              <a:ext cx="574675" cy="427038"/>
            </a:xfrm>
            <a:custGeom>
              <a:avLst/>
              <a:gdLst>
                <a:gd name="T0" fmla="*/ 66 w 66"/>
                <a:gd name="T1" fmla="*/ 12 h 49"/>
                <a:gd name="T2" fmla="*/ 54 w 66"/>
                <a:gd name="T3" fmla="*/ 0 h 49"/>
                <a:gd name="T4" fmla="*/ 41 w 66"/>
                <a:gd name="T5" fmla="*/ 0 h 49"/>
                <a:gd name="T6" fmla="*/ 41 w 66"/>
                <a:gd name="T7" fmla="*/ 9 h 49"/>
                <a:gd name="T8" fmla="*/ 54 w 66"/>
                <a:gd name="T9" fmla="*/ 9 h 49"/>
                <a:gd name="T10" fmla="*/ 57 w 66"/>
                <a:gd name="T11" fmla="*/ 12 h 49"/>
                <a:gd name="T12" fmla="*/ 57 w 66"/>
                <a:gd name="T13" fmla="*/ 37 h 49"/>
                <a:gd name="T14" fmla="*/ 54 w 66"/>
                <a:gd name="T15" fmla="*/ 41 h 49"/>
                <a:gd name="T16" fmla="*/ 12 w 66"/>
                <a:gd name="T17" fmla="*/ 41 h 49"/>
                <a:gd name="T18" fmla="*/ 9 w 66"/>
                <a:gd name="T19" fmla="*/ 37 h 49"/>
                <a:gd name="T20" fmla="*/ 9 w 66"/>
                <a:gd name="T21" fmla="*/ 12 h 49"/>
                <a:gd name="T22" fmla="*/ 12 w 66"/>
                <a:gd name="T23" fmla="*/ 9 h 49"/>
                <a:gd name="T24" fmla="*/ 25 w 66"/>
                <a:gd name="T25" fmla="*/ 9 h 49"/>
                <a:gd name="T26" fmla="*/ 25 w 66"/>
                <a:gd name="T27" fmla="*/ 0 h 49"/>
                <a:gd name="T28" fmla="*/ 12 w 66"/>
                <a:gd name="T29" fmla="*/ 0 h 49"/>
                <a:gd name="T30" fmla="*/ 0 w 66"/>
                <a:gd name="T31" fmla="*/ 12 h 49"/>
                <a:gd name="T32" fmla="*/ 0 w 66"/>
                <a:gd name="T33" fmla="*/ 37 h 49"/>
                <a:gd name="T34" fmla="*/ 12 w 66"/>
                <a:gd name="T35" fmla="*/ 49 h 49"/>
                <a:gd name="T36" fmla="*/ 54 w 66"/>
                <a:gd name="T37" fmla="*/ 49 h 49"/>
                <a:gd name="T38" fmla="*/ 66 w 66"/>
                <a:gd name="T39" fmla="*/ 37 h 49"/>
                <a:gd name="T40" fmla="*/ 66 w 66"/>
                <a:gd name="T41" fmla="*/ 1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9">
                  <a:moveTo>
                    <a:pt x="66" y="12"/>
                  </a:moveTo>
                  <a:cubicBezTo>
                    <a:pt x="66" y="5"/>
                    <a:pt x="61" y="0"/>
                    <a:pt x="54" y="0"/>
                  </a:cubicBezTo>
                  <a:cubicBezTo>
                    <a:pt x="41" y="0"/>
                    <a:pt x="41" y="0"/>
                    <a:pt x="41" y="0"/>
                  </a:cubicBezTo>
                  <a:cubicBezTo>
                    <a:pt x="41" y="9"/>
                    <a:pt x="41" y="9"/>
                    <a:pt x="41" y="9"/>
                  </a:cubicBezTo>
                  <a:cubicBezTo>
                    <a:pt x="54" y="9"/>
                    <a:pt x="54" y="9"/>
                    <a:pt x="54" y="9"/>
                  </a:cubicBezTo>
                  <a:cubicBezTo>
                    <a:pt x="56" y="9"/>
                    <a:pt x="57" y="10"/>
                    <a:pt x="57" y="12"/>
                  </a:cubicBezTo>
                  <a:cubicBezTo>
                    <a:pt x="57" y="37"/>
                    <a:pt x="57" y="37"/>
                    <a:pt x="57" y="37"/>
                  </a:cubicBezTo>
                  <a:cubicBezTo>
                    <a:pt x="57" y="39"/>
                    <a:pt x="56" y="41"/>
                    <a:pt x="54" y="41"/>
                  </a:cubicBezTo>
                  <a:cubicBezTo>
                    <a:pt x="12" y="41"/>
                    <a:pt x="12" y="41"/>
                    <a:pt x="12" y="41"/>
                  </a:cubicBezTo>
                  <a:cubicBezTo>
                    <a:pt x="10" y="41"/>
                    <a:pt x="9" y="39"/>
                    <a:pt x="9" y="37"/>
                  </a:cubicBezTo>
                  <a:cubicBezTo>
                    <a:pt x="9" y="12"/>
                    <a:pt x="9" y="12"/>
                    <a:pt x="9" y="12"/>
                  </a:cubicBezTo>
                  <a:cubicBezTo>
                    <a:pt x="9" y="10"/>
                    <a:pt x="10" y="9"/>
                    <a:pt x="12" y="9"/>
                  </a:cubicBezTo>
                  <a:cubicBezTo>
                    <a:pt x="25" y="9"/>
                    <a:pt x="25" y="9"/>
                    <a:pt x="25" y="9"/>
                  </a:cubicBezTo>
                  <a:cubicBezTo>
                    <a:pt x="25" y="0"/>
                    <a:pt x="25" y="0"/>
                    <a:pt x="25" y="0"/>
                  </a:cubicBezTo>
                  <a:cubicBezTo>
                    <a:pt x="12" y="0"/>
                    <a:pt x="12" y="0"/>
                    <a:pt x="12" y="0"/>
                  </a:cubicBezTo>
                  <a:cubicBezTo>
                    <a:pt x="6" y="0"/>
                    <a:pt x="0" y="5"/>
                    <a:pt x="0" y="12"/>
                  </a:cubicBezTo>
                  <a:cubicBezTo>
                    <a:pt x="0" y="37"/>
                    <a:pt x="0" y="37"/>
                    <a:pt x="0" y="37"/>
                  </a:cubicBezTo>
                  <a:cubicBezTo>
                    <a:pt x="0" y="44"/>
                    <a:pt x="6" y="49"/>
                    <a:pt x="12" y="49"/>
                  </a:cubicBezTo>
                  <a:cubicBezTo>
                    <a:pt x="54" y="49"/>
                    <a:pt x="54" y="49"/>
                    <a:pt x="54" y="49"/>
                  </a:cubicBezTo>
                  <a:cubicBezTo>
                    <a:pt x="61" y="49"/>
                    <a:pt x="66" y="44"/>
                    <a:pt x="66" y="37"/>
                  </a:cubicBezTo>
                  <a:lnTo>
                    <a:pt x="6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55" name="Freeform 135">
              <a:extLst>
                <a:ext uri="{FF2B5EF4-FFF2-40B4-BE49-F238E27FC236}">
                  <a16:creationId xmlns:a16="http://schemas.microsoft.com/office/drawing/2014/main" id="{472EFD1B-BB58-4664-A4F4-6CB7C5A089AD}"/>
                </a:ext>
              </a:extLst>
            </p:cNvPr>
            <p:cNvSpPr>
              <a:spLocks/>
            </p:cNvSpPr>
            <p:nvPr/>
          </p:nvSpPr>
          <p:spPr bwMode="auto">
            <a:xfrm>
              <a:off x="2079625" y="2157413"/>
              <a:ext cx="269875" cy="471488"/>
            </a:xfrm>
            <a:custGeom>
              <a:avLst/>
              <a:gdLst>
                <a:gd name="T0" fmla="*/ 28 w 31"/>
                <a:gd name="T1" fmla="*/ 29 h 54"/>
                <a:gd name="T2" fmla="*/ 21 w 31"/>
                <a:gd name="T3" fmla="*/ 29 h 54"/>
                <a:gd name="T4" fmla="*/ 21 w 31"/>
                <a:gd name="T5" fmla="*/ 26 h 54"/>
                <a:gd name="T6" fmla="*/ 21 w 31"/>
                <a:gd name="T7" fmla="*/ 18 h 54"/>
                <a:gd name="T8" fmla="*/ 21 w 31"/>
                <a:gd name="T9" fmla="*/ 3 h 54"/>
                <a:gd name="T10" fmla="*/ 19 w 31"/>
                <a:gd name="T11" fmla="*/ 0 h 54"/>
                <a:gd name="T12" fmla="*/ 11 w 31"/>
                <a:gd name="T13" fmla="*/ 0 h 54"/>
                <a:gd name="T14" fmla="*/ 9 w 31"/>
                <a:gd name="T15" fmla="*/ 3 h 54"/>
                <a:gd name="T16" fmla="*/ 9 w 31"/>
                <a:gd name="T17" fmla="*/ 18 h 54"/>
                <a:gd name="T18" fmla="*/ 9 w 31"/>
                <a:gd name="T19" fmla="*/ 26 h 54"/>
                <a:gd name="T20" fmla="*/ 9 w 31"/>
                <a:gd name="T21" fmla="*/ 29 h 54"/>
                <a:gd name="T22" fmla="*/ 3 w 31"/>
                <a:gd name="T23" fmla="*/ 29 h 54"/>
                <a:gd name="T24" fmla="*/ 0 w 31"/>
                <a:gd name="T25" fmla="*/ 32 h 54"/>
                <a:gd name="T26" fmla="*/ 5 w 31"/>
                <a:gd name="T27" fmla="*/ 40 h 54"/>
                <a:gd name="T28" fmla="*/ 9 w 31"/>
                <a:gd name="T29" fmla="*/ 45 h 54"/>
                <a:gd name="T30" fmla="*/ 14 w 31"/>
                <a:gd name="T31" fmla="*/ 52 h 54"/>
                <a:gd name="T32" fmla="*/ 17 w 31"/>
                <a:gd name="T33" fmla="*/ 52 h 54"/>
                <a:gd name="T34" fmla="*/ 22 w 31"/>
                <a:gd name="T35" fmla="*/ 45 h 54"/>
                <a:gd name="T36" fmla="*/ 25 w 31"/>
                <a:gd name="T37" fmla="*/ 40 h 54"/>
                <a:gd name="T38" fmla="*/ 30 w 31"/>
                <a:gd name="T39" fmla="*/ 32 h 54"/>
                <a:gd name="T40" fmla="*/ 28 w 31"/>
                <a:gd name="T4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54">
                  <a:moveTo>
                    <a:pt x="28" y="29"/>
                  </a:moveTo>
                  <a:cubicBezTo>
                    <a:pt x="21" y="29"/>
                    <a:pt x="21" y="29"/>
                    <a:pt x="21" y="29"/>
                  </a:cubicBezTo>
                  <a:cubicBezTo>
                    <a:pt x="21" y="26"/>
                    <a:pt x="21" y="26"/>
                    <a:pt x="21" y="26"/>
                  </a:cubicBezTo>
                  <a:cubicBezTo>
                    <a:pt x="21" y="18"/>
                    <a:pt x="21" y="18"/>
                    <a:pt x="21" y="18"/>
                  </a:cubicBezTo>
                  <a:cubicBezTo>
                    <a:pt x="21" y="3"/>
                    <a:pt x="21" y="3"/>
                    <a:pt x="21" y="3"/>
                  </a:cubicBezTo>
                  <a:cubicBezTo>
                    <a:pt x="21" y="1"/>
                    <a:pt x="20" y="0"/>
                    <a:pt x="19" y="0"/>
                  </a:cubicBezTo>
                  <a:cubicBezTo>
                    <a:pt x="11" y="0"/>
                    <a:pt x="11" y="0"/>
                    <a:pt x="11" y="0"/>
                  </a:cubicBezTo>
                  <a:cubicBezTo>
                    <a:pt x="10" y="0"/>
                    <a:pt x="9" y="1"/>
                    <a:pt x="9" y="3"/>
                  </a:cubicBezTo>
                  <a:cubicBezTo>
                    <a:pt x="9" y="18"/>
                    <a:pt x="9" y="18"/>
                    <a:pt x="9" y="18"/>
                  </a:cubicBezTo>
                  <a:cubicBezTo>
                    <a:pt x="9" y="26"/>
                    <a:pt x="9" y="26"/>
                    <a:pt x="9" y="26"/>
                  </a:cubicBezTo>
                  <a:cubicBezTo>
                    <a:pt x="9" y="29"/>
                    <a:pt x="9" y="29"/>
                    <a:pt x="9" y="29"/>
                  </a:cubicBezTo>
                  <a:cubicBezTo>
                    <a:pt x="3" y="29"/>
                    <a:pt x="3" y="29"/>
                    <a:pt x="3" y="29"/>
                  </a:cubicBezTo>
                  <a:cubicBezTo>
                    <a:pt x="1" y="29"/>
                    <a:pt x="0" y="31"/>
                    <a:pt x="0" y="32"/>
                  </a:cubicBezTo>
                  <a:cubicBezTo>
                    <a:pt x="5" y="40"/>
                    <a:pt x="5" y="40"/>
                    <a:pt x="5" y="40"/>
                  </a:cubicBezTo>
                  <a:cubicBezTo>
                    <a:pt x="6" y="41"/>
                    <a:pt x="8" y="43"/>
                    <a:pt x="9" y="45"/>
                  </a:cubicBezTo>
                  <a:cubicBezTo>
                    <a:pt x="14" y="52"/>
                    <a:pt x="14" y="52"/>
                    <a:pt x="14" y="52"/>
                  </a:cubicBezTo>
                  <a:cubicBezTo>
                    <a:pt x="14" y="54"/>
                    <a:pt x="16" y="54"/>
                    <a:pt x="17" y="52"/>
                  </a:cubicBezTo>
                  <a:cubicBezTo>
                    <a:pt x="22" y="45"/>
                    <a:pt x="22" y="45"/>
                    <a:pt x="22" y="45"/>
                  </a:cubicBezTo>
                  <a:cubicBezTo>
                    <a:pt x="23" y="43"/>
                    <a:pt x="24" y="41"/>
                    <a:pt x="25" y="40"/>
                  </a:cubicBezTo>
                  <a:cubicBezTo>
                    <a:pt x="30" y="32"/>
                    <a:pt x="30" y="32"/>
                    <a:pt x="30" y="32"/>
                  </a:cubicBezTo>
                  <a:cubicBezTo>
                    <a:pt x="31" y="31"/>
                    <a:pt x="30" y="29"/>
                    <a:pt x="2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156" name="组合 155">
            <a:extLst>
              <a:ext uri="{FF2B5EF4-FFF2-40B4-BE49-F238E27FC236}">
                <a16:creationId xmlns:a16="http://schemas.microsoft.com/office/drawing/2014/main" id="{0C2CC7F3-A21F-4567-97A7-2AD1270BDE93}"/>
              </a:ext>
            </a:extLst>
          </p:cNvPr>
          <p:cNvGrpSpPr/>
          <p:nvPr/>
        </p:nvGrpSpPr>
        <p:grpSpPr>
          <a:xfrm flipH="1">
            <a:off x="7380257" y="5599321"/>
            <a:ext cx="434000" cy="529655"/>
            <a:chOff x="922338" y="2139951"/>
            <a:chExt cx="504825" cy="628650"/>
          </a:xfrm>
          <a:solidFill>
            <a:srgbClr val="466274"/>
          </a:solidFill>
        </p:grpSpPr>
        <p:sp>
          <p:nvSpPr>
            <p:cNvPr id="157" name="Freeform 136">
              <a:extLst>
                <a:ext uri="{FF2B5EF4-FFF2-40B4-BE49-F238E27FC236}">
                  <a16:creationId xmlns:a16="http://schemas.microsoft.com/office/drawing/2014/main" id="{1637D0D7-D8A0-4F16-AD68-81128454EAD7}"/>
                </a:ext>
              </a:extLst>
            </p:cNvPr>
            <p:cNvSpPr>
              <a:spLocks/>
            </p:cNvSpPr>
            <p:nvPr/>
          </p:nvSpPr>
          <p:spPr bwMode="auto">
            <a:xfrm>
              <a:off x="922338" y="2139951"/>
              <a:ext cx="504825" cy="384175"/>
            </a:xfrm>
            <a:custGeom>
              <a:avLst/>
              <a:gdLst>
                <a:gd name="T0" fmla="*/ 0 w 58"/>
                <a:gd name="T1" fmla="*/ 33 h 44"/>
                <a:gd name="T2" fmla="*/ 10 w 58"/>
                <a:gd name="T3" fmla="*/ 44 h 44"/>
                <a:gd name="T4" fmla="*/ 22 w 58"/>
                <a:gd name="T5" fmla="*/ 44 h 44"/>
                <a:gd name="T6" fmla="*/ 22 w 58"/>
                <a:gd name="T7" fmla="*/ 36 h 44"/>
                <a:gd name="T8" fmla="*/ 10 w 58"/>
                <a:gd name="T9" fmla="*/ 36 h 44"/>
                <a:gd name="T10" fmla="*/ 7 w 58"/>
                <a:gd name="T11" fmla="*/ 33 h 44"/>
                <a:gd name="T12" fmla="*/ 7 w 58"/>
                <a:gd name="T13" fmla="*/ 11 h 44"/>
                <a:gd name="T14" fmla="*/ 10 w 58"/>
                <a:gd name="T15" fmla="*/ 8 h 44"/>
                <a:gd name="T16" fmla="*/ 48 w 58"/>
                <a:gd name="T17" fmla="*/ 8 h 44"/>
                <a:gd name="T18" fmla="*/ 51 w 58"/>
                <a:gd name="T19" fmla="*/ 11 h 44"/>
                <a:gd name="T20" fmla="*/ 51 w 58"/>
                <a:gd name="T21" fmla="*/ 33 h 44"/>
                <a:gd name="T22" fmla="*/ 48 w 58"/>
                <a:gd name="T23" fmla="*/ 36 h 44"/>
                <a:gd name="T24" fmla="*/ 36 w 58"/>
                <a:gd name="T25" fmla="*/ 36 h 44"/>
                <a:gd name="T26" fmla="*/ 36 w 58"/>
                <a:gd name="T27" fmla="*/ 44 h 44"/>
                <a:gd name="T28" fmla="*/ 48 w 58"/>
                <a:gd name="T29" fmla="*/ 44 h 44"/>
                <a:gd name="T30" fmla="*/ 58 w 58"/>
                <a:gd name="T31" fmla="*/ 33 h 44"/>
                <a:gd name="T32" fmla="*/ 58 w 58"/>
                <a:gd name="T33" fmla="*/ 11 h 44"/>
                <a:gd name="T34" fmla="*/ 48 w 58"/>
                <a:gd name="T35" fmla="*/ 0 h 44"/>
                <a:gd name="T36" fmla="*/ 10 w 58"/>
                <a:gd name="T37" fmla="*/ 0 h 44"/>
                <a:gd name="T38" fmla="*/ 0 w 58"/>
                <a:gd name="T39" fmla="*/ 11 h 44"/>
                <a:gd name="T40" fmla="*/ 0 w 58"/>
                <a:gd name="T41" fmla="*/ 3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44">
                  <a:moveTo>
                    <a:pt x="0" y="33"/>
                  </a:moveTo>
                  <a:cubicBezTo>
                    <a:pt x="0" y="39"/>
                    <a:pt x="5" y="44"/>
                    <a:pt x="10" y="44"/>
                  </a:cubicBezTo>
                  <a:cubicBezTo>
                    <a:pt x="22" y="44"/>
                    <a:pt x="22" y="44"/>
                    <a:pt x="22" y="44"/>
                  </a:cubicBezTo>
                  <a:cubicBezTo>
                    <a:pt x="22" y="36"/>
                    <a:pt x="22" y="36"/>
                    <a:pt x="22" y="36"/>
                  </a:cubicBezTo>
                  <a:cubicBezTo>
                    <a:pt x="10" y="36"/>
                    <a:pt x="10" y="36"/>
                    <a:pt x="10" y="36"/>
                  </a:cubicBezTo>
                  <a:cubicBezTo>
                    <a:pt x="9" y="36"/>
                    <a:pt x="7" y="35"/>
                    <a:pt x="7" y="33"/>
                  </a:cubicBezTo>
                  <a:cubicBezTo>
                    <a:pt x="7" y="11"/>
                    <a:pt x="7" y="11"/>
                    <a:pt x="7" y="11"/>
                  </a:cubicBezTo>
                  <a:cubicBezTo>
                    <a:pt x="7" y="9"/>
                    <a:pt x="9" y="8"/>
                    <a:pt x="10" y="8"/>
                  </a:cubicBezTo>
                  <a:cubicBezTo>
                    <a:pt x="48" y="8"/>
                    <a:pt x="48" y="8"/>
                    <a:pt x="48" y="8"/>
                  </a:cubicBezTo>
                  <a:cubicBezTo>
                    <a:pt x="49" y="8"/>
                    <a:pt x="51" y="9"/>
                    <a:pt x="51" y="11"/>
                  </a:cubicBezTo>
                  <a:cubicBezTo>
                    <a:pt x="51" y="33"/>
                    <a:pt x="51" y="33"/>
                    <a:pt x="51" y="33"/>
                  </a:cubicBezTo>
                  <a:cubicBezTo>
                    <a:pt x="51" y="35"/>
                    <a:pt x="49" y="36"/>
                    <a:pt x="48" y="36"/>
                  </a:cubicBezTo>
                  <a:cubicBezTo>
                    <a:pt x="36" y="36"/>
                    <a:pt x="36" y="36"/>
                    <a:pt x="36" y="36"/>
                  </a:cubicBezTo>
                  <a:cubicBezTo>
                    <a:pt x="36" y="44"/>
                    <a:pt x="36" y="44"/>
                    <a:pt x="36" y="44"/>
                  </a:cubicBezTo>
                  <a:cubicBezTo>
                    <a:pt x="48" y="44"/>
                    <a:pt x="48" y="44"/>
                    <a:pt x="48" y="44"/>
                  </a:cubicBezTo>
                  <a:cubicBezTo>
                    <a:pt x="53" y="44"/>
                    <a:pt x="58" y="39"/>
                    <a:pt x="58" y="33"/>
                  </a:cubicBezTo>
                  <a:cubicBezTo>
                    <a:pt x="58" y="11"/>
                    <a:pt x="58" y="11"/>
                    <a:pt x="58" y="11"/>
                  </a:cubicBezTo>
                  <a:cubicBezTo>
                    <a:pt x="58" y="5"/>
                    <a:pt x="53" y="0"/>
                    <a:pt x="48" y="0"/>
                  </a:cubicBezTo>
                  <a:cubicBezTo>
                    <a:pt x="10" y="0"/>
                    <a:pt x="10" y="0"/>
                    <a:pt x="10" y="0"/>
                  </a:cubicBezTo>
                  <a:cubicBezTo>
                    <a:pt x="5" y="0"/>
                    <a:pt x="0" y="5"/>
                    <a:pt x="0" y="11"/>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58" name="Freeform 137">
              <a:extLst>
                <a:ext uri="{FF2B5EF4-FFF2-40B4-BE49-F238E27FC236}">
                  <a16:creationId xmlns:a16="http://schemas.microsoft.com/office/drawing/2014/main" id="{3198A5F9-5730-415E-B041-1B2DBDBB4EE5}"/>
                </a:ext>
              </a:extLst>
            </p:cNvPr>
            <p:cNvSpPr>
              <a:spLocks/>
            </p:cNvSpPr>
            <p:nvPr/>
          </p:nvSpPr>
          <p:spPr bwMode="auto">
            <a:xfrm>
              <a:off x="1052513" y="2349501"/>
              <a:ext cx="242888" cy="419100"/>
            </a:xfrm>
            <a:custGeom>
              <a:avLst/>
              <a:gdLst>
                <a:gd name="T0" fmla="*/ 25 w 28"/>
                <a:gd name="T1" fmla="*/ 26 h 48"/>
                <a:gd name="T2" fmla="*/ 20 w 28"/>
                <a:gd name="T3" fmla="*/ 26 h 48"/>
                <a:gd name="T4" fmla="*/ 20 w 28"/>
                <a:gd name="T5" fmla="*/ 23 h 48"/>
                <a:gd name="T6" fmla="*/ 20 w 28"/>
                <a:gd name="T7" fmla="*/ 16 h 48"/>
                <a:gd name="T8" fmla="*/ 19 w 28"/>
                <a:gd name="T9" fmla="*/ 2 h 48"/>
                <a:gd name="T10" fmla="*/ 17 w 28"/>
                <a:gd name="T11" fmla="*/ 0 h 48"/>
                <a:gd name="T12" fmla="*/ 11 w 28"/>
                <a:gd name="T13" fmla="*/ 0 h 48"/>
                <a:gd name="T14" fmla="*/ 8 w 28"/>
                <a:gd name="T15" fmla="*/ 2 h 48"/>
                <a:gd name="T16" fmla="*/ 8 w 28"/>
                <a:gd name="T17" fmla="*/ 16 h 48"/>
                <a:gd name="T18" fmla="*/ 8 w 28"/>
                <a:gd name="T19" fmla="*/ 23 h 48"/>
                <a:gd name="T20" fmla="*/ 8 w 28"/>
                <a:gd name="T21" fmla="*/ 26 h 48"/>
                <a:gd name="T22" fmla="*/ 3 w 28"/>
                <a:gd name="T23" fmla="*/ 26 h 48"/>
                <a:gd name="T24" fmla="*/ 1 w 28"/>
                <a:gd name="T25" fmla="*/ 28 h 48"/>
                <a:gd name="T26" fmla="*/ 5 w 28"/>
                <a:gd name="T27" fmla="*/ 35 h 48"/>
                <a:gd name="T28" fmla="*/ 8 w 28"/>
                <a:gd name="T29" fmla="*/ 39 h 48"/>
                <a:gd name="T30" fmla="*/ 13 w 28"/>
                <a:gd name="T31" fmla="*/ 46 h 48"/>
                <a:gd name="T32" fmla="*/ 15 w 28"/>
                <a:gd name="T33" fmla="*/ 46 h 48"/>
                <a:gd name="T34" fmla="*/ 20 w 28"/>
                <a:gd name="T35" fmla="*/ 39 h 48"/>
                <a:gd name="T36" fmla="*/ 23 w 28"/>
                <a:gd name="T37" fmla="*/ 35 h 48"/>
                <a:gd name="T38" fmla="*/ 27 w 28"/>
                <a:gd name="T39" fmla="*/ 28 h 48"/>
                <a:gd name="T40" fmla="*/ 25 w 28"/>
                <a:gd name="T41"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48">
                  <a:moveTo>
                    <a:pt x="25" y="26"/>
                  </a:moveTo>
                  <a:cubicBezTo>
                    <a:pt x="20" y="26"/>
                    <a:pt x="20" y="26"/>
                    <a:pt x="20" y="26"/>
                  </a:cubicBezTo>
                  <a:cubicBezTo>
                    <a:pt x="20" y="23"/>
                    <a:pt x="20" y="23"/>
                    <a:pt x="20" y="23"/>
                  </a:cubicBezTo>
                  <a:cubicBezTo>
                    <a:pt x="20" y="16"/>
                    <a:pt x="20" y="16"/>
                    <a:pt x="20" y="16"/>
                  </a:cubicBezTo>
                  <a:cubicBezTo>
                    <a:pt x="19" y="2"/>
                    <a:pt x="19" y="2"/>
                    <a:pt x="19" y="2"/>
                  </a:cubicBezTo>
                  <a:cubicBezTo>
                    <a:pt x="19" y="1"/>
                    <a:pt x="19" y="0"/>
                    <a:pt x="17" y="0"/>
                  </a:cubicBezTo>
                  <a:cubicBezTo>
                    <a:pt x="11" y="0"/>
                    <a:pt x="11" y="0"/>
                    <a:pt x="11" y="0"/>
                  </a:cubicBezTo>
                  <a:cubicBezTo>
                    <a:pt x="9" y="0"/>
                    <a:pt x="8" y="1"/>
                    <a:pt x="8" y="2"/>
                  </a:cubicBezTo>
                  <a:cubicBezTo>
                    <a:pt x="8" y="16"/>
                    <a:pt x="8" y="16"/>
                    <a:pt x="8" y="16"/>
                  </a:cubicBezTo>
                  <a:cubicBezTo>
                    <a:pt x="8" y="23"/>
                    <a:pt x="8" y="23"/>
                    <a:pt x="8" y="23"/>
                  </a:cubicBezTo>
                  <a:cubicBezTo>
                    <a:pt x="8" y="26"/>
                    <a:pt x="8" y="26"/>
                    <a:pt x="8" y="26"/>
                  </a:cubicBezTo>
                  <a:cubicBezTo>
                    <a:pt x="3" y="26"/>
                    <a:pt x="3" y="26"/>
                    <a:pt x="3" y="26"/>
                  </a:cubicBezTo>
                  <a:cubicBezTo>
                    <a:pt x="1" y="26"/>
                    <a:pt x="0" y="27"/>
                    <a:pt x="1" y="28"/>
                  </a:cubicBezTo>
                  <a:cubicBezTo>
                    <a:pt x="5" y="35"/>
                    <a:pt x="5" y="35"/>
                    <a:pt x="5" y="35"/>
                  </a:cubicBezTo>
                  <a:cubicBezTo>
                    <a:pt x="6" y="36"/>
                    <a:pt x="7" y="38"/>
                    <a:pt x="8" y="39"/>
                  </a:cubicBezTo>
                  <a:cubicBezTo>
                    <a:pt x="13" y="46"/>
                    <a:pt x="13" y="46"/>
                    <a:pt x="13" y="46"/>
                  </a:cubicBezTo>
                  <a:cubicBezTo>
                    <a:pt x="13" y="48"/>
                    <a:pt x="15" y="48"/>
                    <a:pt x="15" y="46"/>
                  </a:cubicBezTo>
                  <a:cubicBezTo>
                    <a:pt x="20" y="39"/>
                    <a:pt x="20" y="39"/>
                    <a:pt x="20" y="39"/>
                  </a:cubicBezTo>
                  <a:cubicBezTo>
                    <a:pt x="21" y="38"/>
                    <a:pt x="22" y="36"/>
                    <a:pt x="23" y="35"/>
                  </a:cubicBezTo>
                  <a:cubicBezTo>
                    <a:pt x="27" y="28"/>
                    <a:pt x="27" y="28"/>
                    <a:pt x="27" y="28"/>
                  </a:cubicBezTo>
                  <a:cubicBezTo>
                    <a:pt x="28" y="27"/>
                    <a:pt x="27" y="26"/>
                    <a:pt x="25"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159" name="Freeform 138">
            <a:extLst>
              <a:ext uri="{FF2B5EF4-FFF2-40B4-BE49-F238E27FC236}">
                <a16:creationId xmlns:a16="http://schemas.microsoft.com/office/drawing/2014/main" id="{4313A788-9D10-419D-AF2B-2B10356EE325}"/>
              </a:ext>
            </a:extLst>
          </p:cNvPr>
          <p:cNvSpPr>
            <a:spLocks/>
          </p:cNvSpPr>
          <p:nvPr/>
        </p:nvSpPr>
        <p:spPr bwMode="auto">
          <a:xfrm flipH="1">
            <a:off x="8411931" y="5597515"/>
            <a:ext cx="457202" cy="448067"/>
          </a:xfrm>
          <a:custGeom>
            <a:avLst/>
            <a:gdLst>
              <a:gd name="T0" fmla="*/ 57 w 61"/>
              <a:gd name="T1" fmla="*/ 22 h 61"/>
              <a:gd name="T2" fmla="*/ 39 w 61"/>
              <a:gd name="T3" fmla="*/ 22 h 61"/>
              <a:gd name="T4" fmla="*/ 39 w 61"/>
              <a:gd name="T5" fmla="*/ 4 h 61"/>
              <a:gd name="T6" fmla="*/ 35 w 61"/>
              <a:gd name="T7" fmla="*/ 0 h 61"/>
              <a:gd name="T8" fmla="*/ 26 w 61"/>
              <a:gd name="T9" fmla="*/ 0 h 61"/>
              <a:gd name="T10" fmla="*/ 22 w 61"/>
              <a:gd name="T11" fmla="*/ 4 h 61"/>
              <a:gd name="T12" fmla="*/ 22 w 61"/>
              <a:gd name="T13" fmla="*/ 22 h 61"/>
              <a:gd name="T14" fmla="*/ 4 w 61"/>
              <a:gd name="T15" fmla="*/ 22 h 61"/>
              <a:gd name="T16" fmla="*/ 0 w 61"/>
              <a:gd name="T17" fmla="*/ 27 h 61"/>
              <a:gd name="T18" fmla="*/ 0 w 61"/>
              <a:gd name="T19" fmla="*/ 35 h 61"/>
              <a:gd name="T20" fmla="*/ 4 w 61"/>
              <a:gd name="T21" fmla="*/ 40 h 61"/>
              <a:gd name="T22" fmla="*/ 22 w 61"/>
              <a:gd name="T23" fmla="*/ 40 h 61"/>
              <a:gd name="T24" fmla="*/ 22 w 61"/>
              <a:gd name="T25" fmla="*/ 58 h 61"/>
              <a:gd name="T26" fmla="*/ 26 w 61"/>
              <a:gd name="T27" fmla="*/ 61 h 61"/>
              <a:gd name="T28" fmla="*/ 35 w 61"/>
              <a:gd name="T29" fmla="*/ 61 h 61"/>
              <a:gd name="T30" fmla="*/ 39 w 61"/>
              <a:gd name="T31" fmla="*/ 58 h 61"/>
              <a:gd name="T32" fmla="*/ 39 w 61"/>
              <a:gd name="T33" fmla="*/ 40 h 61"/>
              <a:gd name="T34" fmla="*/ 57 w 61"/>
              <a:gd name="T35" fmla="*/ 40 h 61"/>
              <a:gd name="T36" fmla="*/ 61 w 61"/>
              <a:gd name="T37" fmla="*/ 35 h 61"/>
              <a:gd name="T38" fmla="*/ 61 w 61"/>
              <a:gd name="T39" fmla="*/ 27 h 61"/>
              <a:gd name="T40" fmla="*/ 57 w 61"/>
              <a:gd name="T41" fmla="*/ 2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61">
                <a:moveTo>
                  <a:pt x="57" y="22"/>
                </a:moveTo>
                <a:cubicBezTo>
                  <a:pt x="39" y="22"/>
                  <a:pt x="39" y="22"/>
                  <a:pt x="39" y="22"/>
                </a:cubicBezTo>
                <a:cubicBezTo>
                  <a:pt x="39" y="4"/>
                  <a:pt x="39" y="4"/>
                  <a:pt x="39" y="4"/>
                </a:cubicBezTo>
                <a:cubicBezTo>
                  <a:pt x="39" y="2"/>
                  <a:pt x="37" y="0"/>
                  <a:pt x="35" y="0"/>
                </a:cubicBezTo>
                <a:cubicBezTo>
                  <a:pt x="26" y="0"/>
                  <a:pt x="26" y="0"/>
                  <a:pt x="26" y="0"/>
                </a:cubicBezTo>
                <a:cubicBezTo>
                  <a:pt x="24" y="0"/>
                  <a:pt x="22" y="2"/>
                  <a:pt x="22" y="4"/>
                </a:cubicBezTo>
                <a:cubicBezTo>
                  <a:pt x="22" y="22"/>
                  <a:pt x="22" y="22"/>
                  <a:pt x="22" y="22"/>
                </a:cubicBezTo>
                <a:cubicBezTo>
                  <a:pt x="4" y="22"/>
                  <a:pt x="4" y="22"/>
                  <a:pt x="4" y="22"/>
                </a:cubicBezTo>
                <a:cubicBezTo>
                  <a:pt x="2" y="22"/>
                  <a:pt x="0" y="24"/>
                  <a:pt x="0" y="27"/>
                </a:cubicBezTo>
                <a:cubicBezTo>
                  <a:pt x="0" y="35"/>
                  <a:pt x="0" y="35"/>
                  <a:pt x="0" y="35"/>
                </a:cubicBezTo>
                <a:cubicBezTo>
                  <a:pt x="0" y="37"/>
                  <a:pt x="2" y="40"/>
                  <a:pt x="4" y="40"/>
                </a:cubicBezTo>
                <a:cubicBezTo>
                  <a:pt x="22" y="40"/>
                  <a:pt x="22" y="40"/>
                  <a:pt x="22" y="40"/>
                </a:cubicBezTo>
                <a:cubicBezTo>
                  <a:pt x="22" y="58"/>
                  <a:pt x="22" y="58"/>
                  <a:pt x="22" y="58"/>
                </a:cubicBezTo>
                <a:cubicBezTo>
                  <a:pt x="22" y="60"/>
                  <a:pt x="24" y="61"/>
                  <a:pt x="26" y="61"/>
                </a:cubicBezTo>
                <a:cubicBezTo>
                  <a:pt x="35" y="61"/>
                  <a:pt x="35" y="61"/>
                  <a:pt x="35" y="61"/>
                </a:cubicBezTo>
                <a:cubicBezTo>
                  <a:pt x="37" y="61"/>
                  <a:pt x="39" y="60"/>
                  <a:pt x="39" y="58"/>
                </a:cubicBezTo>
                <a:cubicBezTo>
                  <a:pt x="39" y="40"/>
                  <a:pt x="39" y="40"/>
                  <a:pt x="39" y="40"/>
                </a:cubicBezTo>
                <a:cubicBezTo>
                  <a:pt x="57" y="40"/>
                  <a:pt x="57" y="40"/>
                  <a:pt x="57" y="40"/>
                </a:cubicBezTo>
                <a:cubicBezTo>
                  <a:pt x="59" y="40"/>
                  <a:pt x="61" y="37"/>
                  <a:pt x="61" y="35"/>
                </a:cubicBezTo>
                <a:cubicBezTo>
                  <a:pt x="61" y="27"/>
                  <a:pt x="61" y="27"/>
                  <a:pt x="61" y="27"/>
                </a:cubicBezTo>
                <a:cubicBezTo>
                  <a:pt x="61" y="24"/>
                  <a:pt x="59" y="22"/>
                  <a:pt x="57" y="22"/>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60" name="Freeform 139">
            <a:extLst>
              <a:ext uri="{FF2B5EF4-FFF2-40B4-BE49-F238E27FC236}">
                <a16:creationId xmlns:a16="http://schemas.microsoft.com/office/drawing/2014/main" id="{5F7ACA15-3F09-4334-A5BC-DA466D6D32BF}"/>
              </a:ext>
            </a:extLst>
          </p:cNvPr>
          <p:cNvSpPr>
            <a:spLocks/>
          </p:cNvSpPr>
          <p:nvPr/>
        </p:nvSpPr>
        <p:spPr bwMode="auto">
          <a:xfrm flipH="1">
            <a:off x="9454639" y="5595708"/>
            <a:ext cx="397152" cy="382528"/>
          </a:xfrm>
          <a:custGeom>
            <a:avLst/>
            <a:gdLst>
              <a:gd name="T0" fmla="*/ 39 w 53"/>
              <a:gd name="T1" fmla="*/ 1 h 52"/>
              <a:gd name="T2" fmla="*/ 26 w 53"/>
              <a:gd name="T3" fmla="*/ 14 h 52"/>
              <a:gd name="T4" fmla="*/ 14 w 53"/>
              <a:gd name="T5" fmla="*/ 1 h 52"/>
              <a:gd name="T6" fmla="*/ 8 w 53"/>
              <a:gd name="T7" fmla="*/ 2 h 52"/>
              <a:gd name="T8" fmla="*/ 2 w 53"/>
              <a:gd name="T9" fmla="*/ 7 h 52"/>
              <a:gd name="T10" fmla="*/ 1 w 53"/>
              <a:gd name="T11" fmla="*/ 13 h 52"/>
              <a:gd name="T12" fmla="*/ 14 w 53"/>
              <a:gd name="T13" fmla="*/ 26 h 52"/>
              <a:gd name="T14" fmla="*/ 1 w 53"/>
              <a:gd name="T15" fmla="*/ 39 h 52"/>
              <a:gd name="T16" fmla="*/ 2 w 53"/>
              <a:gd name="T17" fmla="*/ 45 h 52"/>
              <a:gd name="T18" fmla="*/ 8 w 53"/>
              <a:gd name="T19" fmla="*/ 50 h 52"/>
              <a:gd name="T20" fmla="*/ 14 w 53"/>
              <a:gd name="T21" fmla="*/ 51 h 52"/>
              <a:gd name="T22" fmla="*/ 26 w 53"/>
              <a:gd name="T23" fmla="*/ 38 h 52"/>
              <a:gd name="T24" fmla="*/ 39 w 53"/>
              <a:gd name="T25" fmla="*/ 51 h 52"/>
              <a:gd name="T26" fmla="*/ 45 w 53"/>
              <a:gd name="T27" fmla="*/ 50 h 52"/>
              <a:gd name="T28" fmla="*/ 51 w 53"/>
              <a:gd name="T29" fmla="*/ 45 h 52"/>
              <a:gd name="T30" fmla="*/ 51 w 53"/>
              <a:gd name="T31" fmla="*/ 39 h 52"/>
              <a:gd name="T32" fmla="*/ 38 w 53"/>
              <a:gd name="T33" fmla="*/ 26 h 52"/>
              <a:gd name="T34" fmla="*/ 51 w 53"/>
              <a:gd name="T35" fmla="*/ 13 h 52"/>
              <a:gd name="T36" fmla="*/ 51 w 53"/>
              <a:gd name="T37" fmla="*/ 7 h 52"/>
              <a:gd name="T38" fmla="*/ 45 w 53"/>
              <a:gd name="T39" fmla="*/ 2 h 52"/>
              <a:gd name="T40" fmla="*/ 39 w 53"/>
              <a:gd name="T41"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 h="52">
                <a:moveTo>
                  <a:pt x="39" y="1"/>
                </a:moveTo>
                <a:cubicBezTo>
                  <a:pt x="26" y="14"/>
                  <a:pt x="26" y="14"/>
                  <a:pt x="26" y="14"/>
                </a:cubicBezTo>
                <a:cubicBezTo>
                  <a:pt x="14" y="1"/>
                  <a:pt x="14" y="1"/>
                  <a:pt x="14" y="1"/>
                </a:cubicBezTo>
                <a:cubicBezTo>
                  <a:pt x="12" y="0"/>
                  <a:pt x="9" y="0"/>
                  <a:pt x="8" y="2"/>
                </a:cubicBezTo>
                <a:cubicBezTo>
                  <a:pt x="2" y="7"/>
                  <a:pt x="2" y="7"/>
                  <a:pt x="2" y="7"/>
                </a:cubicBezTo>
                <a:cubicBezTo>
                  <a:pt x="0" y="9"/>
                  <a:pt x="0" y="12"/>
                  <a:pt x="1" y="13"/>
                </a:cubicBezTo>
                <a:cubicBezTo>
                  <a:pt x="14" y="26"/>
                  <a:pt x="14" y="26"/>
                  <a:pt x="14" y="26"/>
                </a:cubicBezTo>
                <a:cubicBezTo>
                  <a:pt x="1" y="39"/>
                  <a:pt x="1" y="39"/>
                  <a:pt x="1" y="39"/>
                </a:cubicBezTo>
                <a:cubicBezTo>
                  <a:pt x="0" y="40"/>
                  <a:pt x="0" y="43"/>
                  <a:pt x="2" y="45"/>
                </a:cubicBezTo>
                <a:cubicBezTo>
                  <a:pt x="8" y="50"/>
                  <a:pt x="8" y="50"/>
                  <a:pt x="8" y="50"/>
                </a:cubicBezTo>
                <a:cubicBezTo>
                  <a:pt x="9" y="52"/>
                  <a:pt x="12" y="52"/>
                  <a:pt x="14" y="51"/>
                </a:cubicBezTo>
                <a:cubicBezTo>
                  <a:pt x="26" y="38"/>
                  <a:pt x="26" y="38"/>
                  <a:pt x="26" y="38"/>
                </a:cubicBezTo>
                <a:cubicBezTo>
                  <a:pt x="39" y="51"/>
                  <a:pt x="39" y="51"/>
                  <a:pt x="39" y="51"/>
                </a:cubicBezTo>
                <a:cubicBezTo>
                  <a:pt x="41" y="52"/>
                  <a:pt x="43" y="52"/>
                  <a:pt x="45" y="50"/>
                </a:cubicBezTo>
                <a:cubicBezTo>
                  <a:pt x="51" y="45"/>
                  <a:pt x="51" y="45"/>
                  <a:pt x="51" y="45"/>
                </a:cubicBezTo>
                <a:cubicBezTo>
                  <a:pt x="53" y="43"/>
                  <a:pt x="53" y="40"/>
                  <a:pt x="51" y="39"/>
                </a:cubicBezTo>
                <a:cubicBezTo>
                  <a:pt x="38" y="26"/>
                  <a:pt x="38" y="26"/>
                  <a:pt x="38" y="26"/>
                </a:cubicBezTo>
                <a:cubicBezTo>
                  <a:pt x="51" y="13"/>
                  <a:pt x="51" y="13"/>
                  <a:pt x="51" y="13"/>
                </a:cubicBezTo>
                <a:cubicBezTo>
                  <a:pt x="53" y="12"/>
                  <a:pt x="53" y="9"/>
                  <a:pt x="51" y="7"/>
                </a:cubicBezTo>
                <a:cubicBezTo>
                  <a:pt x="45" y="2"/>
                  <a:pt x="45" y="2"/>
                  <a:pt x="45" y="2"/>
                </a:cubicBezTo>
                <a:cubicBezTo>
                  <a:pt x="43" y="0"/>
                  <a:pt x="41" y="0"/>
                  <a:pt x="39" y="1"/>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61" name="Freeform 140">
            <a:extLst>
              <a:ext uri="{FF2B5EF4-FFF2-40B4-BE49-F238E27FC236}">
                <a16:creationId xmlns:a16="http://schemas.microsoft.com/office/drawing/2014/main" id="{269995BD-B2F1-43FA-AACB-5D3C82B5C464}"/>
              </a:ext>
            </a:extLst>
          </p:cNvPr>
          <p:cNvSpPr>
            <a:spLocks/>
          </p:cNvSpPr>
          <p:nvPr/>
        </p:nvSpPr>
        <p:spPr bwMode="auto">
          <a:xfrm flipH="1">
            <a:off x="10482514" y="5593903"/>
            <a:ext cx="449013" cy="389216"/>
          </a:xfrm>
          <a:custGeom>
            <a:avLst/>
            <a:gdLst>
              <a:gd name="T0" fmla="*/ 35 w 60"/>
              <a:gd name="T1" fmla="*/ 3 h 53"/>
              <a:gd name="T2" fmla="*/ 40 w 60"/>
              <a:gd name="T3" fmla="*/ 8 h 53"/>
              <a:gd name="T4" fmla="*/ 10 w 60"/>
              <a:gd name="T5" fmla="*/ 34 h 53"/>
              <a:gd name="T6" fmla="*/ 6 w 60"/>
              <a:gd name="T7" fmla="*/ 29 h 53"/>
              <a:gd name="T8" fmla="*/ 3 w 60"/>
              <a:gd name="T9" fmla="*/ 29 h 53"/>
              <a:gd name="T10" fmla="*/ 2 w 60"/>
              <a:gd name="T11" fmla="*/ 37 h 53"/>
              <a:gd name="T12" fmla="*/ 1 w 60"/>
              <a:gd name="T13" fmla="*/ 42 h 53"/>
              <a:gd name="T14" fmla="*/ 0 w 60"/>
              <a:gd name="T15" fmla="*/ 50 h 53"/>
              <a:gd name="T16" fmla="*/ 3 w 60"/>
              <a:gd name="T17" fmla="*/ 53 h 53"/>
              <a:gd name="T18" fmla="*/ 11 w 60"/>
              <a:gd name="T19" fmla="*/ 53 h 53"/>
              <a:gd name="T20" fmla="*/ 16 w 60"/>
              <a:gd name="T21" fmla="*/ 53 h 53"/>
              <a:gd name="T22" fmla="*/ 25 w 60"/>
              <a:gd name="T23" fmla="*/ 53 h 53"/>
              <a:gd name="T24" fmla="*/ 24 w 60"/>
              <a:gd name="T25" fmla="*/ 50 h 53"/>
              <a:gd name="T26" fmla="*/ 20 w 60"/>
              <a:gd name="T27" fmla="*/ 45 h 53"/>
              <a:gd name="T28" fmla="*/ 50 w 60"/>
              <a:gd name="T29" fmla="*/ 20 h 53"/>
              <a:gd name="T30" fmla="*/ 54 w 60"/>
              <a:gd name="T31" fmla="*/ 24 h 53"/>
              <a:gd name="T32" fmla="*/ 57 w 60"/>
              <a:gd name="T33" fmla="*/ 25 h 53"/>
              <a:gd name="T34" fmla="*/ 58 w 60"/>
              <a:gd name="T35" fmla="*/ 17 h 53"/>
              <a:gd name="T36" fmla="*/ 58 w 60"/>
              <a:gd name="T37" fmla="*/ 11 h 53"/>
              <a:gd name="T38" fmla="*/ 59 w 60"/>
              <a:gd name="T39" fmla="*/ 3 h 53"/>
              <a:gd name="T40" fmla="*/ 57 w 60"/>
              <a:gd name="T41" fmla="*/ 0 h 53"/>
              <a:gd name="T42" fmla="*/ 49 w 60"/>
              <a:gd name="T43" fmla="*/ 0 h 53"/>
              <a:gd name="T44" fmla="*/ 43 w 60"/>
              <a:gd name="T45" fmla="*/ 0 h 53"/>
              <a:gd name="T46" fmla="*/ 35 w 60"/>
              <a:gd name="T47" fmla="*/ 0 h 53"/>
              <a:gd name="T48" fmla="*/ 35 w 60"/>
              <a:gd name="T49" fmla="*/ 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53">
                <a:moveTo>
                  <a:pt x="35" y="3"/>
                </a:moveTo>
                <a:cubicBezTo>
                  <a:pt x="40" y="8"/>
                  <a:pt x="40" y="8"/>
                  <a:pt x="40" y="8"/>
                </a:cubicBezTo>
                <a:cubicBezTo>
                  <a:pt x="10" y="34"/>
                  <a:pt x="10" y="34"/>
                  <a:pt x="10" y="34"/>
                </a:cubicBezTo>
                <a:cubicBezTo>
                  <a:pt x="6" y="29"/>
                  <a:pt x="6" y="29"/>
                  <a:pt x="6" y="29"/>
                </a:cubicBezTo>
                <a:cubicBezTo>
                  <a:pt x="4" y="27"/>
                  <a:pt x="3" y="27"/>
                  <a:pt x="3" y="29"/>
                </a:cubicBezTo>
                <a:cubicBezTo>
                  <a:pt x="2" y="37"/>
                  <a:pt x="2" y="37"/>
                  <a:pt x="2" y="37"/>
                </a:cubicBezTo>
                <a:cubicBezTo>
                  <a:pt x="2" y="38"/>
                  <a:pt x="1" y="41"/>
                  <a:pt x="1" y="42"/>
                </a:cubicBezTo>
                <a:cubicBezTo>
                  <a:pt x="0" y="50"/>
                  <a:pt x="0" y="50"/>
                  <a:pt x="0" y="50"/>
                </a:cubicBezTo>
                <a:cubicBezTo>
                  <a:pt x="0" y="52"/>
                  <a:pt x="1" y="53"/>
                  <a:pt x="3" y="53"/>
                </a:cubicBezTo>
                <a:cubicBezTo>
                  <a:pt x="11" y="53"/>
                  <a:pt x="11" y="53"/>
                  <a:pt x="11" y="53"/>
                </a:cubicBezTo>
                <a:cubicBezTo>
                  <a:pt x="12" y="53"/>
                  <a:pt x="15" y="53"/>
                  <a:pt x="16" y="53"/>
                </a:cubicBezTo>
                <a:cubicBezTo>
                  <a:pt x="25" y="53"/>
                  <a:pt x="25" y="53"/>
                  <a:pt x="25" y="53"/>
                </a:cubicBezTo>
                <a:cubicBezTo>
                  <a:pt x="26" y="53"/>
                  <a:pt x="26" y="52"/>
                  <a:pt x="24" y="50"/>
                </a:cubicBezTo>
                <a:cubicBezTo>
                  <a:pt x="20" y="45"/>
                  <a:pt x="20" y="45"/>
                  <a:pt x="20" y="45"/>
                </a:cubicBezTo>
                <a:cubicBezTo>
                  <a:pt x="50" y="20"/>
                  <a:pt x="50" y="20"/>
                  <a:pt x="50" y="20"/>
                </a:cubicBezTo>
                <a:cubicBezTo>
                  <a:pt x="54" y="24"/>
                  <a:pt x="54" y="24"/>
                  <a:pt x="54" y="24"/>
                </a:cubicBezTo>
                <a:cubicBezTo>
                  <a:pt x="55" y="26"/>
                  <a:pt x="57" y="26"/>
                  <a:pt x="57" y="25"/>
                </a:cubicBezTo>
                <a:cubicBezTo>
                  <a:pt x="58" y="17"/>
                  <a:pt x="58" y="17"/>
                  <a:pt x="58" y="17"/>
                </a:cubicBezTo>
                <a:cubicBezTo>
                  <a:pt x="58" y="15"/>
                  <a:pt x="58" y="13"/>
                  <a:pt x="58" y="11"/>
                </a:cubicBezTo>
                <a:cubicBezTo>
                  <a:pt x="59" y="3"/>
                  <a:pt x="59" y="3"/>
                  <a:pt x="59" y="3"/>
                </a:cubicBezTo>
                <a:cubicBezTo>
                  <a:pt x="60" y="2"/>
                  <a:pt x="58" y="1"/>
                  <a:pt x="57" y="0"/>
                </a:cubicBezTo>
                <a:cubicBezTo>
                  <a:pt x="49" y="0"/>
                  <a:pt x="49" y="0"/>
                  <a:pt x="49" y="0"/>
                </a:cubicBezTo>
                <a:cubicBezTo>
                  <a:pt x="47" y="0"/>
                  <a:pt x="45" y="0"/>
                  <a:pt x="43" y="0"/>
                </a:cubicBezTo>
                <a:cubicBezTo>
                  <a:pt x="35" y="0"/>
                  <a:pt x="35" y="0"/>
                  <a:pt x="35" y="0"/>
                </a:cubicBezTo>
                <a:cubicBezTo>
                  <a:pt x="34" y="0"/>
                  <a:pt x="34" y="2"/>
                  <a:pt x="35" y="3"/>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Tree>
    <p:extLst>
      <p:ext uri="{BB962C8B-B14F-4D97-AF65-F5344CB8AC3E}">
        <p14:creationId xmlns:p14="http://schemas.microsoft.com/office/powerpoint/2010/main" val="831736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图片 130">
            <a:extLst>
              <a:ext uri="{FF2B5EF4-FFF2-40B4-BE49-F238E27FC236}">
                <a16:creationId xmlns:a16="http://schemas.microsoft.com/office/drawing/2014/main" id="{39C9FB77-FD3A-4219-966D-DCA70DFFE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
        <p:nvSpPr>
          <p:cNvPr id="2" name="Freeform 52">
            <a:extLst>
              <a:ext uri="{FF2B5EF4-FFF2-40B4-BE49-F238E27FC236}">
                <a16:creationId xmlns:a16="http://schemas.microsoft.com/office/drawing/2014/main" id="{66A4652B-ED93-4D41-B856-F6BCE6DC959A}"/>
              </a:ext>
            </a:extLst>
          </p:cNvPr>
          <p:cNvSpPr>
            <a:spLocks noEditPoints="1"/>
          </p:cNvSpPr>
          <p:nvPr/>
        </p:nvSpPr>
        <p:spPr bwMode="auto">
          <a:xfrm>
            <a:off x="3238637" y="1383989"/>
            <a:ext cx="571718" cy="615086"/>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3" name="Freeform 86">
            <a:extLst>
              <a:ext uri="{FF2B5EF4-FFF2-40B4-BE49-F238E27FC236}">
                <a16:creationId xmlns:a16="http://schemas.microsoft.com/office/drawing/2014/main" id="{DBFCBAEA-5C15-4E79-BB95-D6DE135BB749}"/>
              </a:ext>
            </a:extLst>
          </p:cNvPr>
          <p:cNvSpPr>
            <a:spLocks noEditPoints="1"/>
          </p:cNvSpPr>
          <p:nvPr/>
        </p:nvSpPr>
        <p:spPr bwMode="auto">
          <a:xfrm>
            <a:off x="1235788" y="1332629"/>
            <a:ext cx="426624" cy="717806"/>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4" name="Group 15">
            <a:extLst>
              <a:ext uri="{FF2B5EF4-FFF2-40B4-BE49-F238E27FC236}">
                <a16:creationId xmlns:a16="http://schemas.microsoft.com/office/drawing/2014/main" id="{8AADD629-8F9D-4686-8A75-51670A3B653B}"/>
              </a:ext>
            </a:extLst>
          </p:cNvPr>
          <p:cNvGrpSpPr/>
          <p:nvPr/>
        </p:nvGrpSpPr>
        <p:grpSpPr>
          <a:xfrm>
            <a:off x="2158712" y="3803539"/>
            <a:ext cx="599818" cy="572704"/>
            <a:chOff x="4417791" y="3086470"/>
            <a:chExt cx="441754" cy="421788"/>
          </a:xfrm>
          <a:solidFill>
            <a:srgbClr val="466274"/>
          </a:solidFill>
        </p:grpSpPr>
        <p:sp>
          <p:nvSpPr>
            <p:cNvPr id="5" name="Freeform 64">
              <a:extLst>
                <a:ext uri="{FF2B5EF4-FFF2-40B4-BE49-F238E27FC236}">
                  <a16:creationId xmlns:a16="http://schemas.microsoft.com/office/drawing/2014/main" id="{C291F396-416A-4849-B061-32B3F26C9BD7}"/>
                </a:ext>
              </a:extLst>
            </p:cNvPr>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6" name="Oval 65">
              <a:extLst>
                <a:ext uri="{FF2B5EF4-FFF2-40B4-BE49-F238E27FC236}">
                  <a16:creationId xmlns:a16="http://schemas.microsoft.com/office/drawing/2014/main" id="{37EF22AB-DF0C-44FD-B575-D0680CC0116D}"/>
                </a:ext>
              </a:extLst>
            </p:cNvPr>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7" name="Freeform 62">
            <a:extLst>
              <a:ext uri="{FF2B5EF4-FFF2-40B4-BE49-F238E27FC236}">
                <a16:creationId xmlns:a16="http://schemas.microsoft.com/office/drawing/2014/main" id="{D22E44A8-1320-44DE-AB44-9C76C985D998}"/>
              </a:ext>
            </a:extLst>
          </p:cNvPr>
          <p:cNvSpPr>
            <a:spLocks noEditPoints="1"/>
          </p:cNvSpPr>
          <p:nvPr/>
        </p:nvSpPr>
        <p:spPr bwMode="auto">
          <a:xfrm>
            <a:off x="2141697" y="1416200"/>
            <a:ext cx="617655" cy="550664"/>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8" name="Freeform 96">
            <a:extLst>
              <a:ext uri="{FF2B5EF4-FFF2-40B4-BE49-F238E27FC236}">
                <a16:creationId xmlns:a16="http://schemas.microsoft.com/office/drawing/2014/main" id="{07F622C6-F1B4-406C-AD49-066A052DA178}"/>
              </a:ext>
            </a:extLst>
          </p:cNvPr>
          <p:cNvSpPr>
            <a:spLocks noEditPoints="1"/>
          </p:cNvSpPr>
          <p:nvPr/>
        </p:nvSpPr>
        <p:spPr bwMode="auto">
          <a:xfrm>
            <a:off x="4289640" y="1476864"/>
            <a:ext cx="550430" cy="429337"/>
          </a:xfrm>
          <a:custGeom>
            <a:avLst/>
            <a:gdLst>
              <a:gd name="T0" fmla="*/ 293 w 293"/>
              <a:gd name="T1" fmla="*/ 212 h 228"/>
              <a:gd name="T2" fmla="*/ 293 w 293"/>
              <a:gd name="T3" fmla="*/ 212 h 228"/>
              <a:gd name="T4" fmla="*/ 293 w 293"/>
              <a:gd name="T5" fmla="*/ 17 h 228"/>
              <a:gd name="T6" fmla="*/ 293 w 293"/>
              <a:gd name="T7" fmla="*/ 17 h 228"/>
              <a:gd name="T8" fmla="*/ 292 w 293"/>
              <a:gd name="T9" fmla="*/ 11 h 228"/>
              <a:gd name="T10" fmla="*/ 276 w 293"/>
              <a:gd name="T11" fmla="*/ 0 h 228"/>
              <a:gd name="T12" fmla="*/ 146 w 293"/>
              <a:gd name="T13" fmla="*/ 0 h 228"/>
              <a:gd name="T14" fmla="*/ 16 w 293"/>
              <a:gd name="T15" fmla="*/ 0 h 228"/>
              <a:gd name="T16" fmla="*/ 1 w 293"/>
              <a:gd name="T17" fmla="*/ 11 h 228"/>
              <a:gd name="T18" fmla="*/ 0 w 293"/>
              <a:gd name="T19" fmla="*/ 18 h 228"/>
              <a:gd name="T20" fmla="*/ 0 w 293"/>
              <a:gd name="T21" fmla="*/ 211 h 228"/>
              <a:gd name="T22" fmla="*/ 1 w 293"/>
              <a:gd name="T23" fmla="*/ 217 h 228"/>
              <a:gd name="T24" fmla="*/ 16 w 293"/>
              <a:gd name="T25" fmla="*/ 228 h 228"/>
              <a:gd name="T26" fmla="*/ 146 w 293"/>
              <a:gd name="T27" fmla="*/ 228 h 228"/>
              <a:gd name="T28" fmla="*/ 276 w 293"/>
              <a:gd name="T29" fmla="*/ 228 h 228"/>
              <a:gd name="T30" fmla="*/ 292 w 293"/>
              <a:gd name="T31" fmla="*/ 217 h 228"/>
              <a:gd name="T32" fmla="*/ 293 w 293"/>
              <a:gd name="T33" fmla="*/ 213 h 228"/>
              <a:gd name="T34" fmla="*/ 293 w 293"/>
              <a:gd name="T35" fmla="*/ 213 h 228"/>
              <a:gd name="T36" fmla="*/ 293 w 293"/>
              <a:gd name="T37" fmla="*/ 212 h 228"/>
              <a:gd name="T38" fmla="*/ 276 w 293"/>
              <a:gd name="T39" fmla="*/ 190 h 228"/>
              <a:gd name="T40" fmla="*/ 222 w 293"/>
              <a:gd name="T41" fmla="*/ 145 h 228"/>
              <a:gd name="T42" fmla="*/ 185 w 293"/>
              <a:gd name="T43" fmla="*/ 114 h 228"/>
              <a:gd name="T44" fmla="*/ 222 w 293"/>
              <a:gd name="T45" fmla="*/ 84 h 228"/>
              <a:gd name="T46" fmla="*/ 276 w 293"/>
              <a:gd name="T47" fmla="*/ 38 h 228"/>
              <a:gd name="T48" fmla="*/ 276 w 293"/>
              <a:gd name="T49" fmla="*/ 190 h 228"/>
              <a:gd name="T50" fmla="*/ 276 w 293"/>
              <a:gd name="T51" fmla="*/ 17 h 228"/>
              <a:gd name="T52" fmla="*/ 211 w 293"/>
              <a:gd name="T53" fmla="*/ 71 h 228"/>
              <a:gd name="T54" fmla="*/ 169 w 293"/>
              <a:gd name="T55" fmla="*/ 106 h 228"/>
              <a:gd name="T56" fmla="*/ 146 w 293"/>
              <a:gd name="T57" fmla="*/ 116 h 228"/>
              <a:gd name="T58" fmla="*/ 123 w 293"/>
              <a:gd name="T59" fmla="*/ 106 h 228"/>
              <a:gd name="T60" fmla="*/ 81 w 293"/>
              <a:gd name="T61" fmla="*/ 71 h 228"/>
              <a:gd name="T62" fmla="*/ 16 w 293"/>
              <a:gd name="T63" fmla="*/ 17 h 228"/>
              <a:gd name="T64" fmla="*/ 16 w 293"/>
              <a:gd name="T65" fmla="*/ 17 h 228"/>
              <a:gd name="T66" fmla="*/ 146 w 293"/>
              <a:gd name="T67" fmla="*/ 17 h 228"/>
              <a:gd name="T68" fmla="*/ 276 w 293"/>
              <a:gd name="T69" fmla="*/ 17 h 228"/>
              <a:gd name="T70" fmla="*/ 16 w 293"/>
              <a:gd name="T71" fmla="*/ 38 h 228"/>
              <a:gd name="T72" fmla="*/ 71 w 293"/>
              <a:gd name="T73" fmla="*/ 84 h 228"/>
              <a:gd name="T74" fmla="*/ 107 w 293"/>
              <a:gd name="T75" fmla="*/ 114 h 228"/>
              <a:gd name="T76" fmla="*/ 71 w 293"/>
              <a:gd name="T77" fmla="*/ 145 h 228"/>
              <a:gd name="T78" fmla="*/ 16 w 293"/>
              <a:gd name="T79" fmla="*/ 190 h 228"/>
              <a:gd name="T80" fmla="*/ 16 w 293"/>
              <a:gd name="T81" fmla="*/ 38 h 228"/>
              <a:gd name="T82" fmla="*/ 146 w 293"/>
              <a:gd name="T83" fmla="*/ 212 h 228"/>
              <a:gd name="T84" fmla="*/ 16 w 293"/>
              <a:gd name="T85" fmla="*/ 212 h 228"/>
              <a:gd name="T86" fmla="*/ 16 w 293"/>
              <a:gd name="T87" fmla="*/ 212 h 228"/>
              <a:gd name="T88" fmla="*/ 81 w 293"/>
              <a:gd name="T89" fmla="*/ 158 h 228"/>
              <a:gd name="T90" fmla="*/ 120 w 293"/>
              <a:gd name="T91" fmla="*/ 125 h 228"/>
              <a:gd name="T92" fmla="*/ 146 w 293"/>
              <a:gd name="T93" fmla="*/ 133 h 228"/>
              <a:gd name="T94" fmla="*/ 172 w 293"/>
              <a:gd name="T95" fmla="*/ 125 h 228"/>
              <a:gd name="T96" fmla="*/ 211 w 293"/>
              <a:gd name="T97" fmla="*/ 158 h 228"/>
              <a:gd name="T98" fmla="*/ 276 w 293"/>
              <a:gd name="T99" fmla="*/ 212 h 228"/>
              <a:gd name="T100" fmla="*/ 146 w 293"/>
              <a:gd name="T101" fmla="*/ 21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3" h="228">
                <a:moveTo>
                  <a:pt x="293" y="212"/>
                </a:moveTo>
                <a:cubicBezTo>
                  <a:pt x="293" y="212"/>
                  <a:pt x="293" y="212"/>
                  <a:pt x="293" y="212"/>
                </a:cubicBezTo>
                <a:cubicBezTo>
                  <a:pt x="293" y="17"/>
                  <a:pt x="293" y="17"/>
                  <a:pt x="293" y="17"/>
                </a:cubicBezTo>
                <a:cubicBezTo>
                  <a:pt x="293" y="17"/>
                  <a:pt x="293" y="17"/>
                  <a:pt x="293" y="17"/>
                </a:cubicBezTo>
                <a:cubicBezTo>
                  <a:pt x="293" y="15"/>
                  <a:pt x="292" y="13"/>
                  <a:pt x="292" y="11"/>
                </a:cubicBezTo>
                <a:cubicBezTo>
                  <a:pt x="289" y="5"/>
                  <a:pt x="283" y="0"/>
                  <a:pt x="276" y="0"/>
                </a:cubicBezTo>
                <a:cubicBezTo>
                  <a:pt x="146" y="0"/>
                  <a:pt x="146" y="0"/>
                  <a:pt x="146" y="0"/>
                </a:cubicBezTo>
                <a:cubicBezTo>
                  <a:pt x="16" y="0"/>
                  <a:pt x="16" y="0"/>
                  <a:pt x="16" y="0"/>
                </a:cubicBezTo>
                <a:cubicBezTo>
                  <a:pt x="9" y="0"/>
                  <a:pt x="3" y="5"/>
                  <a:pt x="1" y="11"/>
                </a:cubicBezTo>
                <a:cubicBezTo>
                  <a:pt x="0" y="13"/>
                  <a:pt x="0" y="15"/>
                  <a:pt x="0" y="18"/>
                </a:cubicBezTo>
                <a:cubicBezTo>
                  <a:pt x="0" y="211"/>
                  <a:pt x="0" y="211"/>
                  <a:pt x="0" y="211"/>
                </a:cubicBezTo>
                <a:cubicBezTo>
                  <a:pt x="0" y="213"/>
                  <a:pt x="0" y="215"/>
                  <a:pt x="1" y="217"/>
                </a:cubicBezTo>
                <a:cubicBezTo>
                  <a:pt x="3" y="224"/>
                  <a:pt x="9" y="228"/>
                  <a:pt x="16" y="228"/>
                </a:cubicBezTo>
                <a:cubicBezTo>
                  <a:pt x="146" y="228"/>
                  <a:pt x="146" y="228"/>
                  <a:pt x="146" y="228"/>
                </a:cubicBezTo>
                <a:cubicBezTo>
                  <a:pt x="276" y="228"/>
                  <a:pt x="276" y="228"/>
                  <a:pt x="276" y="228"/>
                </a:cubicBezTo>
                <a:cubicBezTo>
                  <a:pt x="283" y="228"/>
                  <a:pt x="289" y="224"/>
                  <a:pt x="292" y="217"/>
                </a:cubicBezTo>
                <a:cubicBezTo>
                  <a:pt x="292" y="216"/>
                  <a:pt x="292" y="214"/>
                  <a:pt x="293" y="213"/>
                </a:cubicBezTo>
                <a:cubicBezTo>
                  <a:pt x="293" y="213"/>
                  <a:pt x="293" y="213"/>
                  <a:pt x="293" y="213"/>
                </a:cubicBezTo>
                <a:cubicBezTo>
                  <a:pt x="293" y="212"/>
                  <a:pt x="293" y="212"/>
                  <a:pt x="293" y="212"/>
                </a:cubicBezTo>
                <a:close/>
                <a:moveTo>
                  <a:pt x="276" y="190"/>
                </a:moveTo>
                <a:cubicBezTo>
                  <a:pt x="222" y="145"/>
                  <a:pt x="222" y="145"/>
                  <a:pt x="222" y="145"/>
                </a:cubicBezTo>
                <a:cubicBezTo>
                  <a:pt x="185" y="114"/>
                  <a:pt x="185" y="114"/>
                  <a:pt x="185" y="114"/>
                </a:cubicBezTo>
                <a:cubicBezTo>
                  <a:pt x="222" y="84"/>
                  <a:pt x="222" y="84"/>
                  <a:pt x="222" y="84"/>
                </a:cubicBezTo>
                <a:cubicBezTo>
                  <a:pt x="276" y="38"/>
                  <a:pt x="276" y="38"/>
                  <a:pt x="276" y="38"/>
                </a:cubicBezTo>
                <a:lnTo>
                  <a:pt x="276" y="190"/>
                </a:lnTo>
                <a:close/>
                <a:moveTo>
                  <a:pt x="276" y="17"/>
                </a:moveTo>
                <a:cubicBezTo>
                  <a:pt x="211" y="71"/>
                  <a:pt x="211" y="71"/>
                  <a:pt x="211" y="71"/>
                </a:cubicBezTo>
                <a:cubicBezTo>
                  <a:pt x="169" y="106"/>
                  <a:pt x="169" y="106"/>
                  <a:pt x="169" y="106"/>
                </a:cubicBezTo>
                <a:cubicBezTo>
                  <a:pt x="163" y="112"/>
                  <a:pt x="155" y="116"/>
                  <a:pt x="146" y="116"/>
                </a:cubicBezTo>
                <a:cubicBezTo>
                  <a:pt x="137" y="116"/>
                  <a:pt x="129" y="112"/>
                  <a:pt x="123" y="106"/>
                </a:cubicBezTo>
                <a:cubicBezTo>
                  <a:pt x="81" y="71"/>
                  <a:pt x="81" y="71"/>
                  <a:pt x="81" y="71"/>
                </a:cubicBezTo>
                <a:cubicBezTo>
                  <a:pt x="16" y="17"/>
                  <a:pt x="16" y="17"/>
                  <a:pt x="16" y="17"/>
                </a:cubicBezTo>
                <a:cubicBezTo>
                  <a:pt x="16" y="17"/>
                  <a:pt x="16" y="17"/>
                  <a:pt x="16" y="17"/>
                </a:cubicBezTo>
                <a:cubicBezTo>
                  <a:pt x="146" y="17"/>
                  <a:pt x="146" y="17"/>
                  <a:pt x="146" y="17"/>
                </a:cubicBezTo>
                <a:lnTo>
                  <a:pt x="276" y="17"/>
                </a:lnTo>
                <a:close/>
                <a:moveTo>
                  <a:pt x="16" y="38"/>
                </a:moveTo>
                <a:cubicBezTo>
                  <a:pt x="71" y="84"/>
                  <a:pt x="71" y="84"/>
                  <a:pt x="71" y="84"/>
                </a:cubicBezTo>
                <a:cubicBezTo>
                  <a:pt x="107" y="114"/>
                  <a:pt x="107" y="114"/>
                  <a:pt x="107" y="114"/>
                </a:cubicBezTo>
                <a:cubicBezTo>
                  <a:pt x="71" y="145"/>
                  <a:pt x="71" y="145"/>
                  <a:pt x="71" y="145"/>
                </a:cubicBezTo>
                <a:cubicBezTo>
                  <a:pt x="16" y="190"/>
                  <a:pt x="16" y="190"/>
                  <a:pt x="16" y="190"/>
                </a:cubicBezTo>
                <a:lnTo>
                  <a:pt x="16" y="38"/>
                </a:lnTo>
                <a:close/>
                <a:moveTo>
                  <a:pt x="146" y="212"/>
                </a:moveTo>
                <a:cubicBezTo>
                  <a:pt x="16" y="212"/>
                  <a:pt x="16" y="212"/>
                  <a:pt x="16" y="212"/>
                </a:cubicBezTo>
                <a:cubicBezTo>
                  <a:pt x="16" y="212"/>
                  <a:pt x="16" y="212"/>
                  <a:pt x="16" y="212"/>
                </a:cubicBezTo>
                <a:cubicBezTo>
                  <a:pt x="81" y="158"/>
                  <a:pt x="81" y="158"/>
                  <a:pt x="81" y="158"/>
                </a:cubicBezTo>
                <a:cubicBezTo>
                  <a:pt x="120" y="125"/>
                  <a:pt x="120" y="125"/>
                  <a:pt x="120" y="125"/>
                </a:cubicBezTo>
                <a:cubicBezTo>
                  <a:pt x="128" y="130"/>
                  <a:pt x="137" y="133"/>
                  <a:pt x="146" y="133"/>
                </a:cubicBezTo>
                <a:cubicBezTo>
                  <a:pt x="155" y="133"/>
                  <a:pt x="164" y="130"/>
                  <a:pt x="172" y="125"/>
                </a:cubicBezTo>
                <a:cubicBezTo>
                  <a:pt x="211" y="158"/>
                  <a:pt x="211" y="158"/>
                  <a:pt x="211" y="158"/>
                </a:cubicBezTo>
                <a:cubicBezTo>
                  <a:pt x="276" y="212"/>
                  <a:pt x="276" y="212"/>
                  <a:pt x="276" y="212"/>
                </a:cubicBezTo>
                <a:lnTo>
                  <a:pt x="146" y="212"/>
                </a:ln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9" name="Group 24">
            <a:extLst>
              <a:ext uri="{FF2B5EF4-FFF2-40B4-BE49-F238E27FC236}">
                <a16:creationId xmlns:a16="http://schemas.microsoft.com/office/drawing/2014/main" id="{1D73AB1D-509D-4581-A690-A8ACC57F1CE3}"/>
              </a:ext>
            </a:extLst>
          </p:cNvPr>
          <p:cNvGrpSpPr/>
          <p:nvPr/>
        </p:nvGrpSpPr>
        <p:grpSpPr>
          <a:xfrm>
            <a:off x="3256032" y="3842679"/>
            <a:ext cx="565054" cy="545792"/>
            <a:chOff x="5099140" y="1309474"/>
            <a:chExt cx="439257" cy="424283"/>
          </a:xfrm>
          <a:solidFill>
            <a:srgbClr val="466274"/>
          </a:solidFill>
        </p:grpSpPr>
        <p:sp>
          <p:nvSpPr>
            <p:cNvPr id="10" name="Rectangle 18">
              <a:extLst>
                <a:ext uri="{FF2B5EF4-FFF2-40B4-BE49-F238E27FC236}">
                  <a16:creationId xmlns:a16="http://schemas.microsoft.com/office/drawing/2014/main" id="{90E5566F-E114-4B9B-AD36-DC26CB35E9A5}"/>
                </a:ext>
              </a:extLst>
            </p:cNvPr>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1" name="Rectangle 19">
              <a:extLst>
                <a:ext uri="{FF2B5EF4-FFF2-40B4-BE49-F238E27FC236}">
                  <a16:creationId xmlns:a16="http://schemas.microsoft.com/office/drawing/2014/main" id="{810AEE46-FE2C-42A5-A25F-1EE753F4D201}"/>
                </a:ext>
              </a:extLst>
            </p:cNvPr>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2" name="Rectangle 20">
              <a:extLst>
                <a:ext uri="{FF2B5EF4-FFF2-40B4-BE49-F238E27FC236}">
                  <a16:creationId xmlns:a16="http://schemas.microsoft.com/office/drawing/2014/main" id="{214D6CBF-7C20-48F4-8F0A-9A2A1548E75C}"/>
                </a:ext>
              </a:extLst>
            </p:cNvPr>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3" name="Rectangle 21">
              <a:extLst>
                <a:ext uri="{FF2B5EF4-FFF2-40B4-BE49-F238E27FC236}">
                  <a16:creationId xmlns:a16="http://schemas.microsoft.com/office/drawing/2014/main" id="{89838A6A-3B97-4930-B477-1A8A999029A6}"/>
                </a:ext>
              </a:extLst>
            </p:cNvPr>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4" name="Rectangle 22">
              <a:extLst>
                <a:ext uri="{FF2B5EF4-FFF2-40B4-BE49-F238E27FC236}">
                  <a16:creationId xmlns:a16="http://schemas.microsoft.com/office/drawing/2014/main" id="{026900A4-4DD5-446D-B399-4B5F395316B5}"/>
                </a:ext>
              </a:extLst>
            </p:cNvPr>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5" name="Rectangle 23">
              <a:extLst>
                <a:ext uri="{FF2B5EF4-FFF2-40B4-BE49-F238E27FC236}">
                  <a16:creationId xmlns:a16="http://schemas.microsoft.com/office/drawing/2014/main" id="{2A34B0E4-BBB7-4146-B1D7-62212C137225}"/>
                </a:ext>
              </a:extLst>
            </p:cNvPr>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6" name="Rectangle 24">
              <a:extLst>
                <a:ext uri="{FF2B5EF4-FFF2-40B4-BE49-F238E27FC236}">
                  <a16:creationId xmlns:a16="http://schemas.microsoft.com/office/drawing/2014/main" id="{A740B3DE-A2E6-41E9-B2F1-A66DBB477A09}"/>
                </a:ext>
              </a:extLst>
            </p:cNvPr>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7" name="Rectangle 25">
              <a:extLst>
                <a:ext uri="{FF2B5EF4-FFF2-40B4-BE49-F238E27FC236}">
                  <a16:creationId xmlns:a16="http://schemas.microsoft.com/office/drawing/2014/main" id="{3460BBAA-9612-4413-85BC-B717972453E3}"/>
                </a:ext>
              </a:extLst>
            </p:cNvPr>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8" name="Rectangle 26">
              <a:extLst>
                <a:ext uri="{FF2B5EF4-FFF2-40B4-BE49-F238E27FC236}">
                  <a16:creationId xmlns:a16="http://schemas.microsoft.com/office/drawing/2014/main" id="{D400EE26-BC61-4ADC-9C3B-18D460D6C754}"/>
                </a:ext>
              </a:extLst>
            </p:cNvPr>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9" name="Rectangle 27">
              <a:extLst>
                <a:ext uri="{FF2B5EF4-FFF2-40B4-BE49-F238E27FC236}">
                  <a16:creationId xmlns:a16="http://schemas.microsoft.com/office/drawing/2014/main" id="{A2DE5E05-054B-477B-B703-D45419B01281}"/>
                </a:ext>
              </a:extLst>
            </p:cNvPr>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20" name="Rectangle 28">
              <a:extLst>
                <a:ext uri="{FF2B5EF4-FFF2-40B4-BE49-F238E27FC236}">
                  <a16:creationId xmlns:a16="http://schemas.microsoft.com/office/drawing/2014/main" id="{1D8FA3B1-4E41-494E-8C4E-437555BC611E}"/>
                </a:ext>
              </a:extLst>
            </p:cNvPr>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21" name="Freeform 29">
              <a:extLst>
                <a:ext uri="{FF2B5EF4-FFF2-40B4-BE49-F238E27FC236}">
                  <a16:creationId xmlns:a16="http://schemas.microsoft.com/office/drawing/2014/main" id="{05F43D8B-4B41-444B-8539-8047C6FF997C}"/>
                </a:ext>
              </a:extLst>
            </p:cNvPr>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22" name="Rectangle 30">
              <a:extLst>
                <a:ext uri="{FF2B5EF4-FFF2-40B4-BE49-F238E27FC236}">
                  <a16:creationId xmlns:a16="http://schemas.microsoft.com/office/drawing/2014/main" id="{3998980F-9096-4FD1-B1E9-96C7165E0AE7}"/>
                </a:ext>
              </a:extLst>
            </p:cNvPr>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23" name="Rectangle 31">
              <a:extLst>
                <a:ext uri="{FF2B5EF4-FFF2-40B4-BE49-F238E27FC236}">
                  <a16:creationId xmlns:a16="http://schemas.microsoft.com/office/drawing/2014/main" id="{2C7663EF-64DB-46D6-8E27-D4488150DE31}"/>
                </a:ext>
              </a:extLst>
            </p:cNvPr>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24" name="Freeform 36">
            <a:extLst>
              <a:ext uri="{FF2B5EF4-FFF2-40B4-BE49-F238E27FC236}">
                <a16:creationId xmlns:a16="http://schemas.microsoft.com/office/drawing/2014/main" id="{FD8E7FAD-1C8C-4AD6-B887-666545B543F7}"/>
              </a:ext>
            </a:extLst>
          </p:cNvPr>
          <p:cNvSpPr>
            <a:spLocks noEditPoints="1"/>
          </p:cNvSpPr>
          <p:nvPr/>
        </p:nvSpPr>
        <p:spPr bwMode="auto">
          <a:xfrm>
            <a:off x="3256032" y="2559984"/>
            <a:ext cx="502029" cy="54517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25" name="Freeform 86">
            <a:extLst>
              <a:ext uri="{FF2B5EF4-FFF2-40B4-BE49-F238E27FC236}">
                <a16:creationId xmlns:a16="http://schemas.microsoft.com/office/drawing/2014/main" id="{98F9CE92-B4B9-4863-8638-11C20C6FC2B8}"/>
              </a:ext>
            </a:extLst>
          </p:cNvPr>
          <p:cNvSpPr>
            <a:spLocks noEditPoints="1"/>
          </p:cNvSpPr>
          <p:nvPr/>
        </p:nvSpPr>
        <p:spPr bwMode="auto">
          <a:xfrm>
            <a:off x="5319355" y="1420392"/>
            <a:ext cx="602537" cy="542281"/>
          </a:xfrm>
          <a:custGeom>
            <a:avLst/>
            <a:gdLst>
              <a:gd name="T0" fmla="*/ 327 w 327"/>
              <a:gd name="T1" fmla="*/ 130 h 294"/>
              <a:gd name="T2" fmla="*/ 163 w 327"/>
              <a:gd name="T3" fmla="*/ 0 h 294"/>
              <a:gd name="T4" fmla="*/ 0 w 327"/>
              <a:gd name="T5" fmla="*/ 130 h 294"/>
              <a:gd name="T6" fmla="*/ 163 w 327"/>
              <a:gd name="T7" fmla="*/ 260 h 294"/>
              <a:gd name="T8" fmla="*/ 219 w 327"/>
              <a:gd name="T9" fmla="*/ 253 h 294"/>
              <a:gd name="T10" fmla="*/ 267 w 327"/>
              <a:gd name="T11" fmla="*/ 292 h 294"/>
              <a:gd name="T12" fmla="*/ 271 w 327"/>
              <a:gd name="T13" fmla="*/ 294 h 294"/>
              <a:gd name="T14" fmla="*/ 273 w 327"/>
              <a:gd name="T15" fmla="*/ 292 h 294"/>
              <a:gd name="T16" fmla="*/ 270 w 327"/>
              <a:gd name="T17" fmla="*/ 229 h 294"/>
              <a:gd name="T18" fmla="*/ 327 w 327"/>
              <a:gd name="T19" fmla="*/ 130 h 294"/>
              <a:gd name="T20" fmla="*/ 228 w 327"/>
              <a:gd name="T21" fmla="*/ 186 h 294"/>
              <a:gd name="T22" fmla="*/ 101 w 327"/>
              <a:gd name="T23" fmla="*/ 186 h 294"/>
              <a:gd name="T24" fmla="*/ 89 w 327"/>
              <a:gd name="T25" fmla="*/ 174 h 294"/>
              <a:gd name="T26" fmla="*/ 101 w 327"/>
              <a:gd name="T27" fmla="*/ 163 h 294"/>
              <a:gd name="T28" fmla="*/ 228 w 327"/>
              <a:gd name="T29" fmla="*/ 163 h 294"/>
              <a:gd name="T30" fmla="*/ 240 w 327"/>
              <a:gd name="T31" fmla="*/ 174 h 294"/>
              <a:gd name="T32" fmla="*/ 228 w 327"/>
              <a:gd name="T33" fmla="*/ 186 h 294"/>
              <a:gd name="T34" fmla="*/ 228 w 327"/>
              <a:gd name="T35" fmla="*/ 137 h 294"/>
              <a:gd name="T36" fmla="*/ 101 w 327"/>
              <a:gd name="T37" fmla="*/ 137 h 294"/>
              <a:gd name="T38" fmla="*/ 89 w 327"/>
              <a:gd name="T39" fmla="*/ 125 h 294"/>
              <a:gd name="T40" fmla="*/ 101 w 327"/>
              <a:gd name="T41" fmla="*/ 114 h 294"/>
              <a:gd name="T42" fmla="*/ 228 w 327"/>
              <a:gd name="T43" fmla="*/ 114 h 294"/>
              <a:gd name="T44" fmla="*/ 240 w 327"/>
              <a:gd name="T45" fmla="*/ 125 h 294"/>
              <a:gd name="T46" fmla="*/ 228 w 327"/>
              <a:gd name="T47" fmla="*/ 137 h 294"/>
              <a:gd name="T48" fmla="*/ 228 w 327"/>
              <a:gd name="T49" fmla="*/ 88 h 294"/>
              <a:gd name="T50" fmla="*/ 101 w 327"/>
              <a:gd name="T51" fmla="*/ 88 h 294"/>
              <a:gd name="T52" fmla="*/ 89 w 327"/>
              <a:gd name="T53" fmla="*/ 76 h 294"/>
              <a:gd name="T54" fmla="*/ 101 w 327"/>
              <a:gd name="T55" fmla="*/ 65 h 294"/>
              <a:gd name="T56" fmla="*/ 228 w 327"/>
              <a:gd name="T57" fmla="*/ 65 h 294"/>
              <a:gd name="T58" fmla="*/ 240 w 327"/>
              <a:gd name="T59" fmla="*/ 76 h 294"/>
              <a:gd name="T60" fmla="*/ 228 w 327"/>
              <a:gd name="T61" fmla="*/ 8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26" name="Group 52">
            <a:extLst>
              <a:ext uri="{FF2B5EF4-FFF2-40B4-BE49-F238E27FC236}">
                <a16:creationId xmlns:a16="http://schemas.microsoft.com/office/drawing/2014/main" id="{60A27753-BCBA-44B3-BE75-77096989F433}"/>
              </a:ext>
            </a:extLst>
          </p:cNvPr>
          <p:cNvGrpSpPr/>
          <p:nvPr/>
        </p:nvGrpSpPr>
        <p:grpSpPr>
          <a:xfrm>
            <a:off x="5328467" y="2574865"/>
            <a:ext cx="652175" cy="515413"/>
            <a:chOff x="3653259" y="3001930"/>
            <a:chExt cx="658286" cy="520242"/>
          </a:xfrm>
          <a:solidFill>
            <a:srgbClr val="466274"/>
          </a:solidFill>
        </p:grpSpPr>
        <p:sp>
          <p:nvSpPr>
            <p:cNvPr id="27" name="Freeform 9">
              <a:extLst>
                <a:ext uri="{FF2B5EF4-FFF2-40B4-BE49-F238E27FC236}">
                  <a16:creationId xmlns:a16="http://schemas.microsoft.com/office/drawing/2014/main" id="{ADD3CEE0-4C29-4DB3-98C8-00EDA4F5D7AD}"/>
                </a:ext>
              </a:extLst>
            </p:cNvPr>
            <p:cNvSpPr>
              <a:spLocks/>
            </p:cNvSpPr>
            <p:nvPr/>
          </p:nvSpPr>
          <p:spPr bwMode="auto">
            <a:xfrm>
              <a:off x="3864446" y="3138944"/>
              <a:ext cx="447099" cy="342020"/>
            </a:xfrm>
            <a:custGeom>
              <a:avLst/>
              <a:gdLst>
                <a:gd name="T0" fmla="*/ 1511 w 1915"/>
                <a:gd name="T1" fmla="*/ 0 h 1465"/>
                <a:gd name="T2" fmla="*/ 1550 w 1915"/>
                <a:gd name="T3" fmla="*/ 238 h 1465"/>
                <a:gd name="T4" fmla="*/ 207 w 1915"/>
                <a:gd name="T5" fmla="*/ 1231 h 1465"/>
                <a:gd name="T6" fmla="*/ 0 w 1915"/>
                <a:gd name="T7" fmla="*/ 1219 h 1465"/>
                <a:gd name="T8" fmla="*/ 796 w 1915"/>
                <a:gd name="T9" fmla="*/ 1465 h 1465"/>
                <a:gd name="T10" fmla="*/ 1915 w 1915"/>
                <a:gd name="T11" fmla="*/ 637 h 1465"/>
                <a:gd name="T12" fmla="*/ 1511 w 1915"/>
                <a:gd name="T13" fmla="*/ 0 h 1465"/>
              </a:gdLst>
              <a:ahLst/>
              <a:cxnLst>
                <a:cxn ang="0">
                  <a:pos x="T0" y="T1"/>
                </a:cxn>
                <a:cxn ang="0">
                  <a:pos x="T2" y="T3"/>
                </a:cxn>
                <a:cxn ang="0">
                  <a:pos x="T4" y="T5"/>
                </a:cxn>
                <a:cxn ang="0">
                  <a:pos x="T6" y="T7"/>
                </a:cxn>
                <a:cxn ang="0">
                  <a:pos x="T8" y="T9"/>
                </a:cxn>
                <a:cxn ang="0">
                  <a:pos x="T10" y="T11"/>
                </a:cxn>
                <a:cxn ang="0">
                  <a:pos x="T12" y="T13"/>
                </a:cxn>
              </a:cxnLst>
              <a:rect l="0" t="0" r="r" b="b"/>
              <a:pathLst>
                <a:path w="1915" h="1465">
                  <a:moveTo>
                    <a:pt x="1511" y="0"/>
                  </a:moveTo>
                  <a:cubicBezTo>
                    <a:pt x="1536" y="76"/>
                    <a:pt x="1550" y="156"/>
                    <a:pt x="1550" y="238"/>
                  </a:cubicBezTo>
                  <a:cubicBezTo>
                    <a:pt x="1550" y="787"/>
                    <a:pt x="949" y="1231"/>
                    <a:pt x="207" y="1231"/>
                  </a:cubicBezTo>
                  <a:cubicBezTo>
                    <a:pt x="137" y="1231"/>
                    <a:pt x="67" y="1227"/>
                    <a:pt x="0" y="1219"/>
                  </a:cubicBezTo>
                  <a:cubicBezTo>
                    <a:pt x="203" y="1371"/>
                    <a:pt x="484" y="1465"/>
                    <a:pt x="796" y="1465"/>
                  </a:cubicBezTo>
                  <a:cubicBezTo>
                    <a:pt x="1414" y="1465"/>
                    <a:pt x="1915" y="1094"/>
                    <a:pt x="1915" y="637"/>
                  </a:cubicBezTo>
                  <a:cubicBezTo>
                    <a:pt x="1915" y="381"/>
                    <a:pt x="1758" y="152"/>
                    <a:pt x="151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28" name="Oval 10">
              <a:extLst>
                <a:ext uri="{FF2B5EF4-FFF2-40B4-BE49-F238E27FC236}">
                  <a16:creationId xmlns:a16="http://schemas.microsoft.com/office/drawing/2014/main" id="{B406D686-8D0A-4989-B616-B8ADA1746B84}"/>
                </a:ext>
              </a:extLst>
            </p:cNvPr>
            <p:cNvSpPr>
              <a:spLocks noChangeArrowheads="1"/>
            </p:cNvSpPr>
            <p:nvPr/>
          </p:nvSpPr>
          <p:spPr bwMode="auto">
            <a:xfrm>
              <a:off x="3653259" y="3001930"/>
              <a:ext cx="522302" cy="387348"/>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29" name="Freeform 11">
              <a:extLst>
                <a:ext uri="{FF2B5EF4-FFF2-40B4-BE49-F238E27FC236}">
                  <a16:creationId xmlns:a16="http://schemas.microsoft.com/office/drawing/2014/main" id="{31C8D2E1-16E9-46F9-8796-694F0635BD06}"/>
                </a:ext>
              </a:extLst>
            </p:cNvPr>
            <p:cNvSpPr>
              <a:spLocks/>
            </p:cNvSpPr>
            <p:nvPr/>
          </p:nvSpPr>
          <p:spPr bwMode="auto">
            <a:xfrm>
              <a:off x="3671802" y="3262566"/>
              <a:ext cx="229730" cy="163799"/>
            </a:xfrm>
            <a:custGeom>
              <a:avLst/>
              <a:gdLst>
                <a:gd name="T0" fmla="*/ 407 w 981"/>
                <a:gd name="T1" fmla="*/ 157 h 703"/>
                <a:gd name="T2" fmla="*/ 69 w 981"/>
                <a:gd name="T3" fmla="*/ 611 h 703"/>
                <a:gd name="T4" fmla="*/ 107 w 981"/>
                <a:gd name="T5" fmla="*/ 699 h 703"/>
                <a:gd name="T6" fmla="*/ 764 w 981"/>
                <a:gd name="T7" fmla="*/ 330 h 703"/>
                <a:gd name="T8" fmla="*/ 407 w 981"/>
                <a:gd name="T9" fmla="*/ 157 h 703"/>
              </a:gdLst>
              <a:ahLst/>
              <a:cxnLst>
                <a:cxn ang="0">
                  <a:pos x="T0" y="T1"/>
                </a:cxn>
                <a:cxn ang="0">
                  <a:pos x="T2" y="T3"/>
                </a:cxn>
                <a:cxn ang="0">
                  <a:pos x="T4" y="T5"/>
                </a:cxn>
                <a:cxn ang="0">
                  <a:pos x="T6" y="T7"/>
                </a:cxn>
                <a:cxn ang="0">
                  <a:pos x="T8" y="T9"/>
                </a:cxn>
              </a:cxnLst>
              <a:rect l="0" t="0" r="r" b="b"/>
              <a:pathLst>
                <a:path w="981" h="703">
                  <a:moveTo>
                    <a:pt x="407" y="157"/>
                  </a:moveTo>
                  <a:cubicBezTo>
                    <a:pt x="332" y="348"/>
                    <a:pt x="138" y="567"/>
                    <a:pt x="69" y="611"/>
                  </a:cubicBezTo>
                  <a:cubicBezTo>
                    <a:pt x="0" y="655"/>
                    <a:pt x="31" y="694"/>
                    <a:pt x="107" y="699"/>
                  </a:cubicBezTo>
                  <a:cubicBezTo>
                    <a:pt x="183" y="703"/>
                    <a:pt x="546" y="660"/>
                    <a:pt x="764" y="330"/>
                  </a:cubicBezTo>
                  <a:cubicBezTo>
                    <a:pt x="981" y="0"/>
                    <a:pt x="407" y="157"/>
                    <a:pt x="407" y="15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30" name="Freeform 12">
              <a:extLst>
                <a:ext uri="{FF2B5EF4-FFF2-40B4-BE49-F238E27FC236}">
                  <a16:creationId xmlns:a16="http://schemas.microsoft.com/office/drawing/2014/main" id="{C457DB6B-C93B-4FC4-86D3-A6E660F0FC98}"/>
                </a:ext>
              </a:extLst>
            </p:cNvPr>
            <p:cNvSpPr>
              <a:spLocks/>
            </p:cNvSpPr>
            <p:nvPr/>
          </p:nvSpPr>
          <p:spPr bwMode="auto">
            <a:xfrm>
              <a:off x="4061211" y="3363524"/>
              <a:ext cx="232821" cy="158648"/>
            </a:xfrm>
            <a:custGeom>
              <a:avLst/>
              <a:gdLst>
                <a:gd name="T0" fmla="*/ 578 w 999"/>
                <a:gd name="T1" fmla="*/ 142 h 680"/>
                <a:gd name="T2" fmla="*/ 929 w 999"/>
                <a:gd name="T3" fmla="*/ 585 h 680"/>
                <a:gd name="T4" fmla="*/ 893 w 999"/>
                <a:gd name="T5" fmla="*/ 674 h 680"/>
                <a:gd name="T6" fmla="*/ 226 w 999"/>
                <a:gd name="T7" fmla="*/ 324 h 680"/>
                <a:gd name="T8" fmla="*/ 578 w 999"/>
                <a:gd name="T9" fmla="*/ 142 h 680"/>
              </a:gdLst>
              <a:ahLst/>
              <a:cxnLst>
                <a:cxn ang="0">
                  <a:pos x="T0" y="T1"/>
                </a:cxn>
                <a:cxn ang="0">
                  <a:pos x="T2" y="T3"/>
                </a:cxn>
                <a:cxn ang="0">
                  <a:pos x="T4" y="T5"/>
                </a:cxn>
                <a:cxn ang="0">
                  <a:pos x="T6" y="T7"/>
                </a:cxn>
                <a:cxn ang="0">
                  <a:pos x="T8" y="T9"/>
                </a:cxn>
              </a:cxnLst>
              <a:rect l="0" t="0" r="r" b="b"/>
              <a:pathLst>
                <a:path w="999" h="680">
                  <a:moveTo>
                    <a:pt x="578" y="142"/>
                  </a:moveTo>
                  <a:cubicBezTo>
                    <a:pt x="659" y="330"/>
                    <a:pt x="859" y="544"/>
                    <a:pt x="929" y="585"/>
                  </a:cubicBezTo>
                  <a:cubicBezTo>
                    <a:pt x="999" y="627"/>
                    <a:pt x="969" y="668"/>
                    <a:pt x="893" y="674"/>
                  </a:cubicBezTo>
                  <a:cubicBezTo>
                    <a:pt x="817" y="680"/>
                    <a:pt x="453" y="648"/>
                    <a:pt x="226" y="324"/>
                  </a:cubicBezTo>
                  <a:cubicBezTo>
                    <a:pt x="0" y="0"/>
                    <a:pt x="578" y="142"/>
                    <a:pt x="578" y="14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grpSp>
      <p:sp>
        <p:nvSpPr>
          <p:cNvPr id="31" name="Freeform 82">
            <a:extLst>
              <a:ext uri="{FF2B5EF4-FFF2-40B4-BE49-F238E27FC236}">
                <a16:creationId xmlns:a16="http://schemas.microsoft.com/office/drawing/2014/main" id="{D3F71D7E-8997-45DA-9E57-4A4F6DF373C1}"/>
              </a:ext>
            </a:extLst>
          </p:cNvPr>
          <p:cNvSpPr>
            <a:spLocks noEditPoints="1"/>
          </p:cNvSpPr>
          <p:nvPr/>
        </p:nvSpPr>
        <p:spPr bwMode="auto">
          <a:xfrm>
            <a:off x="6498070" y="2566539"/>
            <a:ext cx="450209" cy="532065"/>
          </a:xfrm>
          <a:custGeom>
            <a:avLst/>
            <a:gdLst/>
            <a:ahLst/>
            <a:cxnLst>
              <a:cxn ang="0">
                <a:pos x="61" y="26"/>
              </a:cxn>
              <a:cxn ang="0">
                <a:pos x="61" y="68"/>
              </a:cxn>
              <a:cxn ang="0">
                <a:pos x="58" y="72"/>
              </a:cxn>
              <a:cxn ang="0">
                <a:pos x="4" y="72"/>
              </a:cxn>
              <a:cxn ang="0">
                <a:pos x="0" y="68"/>
              </a:cxn>
              <a:cxn ang="0">
                <a:pos x="0" y="4"/>
              </a:cxn>
              <a:cxn ang="0">
                <a:pos x="4" y="0"/>
              </a:cxn>
              <a:cxn ang="0">
                <a:pos x="36" y="0"/>
              </a:cxn>
              <a:cxn ang="0">
                <a:pos x="36" y="22"/>
              </a:cxn>
              <a:cxn ang="0">
                <a:pos x="40" y="26"/>
              </a:cxn>
              <a:cxn ang="0">
                <a:pos x="61" y="26"/>
              </a:cxn>
              <a:cxn ang="0">
                <a:pos x="46" y="32"/>
              </a:cxn>
              <a:cxn ang="0">
                <a:pos x="45" y="31"/>
              </a:cxn>
              <a:cxn ang="0">
                <a:pos x="16" y="31"/>
              </a:cxn>
              <a:cxn ang="0">
                <a:pos x="15" y="32"/>
              </a:cxn>
              <a:cxn ang="0">
                <a:pos x="15" y="35"/>
              </a:cxn>
              <a:cxn ang="0">
                <a:pos x="16" y="36"/>
              </a:cxn>
              <a:cxn ang="0">
                <a:pos x="45" y="36"/>
              </a:cxn>
              <a:cxn ang="0">
                <a:pos x="46" y="35"/>
              </a:cxn>
              <a:cxn ang="0">
                <a:pos x="46" y="32"/>
              </a:cxn>
              <a:cxn ang="0">
                <a:pos x="46" y="43"/>
              </a:cxn>
              <a:cxn ang="0">
                <a:pos x="45" y="41"/>
              </a:cxn>
              <a:cxn ang="0">
                <a:pos x="16" y="41"/>
              </a:cxn>
              <a:cxn ang="0">
                <a:pos x="15" y="43"/>
              </a:cxn>
              <a:cxn ang="0">
                <a:pos x="15" y="45"/>
              </a:cxn>
              <a:cxn ang="0">
                <a:pos x="16" y="47"/>
              </a:cxn>
              <a:cxn ang="0">
                <a:pos x="45" y="47"/>
              </a:cxn>
              <a:cxn ang="0">
                <a:pos x="46" y="45"/>
              </a:cxn>
              <a:cxn ang="0">
                <a:pos x="46" y="43"/>
              </a:cxn>
              <a:cxn ang="0">
                <a:pos x="46" y="53"/>
              </a:cxn>
              <a:cxn ang="0">
                <a:pos x="45" y="52"/>
              </a:cxn>
              <a:cxn ang="0">
                <a:pos x="16" y="52"/>
              </a:cxn>
              <a:cxn ang="0">
                <a:pos x="15" y="53"/>
              </a:cxn>
              <a:cxn ang="0">
                <a:pos x="15" y="56"/>
              </a:cxn>
              <a:cxn ang="0">
                <a:pos x="16" y="57"/>
              </a:cxn>
              <a:cxn ang="0">
                <a:pos x="45" y="57"/>
              </a:cxn>
              <a:cxn ang="0">
                <a:pos x="46" y="56"/>
              </a:cxn>
              <a:cxn ang="0">
                <a:pos x="46" y="53"/>
              </a:cxn>
              <a:cxn ang="0">
                <a:pos x="60" y="21"/>
              </a:cxn>
              <a:cxn ang="0">
                <a:pos x="41" y="21"/>
              </a:cxn>
              <a:cxn ang="0">
                <a:pos x="41" y="2"/>
              </a:cxn>
              <a:cxn ang="0">
                <a:pos x="42" y="3"/>
              </a:cxn>
              <a:cxn ang="0">
                <a:pos x="59" y="19"/>
              </a:cxn>
              <a:cxn ang="0">
                <a:pos x="60" y="21"/>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32" name="Group 119">
            <a:extLst>
              <a:ext uri="{FF2B5EF4-FFF2-40B4-BE49-F238E27FC236}">
                <a16:creationId xmlns:a16="http://schemas.microsoft.com/office/drawing/2014/main" id="{9CA4C433-6897-42C1-93EC-E4D6C0FA3FFE}"/>
              </a:ext>
            </a:extLst>
          </p:cNvPr>
          <p:cNvGrpSpPr/>
          <p:nvPr/>
        </p:nvGrpSpPr>
        <p:grpSpPr>
          <a:xfrm>
            <a:off x="6510857" y="1440924"/>
            <a:ext cx="485341" cy="501216"/>
            <a:chOff x="1227138" y="271463"/>
            <a:chExt cx="679450" cy="701675"/>
          </a:xfrm>
          <a:solidFill>
            <a:srgbClr val="466274"/>
          </a:solidFill>
        </p:grpSpPr>
        <p:sp>
          <p:nvSpPr>
            <p:cNvPr id="33" name="Freeform 5">
              <a:extLst>
                <a:ext uri="{FF2B5EF4-FFF2-40B4-BE49-F238E27FC236}">
                  <a16:creationId xmlns:a16="http://schemas.microsoft.com/office/drawing/2014/main" id="{B61AC5A6-6E6E-4FFC-8581-95C8212A7ADA}"/>
                </a:ext>
              </a:extLst>
            </p:cNvPr>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34" name="Freeform 6">
              <a:extLst>
                <a:ext uri="{FF2B5EF4-FFF2-40B4-BE49-F238E27FC236}">
                  <a16:creationId xmlns:a16="http://schemas.microsoft.com/office/drawing/2014/main" id="{F757257E-7D9B-469B-9F4B-5CAFA3A69782}"/>
                </a:ext>
              </a:extLst>
            </p:cNvPr>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35" name="Freeform 7">
              <a:extLst>
                <a:ext uri="{FF2B5EF4-FFF2-40B4-BE49-F238E27FC236}">
                  <a16:creationId xmlns:a16="http://schemas.microsoft.com/office/drawing/2014/main" id="{31F2A506-CF60-47E8-B539-A92BC705731B}"/>
                </a:ext>
              </a:extLst>
            </p:cNvPr>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36" name="Freeform 8">
              <a:extLst>
                <a:ext uri="{FF2B5EF4-FFF2-40B4-BE49-F238E27FC236}">
                  <a16:creationId xmlns:a16="http://schemas.microsoft.com/office/drawing/2014/main" id="{D7811454-7309-4006-B958-727CB703CD71}"/>
                </a:ext>
              </a:extLst>
            </p:cNvPr>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37" name="Group 15">
            <a:extLst>
              <a:ext uri="{FF2B5EF4-FFF2-40B4-BE49-F238E27FC236}">
                <a16:creationId xmlns:a16="http://schemas.microsoft.com/office/drawing/2014/main" id="{73BB1661-D605-4C53-A65C-7CFA4F33562A}"/>
              </a:ext>
            </a:extLst>
          </p:cNvPr>
          <p:cNvGrpSpPr>
            <a:grpSpLocks noChangeAspect="1"/>
          </p:cNvGrpSpPr>
          <p:nvPr/>
        </p:nvGrpSpPr>
        <p:grpSpPr bwMode="auto">
          <a:xfrm>
            <a:off x="7453116" y="1338343"/>
            <a:ext cx="630611" cy="706378"/>
            <a:chOff x="3415" y="1072"/>
            <a:chExt cx="541" cy="606"/>
          </a:xfrm>
          <a:solidFill>
            <a:srgbClr val="466274"/>
          </a:solidFill>
        </p:grpSpPr>
        <p:sp>
          <p:nvSpPr>
            <p:cNvPr id="38" name="Freeform 16">
              <a:extLst>
                <a:ext uri="{FF2B5EF4-FFF2-40B4-BE49-F238E27FC236}">
                  <a16:creationId xmlns:a16="http://schemas.microsoft.com/office/drawing/2014/main" id="{0185B410-0B00-4A3B-9199-FC2139F2FF49}"/>
                </a:ext>
              </a:extLst>
            </p:cNvPr>
            <p:cNvSpPr>
              <a:spLocks noEditPoints="1"/>
            </p:cNvSpPr>
            <p:nvPr/>
          </p:nvSpPr>
          <p:spPr bwMode="auto">
            <a:xfrm>
              <a:off x="3518" y="1151"/>
              <a:ext cx="335" cy="450"/>
            </a:xfrm>
            <a:custGeom>
              <a:avLst/>
              <a:gdLst>
                <a:gd name="T0" fmla="*/ 1129 w 1467"/>
                <a:gd name="T1" fmla="*/ 1975 h 1975"/>
                <a:gd name="T2" fmla="*/ 339 w 1467"/>
                <a:gd name="T3" fmla="*/ 1975 h 1975"/>
                <a:gd name="T4" fmla="*/ 282 w 1467"/>
                <a:gd name="T5" fmla="*/ 1919 h 1975"/>
                <a:gd name="T6" fmla="*/ 282 w 1467"/>
                <a:gd name="T7" fmla="*/ 1311 h 1975"/>
                <a:gd name="T8" fmla="*/ 0 w 1467"/>
                <a:gd name="T9" fmla="*/ 733 h 1975"/>
                <a:gd name="T10" fmla="*/ 734 w 1467"/>
                <a:gd name="T11" fmla="*/ 0 h 1975"/>
                <a:gd name="T12" fmla="*/ 1467 w 1467"/>
                <a:gd name="T13" fmla="*/ 733 h 1975"/>
                <a:gd name="T14" fmla="*/ 1185 w 1467"/>
                <a:gd name="T15" fmla="*/ 1311 h 1975"/>
                <a:gd name="T16" fmla="*/ 1185 w 1467"/>
                <a:gd name="T17" fmla="*/ 1919 h 1975"/>
                <a:gd name="T18" fmla="*/ 1129 w 1467"/>
                <a:gd name="T19" fmla="*/ 1975 h 1975"/>
                <a:gd name="T20" fmla="*/ 395 w 1467"/>
                <a:gd name="T21" fmla="*/ 1862 h 1975"/>
                <a:gd name="T22" fmla="*/ 1072 w 1467"/>
                <a:gd name="T23" fmla="*/ 1862 h 1975"/>
                <a:gd name="T24" fmla="*/ 1072 w 1467"/>
                <a:gd name="T25" fmla="*/ 1283 h 1975"/>
                <a:gd name="T26" fmla="*/ 1096 w 1467"/>
                <a:gd name="T27" fmla="*/ 1237 h 1975"/>
                <a:gd name="T28" fmla="*/ 1355 w 1467"/>
                <a:gd name="T29" fmla="*/ 733 h 1975"/>
                <a:gd name="T30" fmla="*/ 734 w 1467"/>
                <a:gd name="T31" fmla="*/ 113 h 1975"/>
                <a:gd name="T32" fmla="*/ 113 w 1467"/>
                <a:gd name="T33" fmla="*/ 733 h 1975"/>
                <a:gd name="T34" fmla="*/ 372 w 1467"/>
                <a:gd name="T35" fmla="*/ 1237 h 1975"/>
                <a:gd name="T36" fmla="*/ 395 w 1467"/>
                <a:gd name="T37" fmla="*/ 1283 h 1975"/>
                <a:gd name="T38" fmla="*/ 395 w 1467"/>
                <a:gd name="T39" fmla="*/ 1862 h 1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67" h="1975">
                  <a:moveTo>
                    <a:pt x="1129" y="1975"/>
                  </a:moveTo>
                  <a:lnTo>
                    <a:pt x="339" y="1975"/>
                  </a:lnTo>
                  <a:cubicBezTo>
                    <a:pt x="308" y="1975"/>
                    <a:pt x="282" y="1950"/>
                    <a:pt x="282" y="1919"/>
                  </a:cubicBezTo>
                  <a:lnTo>
                    <a:pt x="282" y="1311"/>
                  </a:lnTo>
                  <a:cubicBezTo>
                    <a:pt x="105" y="1172"/>
                    <a:pt x="0" y="958"/>
                    <a:pt x="0" y="733"/>
                  </a:cubicBezTo>
                  <a:cubicBezTo>
                    <a:pt x="0" y="329"/>
                    <a:pt x="329" y="0"/>
                    <a:pt x="734" y="0"/>
                  </a:cubicBezTo>
                  <a:cubicBezTo>
                    <a:pt x="1138" y="0"/>
                    <a:pt x="1467" y="329"/>
                    <a:pt x="1467" y="733"/>
                  </a:cubicBezTo>
                  <a:cubicBezTo>
                    <a:pt x="1467" y="958"/>
                    <a:pt x="1362" y="1172"/>
                    <a:pt x="1185" y="1311"/>
                  </a:cubicBezTo>
                  <a:lnTo>
                    <a:pt x="1185" y="1919"/>
                  </a:lnTo>
                  <a:cubicBezTo>
                    <a:pt x="1185" y="1950"/>
                    <a:pt x="1160" y="1975"/>
                    <a:pt x="1129" y="1975"/>
                  </a:cubicBezTo>
                  <a:close/>
                  <a:moveTo>
                    <a:pt x="395" y="1862"/>
                  </a:moveTo>
                  <a:lnTo>
                    <a:pt x="1072" y="1862"/>
                  </a:lnTo>
                  <a:lnTo>
                    <a:pt x="1072" y="1283"/>
                  </a:lnTo>
                  <a:cubicBezTo>
                    <a:pt x="1072" y="1264"/>
                    <a:pt x="1081" y="1247"/>
                    <a:pt x="1096" y="1237"/>
                  </a:cubicBezTo>
                  <a:cubicBezTo>
                    <a:pt x="1258" y="1120"/>
                    <a:pt x="1355" y="932"/>
                    <a:pt x="1355" y="733"/>
                  </a:cubicBezTo>
                  <a:cubicBezTo>
                    <a:pt x="1355" y="391"/>
                    <a:pt x="1076" y="113"/>
                    <a:pt x="734" y="113"/>
                  </a:cubicBezTo>
                  <a:cubicBezTo>
                    <a:pt x="391" y="113"/>
                    <a:pt x="113" y="391"/>
                    <a:pt x="113" y="733"/>
                  </a:cubicBezTo>
                  <a:cubicBezTo>
                    <a:pt x="113" y="932"/>
                    <a:pt x="209" y="1120"/>
                    <a:pt x="372" y="1237"/>
                  </a:cubicBezTo>
                  <a:cubicBezTo>
                    <a:pt x="386" y="1248"/>
                    <a:pt x="395" y="1264"/>
                    <a:pt x="395" y="1283"/>
                  </a:cubicBezTo>
                  <a:lnTo>
                    <a:pt x="395" y="186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39" name="Freeform 17">
              <a:extLst>
                <a:ext uri="{FF2B5EF4-FFF2-40B4-BE49-F238E27FC236}">
                  <a16:creationId xmlns:a16="http://schemas.microsoft.com/office/drawing/2014/main" id="{90B7F1CF-4A18-4BED-9A6D-27F91822E271}"/>
                </a:ext>
              </a:extLst>
            </p:cNvPr>
            <p:cNvSpPr>
              <a:spLocks noEditPoints="1"/>
            </p:cNvSpPr>
            <p:nvPr/>
          </p:nvSpPr>
          <p:spPr bwMode="auto">
            <a:xfrm>
              <a:off x="3595" y="1575"/>
              <a:ext cx="180" cy="103"/>
            </a:xfrm>
            <a:custGeom>
              <a:avLst/>
              <a:gdLst>
                <a:gd name="T0" fmla="*/ 395 w 790"/>
                <a:gd name="T1" fmla="*/ 452 h 452"/>
                <a:gd name="T2" fmla="*/ 0 w 790"/>
                <a:gd name="T3" fmla="*/ 57 h 452"/>
                <a:gd name="T4" fmla="*/ 56 w 790"/>
                <a:gd name="T5" fmla="*/ 0 h 452"/>
                <a:gd name="T6" fmla="*/ 733 w 790"/>
                <a:gd name="T7" fmla="*/ 0 h 452"/>
                <a:gd name="T8" fmla="*/ 790 w 790"/>
                <a:gd name="T9" fmla="*/ 57 h 452"/>
                <a:gd name="T10" fmla="*/ 395 w 790"/>
                <a:gd name="T11" fmla="*/ 452 h 452"/>
                <a:gd name="T12" fmla="*/ 125 w 790"/>
                <a:gd name="T13" fmla="*/ 113 h 452"/>
                <a:gd name="T14" fmla="*/ 395 w 790"/>
                <a:gd name="T15" fmla="*/ 339 h 452"/>
                <a:gd name="T16" fmla="*/ 664 w 790"/>
                <a:gd name="T17" fmla="*/ 113 h 452"/>
                <a:gd name="T18" fmla="*/ 125 w 790"/>
                <a:gd name="T19" fmla="*/ 113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0" h="452">
                  <a:moveTo>
                    <a:pt x="395" y="452"/>
                  </a:moveTo>
                  <a:cubicBezTo>
                    <a:pt x="167" y="452"/>
                    <a:pt x="0" y="192"/>
                    <a:pt x="0" y="57"/>
                  </a:cubicBezTo>
                  <a:cubicBezTo>
                    <a:pt x="0" y="26"/>
                    <a:pt x="25" y="0"/>
                    <a:pt x="56" y="0"/>
                  </a:cubicBezTo>
                  <a:lnTo>
                    <a:pt x="733" y="0"/>
                  </a:lnTo>
                  <a:cubicBezTo>
                    <a:pt x="764" y="0"/>
                    <a:pt x="790" y="26"/>
                    <a:pt x="790" y="57"/>
                  </a:cubicBezTo>
                  <a:cubicBezTo>
                    <a:pt x="790" y="192"/>
                    <a:pt x="623" y="452"/>
                    <a:pt x="395" y="452"/>
                  </a:cubicBezTo>
                  <a:close/>
                  <a:moveTo>
                    <a:pt x="125" y="113"/>
                  </a:moveTo>
                  <a:cubicBezTo>
                    <a:pt x="161" y="206"/>
                    <a:pt x="267" y="339"/>
                    <a:pt x="395" y="339"/>
                  </a:cubicBezTo>
                  <a:cubicBezTo>
                    <a:pt x="522" y="339"/>
                    <a:pt x="628" y="206"/>
                    <a:pt x="664" y="113"/>
                  </a:cubicBezTo>
                  <a:lnTo>
                    <a:pt x="125" y="1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40" name="Freeform 18">
              <a:extLst>
                <a:ext uri="{FF2B5EF4-FFF2-40B4-BE49-F238E27FC236}">
                  <a16:creationId xmlns:a16="http://schemas.microsoft.com/office/drawing/2014/main" id="{46F0FA24-5A06-4FBB-8D5A-30C025022743}"/>
                </a:ext>
              </a:extLst>
            </p:cNvPr>
            <p:cNvSpPr>
              <a:spLocks/>
            </p:cNvSpPr>
            <p:nvPr/>
          </p:nvSpPr>
          <p:spPr bwMode="auto">
            <a:xfrm>
              <a:off x="3595" y="1447"/>
              <a:ext cx="180" cy="25"/>
            </a:xfrm>
            <a:custGeom>
              <a:avLst/>
              <a:gdLst>
                <a:gd name="T0" fmla="*/ 733 w 790"/>
                <a:gd name="T1" fmla="*/ 113 h 113"/>
                <a:gd name="T2" fmla="*/ 56 w 790"/>
                <a:gd name="T3" fmla="*/ 113 h 113"/>
                <a:gd name="T4" fmla="*/ 0 w 790"/>
                <a:gd name="T5" fmla="*/ 56 h 113"/>
                <a:gd name="T6" fmla="*/ 56 w 790"/>
                <a:gd name="T7" fmla="*/ 0 h 113"/>
                <a:gd name="T8" fmla="*/ 733 w 790"/>
                <a:gd name="T9" fmla="*/ 0 h 113"/>
                <a:gd name="T10" fmla="*/ 790 w 790"/>
                <a:gd name="T11" fmla="*/ 56 h 113"/>
                <a:gd name="T12" fmla="*/ 733 w 790"/>
                <a:gd name="T13" fmla="*/ 113 h 113"/>
              </a:gdLst>
              <a:ahLst/>
              <a:cxnLst>
                <a:cxn ang="0">
                  <a:pos x="T0" y="T1"/>
                </a:cxn>
                <a:cxn ang="0">
                  <a:pos x="T2" y="T3"/>
                </a:cxn>
                <a:cxn ang="0">
                  <a:pos x="T4" y="T5"/>
                </a:cxn>
                <a:cxn ang="0">
                  <a:pos x="T6" y="T7"/>
                </a:cxn>
                <a:cxn ang="0">
                  <a:pos x="T8" y="T9"/>
                </a:cxn>
                <a:cxn ang="0">
                  <a:pos x="T10" y="T11"/>
                </a:cxn>
                <a:cxn ang="0">
                  <a:pos x="T12" y="T13"/>
                </a:cxn>
              </a:cxnLst>
              <a:rect l="0" t="0" r="r" b="b"/>
              <a:pathLst>
                <a:path w="790" h="113">
                  <a:moveTo>
                    <a:pt x="733" y="113"/>
                  </a:moveTo>
                  <a:lnTo>
                    <a:pt x="56" y="113"/>
                  </a:lnTo>
                  <a:cubicBezTo>
                    <a:pt x="25" y="113"/>
                    <a:pt x="0" y="87"/>
                    <a:pt x="0" y="56"/>
                  </a:cubicBezTo>
                  <a:cubicBezTo>
                    <a:pt x="0" y="25"/>
                    <a:pt x="25" y="0"/>
                    <a:pt x="56" y="0"/>
                  </a:cubicBezTo>
                  <a:lnTo>
                    <a:pt x="733" y="0"/>
                  </a:lnTo>
                  <a:cubicBezTo>
                    <a:pt x="764" y="0"/>
                    <a:pt x="790" y="25"/>
                    <a:pt x="790" y="56"/>
                  </a:cubicBezTo>
                  <a:cubicBezTo>
                    <a:pt x="790" y="87"/>
                    <a:pt x="764" y="113"/>
                    <a:pt x="733" y="11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41" name="Freeform 19">
              <a:extLst>
                <a:ext uri="{FF2B5EF4-FFF2-40B4-BE49-F238E27FC236}">
                  <a16:creationId xmlns:a16="http://schemas.microsoft.com/office/drawing/2014/main" id="{628DCC23-B813-4F77-A2C5-5D25EE6BD187}"/>
                </a:ext>
              </a:extLst>
            </p:cNvPr>
            <p:cNvSpPr>
              <a:spLocks/>
            </p:cNvSpPr>
            <p:nvPr/>
          </p:nvSpPr>
          <p:spPr bwMode="auto">
            <a:xfrm>
              <a:off x="3594" y="1458"/>
              <a:ext cx="182" cy="53"/>
            </a:xfrm>
            <a:custGeom>
              <a:avLst/>
              <a:gdLst>
                <a:gd name="T0" fmla="*/ 738 w 799"/>
                <a:gd name="T1" fmla="*/ 230 h 230"/>
                <a:gd name="T2" fmla="*/ 729 w 799"/>
                <a:gd name="T3" fmla="*/ 229 h 230"/>
                <a:gd name="T4" fmla="*/ 52 w 799"/>
                <a:gd name="T5" fmla="*/ 116 h 230"/>
                <a:gd name="T6" fmla="*/ 5 w 799"/>
                <a:gd name="T7" fmla="*/ 51 h 230"/>
                <a:gd name="T8" fmla="*/ 70 w 799"/>
                <a:gd name="T9" fmla="*/ 5 h 230"/>
                <a:gd name="T10" fmla="*/ 748 w 799"/>
                <a:gd name="T11" fmla="*/ 118 h 230"/>
                <a:gd name="T12" fmla="*/ 794 w 799"/>
                <a:gd name="T13" fmla="*/ 183 h 230"/>
                <a:gd name="T14" fmla="*/ 738 w 799"/>
                <a:gd name="T15" fmla="*/ 230 h 2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9" h="230">
                  <a:moveTo>
                    <a:pt x="738" y="230"/>
                  </a:moveTo>
                  <a:cubicBezTo>
                    <a:pt x="736" y="230"/>
                    <a:pt x="732" y="230"/>
                    <a:pt x="729" y="229"/>
                  </a:cubicBezTo>
                  <a:lnTo>
                    <a:pt x="52" y="116"/>
                  </a:lnTo>
                  <a:cubicBezTo>
                    <a:pt x="21" y="111"/>
                    <a:pt x="0" y="82"/>
                    <a:pt x="5" y="51"/>
                  </a:cubicBezTo>
                  <a:cubicBezTo>
                    <a:pt x="11" y="21"/>
                    <a:pt x="40" y="0"/>
                    <a:pt x="70" y="5"/>
                  </a:cubicBezTo>
                  <a:lnTo>
                    <a:pt x="748" y="118"/>
                  </a:lnTo>
                  <a:cubicBezTo>
                    <a:pt x="778" y="123"/>
                    <a:pt x="799" y="152"/>
                    <a:pt x="794" y="183"/>
                  </a:cubicBezTo>
                  <a:cubicBezTo>
                    <a:pt x="789" y="211"/>
                    <a:pt x="765" y="230"/>
                    <a:pt x="738" y="23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42" name="Freeform 20">
              <a:extLst>
                <a:ext uri="{FF2B5EF4-FFF2-40B4-BE49-F238E27FC236}">
                  <a16:creationId xmlns:a16="http://schemas.microsoft.com/office/drawing/2014/main" id="{054A277C-979B-4D70-84A9-EBCF2F793E43}"/>
                </a:ext>
              </a:extLst>
            </p:cNvPr>
            <p:cNvSpPr>
              <a:spLocks/>
            </p:cNvSpPr>
            <p:nvPr/>
          </p:nvSpPr>
          <p:spPr bwMode="auto">
            <a:xfrm>
              <a:off x="3594" y="1510"/>
              <a:ext cx="182" cy="52"/>
            </a:xfrm>
            <a:custGeom>
              <a:avLst/>
              <a:gdLst>
                <a:gd name="T0" fmla="*/ 738 w 799"/>
                <a:gd name="T1" fmla="*/ 230 h 230"/>
                <a:gd name="T2" fmla="*/ 729 w 799"/>
                <a:gd name="T3" fmla="*/ 229 h 230"/>
                <a:gd name="T4" fmla="*/ 52 w 799"/>
                <a:gd name="T5" fmla="*/ 116 h 230"/>
                <a:gd name="T6" fmla="*/ 5 w 799"/>
                <a:gd name="T7" fmla="*/ 51 h 230"/>
                <a:gd name="T8" fmla="*/ 70 w 799"/>
                <a:gd name="T9" fmla="*/ 5 h 230"/>
                <a:gd name="T10" fmla="*/ 748 w 799"/>
                <a:gd name="T11" fmla="*/ 118 h 230"/>
                <a:gd name="T12" fmla="*/ 794 w 799"/>
                <a:gd name="T13" fmla="*/ 183 h 230"/>
                <a:gd name="T14" fmla="*/ 738 w 799"/>
                <a:gd name="T15" fmla="*/ 230 h 2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9" h="230">
                  <a:moveTo>
                    <a:pt x="738" y="230"/>
                  </a:moveTo>
                  <a:cubicBezTo>
                    <a:pt x="736" y="230"/>
                    <a:pt x="732" y="230"/>
                    <a:pt x="729" y="229"/>
                  </a:cubicBezTo>
                  <a:lnTo>
                    <a:pt x="52" y="116"/>
                  </a:lnTo>
                  <a:cubicBezTo>
                    <a:pt x="21" y="111"/>
                    <a:pt x="0" y="82"/>
                    <a:pt x="5" y="51"/>
                  </a:cubicBezTo>
                  <a:cubicBezTo>
                    <a:pt x="11" y="20"/>
                    <a:pt x="40" y="0"/>
                    <a:pt x="70" y="5"/>
                  </a:cubicBezTo>
                  <a:lnTo>
                    <a:pt x="748" y="118"/>
                  </a:lnTo>
                  <a:cubicBezTo>
                    <a:pt x="778" y="123"/>
                    <a:pt x="799" y="152"/>
                    <a:pt x="794" y="183"/>
                  </a:cubicBezTo>
                  <a:cubicBezTo>
                    <a:pt x="789" y="210"/>
                    <a:pt x="765" y="230"/>
                    <a:pt x="738" y="23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43" name="Freeform 21">
              <a:extLst>
                <a:ext uri="{FF2B5EF4-FFF2-40B4-BE49-F238E27FC236}">
                  <a16:creationId xmlns:a16="http://schemas.microsoft.com/office/drawing/2014/main" id="{E4DCB148-AFFC-42E6-BA16-78A85F3FC6C8}"/>
                </a:ext>
              </a:extLst>
            </p:cNvPr>
            <p:cNvSpPr>
              <a:spLocks/>
            </p:cNvSpPr>
            <p:nvPr/>
          </p:nvSpPr>
          <p:spPr bwMode="auto">
            <a:xfrm>
              <a:off x="3415" y="1318"/>
              <a:ext cx="77" cy="26"/>
            </a:xfrm>
            <a:custGeom>
              <a:avLst/>
              <a:gdLst>
                <a:gd name="T0" fmla="*/ 283 w 339"/>
                <a:gd name="T1" fmla="*/ 113 h 113"/>
                <a:gd name="T2" fmla="*/ 57 w 339"/>
                <a:gd name="T3" fmla="*/ 113 h 113"/>
                <a:gd name="T4" fmla="*/ 0 w 339"/>
                <a:gd name="T5" fmla="*/ 57 h 113"/>
                <a:gd name="T6" fmla="*/ 57 w 339"/>
                <a:gd name="T7" fmla="*/ 0 h 113"/>
                <a:gd name="T8" fmla="*/ 283 w 339"/>
                <a:gd name="T9" fmla="*/ 0 h 113"/>
                <a:gd name="T10" fmla="*/ 339 w 339"/>
                <a:gd name="T11" fmla="*/ 57 h 113"/>
                <a:gd name="T12" fmla="*/ 283 w 339"/>
                <a:gd name="T13" fmla="*/ 113 h 113"/>
              </a:gdLst>
              <a:ahLst/>
              <a:cxnLst>
                <a:cxn ang="0">
                  <a:pos x="T0" y="T1"/>
                </a:cxn>
                <a:cxn ang="0">
                  <a:pos x="T2" y="T3"/>
                </a:cxn>
                <a:cxn ang="0">
                  <a:pos x="T4" y="T5"/>
                </a:cxn>
                <a:cxn ang="0">
                  <a:pos x="T6" y="T7"/>
                </a:cxn>
                <a:cxn ang="0">
                  <a:pos x="T8" y="T9"/>
                </a:cxn>
                <a:cxn ang="0">
                  <a:pos x="T10" y="T11"/>
                </a:cxn>
                <a:cxn ang="0">
                  <a:pos x="T12" y="T13"/>
                </a:cxn>
              </a:cxnLst>
              <a:rect l="0" t="0" r="r" b="b"/>
              <a:pathLst>
                <a:path w="339" h="113">
                  <a:moveTo>
                    <a:pt x="283" y="113"/>
                  </a:moveTo>
                  <a:lnTo>
                    <a:pt x="57" y="113"/>
                  </a:lnTo>
                  <a:cubicBezTo>
                    <a:pt x="26" y="113"/>
                    <a:pt x="0" y="88"/>
                    <a:pt x="0" y="57"/>
                  </a:cubicBezTo>
                  <a:cubicBezTo>
                    <a:pt x="0" y="26"/>
                    <a:pt x="26" y="0"/>
                    <a:pt x="57" y="0"/>
                  </a:cubicBezTo>
                  <a:lnTo>
                    <a:pt x="283" y="0"/>
                  </a:lnTo>
                  <a:cubicBezTo>
                    <a:pt x="314" y="0"/>
                    <a:pt x="339" y="26"/>
                    <a:pt x="339" y="57"/>
                  </a:cubicBezTo>
                  <a:cubicBezTo>
                    <a:pt x="339" y="88"/>
                    <a:pt x="314" y="113"/>
                    <a:pt x="283" y="11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44" name="Freeform 22">
              <a:extLst>
                <a:ext uri="{FF2B5EF4-FFF2-40B4-BE49-F238E27FC236}">
                  <a16:creationId xmlns:a16="http://schemas.microsoft.com/office/drawing/2014/main" id="{F5E0B39C-8AD1-424B-AABA-DA56FF2CD59A}"/>
                </a:ext>
              </a:extLst>
            </p:cNvPr>
            <p:cNvSpPr>
              <a:spLocks/>
            </p:cNvSpPr>
            <p:nvPr/>
          </p:nvSpPr>
          <p:spPr bwMode="auto">
            <a:xfrm>
              <a:off x="3878" y="1318"/>
              <a:ext cx="78" cy="26"/>
            </a:xfrm>
            <a:custGeom>
              <a:avLst/>
              <a:gdLst>
                <a:gd name="T0" fmla="*/ 283 w 339"/>
                <a:gd name="T1" fmla="*/ 113 h 113"/>
                <a:gd name="T2" fmla="*/ 57 w 339"/>
                <a:gd name="T3" fmla="*/ 113 h 113"/>
                <a:gd name="T4" fmla="*/ 0 w 339"/>
                <a:gd name="T5" fmla="*/ 57 h 113"/>
                <a:gd name="T6" fmla="*/ 57 w 339"/>
                <a:gd name="T7" fmla="*/ 0 h 113"/>
                <a:gd name="T8" fmla="*/ 283 w 339"/>
                <a:gd name="T9" fmla="*/ 0 h 113"/>
                <a:gd name="T10" fmla="*/ 339 w 339"/>
                <a:gd name="T11" fmla="*/ 57 h 113"/>
                <a:gd name="T12" fmla="*/ 283 w 339"/>
                <a:gd name="T13" fmla="*/ 113 h 113"/>
              </a:gdLst>
              <a:ahLst/>
              <a:cxnLst>
                <a:cxn ang="0">
                  <a:pos x="T0" y="T1"/>
                </a:cxn>
                <a:cxn ang="0">
                  <a:pos x="T2" y="T3"/>
                </a:cxn>
                <a:cxn ang="0">
                  <a:pos x="T4" y="T5"/>
                </a:cxn>
                <a:cxn ang="0">
                  <a:pos x="T6" y="T7"/>
                </a:cxn>
                <a:cxn ang="0">
                  <a:pos x="T8" y="T9"/>
                </a:cxn>
                <a:cxn ang="0">
                  <a:pos x="T10" y="T11"/>
                </a:cxn>
                <a:cxn ang="0">
                  <a:pos x="T12" y="T13"/>
                </a:cxn>
              </a:cxnLst>
              <a:rect l="0" t="0" r="r" b="b"/>
              <a:pathLst>
                <a:path w="339" h="113">
                  <a:moveTo>
                    <a:pt x="283" y="113"/>
                  </a:moveTo>
                  <a:lnTo>
                    <a:pt x="57" y="113"/>
                  </a:lnTo>
                  <a:cubicBezTo>
                    <a:pt x="26" y="113"/>
                    <a:pt x="0" y="88"/>
                    <a:pt x="0" y="57"/>
                  </a:cubicBezTo>
                  <a:cubicBezTo>
                    <a:pt x="0" y="26"/>
                    <a:pt x="26" y="0"/>
                    <a:pt x="57" y="0"/>
                  </a:cubicBezTo>
                  <a:lnTo>
                    <a:pt x="283" y="0"/>
                  </a:lnTo>
                  <a:cubicBezTo>
                    <a:pt x="314" y="0"/>
                    <a:pt x="339" y="26"/>
                    <a:pt x="339" y="57"/>
                  </a:cubicBezTo>
                  <a:cubicBezTo>
                    <a:pt x="339" y="88"/>
                    <a:pt x="314" y="113"/>
                    <a:pt x="283" y="11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45" name="Freeform 23">
              <a:extLst>
                <a:ext uri="{FF2B5EF4-FFF2-40B4-BE49-F238E27FC236}">
                  <a16:creationId xmlns:a16="http://schemas.microsoft.com/office/drawing/2014/main" id="{F5169C66-5D9B-4C0C-898D-08FEACBCFF03}"/>
                </a:ext>
              </a:extLst>
            </p:cNvPr>
            <p:cNvSpPr>
              <a:spLocks/>
            </p:cNvSpPr>
            <p:nvPr/>
          </p:nvSpPr>
          <p:spPr bwMode="auto">
            <a:xfrm>
              <a:off x="3568" y="1072"/>
              <a:ext cx="55" cy="79"/>
            </a:xfrm>
            <a:custGeom>
              <a:avLst/>
              <a:gdLst>
                <a:gd name="T0" fmla="*/ 177 w 241"/>
                <a:gd name="T1" fmla="*/ 347 h 347"/>
                <a:gd name="T2" fmla="*/ 127 w 241"/>
                <a:gd name="T3" fmla="*/ 316 h 347"/>
                <a:gd name="T4" fmla="*/ 14 w 241"/>
                <a:gd name="T5" fmla="*/ 90 h 347"/>
                <a:gd name="T6" fmla="*/ 39 w 241"/>
                <a:gd name="T7" fmla="*/ 14 h 347"/>
                <a:gd name="T8" fmla="*/ 115 w 241"/>
                <a:gd name="T9" fmla="*/ 39 h 347"/>
                <a:gd name="T10" fmla="*/ 228 w 241"/>
                <a:gd name="T11" fmla="*/ 265 h 347"/>
                <a:gd name="T12" fmla="*/ 202 w 241"/>
                <a:gd name="T13" fmla="*/ 341 h 347"/>
                <a:gd name="T14" fmla="*/ 177 w 241"/>
                <a:gd name="T15" fmla="*/ 347 h 3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347">
                  <a:moveTo>
                    <a:pt x="177" y="347"/>
                  </a:moveTo>
                  <a:cubicBezTo>
                    <a:pt x="156" y="347"/>
                    <a:pt x="136" y="335"/>
                    <a:pt x="127" y="316"/>
                  </a:cubicBezTo>
                  <a:lnTo>
                    <a:pt x="14" y="90"/>
                  </a:lnTo>
                  <a:cubicBezTo>
                    <a:pt x="0" y="62"/>
                    <a:pt x="11" y="28"/>
                    <a:pt x="39" y="14"/>
                  </a:cubicBezTo>
                  <a:cubicBezTo>
                    <a:pt x="67" y="0"/>
                    <a:pt x="101" y="12"/>
                    <a:pt x="115" y="39"/>
                  </a:cubicBezTo>
                  <a:lnTo>
                    <a:pt x="228" y="265"/>
                  </a:lnTo>
                  <a:cubicBezTo>
                    <a:pt x="241" y="293"/>
                    <a:pt x="230" y="327"/>
                    <a:pt x="202" y="341"/>
                  </a:cubicBezTo>
                  <a:cubicBezTo>
                    <a:pt x="194" y="345"/>
                    <a:pt x="185" y="347"/>
                    <a:pt x="177" y="34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46" name="Freeform 24">
              <a:extLst>
                <a:ext uri="{FF2B5EF4-FFF2-40B4-BE49-F238E27FC236}">
                  <a16:creationId xmlns:a16="http://schemas.microsoft.com/office/drawing/2014/main" id="{9B983E68-060F-4985-920F-56BDBBCA1CCE}"/>
                </a:ext>
              </a:extLst>
            </p:cNvPr>
            <p:cNvSpPr>
              <a:spLocks/>
            </p:cNvSpPr>
            <p:nvPr/>
          </p:nvSpPr>
          <p:spPr bwMode="auto">
            <a:xfrm>
              <a:off x="3748" y="1072"/>
              <a:ext cx="55" cy="79"/>
            </a:xfrm>
            <a:custGeom>
              <a:avLst/>
              <a:gdLst>
                <a:gd name="T0" fmla="*/ 64 w 242"/>
                <a:gd name="T1" fmla="*/ 347 h 347"/>
                <a:gd name="T2" fmla="*/ 39 w 242"/>
                <a:gd name="T3" fmla="*/ 341 h 347"/>
                <a:gd name="T4" fmla="*/ 14 w 242"/>
                <a:gd name="T5" fmla="*/ 265 h 347"/>
                <a:gd name="T6" fmla="*/ 126 w 242"/>
                <a:gd name="T7" fmla="*/ 39 h 347"/>
                <a:gd name="T8" fmla="*/ 202 w 242"/>
                <a:gd name="T9" fmla="*/ 14 h 347"/>
                <a:gd name="T10" fmla="*/ 228 w 242"/>
                <a:gd name="T11" fmla="*/ 89 h 347"/>
                <a:gd name="T12" fmla="*/ 115 w 242"/>
                <a:gd name="T13" fmla="*/ 315 h 347"/>
                <a:gd name="T14" fmla="*/ 64 w 242"/>
                <a:gd name="T15" fmla="*/ 347 h 3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2" h="347">
                  <a:moveTo>
                    <a:pt x="64" y="347"/>
                  </a:moveTo>
                  <a:cubicBezTo>
                    <a:pt x="56" y="347"/>
                    <a:pt x="47" y="345"/>
                    <a:pt x="39" y="341"/>
                  </a:cubicBezTo>
                  <a:cubicBezTo>
                    <a:pt x="11" y="327"/>
                    <a:pt x="0" y="293"/>
                    <a:pt x="14" y="265"/>
                  </a:cubicBezTo>
                  <a:lnTo>
                    <a:pt x="126" y="39"/>
                  </a:lnTo>
                  <a:cubicBezTo>
                    <a:pt x="141" y="11"/>
                    <a:pt x="175" y="0"/>
                    <a:pt x="202" y="14"/>
                  </a:cubicBezTo>
                  <a:cubicBezTo>
                    <a:pt x="230" y="28"/>
                    <a:pt x="242" y="62"/>
                    <a:pt x="228" y="89"/>
                  </a:cubicBezTo>
                  <a:lnTo>
                    <a:pt x="115" y="315"/>
                  </a:lnTo>
                  <a:cubicBezTo>
                    <a:pt x="105" y="335"/>
                    <a:pt x="85" y="347"/>
                    <a:pt x="64" y="34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47" name="Freeform 25">
              <a:extLst>
                <a:ext uri="{FF2B5EF4-FFF2-40B4-BE49-F238E27FC236}">
                  <a16:creationId xmlns:a16="http://schemas.microsoft.com/office/drawing/2014/main" id="{29A9046C-E936-4A91-B510-6E52DEEF37FE}"/>
                </a:ext>
              </a:extLst>
            </p:cNvPr>
            <p:cNvSpPr>
              <a:spLocks/>
            </p:cNvSpPr>
            <p:nvPr/>
          </p:nvSpPr>
          <p:spPr bwMode="auto">
            <a:xfrm>
              <a:off x="3439" y="1175"/>
              <a:ext cx="81" cy="53"/>
            </a:xfrm>
            <a:custGeom>
              <a:avLst/>
              <a:gdLst>
                <a:gd name="T0" fmla="*/ 290 w 355"/>
                <a:gd name="T1" fmla="*/ 233 h 233"/>
                <a:gd name="T2" fmla="*/ 265 w 355"/>
                <a:gd name="T3" fmla="*/ 227 h 233"/>
                <a:gd name="T4" fmla="*/ 39 w 355"/>
                <a:gd name="T5" fmla="*/ 114 h 233"/>
                <a:gd name="T6" fmla="*/ 14 w 355"/>
                <a:gd name="T7" fmla="*/ 39 h 233"/>
                <a:gd name="T8" fmla="*/ 90 w 355"/>
                <a:gd name="T9" fmla="*/ 13 h 233"/>
                <a:gd name="T10" fmla="*/ 316 w 355"/>
                <a:gd name="T11" fmla="*/ 126 h 233"/>
                <a:gd name="T12" fmla="*/ 341 w 355"/>
                <a:gd name="T13" fmla="*/ 202 h 233"/>
                <a:gd name="T14" fmla="*/ 290 w 355"/>
                <a:gd name="T15" fmla="*/ 233 h 2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233">
                  <a:moveTo>
                    <a:pt x="290" y="233"/>
                  </a:moveTo>
                  <a:cubicBezTo>
                    <a:pt x="282" y="233"/>
                    <a:pt x="274" y="231"/>
                    <a:pt x="265" y="227"/>
                  </a:cubicBezTo>
                  <a:lnTo>
                    <a:pt x="39" y="114"/>
                  </a:lnTo>
                  <a:cubicBezTo>
                    <a:pt x="11" y="100"/>
                    <a:pt x="0" y="67"/>
                    <a:pt x="14" y="39"/>
                  </a:cubicBezTo>
                  <a:cubicBezTo>
                    <a:pt x="28" y="11"/>
                    <a:pt x="62" y="0"/>
                    <a:pt x="90" y="13"/>
                  </a:cubicBezTo>
                  <a:lnTo>
                    <a:pt x="316" y="126"/>
                  </a:lnTo>
                  <a:cubicBezTo>
                    <a:pt x="344" y="140"/>
                    <a:pt x="355" y="174"/>
                    <a:pt x="341" y="202"/>
                  </a:cubicBezTo>
                  <a:cubicBezTo>
                    <a:pt x="331" y="222"/>
                    <a:pt x="311" y="233"/>
                    <a:pt x="290" y="2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48" name="Freeform 26">
              <a:extLst>
                <a:ext uri="{FF2B5EF4-FFF2-40B4-BE49-F238E27FC236}">
                  <a16:creationId xmlns:a16="http://schemas.microsoft.com/office/drawing/2014/main" id="{8878E3C7-8D01-4FD9-82FE-CB5BC499C716}"/>
                </a:ext>
              </a:extLst>
            </p:cNvPr>
            <p:cNvSpPr>
              <a:spLocks/>
            </p:cNvSpPr>
            <p:nvPr/>
          </p:nvSpPr>
          <p:spPr bwMode="auto">
            <a:xfrm>
              <a:off x="3851" y="1175"/>
              <a:ext cx="81" cy="53"/>
            </a:xfrm>
            <a:custGeom>
              <a:avLst/>
              <a:gdLst>
                <a:gd name="T0" fmla="*/ 64 w 354"/>
                <a:gd name="T1" fmla="*/ 233 h 233"/>
                <a:gd name="T2" fmla="*/ 13 w 354"/>
                <a:gd name="T3" fmla="*/ 202 h 233"/>
                <a:gd name="T4" fmla="*/ 39 w 354"/>
                <a:gd name="T5" fmla="*/ 126 h 233"/>
                <a:gd name="T6" fmla="*/ 265 w 354"/>
                <a:gd name="T7" fmla="*/ 13 h 233"/>
                <a:gd name="T8" fmla="*/ 340 w 354"/>
                <a:gd name="T9" fmla="*/ 39 h 233"/>
                <a:gd name="T10" fmla="*/ 315 w 354"/>
                <a:gd name="T11" fmla="*/ 115 h 233"/>
                <a:gd name="T12" fmla="*/ 89 w 354"/>
                <a:gd name="T13" fmla="*/ 228 h 233"/>
                <a:gd name="T14" fmla="*/ 64 w 354"/>
                <a:gd name="T15" fmla="*/ 233 h 2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4" h="233">
                  <a:moveTo>
                    <a:pt x="64" y="233"/>
                  </a:moveTo>
                  <a:cubicBezTo>
                    <a:pt x="43" y="233"/>
                    <a:pt x="23" y="222"/>
                    <a:pt x="13" y="202"/>
                  </a:cubicBezTo>
                  <a:cubicBezTo>
                    <a:pt x="0" y="174"/>
                    <a:pt x="11" y="140"/>
                    <a:pt x="39" y="126"/>
                  </a:cubicBezTo>
                  <a:lnTo>
                    <a:pt x="265" y="13"/>
                  </a:lnTo>
                  <a:cubicBezTo>
                    <a:pt x="292" y="0"/>
                    <a:pt x="326" y="11"/>
                    <a:pt x="340" y="39"/>
                  </a:cubicBezTo>
                  <a:cubicBezTo>
                    <a:pt x="354" y="67"/>
                    <a:pt x="343" y="101"/>
                    <a:pt x="315" y="115"/>
                  </a:cubicBezTo>
                  <a:lnTo>
                    <a:pt x="89" y="228"/>
                  </a:lnTo>
                  <a:cubicBezTo>
                    <a:pt x="81" y="231"/>
                    <a:pt x="72" y="233"/>
                    <a:pt x="64" y="2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grpSp>
      <p:sp>
        <p:nvSpPr>
          <p:cNvPr id="49" name="Freeform 21">
            <a:extLst>
              <a:ext uri="{FF2B5EF4-FFF2-40B4-BE49-F238E27FC236}">
                <a16:creationId xmlns:a16="http://schemas.microsoft.com/office/drawing/2014/main" id="{496DC78D-47F0-458C-9E32-2ED569EFA0AF}"/>
              </a:ext>
            </a:extLst>
          </p:cNvPr>
          <p:cNvSpPr>
            <a:spLocks noEditPoints="1"/>
          </p:cNvSpPr>
          <p:nvPr/>
        </p:nvSpPr>
        <p:spPr bwMode="auto">
          <a:xfrm>
            <a:off x="7562277" y="2539194"/>
            <a:ext cx="401627" cy="58675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50" name="Group 12">
            <a:extLst>
              <a:ext uri="{FF2B5EF4-FFF2-40B4-BE49-F238E27FC236}">
                <a16:creationId xmlns:a16="http://schemas.microsoft.com/office/drawing/2014/main" id="{ED68BCC5-8CDC-449E-B59C-A28525B99545}"/>
              </a:ext>
            </a:extLst>
          </p:cNvPr>
          <p:cNvGrpSpPr>
            <a:grpSpLocks noChangeAspect="1"/>
          </p:cNvGrpSpPr>
          <p:nvPr/>
        </p:nvGrpSpPr>
        <p:grpSpPr bwMode="auto">
          <a:xfrm>
            <a:off x="6367611" y="3782053"/>
            <a:ext cx="597590" cy="601349"/>
            <a:chOff x="-797" y="1468"/>
            <a:chExt cx="636" cy="640"/>
          </a:xfrm>
          <a:solidFill>
            <a:srgbClr val="466274"/>
          </a:solidFill>
        </p:grpSpPr>
        <p:sp>
          <p:nvSpPr>
            <p:cNvPr id="51" name="Freeform 13">
              <a:extLst>
                <a:ext uri="{FF2B5EF4-FFF2-40B4-BE49-F238E27FC236}">
                  <a16:creationId xmlns:a16="http://schemas.microsoft.com/office/drawing/2014/main" id="{95E55807-42DC-4DD6-A900-7BB926DC688D}"/>
                </a:ext>
              </a:extLst>
            </p:cNvPr>
            <p:cNvSpPr>
              <a:spLocks noEditPoints="1"/>
            </p:cNvSpPr>
            <p:nvPr/>
          </p:nvSpPr>
          <p:spPr bwMode="auto">
            <a:xfrm>
              <a:off x="-654" y="1468"/>
              <a:ext cx="493" cy="640"/>
            </a:xfrm>
            <a:custGeom>
              <a:avLst/>
              <a:gdLst>
                <a:gd name="T0" fmla="*/ 1372 w 2173"/>
                <a:gd name="T1" fmla="*/ 0 h 2822"/>
                <a:gd name="T2" fmla="*/ 621 w 2173"/>
                <a:gd name="T3" fmla="*/ 0 h 2822"/>
                <a:gd name="T4" fmla="*/ 762 w 2173"/>
                <a:gd name="T5" fmla="*/ 226 h 2822"/>
                <a:gd name="T6" fmla="*/ 1242 w 2173"/>
                <a:gd name="T7" fmla="*/ 226 h 2822"/>
                <a:gd name="T8" fmla="*/ 1242 w 2173"/>
                <a:gd name="T9" fmla="*/ 931 h 2822"/>
                <a:gd name="T10" fmla="*/ 1947 w 2173"/>
                <a:gd name="T11" fmla="*/ 931 h 2822"/>
                <a:gd name="T12" fmla="*/ 1947 w 2173"/>
                <a:gd name="T13" fmla="*/ 2596 h 2822"/>
                <a:gd name="T14" fmla="*/ 226 w 2173"/>
                <a:gd name="T15" fmla="*/ 2596 h 2822"/>
                <a:gd name="T16" fmla="*/ 226 w 2173"/>
                <a:gd name="T17" fmla="*/ 1217 h 2822"/>
                <a:gd name="T18" fmla="*/ 0 w 2173"/>
                <a:gd name="T19" fmla="*/ 1193 h 2822"/>
                <a:gd name="T20" fmla="*/ 0 w 2173"/>
                <a:gd name="T21" fmla="*/ 2822 h 2822"/>
                <a:gd name="T22" fmla="*/ 2173 w 2173"/>
                <a:gd name="T23" fmla="*/ 2822 h 2822"/>
                <a:gd name="T24" fmla="*/ 2173 w 2173"/>
                <a:gd name="T25" fmla="*/ 832 h 2822"/>
                <a:gd name="T26" fmla="*/ 1372 w 2173"/>
                <a:gd name="T27" fmla="*/ 0 h 2822"/>
                <a:gd name="T28" fmla="*/ 1411 w 2173"/>
                <a:gd name="T29" fmla="*/ 762 h 2822"/>
                <a:gd name="T30" fmla="*/ 1411 w 2173"/>
                <a:gd name="T31" fmla="*/ 377 h 2822"/>
                <a:gd name="T32" fmla="*/ 1783 w 2173"/>
                <a:gd name="T33" fmla="*/ 762 h 2822"/>
                <a:gd name="T34" fmla="*/ 1411 w 2173"/>
                <a:gd name="T35" fmla="*/ 762 h 2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3" h="2822">
                  <a:moveTo>
                    <a:pt x="1372" y="0"/>
                  </a:moveTo>
                  <a:lnTo>
                    <a:pt x="621" y="0"/>
                  </a:lnTo>
                  <a:lnTo>
                    <a:pt x="762" y="226"/>
                  </a:lnTo>
                  <a:lnTo>
                    <a:pt x="1242" y="226"/>
                  </a:lnTo>
                  <a:lnTo>
                    <a:pt x="1242" y="931"/>
                  </a:lnTo>
                  <a:lnTo>
                    <a:pt x="1947" y="931"/>
                  </a:lnTo>
                  <a:lnTo>
                    <a:pt x="1947" y="2596"/>
                  </a:lnTo>
                  <a:lnTo>
                    <a:pt x="226" y="2596"/>
                  </a:lnTo>
                  <a:lnTo>
                    <a:pt x="226" y="1217"/>
                  </a:lnTo>
                  <a:lnTo>
                    <a:pt x="0" y="1193"/>
                  </a:lnTo>
                  <a:lnTo>
                    <a:pt x="0" y="2822"/>
                  </a:lnTo>
                  <a:lnTo>
                    <a:pt x="2173" y="2822"/>
                  </a:lnTo>
                  <a:lnTo>
                    <a:pt x="2173" y="832"/>
                  </a:lnTo>
                  <a:lnTo>
                    <a:pt x="1372" y="0"/>
                  </a:lnTo>
                  <a:close/>
                  <a:moveTo>
                    <a:pt x="1411" y="762"/>
                  </a:moveTo>
                  <a:lnTo>
                    <a:pt x="1411" y="377"/>
                  </a:lnTo>
                  <a:lnTo>
                    <a:pt x="1783" y="762"/>
                  </a:lnTo>
                  <a:lnTo>
                    <a:pt x="1411" y="76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52" name="Rectangle 14">
              <a:extLst>
                <a:ext uri="{FF2B5EF4-FFF2-40B4-BE49-F238E27FC236}">
                  <a16:creationId xmlns:a16="http://schemas.microsoft.com/office/drawing/2014/main" id="{34832CF0-9186-4D9A-8C19-9B89D9DAD035}"/>
                </a:ext>
              </a:extLst>
            </p:cNvPr>
            <p:cNvSpPr>
              <a:spLocks noChangeArrowheads="1"/>
            </p:cNvSpPr>
            <p:nvPr/>
          </p:nvSpPr>
          <p:spPr bwMode="auto">
            <a:xfrm>
              <a:off x="-551" y="1775"/>
              <a:ext cx="281" cy="2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53" name="Rectangle 15">
              <a:extLst>
                <a:ext uri="{FF2B5EF4-FFF2-40B4-BE49-F238E27FC236}">
                  <a16:creationId xmlns:a16="http://schemas.microsoft.com/office/drawing/2014/main" id="{FF879FD3-6A75-4E77-90F7-6496B8EDAB5B}"/>
                </a:ext>
              </a:extLst>
            </p:cNvPr>
            <p:cNvSpPr>
              <a:spLocks noChangeArrowheads="1"/>
            </p:cNvSpPr>
            <p:nvPr/>
          </p:nvSpPr>
          <p:spPr bwMode="auto">
            <a:xfrm>
              <a:off x="-551" y="1865"/>
              <a:ext cx="281" cy="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54" name="Rectangle 16">
              <a:extLst>
                <a:ext uri="{FF2B5EF4-FFF2-40B4-BE49-F238E27FC236}">
                  <a16:creationId xmlns:a16="http://schemas.microsoft.com/office/drawing/2014/main" id="{C8CA5BB5-7EB8-45B4-9988-E61717A38B08}"/>
                </a:ext>
              </a:extLst>
            </p:cNvPr>
            <p:cNvSpPr>
              <a:spLocks noChangeArrowheads="1"/>
            </p:cNvSpPr>
            <p:nvPr/>
          </p:nvSpPr>
          <p:spPr bwMode="auto">
            <a:xfrm>
              <a:off x="-551" y="1954"/>
              <a:ext cx="281" cy="2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sp>
          <p:nvSpPr>
            <p:cNvPr id="55" name="Freeform 17">
              <a:extLst>
                <a:ext uri="{FF2B5EF4-FFF2-40B4-BE49-F238E27FC236}">
                  <a16:creationId xmlns:a16="http://schemas.microsoft.com/office/drawing/2014/main" id="{DF7E6CC4-2F12-45C2-AD0A-21DD631DC086}"/>
                </a:ext>
              </a:extLst>
            </p:cNvPr>
            <p:cNvSpPr>
              <a:spLocks noEditPoints="1"/>
            </p:cNvSpPr>
            <p:nvPr/>
          </p:nvSpPr>
          <p:spPr bwMode="auto">
            <a:xfrm>
              <a:off x="-797" y="1480"/>
              <a:ext cx="301" cy="311"/>
            </a:xfrm>
            <a:custGeom>
              <a:avLst/>
              <a:gdLst>
                <a:gd name="T0" fmla="*/ 1193 w 1328"/>
                <a:gd name="T1" fmla="*/ 837 h 1373"/>
                <a:gd name="T2" fmla="*/ 1325 w 1328"/>
                <a:gd name="T3" fmla="*/ 485 h 1373"/>
                <a:gd name="T4" fmla="*/ 822 w 1328"/>
                <a:gd name="T5" fmla="*/ 7 h 1373"/>
                <a:gd name="T6" fmla="*/ 342 w 1328"/>
                <a:gd name="T7" fmla="*/ 509 h 1373"/>
                <a:gd name="T8" fmla="*/ 468 w 1328"/>
                <a:gd name="T9" fmla="*/ 828 h 1373"/>
                <a:gd name="T10" fmla="*/ 247 w 1328"/>
                <a:gd name="T11" fmla="*/ 924 h 1373"/>
                <a:gd name="T12" fmla="*/ 26 w 1328"/>
                <a:gd name="T13" fmla="*/ 1160 h 1373"/>
                <a:gd name="T14" fmla="*/ 1 w 1328"/>
                <a:gd name="T15" fmla="*/ 1240 h 1373"/>
                <a:gd name="T16" fmla="*/ 137 w 1328"/>
                <a:gd name="T17" fmla="*/ 1372 h 1373"/>
                <a:gd name="T18" fmla="*/ 216 w 1328"/>
                <a:gd name="T19" fmla="*/ 1343 h 1373"/>
                <a:gd name="T20" fmla="*/ 440 w 1328"/>
                <a:gd name="T21" fmla="*/ 1107 h 1373"/>
                <a:gd name="T22" fmla="*/ 525 w 1328"/>
                <a:gd name="T23" fmla="*/ 884 h 1373"/>
                <a:gd name="T24" fmla="*/ 848 w 1328"/>
                <a:gd name="T25" fmla="*/ 993 h 1373"/>
                <a:gd name="T26" fmla="*/ 1193 w 1328"/>
                <a:gd name="T27" fmla="*/ 837 h 1373"/>
                <a:gd name="T28" fmla="*/ 626 w 1328"/>
                <a:gd name="T29" fmla="*/ 720 h 1373"/>
                <a:gd name="T30" fmla="*/ 532 w 1328"/>
                <a:gd name="T31" fmla="*/ 506 h 1373"/>
                <a:gd name="T32" fmla="*/ 827 w 1328"/>
                <a:gd name="T33" fmla="*/ 197 h 1373"/>
                <a:gd name="T34" fmla="*/ 1135 w 1328"/>
                <a:gd name="T35" fmla="*/ 490 h 1373"/>
                <a:gd name="T36" fmla="*/ 843 w 1328"/>
                <a:gd name="T37" fmla="*/ 803 h 1373"/>
                <a:gd name="T38" fmla="*/ 626 w 1328"/>
                <a:gd name="T39" fmla="*/ 720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28" h="1373">
                  <a:moveTo>
                    <a:pt x="1193" y="837"/>
                  </a:moveTo>
                  <a:cubicBezTo>
                    <a:pt x="1285" y="740"/>
                    <a:pt x="1328" y="613"/>
                    <a:pt x="1325" y="485"/>
                  </a:cubicBezTo>
                  <a:cubicBezTo>
                    <a:pt x="1318" y="220"/>
                    <a:pt x="1087" y="0"/>
                    <a:pt x="822" y="7"/>
                  </a:cubicBezTo>
                  <a:cubicBezTo>
                    <a:pt x="554" y="15"/>
                    <a:pt x="335" y="241"/>
                    <a:pt x="342" y="509"/>
                  </a:cubicBezTo>
                  <a:cubicBezTo>
                    <a:pt x="345" y="624"/>
                    <a:pt x="388" y="737"/>
                    <a:pt x="468" y="828"/>
                  </a:cubicBezTo>
                  <a:lnTo>
                    <a:pt x="247" y="924"/>
                  </a:lnTo>
                  <a:lnTo>
                    <a:pt x="26" y="1160"/>
                  </a:lnTo>
                  <a:cubicBezTo>
                    <a:pt x="8" y="1183"/>
                    <a:pt x="0" y="1212"/>
                    <a:pt x="1" y="1240"/>
                  </a:cubicBezTo>
                  <a:cubicBezTo>
                    <a:pt x="3" y="1311"/>
                    <a:pt x="64" y="1373"/>
                    <a:pt x="137" y="1372"/>
                  </a:cubicBezTo>
                  <a:cubicBezTo>
                    <a:pt x="166" y="1371"/>
                    <a:pt x="192" y="1361"/>
                    <a:pt x="216" y="1343"/>
                  </a:cubicBezTo>
                  <a:lnTo>
                    <a:pt x="440" y="1107"/>
                  </a:lnTo>
                  <a:lnTo>
                    <a:pt x="525" y="884"/>
                  </a:lnTo>
                  <a:cubicBezTo>
                    <a:pt x="619" y="959"/>
                    <a:pt x="733" y="996"/>
                    <a:pt x="848" y="993"/>
                  </a:cubicBezTo>
                  <a:cubicBezTo>
                    <a:pt x="974" y="989"/>
                    <a:pt x="1098" y="937"/>
                    <a:pt x="1193" y="837"/>
                  </a:cubicBezTo>
                  <a:close/>
                  <a:moveTo>
                    <a:pt x="626" y="720"/>
                  </a:moveTo>
                  <a:cubicBezTo>
                    <a:pt x="565" y="662"/>
                    <a:pt x="534" y="585"/>
                    <a:pt x="532" y="506"/>
                  </a:cubicBezTo>
                  <a:cubicBezTo>
                    <a:pt x="528" y="345"/>
                    <a:pt x="661" y="202"/>
                    <a:pt x="827" y="197"/>
                  </a:cubicBezTo>
                  <a:cubicBezTo>
                    <a:pt x="988" y="193"/>
                    <a:pt x="1131" y="326"/>
                    <a:pt x="1135" y="490"/>
                  </a:cubicBezTo>
                  <a:cubicBezTo>
                    <a:pt x="1140" y="658"/>
                    <a:pt x="1006" y="798"/>
                    <a:pt x="843" y="803"/>
                  </a:cubicBezTo>
                  <a:cubicBezTo>
                    <a:pt x="765" y="805"/>
                    <a:pt x="687" y="776"/>
                    <a:pt x="626" y="72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800" b="0" i="0" u="none" strike="noStrike" kern="0" cap="none" spc="0" normalizeH="0" baseline="0" noProof="0">
                <a:ln>
                  <a:noFill/>
                </a:ln>
                <a:solidFill>
                  <a:sysClr val="windowText" lastClr="000000"/>
                </a:solidFill>
                <a:effectLst/>
                <a:uLnTx/>
                <a:uFillTx/>
                <a:cs typeface="+mn-ea"/>
                <a:sym typeface="+mn-lt"/>
              </a:endParaRPr>
            </a:p>
          </p:txBody>
        </p:sp>
      </p:grpSp>
      <p:sp>
        <p:nvSpPr>
          <p:cNvPr id="56" name="Freeform 101">
            <a:extLst>
              <a:ext uri="{FF2B5EF4-FFF2-40B4-BE49-F238E27FC236}">
                <a16:creationId xmlns:a16="http://schemas.microsoft.com/office/drawing/2014/main" id="{79807BAC-1BAE-4BE2-A191-63AA94BEF160}"/>
              </a:ext>
            </a:extLst>
          </p:cNvPr>
          <p:cNvSpPr>
            <a:spLocks noEditPoints="1"/>
          </p:cNvSpPr>
          <p:nvPr/>
        </p:nvSpPr>
        <p:spPr bwMode="auto">
          <a:xfrm>
            <a:off x="2080343" y="2588883"/>
            <a:ext cx="735494" cy="487376"/>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57" name="Freeform 74">
            <a:extLst>
              <a:ext uri="{FF2B5EF4-FFF2-40B4-BE49-F238E27FC236}">
                <a16:creationId xmlns:a16="http://schemas.microsoft.com/office/drawing/2014/main" id="{2D455406-EBBE-4159-872D-C197872302AC}"/>
              </a:ext>
            </a:extLst>
          </p:cNvPr>
          <p:cNvSpPr>
            <a:spLocks noEditPoints="1"/>
          </p:cNvSpPr>
          <p:nvPr/>
        </p:nvSpPr>
        <p:spPr bwMode="auto">
          <a:xfrm>
            <a:off x="4307127" y="2617570"/>
            <a:ext cx="554382" cy="430003"/>
          </a:xfrm>
          <a:custGeom>
            <a:avLst/>
            <a:gdLst/>
            <a:ahLst/>
            <a:cxnLst>
              <a:cxn ang="0">
                <a:pos x="66" y="17"/>
              </a:cxn>
              <a:cxn ang="0">
                <a:pos x="47" y="30"/>
              </a:cxn>
              <a:cxn ang="0">
                <a:pos x="37" y="36"/>
              </a:cxn>
              <a:cxn ang="0">
                <a:pos x="36" y="36"/>
              </a:cxn>
              <a:cxn ang="0">
                <a:pos x="36" y="36"/>
              </a:cxn>
              <a:cxn ang="0">
                <a:pos x="26" y="30"/>
              </a:cxn>
              <a:cxn ang="0">
                <a:pos x="7" y="17"/>
              </a:cxn>
              <a:cxn ang="0">
                <a:pos x="0" y="7"/>
              </a:cxn>
              <a:cxn ang="0">
                <a:pos x="7" y="0"/>
              </a:cxn>
              <a:cxn ang="0">
                <a:pos x="66" y="0"/>
              </a:cxn>
              <a:cxn ang="0">
                <a:pos x="72" y="6"/>
              </a:cxn>
              <a:cxn ang="0">
                <a:pos x="66" y="17"/>
              </a:cxn>
              <a:cxn ang="0">
                <a:pos x="72" y="50"/>
              </a:cxn>
              <a:cxn ang="0">
                <a:pos x="66" y="56"/>
              </a:cxn>
              <a:cxn ang="0">
                <a:pos x="7" y="56"/>
              </a:cxn>
              <a:cxn ang="0">
                <a:pos x="0" y="50"/>
              </a:cxn>
              <a:cxn ang="0">
                <a:pos x="0" y="18"/>
              </a:cxn>
              <a:cxn ang="0">
                <a:pos x="5" y="21"/>
              </a:cxn>
              <a:cxn ang="0">
                <a:pos x="24" y="35"/>
              </a:cxn>
              <a:cxn ang="0">
                <a:pos x="36" y="41"/>
              </a:cxn>
              <a:cxn ang="0">
                <a:pos x="36" y="41"/>
              </a:cxn>
              <a:cxn ang="0">
                <a:pos x="37" y="41"/>
              </a:cxn>
              <a:cxn ang="0">
                <a:pos x="48" y="35"/>
              </a:cxn>
              <a:cxn ang="0">
                <a:pos x="68" y="21"/>
              </a:cxn>
              <a:cxn ang="0">
                <a:pos x="72" y="18"/>
              </a:cxn>
              <a:cxn ang="0">
                <a:pos x="72" y="50"/>
              </a:cxn>
            </a:cxnLst>
            <a:rect l="0" t="0" r="r" b="b"/>
            <a:pathLst>
              <a:path w="72" h="56">
                <a:moveTo>
                  <a:pt x="66" y="17"/>
                </a:moveTo>
                <a:cubicBezTo>
                  <a:pt x="59" y="21"/>
                  <a:pt x="53" y="26"/>
                  <a:pt x="47" y="30"/>
                </a:cubicBezTo>
                <a:cubicBezTo>
                  <a:pt x="44" y="32"/>
                  <a:pt x="40" y="36"/>
                  <a:pt x="37" y="36"/>
                </a:cubicBezTo>
                <a:cubicBezTo>
                  <a:pt x="36" y="36"/>
                  <a:pt x="36" y="36"/>
                  <a:pt x="36" y="36"/>
                </a:cubicBezTo>
                <a:cubicBezTo>
                  <a:pt x="36" y="36"/>
                  <a:pt x="36" y="36"/>
                  <a:pt x="36" y="36"/>
                </a:cubicBezTo>
                <a:cubicBezTo>
                  <a:pt x="33" y="36"/>
                  <a:pt x="29" y="32"/>
                  <a:pt x="26" y="30"/>
                </a:cubicBezTo>
                <a:cubicBezTo>
                  <a:pt x="20" y="26"/>
                  <a:pt x="14" y="21"/>
                  <a:pt x="7" y="17"/>
                </a:cubicBezTo>
                <a:cubicBezTo>
                  <a:pt x="5" y="15"/>
                  <a:pt x="0" y="11"/>
                  <a:pt x="0" y="7"/>
                </a:cubicBezTo>
                <a:cubicBezTo>
                  <a:pt x="0" y="3"/>
                  <a:pt x="3" y="0"/>
                  <a:pt x="7" y="0"/>
                </a:cubicBezTo>
                <a:cubicBezTo>
                  <a:pt x="66" y="0"/>
                  <a:pt x="66" y="0"/>
                  <a:pt x="66" y="0"/>
                </a:cubicBezTo>
                <a:cubicBezTo>
                  <a:pt x="70" y="0"/>
                  <a:pt x="72" y="2"/>
                  <a:pt x="72" y="6"/>
                </a:cubicBezTo>
                <a:cubicBezTo>
                  <a:pt x="72" y="11"/>
                  <a:pt x="69" y="15"/>
                  <a:pt x="66" y="17"/>
                </a:cubicBezTo>
                <a:close/>
                <a:moveTo>
                  <a:pt x="72" y="50"/>
                </a:moveTo>
                <a:cubicBezTo>
                  <a:pt x="72" y="53"/>
                  <a:pt x="70" y="56"/>
                  <a:pt x="66" y="56"/>
                </a:cubicBezTo>
                <a:cubicBezTo>
                  <a:pt x="7" y="56"/>
                  <a:pt x="7" y="56"/>
                  <a:pt x="7" y="56"/>
                </a:cubicBezTo>
                <a:cubicBezTo>
                  <a:pt x="3" y="56"/>
                  <a:pt x="0" y="53"/>
                  <a:pt x="0" y="50"/>
                </a:cubicBezTo>
                <a:cubicBezTo>
                  <a:pt x="0" y="18"/>
                  <a:pt x="0" y="18"/>
                  <a:pt x="0" y="18"/>
                </a:cubicBezTo>
                <a:cubicBezTo>
                  <a:pt x="2" y="19"/>
                  <a:pt x="3" y="20"/>
                  <a:pt x="5" y="21"/>
                </a:cubicBezTo>
                <a:cubicBezTo>
                  <a:pt x="11" y="26"/>
                  <a:pt x="18" y="30"/>
                  <a:pt x="24" y="35"/>
                </a:cubicBezTo>
                <a:cubicBezTo>
                  <a:pt x="28" y="38"/>
                  <a:pt x="32" y="41"/>
                  <a:pt x="36" y="41"/>
                </a:cubicBezTo>
                <a:cubicBezTo>
                  <a:pt x="36" y="41"/>
                  <a:pt x="36" y="41"/>
                  <a:pt x="36" y="41"/>
                </a:cubicBezTo>
                <a:cubicBezTo>
                  <a:pt x="37" y="41"/>
                  <a:pt x="37" y="41"/>
                  <a:pt x="37" y="41"/>
                </a:cubicBezTo>
                <a:cubicBezTo>
                  <a:pt x="41" y="41"/>
                  <a:pt x="45" y="38"/>
                  <a:pt x="48" y="35"/>
                </a:cubicBezTo>
                <a:cubicBezTo>
                  <a:pt x="55" y="30"/>
                  <a:pt x="62" y="26"/>
                  <a:pt x="68" y="21"/>
                </a:cubicBezTo>
                <a:cubicBezTo>
                  <a:pt x="70" y="20"/>
                  <a:pt x="71" y="19"/>
                  <a:pt x="72" y="18"/>
                </a:cubicBezTo>
                <a:lnTo>
                  <a:pt x="72" y="50"/>
                </a:ln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58" name="Group 15">
            <a:extLst>
              <a:ext uri="{FF2B5EF4-FFF2-40B4-BE49-F238E27FC236}">
                <a16:creationId xmlns:a16="http://schemas.microsoft.com/office/drawing/2014/main" id="{E2F98BE3-B9BC-4BA7-9733-FB3991F0D2CF}"/>
              </a:ext>
            </a:extLst>
          </p:cNvPr>
          <p:cNvGrpSpPr/>
          <p:nvPr/>
        </p:nvGrpSpPr>
        <p:grpSpPr>
          <a:xfrm>
            <a:off x="6490480" y="5074630"/>
            <a:ext cx="663995" cy="566827"/>
            <a:chOff x="3440113" y="1050925"/>
            <a:chExt cx="390525" cy="333376"/>
          </a:xfrm>
          <a:solidFill>
            <a:srgbClr val="466274"/>
          </a:solidFill>
        </p:grpSpPr>
        <p:sp>
          <p:nvSpPr>
            <p:cNvPr id="59" name="Freeform 8">
              <a:extLst>
                <a:ext uri="{FF2B5EF4-FFF2-40B4-BE49-F238E27FC236}">
                  <a16:creationId xmlns:a16="http://schemas.microsoft.com/office/drawing/2014/main" id="{E3C70F96-8EF3-4F2C-A93B-F274CA4C58FC}"/>
                </a:ext>
              </a:extLst>
            </p:cNvPr>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60" name="Rectangle 9">
              <a:extLst>
                <a:ext uri="{FF2B5EF4-FFF2-40B4-BE49-F238E27FC236}">
                  <a16:creationId xmlns:a16="http://schemas.microsoft.com/office/drawing/2014/main" id="{CCCDEDA1-68B7-4CD3-91BD-4194530B7BAF}"/>
                </a:ext>
              </a:extLst>
            </p:cNvPr>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61" name="Freeform 10">
              <a:extLst>
                <a:ext uri="{FF2B5EF4-FFF2-40B4-BE49-F238E27FC236}">
                  <a16:creationId xmlns:a16="http://schemas.microsoft.com/office/drawing/2014/main" id="{3E05DFDB-1232-49AC-A4FD-3D7749E49E35}"/>
                </a:ext>
              </a:extLst>
            </p:cNvPr>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62" name="Freeform 11">
              <a:extLst>
                <a:ext uri="{FF2B5EF4-FFF2-40B4-BE49-F238E27FC236}">
                  <a16:creationId xmlns:a16="http://schemas.microsoft.com/office/drawing/2014/main" id="{3601B876-9C31-42C8-9CD3-62DB8212FBD4}"/>
                </a:ext>
              </a:extLst>
            </p:cNvPr>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63" name="Freeform 12">
              <a:extLst>
                <a:ext uri="{FF2B5EF4-FFF2-40B4-BE49-F238E27FC236}">
                  <a16:creationId xmlns:a16="http://schemas.microsoft.com/office/drawing/2014/main" id="{5CEF89ED-F390-4095-8102-FE98E17C9D5E}"/>
                </a:ext>
              </a:extLst>
            </p:cNvPr>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64" name="Freeform 13">
              <a:extLst>
                <a:ext uri="{FF2B5EF4-FFF2-40B4-BE49-F238E27FC236}">
                  <a16:creationId xmlns:a16="http://schemas.microsoft.com/office/drawing/2014/main" id="{CB678873-83D0-483A-B300-8BD46E2EAB50}"/>
                </a:ext>
              </a:extLst>
            </p:cNvPr>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65" name="Group 44">
            <a:extLst>
              <a:ext uri="{FF2B5EF4-FFF2-40B4-BE49-F238E27FC236}">
                <a16:creationId xmlns:a16="http://schemas.microsoft.com/office/drawing/2014/main" id="{E33A79B5-1BB0-4DD2-A3FA-6E0FBAA280F5}"/>
              </a:ext>
            </a:extLst>
          </p:cNvPr>
          <p:cNvGrpSpPr/>
          <p:nvPr/>
        </p:nvGrpSpPr>
        <p:grpSpPr>
          <a:xfrm>
            <a:off x="1178010" y="2524088"/>
            <a:ext cx="542181" cy="616967"/>
            <a:chOff x="2927811" y="2108124"/>
            <a:chExt cx="361887" cy="411804"/>
          </a:xfrm>
          <a:solidFill>
            <a:srgbClr val="466274"/>
          </a:solidFill>
        </p:grpSpPr>
        <p:sp>
          <p:nvSpPr>
            <p:cNvPr id="66" name="Freeform 68">
              <a:extLst>
                <a:ext uri="{FF2B5EF4-FFF2-40B4-BE49-F238E27FC236}">
                  <a16:creationId xmlns:a16="http://schemas.microsoft.com/office/drawing/2014/main" id="{B510D424-A472-461B-A18F-D42AB6D69CCD}"/>
                </a:ext>
              </a:extLst>
            </p:cNvPr>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67" name="Freeform 69">
              <a:extLst>
                <a:ext uri="{FF2B5EF4-FFF2-40B4-BE49-F238E27FC236}">
                  <a16:creationId xmlns:a16="http://schemas.microsoft.com/office/drawing/2014/main" id="{7A221E4E-C414-42AE-88E3-9B6D05B28AE2}"/>
                </a:ext>
              </a:extLst>
            </p:cNvPr>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68" name="Freeform 70">
              <a:extLst>
                <a:ext uri="{FF2B5EF4-FFF2-40B4-BE49-F238E27FC236}">
                  <a16:creationId xmlns:a16="http://schemas.microsoft.com/office/drawing/2014/main" id="{13D3445E-74E2-48C4-82E5-0CB382A7CEFB}"/>
                </a:ext>
              </a:extLst>
            </p:cNvPr>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69" name="Freeform 71">
              <a:extLst>
                <a:ext uri="{FF2B5EF4-FFF2-40B4-BE49-F238E27FC236}">
                  <a16:creationId xmlns:a16="http://schemas.microsoft.com/office/drawing/2014/main" id="{C4996A6E-1BF1-404A-894C-4F50B855F92A}"/>
                </a:ext>
              </a:extLst>
            </p:cNvPr>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70" name="Group 46">
            <a:extLst>
              <a:ext uri="{FF2B5EF4-FFF2-40B4-BE49-F238E27FC236}">
                <a16:creationId xmlns:a16="http://schemas.microsoft.com/office/drawing/2014/main" id="{7E6B10E3-3364-4396-93D9-F62D37EF0104}"/>
              </a:ext>
            </a:extLst>
          </p:cNvPr>
          <p:cNvGrpSpPr/>
          <p:nvPr/>
        </p:nvGrpSpPr>
        <p:grpSpPr>
          <a:xfrm>
            <a:off x="2124935" y="5081813"/>
            <a:ext cx="633488" cy="552460"/>
            <a:chOff x="5368132" y="3540125"/>
            <a:chExt cx="465138" cy="435769"/>
          </a:xfrm>
          <a:solidFill>
            <a:srgbClr val="466274"/>
          </a:solidFill>
        </p:grpSpPr>
        <p:sp>
          <p:nvSpPr>
            <p:cNvPr id="71" name="AutoShape 110">
              <a:extLst>
                <a:ext uri="{FF2B5EF4-FFF2-40B4-BE49-F238E27FC236}">
                  <a16:creationId xmlns:a16="http://schemas.microsoft.com/office/drawing/2014/main" id="{8069938B-EDB5-4C85-A338-764A9A9EB789}"/>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72" name="AutoShape 111">
              <a:extLst>
                <a:ext uri="{FF2B5EF4-FFF2-40B4-BE49-F238E27FC236}">
                  <a16:creationId xmlns:a16="http://schemas.microsoft.com/office/drawing/2014/main" id="{91F5DDBB-D0A3-4D42-B948-6C5679FF688E}"/>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grpSp>
      <p:grpSp>
        <p:nvGrpSpPr>
          <p:cNvPr id="73" name="Group 63">
            <a:extLst>
              <a:ext uri="{FF2B5EF4-FFF2-40B4-BE49-F238E27FC236}">
                <a16:creationId xmlns:a16="http://schemas.microsoft.com/office/drawing/2014/main" id="{7F5D806D-3624-4DE3-8A51-43F712972D53}"/>
              </a:ext>
            </a:extLst>
          </p:cNvPr>
          <p:cNvGrpSpPr/>
          <p:nvPr/>
        </p:nvGrpSpPr>
        <p:grpSpPr>
          <a:xfrm>
            <a:off x="3268504" y="5041867"/>
            <a:ext cx="563574" cy="617342"/>
            <a:chOff x="7287419" y="4435475"/>
            <a:chExt cx="464344" cy="465138"/>
          </a:xfrm>
          <a:solidFill>
            <a:srgbClr val="466274"/>
          </a:solidFill>
        </p:grpSpPr>
        <p:sp>
          <p:nvSpPr>
            <p:cNvPr id="74" name="AutoShape 18">
              <a:extLst>
                <a:ext uri="{FF2B5EF4-FFF2-40B4-BE49-F238E27FC236}">
                  <a16:creationId xmlns:a16="http://schemas.microsoft.com/office/drawing/2014/main" id="{BF61126B-AD24-406A-8BC7-D5D15A2A0E09}"/>
                </a:ext>
              </a:extLst>
            </p:cNvPr>
            <p:cNvSpPr>
              <a:spLocks/>
            </p:cNvSpPr>
            <p:nvPr/>
          </p:nvSpPr>
          <p:spPr bwMode="auto">
            <a:xfrm>
              <a:off x="7287419" y="4435475"/>
              <a:ext cx="464344"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75" name="AutoShape 19">
              <a:extLst>
                <a:ext uri="{FF2B5EF4-FFF2-40B4-BE49-F238E27FC236}">
                  <a16:creationId xmlns:a16="http://schemas.microsoft.com/office/drawing/2014/main" id="{CB8A598F-B816-42A8-9731-17BB68F262E0}"/>
                </a:ext>
              </a:extLst>
            </p:cNvPr>
            <p:cNvSpPr>
              <a:spLocks/>
            </p:cNvSpPr>
            <p:nvPr/>
          </p:nvSpPr>
          <p:spPr bwMode="auto">
            <a:xfrm>
              <a:off x="7389019" y="4610100"/>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76" name="AutoShape 20">
              <a:extLst>
                <a:ext uri="{FF2B5EF4-FFF2-40B4-BE49-F238E27FC236}">
                  <a16:creationId xmlns:a16="http://schemas.microsoft.com/office/drawing/2014/main" id="{58CA7836-52E6-4AF4-B22A-843B32793387}"/>
                </a:ext>
              </a:extLst>
            </p:cNvPr>
            <p:cNvSpPr>
              <a:spLocks/>
            </p:cNvSpPr>
            <p:nvPr/>
          </p:nvSpPr>
          <p:spPr bwMode="auto">
            <a:xfrm>
              <a:off x="7389019" y="4682332"/>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77" name="AutoShape 21">
              <a:extLst>
                <a:ext uri="{FF2B5EF4-FFF2-40B4-BE49-F238E27FC236}">
                  <a16:creationId xmlns:a16="http://schemas.microsoft.com/office/drawing/2014/main" id="{BB63CC73-FC96-4863-A88B-D5427C312239}"/>
                </a:ext>
              </a:extLst>
            </p:cNvPr>
            <p:cNvSpPr>
              <a:spLocks/>
            </p:cNvSpPr>
            <p:nvPr/>
          </p:nvSpPr>
          <p:spPr bwMode="auto">
            <a:xfrm>
              <a:off x="7389019" y="4755357"/>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78" name="AutoShape 22">
              <a:extLst>
                <a:ext uri="{FF2B5EF4-FFF2-40B4-BE49-F238E27FC236}">
                  <a16:creationId xmlns:a16="http://schemas.microsoft.com/office/drawing/2014/main" id="{06EA2825-97AB-4AD6-951F-4A356929A8BD}"/>
                </a:ext>
              </a:extLst>
            </p:cNvPr>
            <p:cNvSpPr>
              <a:spLocks/>
            </p:cNvSpPr>
            <p:nvPr/>
          </p:nvSpPr>
          <p:spPr bwMode="auto">
            <a:xfrm>
              <a:off x="7490619" y="4755357"/>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79" name="AutoShape 23">
              <a:extLst>
                <a:ext uri="{FF2B5EF4-FFF2-40B4-BE49-F238E27FC236}">
                  <a16:creationId xmlns:a16="http://schemas.microsoft.com/office/drawing/2014/main" id="{01563AE4-DE5C-4F7D-9BE8-9F856250D6B6}"/>
                </a:ext>
              </a:extLst>
            </p:cNvPr>
            <p:cNvSpPr>
              <a:spLocks/>
            </p:cNvSpPr>
            <p:nvPr/>
          </p:nvSpPr>
          <p:spPr bwMode="auto">
            <a:xfrm>
              <a:off x="7490619" y="4682332"/>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80" name="AutoShape 24">
              <a:extLst>
                <a:ext uri="{FF2B5EF4-FFF2-40B4-BE49-F238E27FC236}">
                  <a16:creationId xmlns:a16="http://schemas.microsoft.com/office/drawing/2014/main" id="{D9EC28D6-2DCF-40DB-9CE6-5A33B8A4C95C}"/>
                </a:ext>
              </a:extLst>
            </p:cNvPr>
            <p:cNvSpPr>
              <a:spLocks/>
            </p:cNvSpPr>
            <p:nvPr/>
          </p:nvSpPr>
          <p:spPr bwMode="auto">
            <a:xfrm>
              <a:off x="7490619" y="4610100"/>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81" name="AutoShape 25">
              <a:extLst>
                <a:ext uri="{FF2B5EF4-FFF2-40B4-BE49-F238E27FC236}">
                  <a16:creationId xmlns:a16="http://schemas.microsoft.com/office/drawing/2014/main" id="{BA416D86-D9C5-4C59-B8B5-55667DD04BD9}"/>
                </a:ext>
              </a:extLst>
            </p:cNvPr>
            <p:cNvSpPr>
              <a:spLocks/>
            </p:cNvSpPr>
            <p:nvPr/>
          </p:nvSpPr>
          <p:spPr bwMode="auto">
            <a:xfrm>
              <a:off x="7592219" y="4755357"/>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82" name="AutoShape 26">
              <a:extLst>
                <a:ext uri="{FF2B5EF4-FFF2-40B4-BE49-F238E27FC236}">
                  <a16:creationId xmlns:a16="http://schemas.microsoft.com/office/drawing/2014/main" id="{21EEED8C-0FF3-4083-AF4B-D4918E0E086B}"/>
                </a:ext>
              </a:extLst>
            </p:cNvPr>
            <p:cNvSpPr>
              <a:spLocks/>
            </p:cNvSpPr>
            <p:nvPr/>
          </p:nvSpPr>
          <p:spPr bwMode="auto">
            <a:xfrm>
              <a:off x="7592219" y="4682332"/>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83" name="AutoShape 27">
              <a:extLst>
                <a:ext uri="{FF2B5EF4-FFF2-40B4-BE49-F238E27FC236}">
                  <a16:creationId xmlns:a16="http://schemas.microsoft.com/office/drawing/2014/main" id="{984B368F-BC12-41ED-853B-9E817A41BC2F}"/>
                </a:ext>
              </a:extLst>
            </p:cNvPr>
            <p:cNvSpPr>
              <a:spLocks/>
            </p:cNvSpPr>
            <p:nvPr/>
          </p:nvSpPr>
          <p:spPr bwMode="auto">
            <a:xfrm>
              <a:off x="7592219" y="4610100"/>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grpSp>
      <p:sp>
        <p:nvSpPr>
          <p:cNvPr id="84" name="AutoShape 83">
            <a:extLst>
              <a:ext uri="{FF2B5EF4-FFF2-40B4-BE49-F238E27FC236}">
                <a16:creationId xmlns:a16="http://schemas.microsoft.com/office/drawing/2014/main" id="{0C737478-0526-4460-B04D-CA8DAACA4711}"/>
              </a:ext>
            </a:extLst>
          </p:cNvPr>
          <p:cNvSpPr>
            <a:spLocks/>
          </p:cNvSpPr>
          <p:nvPr/>
        </p:nvSpPr>
        <p:spPr bwMode="auto">
          <a:xfrm>
            <a:off x="4318588" y="3921983"/>
            <a:ext cx="589850" cy="3871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46627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85" name="Freeform 217">
            <a:extLst>
              <a:ext uri="{FF2B5EF4-FFF2-40B4-BE49-F238E27FC236}">
                <a16:creationId xmlns:a16="http://schemas.microsoft.com/office/drawing/2014/main" id="{1C428CB7-6A06-4E6B-B5D5-1E4DCEBD2C79}"/>
              </a:ext>
            </a:extLst>
          </p:cNvPr>
          <p:cNvSpPr>
            <a:spLocks noEditPoints="1"/>
          </p:cNvSpPr>
          <p:nvPr/>
        </p:nvSpPr>
        <p:spPr bwMode="auto">
          <a:xfrm>
            <a:off x="9448856" y="1494906"/>
            <a:ext cx="524336" cy="393252"/>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86" name="Freeform 178">
            <a:extLst>
              <a:ext uri="{FF2B5EF4-FFF2-40B4-BE49-F238E27FC236}">
                <a16:creationId xmlns:a16="http://schemas.microsoft.com/office/drawing/2014/main" id="{4A06793F-C401-483B-9F3A-5C07AC83EA0C}"/>
              </a:ext>
            </a:extLst>
          </p:cNvPr>
          <p:cNvSpPr>
            <a:spLocks noEditPoints="1"/>
          </p:cNvSpPr>
          <p:nvPr/>
        </p:nvSpPr>
        <p:spPr bwMode="auto">
          <a:xfrm>
            <a:off x="9354625" y="2597970"/>
            <a:ext cx="622974" cy="46920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87" name="Freeform 34">
            <a:extLst>
              <a:ext uri="{FF2B5EF4-FFF2-40B4-BE49-F238E27FC236}">
                <a16:creationId xmlns:a16="http://schemas.microsoft.com/office/drawing/2014/main" id="{0E502048-B90D-4520-AB18-67068E70267F}"/>
              </a:ext>
            </a:extLst>
          </p:cNvPr>
          <p:cNvSpPr>
            <a:spLocks noEditPoints="1"/>
          </p:cNvSpPr>
          <p:nvPr/>
        </p:nvSpPr>
        <p:spPr bwMode="auto">
          <a:xfrm rot="5400000">
            <a:off x="9449801" y="3908343"/>
            <a:ext cx="525662" cy="414465"/>
          </a:xfrm>
          <a:custGeom>
            <a:avLst/>
            <a:gdLst/>
            <a:ahLst/>
            <a:cxnLst>
              <a:cxn ang="0">
                <a:pos x="72" y="54"/>
              </a:cxn>
              <a:cxn ang="0">
                <a:pos x="70" y="57"/>
              </a:cxn>
              <a:cxn ang="0">
                <a:pos x="3" y="57"/>
              </a:cxn>
              <a:cxn ang="0">
                <a:pos x="0" y="54"/>
              </a:cxn>
              <a:cxn ang="0">
                <a:pos x="0" y="49"/>
              </a:cxn>
              <a:cxn ang="0">
                <a:pos x="3" y="47"/>
              </a:cxn>
              <a:cxn ang="0">
                <a:pos x="70" y="47"/>
              </a:cxn>
              <a:cxn ang="0">
                <a:pos x="72" y="49"/>
              </a:cxn>
              <a:cxn ang="0">
                <a:pos x="72" y="54"/>
              </a:cxn>
              <a:cxn ang="0">
                <a:pos x="72" y="24"/>
              </a:cxn>
              <a:cxn ang="0">
                <a:pos x="70" y="26"/>
              </a:cxn>
              <a:cxn ang="0">
                <a:pos x="8" y="26"/>
              </a:cxn>
              <a:cxn ang="0">
                <a:pos x="6" y="24"/>
              </a:cxn>
              <a:cxn ang="0">
                <a:pos x="6" y="18"/>
              </a:cxn>
              <a:cxn ang="0">
                <a:pos x="8" y="16"/>
              </a:cxn>
              <a:cxn ang="0">
                <a:pos x="70" y="16"/>
              </a:cxn>
              <a:cxn ang="0">
                <a:pos x="72" y="18"/>
              </a:cxn>
              <a:cxn ang="0">
                <a:pos x="72" y="24"/>
              </a:cxn>
              <a:cxn ang="0">
                <a:pos x="72" y="39"/>
              </a:cxn>
              <a:cxn ang="0">
                <a:pos x="70" y="42"/>
              </a:cxn>
              <a:cxn ang="0">
                <a:pos x="18" y="42"/>
              </a:cxn>
              <a:cxn ang="0">
                <a:pos x="16" y="39"/>
              </a:cxn>
              <a:cxn ang="0">
                <a:pos x="16" y="34"/>
              </a:cxn>
              <a:cxn ang="0">
                <a:pos x="18" y="31"/>
              </a:cxn>
              <a:cxn ang="0">
                <a:pos x="70" y="31"/>
              </a:cxn>
              <a:cxn ang="0">
                <a:pos x="72" y="34"/>
              </a:cxn>
              <a:cxn ang="0">
                <a:pos x="72" y="39"/>
              </a:cxn>
              <a:cxn ang="0">
                <a:pos x="72" y="8"/>
              </a:cxn>
              <a:cxn ang="0">
                <a:pos x="70" y="11"/>
              </a:cxn>
              <a:cxn ang="0">
                <a:pos x="24" y="11"/>
              </a:cxn>
              <a:cxn ang="0">
                <a:pos x="21" y="8"/>
              </a:cxn>
              <a:cxn ang="0">
                <a:pos x="21" y="3"/>
              </a:cxn>
              <a:cxn ang="0">
                <a:pos x="24" y="0"/>
              </a:cxn>
              <a:cxn ang="0">
                <a:pos x="70" y="0"/>
              </a:cxn>
              <a:cxn ang="0">
                <a:pos x="72" y="3"/>
              </a:cxn>
              <a:cxn ang="0">
                <a:pos x="72" y="8"/>
              </a:cxn>
            </a:cxnLst>
            <a:rect l="0" t="0" r="r" b="b"/>
            <a:pathLst>
              <a:path w="72" h="57">
                <a:moveTo>
                  <a:pt x="72" y="54"/>
                </a:moveTo>
                <a:cubicBezTo>
                  <a:pt x="72" y="56"/>
                  <a:pt x="71" y="57"/>
                  <a:pt x="70" y="57"/>
                </a:cubicBezTo>
                <a:cubicBezTo>
                  <a:pt x="3" y="57"/>
                  <a:pt x="3" y="57"/>
                  <a:pt x="3" y="57"/>
                </a:cubicBezTo>
                <a:cubicBezTo>
                  <a:pt x="2" y="57"/>
                  <a:pt x="0" y="56"/>
                  <a:pt x="0" y="54"/>
                </a:cubicBezTo>
                <a:cubicBezTo>
                  <a:pt x="0" y="49"/>
                  <a:pt x="0" y="49"/>
                  <a:pt x="0" y="49"/>
                </a:cubicBezTo>
                <a:cubicBezTo>
                  <a:pt x="0" y="48"/>
                  <a:pt x="2" y="47"/>
                  <a:pt x="3" y="47"/>
                </a:cubicBezTo>
                <a:cubicBezTo>
                  <a:pt x="70" y="47"/>
                  <a:pt x="70" y="47"/>
                  <a:pt x="70" y="47"/>
                </a:cubicBezTo>
                <a:cubicBezTo>
                  <a:pt x="71" y="47"/>
                  <a:pt x="72" y="48"/>
                  <a:pt x="72" y="49"/>
                </a:cubicBezTo>
                <a:lnTo>
                  <a:pt x="72" y="54"/>
                </a:lnTo>
                <a:close/>
                <a:moveTo>
                  <a:pt x="72" y="24"/>
                </a:moveTo>
                <a:cubicBezTo>
                  <a:pt x="72" y="25"/>
                  <a:pt x="71" y="26"/>
                  <a:pt x="70" y="26"/>
                </a:cubicBezTo>
                <a:cubicBezTo>
                  <a:pt x="8" y="26"/>
                  <a:pt x="8" y="26"/>
                  <a:pt x="8" y="26"/>
                </a:cubicBezTo>
                <a:cubicBezTo>
                  <a:pt x="7" y="26"/>
                  <a:pt x="6" y="25"/>
                  <a:pt x="6" y="24"/>
                </a:cubicBezTo>
                <a:cubicBezTo>
                  <a:pt x="6" y="18"/>
                  <a:pt x="6" y="18"/>
                  <a:pt x="6" y="18"/>
                </a:cubicBezTo>
                <a:cubicBezTo>
                  <a:pt x="6" y="17"/>
                  <a:pt x="7" y="16"/>
                  <a:pt x="8" y="16"/>
                </a:cubicBezTo>
                <a:cubicBezTo>
                  <a:pt x="70" y="16"/>
                  <a:pt x="70" y="16"/>
                  <a:pt x="70" y="16"/>
                </a:cubicBezTo>
                <a:cubicBezTo>
                  <a:pt x="71" y="16"/>
                  <a:pt x="72" y="17"/>
                  <a:pt x="72" y="18"/>
                </a:cubicBezTo>
                <a:lnTo>
                  <a:pt x="72" y="24"/>
                </a:lnTo>
                <a:close/>
                <a:moveTo>
                  <a:pt x="72" y="39"/>
                </a:moveTo>
                <a:cubicBezTo>
                  <a:pt x="72" y="40"/>
                  <a:pt x="71" y="42"/>
                  <a:pt x="70" y="42"/>
                </a:cubicBezTo>
                <a:cubicBezTo>
                  <a:pt x="18" y="42"/>
                  <a:pt x="18" y="42"/>
                  <a:pt x="18" y="42"/>
                </a:cubicBezTo>
                <a:cubicBezTo>
                  <a:pt x="17" y="42"/>
                  <a:pt x="16" y="40"/>
                  <a:pt x="16" y="39"/>
                </a:cubicBezTo>
                <a:cubicBezTo>
                  <a:pt x="16" y="34"/>
                  <a:pt x="16" y="34"/>
                  <a:pt x="16" y="34"/>
                </a:cubicBezTo>
                <a:cubicBezTo>
                  <a:pt x="16" y="32"/>
                  <a:pt x="17" y="31"/>
                  <a:pt x="18" y="31"/>
                </a:cubicBezTo>
                <a:cubicBezTo>
                  <a:pt x="70" y="31"/>
                  <a:pt x="70" y="31"/>
                  <a:pt x="70" y="31"/>
                </a:cubicBezTo>
                <a:cubicBezTo>
                  <a:pt x="71" y="31"/>
                  <a:pt x="72" y="32"/>
                  <a:pt x="72" y="34"/>
                </a:cubicBezTo>
                <a:lnTo>
                  <a:pt x="72" y="39"/>
                </a:lnTo>
                <a:close/>
                <a:moveTo>
                  <a:pt x="72" y="8"/>
                </a:moveTo>
                <a:cubicBezTo>
                  <a:pt x="72" y="10"/>
                  <a:pt x="71" y="11"/>
                  <a:pt x="70" y="11"/>
                </a:cubicBezTo>
                <a:cubicBezTo>
                  <a:pt x="24" y="11"/>
                  <a:pt x="24" y="11"/>
                  <a:pt x="24" y="11"/>
                </a:cubicBezTo>
                <a:cubicBezTo>
                  <a:pt x="22" y="11"/>
                  <a:pt x="21" y="10"/>
                  <a:pt x="21" y="8"/>
                </a:cubicBezTo>
                <a:cubicBezTo>
                  <a:pt x="21" y="3"/>
                  <a:pt x="21" y="3"/>
                  <a:pt x="21" y="3"/>
                </a:cubicBezTo>
                <a:cubicBezTo>
                  <a:pt x="21" y="2"/>
                  <a:pt x="22" y="0"/>
                  <a:pt x="24" y="0"/>
                </a:cubicBezTo>
                <a:cubicBezTo>
                  <a:pt x="70" y="0"/>
                  <a:pt x="70" y="0"/>
                  <a:pt x="70" y="0"/>
                </a:cubicBezTo>
                <a:cubicBezTo>
                  <a:pt x="71" y="0"/>
                  <a:pt x="72" y="2"/>
                  <a:pt x="72" y="3"/>
                </a:cubicBezTo>
                <a:lnTo>
                  <a:pt x="72" y="8"/>
                </a:ln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88" name="Group 89">
            <a:extLst>
              <a:ext uri="{FF2B5EF4-FFF2-40B4-BE49-F238E27FC236}">
                <a16:creationId xmlns:a16="http://schemas.microsoft.com/office/drawing/2014/main" id="{0F3B7CB5-4057-4899-B105-606AA4F3FBAC}"/>
              </a:ext>
            </a:extLst>
          </p:cNvPr>
          <p:cNvGrpSpPr/>
          <p:nvPr/>
        </p:nvGrpSpPr>
        <p:grpSpPr>
          <a:xfrm>
            <a:off x="7540028" y="3778318"/>
            <a:ext cx="401165" cy="674514"/>
            <a:chOff x="6627813" y="1292225"/>
            <a:chExt cx="503238" cy="846138"/>
          </a:xfrm>
          <a:solidFill>
            <a:srgbClr val="466274"/>
          </a:solidFill>
        </p:grpSpPr>
        <p:sp>
          <p:nvSpPr>
            <p:cNvPr id="89" name="Freeform 17">
              <a:extLst>
                <a:ext uri="{FF2B5EF4-FFF2-40B4-BE49-F238E27FC236}">
                  <a16:creationId xmlns:a16="http://schemas.microsoft.com/office/drawing/2014/main" id="{D7C3E79C-3D3D-404B-B491-00C3C7BE4801}"/>
                </a:ext>
              </a:extLst>
            </p:cNvPr>
            <p:cNvSpPr>
              <a:spLocks noEditPoints="1"/>
            </p:cNvSpPr>
            <p:nvPr/>
          </p:nvSpPr>
          <p:spPr bwMode="auto">
            <a:xfrm>
              <a:off x="6740525" y="1900238"/>
              <a:ext cx="276225" cy="63500"/>
            </a:xfrm>
            <a:custGeom>
              <a:avLst/>
              <a:gdLst/>
              <a:ahLst/>
              <a:cxnLst>
                <a:cxn ang="0">
                  <a:pos x="131" y="0"/>
                </a:cxn>
                <a:cxn ang="0">
                  <a:pos x="21" y="0"/>
                </a:cxn>
                <a:cxn ang="0">
                  <a:pos x="0" y="17"/>
                </a:cxn>
                <a:cxn ang="0">
                  <a:pos x="21" y="34"/>
                </a:cxn>
                <a:cxn ang="0">
                  <a:pos x="131" y="34"/>
                </a:cxn>
                <a:cxn ang="0">
                  <a:pos x="151" y="17"/>
                </a:cxn>
                <a:cxn ang="0">
                  <a:pos x="131" y="0"/>
                </a:cxn>
                <a:cxn ang="0">
                  <a:pos x="131" y="0"/>
                </a:cxn>
                <a:cxn ang="0">
                  <a:pos x="131" y="0"/>
                </a:cxn>
              </a:cxnLst>
              <a:rect l="0" t="0" r="r" b="b"/>
              <a:pathLst>
                <a:path w="151" h="34">
                  <a:moveTo>
                    <a:pt x="131" y="0"/>
                  </a:moveTo>
                  <a:cubicBezTo>
                    <a:pt x="21" y="0"/>
                    <a:pt x="21" y="0"/>
                    <a:pt x="21" y="0"/>
                  </a:cubicBezTo>
                  <a:cubicBezTo>
                    <a:pt x="9" y="0"/>
                    <a:pt x="0" y="8"/>
                    <a:pt x="0" y="17"/>
                  </a:cubicBezTo>
                  <a:cubicBezTo>
                    <a:pt x="0" y="26"/>
                    <a:pt x="9" y="34"/>
                    <a:pt x="21" y="34"/>
                  </a:cubicBezTo>
                  <a:cubicBezTo>
                    <a:pt x="131" y="34"/>
                    <a:pt x="131" y="34"/>
                    <a:pt x="131" y="34"/>
                  </a:cubicBezTo>
                  <a:cubicBezTo>
                    <a:pt x="142" y="34"/>
                    <a:pt x="151" y="26"/>
                    <a:pt x="151" y="17"/>
                  </a:cubicBezTo>
                  <a:cubicBezTo>
                    <a:pt x="151" y="8"/>
                    <a:pt x="142" y="0"/>
                    <a:pt x="131" y="0"/>
                  </a:cubicBezTo>
                  <a:close/>
                  <a:moveTo>
                    <a:pt x="131" y="0"/>
                  </a:moveTo>
                  <a:cubicBezTo>
                    <a:pt x="131" y="0"/>
                    <a:pt x="131" y="0"/>
                    <a:pt x="13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90" name="Freeform 18">
              <a:extLst>
                <a:ext uri="{FF2B5EF4-FFF2-40B4-BE49-F238E27FC236}">
                  <a16:creationId xmlns:a16="http://schemas.microsoft.com/office/drawing/2014/main" id="{BBC6A633-BC6F-4834-B269-410DB3213D58}"/>
                </a:ext>
              </a:extLst>
            </p:cNvPr>
            <p:cNvSpPr>
              <a:spLocks noEditPoints="1"/>
            </p:cNvSpPr>
            <p:nvPr/>
          </p:nvSpPr>
          <p:spPr bwMode="auto">
            <a:xfrm>
              <a:off x="6740525" y="1989138"/>
              <a:ext cx="276225" cy="61913"/>
            </a:xfrm>
            <a:custGeom>
              <a:avLst/>
              <a:gdLst/>
              <a:ahLst/>
              <a:cxnLst>
                <a:cxn ang="0">
                  <a:pos x="151" y="17"/>
                </a:cxn>
                <a:cxn ang="0">
                  <a:pos x="131" y="0"/>
                </a:cxn>
                <a:cxn ang="0">
                  <a:pos x="21" y="0"/>
                </a:cxn>
                <a:cxn ang="0">
                  <a:pos x="0" y="17"/>
                </a:cxn>
                <a:cxn ang="0">
                  <a:pos x="21" y="34"/>
                </a:cxn>
                <a:cxn ang="0">
                  <a:pos x="131" y="34"/>
                </a:cxn>
                <a:cxn ang="0">
                  <a:pos x="151" y="17"/>
                </a:cxn>
                <a:cxn ang="0">
                  <a:pos x="151" y="17"/>
                </a:cxn>
                <a:cxn ang="0">
                  <a:pos x="151" y="17"/>
                </a:cxn>
              </a:cxnLst>
              <a:rect l="0" t="0" r="r" b="b"/>
              <a:pathLst>
                <a:path w="151" h="34">
                  <a:moveTo>
                    <a:pt x="151" y="17"/>
                  </a:moveTo>
                  <a:cubicBezTo>
                    <a:pt x="151" y="8"/>
                    <a:pt x="142" y="0"/>
                    <a:pt x="131" y="0"/>
                  </a:cubicBezTo>
                  <a:cubicBezTo>
                    <a:pt x="21" y="0"/>
                    <a:pt x="21" y="0"/>
                    <a:pt x="21" y="0"/>
                  </a:cubicBezTo>
                  <a:cubicBezTo>
                    <a:pt x="9" y="0"/>
                    <a:pt x="0" y="8"/>
                    <a:pt x="0" y="17"/>
                  </a:cubicBezTo>
                  <a:cubicBezTo>
                    <a:pt x="0" y="26"/>
                    <a:pt x="9" y="34"/>
                    <a:pt x="21" y="34"/>
                  </a:cubicBezTo>
                  <a:cubicBezTo>
                    <a:pt x="131" y="34"/>
                    <a:pt x="131" y="34"/>
                    <a:pt x="131" y="34"/>
                  </a:cubicBezTo>
                  <a:cubicBezTo>
                    <a:pt x="142" y="34"/>
                    <a:pt x="151" y="26"/>
                    <a:pt x="151" y="17"/>
                  </a:cubicBezTo>
                  <a:close/>
                  <a:moveTo>
                    <a:pt x="151" y="17"/>
                  </a:moveTo>
                  <a:cubicBezTo>
                    <a:pt x="151" y="17"/>
                    <a:pt x="151" y="17"/>
                    <a:pt x="151" y="1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91" name="Freeform 19">
              <a:extLst>
                <a:ext uri="{FF2B5EF4-FFF2-40B4-BE49-F238E27FC236}">
                  <a16:creationId xmlns:a16="http://schemas.microsoft.com/office/drawing/2014/main" id="{326DA463-D1C4-4E76-9868-0D0FE1092015}"/>
                </a:ext>
              </a:extLst>
            </p:cNvPr>
            <p:cNvSpPr>
              <a:spLocks noEditPoints="1"/>
            </p:cNvSpPr>
            <p:nvPr/>
          </p:nvSpPr>
          <p:spPr bwMode="auto">
            <a:xfrm>
              <a:off x="6770688" y="2078038"/>
              <a:ext cx="219075" cy="60325"/>
            </a:xfrm>
            <a:custGeom>
              <a:avLst/>
              <a:gdLst/>
              <a:ahLst/>
              <a:cxnLst>
                <a:cxn ang="0">
                  <a:pos x="20" y="0"/>
                </a:cxn>
                <a:cxn ang="0">
                  <a:pos x="0" y="17"/>
                </a:cxn>
                <a:cxn ang="0">
                  <a:pos x="20" y="33"/>
                </a:cxn>
                <a:cxn ang="0">
                  <a:pos x="99" y="33"/>
                </a:cxn>
                <a:cxn ang="0">
                  <a:pos x="120" y="17"/>
                </a:cxn>
                <a:cxn ang="0">
                  <a:pos x="99" y="0"/>
                </a:cxn>
                <a:cxn ang="0">
                  <a:pos x="20" y="0"/>
                </a:cxn>
                <a:cxn ang="0">
                  <a:pos x="20" y="0"/>
                </a:cxn>
                <a:cxn ang="0">
                  <a:pos x="20" y="0"/>
                </a:cxn>
              </a:cxnLst>
              <a:rect l="0" t="0" r="r" b="b"/>
              <a:pathLst>
                <a:path w="120" h="33">
                  <a:moveTo>
                    <a:pt x="20" y="0"/>
                  </a:moveTo>
                  <a:cubicBezTo>
                    <a:pt x="9" y="0"/>
                    <a:pt x="0" y="7"/>
                    <a:pt x="0" y="17"/>
                  </a:cubicBezTo>
                  <a:cubicBezTo>
                    <a:pt x="0" y="26"/>
                    <a:pt x="9" y="33"/>
                    <a:pt x="20" y="33"/>
                  </a:cubicBezTo>
                  <a:cubicBezTo>
                    <a:pt x="99" y="33"/>
                    <a:pt x="99" y="33"/>
                    <a:pt x="99" y="33"/>
                  </a:cubicBezTo>
                  <a:cubicBezTo>
                    <a:pt x="110" y="33"/>
                    <a:pt x="120" y="26"/>
                    <a:pt x="120" y="17"/>
                  </a:cubicBezTo>
                  <a:cubicBezTo>
                    <a:pt x="120" y="7"/>
                    <a:pt x="110" y="0"/>
                    <a:pt x="99" y="0"/>
                  </a:cubicBezTo>
                  <a:lnTo>
                    <a:pt x="20" y="0"/>
                  </a:lnTo>
                  <a:close/>
                  <a:moveTo>
                    <a:pt x="20" y="0"/>
                  </a:moveTo>
                  <a:cubicBezTo>
                    <a:pt x="20" y="0"/>
                    <a:pt x="20" y="0"/>
                    <a:pt x="2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92" name="Freeform 20">
              <a:extLst>
                <a:ext uri="{FF2B5EF4-FFF2-40B4-BE49-F238E27FC236}">
                  <a16:creationId xmlns:a16="http://schemas.microsoft.com/office/drawing/2014/main" id="{8F2F3A9C-AD71-4C51-807E-F7640BAB6E4E}"/>
                </a:ext>
              </a:extLst>
            </p:cNvPr>
            <p:cNvSpPr>
              <a:spLocks noEditPoints="1"/>
            </p:cNvSpPr>
            <p:nvPr/>
          </p:nvSpPr>
          <p:spPr bwMode="auto">
            <a:xfrm>
              <a:off x="6627813" y="1292225"/>
              <a:ext cx="503238" cy="581025"/>
            </a:xfrm>
            <a:custGeom>
              <a:avLst/>
              <a:gdLst/>
              <a:ahLst/>
              <a:cxnLst>
                <a:cxn ang="0">
                  <a:pos x="221" y="309"/>
                </a:cxn>
                <a:cxn ang="0">
                  <a:pos x="223" y="297"/>
                </a:cxn>
                <a:cxn ang="0">
                  <a:pos x="224" y="294"/>
                </a:cxn>
                <a:cxn ang="0">
                  <a:pos x="251" y="220"/>
                </a:cxn>
                <a:cxn ang="0">
                  <a:pos x="276" y="138"/>
                </a:cxn>
                <a:cxn ang="0">
                  <a:pos x="138" y="0"/>
                </a:cxn>
                <a:cxn ang="0">
                  <a:pos x="0" y="138"/>
                </a:cxn>
                <a:cxn ang="0">
                  <a:pos x="24" y="220"/>
                </a:cxn>
                <a:cxn ang="0">
                  <a:pos x="52" y="301"/>
                </a:cxn>
                <a:cxn ang="0">
                  <a:pos x="68" y="317"/>
                </a:cxn>
                <a:cxn ang="0">
                  <a:pos x="207" y="317"/>
                </a:cxn>
                <a:cxn ang="0">
                  <a:pos x="221" y="309"/>
                </a:cxn>
                <a:cxn ang="0">
                  <a:pos x="115" y="281"/>
                </a:cxn>
                <a:cxn ang="0">
                  <a:pos x="149" y="175"/>
                </a:cxn>
                <a:cxn ang="0">
                  <a:pos x="150" y="169"/>
                </a:cxn>
                <a:cxn ang="0">
                  <a:pos x="147" y="167"/>
                </a:cxn>
                <a:cxn ang="0">
                  <a:pos x="144" y="168"/>
                </a:cxn>
                <a:cxn ang="0">
                  <a:pos x="109" y="226"/>
                </a:cxn>
                <a:cxn ang="0">
                  <a:pos x="109" y="226"/>
                </a:cxn>
                <a:cxn ang="0">
                  <a:pos x="99" y="159"/>
                </a:cxn>
                <a:cxn ang="0">
                  <a:pos x="186" y="102"/>
                </a:cxn>
                <a:cxn ang="0">
                  <a:pos x="187" y="102"/>
                </a:cxn>
                <a:cxn ang="0">
                  <a:pos x="191" y="105"/>
                </a:cxn>
                <a:cxn ang="0">
                  <a:pos x="175" y="216"/>
                </a:cxn>
                <a:cxn ang="0">
                  <a:pos x="145" y="231"/>
                </a:cxn>
                <a:cxn ang="0">
                  <a:pos x="136" y="241"/>
                </a:cxn>
                <a:cxn ang="0">
                  <a:pos x="136" y="280"/>
                </a:cxn>
                <a:cxn ang="0">
                  <a:pos x="131" y="285"/>
                </a:cxn>
                <a:cxn ang="0">
                  <a:pos x="119" y="285"/>
                </a:cxn>
                <a:cxn ang="0">
                  <a:pos x="115" y="284"/>
                </a:cxn>
                <a:cxn ang="0">
                  <a:pos x="115" y="281"/>
                </a:cxn>
                <a:cxn ang="0">
                  <a:pos x="115" y="281"/>
                </a:cxn>
                <a:cxn ang="0">
                  <a:pos x="115" y="281"/>
                </a:cxn>
              </a:cxnLst>
              <a:rect l="0" t="0" r="r" b="b"/>
              <a:pathLst>
                <a:path w="276" h="317">
                  <a:moveTo>
                    <a:pt x="221" y="309"/>
                  </a:moveTo>
                  <a:cubicBezTo>
                    <a:pt x="223" y="306"/>
                    <a:pt x="223" y="301"/>
                    <a:pt x="223" y="297"/>
                  </a:cubicBezTo>
                  <a:cubicBezTo>
                    <a:pt x="224" y="296"/>
                    <a:pt x="224" y="295"/>
                    <a:pt x="224" y="294"/>
                  </a:cubicBezTo>
                  <a:cubicBezTo>
                    <a:pt x="228" y="260"/>
                    <a:pt x="240" y="240"/>
                    <a:pt x="251" y="220"/>
                  </a:cubicBezTo>
                  <a:cubicBezTo>
                    <a:pt x="264" y="198"/>
                    <a:pt x="276" y="177"/>
                    <a:pt x="276" y="138"/>
                  </a:cubicBezTo>
                  <a:cubicBezTo>
                    <a:pt x="276" y="62"/>
                    <a:pt x="214" y="0"/>
                    <a:pt x="138" y="0"/>
                  </a:cubicBezTo>
                  <a:cubicBezTo>
                    <a:pt x="62" y="0"/>
                    <a:pt x="0" y="62"/>
                    <a:pt x="0" y="138"/>
                  </a:cubicBezTo>
                  <a:cubicBezTo>
                    <a:pt x="0" y="177"/>
                    <a:pt x="12" y="198"/>
                    <a:pt x="24" y="220"/>
                  </a:cubicBezTo>
                  <a:cubicBezTo>
                    <a:pt x="36" y="241"/>
                    <a:pt x="48" y="263"/>
                    <a:pt x="52" y="301"/>
                  </a:cubicBezTo>
                  <a:cubicBezTo>
                    <a:pt x="52" y="310"/>
                    <a:pt x="60" y="317"/>
                    <a:pt x="68" y="317"/>
                  </a:cubicBezTo>
                  <a:cubicBezTo>
                    <a:pt x="207" y="317"/>
                    <a:pt x="207" y="317"/>
                    <a:pt x="207" y="317"/>
                  </a:cubicBezTo>
                  <a:cubicBezTo>
                    <a:pt x="213" y="317"/>
                    <a:pt x="218" y="314"/>
                    <a:pt x="221" y="309"/>
                  </a:cubicBezTo>
                  <a:close/>
                  <a:moveTo>
                    <a:pt x="115" y="281"/>
                  </a:moveTo>
                  <a:cubicBezTo>
                    <a:pt x="126" y="209"/>
                    <a:pt x="144" y="182"/>
                    <a:pt x="149" y="175"/>
                  </a:cubicBezTo>
                  <a:cubicBezTo>
                    <a:pt x="151" y="172"/>
                    <a:pt x="151" y="170"/>
                    <a:pt x="150" y="169"/>
                  </a:cubicBezTo>
                  <a:cubicBezTo>
                    <a:pt x="150" y="168"/>
                    <a:pt x="149" y="167"/>
                    <a:pt x="147" y="167"/>
                  </a:cubicBezTo>
                  <a:cubicBezTo>
                    <a:pt x="146" y="167"/>
                    <a:pt x="145" y="167"/>
                    <a:pt x="144" y="168"/>
                  </a:cubicBezTo>
                  <a:cubicBezTo>
                    <a:pt x="136" y="171"/>
                    <a:pt x="112" y="186"/>
                    <a:pt x="109" y="226"/>
                  </a:cubicBezTo>
                  <a:cubicBezTo>
                    <a:pt x="109" y="226"/>
                    <a:pt x="109" y="226"/>
                    <a:pt x="109" y="226"/>
                  </a:cubicBezTo>
                  <a:cubicBezTo>
                    <a:pt x="102" y="215"/>
                    <a:pt x="88" y="187"/>
                    <a:pt x="99" y="159"/>
                  </a:cubicBezTo>
                  <a:cubicBezTo>
                    <a:pt x="110" y="133"/>
                    <a:pt x="139" y="114"/>
                    <a:pt x="186" y="102"/>
                  </a:cubicBezTo>
                  <a:cubicBezTo>
                    <a:pt x="186" y="102"/>
                    <a:pt x="187" y="102"/>
                    <a:pt x="187" y="102"/>
                  </a:cubicBezTo>
                  <a:cubicBezTo>
                    <a:pt x="189" y="102"/>
                    <a:pt x="191" y="103"/>
                    <a:pt x="191" y="105"/>
                  </a:cubicBezTo>
                  <a:cubicBezTo>
                    <a:pt x="193" y="126"/>
                    <a:pt x="200" y="188"/>
                    <a:pt x="175" y="216"/>
                  </a:cubicBezTo>
                  <a:cubicBezTo>
                    <a:pt x="168" y="225"/>
                    <a:pt x="158" y="230"/>
                    <a:pt x="145" y="231"/>
                  </a:cubicBezTo>
                  <a:cubicBezTo>
                    <a:pt x="140" y="231"/>
                    <a:pt x="136" y="236"/>
                    <a:pt x="136" y="241"/>
                  </a:cubicBezTo>
                  <a:cubicBezTo>
                    <a:pt x="136" y="280"/>
                    <a:pt x="136" y="280"/>
                    <a:pt x="136" y="280"/>
                  </a:cubicBezTo>
                  <a:cubicBezTo>
                    <a:pt x="136" y="283"/>
                    <a:pt x="134" y="285"/>
                    <a:pt x="131" y="285"/>
                  </a:cubicBezTo>
                  <a:cubicBezTo>
                    <a:pt x="119" y="285"/>
                    <a:pt x="119" y="285"/>
                    <a:pt x="119" y="285"/>
                  </a:cubicBezTo>
                  <a:cubicBezTo>
                    <a:pt x="117" y="285"/>
                    <a:pt x="116" y="285"/>
                    <a:pt x="115" y="284"/>
                  </a:cubicBezTo>
                  <a:cubicBezTo>
                    <a:pt x="115" y="283"/>
                    <a:pt x="114" y="282"/>
                    <a:pt x="115" y="281"/>
                  </a:cubicBezTo>
                  <a:close/>
                  <a:moveTo>
                    <a:pt x="115" y="281"/>
                  </a:moveTo>
                  <a:cubicBezTo>
                    <a:pt x="115" y="281"/>
                    <a:pt x="115" y="281"/>
                    <a:pt x="115" y="28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93" name="组合 92">
            <a:extLst>
              <a:ext uri="{FF2B5EF4-FFF2-40B4-BE49-F238E27FC236}">
                <a16:creationId xmlns:a16="http://schemas.microsoft.com/office/drawing/2014/main" id="{35227E2F-1FEC-4512-BB84-BF430FA9E40E}"/>
              </a:ext>
            </a:extLst>
          </p:cNvPr>
          <p:cNvGrpSpPr/>
          <p:nvPr/>
        </p:nvGrpSpPr>
        <p:grpSpPr>
          <a:xfrm>
            <a:off x="9426412" y="5091919"/>
            <a:ext cx="661832" cy="484347"/>
            <a:chOff x="1848569" y="1794469"/>
            <a:chExt cx="490776" cy="359163"/>
          </a:xfrm>
          <a:solidFill>
            <a:srgbClr val="466274"/>
          </a:solidFill>
        </p:grpSpPr>
        <p:sp>
          <p:nvSpPr>
            <p:cNvPr id="94" name="任意多边形 85">
              <a:extLst>
                <a:ext uri="{FF2B5EF4-FFF2-40B4-BE49-F238E27FC236}">
                  <a16:creationId xmlns:a16="http://schemas.microsoft.com/office/drawing/2014/main" id="{74F9E3CE-6169-41FD-B9BE-67F5ED13F7F9}"/>
                </a:ext>
              </a:extLst>
            </p:cNvPr>
            <p:cNvSpPr/>
            <p:nvPr/>
          </p:nvSpPr>
          <p:spPr>
            <a:xfrm>
              <a:off x="1863082" y="1857702"/>
              <a:ext cx="390290" cy="295930"/>
            </a:xfrm>
            <a:custGeom>
              <a:avLst/>
              <a:gdLst>
                <a:gd name="connsiteX0" fmla="*/ 96105 w 628567"/>
                <a:gd name="connsiteY0" fmla="*/ 192304 h 476598"/>
                <a:gd name="connsiteX1" fmla="*/ 96105 w 628567"/>
                <a:gd name="connsiteY1" fmla="*/ 476598 h 476598"/>
                <a:gd name="connsiteX2" fmla="*/ 0 w 628567"/>
                <a:gd name="connsiteY2" fmla="*/ 476598 h 476598"/>
                <a:gd name="connsiteX3" fmla="*/ 0 w 628567"/>
                <a:gd name="connsiteY3" fmla="*/ 267440 h 476598"/>
                <a:gd name="connsiteX4" fmla="*/ 451079 w 628567"/>
                <a:gd name="connsiteY4" fmla="*/ 149738 h 476598"/>
                <a:gd name="connsiteX5" fmla="*/ 451079 w 628567"/>
                <a:gd name="connsiteY5" fmla="*/ 476598 h 476598"/>
                <a:gd name="connsiteX6" fmla="*/ 354974 w 628567"/>
                <a:gd name="connsiteY6" fmla="*/ 476598 h 476598"/>
                <a:gd name="connsiteX7" fmla="*/ 354974 w 628567"/>
                <a:gd name="connsiteY7" fmla="*/ 196833 h 476598"/>
                <a:gd name="connsiteX8" fmla="*/ 357633 w 628567"/>
                <a:gd name="connsiteY8" fmla="*/ 200277 h 476598"/>
                <a:gd name="connsiteX9" fmla="*/ 359009 w 628567"/>
                <a:gd name="connsiteY9" fmla="*/ 199214 h 476598"/>
                <a:gd name="connsiteX10" fmla="*/ 372907 w 628567"/>
                <a:gd name="connsiteY10" fmla="*/ 215687 h 476598"/>
                <a:gd name="connsiteX11" fmla="*/ 255352 w 628567"/>
                <a:gd name="connsiteY11" fmla="*/ 67803 h 476598"/>
                <a:gd name="connsiteX12" fmla="*/ 273592 w 628567"/>
                <a:gd name="connsiteY12" fmla="*/ 91427 h 476598"/>
                <a:gd name="connsiteX13" fmla="*/ 273592 w 628567"/>
                <a:gd name="connsiteY13" fmla="*/ 476598 h 476598"/>
                <a:gd name="connsiteX14" fmla="*/ 177487 w 628567"/>
                <a:gd name="connsiteY14" fmla="*/ 476598 h 476598"/>
                <a:gd name="connsiteX15" fmla="*/ 177487 w 628567"/>
                <a:gd name="connsiteY15" fmla="*/ 128679 h 476598"/>
                <a:gd name="connsiteX16" fmla="*/ 628567 w 628567"/>
                <a:gd name="connsiteY16" fmla="*/ 0 h 476598"/>
                <a:gd name="connsiteX17" fmla="*/ 628567 w 628567"/>
                <a:gd name="connsiteY17" fmla="*/ 476598 h 476598"/>
                <a:gd name="connsiteX18" fmla="*/ 532462 w 628567"/>
                <a:gd name="connsiteY18" fmla="*/ 476598 h 476598"/>
                <a:gd name="connsiteX19" fmla="*/ 532462 w 628567"/>
                <a:gd name="connsiteY19" fmla="*/ 81079 h 47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95" name="任意多边形 86">
              <a:extLst>
                <a:ext uri="{FF2B5EF4-FFF2-40B4-BE49-F238E27FC236}">
                  <a16:creationId xmlns:a16="http://schemas.microsoft.com/office/drawing/2014/main" id="{1C8EA004-A82E-48F7-9755-F70AA6182210}"/>
                </a:ext>
              </a:extLst>
            </p:cNvPr>
            <p:cNvSpPr/>
            <p:nvPr/>
          </p:nvSpPr>
          <p:spPr>
            <a:xfrm rot="13790841">
              <a:off x="1992773" y="1650265"/>
              <a:ext cx="202367" cy="490776"/>
            </a:xfrm>
            <a:custGeom>
              <a:avLst/>
              <a:gdLst>
                <a:gd name="connsiteX0" fmla="*/ 97660 w 325915"/>
                <a:gd name="connsiteY0" fmla="*/ 790400 h 790400"/>
                <a:gd name="connsiteX1" fmla="*/ 0 w 325915"/>
                <a:gd name="connsiteY1" fmla="*/ 664808 h 790400"/>
                <a:gd name="connsiteX2" fmla="*/ 70970 w 325915"/>
                <a:gd name="connsiteY2" fmla="*/ 664808 h 790400"/>
                <a:gd name="connsiteX3" fmla="*/ 70970 w 325915"/>
                <a:gd name="connsiteY3" fmla="*/ 320500 h 790400"/>
                <a:gd name="connsiteX4" fmla="*/ 92523 w 325915"/>
                <a:gd name="connsiteY4" fmla="*/ 320500 h 790400"/>
                <a:gd name="connsiteX5" fmla="*/ 92598 w 325915"/>
                <a:gd name="connsiteY5" fmla="*/ 318763 h 790400"/>
                <a:gd name="connsiteX6" fmla="*/ 259805 w 325915"/>
                <a:gd name="connsiteY6" fmla="*/ 326009 h 790400"/>
                <a:gd name="connsiteX7" fmla="*/ 271953 w 325915"/>
                <a:gd name="connsiteY7" fmla="*/ 0 h 790400"/>
                <a:gd name="connsiteX8" fmla="*/ 325915 w 325915"/>
                <a:gd name="connsiteY8" fmla="*/ 2011 h 790400"/>
                <a:gd name="connsiteX9" fmla="*/ 311729 w 325915"/>
                <a:gd name="connsiteY9" fmla="*/ 382747 h 790400"/>
                <a:gd name="connsiteX10" fmla="*/ 257766 w 325915"/>
                <a:gd name="connsiteY10" fmla="*/ 380736 h 790400"/>
                <a:gd name="connsiteX11" fmla="*/ 257794 w 325915"/>
                <a:gd name="connsiteY11" fmla="*/ 379973 h 790400"/>
                <a:gd name="connsiteX12" fmla="*/ 124349 w 325915"/>
                <a:gd name="connsiteY12" fmla="*/ 374190 h 790400"/>
                <a:gd name="connsiteX13" fmla="*/ 124349 w 325915"/>
                <a:gd name="connsiteY13" fmla="*/ 664808 h 790400"/>
                <a:gd name="connsiteX14" fmla="*/ 195319 w 325915"/>
                <a:gd name="connsiteY14" fmla="*/ 664808 h 7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96" name="Freeform 148">
            <a:extLst>
              <a:ext uri="{FF2B5EF4-FFF2-40B4-BE49-F238E27FC236}">
                <a16:creationId xmlns:a16="http://schemas.microsoft.com/office/drawing/2014/main" id="{CFFBD4DE-FEB3-45B7-89FB-475E29626863}"/>
              </a:ext>
            </a:extLst>
          </p:cNvPr>
          <p:cNvSpPr>
            <a:spLocks noEditPoints="1"/>
          </p:cNvSpPr>
          <p:nvPr/>
        </p:nvSpPr>
        <p:spPr bwMode="auto">
          <a:xfrm>
            <a:off x="8381658" y="1404556"/>
            <a:ext cx="493872" cy="476105"/>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97" name="AutoShape 81">
            <a:extLst>
              <a:ext uri="{FF2B5EF4-FFF2-40B4-BE49-F238E27FC236}">
                <a16:creationId xmlns:a16="http://schemas.microsoft.com/office/drawing/2014/main" id="{3EC6DA7B-FAA7-4729-96CB-1E4118A77FA0}"/>
              </a:ext>
            </a:extLst>
          </p:cNvPr>
          <p:cNvSpPr>
            <a:spLocks/>
          </p:cNvSpPr>
          <p:nvPr/>
        </p:nvSpPr>
        <p:spPr bwMode="auto">
          <a:xfrm>
            <a:off x="8343837" y="2515948"/>
            <a:ext cx="535398" cy="5353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rgbClr val="46627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98" name="Freeform 13">
            <a:extLst>
              <a:ext uri="{FF2B5EF4-FFF2-40B4-BE49-F238E27FC236}">
                <a16:creationId xmlns:a16="http://schemas.microsoft.com/office/drawing/2014/main" id="{009BEC46-FA38-4409-83AA-628FFCCFD247}"/>
              </a:ext>
            </a:extLst>
          </p:cNvPr>
          <p:cNvSpPr>
            <a:spLocks noEditPoints="1"/>
          </p:cNvSpPr>
          <p:nvPr/>
        </p:nvSpPr>
        <p:spPr bwMode="auto">
          <a:xfrm>
            <a:off x="8381658" y="3811892"/>
            <a:ext cx="569202" cy="509519"/>
          </a:xfrm>
          <a:custGeom>
            <a:avLst/>
            <a:gdLst/>
            <a:ahLst/>
            <a:cxnLst>
              <a:cxn ang="0">
                <a:pos x="205" y="90"/>
              </a:cxn>
              <a:cxn ang="0">
                <a:pos x="170" y="67"/>
              </a:cxn>
              <a:cxn ang="0">
                <a:pos x="149" y="67"/>
              </a:cxn>
              <a:cxn ang="0">
                <a:pos x="156" y="35"/>
              </a:cxn>
              <a:cxn ang="0">
                <a:pos x="155" y="23"/>
              </a:cxn>
              <a:cxn ang="0">
                <a:pos x="126" y="1"/>
              </a:cxn>
              <a:cxn ang="0">
                <a:pos x="113" y="21"/>
              </a:cxn>
              <a:cxn ang="0">
                <a:pos x="95" y="61"/>
              </a:cxn>
              <a:cxn ang="0">
                <a:pos x="68" y="82"/>
              </a:cxn>
              <a:cxn ang="0">
                <a:pos x="68" y="81"/>
              </a:cxn>
              <a:cxn ang="0">
                <a:pos x="0" y="81"/>
              </a:cxn>
              <a:cxn ang="0">
                <a:pos x="0" y="179"/>
              </a:cxn>
              <a:cxn ang="0">
                <a:pos x="68" y="179"/>
              </a:cxn>
              <a:cxn ang="0">
                <a:pos x="68" y="174"/>
              </a:cxn>
              <a:cxn ang="0">
                <a:pos x="86" y="174"/>
              </a:cxn>
              <a:cxn ang="0">
                <a:pos x="99" y="181"/>
              </a:cxn>
              <a:cxn ang="0">
                <a:pos x="108" y="187"/>
              </a:cxn>
              <a:cxn ang="0">
                <a:pos x="172" y="189"/>
              </a:cxn>
              <a:cxn ang="0">
                <a:pos x="198" y="169"/>
              </a:cxn>
              <a:cxn ang="0">
                <a:pos x="205" y="90"/>
              </a:cxn>
              <a:cxn ang="0">
                <a:pos x="186" y="165"/>
              </a:cxn>
              <a:cxn ang="0">
                <a:pos x="170" y="176"/>
              </a:cxn>
              <a:cxn ang="0">
                <a:pos x="114" y="175"/>
              </a:cxn>
              <a:cxn ang="0">
                <a:pos x="106" y="170"/>
              </a:cxn>
              <a:cxn ang="0">
                <a:pos x="91" y="162"/>
              </a:cxn>
              <a:cxn ang="0">
                <a:pos x="68" y="161"/>
              </a:cxn>
              <a:cxn ang="0">
                <a:pos x="68" y="96"/>
              </a:cxn>
              <a:cxn ang="0">
                <a:pos x="106" y="68"/>
              </a:cxn>
              <a:cxn ang="0">
                <a:pos x="126" y="26"/>
              </a:cxn>
              <a:cxn ang="0">
                <a:pos x="130" y="14"/>
              </a:cxn>
              <a:cxn ang="0">
                <a:pos x="142" y="26"/>
              </a:cxn>
              <a:cxn ang="0">
                <a:pos x="143" y="35"/>
              </a:cxn>
              <a:cxn ang="0">
                <a:pos x="133" y="70"/>
              </a:cxn>
              <a:cxn ang="0">
                <a:pos x="126" y="80"/>
              </a:cxn>
              <a:cxn ang="0">
                <a:pos x="170" y="80"/>
              </a:cxn>
              <a:cxn ang="0">
                <a:pos x="193" y="94"/>
              </a:cxn>
              <a:cxn ang="0">
                <a:pos x="186" y="165"/>
              </a:cxn>
              <a:cxn ang="0">
                <a:pos x="186" y="165"/>
              </a:cxn>
              <a:cxn ang="0">
                <a:pos x="186" y="165"/>
              </a:cxn>
            </a:cxnLst>
            <a:rect l="0" t="0" r="r" b="b"/>
            <a:pathLst>
              <a:path w="215" h="192">
                <a:moveTo>
                  <a:pt x="205" y="90"/>
                </a:moveTo>
                <a:cubicBezTo>
                  <a:pt x="199" y="75"/>
                  <a:pt x="187" y="67"/>
                  <a:pt x="170" y="67"/>
                </a:cubicBezTo>
                <a:cubicBezTo>
                  <a:pt x="149" y="67"/>
                  <a:pt x="149" y="67"/>
                  <a:pt x="149" y="67"/>
                </a:cubicBezTo>
                <a:cubicBezTo>
                  <a:pt x="153" y="59"/>
                  <a:pt x="156" y="48"/>
                  <a:pt x="156" y="35"/>
                </a:cubicBezTo>
                <a:cubicBezTo>
                  <a:pt x="156" y="31"/>
                  <a:pt x="156" y="27"/>
                  <a:pt x="155" y="23"/>
                </a:cubicBezTo>
                <a:cubicBezTo>
                  <a:pt x="153" y="8"/>
                  <a:pt x="142" y="0"/>
                  <a:pt x="126" y="1"/>
                </a:cubicBezTo>
                <a:cubicBezTo>
                  <a:pt x="120" y="2"/>
                  <a:pt x="118" y="8"/>
                  <a:pt x="113" y="21"/>
                </a:cubicBezTo>
                <a:cubicBezTo>
                  <a:pt x="109" y="33"/>
                  <a:pt x="103" y="48"/>
                  <a:pt x="95" y="61"/>
                </a:cubicBezTo>
                <a:cubicBezTo>
                  <a:pt x="88" y="70"/>
                  <a:pt x="77" y="78"/>
                  <a:pt x="68" y="82"/>
                </a:cubicBezTo>
                <a:cubicBezTo>
                  <a:pt x="68" y="81"/>
                  <a:pt x="68" y="81"/>
                  <a:pt x="68" y="81"/>
                </a:cubicBezTo>
                <a:cubicBezTo>
                  <a:pt x="0" y="81"/>
                  <a:pt x="0" y="81"/>
                  <a:pt x="0" y="81"/>
                </a:cubicBezTo>
                <a:cubicBezTo>
                  <a:pt x="0" y="179"/>
                  <a:pt x="0" y="179"/>
                  <a:pt x="0" y="179"/>
                </a:cubicBezTo>
                <a:cubicBezTo>
                  <a:pt x="68" y="179"/>
                  <a:pt x="68" y="179"/>
                  <a:pt x="68" y="179"/>
                </a:cubicBezTo>
                <a:cubicBezTo>
                  <a:pt x="68" y="174"/>
                  <a:pt x="68" y="174"/>
                  <a:pt x="68" y="174"/>
                </a:cubicBezTo>
                <a:cubicBezTo>
                  <a:pt x="79" y="174"/>
                  <a:pt x="85" y="174"/>
                  <a:pt x="86" y="174"/>
                </a:cubicBezTo>
                <a:cubicBezTo>
                  <a:pt x="99" y="181"/>
                  <a:pt x="99" y="181"/>
                  <a:pt x="99" y="181"/>
                </a:cubicBezTo>
                <a:cubicBezTo>
                  <a:pt x="108" y="187"/>
                  <a:pt x="108" y="187"/>
                  <a:pt x="108" y="187"/>
                </a:cubicBezTo>
                <a:cubicBezTo>
                  <a:pt x="116" y="191"/>
                  <a:pt x="155" y="192"/>
                  <a:pt x="172" y="189"/>
                </a:cubicBezTo>
                <a:cubicBezTo>
                  <a:pt x="193" y="186"/>
                  <a:pt x="198" y="169"/>
                  <a:pt x="198" y="169"/>
                </a:cubicBezTo>
                <a:cubicBezTo>
                  <a:pt x="200" y="163"/>
                  <a:pt x="215" y="112"/>
                  <a:pt x="205" y="90"/>
                </a:cubicBezTo>
                <a:close/>
                <a:moveTo>
                  <a:pt x="186" y="165"/>
                </a:moveTo>
                <a:cubicBezTo>
                  <a:pt x="186" y="165"/>
                  <a:pt x="182" y="175"/>
                  <a:pt x="170" y="176"/>
                </a:cubicBezTo>
                <a:cubicBezTo>
                  <a:pt x="152" y="179"/>
                  <a:pt x="119" y="177"/>
                  <a:pt x="114" y="175"/>
                </a:cubicBezTo>
                <a:cubicBezTo>
                  <a:pt x="114" y="175"/>
                  <a:pt x="106" y="170"/>
                  <a:pt x="106" y="170"/>
                </a:cubicBezTo>
                <a:cubicBezTo>
                  <a:pt x="91" y="162"/>
                  <a:pt x="91" y="162"/>
                  <a:pt x="91" y="162"/>
                </a:cubicBezTo>
                <a:cubicBezTo>
                  <a:pt x="87" y="161"/>
                  <a:pt x="79" y="161"/>
                  <a:pt x="68" y="161"/>
                </a:cubicBezTo>
                <a:cubicBezTo>
                  <a:pt x="68" y="96"/>
                  <a:pt x="68" y="96"/>
                  <a:pt x="68" y="96"/>
                </a:cubicBezTo>
                <a:cubicBezTo>
                  <a:pt x="79" y="92"/>
                  <a:pt x="96" y="83"/>
                  <a:pt x="106" y="68"/>
                </a:cubicBezTo>
                <a:cubicBezTo>
                  <a:pt x="115" y="54"/>
                  <a:pt x="121" y="38"/>
                  <a:pt x="126" y="26"/>
                </a:cubicBezTo>
                <a:cubicBezTo>
                  <a:pt x="126" y="26"/>
                  <a:pt x="129" y="16"/>
                  <a:pt x="130" y="14"/>
                </a:cubicBezTo>
                <a:cubicBezTo>
                  <a:pt x="137" y="14"/>
                  <a:pt x="141" y="18"/>
                  <a:pt x="142" y="26"/>
                </a:cubicBezTo>
                <a:cubicBezTo>
                  <a:pt x="143" y="29"/>
                  <a:pt x="143" y="32"/>
                  <a:pt x="143" y="35"/>
                </a:cubicBezTo>
                <a:cubicBezTo>
                  <a:pt x="143" y="54"/>
                  <a:pt x="133" y="70"/>
                  <a:pt x="133" y="70"/>
                </a:cubicBezTo>
                <a:cubicBezTo>
                  <a:pt x="126" y="80"/>
                  <a:pt x="126" y="80"/>
                  <a:pt x="126" y="80"/>
                </a:cubicBezTo>
                <a:cubicBezTo>
                  <a:pt x="170" y="80"/>
                  <a:pt x="170" y="80"/>
                  <a:pt x="170" y="80"/>
                </a:cubicBezTo>
                <a:cubicBezTo>
                  <a:pt x="181" y="80"/>
                  <a:pt x="189" y="84"/>
                  <a:pt x="193" y="94"/>
                </a:cubicBezTo>
                <a:cubicBezTo>
                  <a:pt x="199" y="110"/>
                  <a:pt x="190" y="151"/>
                  <a:pt x="186" y="165"/>
                </a:cubicBezTo>
                <a:close/>
                <a:moveTo>
                  <a:pt x="186" y="165"/>
                </a:moveTo>
                <a:cubicBezTo>
                  <a:pt x="186" y="165"/>
                  <a:pt x="186" y="165"/>
                  <a:pt x="186" y="165"/>
                </a:cubicBezTo>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99" name="Freeform 120">
            <a:extLst>
              <a:ext uri="{FF2B5EF4-FFF2-40B4-BE49-F238E27FC236}">
                <a16:creationId xmlns:a16="http://schemas.microsoft.com/office/drawing/2014/main" id="{ED0688E3-2C27-40E4-937B-FFDF903F58FC}"/>
              </a:ext>
            </a:extLst>
          </p:cNvPr>
          <p:cNvSpPr>
            <a:spLocks noEditPoints="1"/>
          </p:cNvSpPr>
          <p:nvPr/>
        </p:nvSpPr>
        <p:spPr bwMode="auto">
          <a:xfrm>
            <a:off x="10452473" y="1465713"/>
            <a:ext cx="526913" cy="451639"/>
          </a:xfrm>
          <a:custGeom>
            <a:avLst/>
            <a:gdLst/>
            <a:ahLst/>
            <a:cxnLst>
              <a:cxn ang="0">
                <a:pos x="11" y="58"/>
              </a:cxn>
              <a:cxn ang="0">
                <a:pos x="9" y="58"/>
              </a:cxn>
              <a:cxn ang="0">
                <a:pos x="0" y="49"/>
              </a:cxn>
              <a:cxn ang="0">
                <a:pos x="0" y="18"/>
              </a:cxn>
              <a:cxn ang="0">
                <a:pos x="9" y="9"/>
              </a:cxn>
              <a:cxn ang="0">
                <a:pos x="11" y="9"/>
              </a:cxn>
              <a:cxn ang="0">
                <a:pos x="11" y="58"/>
              </a:cxn>
              <a:cxn ang="0">
                <a:pos x="54" y="58"/>
              </a:cxn>
              <a:cxn ang="0">
                <a:pos x="15" y="58"/>
              </a:cxn>
              <a:cxn ang="0">
                <a:pos x="15" y="9"/>
              </a:cxn>
              <a:cxn ang="0">
                <a:pos x="20" y="9"/>
              </a:cxn>
              <a:cxn ang="0">
                <a:pos x="20" y="3"/>
              </a:cxn>
              <a:cxn ang="0">
                <a:pos x="24" y="0"/>
              </a:cxn>
              <a:cxn ang="0">
                <a:pos x="45" y="0"/>
              </a:cxn>
              <a:cxn ang="0">
                <a:pos x="49" y="3"/>
              </a:cxn>
              <a:cxn ang="0">
                <a:pos x="49" y="9"/>
              </a:cxn>
              <a:cxn ang="0">
                <a:pos x="54" y="9"/>
              </a:cxn>
              <a:cxn ang="0">
                <a:pos x="54" y="58"/>
              </a:cxn>
              <a:cxn ang="0">
                <a:pos x="44" y="9"/>
              </a:cxn>
              <a:cxn ang="0">
                <a:pos x="44" y="4"/>
              </a:cxn>
              <a:cxn ang="0">
                <a:pos x="25" y="4"/>
              </a:cxn>
              <a:cxn ang="0">
                <a:pos x="25" y="9"/>
              </a:cxn>
              <a:cxn ang="0">
                <a:pos x="44" y="9"/>
              </a:cxn>
              <a:cxn ang="0">
                <a:pos x="68" y="49"/>
              </a:cxn>
              <a:cxn ang="0">
                <a:pos x="60" y="58"/>
              </a:cxn>
              <a:cxn ang="0">
                <a:pos x="58" y="58"/>
              </a:cxn>
              <a:cxn ang="0">
                <a:pos x="58" y="9"/>
              </a:cxn>
              <a:cxn ang="0">
                <a:pos x="60" y="9"/>
              </a:cxn>
              <a:cxn ang="0">
                <a:pos x="68" y="18"/>
              </a:cxn>
              <a:cxn ang="0">
                <a:pos x="68" y="4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00" name="Freeform 158">
            <a:extLst>
              <a:ext uri="{FF2B5EF4-FFF2-40B4-BE49-F238E27FC236}">
                <a16:creationId xmlns:a16="http://schemas.microsoft.com/office/drawing/2014/main" id="{6FD9E802-CDA9-4AFE-AA1D-78FB7E451A4D}"/>
              </a:ext>
            </a:extLst>
          </p:cNvPr>
          <p:cNvSpPr>
            <a:spLocks noEditPoints="1"/>
          </p:cNvSpPr>
          <p:nvPr/>
        </p:nvSpPr>
        <p:spPr bwMode="auto">
          <a:xfrm>
            <a:off x="10452987" y="2607192"/>
            <a:ext cx="525885" cy="450758"/>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101" name="Group 36">
            <a:extLst>
              <a:ext uri="{FF2B5EF4-FFF2-40B4-BE49-F238E27FC236}">
                <a16:creationId xmlns:a16="http://schemas.microsoft.com/office/drawing/2014/main" id="{BB84369B-4D64-49D6-950A-840B7DF8EF59}"/>
              </a:ext>
            </a:extLst>
          </p:cNvPr>
          <p:cNvGrpSpPr/>
          <p:nvPr/>
        </p:nvGrpSpPr>
        <p:grpSpPr>
          <a:xfrm>
            <a:off x="7531320" y="5027156"/>
            <a:ext cx="443823" cy="661775"/>
            <a:chOff x="4669866" y="3800264"/>
            <a:chExt cx="279527" cy="416797"/>
          </a:xfrm>
          <a:solidFill>
            <a:srgbClr val="466274"/>
          </a:solidFill>
        </p:grpSpPr>
        <p:sp>
          <p:nvSpPr>
            <p:cNvPr id="102" name="Freeform 141">
              <a:extLst>
                <a:ext uri="{FF2B5EF4-FFF2-40B4-BE49-F238E27FC236}">
                  <a16:creationId xmlns:a16="http://schemas.microsoft.com/office/drawing/2014/main" id="{8C39C0D8-64AF-44FD-A679-62FAB4766135}"/>
                </a:ext>
              </a:extLst>
            </p:cNvPr>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03" name="Rectangle 142">
              <a:extLst>
                <a:ext uri="{FF2B5EF4-FFF2-40B4-BE49-F238E27FC236}">
                  <a16:creationId xmlns:a16="http://schemas.microsoft.com/office/drawing/2014/main" id="{B054E845-2D90-46A0-94DB-5CDE4FF04E34}"/>
                </a:ext>
              </a:extLst>
            </p:cNvPr>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04" name="Freeform 143">
              <a:extLst>
                <a:ext uri="{FF2B5EF4-FFF2-40B4-BE49-F238E27FC236}">
                  <a16:creationId xmlns:a16="http://schemas.microsoft.com/office/drawing/2014/main" id="{810580BC-B3C0-4F55-8620-9AC4D882F0E4}"/>
                </a:ext>
              </a:extLst>
            </p:cNvPr>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05" name="Freeform 144">
              <a:extLst>
                <a:ext uri="{FF2B5EF4-FFF2-40B4-BE49-F238E27FC236}">
                  <a16:creationId xmlns:a16="http://schemas.microsoft.com/office/drawing/2014/main" id="{80F63F9E-CF5A-4251-8675-B4FE698F2AE2}"/>
                </a:ext>
              </a:extLst>
            </p:cNvPr>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106" name="Group 102">
            <a:extLst>
              <a:ext uri="{FF2B5EF4-FFF2-40B4-BE49-F238E27FC236}">
                <a16:creationId xmlns:a16="http://schemas.microsoft.com/office/drawing/2014/main" id="{A24060CC-B113-44D6-AEC8-FA75FA6BF7B5}"/>
              </a:ext>
            </a:extLst>
          </p:cNvPr>
          <p:cNvGrpSpPr/>
          <p:nvPr/>
        </p:nvGrpSpPr>
        <p:grpSpPr>
          <a:xfrm>
            <a:off x="1236991" y="3834489"/>
            <a:ext cx="424219" cy="562173"/>
            <a:chOff x="5441157" y="4440238"/>
            <a:chExt cx="319088" cy="465138"/>
          </a:xfrm>
          <a:solidFill>
            <a:srgbClr val="466274"/>
          </a:solidFill>
        </p:grpSpPr>
        <p:sp>
          <p:nvSpPr>
            <p:cNvPr id="107" name="AutoShape 97">
              <a:extLst>
                <a:ext uri="{FF2B5EF4-FFF2-40B4-BE49-F238E27FC236}">
                  <a16:creationId xmlns:a16="http://schemas.microsoft.com/office/drawing/2014/main" id="{85AD8FFF-DE84-4DD1-9A21-D88F91D09D2F}"/>
                </a:ext>
              </a:extLst>
            </p:cNvPr>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108" name="AutoShape 98">
              <a:extLst>
                <a:ext uri="{FF2B5EF4-FFF2-40B4-BE49-F238E27FC236}">
                  <a16:creationId xmlns:a16="http://schemas.microsoft.com/office/drawing/2014/main" id="{A00AEFBF-3D0D-4344-9B02-8ECF9BBCFD09}"/>
                </a:ext>
              </a:extLst>
            </p:cNvPr>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109" name="AutoShape 99">
              <a:extLst>
                <a:ext uri="{FF2B5EF4-FFF2-40B4-BE49-F238E27FC236}">
                  <a16:creationId xmlns:a16="http://schemas.microsoft.com/office/drawing/2014/main" id="{EA2445CB-44B8-437F-8682-2FB7FD32831C}"/>
                </a:ext>
              </a:extLst>
            </p:cNvPr>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grpSp>
      <p:sp>
        <p:nvSpPr>
          <p:cNvPr id="110" name="Freeform 17">
            <a:extLst>
              <a:ext uri="{FF2B5EF4-FFF2-40B4-BE49-F238E27FC236}">
                <a16:creationId xmlns:a16="http://schemas.microsoft.com/office/drawing/2014/main" id="{EBAFB23F-9A52-476E-8EAF-E12F2217D85A}"/>
              </a:ext>
            </a:extLst>
          </p:cNvPr>
          <p:cNvSpPr>
            <a:spLocks noEditPoints="1"/>
          </p:cNvSpPr>
          <p:nvPr/>
        </p:nvSpPr>
        <p:spPr bwMode="auto">
          <a:xfrm>
            <a:off x="4379913" y="5085661"/>
            <a:ext cx="525221" cy="544764"/>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111" name="Group 84">
            <a:extLst>
              <a:ext uri="{FF2B5EF4-FFF2-40B4-BE49-F238E27FC236}">
                <a16:creationId xmlns:a16="http://schemas.microsoft.com/office/drawing/2014/main" id="{1B4B9B28-8E41-40C2-A14B-5166DE7E33BC}"/>
              </a:ext>
            </a:extLst>
          </p:cNvPr>
          <p:cNvGrpSpPr/>
          <p:nvPr/>
        </p:nvGrpSpPr>
        <p:grpSpPr>
          <a:xfrm>
            <a:off x="8441834" y="5006270"/>
            <a:ext cx="373519" cy="703546"/>
            <a:chOff x="8085138" y="1274763"/>
            <a:chExt cx="463550" cy="873125"/>
          </a:xfrm>
          <a:solidFill>
            <a:srgbClr val="466274"/>
          </a:solidFill>
        </p:grpSpPr>
        <p:sp>
          <p:nvSpPr>
            <p:cNvPr id="112" name="Freeform 13">
              <a:extLst>
                <a:ext uri="{FF2B5EF4-FFF2-40B4-BE49-F238E27FC236}">
                  <a16:creationId xmlns:a16="http://schemas.microsoft.com/office/drawing/2014/main" id="{8D4DF410-F7DE-4B35-A5C3-7E99C12AF789}"/>
                </a:ext>
              </a:extLst>
            </p:cNvPr>
            <p:cNvSpPr>
              <a:spLocks noEditPoints="1"/>
            </p:cNvSpPr>
            <p:nvPr/>
          </p:nvSpPr>
          <p:spPr bwMode="auto">
            <a:xfrm>
              <a:off x="8085138" y="1543050"/>
              <a:ext cx="463550" cy="604838"/>
            </a:xfrm>
            <a:custGeom>
              <a:avLst/>
              <a:gdLst/>
              <a:ahLst/>
              <a:cxnLst>
                <a:cxn ang="0">
                  <a:pos x="229" y="3"/>
                </a:cxn>
                <a:cxn ang="0">
                  <a:pos x="16" y="60"/>
                </a:cxn>
                <a:cxn ang="0">
                  <a:pos x="3" y="83"/>
                </a:cxn>
                <a:cxn ang="0">
                  <a:pos x="21" y="97"/>
                </a:cxn>
                <a:cxn ang="0">
                  <a:pos x="26" y="96"/>
                </a:cxn>
                <a:cxn ang="0">
                  <a:pos x="56" y="88"/>
                </a:cxn>
                <a:cxn ang="0">
                  <a:pos x="56" y="111"/>
                </a:cxn>
                <a:cxn ang="0">
                  <a:pos x="32" y="111"/>
                </a:cxn>
                <a:cxn ang="0">
                  <a:pos x="21" y="121"/>
                </a:cxn>
                <a:cxn ang="0">
                  <a:pos x="21" y="174"/>
                </a:cxn>
                <a:cxn ang="0">
                  <a:pos x="27" y="193"/>
                </a:cxn>
                <a:cxn ang="0">
                  <a:pos x="46" y="219"/>
                </a:cxn>
                <a:cxn ang="0">
                  <a:pos x="53" y="238"/>
                </a:cxn>
                <a:cxn ang="0">
                  <a:pos x="53" y="259"/>
                </a:cxn>
                <a:cxn ang="0">
                  <a:pos x="63" y="270"/>
                </a:cxn>
                <a:cxn ang="0">
                  <a:pos x="74" y="270"/>
                </a:cxn>
                <a:cxn ang="0">
                  <a:pos x="76" y="274"/>
                </a:cxn>
                <a:cxn ang="0">
                  <a:pos x="74" y="283"/>
                </a:cxn>
                <a:cxn ang="0">
                  <a:pos x="76" y="291"/>
                </a:cxn>
                <a:cxn ang="0">
                  <a:pos x="74" y="300"/>
                </a:cxn>
                <a:cxn ang="0">
                  <a:pos x="83" y="313"/>
                </a:cxn>
                <a:cxn ang="0">
                  <a:pos x="99" y="313"/>
                </a:cxn>
                <a:cxn ang="0">
                  <a:pos x="99" y="317"/>
                </a:cxn>
                <a:cxn ang="0">
                  <a:pos x="108" y="330"/>
                </a:cxn>
                <a:cxn ang="0">
                  <a:pos x="146" y="330"/>
                </a:cxn>
                <a:cxn ang="0">
                  <a:pos x="156" y="317"/>
                </a:cxn>
                <a:cxn ang="0">
                  <a:pos x="155" y="313"/>
                </a:cxn>
                <a:cxn ang="0">
                  <a:pos x="171" y="313"/>
                </a:cxn>
                <a:cxn ang="0">
                  <a:pos x="181" y="300"/>
                </a:cxn>
                <a:cxn ang="0">
                  <a:pos x="178" y="291"/>
                </a:cxn>
                <a:cxn ang="0">
                  <a:pos x="181" y="283"/>
                </a:cxn>
                <a:cxn ang="0">
                  <a:pos x="178" y="274"/>
                </a:cxn>
                <a:cxn ang="0">
                  <a:pos x="180" y="270"/>
                </a:cxn>
                <a:cxn ang="0">
                  <a:pos x="191" y="270"/>
                </a:cxn>
                <a:cxn ang="0">
                  <a:pos x="202" y="259"/>
                </a:cxn>
                <a:cxn ang="0">
                  <a:pos x="202" y="238"/>
                </a:cxn>
                <a:cxn ang="0">
                  <a:pos x="208" y="219"/>
                </a:cxn>
                <a:cxn ang="0">
                  <a:pos x="227" y="193"/>
                </a:cxn>
                <a:cxn ang="0">
                  <a:pos x="233" y="174"/>
                </a:cxn>
                <a:cxn ang="0">
                  <a:pos x="233" y="121"/>
                </a:cxn>
                <a:cxn ang="0">
                  <a:pos x="223" y="111"/>
                </a:cxn>
                <a:cxn ang="0">
                  <a:pos x="198" y="111"/>
                </a:cxn>
                <a:cxn ang="0">
                  <a:pos x="199" y="109"/>
                </a:cxn>
                <a:cxn ang="0">
                  <a:pos x="199" y="50"/>
                </a:cxn>
                <a:cxn ang="0">
                  <a:pos x="238" y="39"/>
                </a:cxn>
                <a:cxn ang="0">
                  <a:pos x="252" y="16"/>
                </a:cxn>
                <a:cxn ang="0">
                  <a:pos x="229" y="3"/>
                </a:cxn>
                <a:cxn ang="0">
                  <a:pos x="87" y="80"/>
                </a:cxn>
                <a:cxn ang="0">
                  <a:pos x="167" y="58"/>
                </a:cxn>
                <a:cxn ang="0">
                  <a:pos x="167" y="109"/>
                </a:cxn>
                <a:cxn ang="0">
                  <a:pos x="168" y="111"/>
                </a:cxn>
                <a:cxn ang="0">
                  <a:pos x="87" y="111"/>
                </a:cxn>
                <a:cxn ang="0">
                  <a:pos x="87" y="80"/>
                </a:cxn>
                <a:cxn ang="0">
                  <a:pos x="87" y="80"/>
                </a:cxn>
                <a:cxn ang="0">
                  <a:pos x="87" y="80"/>
                </a:cxn>
              </a:cxnLst>
              <a:rect l="0" t="0" r="r" b="b"/>
              <a:pathLst>
                <a:path w="254" h="330">
                  <a:moveTo>
                    <a:pt x="229" y="3"/>
                  </a:moveTo>
                  <a:cubicBezTo>
                    <a:pt x="16" y="60"/>
                    <a:pt x="16" y="60"/>
                    <a:pt x="16" y="60"/>
                  </a:cubicBezTo>
                  <a:cubicBezTo>
                    <a:pt x="6" y="62"/>
                    <a:pt x="0" y="73"/>
                    <a:pt x="3" y="83"/>
                  </a:cubicBezTo>
                  <a:cubicBezTo>
                    <a:pt x="5" y="91"/>
                    <a:pt x="13" y="97"/>
                    <a:pt x="21" y="97"/>
                  </a:cubicBezTo>
                  <a:cubicBezTo>
                    <a:pt x="23" y="97"/>
                    <a:pt x="24" y="97"/>
                    <a:pt x="26" y="96"/>
                  </a:cubicBezTo>
                  <a:cubicBezTo>
                    <a:pt x="56" y="88"/>
                    <a:pt x="56" y="88"/>
                    <a:pt x="56" y="88"/>
                  </a:cubicBezTo>
                  <a:cubicBezTo>
                    <a:pt x="56" y="111"/>
                    <a:pt x="56" y="111"/>
                    <a:pt x="56" y="111"/>
                  </a:cubicBezTo>
                  <a:cubicBezTo>
                    <a:pt x="32" y="111"/>
                    <a:pt x="32" y="111"/>
                    <a:pt x="32" y="111"/>
                  </a:cubicBezTo>
                  <a:cubicBezTo>
                    <a:pt x="26" y="111"/>
                    <a:pt x="21" y="115"/>
                    <a:pt x="21" y="121"/>
                  </a:cubicBezTo>
                  <a:cubicBezTo>
                    <a:pt x="21" y="174"/>
                    <a:pt x="21" y="174"/>
                    <a:pt x="21" y="174"/>
                  </a:cubicBezTo>
                  <a:cubicBezTo>
                    <a:pt x="21" y="180"/>
                    <a:pt x="24" y="189"/>
                    <a:pt x="27" y="193"/>
                  </a:cubicBezTo>
                  <a:cubicBezTo>
                    <a:pt x="46" y="219"/>
                    <a:pt x="46" y="219"/>
                    <a:pt x="46" y="219"/>
                  </a:cubicBezTo>
                  <a:cubicBezTo>
                    <a:pt x="50" y="224"/>
                    <a:pt x="53" y="232"/>
                    <a:pt x="53" y="238"/>
                  </a:cubicBezTo>
                  <a:cubicBezTo>
                    <a:pt x="53" y="259"/>
                    <a:pt x="53" y="259"/>
                    <a:pt x="53" y="259"/>
                  </a:cubicBezTo>
                  <a:cubicBezTo>
                    <a:pt x="53" y="265"/>
                    <a:pt x="58" y="270"/>
                    <a:pt x="63" y="270"/>
                  </a:cubicBezTo>
                  <a:cubicBezTo>
                    <a:pt x="74" y="270"/>
                    <a:pt x="74" y="270"/>
                    <a:pt x="74" y="270"/>
                  </a:cubicBezTo>
                  <a:cubicBezTo>
                    <a:pt x="75" y="271"/>
                    <a:pt x="75" y="273"/>
                    <a:pt x="76" y="274"/>
                  </a:cubicBezTo>
                  <a:cubicBezTo>
                    <a:pt x="75" y="276"/>
                    <a:pt x="74" y="279"/>
                    <a:pt x="74" y="283"/>
                  </a:cubicBezTo>
                  <a:cubicBezTo>
                    <a:pt x="74" y="286"/>
                    <a:pt x="75" y="289"/>
                    <a:pt x="76" y="291"/>
                  </a:cubicBezTo>
                  <a:cubicBezTo>
                    <a:pt x="75" y="294"/>
                    <a:pt x="74" y="297"/>
                    <a:pt x="74" y="300"/>
                  </a:cubicBezTo>
                  <a:cubicBezTo>
                    <a:pt x="74" y="307"/>
                    <a:pt x="78" y="313"/>
                    <a:pt x="83" y="313"/>
                  </a:cubicBezTo>
                  <a:cubicBezTo>
                    <a:pt x="99" y="313"/>
                    <a:pt x="99" y="313"/>
                    <a:pt x="99" y="313"/>
                  </a:cubicBezTo>
                  <a:cubicBezTo>
                    <a:pt x="99" y="314"/>
                    <a:pt x="99" y="316"/>
                    <a:pt x="99" y="317"/>
                  </a:cubicBezTo>
                  <a:cubicBezTo>
                    <a:pt x="99" y="324"/>
                    <a:pt x="103" y="330"/>
                    <a:pt x="108" y="330"/>
                  </a:cubicBezTo>
                  <a:cubicBezTo>
                    <a:pt x="146" y="330"/>
                    <a:pt x="146" y="330"/>
                    <a:pt x="146" y="330"/>
                  </a:cubicBezTo>
                  <a:cubicBezTo>
                    <a:pt x="151" y="330"/>
                    <a:pt x="156" y="324"/>
                    <a:pt x="156" y="317"/>
                  </a:cubicBezTo>
                  <a:cubicBezTo>
                    <a:pt x="156" y="316"/>
                    <a:pt x="155" y="314"/>
                    <a:pt x="155" y="313"/>
                  </a:cubicBezTo>
                  <a:cubicBezTo>
                    <a:pt x="171" y="313"/>
                    <a:pt x="171" y="313"/>
                    <a:pt x="171" y="313"/>
                  </a:cubicBezTo>
                  <a:cubicBezTo>
                    <a:pt x="177" y="313"/>
                    <a:pt x="181" y="307"/>
                    <a:pt x="181" y="300"/>
                  </a:cubicBezTo>
                  <a:cubicBezTo>
                    <a:pt x="181" y="297"/>
                    <a:pt x="180" y="294"/>
                    <a:pt x="178" y="291"/>
                  </a:cubicBezTo>
                  <a:cubicBezTo>
                    <a:pt x="180" y="289"/>
                    <a:pt x="181" y="286"/>
                    <a:pt x="181" y="283"/>
                  </a:cubicBezTo>
                  <a:cubicBezTo>
                    <a:pt x="181" y="279"/>
                    <a:pt x="180" y="276"/>
                    <a:pt x="178" y="274"/>
                  </a:cubicBezTo>
                  <a:cubicBezTo>
                    <a:pt x="179" y="273"/>
                    <a:pt x="180" y="271"/>
                    <a:pt x="180" y="270"/>
                  </a:cubicBezTo>
                  <a:cubicBezTo>
                    <a:pt x="191" y="270"/>
                    <a:pt x="191" y="270"/>
                    <a:pt x="191" y="270"/>
                  </a:cubicBezTo>
                  <a:cubicBezTo>
                    <a:pt x="197" y="270"/>
                    <a:pt x="202" y="265"/>
                    <a:pt x="202" y="259"/>
                  </a:cubicBezTo>
                  <a:cubicBezTo>
                    <a:pt x="202" y="238"/>
                    <a:pt x="202" y="238"/>
                    <a:pt x="202" y="238"/>
                  </a:cubicBezTo>
                  <a:cubicBezTo>
                    <a:pt x="202" y="232"/>
                    <a:pt x="204" y="224"/>
                    <a:pt x="208" y="219"/>
                  </a:cubicBezTo>
                  <a:cubicBezTo>
                    <a:pt x="227" y="193"/>
                    <a:pt x="227" y="193"/>
                    <a:pt x="227" y="193"/>
                  </a:cubicBezTo>
                  <a:cubicBezTo>
                    <a:pt x="231" y="189"/>
                    <a:pt x="233" y="180"/>
                    <a:pt x="233" y="174"/>
                  </a:cubicBezTo>
                  <a:cubicBezTo>
                    <a:pt x="233" y="121"/>
                    <a:pt x="233" y="121"/>
                    <a:pt x="233" y="121"/>
                  </a:cubicBezTo>
                  <a:cubicBezTo>
                    <a:pt x="233" y="115"/>
                    <a:pt x="229" y="111"/>
                    <a:pt x="223" y="111"/>
                  </a:cubicBezTo>
                  <a:cubicBezTo>
                    <a:pt x="198" y="111"/>
                    <a:pt x="198" y="111"/>
                    <a:pt x="198" y="111"/>
                  </a:cubicBezTo>
                  <a:cubicBezTo>
                    <a:pt x="198" y="110"/>
                    <a:pt x="199" y="109"/>
                    <a:pt x="199" y="109"/>
                  </a:cubicBezTo>
                  <a:cubicBezTo>
                    <a:pt x="199" y="50"/>
                    <a:pt x="199" y="50"/>
                    <a:pt x="199" y="50"/>
                  </a:cubicBezTo>
                  <a:cubicBezTo>
                    <a:pt x="238" y="39"/>
                    <a:pt x="238" y="39"/>
                    <a:pt x="238" y="39"/>
                  </a:cubicBezTo>
                  <a:cubicBezTo>
                    <a:pt x="248" y="37"/>
                    <a:pt x="254" y="26"/>
                    <a:pt x="252" y="16"/>
                  </a:cubicBezTo>
                  <a:cubicBezTo>
                    <a:pt x="249" y="6"/>
                    <a:pt x="239" y="0"/>
                    <a:pt x="229" y="3"/>
                  </a:cubicBezTo>
                  <a:close/>
                  <a:moveTo>
                    <a:pt x="87" y="80"/>
                  </a:moveTo>
                  <a:cubicBezTo>
                    <a:pt x="167" y="58"/>
                    <a:pt x="167" y="58"/>
                    <a:pt x="167" y="58"/>
                  </a:cubicBezTo>
                  <a:cubicBezTo>
                    <a:pt x="167" y="109"/>
                    <a:pt x="167" y="109"/>
                    <a:pt x="167" y="109"/>
                  </a:cubicBezTo>
                  <a:cubicBezTo>
                    <a:pt x="167" y="109"/>
                    <a:pt x="167" y="110"/>
                    <a:pt x="168" y="111"/>
                  </a:cubicBezTo>
                  <a:cubicBezTo>
                    <a:pt x="87" y="111"/>
                    <a:pt x="87" y="111"/>
                    <a:pt x="87" y="111"/>
                  </a:cubicBezTo>
                  <a:lnTo>
                    <a:pt x="87" y="80"/>
                  </a:lnTo>
                  <a:close/>
                  <a:moveTo>
                    <a:pt x="87" y="80"/>
                  </a:moveTo>
                  <a:cubicBezTo>
                    <a:pt x="87" y="80"/>
                    <a:pt x="87" y="80"/>
                    <a:pt x="87" y="8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13" name="Freeform 14">
              <a:extLst>
                <a:ext uri="{FF2B5EF4-FFF2-40B4-BE49-F238E27FC236}">
                  <a16:creationId xmlns:a16="http://schemas.microsoft.com/office/drawing/2014/main" id="{53624028-F801-4C48-962C-20AF02D7E1A1}"/>
                </a:ext>
              </a:extLst>
            </p:cNvPr>
            <p:cNvSpPr>
              <a:spLocks noEditPoints="1"/>
            </p:cNvSpPr>
            <p:nvPr/>
          </p:nvSpPr>
          <p:spPr bwMode="auto">
            <a:xfrm>
              <a:off x="8085138" y="1436688"/>
              <a:ext cx="463550" cy="177800"/>
            </a:xfrm>
            <a:custGeom>
              <a:avLst/>
              <a:gdLst/>
              <a:ahLst/>
              <a:cxnLst>
                <a:cxn ang="0">
                  <a:pos x="229" y="2"/>
                </a:cxn>
                <a:cxn ang="0">
                  <a:pos x="16" y="59"/>
                </a:cxn>
                <a:cxn ang="0">
                  <a:pos x="3" y="83"/>
                </a:cxn>
                <a:cxn ang="0">
                  <a:pos x="21" y="97"/>
                </a:cxn>
                <a:cxn ang="0">
                  <a:pos x="26" y="96"/>
                </a:cxn>
                <a:cxn ang="0">
                  <a:pos x="238" y="39"/>
                </a:cxn>
                <a:cxn ang="0">
                  <a:pos x="252" y="16"/>
                </a:cxn>
                <a:cxn ang="0">
                  <a:pos x="229" y="2"/>
                </a:cxn>
                <a:cxn ang="0">
                  <a:pos x="229" y="2"/>
                </a:cxn>
                <a:cxn ang="0">
                  <a:pos x="229" y="2"/>
                </a:cxn>
              </a:cxnLst>
              <a:rect l="0" t="0" r="r" b="b"/>
              <a:pathLst>
                <a:path w="254" h="97">
                  <a:moveTo>
                    <a:pt x="229" y="2"/>
                  </a:moveTo>
                  <a:cubicBezTo>
                    <a:pt x="16" y="59"/>
                    <a:pt x="16" y="59"/>
                    <a:pt x="16" y="59"/>
                  </a:cubicBezTo>
                  <a:cubicBezTo>
                    <a:pt x="6" y="62"/>
                    <a:pt x="0" y="72"/>
                    <a:pt x="3" y="83"/>
                  </a:cubicBezTo>
                  <a:cubicBezTo>
                    <a:pt x="5" y="91"/>
                    <a:pt x="13" y="97"/>
                    <a:pt x="21" y="97"/>
                  </a:cubicBezTo>
                  <a:cubicBezTo>
                    <a:pt x="23" y="97"/>
                    <a:pt x="24" y="96"/>
                    <a:pt x="26" y="96"/>
                  </a:cubicBezTo>
                  <a:cubicBezTo>
                    <a:pt x="238" y="39"/>
                    <a:pt x="238" y="39"/>
                    <a:pt x="238" y="39"/>
                  </a:cubicBezTo>
                  <a:cubicBezTo>
                    <a:pt x="248" y="36"/>
                    <a:pt x="254" y="26"/>
                    <a:pt x="252" y="16"/>
                  </a:cubicBezTo>
                  <a:cubicBezTo>
                    <a:pt x="249" y="6"/>
                    <a:pt x="239" y="0"/>
                    <a:pt x="229" y="2"/>
                  </a:cubicBezTo>
                  <a:close/>
                  <a:moveTo>
                    <a:pt x="229" y="2"/>
                  </a:moveTo>
                  <a:cubicBezTo>
                    <a:pt x="229" y="2"/>
                    <a:pt x="229" y="2"/>
                    <a:pt x="229"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14" name="Freeform 15">
              <a:extLst>
                <a:ext uri="{FF2B5EF4-FFF2-40B4-BE49-F238E27FC236}">
                  <a16:creationId xmlns:a16="http://schemas.microsoft.com/office/drawing/2014/main" id="{C37C2D57-4288-482B-92CF-48A43EF6B70B}"/>
                </a:ext>
              </a:extLst>
            </p:cNvPr>
            <p:cNvSpPr>
              <a:spLocks noEditPoints="1"/>
            </p:cNvSpPr>
            <p:nvPr/>
          </p:nvSpPr>
          <p:spPr bwMode="auto">
            <a:xfrm>
              <a:off x="8085138" y="1328738"/>
              <a:ext cx="463550" cy="177800"/>
            </a:xfrm>
            <a:custGeom>
              <a:avLst/>
              <a:gdLst/>
              <a:ahLst/>
              <a:cxnLst>
                <a:cxn ang="0">
                  <a:pos x="3" y="83"/>
                </a:cxn>
                <a:cxn ang="0">
                  <a:pos x="21" y="97"/>
                </a:cxn>
                <a:cxn ang="0">
                  <a:pos x="26" y="97"/>
                </a:cxn>
                <a:cxn ang="0">
                  <a:pos x="238" y="40"/>
                </a:cxn>
                <a:cxn ang="0">
                  <a:pos x="252" y="16"/>
                </a:cxn>
                <a:cxn ang="0">
                  <a:pos x="229" y="3"/>
                </a:cxn>
                <a:cxn ang="0">
                  <a:pos x="16" y="60"/>
                </a:cxn>
                <a:cxn ang="0">
                  <a:pos x="3" y="83"/>
                </a:cxn>
                <a:cxn ang="0">
                  <a:pos x="3" y="83"/>
                </a:cxn>
                <a:cxn ang="0">
                  <a:pos x="3" y="83"/>
                </a:cxn>
              </a:cxnLst>
              <a:rect l="0" t="0" r="r" b="b"/>
              <a:pathLst>
                <a:path w="254" h="97">
                  <a:moveTo>
                    <a:pt x="3" y="83"/>
                  </a:moveTo>
                  <a:cubicBezTo>
                    <a:pt x="5" y="92"/>
                    <a:pt x="13" y="97"/>
                    <a:pt x="21" y="97"/>
                  </a:cubicBezTo>
                  <a:cubicBezTo>
                    <a:pt x="23" y="97"/>
                    <a:pt x="24" y="97"/>
                    <a:pt x="26" y="97"/>
                  </a:cubicBezTo>
                  <a:cubicBezTo>
                    <a:pt x="238" y="40"/>
                    <a:pt x="238" y="40"/>
                    <a:pt x="238" y="40"/>
                  </a:cubicBezTo>
                  <a:cubicBezTo>
                    <a:pt x="248" y="37"/>
                    <a:pt x="254" y="26"/>
                    <a:pt x="252" y="16"/>
                  </a:cubicBezTo>
                  <a:cubicBezTo>
                    <a:pt x="249" y="6"/>
                    <a:pt x="239" y="0"/>
                    <a:pt x="229" y="3"/>
                  </a:cubicBezTo>
                  <a:cubicBezTo>
                    <a:pt x="16" y="60"/>
                    <a:pt x="16" y="60"/>
                    <a:pt x="16" y="60"/>
                  </a:cubicBezTo>
                  <a:cubicBezTo>
                    <a:pt x="6" y="63"/>
                    <a:pt x="0" y="73"/>
                    <a:pt x="3" y="83"/>
                  </a:cubicBezTo>
                  <a:close/>
                  <a:moveTo>
                    <a:pt x="3" y="83"/>
                  </a:moveTo>
                  <a:cubicBezTo>
                    <a:pt x="3" y="83"/>
                    <a:pt x="3" y="83"/>
                    <a:pt x="3" y="8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
          <p:nvSpPr>
            <p:cNvPr id="115" name="Freeform 16">
              <a:extLst>
                <a:ext uri="{FF2B5EF4-FFF2-40B4-BE49-F238E27FC236}">
                  <a16:creationId xmlns:a16="http://schemas.microsoft.com/office/drawing/2014/main" id="{317BAD93-90CD-4B15-BD90-B3D4BCCA84F6}"/>
                </a:ext>
              </a:extLst>
            </p:cNvPr>
            <p:cNvSpPr>
              <a:spLocks noEditPoints="1"/>
            </p:cNvSpPr>
            <p:nvPr/>
          </p:nvSpPr>
          <p:spPr bwMode="auto">
            <a:xfrm>
              <a:off x="8085138" y="1274763"/>
              <a:ext cx="273050" cy="125413"/>
            </a:xfrm>
            <a:custGeom>
              <a:avLst/>
              <a:gdLst/>
              <a:ahLst/>
              <a:cxnLst>
                <a:cxn ang="0">
                  <a:pos x="21" y="69"/>
                </a:cxn>
                <a:cxn ang="0">
                  <a:pos x="26" y="68"/>
                </a:cxn>
                <a:cxn ang="0">
                  <a:pos x="134" y="39"/>
                </a:cxn>
                <a:cxn ang="0">
                  <a:pos x="147" y="16"/>
                </a:cxn>
                <a:cxn ang="0">
                  <a:pos x="124" y="3"/>
                </a:cxn>
                <a:cxn ang="0">
                  <a:pos x="16" y="32"/>
                </a:cxn>
                <a:cxn ang="0">
                  <a:pos x="3" y="55"/>
                </a:cxn>
                <a:cxn ang="0">
                  <a:pos x="21" y="69"/>
                </a:cxn>
                <a:cxn ang="0">
                  <a:pos x="21" y="69"/>
                </a:cxn>
                <a:cxn ang="0">
                  <a:pos x="21" y="69"/>
                </a:cxn>
              </a:cxnLst>
              <a:rect l="0" t="0" r="r" b="b"/>
              <a:pathLst>
                <a:path w="150" h="69">
                  <a:moveTo>
                    <a:pt x="21" y="69"/>
                  </a:moveTo>
                  <a:cubicBezTo>
                    <a:pt x="23" y="69"/>
                    <a:pt x="24" y="69"/>
                    <a:pt x="26" y="68"/>
                  </a:cubicBezTo>
                  <a:cubicBezTo>
                    <a:pt x="134" y="39"/>
                    <a:pt x="134" y="39"/>
                    <a:pt x="134" y="39"/>
                  </a:cubicBezTo>
                  <a:cubicBezTo>
                    <a:pt x="144" y="36"/>
                    <a:pt x="150" y="26"/>
                    <a:pt x="147" y="16"/>
                  </a:cubicBezTo>
                  <a:cubicBezTo>
                    <a:pt x="144" y="6"/>
                    <a:pt x="134" y="0"/>
                    <a:pt x="124" y="3"/>
                  </a:cubicBezTo>
                  <a:cubicBezTo>
                    <a:pt x="16" y="32"/>
                    <a:pt x="16" y="32"/>
                    <a:pt x="16" y="32"/>
                  </a:cubicBezTo>
                  <a:cubicBezTo>
                    <a:pt x="6" y="34"/>
                    <a:pt x="0" y="45"/>
                    <a:pt x="3" y="55"/>
                  </a:cubicBezTo>
                  <a:cubicBezTo>
                    <a:pt x="5" y="63"/>
                    <a:pt x="13" y="69"/>
                    <a:pt x="21" y="69"/>
                  </a:cubicBezTo>
                  <a:close/>
                  <a:moveTo>
                    <a:pt x="21" y="69"/>
                  </a:moveTo>
                  <a:cubicBezTo>
                    <a:pt x="21" y="69"/>
                    <a:pt x="21" y="69"/>
                    <a:pt x="21" y="6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116" name="Group 23">
            <a:extLst>
              <a:ext uri="{FF2B5EF4-FFF2-40B4-BE49-F238E27FC236}">
                <a16:creationId xmlns:a16="http://schemas.microsoft.com/office/drawing/2014/main" id="{A6A1B334-251D-4A7D-B68F-E712931EF081}"/>
              </a:ext>
            </a:extLst>
          </p:cNvPr>
          <p:cNvGrpSpPr/>
          <p:nvPr/>
        </p:nvGrpSpPr>
        <p:grpSpPr>
          <a:xfrm rot="5400000">
            <a:off x="5395983" y="5113221"/>
            <a:ext cx="489644" cy="489644"/>
            <a:chOff x="7287419" y="2577307"/>
            <a:chExt cx="464344" cy="464344"/>
          </a:xfrm>
          <a:solidFill>
            <a:srgbClr val="466274"/>
          </a:solidFill>
        </p:grpSpPr>
        <p:sp>
          <p:nvSpPr>
            <p:cNvPr id="117" name="AutoShape 56">
              <a:extLst>
                <a:ext uri="{FF2B5EF4-FFF2-40B4-BE49-F238E27FC236}">
                  <a16:creationId xmlns:a16="http://schemas.microsoft.com/office/drawing/2014/main" id="{76A912BA-3BF2-48EB-B3B9-E9B7A1232934}"/>
                </a:ext>
              </a:extLst>
            </p:cNvPr>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118" name="AutoShape 57">
              <a:extLst>
                <a:ext uri="{FF2B5EF4-FFF2-40B4-BE49-F238E27FC236}">
                  <a16:creationId xmlns:a16="http://schemas.microsoft.com/office/drawing/2014/main" id="{F9A103BD-FD57-4797-BFC0-10C30AEAAD0F}"/>
                </a:ext>
              </a:extLst>
            </p:cNvPr>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119" name="AutoShape 58">
              <a:extLst>
                <a:ext uri="{FF2B5EF4-FFF2-40B4-BE49-F238E27FC236}">
                  <a16:creationId xmlns:a16="http://schemas.microsoft.com/office/drawing/2014/main" id="{FF551689-1429-4AA4-AD67-9FB6D8D238DB}"/>
                </a:ext>
              </a:extLst>
            </p:cNvPr>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grpSp>
      <p:sp>
        <p:nvSpPr>
          <p:cNvPr id="120" name="Freeform 11">
            <a:extLst>
              <a:ext uri="{FF2B5EF4-FFF2-40B4-BE49-F238E27FC236}">
                <a16:creationId xmlns:a16="http://schemas.microsoft.com/office/drawing/2014/main" id="{7214D05E-2095-4083-B9DE-E88D928AA4E0}"/>
              </a:ext>
            </a:extLst>
          </p:cNvPr>
          <p:cNvSpPr>
            <a:spLocks/>
          </p:cNvSpPr>
          <p:nvPr/>
        </p:nvSpPr>
        <p:spPr bwMode="auto">
          <a:xfrm>
            <a:off x="1154165" y="5015720"/>
            <a:ext cx="556140" cy="554824"/>
          </a:xfrm>
          <a:custGeom>
            <a:avLst/>
            <a:gdLst>
              <a:gd name="T0" fmla="*/ 208 w 358"/>
              <a:gd name="T1" fmla="*/ 207 h 357"/>
              <a:gd name="T2" fmla="*/ 126 w 358"/>
              <a:gd name="T3" fmla="*/ 255 h 357"/>
              <a:gd name="T4" fmla="*/ 46 w 358"/>
              <a:gd name="T5" fmla="*/ 253 h 357"/>
              <a:gd name="T6" fmla="*/ 56 w 358"/>
              <a:gd name="T7" fmla="*/ 334 h 357"/>
              <a:gd name="T8" fmla="*/ 251 w 358"/>
              <a:gd name="T9" fmla="*/ 250 h 357"/>
              <a:gd name="T10" fmla="*/ 335 w 358"/>
              <a:gd name="T11" fmla="*/ 55 h 357"/>
              <a:gd name="T12" fmla="*/ 254 w 358"/>
              <a:gd name="T13" fmla="*/ 45 h 357"/>
              <a:gd name="T14" fmla="*/ 256 w 358"/>
              <a:gd name="T15" fmla="*/ 125 h 357"/>
              <a:gd name="T16" fmla="*/ 208 w 358"/>
              <a:gd name="T17" fmla="*/ 20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357">
                <a:moveTo>
                  <a:pt x="208" y="207"/>
                </a:moveTo>
                <a:cubicBezTo>
                  <a:pt x="177" y="239"/>
                  <a:pt x="140" y="269"/>
                  <a:pt x="126" y="255"/>
                </a:cubicBezTo>
                <a:cubicBezTo>
                  <a:pt x="105" y="234"/>
                  <a:pt x="92" y="216"/>
                  <a:pt x="46" y="253"/>
                </a:cubicBezTo>
                <a:cubicBezTo>
                  <a:pt x="0" y="290"/>
                  <a:pt x="36" y="314"/>
                  <a:pt x="56" y="334"/>
                </a:cubicBezTo>
                <a:cubicBezTo>
                  <a:pt x="79" y="357"/>
                  <a:pt x="165" y="335"/>
                  <a:pt x="251" y="250"/>
                </a:cubicBezTo>
                <a:cubicBezTo>
                  <a:pt x="336" y="165"/>
                  <a:pt x="358" y="78"/>
                  <a:pt x="335" y="55"/>
                </a:cubicBezTo>
                <a:cubicBezTo>
                  <a:pt x="315" y="35"/>
                  <a:pt x="290" y="0"/>
                  <a:pt x="254" y="45"/>
                </a:cubicBezTo>
                <a:cubicBezTo>
                  <a:pt x="217" y="91"/>
                  <a:pt x="235" y="104"/>
                  <a:pt x="256" y="125"/>
                </a:cubicBezTo>
                <a:cubicBezTo>
                  <a:pt x="270" y="139"/>
                  <a:pt x="240" y="176"/>
                  <a:pt x="208" y="207"/>
                </a:cubicBezTo>
                <a:close/>
              </a:path>
            </a:pathLst>
          </a:custGeom>
          <a:solidFill>
            <a:srgbClr val="46627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cs typeface="+mn-ea"/>
              <a:sym typeface="+mn-lt"/>
            </a:endParaRPr>
          </a:p>
        </p:txBody>
      </p:sp>
      <p:sp>
        <p:nvSpPr>
          <p:cNvPr id="121" name="Freeform 116">
            <a:extLst>
              <a:ext uri="{FF2B5EF4-FFF2-40B4-BE49-F238E27FC236}">
                <a16:creationId xmlns:a16="http://schemas.microsoft.com/office/drawing/2014/main" id="{3AC56D69-5829-4725-8884-4095C3206D0D}"/>
              </a:ext>
            </a:extLst>
          </p:cNvPr>
          <p:cNvSpPr>
            <a:spLocks noEditPoints="1"/>
          </p:cNvSpPr>
          <p:nvPr/>
        </p:nvSpPr>
        <p:spPr bwMode="auto">
          <a:xfrm>
            <a:off x="10417587" y="5117445"/>
            <a:ext cx="596685" cy="481197"/>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grpSp>
        <p:nvGrpSpPr>
          <p:cNvPr id="122" name="Group 12">
            <a:extLst>
              <a:ext uri="{FF2B5EF4-FFF2-40B4-BE49-F238E27FC236}">
                <a16:creationId xmlns:a16="http://schemas.microsoft.com/office/drawing/2014/main" id="{555769C7-EC73-432C-8F83-82CF731AF90C}"/>
              </a:ext>
            </a:extLst>
          </p:cNvPr>
          <p:cNvGrpSpPr>
            <a:grpSpLocks noChangeAspect="1"/>
          </p:cNvGrpSpPr>
          <p:nvPr/>
        </p:nvGrpSpPr>
        <p:grpSpPr bwMode="auto">
          <a:xfrm>
            <a:off x="10417367" y="3775243"/>
            <a:ext cx="597124" cy="541640"/>
            <a:chOff x="2535" y="1120"/>
            <a:chExt cx="635" cy="576"/>
          </a:xfrm>
          <a:solidFill>
            <a:srgbClr val="466274"/>
          </a:solidFill>
        </p:grpSpPr>
        <p:sp>
          <p:nvSpPr>
            <p:cNvPr id="123" name="Freeform 13">
              <a:extLst>
                <a:ext uri="{FF2B5EF4-FFF2-40B4-BE49-F238E27FC236}">
                  <a16:creationId xmlns:a16="http://schemas.microsoft.com/office/drawing/2014/main" id="{84FDBC97-FD88-474B-9F22-7AC177D96F5A}"/>
                </a:ext>
              </a:extLst>
            </p:cNvPr>
            <p:cNvSpPr>
              <a:spLocks/>
            </p:cNvSpPr>
            <p:nvPr/>
          </p:nvSpPr>
          <p:spPr bwMode="auto">
            <a:xfrm>
              <a:off x="2535" y="1626"/>
              <a:ext cx="635" cy="70"/>
            </a:xfrm>
            <a:custGeom>
              <a:avLst/>
              <a:gdLst>
                <a:gd name="T0" fmla="*/ 136 w 136"/>
                <a:gd name="T1" fmla="*/ 7 h 15"/>
                <a:gd name="T2" fmla="*/ 128 w 136"/>
                <a:gd name="T3" fmla="*/ 15 h 15"/>
                <a:gd name="T4" fmla="*/ 8 w 136"/>
                <a:gd name="T5" fmla="*/ 15 h 15"/>
                <a:gd name="T6" fmla="*/ 0 w 136"/>
                <a:gd name="T7" fmla="*/ 7 h 15"/>
                <a:gd name="T8" fmla="*/ 0 w 136"/>
                <a:gd name="T9" fmla="*/ 7 h 15"/>
                <a:gd name="T10" fmla="*/ 8 w 136"/>
                <a:gd name="T11" fmla="*/ 0 h 15"/>
                <a:gd name="T12" fmla="*/ 128 w 136"/>
                <a:gd name="T13" fmla="*/ 0 h 15"/>
                <a:gd name="T14" fmla="*/ 136 w 136"/>
                <a:gd name="T15" fmla="*/ 7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7"/>
                    <a:pt x="0" y="7"/>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4" name="Freeform 14">
              <a:extLst>
                <a:ext uri="{FF2B5EF4-FFF2-40B4-BE49-F238E27FC236}">
                  <a16:creationId xmlns:a16="http://schemas.microsoft.com/office/drawing/2014/main" id="{474C72B3-102D-472C-8212-B8BC2353A2B7}"/>
                </a:ext>
              </a:extLst>
            </p:cNvPr>
            <p:cNvSpPr>
              <a:spLocks/>
            </p:cNvSpPr>
            <p:nvPr/>
          </p:nvSpPr>
          <p:spPr bwMode="auto">
            <a:xfrm>
              <a:off x="2614" y="1369"/>
              <a:ext cx="75"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5" name="Freeform 15">
              <a:extLst>
                <a:ext uri="{FF2B5EF4-FFF2-40B4-BE49-F238E27FC236}">
                  <a16:creationId xmlns:a16="http://schemas.microsoft.com/office/drawing/2014/main" id="{40B1CF03-395E-4726-BFF6-A10889DEF8C7}"/>
                </a:ext>
              </a:extLst>
            </p:cNvPr>
            <p:cNvSpPr>
              <a:spLocks/>
            </p:cNvSpPr>
            <p:nvPr/>
          </p:nvSpPr>
          <p:spPr bwMode="auto">
            <a:xfrm>
              <a:off x="2750" y="1369"/>
              <a:ext cx="70" cy="220"/>
            </a:xfrm>
            <a:custGeom>
              <a:avLst/>
              <a:gdLst>
                <a:gd name="T0" fmla="*/ 8 w 15"/>
                <a:gd name="T1" fmla="*/ 47 h 47"/>
                <a:gd name="T2" fmla="*/ 0 w 15"/>
                <a:gd name="T3" fmla="*/ 39 h 47"/>
                <a:gd name="T4" fmla="*/ 0 w 15"/>
                <a:gd name="T5" fmla="*/ 8 h 47"/>
                <a:gd name="T6" fmla="*/ 8 w 15"/>
                <a:gd name="T7" fmla="*/ 0 h 47"/>
                <a:gd name="T8" fmla="*/ 8 w 15"/>
                <a:gd name="T9" fmla="*/ 0 h 47"/>
                <a:gd name="T10" fmla="*/ 15 w 15"/>
                <a:gd name="T11" fmla="*/ 8 h 47"/>
                <a:gd name="T12" fmla="*/ 15 w 15"/>
                <a:gd name="T13" fmla="*/ 39 h 47"/>
                <a:gd name="T14" fmla="*/ 8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8" y="47"/>
                  </a:moveTo>
                  <a:cubicBezTo>
                    <a:pt x="3" y="47"/>
                    <a:pt x="0" y="44"/>
                    <a:pt x="0" y="39"/>
                  </a:cubicBezTo>
                  <a:cubicBezTo>
                    <a:pt x="0" y="8"/>
                    <a:pt x="0" y="8"/>
                    <a:pt x="0" y="8"/>
                  </a:cubicBezTo>
                  <a:cubicBezTo>
                    <a:pt x="0" y="4"/>
                    <a:pt x="3" y="0"/>
                    <a:pt x="8" y="0"/>
                  </a:cubicBezTo>
                  <a:cubicBezTo>
                    <a:pt x="8" y="0"/>
                    <a:pt x="8"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6" name="Freeform 16">
              <a:extLst>
                <a:ext uri="{FF2B5EF4-FFF2-40B4-BE49-F238E27FC236}">
                  <a16:creationId xmlns:a16="http://schemas.microsoft.com/office/drawing/2014/main" id="{30EC00CB-4FFF-4DF2-B275-23F96077E3A7}"/>
                </a:ext>
              </a:extLst>
            </p:cNvPr>
            <p:cNvSpPr>
              <a:spLocks/>
            </p:cNvSpPr>
            <p:nvPr/>
          </p:nvSpPr>
          <p:spPr bwMode="auto">
            <a:xfrm>
              <a:off x="2885" y="1369"/>
              <a:ext cx="70" cy="220"/>
            </a:xfrm>
            <a:custGeom>
              <a:avLst/>
              <a:gdLst>
                <a:gd name="T0" fmla="*/ 7 w 15"/>
                <a:gd name="T1" fmla="*/ 47 h 47"/>
                <a:gd name="T2" fmla="*/ 0 w 15"/>
                <a:gd name="T3" fmla="*/ 39 h 47"/>
                <a:gd name="T4" fmla="*/ 0 w 15"/>
                <a:gd name="T5" fmla="*/ 8 h 47"/>
                <a:gd name="T6" fmla="*/ 7 w 15"/>
                <a:gd name="T7" fmla="*/ 0 h 47"/>
                <a:gd name="T8" fmla="*/ 7 w 15"/>
                <a:gd name="T9" fmla="*/ 0 h 47"/>
                <a:gd name="T10" fmla="*/ 15 w 15"/>
                <a:gd name="T11" fmla="*/ 8 h 47"/>
                <a:gd name="T12" fmla="*/ 15 w 15"/>
                <a:gd name="T13" fmla="*/ 39 h 47"/>
                <a:gd name="T14" fmla="*/ 7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7" y="47"/>
                  </a:moveTo>
                  <a:cubicBezTo>
                    <a:pt x="3" y="47"/>
                    <a:pt x="0" y="44"/>
                    <a:pt x="0" y="39"/>
                  </a:cubicBezTo>
                  <a:cubicBezTo>
                    <a:pt x="0" y="8"/>
                    <a:pt x="0" y="8"/>
                    <a:pt x="0" y="8"/>
                  </a:cubicBezTo>
                  <a:cubicBezTo>
                    <a:pt x="0" y="4"/>
                    <a:pt x="3" y="0"/>
                    <a:pt x="7" y="0"/>
                  </a:cubicBezTo>
                  <a:cubicBezTo>
                    <a:pt x="7" y="0"/>
                    <a:pt x="7"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7" name="Freeform 17">
              <a:extLst>
                <a:ext uri="{FF2B5EF4-FFF2-40B4-BE49-F238E27FC236}">
                  <a16:creationId xmlns:a16="http://schemas.microsoft.com/office/drawing/2014/main" id="{FD8F5916-0DFF-46CA-8596-8931F2620FE7}"/>
                </a:ext>
              </a:extLst>
            </p:cNvPr>
            <p:cNvSpPr>
              <a:spLocks/>
            </p:cNvSpPr>
            <p:nvPr/>
          </p:nvSpPr>
          <p:spPr bwMode="auto">
            <a:xfrm>
              <a:off x="3016" y="1369"/>
              <a:ext cx="74"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8" name="Freeform 18">
              <a:extLst>
                <a:ext uri="{FF2B5EF4-FFF2-40B4-BE49-F238E27FC236}">
                  <a16:creationId xmlns:a16="http://schemas.microsoft.com/office/drawing/2014/main" id="{38F280F3-8E8F-4712-8221-3F68EEAF264B}"/>
                </a:ext>
              </a:extLst>
            </p:cNvPr>
            <p:cNvSpPr>
              <a:spLocks/>
            </p:cNvSpPr>
            <p:nvPr/>
          </p:nvSpPr>
          <p:spPr bwMode="auto">
            <a:xfrm>
              <a:off x="2656" y="1120"/>
              <a:ext cx="392" cy="117"/>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129" name="Freeform 19">
              <a:extLst>
                <a:ext uri="{FF2B5EF4-FFF2-40B4-BE49-F238E27FC236}">
                  <a16:creationId xmlns:a16="http://schemas.microsoft.com/office/drawing/2014/main" id="{8DB29F1F-66F9-41A4-BC88-548A3EAFC4FB}"/>
                </a:ext>
              </a:extLst>
            </p:cNvPr>
            <p:cNvSpPr>
              <a:spLocks/>
            </p:cNvSpPr>
            <p:nvPr/>
          </p:nvSpPr>
          <p:spPr bwMode="auto">
            <a:xfrm>
              <a:off x="2572" y="1275"/>
              <a:ext cx="560" cy="75"/>
            </a:xfrm>
            <a:custGeom>
              <a:avLst/>
              <a:gdLst>
                <a:gd name="T0" fmla="*/ 120 w 120"/>
                <a:gd name="T1" fmla="*/ 8 h 16"/>
                <a:gd name="T2" fmla="*/ 112 w 120"/>
                <a:gd name="T3" fmla="*/ 16 h 16"/>
                <a:gd name="T4" fmla="*/ 8 w 120"/>
                <a:gd name="T5" fmla="*/ 16 h 16"/>
                <a:gd name="T6" fmla="*/ 0 w 120"/>
                <a:gd name="T7" fmla="*/ 8 h 16"/>
                <a:gd name="T8" fmla="*/ 0 w 120"/>
                <a:gd name="T9" fmla="*/ 8 h 16"/>
                <a:gd name="T10" fmla="*/ 8 w 120"/>
                <a:gd name="T11" fmla="*/ 0 h 16"/>
                <a:gd name="T12" fmla="*/ 112 w 120"/>
                <a:gd name="T13" fmla="*/ 0 h 16"/>
                <a:gd name="T14" fmla="*/ 120 w 12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8"/>
                    <a:pt x="0" y="8"/>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130" name="Freeform 110">
            <a:extLst>
              <a:ext uri="{FF2B5EF4-FFF2-40B4-BE49-F238E27FC236}">
                <a16:creationId xmlns:a16="http://schemas.microsoft.com/office/drawing/2014/main" id="{68CD31E9-5556-41DB-9D5F-AD55889ACC98}"/>
              </a:ext>
            </a:extLst>
          </p:cNvPr>
          <p:cNvSpPr>
            <a:spLocks noEditPoints="1"/>
          </p:cNvSpPr>
          <p:nvPr/>
        </p:nvSpPr>
        <p:spPr bwMode="auto">
          <a:xfrm>
            <a:off x="5405940" y="3842994"/>
            <a:ext cx="499615" cy="463642"/>
          </a:xfrm>
          <a:custGeom>
            <a:avLst/>
            <a:gdLst/>
            <a:ahLst/>
            <a:cxnLst>
              <a:cxn ang="0">
                <a:pos x="8" y="10"/>
              </a:cxn>
              <a:cxn ang="0">
                <a:pos x="0" y="10"/>
              </a:cxn>
              <a:cxn ang="0">
                <a:pos x="0" y="5"/>
              </a:cxn>
              <a:cxn ang="0">
                <a:pos x="8" y="5"/>
              </a:cxn>
              <a:cxn ang="0">
                <a:pos x="8" y="10"/>
              </a:cxn>
              <a:cxn ang="0">
                <a:pos x="33" y="30"/>
              </a:cxn>
              <a:cxn ang="0">
                <a:pos x="0" y="30"/>
              </a:cxn>
              <a:cxn ang="0">
                <a:pos x="0" y="25"/>
              </a:cxn>
              <a:cxn ang="0">
                <a:pos x="33" y="25"/>
              </a:cxn>
              <a:cxn ang="0">
                <a:pos x="33" y="30"/>
              </a:cxn>
              <a:cxn ang="0">
                <a:pos x="13" y="49"/>
              </a:cxn>
              <a:cxn ang="0">
                <a:pos x="0" y="49"/>
              </a:cxn>
              <a:cxn ang="0">
                <a:pos x="0" y="44"/>
              </a:cxn>
              <a:cxn ang="0">
                <a:pos x="13" y="44"/>
              </a:cxn>
              <a:cxn ang="0">
                <a:pos x="13" y="49"/>
              </a:cxn>
              <a:cxn ang="0">
                <a:pos x="24" y="3"/>
              </a:cxn>
              <a:cxn ang="0">
                <a:pos x="24" y="13"/>
              </a:cxn>
              <a:cxn ang="0">
                <a:pos x="22" y="15"/>
              </a:cxn>
              <a:cxn ang="0">
                <a:pos x="12" y="15"/>
              </a:cxn>
              <a:cxn ang="0">
                <a:pos x="9" y="13"/>
              </a:cxn>
              <a:cxn ang="0">
                <a:pos x="9" y="3"/>
              </a:cxn>
              <a:cxn ang="0">
                <a:pos x="12" y="0"/>
              </a:cxn>
              <a:cxn ang="0">
                <a:pos x="22" y="0"/>
              </a:cxn>
              <a:cxn ang="0">
                <a:pos x="24" y="3"/>
              </a:cxn>
              <a:cxn ang="0">
                <a:pos x="29" y="42"/>
              </a:cxn>
              <a:cxn ang="0">
                <a:pos x="29" y="51"/>
              </a:cxn>
              <a:cxn ang="0">
                <a:pos x="26" y="54"/>
              </a:cxn>
              <a:cxn ang="0">
                <a:pos x="17" y="54"/>
              </a:cxn>
              <a:cxn ang="0">
                <a:pos x="14" y="51"/>
              </a:cxn>
              <a:cxn ang="0">
                <a:pos x="14" y="42"/>
              </a:cxn>
              <a:cxn ang="0">
                <a:pos x="17" y="39"/>
              </a:cxn>
              <a:cxn ang="0">
                <a:pos x="26" y="39"/>
              </a:cxn>
              <a:cxn ang="0">
                <a:pos x="29" y="42"/>
              </a:cxn>
              <a:cxn ang="0">
                <a:pos x="58" y="10"/>
              </a:cxn>
              <a:cxn ang="0">
                <a:pos x="25" y="10"/>
              </a:cxn>
              <a:cxn ang="0">
                <a:pos x="25" y="5"/>
              </a:cxn>
              <a:cxn ang="0">
                <a:pos x="58" y="5"/>
              </a:cxn>
              <a:cxn ang="0">
                <a:pos x="58" y="10"/>
              </a:cxn>
              <a:cxn ang="0">
                <a:pos x="58" y="49"/>
              </a:cxn>
              <a:cxn ang="0">
                <a:pos x="30" y="49"/>
              </a:cxn>
              <a:cxn ang="0">
                <a:pos x="30" y="44"/>
              </a:cxn>
              <a:cxn ang="0">
                <a:pos x="58" y="44"/>
              </a:cxn>
              <a:cxn ang="0">
                <a:pos x="58" y="49"/>
              </a:cxn>
              <a:cxn ang="0">
                <a:pos x="48" y="22"/>
              </a:cxn>
              <a:cxn ang="0">
                <a:pos x="48" y="32"/>
              </a:cxn>
              <a:cxn ang="0">
                <a:pos x="46" y="34"/>
              </a:cxn>
              <a:cxn ang="0">
                <a:pos x="36" y="34"/>
              </a:cxn>
              <a:cxn ang="0">
                <a:pos x="34" y="32"/>
              </a:cxn>
              <a:cxn ang="0">
                <a:pos x="34" y="22"/>
              </a:cxn>
              <a:cxn ang="0">
                <a:pos x="36" y="20"/>
              </a:cxn>
              <a:cxn ang="0">
                <a:pos x="46" y="20"/>
              </a:cxn>
              <a:cxn ang="0">
                <a:pos x="48" y="22"/>
              </a:cxn>
              <a:cxn ang="0">
                <a:pos x="58" y="30"/>
              </a:cxn>
              <a:cxn ang="0">
                <a:pos x="50" y="30"/>
              </a:cxn>
              <a:cxn ang="0">
                <a:pos x="50" y="25"/>
              </a:cxn>
              <a:cxn ang="0">
                <a:pos x="58" y="25"/>
              </a:cxn>
              <a:cxn ang="0">
                <a:pos x="58" y="30"/>
              </a:cxn>
            </a:cxnLst>
            <a:rect l="0" t="0" r="r" b="b"/>
            <a:pathLst>
              <a:path w="58" h="54">
                <a:moveTo>
                  <a:pt x="8" y="10"/>
                </a:moveTo>
                <a:cubicBezTo>
                  <a:pt x="0" y="10"/>
                  <a:pt x="0" y="10"/>
                  <a:pt x="0" y="10"/>
                </a:cubicBezTo>
                <a:cubicBezTo>
                  <a:pt x="0" y="5"/>
                  <a:pt x="0" y="5"/>
                  <a:pt x="0" y="5"/>
                </a:cubicBezTo>
                <a:cubicBezTo>
                  <a:pt x="8" y="5"/>
                  <a:pt x="8" y="5"/>
                  <a:pt x="8" y="5"/>
                </a:cubicBezTo>
                <a:lnTo>
                  <a:pt x="8" y="10"/>
                </a:lnTo>
                <a:close/>
                <a:moveTo>
                  <a:pt x="33" y="30"/>
                </a:moveTo>
                <a:cubicBezTo>
                  <a:pt x="0" y="30"/>
                  <a:pt x="0" y="30"/>
                  <a:pt x="0" y="30"/>
                </a:cubicBezTo>
                <a:cubicBezTo>
                  <a:pt x="0" y="25"/>
                  <a:pt x="0" y="25"/>
                  <a:pt x="0" y="25"/>
                </a:cubicBezTo>
                <a:cubicBezTo>
                  <a:pt x="33" y="25"/>
                  <a:pt x="33" y="25"/>
                  <a:pt x="33" y="25"/>
                </a:cubicBezTo>
                <a:lnTo>
                  <a:pt x="33" y="30"/>
                </a:lnTo>
                <a:close/>
                <a:moveTo>
                  <a:pt x="13" y="49"/>
                </a:moveTo>
                <a:cubicBezTo>
                  <a:pt x="0" y="49"/>
                  <a:pt x="0" y="49"/>
                  <a:pt x="0" y="49"/>
                </a:cubicBezTo>
                <a:cubicBezTo>
                  <a:pt x="0" y="44"/>
                  <a:pt x="0" y="44"/>
                  <a:pt x="0" y="44"/>
                </a:cubicBezTo>
                <a:cubicBezTo>
                  <a:pt x="13" y="44"/>
                  <a:pt x="13" y="44"/>
                  <a:pt x="13" y="44"/>
                </a:cubicBezTo>
                <a:lnTo>
                  <a:pt x="13" y="49"/>
                </a:lnTo>
                <a:close/>
                <a:moveTo>
                  <a:pt x="24" y="3"/>
                </a:moveTo>
                <a:cubicBezTo>
                  <a:pt x="24" y="13"/>
                  <a:pt x="24" y="13"/>
                  <a:pt x="24" y="13"/>
                </a:cubicBezTo>
                <a:cubicBezTo>
                  <a:pt x="24" y="14"/>
                  <a:pt x="23" y="15"/>
                  <a:pt x="22" y="15"/>
                </a:cubicBezTo>
                <a:cubicBezTo>
                  <a:pt x="12" y="15"/>
                  <a:pt x="12" y="15"/>
                  <a:pt x="12" y="15"/>
                </a:cubicBezTo>
                <a:cubicBezTo>
                  <a:pt x="11" y="15"/>
                  <a:pt x="9" y="14"/>
                  <a:pt x="9" y="13"/>
                </a:cubicBezTo>
                <a:cubicBezTo>
                  <a:pt x="9" y="3"/>
                  <a:pt x="9" y="3"/>
                  <a:pt x="9" y="3"/>
                </a:cubicBezTo>
                <a:cubicBezTo>
                  <a:pt x="9" y="2"/>
                  <a:pt x="11" y="0"/>
                  <a:pt x="12" y="0"/>
                </a:cubicBezTo>
                <a:cubicBezTo>
                  <a:pt x="22" y="0"/>
                  <a:pt x="22" y="0"/>
                  <a:pt x="22" y="0"/>
                </a:cubicBezTo>
                <a:cubicBezTo>
                  <a:pt x="23" y="0"/>
                  <a:pt x="24" y="2"/>
                  <a:pt x="24" y="3"/>
                </a:cubicBezTo>
                <a:close/>
                <a:moveTo>
                  <a:pt x="29" y="42"/>
                </a:moveTo>
                <a:cubicBezTo>
                  <a:pt x="29" y="51"/>
                  <a:pt x="29" y="51"/>
                  <a:pt x="29" y="51"/>
                </a:cubicBezTo>
                <a:cubicBezTo>
                  <a:pt x="29" y="53"/>
                  <a:pt x="28" y="54"/>
                  <a:pt x="26" y="54"/>
                </a:cubicBezTo>
                <a:cubicBezTo>
                  <a:pt x="17" y="54"/>
                  <a:pt x="17" y="54"/>
                  <a:pt x="17" y="54"/>
                </a:cubicBezTo>
                <a:cubicBezTo>
                  <a:pt x="15" y="54"/>
                  <a:pt x="14" y="53"/>
                  <a:pt x="14" y="51"/>
                </a:cubicBezTo>
                <a:cubicBezTo>
                  <a:pt x="14" y="42"/>
                  <a:pt x="14" y="42"/>
                  <a:pt x="14" y="42"/>
                </a:cubicBezTo>
                <a:cubicBezTo>
                  <a:pt x="14" y="40"/>
                  <a:pt x="15" y="39"/>
                  <a:pt x="17" y="39"/>
                </a:cubicBezTo>
                <a:cubicBezTo>
                  <a:pt x="26" y="39"/>
                  <a:pt x="26" y="39"/>
                  <a:pt x="26" y="39"/>
                </a:cubicBezTo>
                <a:cubicBezTo>
                  <a:pt x="28" y="39"/>
                  <a:pt x="29" y="40"/>
                  <a:pt x="29" y="42"/>
                </a:cubicBezTo>
                <a:close/>
                <a:moveTo>
                  <a:pt x="58" y="10"/>
                </a:moveTo>
                <a:cubicBezTo>
                  <a:pt x="25" y="10"/>
                  <a:pt x="25" y="10"/>
                  <a:pt x="25" y="10"/>
                </a:cubicBezTo>
                <a:cubicBezTo>
                  <a:pt x="25" y="5"/>
                  <a:pt x="25" y="5"/>
                  <a:pt x="25" y="5"/>
                </a:cubicBezTo>
                <a:cubicBezTo>
                  <a:pt x="58" y="5"/>
                  <a:pt x="58" y="5"/>
                  <a:pt x="58" y="5"/>
                </a:cubicBezTo>
                <a:lnTo>
                  <a:pt x="58" y="10"/>
                </a:lnTo>
                <a:close/>
                <a:moveTo>
                  <a:pt x="58" y="49"/>
                </a:moveTo>
                <a:cubicBezTo>
                  <a:pt x="30" y="49"/>
                  <a:pt x="30" y="49"/>
                  <a:pt x="30" y="49"/>
                </a:cubicBezTo>
                <a:cubicBezTo>
                  <a:pt x="30" y="44"/>
                  <a:pt x="30" y="44"/>
                  <a:pt x="30" y="44"/>
                </a:cubicBezTo>
                <a:cubicBezTo>
                  <a:pt x="58" y="44"/>
                  <a:pt x="58" y="44"/>
                  <a:pt x="58" y="44"/>
                </a:cubicBezTo>
                <a:lnTo>
                  <a:pt x="58" y="49"/>
                </a:lnTo>
                <a:close/>
                <a:moveTo>
                  <a:pt x="48" y="22"/>
                </a:moveTo>
                <a:cubicBezTo>
                  <a:pt x="48" y="32"/>
                  <a:pt x="48" y="32"/>
                  <a:pt x="48" y="32"/>
                </a:cubicBezTo>
                <a:cubicBezTo>
                  <a:pt x="48" y="33"/>
                  <a:pt x="47" y="34"/>
                  <a:pt x="46" y="34"/>
                </a:cubicBezTo>
                <a:cubicBezTo>
                  <a:pt x="36" y="34"/>
                  <a:pt x="36" y="34"/>
                  <a:pt x="36" y="34"/>
                </a:cubicBezTo>
                <a:cubicBezTo>
                  <a:pt x="35" y="34"/>
                  <a:pt x="34" y="33"/>
                  <a:pt x="34" y="32"/>
                </a:cubicBezTo>
                <a:cubicBezTo>
                  <a:pt x="34" y="22"/>
                  <a:pt x="34" y="22"/>
                  <a:pt x="34" y="22"/>
                </a:cubicBezTo>
                <a:cubicBezTo>
                  <a:pt x="34" y="21"/>
                  <a:pt x="35" y="20"/>
                  <a:pt x="36" y="20"/>
                </a:cubicBezTo>
                <a:cubicBezTo>
                  <a:pt x="46" y="20"/>
                  <a:pt x="46" y="20"/>
                  <a:pt x="46" y="20"/>
                </a:cubicBezTo>
                <a:cubicBezTo>
                  <a:pt x="47" y="20"/>
                  <a:pt x="48" y="21"/>
                  <a:pt x="48" y="22"/>
                </a:cubicBezTo>
                <a:close/>
                <a:moveTo>
                  <a:pt x="58" y="30"/>
                </a:moveTo>
                <a:cubicBezTo>
                  <a:pt x="50" y="30"/>
                  <a:pt x="50" y="30"/>
                  <a:pt x="50" y="30"/>
                </a:cubicBezTo>
                <a:cubicBezTo>
                  <a:pt x="50" y="25"/>
                  <a:pt x="50" y="25"/>
                  <a:pt x="50" y="25"/>
                </a:cubicBezTo>
                <a:cubicBezTo>
                  <a:pt x="58" y="25"/>
                  <a:pt x="58" y="25"/>
                  <a:pt x="58" y="25"/>
                </a:cubicBezTo>
                <a:lnTo>
                  <a:pt x="58" y="30"/>
                </a:lnTo>
                <a:close/>
              </a:path>
            </a:pathLst>
          </a:custGeom>
          <a:solidFill>
            <a:srgbClr val="46627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ea"/>
              <a:sym typeface="+mn-lt"/>
            </a:endParaRPr>
          </a:p>
        </p:txBody>
      </p:sp>
    </p:spTree>
    <p:extLst>
      <p:ext uri="{BB962C8B-B14F-4D97-AF65-F5344CB8AC3E}">
        <p14:creationId xmlns:p14="http://schemas.microsoft.com/office/powerpoint/2010/main" val="95180776"/>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tda3xc3">
      <a:majorFont>
        <a:latin typeface="Arial" panose="020F0302020204030204"/>
        <a:ea typeface="Microsoft YaHei"/>
        <a:cs typeface=""/>
      </a:majorFont>
      <a:minorFont>
        <a:latin typeface="Arial" panose="020F0502020204030204"/>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1298</TotalTime>
  <Words>1068</Words>
  <Application>Microsoft Office PowerPoint</Application>
  <PresentationFormat>宽屏</PresentationFormat>
  <Paragraphs>107</Paragraphs>
  <Slides>22</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Roboto Regular</vt:lpstr>
      <vt:lpstr>Microsoft YaHei</vt:lpstr>
      <vt:lpstr>Microsoft YaHei</vt:lpstr>
      <vt:lpstr>方正清刻本悦宋简体</vt:lpstr>
      <vt:lpstr>Advent Pro</vt:lpstr>
      <vt:lpstr>Segoe UI</vt:lpstr>
      <vt:lpstr>Arial</vt:lpstr>
      <vt:lpstr>方正苏新诗柳楷简体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admin</cp:lastModifiedBy>
  <cp:revision>174</cp:revision>
  <dcterms:created xsi:type="dcterms:W3CDTF">2018-07-17T02:09:09Z</dcterms:created>
  <dcterms:modified xsi:type="dcterms:W3CDTF">2018-08-01T07:46:15Z</dcterms:modified>
</cp:coreProperties>
</file>