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5" r:id="rId2"/>
    <p:sldId id="296" r:id="rId3"/>
    <p:sldId id="312" r:id="rId4"/>
    <p:sldId id="298" r:id="rId5"/>
    <p:sldId id="309" r:id="rId6"/>
    <p:sldId id="311" r:id="rId7"/>
    <p:sldId id="301" r:id="rId8"/>
    <p:sldId id="302" r:id="rId9"/>
    <p:sldId id="314" r:id="rId10"/>
    <p:sldId id="303" r:id="rId11"/>
    <p:sldId id="304" r:id="rId12"/>
    <p:sldId id="305" r:id="rId13"/>
    <p:sldId id="306" r:id="rId14"/>
    <p:sldId id="315" r:id="rId15"/>
    <p:sldId id="307" r:id="rId16"/>
    <p:sldId id="310" r:id="rId17"/>
    <p:sldId id="300" r:id="rId18"/>
    <p:sldId id="313" r:id="rId19"/>
    <p:sldId id="316" r:id="rId20"/>
    <p:sldId id="317" r:id="rId21"/>
  </p:sldIdLst>
  <p:sldSz cx="12192000" cy="6858000"/>
  <p:notesSz cx="6858000" cy="9144000"/>
  <p:embeddedFontLst>
    <p:embeddedFont>
      <p:font typeface="华康少女文字W5(P)" panose="040F0500000000000000" pitchFamily="82" charset="-122"/>
      <p:regular r:id="rId22"/>
    </p:embeddedFont>
    <p:embeddedFont>
      <p:font typeface="Calibri" panose="020B0604020202020204" charset="0"/>
      <p:regular r:id="rId23"/>
      <p:bold r:id="rId24"/>
      <p:italic r:id="rId25"/>
      <p:boldItalic r:id="rId26"/>
    </p:embeddedFont>
    <p:embeddedFont>
      <p:font typeface="方正舒体" panose="02010601030101010101" pitchFamily="2" charset="-122"/>
      <p:regular r:id="rId27"/>
    </p:embeddedFont>
    <p:embeddedFont>
      <p:font typeface="HYPPTiJ" panose="00020600040101010101" pitchFamily="18" charset="-122"/>
      <p:regular r:id="rId28"/>
    </p:embeddedFont>
    <p:embeddedFont>
      <p:font typeface="等线" panose="02010600030101010101" pitchFamily="2" charset="-122"/>
      <p:regular r:id="rId29"/>
      <p:bold r:id="rId30"/>
    </p:embeddedFont>
    <p:embeddedFont>
      <p:font typeface="方正清刻本悦宋简体" panose="02000000000000000000" pitchFamily="2" charset="-122"/>
      <p:regular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微软雅黑" panose="020B0503020204020204" pitchFamily="34" charset="-122"/>
      <p:regular r:id="rId32"/>
      <p:bold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6B5B"/>
    <a:srgbClr val="7A8E85"/>
    <a:srgbClr val="9EACA6"/>
    <a:srgbClr val="D0D7D4"/>
    <a:srgbClr val="C4CDBB"/>
    <a:srgbClr val="7E996F"/>
    <a:srgbClr val="E8EBF0"/>
    <a:srgbClr val="ACB9A1"/>
    <a:srgbClr val="90AD9E"/>
    <a:srgbClr val="6C8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972" y="588"/>
      </p:cViewPr>
      <p:guideLst>
        <p:guide orient="horz" pos="211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0D7D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D8-4A3A-8860-46C9C219659C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A6B5B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D8-4A3A-8860-46C9C2196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453142272"/>
        <c:axId val="250720176"/>
      </c:barChart>
      <c:catAx>
        <c:axId val="45314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50720176"/>
        <c:crosses val="autoZero"/>
        <c:auto val="1"/>
        <c:lblAlgn val="ctr"/>
        <c:lblOffset val="100"/>
        <c:tickMarkSkip val="1"/>
        <c:noMultiLvlLbl val="0"/>
      </c:catAx>
      <c:valAx>
        <c:axId val="250720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3142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691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27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924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72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740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965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52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332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4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13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21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0A3BB-25C2-467A-9092-041D4CED0FF9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821C1-0ADB-474B-896F-172BB39ED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00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r="3447" b="6598"/>
          <a:stretch/>
        </p:blipFill>
        <p:spPr>
          <a:xfrm>
            <a:off x="0" y="0"/>
            <a:ext cx="7715250" cy="6858000"/>
          </a:xfrm>
          <a:prstGeom prst="rect">
            <a:avLst/>
          </a:prstGeom>
          <a:solidFill>
            <a:srgbClr val="E6E8EE"/>
          </a:solidFill>
        </p:spPr>
      </p:pic>
      <p:grpSp>
        <p:nvGrpSpPr>
          <p:cNvPr id="2" name="组合 1"/>
          <p:cNvGrpSpPr/>
          <p:nvPr/>
        </p:nvGrpSpPr>
        <p:grpSpPr>
          <a:xfrm>
            <a:off x="8267065" y="1070892"/>
            <a:ext cx="3300095" cy="4815558"/>
            <a:chOff x="8267065" y="1070892"/>
            <a:chExt cx="3300095" cy="4815558"/>
          </a:xfrm>
        </p:grpSpPr>
        <p:sp>
          <p:nvSpPr>
            <p:cNvPr id="9" name="文本框 8"/>
            <p:cNvSpPr txBox="1"/>
            <p:nvPr/>
          </p:nvSpPr>
          <p:spPr>
            <a:xfrm>
              <a:off x="9024413" y="1419860"/>
              <a:ext cx="1413510" cy="21234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rPr>
                <a:t>日系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12330" y="2266154"/>
              <a:ext cx="798195" cy="21234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rPr>
                <a:t>小の清新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10516235" y="1255042"/>
              <a:ext cx="559435" cy="5594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8635365" y="4351302"/>
              <a:ext cx="559435" cy="5594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8267065" y="4596412"/>
              <a:ext cx="927735" cy="9277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0516235" y="1070892"/>
              <a:ext cx="927735" cy="9277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9024620" y="4028087"/>
              <a:ext cx="170180" cy="170180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1443970" y="1497612"/>
              <a:ext cx="123190" cy="123190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9047480" y="5089172"/>
              <a:ext cx="201295" cy="201295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045650" y="3537022"/>
              <a:ext cx="1034899" cy="23494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800" b="0" i="0" u="none" strike="noStrike" cap="none" spc="0" normalizeH="0" baseline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微软雅黑" panose="020B0503020204020204" charset="-122"/>
                  <a:cs typeface="Calibri"/>
                </a:defRPr>
              </a:lvl1pPr>
            </a:lstStyle>
            <a:p>
              <a:r>
                <a:rPr lang="zh-CN" altLang="en-US" sz="850">
                  <a:sym typeface="+mn-ea"/>
                </a:rPr>
                <a:t>For our ever-lasting and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friensincere 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</a:t>
              </a:r>
              <a:r>
                <a:rPr lang="zh-CN" altLang="en-US" sz="850" smtClean="0">
                  <a:sym typeface="+mn-ea"/>
                </a:rPr>
                <a:t>warmgreetings </a:t>
              </a:r>
              <a:r>
                <a:rPr lang="zh-CN" altLang="en-US" sz="850">
                  <a:sym typeface="+mn-ea"/>
                </a:rPr>
                <a:t>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</a:t>
              </a:r>
              <a:r>
                <a:rPr lang="zh-CN" altLang="en-US" sz="850" smtClean="0">
                  <a:sym typeface="+mn-ea"/>
                </a:rPr>
                <a:t>warmgreetings </a:t>
              </a:r>
              <a:r>
                <a:rPr lang="zh-CN" altLang="en-US" sz="850">
                  <a:sym typeface="+mn-ea"/>
                </a:rPr>
                <a:t>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warmgreetings</a:t>
              </a:r>
              <a:endParaRPr lang="zh-CN" altLang="en-US" sz="850"/>
            </a:p>
            <a:p>
              <a:endParaRPr lang="zh-CN" altLang="en-US" sz="850"/>
            </a:p>
            <a:p>
              <a:endParaRPr lang="zh-CN" altLang="en-US" sz="850"/>
            </a:p>
          </p:txBody>
        </p:sp>
      </p:grpSp>
    </p:spTree>
    <p:extLst>
      <p:ext uri="{BB962C8B-B14F-4D97-AF65-F5344CB8AC3E}">
        <p14:creationId xmlns:p14="http://schemas.microsoft.com/office/powerpoint/2010/main" val="174257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4964" y="227018"/>
            <a:ext cx="1732598" cy="3267382"/>
            <a:chOff x="354964" y="227018"/>
            <a:chExt cx="1732598" cy="3267382"/>
          </a:xfrm>
        </p:grpSpPr>
        <p:sp>
          <p:nvSpPr>
            <p:cNvPr id="5" name="文本框 4"/>
            <p:cNvSpPr txBox="1"/>
            <p:nvPr/>
          </p:nvSpPr>
          <p:spPr>
            <a:xfrm>
              <a:off x="406856" y="658495"/>
              <a:ext cx="1200329" cy="18808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defRPr/>
              </a:pPr>
              <a:r>
                <a:rPr lang="zh-CN" altLang="en-US" sz="6600">
                  <a:solidFill>
                    <a:srgbClr val="5A6B5B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目录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76958" y="1336675"/>
              <a:ext cx="430887" cy="15690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sz="1600">
                  <a:solidFill>
                    <a:srgbClr val="5A6B5B"/>
                  </a:solidFill>
                  <a:latin typeface="Times New Roman" panose="02020603050405020304" charset="0"/>
                  <a:ea typeface="方正清刻本悦宋简体" panose="02000000000000000000" charset="-122"/>
                  <a:cs typeface="Times New Roman" panose="02020603050405020304" charset="0"/>
                  <a:sym typeface="+mn-ea"/>
                </a:rPr>
                <a:t>CONTENTS</a:t>
              </a:r>
              <a:endParaRPr lang="en-US" altLang="zh-CN" sz="1600" dirty="0">
                <a:solidFill>
                  <a:srgbClr val="5A6B5B"/>
                </a:solidFill>
                <a:latin typeface="Times New Roman" panose="02020603050405020304" charset="0"/>
                <a:ea typeface="方正清刻本悦宋简体" panose="02000000000000000000" charset="-122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20" name=" 184"/>
            <p:cNvSpPr/>
            <p:nvPr/>
          </p:nvSpPr>
          <p:spPr>
            <a:xfrm>
              <a:off x="1710690" y="831215"/>
              <a:ext cx="167005" cy="167005"/>
            </a:xfrm>
            <a:prstGeom prst="ellipse">
              <a:avLst/>
            </a:prstGeom>
            <a:noFill/>
            <a:ln w="12700" cap="flat" cmpd="sng" algn="ctr">
              <a:solidFill>
                <a:srgbClr val="7A8E85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A6B5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flipH="1">
              <a:off x="1528127" y="227018"/>
              <a:ext cx="559435" cy="5594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665482" y="2561593"/>
              <a:ext cx="344168" cy="344167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354964" y="2691124"/>
              <a:ext cx="803277" cy="803276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95" b="6575"/>
          <a:stretch/>
        </p:blipFill>
        <p:spPr>
          <a:xfrm>
            <a:off x="8667653" y="0"/>
            <a:ext cx="3524347" cy="686941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3188874" y="1578566"/>
            <a:ext cx="5029835" cy="4271057"/>
            <a:chOff x="3188874" y="1578566"/>
            <a:chExt cx="5029835" cy="4271057"/>
          </a:xfrm>
        </p:grpSpPr>
        <p:sp>
          <p:nvSpPr>
            <p:cNvPr id="8" name="文本框 7"/>
            <p:cNvSpPr txBox="1"/>
            <p:nvPr/>
          </p:nvSpPr>
          <p:spPr>
            <a:xfrm>
              <a:off x="3188874" y="1623698"/>
              <a:ext cx="7956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rPr>
                <a:t>01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188874" y="2780033"/>
              <a:ext cx="7956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rPr>
                <a:t>02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188874" y="3983993"/>
              <a:ext cx="7956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rPr>
                <a:t>03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188874" y="5103498"/>
              <a:ext cx="7956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rPr>
                <a:t>04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028020" y="3908333"/>
              <a:ext cx="4190689" cy="790355"/>
              <a:chOff x="4028020" y="3908333"/>
              <a:chExt cx="4190689" cy="790355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4079779" y="4302448"/>
                <a:ext cx="4138930" cy="3962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9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方正清刻本悦宋简体" panose="02000000000000000000" charset="-122"/>
                    <a:sym typeface="+mn-ea"/>
                  </a:rPr>
                  <a:t>ADD YOUR TEXT HERE  ADD YOUR TEXT HERE</a:t>
                </a:r>
                <a:endParaRPr lang="en-US" altLang="zh-CN" sz="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028020" y="3908333"/>
                <a:ext cx="3221990" cy="48038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fontAlgn="t">
                  <a:defRPr/>
                </a:pPr>
                <a:r>
                  <a:rPr lang="zh-CN" altLang="en-US" sz="2800" kern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微软雅黑" panose="020B0503020204020204" charset="-122"/>
                    <a:sym typeface="+mn-ea"/>
                  </a:rPr>
                  <a:t>在此输入您的标题</a:t>
                </a: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4079779" y="4947072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fontAlgn="t">
                <a:defRPr/>
              </a:pPr>
              <a:r>
                <a:rPr lang="zh-CN" altLang="en-US" sz="28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微软雅黑" panose="020B0503020204020204" charset="-122"/>
                  <a:sym typeface="+mn-ea"/>
                </a:rPr>
                <a:t>在此输入您的标题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079779" y="5453383"/>
              <a:ext cx="4138930" cy="3962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>
                <a:defRPr/>
              </a:pPr>
              <a:r>
                <a:rPr lang="en-US" altLang="zh-CN" sz="9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舒体" panose="02010601030101010101" charset="-122"/>
                  <a:sym typeface="+mn-ea"/>
                </a:rPr>
                <a:t>ADD YOUR TEXT HERE  ADD YOUR TEXT HERE</a:t>
              </a:r>
              <a:endParaRPr lang="en-US" altLang="zh-CN" sz="9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  <a:ea typeface="方正舒体" panose="02010601030101010101" charset="-122"/>
                <a:sym typeface="+mn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028020" y="2734823"/>
              <a:ext cx="4190689" cy="790355"/>
              <a:chOff x="4028020" y="3908333"/>
              <a:chExt cx="4190689" cy="790355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4079779" y="4302448"/>
                <a:ext cx="4138930" cy="3962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9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方正清刻本悦宋简体" panose="02000000000000000000" charset="-122"/>
                    <a:sym typeface="+mn-ea"/>
                  </a:rPr>
                  <a:t>ADD YOUR TEXT HERE  ADD YOUR TEXT HERE</a:t>
                </a:r>
                <a:endParaRPr lang="en-US" altLang="zh-CN" sz="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028020" y="3908333"/>
                <a:ext cx="3221990" cy="48038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fontAlgn="t">
                  <a:defRPr/>
                </a:pPr>
                <a:r>
                  <a:rPr lang="zh-CN" altLang="en-US" sz="2800" kern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微软雅黑" panose="020B0503020204020204" charset="-122"/>
                    <a:sym typeface="+mn-ea"/>
                  </a:rPr>
                  <a:t>在此输入您的标题</a:t>
                </a: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028020" y="1578566"/>
              <a:ext cx="4190689" cy="790355"/>
              <a:chOff x="4028020" y="3908333"/>
              <a:chExt cx="4190689" cy="790355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079779" y="4302448"/>
                <a:ext cx="4138930" cy="3962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9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方正清刻本悦宋简体" panose="02000000000000000000" charset="-122"/>
                    <a:sym typeface="+mn-ea"/>
                  </a:rPr>
                  <a:t>ADD YOUR TEXT HERE  ADD YOUR TEXT HERE</a:t>
                </a:r>
                <a:endParaRPr lang="en-US" altLang="zh-CN" sz="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方正清刻本悦宋简体" panose="02000000000000000000" charset="-122"/>
                  <a:sym typeface="+mn-ea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028020" y="3908333"/>
                <a:ext cx="3221990" cy="48038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fontAlgn="t">
                  <a:defRPr/>
                </a:pPr>
                <a:r>
                  <a:rPr lang="zh-CN" altLang="en-US" sz="2800" kern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+mj-lt"/>
                    <a:ea typeface="微软雅黑" panose="020B0503020204020204" charset="-122"/>
                    <a:sym typeface="+mn-ea"/>
                  </a:rPr>
                  <a:t>在此输入您的标题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651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t="42088" r="19809" b="25756"/>
          <a:stretch/>
        </p:blipFill>
        <p:spPr>
          <a:xfrm>
            <a:off x="5802313" y="1716614"/>
            <a:ext cx="6389687" cy="3424136"/>
          </a:xfrm>
          <a:prstGeom prst="rect">
            <a:avLst/>
          </a:prstGeom>
          <a:solidFill>
            <a:srgbClr val="E6E8EE"/>
          </a:solidFill>
        </p:spPr>
      </p:pic>
      <p:grpSp>
        <p:nvGrpSpPr>
          <p:cNvPr id="3" name="组合 2"/>
          <p:cNvGrpSpPr/>
          <p:nvPr/>
        </p:nvGrpSpPr>
        <p:grpSpPr>
          <a:xfrm>
            <a:off x="586696" y="2719800"/>
            <a:ext cx="5411470" cy="1261934"/>
            <a:chOff x="586696" y="2719800"/>
            <a:chExt cx="5411470" cy="1261934"/>
          </a:xfrm>
        </p:grpSpPr>
        <p:sp>
          <p:nvSpPr>
            <p:cNvPr id="5" name="文本框 4"/>
            <p:cNvSpPr txBox="1"/>
            <p:nvPr/>
          </p:nvSpPr>
          <p:spPr>
            <a:xfrm>
              <a:off x="586696" y="2867252"/>
              <a:ext cx="153479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A6B5B"/>
                  </a:solidFill>
                  <a:effectLst/>
                  <a:uLnTx/>
                  <a:uFillTx/>
                  <a:latin typeface="+mj-lt"/>
                  <a:ea typeface="华康少女文字W5(P)" panose="040F0500000000000000" charset="-122"/>
                  <a:cs typeface="+mn-cs"/>
                </a:rPr>
                <a:t>01</a:t>
              </a:r>
              <a:endParaRPr kumimoji="0" lang="en-US" altLang="zh-CN" sz="6600" b="0" i="0" u="none" strike="noStrike" kern="1200" cap="none" spc="0" normalizeH="0" baseline="0" noProof="0">
                <a:ln>
                  <a:noFill/>
                </a:ln>
                <a:solidFill>
                  <a:srgbClr val="5A6B5B"/>
                </a:solidFill>
                <a:effectLst/>
                <a:uLnTx/>
                <a:uFillTx/>
                <a:latin typeface="+mj-lt"/>
                <a:ea typeface="华康少女文字W5(P)" panose="040F0500000000000000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92561" y="2719800"/>
              <a:ext cx="4205605" cy="95410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zh-CN"/>
              </a:defPPr>
              <a:lvl1pPr fontAlgn="t">
                <a:defRPr sz="2800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微软雅黑" panose="020B0503020204020204" charset="-122"/>
                </a:defRPr>
              </a:lvl1pPr>
            </a:lstStyle>
            <a:p>
              <a:r>
                <a:rPr lang="zh-CN" altLang="en-US" sz="4000"/>
                <a:t>在此</a:t>
              </a:r>
              <a:r>
                <a:rPr lang="zh-CN" altLang="en-US" sz="4000"/>
                <a:t>输入</a:t>
              </a:r>
              <a:r>
                <a:rPr lang="zh-CN" altLang="en-US" sz="4000" smtClean="0"/>
                <a:t>标题</a:t>
              </a:r>
              <a:endParaRPr lang="zh-CN" altLang="en-US" sz="4000"/>
            </a:p>
          </p:txBody>
        </p:sp>
        <p:sp>
          <p:nvSpPr>
            <p:cNvPr id="2" name="矩形 1"/>
            <p:cNvSpPr/>
            <p:nvPr/>
          </p:nvSpPr>
          <p:spPr>
            <a:xfrm>
              <a:off x="1841985" y="3581624"/>
              <a:ext cx="14141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+mn-ea"/>
                </a:rPr>
                <a:t>TITLE HERE</a:t>
              </a:r>
              <a:endParaRPr lang="en-US" altLang="zh-CN" sz="20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6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95" b="6575"/>
          <a:stretch/>
        </p:blipFill>
        <p:spPr>
          <a:xfrm>
            <a:off x="8713459" y="0"/>
            <a:ext cx="3524347" cy="686941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181015" y="361950"/>
            <a:ext cx="2634016" cy="6133465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19" name="1"/>
          <p:cNvSpPr/>
          <p:nvPr/>
        </p:nvSpPr>
        <p:spPr>
          <a:xfrm flipH="1">
            <a:off x="3542279" y="4533655"/>
            <a:ext cx="1049337" cy="990600"/>
          </a:xfrm>
          <a:prstGeom prst="ellipse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D86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20" name="2"/>
          <p:cNvSpPr/>
          <p:nvPr/>
        </p:nvSpPr>
        <p:spPr>
          <a:xfrm flipH="1">
            <a:off x="5477963" y="4533655"/>
            <a:ext cx="1049337" cy="990600"/>
          </a:xfrm>
          <a:prstGeom prst="ellipse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D86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grpSp>
        <p:nvGrpSpPr>
          <p:cNvPr id="21" name="标记"/>
          <p:cNvGrpSpPr/>
          <p:nvPr/>
        </p:nvGrpSpPr>
        <p:grpSpPr>
          <a:xfrm>
            <a:off x="5814078" y="4840439"/>
            <a:ext cx="377032" cy="377032"/>
            <a:chOff x="1987550" y="6086475"/>
            <a:chExt cx="754063" cy="754063"/>
          </a:xfrm>
          <a:solidFill>
            <a:srgbClr val="FFFFFF"/>
          </a:solidFill>
          <a:effectLst/>
        </p:grpSpPr>
        <p:sp>
          <p:nvSpPr>
            <p:cNvPr id="22" name="666"/>
            <p:cNvSpPr/>
            <p:nvPr/>
          </p:nvSpPr>
          <p:spPr bwMode="auto">
            <a:xfrm>
              <a:off x="2095500" y="6194425"/>
              <a:ext cx="71438" cy="71438"/>
            </a:xfrm>
            <a:custGeom>
              <a:avLst/>
              <a:gdLst>
                <a:gd name="T0" fmla="*/ 16 w 19"/>
                <a:gd name="T1" fmla="*/ 16 h 19"/>
                <a:gd name="T2" fmla="*/ 16 w 19"/>
                <a:gd name="T3" fmla="*/ 4 h 19"/>
                <a:gd name="T4" fmla="*/ 4 w 19"/>
                <a:gd name="T5" fmla="*/ 4 h 19"/>
                <a:gd name="T6" fmla="*/ 4 w 19"/>
                <a:gd name="T7" fmla="*/ 16 h 19"/>
                <a:gd name="T8" fmla="*/ 16 w 19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6" y="16"/>
                  </a:moveTo>
                  <a:cubicBezTo>
                    <a:pt x="19" y="12"/>
                    <a:pt x="19" y="7"/>
                    <a:pt x="16" y="4"/>
                  </a:cubicBezTo>
                  <a:cubicBezTo>
                    <a:pt x="12" y="0"/>
                    <a:pt x="7" y="0"/>
                    <a:pt x="4" y="4"/>
                  </a:cubicBezTo>
                  <a:cubicBezTo>
                    <a:pt x="0" y="7"/>
                    <a:pt x="0" y="12"/>
                    <a:pt x="4" y="16"/>
                  </a:cubicBezTo>
                  <a:cubicBezTo>
                    <a:pt x="7" y="19"/>
                    <a:pt x="12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D86"/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3" name="555"/>
            <p:cNvSpPr>
              <a:spLocks noEditPoints="1"/>
            </p:cNvSpPr>
            <p:nvPr/>
          </p:nvSpPr>
          <p:spPr bwMode="auto">
            <a:xfrm>
              <a:off x="1987550" y="6086475"/>
              <a:ext cx="754063" cy="754063"/>
            </a:xfrm>
            <a:custGeom>
              <a:avLst/>
              <a:gdLst>
                <a:gd name="T0" fmla="*/ 198 w 201"/>
                <a:gd name="T1" fmla="*/ 116 h 201"/>
                <a:gd name="T2" fmla="*/ 106 w 201"/>
                <a:gd name="T3" fmla="*/ 25 h 201"/>
                <a:gd name="T4" fmla="*/ 91 w 201"/>
                <a:gd name="T5" fmla="*/ 15 h 201"/>
                <a:gd name="T6" fmla="*/ 54 w 201"/>
                <a:gd name="T7" fmla="*/ 2 h 201"/>
                <a:gd name="T8" fmla="*/ 38 w 201"/>
                <a:gd name="T9" fmla="*/ 6 h 201"/>
                <a:gd name="T10" fmla="*/ 6 w 201"/>
                <a:gd name="T11" fmla="*/ 38 h 201"/>
                <a:gd name="T12" fmla="*/ 2 w 201"/>
                <a:gd name="T13" fmla="*/ 54 h 201"/>
                <a:gd name="T14" fmla="*/ 15 w 201"/>
                <a:gd name="T15" fmla="*/ 91 h 201"/>
                <a:gd name="T16" fmla="*/ 25 w 201"/>
                <a:gd name="T17" fmla="*/ 106 h 201"/>
                <a:gd name="T18" fmla="*/ 116 w 201"/>
                <a:gd name="T19" fmla="*/ 198 h 201"/>
                <a:gd name="T20" fmla="*/ 129 w 201"/>
                <a:gd name="T21" fmla="*/ 198 h 201"/>
                <a:gd name="T22" fmla="*/ 198 w 201"/>
                <a:gd name="T23" fmla="*/ 129 h 201"/>
                <a:gd name="T24" fmla="*/ 198 w 201"/>
                <a:gd name="T25" fmla="*/ 116 h 201"/>
                <a:gd name="T26" fmla="*/ 29 w 201"/>
                <a:gd name="T27" fmla="*/ 29 h 201"/>
                <a:gd name="T28" fmla="*/ 48 w 201"/>
                <a:gd name="T29" fmla="*/ 29 h 201"/>
                <a:gd name="T30" fmla="*/ 48 w 201"/>
                <a:gd name="T31" fmla="*/ 48 h 201"/>
                <a:gd name="T32" fmla="*/ 29 w 201"/>
                <a:gd name="T33" fmla="*/ 48 h 201"/>
                <a:gd name="T34" fmla="*/ 29 w 201"/>
                <a:gd name="T35" fmla="*/ 29 h 201"/>
                <a:gd name="T36" fmla="*/ 180 w 201"/>
                <a:gd name="T37" fmla="*/ 126 h 201"/>
                <a:gd name="T38" fmla="*/ 126 w 201"/>
                <a:gd name="T39" fmla="*/ 180 h 201"/>
                <a:gd name="T40" fmla="*/ 118 w 201"/>
                <a:gd name="T41" fmla="*/ 180 h 201"/>
                <a:gd name="T42" fmla="*/ 32 w 201"/>
                <a:gd name="T43" fmla="*/ 95 h 201"/>
                <a:gd name="T44" fmla="*/ 32 w 201"/>
                <a:gd name="T45" fmla="*/ 86 h 201"/>
                <a:gd name="T46" fmla="*/ 86 w 201"/>
                <a:gd name="T47" fmla="*/ 32 h 201"/>
                <a:gd name="T48" fmla="*/ 95 w 201"/>
                <a:gd name="T49" fmla="*/ 32 h 201"/>
                <a:gd name="T50" fmla="*/ 180 w 201"/>
                <a:gd name="T51" fmla="*/ 118 h 201"/>
                <a:gd name="T52" fmla="*/ 180 w 201"/>
                <a:gd name="T53" fmla="*/ 12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1" h="201">
                  <a:moveTo>
                    <a:pt x="198" y="116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3" y="21"/>
                    <a:pt x="96" y="17"/>
                    <a:pt x="91" y="15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49" y="0"/>
                    <a:pt x="42" y="2"/>
                    <a:pt x="38" y="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42"/>
                    <a:pt x="0" y="49"/>
                    <a:pt x="2" y="54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7" y="96"/>
                    <a:pt x="21" y="103"/>
                    <a:pt x="25" y="106"/>
                  </a:cubicBezTo>
                  <a:cubicBezTo>
                    <a:pt x="116" y="198"/>
                    <a:pt x="116" y="198"/>
                    <a:pt x="116" y="198"/>
                  </a:cubicBezTo>
                  <a:cubicBezTo>
                    <a:pt x="120" y="201"/>
                    <a:pt x="126" y="201"/>
                    <a:pt x="129" y="198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201" y="126"/>
                    <a:pt x="201" y="120"/>
                    <a:pt x="198" y="116"/>
                  </a:cubicBezTo>
                  <a:close/>
                  <a:moveTo>
                    <a:pt x="29" y="29"/>
                  </a:moveTo>
                  <a:cubicBezTo>
                    <a:pt x="34" y="24"/>
                    <a:pt x="43" y="24"/>
                    <a:pt x="48" y="29"/>
                  </a:cubicBezTo>
                  <a:cubicBezTo>
                    <a:pt x="53" y="34"/>
                    <a:pt x="53" y="43"/>
                    <a:pt x="48" y="48"/>
                  </a:cubicBezTo>
                  <a:cubicBezTo>
                    <a:pt x="43" y="53"/>
                    <a:pt x="34" y="53"/>
                    <a:pt x="29" y="48"/>
                  </a:cubicBezTo>
                  <a:cubicBezTo>
                    <a:pt x="24" y="43"/>
                    <a:pt x="24" y="34"/>
                    <a:pt x="29" y="29"/>
                  </a:cubicBezTo>
                  <a:close/>
                  <a:moveTo>
                    <a:pt x="180" y="126"/>
                  </a:moveTo>
                  <a:cubicBezTo>
                    <a:pt x="126" y="180"/>
                    <a:pt x="126" y="180"/>
                    <a:pt x="126" y="180"/>
                  </a:cubicBezTo>
                  <a:cubicBezTo>
                    <a:pt x="124" y="183"/>
                    <a:pt x="120" y="183"/>
                    <a:pt x="118" y="180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0" y="93"/>
                    <a:pt x="30" y="89"/>
                    <a:pt x="32" y="86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9" y="30"/>
                    <a:pt x="93" y="30"/>
                    <a:pt x="95" y="32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83" y="120"/>
                    <a:pt x="183" y="124"/>
                    <a:pt x="18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D86"/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24" name="锁链"/>
          <p:cNvGrpSpPr/>
          <p:nvPr/>
        </p:nvGrpSpPr>
        <p:grpSpPr>
          <a:xfrm>
            <a:off x="3845754" y="4806862"/>
            <a:ext cx="442313" cy="444186"/>
            <a:chOff x="4619626" y="2154237"/>
            <a:chExt cx="750886" cy="754064"/>
          </a:xfrm>
          <a:solidFill>
            <a:srgbClr val="FFFFFF"/>
          </a:solidFill>
          <a:effectLst/>
        </p:grpSpPr>
        <p:sp>
          <p:nvSpPr>
            <p:cNvPr id="25" name="225"/>
            <p:cNvSpPr/>
            <p:nvPr/>
          </p:nvSpPr>
          <p:spPr bwMode="auto">
            <a:xfrm>
              <a:off x="4930775" y="2468563"/>
              <a:ext cx="439737" cy="439738"/>
            </a:xfrm>
            <a:custGeom>
              <a:avLst/>
              <a:gdLst>
                <a:gd name="T0" fmla="*/ 33 w 117"/>
                <a:gd name="T1" fmla="*/ 7 h 117"/>
                <a:gd name="T2" fmla="*/ 50 w 117"/>
                <a:gd name="T3" fmla="*/ 24 h 117"/>
                <a:gd name="T4" fmla="*/ 55 w 117"/>
                <a:gd name="T5" fmla="*/ 27 h 117"/>
                <a:gd name="T6" fmla="*/ 90 w 117"/>
                <a:gd name="T7" fmla="*/ 62 h 117"/>
                <a:gd name="T8" fmla="*/ 90 w 117"/>
                <a:gd name="T9" fmla="*/ 73 h 117"/>
                <a:gd name="T10" fmla="*/ 73 w 117"/>
                <a:gd name="T11" fmla="*/ 89 h 117"/>
                <a:gd name="T12" fmla="*/ 62 w 117"/>
                <a:gd name="T13" fmla="*/ 89 h 117"/>
                <a:gd name="T14" fmla="*/ 27 w 117"/>
                <a:gd name="T15" fmla="*/ 55 h 117"/>
                <a:gd name="T16" fmla="*/ 25 w 117"/>
                <a:gd name="T17" fmla="*/ 49 h 117"/>
                <a:gd name="T18" fmla="*/ 8 w 117"/>
                <a:gd name="T19" fmla="*/ 32 h 117"/>
                <a:gd name="T20" fmla="*/ 12 w 117"/>
                <a:gd name="T21" fmla="*/ 70 h 117"/>
                <a:gd name="T22" fmla="*/ 46 w 117"/>
                <a:gd name="T23" fmla="*/ 105 h 117"/>
                <a:gd name="T24" fmla="*/ 89 w 117"/>
                <a:gd name="T25" fmla="*/ 105 h 117"/>
                <a:gd name="T26" fmla="*/ 105 w 117"/>
                <a:gd name="T27" fmla="*/ 89 h 117"/>
                <a:gd name="T28" fmla="*/ 105 w 117"/>
                <a:gd name="T29" fmla="*/ 46 h 117"/>
                <a:gd name="T30" fmla="*/ 70 w 117"/>
                <a:gd name="T31" fmla="*/ 11 h 117"/>
                <a:gd name="T32" fmla="*/ 33 w 117"/>
                <a:gd name="T33" fmla="*/ 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17">
                  <a:moveTo>
                    <a:pt x="33" y="7"/>
                  </a:moveTo>
                  <a:cubicBezTo>
                    <a:pt x="50" y="24"/>
                    <a:pt x="50" y="24"/>
                    <a:pt x="50" y="24"/>
                  </a:cubicBezTo>
                  <a:cubicBezTo>
                    <a:pt x="52" y="25"/>
                    <a:pt x="54" y="25"/>
                    <a:pt x="55" y="27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3" y="65"/>
                    <a:pt x="93" y="70"/>
                    <a:pt x="90" y="73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0" y="93"/>
                    <a:pt x="65" y="93"/>
                    <a:pt x="62" y="89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5" y="53"/>
                    <a:pt x="25" y="51"/>
                    <a:pt x="25" y="49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0" y="44"/>
                    <a:pt x="1" y="60"/>
                    <a:pt x="12" y="70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58" y="117"/>
                    <a:pt x="77" y="117"/>
                    <a:pt x="89" y="105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17" y="77"/>
                    <a:pt x="117" y="58"/>
                    <a:pt x="105" y="46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0" y="1"/>
                    <a:pt x="44" y="0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D86"/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6" name="22"/>
            <p:cNvSpPr/>
            <p:nvPr/>
          </p:nvSpPr>
          <p:spPr bwMode="auto">
            <a:xfrm>
              <a:off x="4619626" y="2154237"/>
              <a:ext cx="438150" cy="438150"/>
            </a:xfrm>
            <a:custGeom>
              <a:avLst/>
              <a:gdLst>
                <a:gd name="T0" fmla="*/ 28 w 117"/>
                <a:gd name="T1" fmla="*/ 12 h 117"/>
                <a:gd name="T2" fmla="*/ 12 w 117"/>
                <a:gd name="T3" fmla="*/ 28 h 117"/>
                <a:gd name="T4" fmla="*/ 12 w 117"/>
                <a:gd name="T5" fmla="*/ 71 h 117"/>
                <a:gd name="T6" fmla="*/ 47 w 117"/>
                <a:gd name="T7" fmla="*/ 105 h 117"/>
                <a:gd name="T8" fmla="*/ 84 w 117"/>
                <a:gd name="T9" fmla="*/ 109 h 117"/>
                <a:gd name="T10" fmla="*/ 67 w 117"/>
                <a:gd name="T11" fmla="*/ 92 h 117"/>
                <a:gd name="T12" fmla="*/ 62 w 117"/>
                <a:gd name="T13" fmla="*/ 90 h 117"/>
                <a:gd name="T14" fmla="*/ 27 w 117"/>
                <a:gd name="T15" fmla="*/ 55 h 117"/>
                <a:gd name="T16" fmla="*/ 27 w 117"/>
                <a:gd name="T17" fmla="*/ 43 h 117"/>
                <a:gd name="T18" fmla="*/ 43 w 117"/>
                <a:gd name="T19" fmla="*/ 27 h 117"/>
                <a:gd name="T20" fmla="*/ 55 w 117"/>
                <a:gd name="T21" fmla="*/ 27 h 117"/>
                <a:gd name="T22" fmla="*/ 90 w 117"/>
                <a:gd name="T23" fmla="*/ 62 h 117"/>
                <a:gd name="T24" fmla="*/ 92 w 117"/>
                <a:gd name="T25" fmla="*/ 68 h 117"/>
                <a:gd name="T26" fmla="*/ 109 w 117"/>
                <a:gd name="T27" fmla="*/ 85 h 117"/>
                <a:gd name="T28" fmla="*/ 105 w 117"/>
                <a:gd name="T29" fmla="*/ 47 h 117"/>
                <a:gd name="T30" fmla="*/ 71 w 117"/>
                <a:gd name="T31" fmla="*/ 12 h 117"/>
                <a:gd name="T32" fmla="*/ 28 w 117"/>
                <a:gd name="T33" fmla="*/ 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17">
                  <a:moveTo>
                    <a:pt x="28" y="12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0" y="40"/>
                    <a:pt x="0" y="59"/>
                    <a:pt x="12" y="71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57" y="116"/>
                    <a:pt x="73" y="117"/>
                    <a:pt x="84" y="109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5" y="92"/>
                    <a:pt x="63" y="91"/>
                    <a:pt x="62" y="90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4" y="52"/>
                    <a:pt x="24" y="47"/>
                    <a:pt x="27" y="43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7" y="24"/>
                    <a:pt x="52" y="24"/>
                    <a:pt x="55" y="27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2" y="64"/>
                    <a:pt x="92" y="66"/>
                    <a:pt x="92" y="68"/>
                  </a:cubicBezTo>
                  <a:cubicBezTo>
                    <a:pt x="109" y="85"/>
                    <a:pt x="109" y="85"/>
                    <a:pt x="109" y="85"/>
                  </a:cubicBezTo>
                  <a:cubicBezTo>
                    <a:pt x="117" y="73"/>
                    <a:pt x="116" y="57"/>
                    <a:pt x="105" y="47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59" y="0"/>
                    <a:pt x="40" y="0"/>
                    <a:pt x="2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D86"/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7" name="29329"/>
            <p:cNvSpPr/>
            <p:nvPr/>
          </p:nvSpPr>
          <p:spPr bwMode="auto">
            <a:xfrm>
              <a:off x="4864100" y="2397125"/>
              <a:ext cx="261937" cy="266700"/>
            </a:xfrm>
            <a:custGeom>
              <a:avLst/>
              <a:gdLst>
                <a:gd name="T0" fmla="*/ 66 w 70"/>
                <a:gd name="T1" fmla="*/ 51 h 71"/>
                <a:gd name="T2" fmla="*/ 20 w 70"/>
                <a:gd name="T3" fmla="*/ 4 h 71"/>
                <a:gd name="T4" fmla="*/ 4 w 70"/>
                <a:gd name="T5" fmla="*/ 4 h 71"/>
                <a:gd name="T6" fmla="*/ 4 w 70"/>
                <a:gd name="T7" fmla="*/ 20 h 71"/>
                <a:gd name="T8" fmla="*/ 50 w 70"/>
                <a:gd name="T9" fmla="*/ 66 h 71"/>
                <a:gd name="T10" fmla="*/ 66 w 70"/>
                <a:gd name="T11" fmla="*/ 66 h 71"/>
                <a:gd name="T12" fmla="*/ 66 w 70"/>
                <a:gd name="T13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71">
                  <a:moveTo>
                    <a:pt x="66" y="51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4"/>
                  </a:cubicBezTo>
                  <a:cubicBezTo>
                    <a:pt x="0" y="9"/>
                    <a:pt x="0" y="16"/>
                    <a:pt x="4" y="20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5" y="71"/>
                    <a:pt x="62" y="71"/>
                    <a:pt x="66" y="66"/>
                  </a:cubicBezTo>
                  <a:cubicBezTo>
                    <a:pt x="70" y="62"/>
                    <a:pt x="70" y="55"/>
                    <a:pt x="6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D86"/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17313" y="1546601"/>
            <a:ext cx="4585281" cy="3691774"/>
            <a:chOff x="6995865" y="2010110"/>
            <a:chExt cx="4585281" cy="3691774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10110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5" y="2562563"/>
              <a:ext cx="4585281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add words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add words Click here to add words Click here to </a:t>
              </a:r>
              <a:r>
                <a:rPr lang="en-US" altLang="zh-CN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  <a:p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669074" y="635635"/>
            <a:ext cx="1846659" cy="56597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spc="600" smtClean="0">
                <a:solidFill>
                  <a:srgbClr val="000000">
                    <a:lumMod val="85000"/>
                    <a:lumOff val="15000"/>
                  </a:srgbClr>
                </a:solidFill>
                <a:ea typeface="Microsoft YaHei"/>
                <a:cs typeface="+mn-ea"/>
                <a:sym typeface="+mn-lt"/>
              </a:rPr>
              <a:t>输入标题文本</a:t>
            </a:r>
            <a:endParaRPr lang="zh-CN" altLang="en-US" sz="4800" spc="600">
              <a:solidFill>
                <a:srgbClr val="000000">
                  <a:lumMod val="85000"/>
                  <a:lumOff val="15000"/>
                </a:srgbClr>
              </a:solidFill>
              <a:ea typeface="Microsoft YaHei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spc="300" smtClean="0">
                <a:solidFill>
                  <a:srgbClr val="000000">
                    <a:lumMod val="85000"/>
                    <a:lumOff val="15000"/>
                  </a:srgbClr>
                </a:solidFill>
                <a:ea typeface="Microsoft YaHei"/>
                <a:cs typeface="+mn-ea"/>
                <a:sym typeface="+mn-lt"/>
              </a:rPr>
              <a:t>POWERPOINT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ea typeface="Microsoft YaHei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381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83698" y="5080"/>
            <a:ext cx="5170627" cy="5169535"/>
          </a:xfrm>
          <a:prstGeom prst="rect">
            <a:avLst/>
          </a:prstGeom>
          <a:solidFill>
            <a:srgbClr val="C4CDB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02613" y="1418590"/>
            <a:ext cx="1561110" cy="4449612"/>
            <a:chOff x="9096727" y="4429682"/>
            <a:chExt cx="1561110" cy="3869241"/>
          </a:xfrm>
        </p:grpSpPr>
        <p:sp>
          <p:nvSpPr>
            <p:cNvPr id="5" name="文本框 4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096727" y="4429682"/>
              <a:ext cx="960263" cy="38692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600">
                  <a:solidFill>
                    <a:srgbClr val="000000">
                      <a:lumMod val="65000"/>
                      <a:lumOff val="35000"/>
                    </a:srgbClr>
                  </a:solidFill>
                  <a:latin typeface="DengXian" panose="020F0502020204030204"/>
                  <a:ea typeface="Microsoft YaHei"/>
                  <a:cs typeface="+mn-ea"/>
                </a:defRPr>
              </a:lvl1pPr>
            </a:lstStyle>
            <a:p>
              <a:r>
                <a:rPr lang="en-US" altLang="zh-CN" sz="1400">
                  <a:latin typeface="Microsoft YaHei"/>
                  <a:sym typeface="+mn-lt"/>
                </a:rPr>
                <a:t>Click here to add words  to add </a:t>
              </a:r>
              <a:r>
                <a:rPr lang="en-US" altLang="zh-CN" sz="1400" smtClean="0">
                  <a:latin typeface="Microsoft YaHei"/>
                  <a:sym typeface="+mn-lt"/>
                </a:rPr>
                <a:t>wordsClic to  </a:t>
              </a:r>
              <a:r>
                <a:rPr lang="en-US" altLang="zh-CN" sz="1400">
                  <a:latin typeface="Microsoft YaHei"/>
                  <a:sym typeface="+mn-lt"/>
                </a:rPr>
                <a:t>here to add words to add  Words Click here to add wor to add words Click here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274222" y="1496899"/>
            <a:ext cx="1561110" cy="4449613"/>
            <a:chOff x="9096727" y="4429681"/>
            <a:chExt cx="1561110" cy="3869242"/>
          </a:xfrm>
        </p:grpSpPr>
        <p:sp>
          <p:nvSpPr>
            <p:cNvPr id="8" name="文本框 7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096727" y="4429681"/>
              <a:ext cx="960263" cy="386924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 to add wordsClic to  here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Click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</a:t>
              </a:r>
              <a:endPara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1684A45-58FD-46E7-A6CB-7874B8B2F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6689"/>
          <a:stretch/>
        </p:blipFill>
        <p:spPr>
          <a:xfrm>
            <a:off x="3966430" y="438150"/>
            <a:ext cx="4225070" cy="641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97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41952" y="1165505"/>
            <a:ext cx="5598218" cy="1383450"/>
            <a:chOff x="6995865" y="2010110"/>
            <a:chExt cx="5598218" cy="138345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10110"/>
              <a:ext cx="2699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5" y="2562563"/>
              <a:ext cx="55982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</a:t>
              </a: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63970" y="2925090"/>
            <a:ext cx="5598218" cy="1383450"/>
            <a:chOff x="6995865" y="2010110"/>
            <a:chExt cx="5598218" cy="138345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10110"/>
              <a:ext cx="2699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5" y="2562563"/>
              <a:ext cx="55982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</a:t>
              </a: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85842" y="4664440"/>
            <a:ext cx="5598218" cy="1383450"/>
            <a:chOff x="6995865" y="2010110"/>
            <a:chExt cx="5598218" cy="138345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017737" y="2010110"/>
              <a:ext cx="2699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6995865" y="2562563"/>
              <a:ext cx="55982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</a:t>
              </a: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00D08D7-6D3A-4563-8F20-B381C66038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60380"/>
            <a:ext cx="5022134" cy="322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1684A45-58FD-46E7-A6CB-7874B8B2F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2212" y="0"/>
            <a:ext cx="2658289" cy="683861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328636" y="2561985"/>
            <a:ext cx="1755009" cy="3895965"/>
            <a:chOff x="8902828" y="4429682"/>
            <a:chExt cx="1755009" cy="3387807"/>
          </a:xfrm>
        </p:grpSpPr>
        <p:sp>
          <p:nvSpPr>
            <p:cNvPr id="4" name="文本框 3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902828" y="4429682"/>
              <a:ext cx="1154162" cy="33878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 to add wordsClick to  here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Click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</a:t>
              </a:r>
              <a:endPara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79367" y="2256285"/>
            <a:ext cx="1561110" cy="3895965"/>
            <a:chOff x="9096727" y="4429682"/>
            <a:chExt cx="1561110" cy="3387807"/>
          </a:xfrm>
        </p:grpSpPr>
        <p:sp>
          <p:nvSpPr>
            <p:cNvPr id="7" name="文本框 6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096727" y="4429682"/>
              <a:ext cx="960263" cy="33878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600">
                  <a:solidFill>
                    <a:srgbClr val="000000">
                      <a:lumMod val="65000"/>
                      <a:lumOff val="35000"/>
                    </a:srgbClr>
                  </a:solidFill>
                  <a:latin typeface="DengXian" panose="020F0502020204030204"/>
                  <a:ea typeface="Microsoft YaHei"/>
                  <a:cs typeface="+mn-ea"/>
                </a:defRPr>
              </a:lvl1pPr>
            </a:lstStyle>
            <a:p>
              <a:r>
                <a:rPr lang="en-US" altLang="zh-CN" sz="1400">
                  <a:latin typeface="Microsoft YaHei"/>
                  <a:sym typeface="+mn-lt"/>
                </a:rPr>
                <a:t>Click here to add words  to add wordsClick to  here to add words to add  Words Click here to add wor to add words Click here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669954" y="1163355"/>
            <a:ext cx="1561110" cy="3895965"/>
            <a:chOff x="9096727" y="4429682"/>
            <a:chExt cx="1561110" cy="3387807"/>
          </a:xfrm>
        </p:grpSpPr>
        <p:sp>
          <p:nvSpPr>
            <p:cNvPr id="10" name="文本框 9"/>
            <p:cNvSpPr txBox="1"/>
            <p:nvPr/>
          </p:nvSpPr>
          <p:spPr>
            <a:xfrm>
              <a:off x="10042284" y="4429682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000000">
                      <a:lumMod val="95000"/>
                      <a:lumOff val="5000"/>
                    </a:srgb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096727" y="4429682"/>
              <a:ext cx="960263" cy="33878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 to add wordsClick to  here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to add 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 Click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</a:t>
              </a:r>
              <a:endPara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72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t="42088" b="25756"/>
          <a:stretch/>
        </p:blipFill>
        <p:spPr>
          <a:xfrm>
            <a:off x="0" y="1710828"/>
            <a:ext cx="12192000" cy="3424136"/>
          </a:xfrm>
          <a:prstGeom prst="rect">
            <a:avLst/>
          </a:prstGeom>
          <a:solidFill>
            <a:srgbClr val="E6E8EE"/>
          </a:solidFill>
        </p:spPr>
      </p:pic>
      <p:sp>
        <p:nvSpPr>
          <p:cNvPr id="5" name="矩形 4"/>
          <p:cNvSpPr/>
          <p:nvPr/>
        </p:nvSpPr>
        <p:spPr>
          <a:xfrm>
            <a:off x="6366510" y="1710828"/>
            <a:ext cx="5829935" cy="3424136"/>
          </a:xfrm>
          <a:prstGeom prst="rect">
            <a:avLst/>
          </a:prstGeom>
          <a:solidFill>
            <a:srgbClr val="E8EB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63103" y="2311672"/>
            <a:ext cx="2036758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/>
                <a:cs typeface="+mn-ea"/>
                <a:sym typeface="+mn-lt"/>
              </a:rPr>
              <a:t>在此输入内容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6686351" y="3166682"/>
            <a:ext cx="51902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600" smtClean="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wordsClick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here to add words Click here to add words Click here to add words Click here to add words Click here to 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600" smtClean="0">
                <a:solidFill>
                  <a:schemeClr val="tx1">
                    <a:lumMod val="75000"/>
                    <a:lumOff val="25000"/>
                  </a:scheme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Microsoft YaHei"/>
              <a:cs typeface="+mn-ea"/>
              <a:sym typeface="+mn-lt"/>
            </a:endParaRPr>
          </a:p>
          <a:p>
            <a:pPr algn="ctr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Microsoft YaHei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23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t="42088" r="19809" b="25756"/>
          <a:stretch/>
        </p:blipFill>
        <p:spPr>
          <a:xfrm>
            <a:off x="5802313" y="1716614"/>
            <a:ext cx="6389687" cy="3424136"/>
          </a:xfrm>
          <a:prstGeom prst="rect">
            <a:avLst/>
          </a:prstGeom>
          <a:solidFill>
            <a:srgbClr val="E6E8EE"/>
          </a:solidFill>
        </p:spPr>
      </p:pic>
      <p:grpSp>
        <p:nvGrpSpPr>
          <p:cNvPr id="3" name="组合 2"/>
          <p:cNvGrpSpPr/>
          <p:nvPr/>
        </p:nvGrpSpPr>
        <p:grpSpPr>
          <a:xfrm>
            <a:off x="586696" y="2719800"/>
            <a:ext cx="5411470" cy="1261934"/>
            <a:chOff x="586696" y="2719800"/>
            <a:chExt cx="5411470" cy="1261934"/>
          </a:xfrm>
        </p:grpSpPr>
        <p:sp>
          <p:nvSpPr>
            <p:cNvPr id="5" name="文本框 4"/>
            <p:cNvSpPr txBox="1"/>
            <p:nvPr/>
          </p:nvSpPr>
          <p:spPr>
            <a:xfrm>
              <a:off x="586696" y="2867252"/>
              <a:ext cx="153479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A6B5B"/>
                  </a:solidFill>
                  <a:effectLst/>
                  <a:uLnTx/>
                  <a:uFillTx/>
                  <a:latin typeface="+mj-lt"/>
                  <a:ea typeface="华康少女文字W5(P)" panose="040F0500000000000000" charset="-122"/>
                  <a:cs typeface="+mn-cs"/>
                </a:rPr>
                <a:t>02</a:t>
              </a:r>
              <a:endParaRPr kumimoji="0" lang="en-US" altLang="zh-CN" sz="6600" b="0" i="0" u="none" strike="noStrike" kern="1200" cap="none" spc="0" normalizeH="0" baseline="0" noProof="0">
                <a:ln>
                  <a:noFill/>
                </a:ln>
                <a:solidFill>
                  <a:srgbClr val="5A6B5B"/>
                </a:solidFill>
                <a:effectLst/>
                <a:uLnTx/>
                <a:uFillTx/>
                <a:latin typeface="+mj-lt"/>
                <a:ea typeface="华康少女文字W5(P)" panose="040F0500000000000000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92561" y="2719800"/>
              <a:ext cx="4205605" cy="95410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zh-CN"/>
              </a:defPPr>
              <a:lvl1pPr fontAlgn="t">
                <a:defRPr sz="2800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微软雅黑" panose="020B0503020204020204" charset="-122"/>
                </a:defRPr>
              </a:lvl1pPr>
            </a:lstStyle>
            <a:p>
              <a:r>
                <a:rPr lang="zh-CN" altLang="en-US" sz="4000"/>
                <a:t>在此</a:t>
              </a:r>
              <a:r>
                <a:rPr lang="zh-CN" altLang="en-US" sz="4000"/>
                <a:t>输入</a:t>
              </a:r>
              <a:r>
                <a:rPr lang="zh-CN" altLang="en-US" sz="4000" smtClean="0"/>
                <a:t>标题</a:t>
              </a:r>
              <a:endParaRPr lang="zh-CN" altLang="en-US" sz="4000"/>
            </a:p>
          </p:txBody>
        </p:sp>
        <p:sp>
          <p:nvSpPr>
            <p:cNvPr id="2" name="矩形 1"/>
            <p:cNvSpPr/>
            <p:nvPr/>
          </p:nvSpPr>
          <p:spPr>
            <a:xfrm>
              <a:off x="1841985" y="3581624"/>
              <a:ext cx="14141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+mn-ea"/>
                </a:rPr>
                <a:t>TITLE HERE</a:t>
              </a:r>
              <a:endParaRPr lang="en-US" altLang="zh-CN" sz="20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74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1684A45-58FD-46E7-A6CB-7874B8B2F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323" y="-1270"/>
            <a:ext cx="3149601" cy="6857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60545" y="635"/>
            <a:ext cx="3149600" cy="6857365"/>
          </a:xfrm>
          <a:prstGeom prst="rect">
            <a:avLst/>
          </a:prstGeom>
          <a:solidFill>
            <a:srgbClr val="D0D7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012523" y="-1270"/>
            <a:ext cx="3141345" cy="6857365"/>
          </a:xfrm>
          <a:prstGeom prst="rect">
            <a:avLst/>
          </a:prstGeom>
          <a:solidFill>
            <a:srgbClr val="D0D7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19625" y="1228895"/>
            <a:ext cx="2831439" cy="5784030"/>
            <a:chOff x="7165436" y="1838660"/>
            <a:chExt cx="4284237" cy="578403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951186" y="1838660"/>
              <a:ext cx="2699640" cy="726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240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7165436" y="2680183"/>
              <a:ext cx="4284237" cy="4942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wordsClick </a:t>
              </a: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here to add words Click here to add words 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</a:t>
              </a: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  <a:p>
              <a:pPr algn="ctr">
                <a:lnSpc>
                  <a:spcPct val="200000"/>
                </a:lnSpc>
              </a:pP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  <a:p>
              <a:pPr algn="ctr">
                <a:lnSpc>
                  <a:spcPct val="200000"/>
                </a:lnSpc>
              </a:pP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28634" y="1228895"/>
            <a:ext cx="2831439" cy="5784030"/>
            <a:chOff x="7165436" y="1838660"/>
            <a:chExt cx="4284237" cy="578403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B48BBD0-93DA-490D-8C9F-AC8DE35967A6}"/>
                </a:ext>
              </a:extLst>
            </p:cNvPr>
            <p:cNvSpPr txBox="1"/>
            <p:nvPr/>
          </p:nvSpPr>
          <p:spPr>
            <a:xfrm>
              <a:off x="7951186" y="1838660"/>
              <a:ext cx="2699640" cy="726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240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7165436" y="2680183"/>
              <a:ext cx="4284237" cy="4942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wordsClick </a:t>
              </a:r>
              <a:r>
                <a: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here to add words Click here to add words Click here to add words Click here to </a:t>
              </a:r>
              <a:r>
                <a:rPr lang="en-US" altLang="zh-CN" sz="160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add </a:t>
              </a:r>
              <a:r>
                <a:rPr lang="en-US" altLang="zh-CN" sz="1600" smtClean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words</a:t>
              </a: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  <a:p>
              <a:pPr algn="ctr">
                <a:lnSpc>
                  <a:spcPct val="200000"/>
                </a:lnSpc>
              </a:pP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  <a:p>
              <a:pPr algn="ctr">
                <a:lnSpc>
                  <a:spcPct val="200000"/>
                </a:lnSpc>
              </a:pPr>
              <a:endPara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4206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t="42088" b="25756"/>
          <a:stretch/>
        </p:blipFill>
        <p:spPr>
          <a:xfrm>
            <a:off x="0" y="929068"/>
            <a:ext cx="12193588" cy="4519232"/>
          </a:xfrm>
          <a:prstGeom prst="rect">
            <a:avLst/>
          </a:prstGeom>
          <a:solidFill>
            <a:srgbClr val="E6E8EE"/>
          </a:solidFill>
        </p:spPr>
      </p:pic>
      <p:sp>
        <p:nvSpPr>
          <p:cNvPr id="3" name="矩形 2"/>
          <p:cNvSpPr/>
          <p:nvPr/>
        </p:nvSpPr>
        <p:spPr>
          <a:xfrm rot="5400000">
            <a:off x="4267201" y="-1771648"/>
            <a:ext cx="3562348" cy="10001250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6B95AC5-24AD-44F9-9BBC-0441AD0066EA}"/>
              </a:ext>
            </a:extLst>
          </p:cNvPr>
          <p:cNvSpPr txBox="1"/>
          <p:nvPr/>
        </p:nvSpPr>
        <p:spPr>
          <a:xfrm>
            <a:off x="1590675" y="2386933"/>
            <a:ext cx="8915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200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2000" smtClean="0">
                <a:solidFill>
                  <a:srgbClr val="000000">
                    <a:lumMod val="95000"/>
                    <a:lumOff val="5000"/>
                  </a:srgbClr>
                </a:solidFill>
                <a:ea typeface="Microsoft YaHei"/>
                <a:cs typeface="+mn-ea"/>
                <a:sym typeface="+mn-lt"/>
              </a:rPr>
              <a:t>wordsClick here to add words Click here to add words Click here to add words Click here to add words Click here to add words</a:t>
            </a:r>
            <a:endParaRPr lang="zh-CN" altLang="en-US" sz="2000" smtClean="0">
              <a:solidFill>
                <a:srgbClr val="000000">
                  <a:lumMod val="95000"/>
                  <a:lumOff val="5000"/>
                </a:srgbClr>
              </a:solidFill>
              <a:ea typeface="Microsoft YaHei"/>
              <a:cs typeface="+mn-ea"/>
              <a:sym typeface="+mn-lt"/>
            </a:endParaRPr>
          </a:p>
          <a:p>
            <a:pPr algn="ctr"/>
            <a:endParaRPr lang="zh-CN" altLang="en-US" sz="2000" dirty="0">
              <a:solidFill>
                <a:srgbClr val="000000">
                  <a:lumMod val="95000"/>
                  <a:lumOff val="5000"/>
                </a:srgbClr>
              </a:solidFill>
              <a:ea typeface="Microsoft YaHei"/>
              <a:cs typeface="+mn-ea"/>
              <a:sym typeface="+mn-lt"/>
            </a:endParaRPr>
          </a:p>
          <a:p>
            <a:pPr algn="ctr"/>
            <a:endParaRPr lang="zh-CN" altLang="en-US" sz="2000" dirty="0">
              <a:solidFill>
                <a:srgbClr val="000000">
                  <a:lumMod val="95000"/>
                  <a:lumOff val="5000"/>
                </a:srgbClr>
              </a:solidFill>
              <a:ea typeface="Microsoft YaHei"/>
              <a:cs typeface="+mn-ea"/>
              <a:sym typeface="+mn-lt"/>
            </a:endParaRPr>
          </a:p>
          <a:p>
            <a:pPr algn="ctr"/>
            <a:endParaRPr lang="zh-CN" altLang="en-US" sz="2000" dirty="0">
              <a:solidFill>
                <a:srgbClr val="000000">
                  <a:lumMod val="95000"/>
                  <a:lumOff val="5000"/>
                </a:srgbClr>
              </a:solidFill>
              <a:ea typeface="Microsoft YaHei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B48BBD0-93DA-490D-8C9F-AC8DE35967A6}"/>
              </a:ext>
            </a:extLst>
          </p:cNvPr>
          <p:cNvSpPr txBox="1"/>
          <p:nvPr/>
        </p:nvSpPr>
        <p:spPr>
          <a:xfrm>
            <a:off x="4746973" y="178080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000000">
                    <a:lumMod val="85000"/>
                    <a:lumOff val="15000"/>
                  </a:srgbClr>
                </a:solidFill>
                <a:ea typeface="Microsoft YaHei"/>
                <a:cs typeface="+mn-ea"/>
                <a:sym typeface="+mn-lt"/>
              </a:rPr>
              <a:t>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895917" y="4113855"/>
            <a:ext cx="6304915" cy="368935"/>
            <a:chOff x="3009900" y="4312920"/>
            <a:chExt cx="6304915" cy="837565"/>
          </a:xfrm>
        </p:grpSpPr>
        <p:sp>
          <p:nvSpPr>
            <p:cNvPr id="4" name="矩形 3"/>
            <p:cNvSpPr/>
            <p:nvPr/>
          </p:nvSpPr>
          <p:spPr>
            <a:xfrm>
              <a:off x="3009900" y="4312920"/>
              <a:ext cx="3200400" cy="837565"/>
            </a:xfrm>
            <a:prstGeom prst="rect">
              <a:avLst/>
            </a:prstGeom>
            <a:solidFill>
              <a:srgbClr val="7A8E85"/>
            </a:solidFill>
            <a:ln w="3175" cap="flat" cmpd="sng" algn="ctr">
              <a:solidFill>
                <a:srgbClr val="7A8E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210300" y="4312920"/>
              <a:ext cx="3104515" cy="837565"/>
            </a:xfrm>
            <a:prstGeom prst="rect">
              <a:avLst/>
            </a:prstGeom>
            <a:noFill/>
            <a:ln w="3175" cap="flat" cmpd="sng" algn="ctr">
              <a:solidFill>
                <a:srgbClr val="7A8E85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113240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Microsoft YaHei" panose="020F0502020204030204"/>
                <a:ea typeface="Microsoft YaHei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1667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3E948DE-3169-4A90-8863-BBA96D57423D}"/>
              </a:ext>
            </a:extLst>
          </p:cNvPr>
          <p:cNvSpPr/>
          <p:nvPr/>
        </p:nvSpPr>
        <p:spPr>
          <a:xfrm>
            <a:off x="1445976" y="1788791"/>
            <a:ext cx="171450" cy="683418"/>
          </a:xfrm>
          <a:prstGeom prst="rect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96C1588F-6339-4EB6-B54A-06DB2017F848}"/>
              </a:ext>
            </a:extLst>
          </p:cNvPr>
          <p:cNvSpPr/>
          <p:nvPr/>
        </p:nvSpPr>
        <p:spPr>
          <a:xfrm>
            <a:off x="10649508" y="3099669"/>
            <a:ext cx="171450" cy="683418"/>
          </a:xfrm>
          <a:prstGeom prst="rect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2F1222C-5C5B-4861-BE14-2AFEF8C73CA3}"/>
              </a:ext>
            </a:extLst>
          </p:cNvPr>
          <p:cNvSpPr/>
          <p:nvPr/>
        </p:nvSpPr>
        <p:spPr>
          <a:xfrm>
            <a:off x="1445976" y="4372522"/>
            <a:ext cx="171450" cy="683418"/>
          </a:xfrm>
          <a:prstGeom prst="rect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1993430" y="2061045"/>
            <a:ext cx="865607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words Click here to add words Click here to add words to add words Click here to add words</a:t>
            </a:r>
            <a:endParaRPr lang="zh-CN" altLang="en-US" sz="140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zh-CN" altLang="en-US" sz="140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91799" y="1634626"/>
            <a:ext cx="244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000000">
                    <a:lumMod val="85000"/>
                    <a:lumOff val="15000"/>
                  </a:srgbClr>
                </a:solidFill>
                <a:ea typeface="Microsoft YaHei"/>
                <a:cs typeface="+mn-ea"/>
                <a:sym typeface="+mn-lt"/>
              </a:rPr>
              <a:t>在此输入内容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992614" y="4184611"/>
            <a:ext cx="8656894" cy="1294349"/>
            <a:chOff x="4111797" y="2079995"/>
            <a:chExt cx="8656894" cy="129434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4113428" y="2506414"/>
              <a:ext cx="8655263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Click here to add words Click here to add words to add words Click here to add words</a:t>
              </a:r>
              <a:endParaRPr lang="zh-CN" altLang="en-US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endParaRPr lang="zh-CN" altLang="en-US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111797" y="2079995"/>
              <a:ext cx="2440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在此输入内容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09751" y="2878142"/>
            <a:ext cx="8528668" cy="1035817"/>
            <a:chOff x="2976434" y="2079995"/>
            <a:chExt cx="8528668" cy="103581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D246084-8B0C-48C1-A93C-DA326C8E82C0}"/>
                </a:ext>
              </a:extLst>
            </p:cNvPr>
            <p:cNvSpPr txBox="1"/>
            <p:nvPr/>
          </p:nvSpPr>
          <p:spPr>
            <a:xfrm>
              <a:off x="2976434" y="2506414"/>
              <a:ext cx="8524102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400" dirty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Click here to add words Click here 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Click here  to add words 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wordsto </a:t>
              </a:r>
              <a:r>
                <a:rPr lang="en-US" altLang="zh-CN" sz="140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add words Click here to add </a:t>
              </a:r>
              <a:r>
                <a:rPr lang="en-US" altLang="zh-CN" sz="1400" smtClean="0">
                  <a:solidFill>
                    <a:srgbClr val="000000">
                      <a:lumMod val="65000"/>
                      <a:lumOff val="35000"/>
                    </a:srgbClr>
                  </a:solidFill>
                  <a:ea typeface="Microsoft YaHei"/>
                  <a:cs typeface="+mn-ea"/>
                  <a:sym typeface="+mn-lt"/>
                </a:rPr>
                <a:t>words</a:t>
              </a:r>
              <a:endParaRPr lang="zh-CN" altLang="en-US" sz="14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064797" y="2079995"/>
              <a:ext cx="2440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在此输入内容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2915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-1240790" y="2593340"/>
            <a:ext cx="8556625" cy="2667635"/>
          </a:xfrm>
          <a:prstGeom prst="rect">
            <a:avLst/>
          </a:prstGeom>
          <a:solidFill>
            <a:srgbClr val="9EACA6">
              <a:alpha val="3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42091" y="1157021"/>
            <a:ext cx="1790861" cy="5700979"/>
            <a:chOff x="9021388" y="3502123"/>
            <a:chExt cx="1790861" cy="5700979"/>
          </a:xfrm>
        </p:grpSpPr>
        <p:sp>
          <p:nvSpPr>
            <p:cNvPr id="4" name="文本框 3"/>
            <p:cNvSpPr txBox="1"/>
            <p:nvPr/>
          </p:nvSpPr>
          <p:spPr>
            <a:xfrm>
              <a:off x="10196696" y="3502123"/>
              <a:ext cx="615553" cy="2000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smtClean="0">
                  <a:solidFill>
                    <a:prstClr val="black">
                      <a:lumMod val="95000"/>
                      <a:lumOff val="5000"/>
                    </a:prstClr>
                  </a:solidFill>
                  <a:ea typeface="Microsoft YaHei"/>
                  <a:cs typeface="+mn-ea"/>
                  <a:sym typeface="+mn-lt"/>
                </a:rPr>
                <a:t>输入内容</a:t>
              </a:r>
              <a:endParaRPr lang="en-US" altLang="zh-CN" sz="2800" smtClean="0">
                <a:solidFill>
                  <a:prstClr val="black">
                    <a:lumMod val="95000"/>
                    <a:lumOff val="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021388" y="4444196"/>
              <a:ext cx="1292662" cy="47589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to add words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smtClean="0">
                  <a:solidFill>
                    <a:srgbClr val="000000">
                      <a:lumMod val="85000"/>
                      <a:lumOff val="15000"/>
                    </a:srgbClr>
                  </a:solidFill>
                  <a:ea typeface="Microsoft YaHei"/>
                  <a:cs typeface="+mn-ea"/>
                  <a:sym typeface="+mn-lt"/>
                </a:rPr>
                <a:t>click here to add words to add words</a:t>
              </a:r>
              <a:endParaRPr lang="en-US" altLang="zh-CN" sz="1600">
                <a:solidFill>
                  <a:srgbClr val="000000">
                    <a:lumMod val="85000"/>
                    <a:lumOff val="15000"/>
                  </a:srgb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5546646" y="2099094"/>
            <a:ext cx="5369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words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here to add words Click here to add words Click here to add words Click here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to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words 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here to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ea typeface="Microsoft YaHei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5546646" y="4289844"/>
            <a:ext cx="5369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words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here to add words Click here to add words Click here to add words Click here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to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words 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Click here to </a:t>
            </a:r>
            <a:r>
              <a:rPr lang="en-US" altLang="zh-CN" sz="140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z="1400" smtClean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ea typeface="Microsoft YaHei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2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t="42088" r="19809" b="25756"/>
          <a:stretch/>
        </p:blipFill>
        <p:spPr>
          <a:xfrm>
            <a:off x="5802313" y="1716614"/>
            <a:ext cx="6389687" cy="3424136"/>
          </a:xfrm>
          <a:prstGeom prst="rect">
            <a:avLst/>
          </a:prstGeom>
          <a:solidFill>
            <a:srgbClr val="E6E8EE"/>
          </a:solidFill>
        </p:spPr>
      </p:pic>
      <p:grpSp>
        <p:nvGrpSpPr>
          <p:cNvPr id="3" name="组合 2"/>
          <p:cNvGrpSpPr/>
          <p:nvPr/>
        </p:nvGrpSpPr>
        <p:grpSpPr>
          <a:xfrm>
            <a:off x="586696" y="2719800"/>
            <a:ext cx="5411470" cy="1261934"/>
            <a:chOff x="586696" y="2719800"/>
            <a:chExt cx="5411470" cy="1261934"/>
          </a:xfrm>
        </p:grpSpPr>
        <p:sp>
          <p:nvSpPr>
            <p:cNvPr id="5" name="文本框 4"/>
            <p:cNvSpPr txBox="1"/>
            <p:nvPr/>
          </p:nvSpPr>
          <p:spPr>
            <a:xfrm>
              <a:off x="586696" y="2867252"/>
              <a:ext cx="153479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A6B5B"/>
                  </a:solidFill>
                  <a:effectLst/>
                  <a:uLnTx/>
                  <a:uFillTx/>
                  <a:latin typeface="+mj-lt"/>
                  <a:ea typeface="华康少女文字W5(P)" panose="040F0500000000000000" charset="-122"/>
                  <a:cs typeface="+mn-cs"/>
                </a:rPr>
                <a:t>03</a:t>
              </a:r>
              <a:endParaRPr kumimoji="0" lang="en-US" altLang="zh-CN" sz="6600" b="0" i="0" u="none" strike="noStrike" kern="1200" cap="none" spc="0" normalizeH="0" baseline="0" noProof="0">
                <a:ln>
                  <a:noFill/>
                </a:ln>
                <a:solidFill>
                  <a:srgbClr val="5A6B5B"/>
                </a:solidFill>
                <a:effectLst/>
                <a:uLnTx/>
                <a:uFillTx/>
                <a:latin typeface="+mj-lt"/>
                <a:ea typeface="华康少女文字W5(P)" panose="040F0500000000000000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92561" y="2719800"/>
              <a:ext cx="4205605" cy="95410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zh-CN"/>
              </a:defPPr>
              <a:lvl1pPr fontAlgn="t">
                <a:defRPr sz="2800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  <a:ea typeface="微软雅黑" panose="020B0503020204020204" charset="-122"/>
                </a:defRPr>
              </a:lvl1pPr>
            </a:lstStyle>
            <a:p>
              <a:r>
                <a:rPr lang="zh-CN" altLang="en-US" sz="4000"/>
                <a:t>在此</a:t>
              </a:r>
              <a:r>
                <a:rPr lang="zh-CN" altLang="en-US" sz="4000"/>
                <a:t>输入</a:t>
              </a:r>
              <a:r>
                <a:rPr lang="zh-CN" altLang="en-US" sz="4000" smtClean="0"/>
                <a:t>标题</a:t>
              </a:r>
              <a:endParaRPr lang="zh-CN" altLang="en-US" sz="4000"/>
            </a:p>
          </p:txBody>
        </p:sp>
        <p:sp>
          <p:nvSpPr>
            <p:cNvPr id="2" name="矩形 1"/>
            <p:cNvSpPr/>
            <p:nvPr/>
          </p:nvSpPr>
          <p:spPr>
            <a:xfrm>
              <a:off x="1841985" y="3581624"/>
              <a:ext cx="14141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+mn-ea"/>
                </a:rPr>
                <a:t>TITLE HERE</a:t>
              </a:r>
              <a:endParaRPr lang="en-US" altLang="zh-CN" sz="20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55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128395" y="2950210"/>
            <a:ext cx="14448790" cy="587375"/>
          </a:xfrm>
          <a:prstGeom prst="rect">
            <a:avLst/>
          </a:prstGeom>
          <a:solidFill>
            <a:srgbClr val="7A8E85">
              <a:alpha val="3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F0502020204030204"/>
              <a:ea typeface="Microsoft YaHei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41545" y="2988310"/>
            <a:ext cx="2709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  <a:ea typeface="Microsoft YaHei"/>
                <a:cs typeface="+mn-ea"/>
                <a:sym typeface="+mn-lt"/>
              </a:rPr>
              <a:t>请在此输入标题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1180826" y="1367183"/>
            <a:ext cx="6515374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6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words Click here to add words Click here to add words to add words Click here to add </a:t>
            </a:r>
            <a:r>
              <a:rPr lang="en-US" altLang="zh-CN" sz="1600" smtClean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sz="160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4665345" y="3906669"/>
            <a:ext cx="65153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 sz="160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words Click here to add words Click here to add words to add words Click here to add words</a:t>
            </a:r>
            <a:endParaRPr lang="zh-CN" altLang="en-US" sz="160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endParaRPr lang="zh-CN" altLang="en-US" sz="160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228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>
            <a:extLst>
              <a:ext uri="{FF2B5EF4-FFF2-40B4-BE49-F238E27FC236}">
                <a16:creationId xmlns="" xmlns:a16="http://schemas.microsoft.com/office/drawing/2014/main" id="{FF721CCE-AA8C-479B-AE21-5FD09285E9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600536"/>
              </p:ext>
            </p:extLst>
          </p:nvPr>
        </p:nvGraphicFramePr>
        <p:xfrm>
          <a:off x="790574" y="1720319"/>
          <a:ext cx="5824538" cy="341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7611288" y="2420853"/>
            <a:ext cx="3085346" cy="2343809"/>
            <a:chOff x="1238626" y="1485301"/>
            <a:chExt cx="3085346" cy="234380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FA35E549-2A41-440E-9D59-D6A5B86EE8D9}"/>
                </a:ext>
              </a:extLst>
            </p:cNvPr>
            <p:cNvSpPr txBox="1"/>
            <p:nvPr/>
          </p:nvSpPr>
          <p:spPr>
            <a:xfrm>
              <a:off x="1373436" y="1485301"/>
              <a:ext cx="2699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YaHei"/>
                  <a:ea typeface="Microsoft YaHei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21149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2611604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02889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3A6D44CE-DB74-45CC-A9D0-574DB49E1985}"/>
                </a:ext>
              </a:extLst>
            </p:cNvPr>
            <p:cNvSpPr txBox="1"/>
            <p:nvPr/>
          </p:nvSpPr>
          <p:spPr>
            <a:xfrm>
              <a:off x="1238626" y="3429000"/>
              <a:ext cx="308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Microsoft YaHei"/>
                  <a:cs typeface="+mn-ea"/>
                  <a:sym typeface="+mn-lt"/>
                </a:rPr>
                <a:t>Click here to add words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ea typeface="Microsoft YaHei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279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271839" y="1494741"/>
            <a:ext cx="1152000" cy="1152000"/>
          </a:xfrm>
          <a:prstGeom prst="ellipse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6000" kern="0" smtClean="0">
                <a:solidFill>
                  <a:srgbClr val="FFFFFF"/>
                </a:solidFill>
                <a:ea typeface="Microsoft YaHei"/>
                <a:cs typeface="+mn-ea"/>
                <a:sym typeface="+mn-lt"/>
              </a:rPr>
              <a:t>1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2768240" y="1494741"/>
            <a:ext cx="48708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mtClean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wordsClick 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here to </a:t>
            </a:r>
            <a:r>
              <a:rPr lang="en-US" altLang="zh-CN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mtClean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dirty="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71839" y="4270130"/>
            <a:ext cx="1152000" cy="1152000"/>
          </a:xfrm>
          <a:prstGeom prst="ellipse">
            <a:avLst/>
          </a:prstGeom>
          <a:solidFill>
            <a:srgbClr val="7A8E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6000" kern="0" smtClean="0">
                <a:solidFill>
                  <a:srgbClr val="FFFFFF"/>
                </a:solidFill>
                <a:ea typeface="Microsoft YaHei"/>
                <a:cs typeface="+mn-ea"/>
                <a:sym typeface="+mn-lt"/>
              </a:rPr>
              <a:t>2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D246084-8B0C-48C1-A93C-DA326C8E82C0}"/>
              </a:ext>
            </a:extLst>
          </p:cNvPr>
          <p:cNvSpPr txBox="1"/>
          <p:nvPr/>
        </p:nvSpPr>
        <p:spPr>
          <a:xfrm>
            <a:off x="2768240" y="4270130"/>
            <a:ext cx="48708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Click here to add words Click here to add words Click here to </a:t>
            </a:r>
            <a:r>
              <a:rPr lang="en-US" altLang="zh-CN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mtClean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wordsClick 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here to </a:t>
            </a:r>
            <a:r>
              <a:rPr lang="en-US" altLang="zh-CN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add </a:t>
            </a:r>
            <a:r>
              <a:rPr lang="en-US" altLang="zh-CN" smtClean="0">
                <a:solidFill>
                  <a:srgbClr val="000000">
                    <a:lumMod val="65000"/>
                    <a:lumOff val="35000"/>
                  </a:srgbClr>
                </a:solidFill>
                <a:ea typeface="Microsoft YaHei"/>
                <a:cs typeface="+mn-ea"/>
                <a:sym typeface="+mn-lt"/>
              </a:rPr>
              <a:t>words</a:t>
            </a:r>
            <a:endParaRPr lang="zh-CN" altLang="en-US" dirty="0">
              <a:solidFill>
                <a:srgbClr val="000000">
                  <a:lumMod val="65000"/>
                  <a:lumOff val="35000"/>
                </a:srgbClr>
              </a:solidFill>
              <a:ea typeface="Microsoft YaHei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95" b="6575"/>
          <a:stretch/>
        </p:blipFill>
        <p:spPr>
          <a:xfrm>
            <a:off x="8713459" y="0"/>
            <a:ext cx="3524347" cy="686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7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1" r="3447" b="6598"/>
          <a:stretch/>
        </p:blipFill>
        <p:spPr>
          <a:xfrm>
            <a:off x="0" y="0"/>
            <a:ext cx="7715250" cy="6858000"/>
          </a:xfrm>
          <a:prstGeom prst="rect">
            <a:avLst/>
          </a:prstGeom>
          <a:solidFill>
            <a:srgbClr val="E6E8EE"/>
          </a:solidFill>
        </p:spPr>
      </p:pic>
      <p:grpSp>
        <p:nvGrpSpPr>
          <p:cNvPr id="2" name="组合 1"/>
          <p:cNvGrpSpPr/>
          <p:nvPr/>
        </p:nvGrpSpPr>
        <p:grpSpPr>
          <a:xfrm>
            <a:off x="8267065" y="1070892"/>
            <a:ext cx="3300095" cy="4815558"/>
            <a:chOff x="8267065" y="1070892"/>
            <a:chExt cx="3300095" cy="4815558"/>
          </a:xfrm>
        </p:grpSpPr>
        <p:sp>
          <p:nvSpPr>
            <p:cNvPr id="9" name="文本框 8"/>
            <p:cNvSpPr txBox="1"/>
            <p:nvPr/>
          </p:nvSpPr>
          <p:spPr>
            <a:xfrm>
              <a:off x="9022151" y="1419860"/>
              <a:ext cx="1415772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rPr>
                <a:t>谢谢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10306" y="2418554"/>
              <a:ext cx="800219" cy="160099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rPr>
                <a:t>聆听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10516235" y="1255042"/>
              <a:ext cx="559435" cy="5594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8635365" y="4351302"/>
              <a:ext cx="559435" cy="5594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8267065" y="4596412"/>
              <a:ext cx="927735" cy="9277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0516235" y="1070892"/>
              <a:ext cx="927735" cy="927735"/>
            </a:xfrm>
            <a:prstGeom prst="line">
              <a:avLst/>
            </a:prstGeom>
            <a:ln>
              <a:solidFill>
                <a:srgbClr val="5A6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9024620" y="4028087"/>
              <a:ext cx="170180" cy="170180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1443970" y="1497612"/>
              <a:ext cx="123190" cy="123190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9047480" y="5089172"/>
              <a:ext cx="201295" cy="201295"/>
            </a:xfrm>
            <a:prstGeom prst="ellipse">
              <a:avLst/>
            </a:prstGeom>
            <a:noFill/>
            <a:ln>
              <a:solidFill>
                <a:srgbClr val="5A6B5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045650" y="3537022"/>
              <a:ext cx="1034899" cy="23494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800" b="0" i="0" u="none" strike="noStrike" cap="none" spc="0" normalizeH="0" baseline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微软雅黑" panose="020B0503020204020204" charset="-122"/>
                  <a:cs typeface="Calibri"/>
                </a:defRPr>
              </a:lvl1pPr>
            </a:lstStyle>
            <a:p>
              <a:r>
                <a:rPr lang="zh-CN" altLang="en-US" sz="850">
                  <a:sym typeface="+mn-ea"/>
                </a:rPr>
                <a:t>For our ever-lasting and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friensincere 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</a:t>
              </a:r>
              <a:r>
                <a:rPr lang="zh-CN" altLang="en-US" sz="850" smtClean="0">
                  <a:sym typeface="+mn-ea"/>
                </a:rPr>
                <a:t>warmgreetings </a:t>
              </a:r>
              <a:r>
                <a:rPr lang="zh-CN" altLang="en-US" sz="850">
                  <a:sym typeface="+mn-ea"/>
                </a:rPr>
                <a:t>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</a:t>
              </a:r>
              <a:r>
                <a:rPr lang="zh-CN" altLang="en-US" sz="850" smtClean="0">
                  <a:sym typeface="+mn-ea"/>
                </a:rPr>
                <a:t>warmgreetings </a:t>
              </a:r>
              <a:r>
                <a:rPr lang="zh-CN" altLang="en-US" sz="850">
                  <a:sym typeface="+mn-ea"/>
                </a:rPr>
                <a:t>blessings a</a:t>
              </a:r>
              <a:r>
                <a:rPr lang="en-US" altLang="zh-CN" sz="850">
                  <a:sym typeface="+mn-ea"/>
                </a:rPr>
                <a:t>aaa</a:t>
              </a:r>
              <a:r>
                <a:rPr lang="zh-CN" altLang="en-US" sz="850">
                  <a:sym typeface="+mn-ea"/>
                </a:rPr>
                <a:t> warmgreetings</a:t>
              </a:r>
              <a:endParaRPr lang="zh-CN" altLang="en-US" sz="850"/>
            </a:p>
            <a:p>
              <a:endParaRPr lang="zh-CN" altLang="en-US" sz="850"/>
            </a:p>
            <a:p>
              <a:endParaRPr lang="zh-CN" altLang="en-US" sz="850"/>
            </a:p>
          </p:txBody>
        </p:sp>
      </p:grpSp>
    </p:spTree>
    <p:extLst>
      <p:ext uri="{BB962C8B-B14F-4D97-AF65-F5344CB8AC3E}">
        <p14:creationId xmlns:p14="http://schemas.microsoft.com/office/powerpoint/2010/main" val="994354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26E4880-C80F-49C2-B7DA-0F969824C3EA}"/>
              </a:ext>
            </a:extLst>
          </p:cNvPr>
          <p:cNvGrpSpPr/>
          <p:nvPr/>
        </p:nvGrpSpPr>
        <p:grpSpPr>
          <a:xfrm flipH="1">
            <a:off x="1169772" y="956748"/>
            <a:ext cx="449013" cy="448066"/>
            <a:chOff x="5106988" y="2174876"/>
            <a:chExt cx="522288" cy="531812"/>
          </a:xfrm>
          <a:solidFill>
            <a:srgbClr val="5A6B5B"/>
          </a:solidFill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341683BF-4763-4213-994C-DA873615C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FA17F1DC-C018-45BA-993E-B486CC534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1FC39C22-6C3B-4934-AF4D-B2E048DF4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4CF617B-3D05-43AE-861F-B7AD7306A866}"/>
              </a:ext>
            </a:extLst>
          </p:cNvPr>
          <p:cNvGrpSpPr/>
          <p:nvPr/>
        </p:nvGrpSpPr>
        <p:grpSpPr>
          <a:xfrm flipH="1">
            <a:off x="2226410" y="954942"/>
            <a:ext cx="283874" cy="588506"/>
            <a:chOff x="1000125" y="1179513"/>
            <a:chExt cx="330200" cy="698501"/>
          </a:xfrm>
          <a:solidFill>
            <a:srgbClr val="5A6B5B"/>
          </a:solidFill>
        </p:grpSpPr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EDDD1A5A-D2F7-4241-9DE0-926052160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B5BF3EAE-DA4C-474D-9094-EAF2FAE5D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F6572DB5-8612-4DB4-9582-4250B2A84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7026BD7E-9386-4A19-9E01-DA8E6703B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0E5BEDA0-9ADC-4B2E-AEBE-082D516CA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38B26DE9-81D4-4987-925E-CC2DBCEE7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C4386B9-5AA2-4CD9-AEC2-9BB8AF81CCA8}"/>
              </a:ext>
            </a:extLst>
          </p:cNvPr>
          <p:cNvGrpSpPr/>
          <p:nvPr/>
        </p:nvGrpSpPr>
        <p:grpSpPr>
          <a:xfrm flipH="1">
            <a:off x="3260072" y="953136"/>
            <a:ext cx="292063" cy="485517"/>
            <a:chOff x="2044700" y="1241426"/>
            <a:chExt cx="339725" cy="576263"/>
          </a:xfrm>
          <a:solidFill>
            <a:srgbClr val="5A6B5B"/>
          </a:solidFill>
        </p:grpSpPr>
        <p:sp>
          <p:nvSpPr>
            <p:cNvPr id="16" name="Freeform 14">
              <a:extLst>
                <a:ext uri="{FF2B5EF4-FFF2-40B4-BE49-F238E27FC236}">
                  <a16:creationId xmlns="" xmlns:a16="http://schemas.microsoft.com/office/drawing/2014/main" id="{2B72769F-A2C7-4208-AF02-92CD6DE89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="" xmlns:a16="http://schemas.microsoft.com/office/drawing/2014/main" id="{72FFFFAA-8E29-496D-9C05-95762CD871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="" xmlns:a16="http://schemas.microsoft.com/office/drawing/2014/main" id="{EE09476F-B3B4-4B91-9467-BD6414744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="" xmlns:a16="http://schemas.microsoft.com/office/drawing/2014/main" id="{6C1EE2F2-5D7C-48F1-8B18-6C684174AC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1AE61B98-4BD9-42C8-A341-999F9B89BC2A}"/>
              </a:ext>
            </a:extLst>
          </p:cNvPr>
          <p:cNvGrpSpPr/>
          <p:nvPr/>
        </p:nvGrpSpPr>
        <p:grpSpPr>
          <a:xfrm flipH="1">
            <a:off x="4271125" y="951330"/>
            <a:ext cx="470850" cy="603217"/>
            <a:chOff x="5089525" y="1127126"/>
            <a:chExt cx="547688" cy="715962"/>
          </a:xfrm>
          <a:solidFill>
            <a:srgbClr val="5A6B5B"/>
          </a:solidFill>
        </p:grpSpPr>
        <p:sp>
          <p:nvSpPr>
            <p:cNvPr id="21" name="Rectangle 18">
              <a:extLst>
                <a:ext uri="{FF2B5EF4-FFF2-40B4-BE49-F238E27FC236}">
                  <a16:creationId xmlns="" xmlns:a16="http://schemas.microsoft.com/office/drawing/2014/main" id="{7D06A732-01A5-4C39-8BBB-96CB98423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="" xmlns:a16="http://schemas.microsoft.com/office/drawing/2014/main" id="{1DE7F56E-DE3B-416F-B5B2-EA37375E2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C7C5AD3-C459-43F0-94A2-70701DF29C5E}"/>
              </a:ext>
            </a:extLst>
          </p:cNvPr>
          <p:cNvGrpSpPr/>
          <p:nvPr/>
        </p:nvGrpSpPr>
        <p:grpSpPr>
          <a:xfrm flipH="1">
            <a:off x="5305693" y="949524"/>
            <a:ext cx="472215" cy="462779"/>
            <a:chOff x="4044950" y="2192338"/>
            <a:chExt cx="549276" cy="549275"/>
          </a:xfrm>
          <a:solidFill>
            <a:srgbClr val="5A6B5B"/>
          </a:solidFill>
        </p:grpSpPr>
        <p:sp>
          <p:nvSpPr>
            <p:cNvPr id="24" name="Freeform 20">
              <a:extLst>
                <a:ext uri="{FF2B5EF4-FFF2-40B4-BE49-F238E27FC236}">
                  <a16:creationId xmlns="" xmlns:a16="http://schemas.microsoft.com/office/drawing/2014/main" id="{295BD003-BA88-40EB-972E-D83FB8603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="" xmlns:a16="http://schemas.microsoft.com/office/drawing/2014/main" id="{06CAF562-B6AC-4A85-9C50-B0CBEAAD4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96822B39-F1D0-446E-ADB9-A8A4631A3E88}"/>
              </a:ext>
            </a:extLst>
          </p:cNvPr>
          <p:cNvGrpSpPr/>
          <p:nvPr/>
        </p:nvGrpSpPr>
        <p:grpSpPr>
          <a:xfrm flipH="1">
            <a:off x="6330673" y="947718"/>
            <a:ext cx="545913" cy="750344"/>
            <a:chOff x="4019550" y="1084263"/>
            <a:chExt cx="635001" cy="890588"/>
          </a:xfrm>
          <a:solidFill>
            <a:srgbClr val="5A6B5B"/>
          </a:solidFill>
        </p:grpSpPr>
        <p:sp>
          <p:nvSpPr>
            <p:cNvPr id="27" name="Freeform 22">
              <a:extLst>
                <a:ext uri="{FF2B5EF4-FFF2-40B4-BE49-F238E27FC236}">
                  <a16:creationId xmlns="" xmlns:a16="http://schemas.microsoft.com/office/drawing/2014/main" id="{3CE492D5-85A1-48C5-BBB8-2DA14D3FB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="" xmlns:a16="http://schemas.microsoft.com/office/drawing/2014/main" id="{B12AB700-2114-4842-B8D0-A80C7B9E7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="" xmlns:a16="http://schemas.microsoft.com/office/drawing/2014/main" id="{2CBD77A7-818A-471C-9561-2B2F1513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="" xmlns:a16="http://schemas.microsoft.com/office/drawing/2014/main" id="{545E0B93-824F-4B69-83C8-AC137E309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E18CCD4-F26A-485A-91F8-A987CD4C4332}"/>
              </a:ext>
            </a:extLst>
          </p:cNvPr>
          <p:cNvGrpSpPr/>
          <p:nvPr/>
        </p:nvGrpSpPr>
        <p:grpSpPr>
          <a:xfrm flipH="1">
            <a:off x="7362530" y="945912"/>
            <a:ext cx="567748" cy="426667"/>
            <a:chOff x="6221413" y="2209801"/>
            <a:chExt cx="660400" cy="506413"/>
          </a:xfrm>
          <a:solidFill>
            <a:srgbClr val="5A6B5B"/>
          </a:solidFill>
        </p:grpSpPr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B8E715E1-0DDB-459B-B63F-BB6A73E26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3" name="Rectangle 27">
              <a:extLst>
                <a:ext uri="{FF2B5EF4-FFF2-40B4-BE49-F238E27FC236}">
                  <a16:creationId xmlns="" xmlns:a16="http://schemas.microsoft.com/office/drawing/2014/main" id="{FDCF4C02-2D45-4660-A7D7-3B855C5AB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4" name="Rectangle 28">
              <a:extLst>
                <a:ext uri="{FF2B5EF4-FFF2-40B4-BE49-F238E27FC236}">
                  <a16:creationId xmlns="" xmlns:a16="http://schemas.microsoft.com/office/drawing/2014/main" id="{6EFA41C2-4E06-4195-A4EA-C9C6E60B1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5" name="Rectangle 29">
              <a:extLst>
                <a:ext uri="{FF2B5EF4-FFF2-40B4-BE49-F238E27FC236}">
                  <a16:creationId xmlns="" xmlns:a16="http://schemas.microsoft.com/office/drawing/2014/main" id="{91288312-810C-42B8-ACCB-43A7DCB96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6" name="Rectangle 30">
              <a:extLst>
                <a:ext uri="{FF2B5EF4-FFF2-40B4-BE49-F238E27FC236}">
                  <a16:creationId xmlns="" xmlns:a16="http://schemas.microsoft.com/office/drawing/2014/main" id="{C3B668AC-1190-4BB2-B00E-E75C7405E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7" name="Freeform 31">
            <a:extLst>
              <a:ext uri="{FF2B5EF4-FFF2-40B4-BE49-F238E27FC236}">
                <a16:creationId xmlns="" xmlns:a16="http://schemas.microsoft.com/office/drawing/2014/main" id="{BBC6F65C-C28C-422A-BF07-2A6F207DC02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406142" y="944106"/>
            <a:ext cx="500875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8" name="Freeform 32">
            <a:extLst>
              <a:ext uri="{FF2B5EF4-FFF2-40B4-BE49-F238E27FC236}">
                <a16:creationId xmlns="" xmlns:a16="http://schemas.microsoft.com/office/drawing/2014/main" id="{71F05BE7-A748-4599-9150-344D3E0F20C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443786" y="942300"/>
            <a:ext cx="479038" cy="588505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8B2273CF-9CE1-4C17-A436-5EE0FDFB7D9F}"/>
              </a:ext>
            </a:extLst>
          </p:cNvPr>
          <p:cNvGrpSpPr/>
          <p:nvPr/>
        </p:nvGrpSpPr>
        <p:grpSpPr>
          <a:xfrm flipH="1">
            <a:off x="10455742" y="940494"/>
            <a:ext cx="651000" cy="640668"/>
            <a:chOff x="3044825" y="4984751"/>
            <a:chExt cx="757238" cy="760412"/>
          </a:xfrm>
          <a:solidFill>
            <a:srgbClr val="5A6B5B"/>
          </a:solidFill>
        </p:grpSpPr>
        <p:sp>
          <p:nvSpPr>
            <p:cNvPr id="40" name="Freeform 33">
              <a:extLst>
                <a:ext uri="{FF2B5EF4-FFF2-40B4-BE49-F238E27FC236}">
                  <a16:creationId xmlns="" xmlns:a16="http://schemas.microsoft.com/office/drawing/2014/main" id="{E7A37D43-3EE9-478F-AEBD-59B5BECBB9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1" name="Freeform 34">
              <a:extLst>
                <a:ext uri="{FF2B5EF4-FFF2-40B4-BE49-F238E27FC236}">
                  <a16:creationId xmlns="" xmlns:a16="http://schemas.microsoft.com/office/drawing/2014/main" id="{1C55AA30-7449-4EA4-BD19-AFE439DE5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C917A1D0-DB99-40C7-8D2A-EC7B90CD9D3D}"/>
              </a:ext>
            </a:extLst>
          </p:cNvPr>
          <p:cNvGrpSpPr/>
          <p:nvPr/>
        </p:nvGrpSpPr>
        <p:grpSpPr>
          <a:xfrm flipH="1">
            <a:off x="1143000" y="2120100"/>
            <a:ext cx="651000" cy="603218"/>
            <a:chOff x="9448800" y="5011738"/>
            <a:chExt cx="757238" cy="715963"/>
          </a:xfrm>
          <a:solidFill>
            <a:srgbClr val="5A6B5B"/>
          </a:solidFill>
        </p:grpSpPr>
        <p:sp>
          <p:nvSpPr>
            <p:cNvPr id="43" name="Freeform 35">
              <a:extLst>
                <a:ext uri="{FF2B5EF4-FFF2-40B4-BE49-F238E27FC236}">
                  <a16:creationId xmlns="" xmlns:a16="http://schemas.microsoft.com/office/drawing/2014/main" id="{6A938A62-BB7C-4B61-86D4-50EA62FB9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4" name="Freeform 36">
              <a:extLst>
                <a:ext uri="{FF2B5EF4-FFF2-40B4-BE49-F238E27FC236}">
                  <a16:creationId xmlns="" xmlns:a16="http://schemas.microsoft.com/office/drawing/2014/main" id="{03723D18-6E6A-49EA-92EF-2DF1973CB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1D322F32-24A2-495A-ADD5-B6ECAF7636FB}"/>
              </a:ext>
            </a:extLst>
          </p:cNvPr>
          <p:cNvGrpSpPr/>
          <p:nvPr/>
        </p:nvGrpSpPr>
        <p:grpSpPr>
          <a:xfrm flipH="1">
            <a:off x="2199637" y="2118294"/>
            <a:ext cx="485862" cy="603218"/>
            <a:chOff x="4167188" y="5011738"/>
            <a:chExt cx="565150" cy="715963"/>
          </a:xfrm>
          <a:solidFill>
            <a:srgbClr val="5A6B5B"/>
          </a:solidFill>
        </p:grpSpPr>
        <p:sp>
          <p:nvSpPr>
            <p:cNvPr id="46" name="Freeform 37">
              <a:extLst>
                <a:ext uri="{FF2B5EF4-FFF2-40B4-BE49-F238E27FC236}">
                  <a16:creationId xmlns="" xmlns:a16="http://schemas.microsoft.com/office/drawing/2014/main" id="{6783CFE1-C09D-473A-A360-1791AA11A9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7" name="Freeform 38">
              <a:extLst>
                <a:ext uri="{FF2B5EF4-FFF2-40B4-BE49-F238E27FC236}">
                  <a16:creationId xmlns="" xmlns:a16="http://schemas.microsoft.com/office/drawing/2014/main" id="{48642FA7-27FB-4B93-88D9-C5EAC5572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48" name="Freeform 39">
            <a:extLst>
              <a:ext uri="{FF2B5EF4-FFF2-40B4-BE49-F238E27FC236}">
                <a16:creationId xmlns="" xmlns:a16="http://schemas.microsoft.com/office/drawing/2014/main" id="{5F517617-05DF-430E-B652-6907E541A62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218468" y="2116488"/>
            <a:ext cx="605962" cy="588505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9" name="Freeform 40">
            <a:extLst>
              <a:ext uri="{FF2B5EF4-FFF2-40B4-BE49-F238E27FC236}">
                <a16:creationId xmlns="" xmlns:a16="http://schemas.microsoft.com/office/drawing/2014/main" id="{C27D10DD-3E7A-41DA-8A83-6317466581D2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53217" y="2114682"/>
            <a:ext cx="605962" cy="588505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0" name="Freeform 41">
            <a:extLst>
              <a:ext uri="{FF2B5EF4-FFF2-40B4-BE49-F238E27FC236}">
                <a16:creationId xmlns="" xmlns:a16="http://schemas.microsoft.com/office/drawing/2014/main" id="{A71E8782-2196-4BCA-9480-25DEE571BBEB}"/>
              </a:ext>
            </a:extLst>
          </p:cNvPr>
          <p:cNvSpPr>
            <a:spLocks/>
          </p:cNvSpPr>
          <p:nvPr/>
        </p:nvSpPr>
        <p:spPr bwMode="auto">
          <a:xfrm flipH="1">
            <a:off x="5307865" y="2112876"/>
            <a:ext cx="455836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1" name="Freeform 42">
            <a:extLst>
              <a:ext uri="{FF2B5EF4-FFF2-40B4-BE49-F238E27FC236}">
                <a16:creationId xmlns="" xmlns:a16="http://schemas.microsoft.com/office/drawing/2014/main" id="{611F0B5E-A87A-4258-A383-CE1C8F15C65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342613" y="2111070"/>
            <a:ext cx="455836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2" name="Freeform 43">
            <a:extLst>
              <a:ext uri="{FF2B5EF4-FFF2-40B4-BE49-F238E27FC236}">
                <a16:creationId xmlns="" xmlns:a16="http://schemas.microsoft.com/office/drawing/2014/main" id="{957EA506-E3F9-482F-B416-56276816176C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77363" y="2109264"/>
            <a:ext cx="455836" cy="640668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3" name="Freeform 44">
            <a:extLst>
              <a:ext uri="{FF2B5EF4-FFF2-40B4-BE49-F238E27FC236}">
                <a16:creationId xmlns="" xmlns:a16="http://schemas.microsoft.com/office/drawing/2014/main" id="{C1B4152A-3BF3-40AA-8C76-803EE0B6CF7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405056" y="2107458"/>
            <a:ext cx="509063" cy="670094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4" name="Freeform 45">
            <a:extLst>
              <a:ext uri="{FF2B5EF4-FFF2-40B4-BE49-F238E27FC236}">
                <a16:creationId xmlns="" xmlns:a16="http://schemas.microsoft.com/office/drawing/2014/main" id="{B6B4D277-B9C1-4FAD-BA48-51AB240C0C6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452830" y="2105652"/>
            <a:ext cx="410800" cy="500229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5" name="Freeform 46">
            <a:extLst>
              <a:ext uri="{FF2B5EF4-FFF2-40B4-BE49-F238E27FC236}">
                <a16:creationId xmlns="" xmlns:a16="http://schemas.microsoft.com/office/drawing/2014/main" id="{76A5BD1C-4246-41AD-BB33-DDD0BEE99FC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0480524" y="2103846"/>
            <a:ext cx="464025" cy="587168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E2313B74-545C-4262-A439-5A687A98A91A}"/>
              </a:ext>
            </a:extLst>
          </p:cNvPr>
          <p:cNvGrpSpPr/>
          <p:nvPr/>
        </p:nvGrpSpPr>
        <p:grpSpPr>
          <a:xfrm flipH="1">
            <a:off x="1141010" y="3283452"/>
            <a:ext cx="666013" cy="632643"/>
            <a:chOff x="9448800" y="3963988"/>
            <a:chExt cx="774700" cy="750888"/>
          </a:xfrm>
          <a:solidFill>
            <a:srgbClr val="5A6B5B"/>
          </a:solidFill>
        </p:grpSpPr>
        <p:sp>
          <p:nvSpPr>
            <p:cNvPr id="57" name="Freeform 47">
              <a:extLst>
                <a:ext uri="{FF2B5EF4-FFF2-40B4-BE49-F238E27FC236}">
                  <a16:creationId xmlns="" xmlns:a16="http://schemas.microsoft.com/office/drawing/2014/main" id="{5275DD82-1028-4AB3-BB90-0D7411B15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="" xmlns:a16="http://schemas.microsoft.com/office/drawing/2014/main" id="{8572E0A2-AB25-4386-A462-59C354FFC4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9" name="Freeform 49">
              <a:extLst>
                <a:ext uri="{FF2B5EF4-FFF2-40B4-BE49-F238E27FC236}">
                  <a16:creationId xmlns="" xmlns:a16="http://schemas.microsoft.com/office/drawing/2014/main" id="{5F53903B-A710-451E-A463-9F922D3F7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0" name="Freeform 50">
              <a:extLst>
                <a:ext uri="{FF2B5EF4-FFF2-40B4-BE49-F238E27FC236}">
                  <a16:creationId xmlns="" xmlns:a16="http://schemas.microsoft.com/office/drawing/2014/main" id="{6DDD2D99-724E-41E6-A28C-98645F292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48353415-BA4E-476B-A6D2-F1F6059C90E9}"/>
              </a:ext>
            </a:extLst>
          </p:cNvPr>
          <p:cNvGrpSpPr/>
          <p:nvPr/>
        </p:nvGrpSpPr>
        <p:grpSpPr>
          <a:xfrm flipH="1">
            <a:off x="2173769" y="3281646"/>
            <a:ext cx="681026" cy="668756"/>
            <a:chOff x="7256463" y="3938588"/>
            <a:chExt cx="792163" cy="793750"/>
          </a:xfrm>
          <a:solidFill>
            <a:srgbClr val="5A6B5B"/>
          </a:solidFill>
        </p:grpSpPr>
        <p:sp>
          <p:nvSpPr>
            <p:cNvPr id="62" name="Freeform 51">
              <a:extLst>
                <a:ext uri="{FF2B5EF4-FFF2-40B4-BE49-F238E27FC236}">
                  <a16:creationId xmlns="" xmlns:a16="http://schemas.microsoft.com/office/drawing/2014/main" id="{C6012800-7BF1-4E7F-9275-BF091E82A7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3" name="Freeform 52">
              <a:extLst>
                <a:ext uri="{FF2B5EF4-FFF2-40B4-BE49-F238E27FC236}">
                  <a16:creationId xmlns="" xmlns:a16="http://schemas.microsoft.com/office/drawing/2014/main" id="{CA73CC46-9658-465A-875B-247FB68855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4" name="Freeform 53">
              <a:extLst>
                <a:ext uri="{FF2B5EF4-FFF2-40B4-BE49-F238E27FC236}">
                  <a16:creationId xmlns="" xmlns:a16="http://schemas.microsoft.com/office/drawing/2014/main" id="{E0A14225-E35E-47E5-BD08-E85004BF1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5" name="Freeform 54">
              <a:extLst>
                <a:ext uri="{FF2B5EF4-FFF2-40B4-BE49-F238E27FC236}">
                  <a16:creationId xmlns="" xmlns:a16="http://schemas.microsoft.com/office/drawing/2014/main" id="{0910922D-5034-4378-B4EA-3438747534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6" name="Oval 55">
              <a:extLst>
                <a:ext uri="{FF2B5EF4-FFF2-40B4-BE49-F238E27FC236}">
                  <a16:creationId xmlns="" xmlns:a16="http://schemas.microsoft.com/office/drawing/2014/main" id="{8BBCECE2-0A74-4D8A-BAD6-67B4153DF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67" name="Freeform 56">
            <a:extLst>
              <a:ext uri="{FF2B5EF4-FFF2-40B4-BE49-F238E27FC236}">
                <a16:creationId xmlns="" xmlns:a16="http://schemas.microsoft.com/office/drawing/2014/main" id="{A7C13F3F-981A-4156-8F85-2B737BF9A5D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204539" y="3279840"/>
            <a:ext cx="711050" cy="668756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8" name="Freeform 57">
            <a:extLst>
              <a:ext uri="{FF2B5EF4-FFF2-40B4-BE49-F238E27FC236}">
                <a16:creationId xmlns="" xmlns:a16="http://schemas.microsoft.com/office/drawing/2014/main" id="{D6216B7D-ACDB-4441-ADE8-0CBEC6741BF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41277" y="3278034"/>
            <a:ext cx="696038" cy="683469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9" name="Freeform 58">
            <a:extLst>
              <a:ext uri="{FF2B5EF4-FFF2-40B4-BE49-F238E27FC236}">
                <a16:creationId xmlns="" xmlns:a16="http://schemas.microsoft.com/office/drawing/2014/main" id="{BEFE4AAC-1C76-4246-8C53-B540761F7AD4}"/>
              </a:ext>
            </a:extLst>
          </p:cNvPr>
          <p:cNvSpPr>
            <a:spLocks/>
          </p:cNvSpPr>
          <p:nvPr/>
        </p:nvSpPr>
        <p:spPr bwMode="auto">
          <a:xfrm flipH="1">
            <a:off x="5295926" y="3276228"/>
            <a:ext cx="545912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974A592C-0ED7-47ED-8C9E-796A844C5A07}"/>
              </a:ext>
            </a:extLst>
          </p:cNvPr>
          <p:cNvGrpSpPr/>
          <p:nvPr/>
        </p:nvGrpSpPr>
        <p:grpSpPr>
          <a:xfrm flipH="1">
            <a:off x="6327780" y="3274422"/>
            <a:ext cx="567748" cy="557743"/>
            <a:chOff x="939800" y="4008438"/>
            <a:chExt cx="660400" cy="661988"/>
          </a:xfrm>
          <a:solidFill>
            <a:srgbClr val="5A6B5B"/>
          </a:solidFill>
        </p:grpSpPr>
        <p:sp>
          <p:nvSpPr>
            <p:cNvPr id="71" name="Freeform 59">
              <a:extLst>
                <a:ext uri="{FF2B5EF4-FFF2-40B4-BE49-F238E27FC236}">
                  <a16:creationId xmlns="" xmlns:a16="http://schemas.microsoft.com/office/drawing/2014/main" id="{FE83585B-8896-43EF-A2F2-D890ABC71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72" name="Freeform 60">
              <a:extLst>
                <a:ext uri="{FF2B5EF4-FFF2-40B4-BE49-F238E27FC236}">
                  <a16:creationId xmlns="" xmlns:a16="http://schemas.microsoft.com/office/drawing/2014/main" id="{B09E519D-C97E-4DC5-9D2C-C135633B4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73" name="Freeform 61">
            <a:extLst>
              <a:ext uri="{FF2B5EF4-FFF2-40B4-BE49-F238E27FC236}">
                <a16:creationId xmlns="" xmlns:a16="http://schemas.microsoft.com/office/drawing/2014/main" id="{316C36EE-B086-4571-89AF-A256BEBC77F2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58369" y="3272616"/>
            <a:ext cx="599139" cy="587168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4" name="Freeform 62">
            <a:extLst>
              <a:ext uri="{FF2B5EF4-FFF2-40B4-BE49-F238E27FC236}">
                <a16:creationId xmlns="" xmlns:a16="http://schemas.microsoft.com/office/drawing/2014/main" id="{69DD38DC-072A-4540-928A-48CCAF141625}"/>
              </a:ext>
            </a:extLst>
          </p:cNvPr>
          <p:cNvSpPr>
            <a:spLocks/>
          </p:cNvSpPr>
          <p:nvPr/>
        </p:nvSpPr>
        <p:spPr bwMode="auto">
          <a:xfrm flipH="1">
            <a:off x="8389318" y="3270810"/>
            <a:ext cx="627799" cy="609905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5" name="Freeform 63">
            <a:extLst>
              <a:ext uri="{FF2B5EF4-FFF2-40B4-BE49-F238E27FC236}">
                <a16:creationId xmlns="" xmlns:a16="http://schemas.microsoft.com/office/drawing/2014/main" id="{DBB5822D-C45E-40AB-9CEF-11FD082D3CA3}"/>
              </a:ext>
            </a:extLst>
          </p:cNvPr>
          <p:cNvSpPr>
            <a:spLocks/>
          </p:cNvSpPr>
          <p:nvPr/>
        </p:nvSpPr>
        <p:spPr bwMode="auto">
          <a:xfrm flipH="1">
            <a:off x="9431847" y="3269004"/>
            <a:ext cx="569113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6" name="Freeform 64">
            <a:extLst>
              <a:ext uri="{FF2B5EF4-FFF2-40B4-BE49-F238E27FC236}">
                <a16:creationId xmlns="" xmlns:a16="http://schemas.microsoft.com/office/drawing/2014/main" id="{00002D93-9719-4580-AF67-65EE1260FB5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0448868" y="3267198"/>
            <a:ext cx="702862" cy="448067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7" name="Freeform 65">
            <a:extLst>
              <a:ext uri="{FF2B5EF4-FFF2-40B4-BE49-F238E27FC236}">
                <a16:creationId xmlns="" xmlns:a16="http://schemas.microsoft.com/office/drawing/2014/main" id="{1D387A29-05DB-45A2-97E6-6E6E47F2B3F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152948" y="4446805"/>
            <a:ext cx="575937" cy="565768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C9F72DFA-8F84-4138-9A78-C7705952A151}"/>
              </a:ext>
            </a:extLst>
          </p:cNvPr>
          <p:cNvGrpSpPr/>
          <p:nvPr/>
        </p:nvGrpSpPr>
        <p:grpSpPr>
          <a:xfrm flipH="1">
            <a:off x="2183719" y="4444998"/>
            <a:ext cx="605962" cy="493542"/>
            <a:chOff x="9423400" y="3073401"/>
            <a:chExt cx="704850" cy="585788"/>
          </a:xfrm>
          <a:solidFill>
            <a:srgbClr val="5A6B5B"/>
          </a:solidFill>
        </p:grpSpPr>
        <p:sp>
          <p:nvSpPr>
            <p:cNvPr id="79" name="Freeform 66">
              <a:extLst>
                <a:ext uri="{FF2B5EF4-FFF2-40B4-BE49-F238E27FC236}">
                  <a16:creationId xmlns="" xmlns:a16="http://schemas.microsoft.com/office/drawing/2014/main" id="{B1444A0F-5CA2-4737-8182-DB3E976042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0" name="Freeform 67">
              <a:extLst>
                <a:ext uri="{FF2B5EF4-FFF2-40B4-BE49-F238E27FC236}">
                  <a16:creationId xmlns="" xmlns:a16="http://schemas.microsoft.com/office/drawing/2014/main" id="{70A5142D-0AD5-49D0-99DF-566336A3B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0DB2D5E7-0639-44B0-B81B-804FD75F0CDD}"/>
              </a:ext>
            </a:extLst>
          </p:cNvPr>
          <p:cNvGrpSpPr/>
          <p:nvPr/>
        </p:nvGrpSpPr>
        <p:grpSpPr>
          <a:xfrm flipH="1">
            <a:off x="3215572" y="4443192"/>
            <a:ext cx="627799" cy="411954"/>
            <a:chOff x="8388350" y="3117851"/>
            <a:chExt cx="730250" cy="488950"/>
          </a:xfrm>
          <a:solidFill>
            <a:srgbClr val="5A6B5B"/>
          </a:solidFill>
        </p:grpSpPr>
        <p:sp>
          <p:nvSpPr>
            <p:cNvPr id="82" name="Freeform 68">
              <a:extLst>
                <a:ext uri="{FF2B5EF4-FFF2-40B4-BE49-F238E27FC236}">
                  <a16:creationId xmlns="" xmlns:a16="http://schemas.microsoft.com/office/drawing/2014/main" id="{96C645A5-BE91-4349-A04E-5FD7331FE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3" name="Freeform 69">
              <a:extLst>
                <a:ext uri="{FF2B5EF4-FFF2-40B4-BE49-F238E27FC236}">
                  <a16:creationId xmlns="" xmlns:a16="http://schemas.microsoft.com/office/drawing/2014/main" id="{A9BE4D38-BFD6-4D90-A1DA-1C6333E58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4" name="Freeform 70">
              <a:extLst>
                <a:ext uri="{FF2B5EF4-FFF2-40B4-BE49-F238E27FC236}">
                  <a16:creationId xmlns="" xmlns:a16="http://schemas.microsoft.com/office/drawing/2014/main" id="{16D7780C-2132-4146-8215-34E0DC295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5" name="Freeform 71">
              <a:extLst>
                <a:ext uri="{FF2B5EF4-FFF2-40B4-BE49-F238E27FC236}">
                  <a16:creationId xmlns="" xmlns:a16="http://schemas.microsoft.com/office/drawing/2014/main" id="{B6E5F518-D88C-4ECD-A157-4818A3603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6" name="Rectangle 72">
              <a:extLst>
                <a:ext uri="{FF2B5EF4-FFF2-40B4-BE49-F238E27FC236}">
                  <a16:creationId xmlns="" xmlns:a16="http://schemas.microsoft.com/office/drawing/2014/main" id="{AC8EF08D-895C-4A13-A503-C8EFFEF99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87" name="Rectangle 73">
              <a:extLst>
                <a:ext uri="{FF2B5EF4-FFF2-40B4-BE49-F238E27FC236}">
                  <a16:creationId xmlns="" xmlns:a16="http://schemas.microsoft.com/office/drawing/2014/main" id="{27451935-8836-441E-AC82-349656B44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88" name="Freeform 74">
            <a:extLst>
              <a:ext uri="{FF2B5EF4-FFF2-40B4-BE49-F238E27FC236}">
                <a16:creationId xmlns="" xmlns:a16="http://schemas.microsoft.com/office/drawing/2014/main" id="{565DECE1-0F1A-4E86-9010-F5D93303C25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53217" y="4441386"/>
            <a:ext cx="605962" cy="493542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A73E310E-78F0-4387-95E5-6452035D0B94}"/>
              </a:ext>
            </a:extLst>
          </p:cNvPr>
          <p:cNvGrpSpPr/>
          <p:nvPr/>
        </p:nvGrpSpPr>
        <p:grpSpPr>
          <a:xfrm flipH="1">
            <a:off x="5287967" y="4439581"/>
            <a:ext cx="605962" cy="493542"/>
            <a:chOff x="10545763" y="3073401"/>
            <a:chExt cx="704850" cy="585788"/>
          </a:xfrm>
          <a:solidFill>
            <a:srgbClr val="5A6B5B"/>
          </a:solidFill>
        </p:grpSpPr>
        <p:sp>
          <p:nvSpPr>
            <p:cNvPr id="90" name="Freeform 75">
              <a:extLst>
                <a:ext uri="{FF2B5EF4-FFF2-40B4-BE49-F238E27FC236}">
                  <a16:creationId xmlns="" xmlns:a16="http://schemas.microsoft.com/office/drawing/2014/main" id="{D9746DC2-9996-46B2-90BC-3EFDC65643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1" name="Freeform 76">
              <a:extLst>
                <a:ext uri="{FF2B5EF4-FFF2-40B4-BE49-F238E27FC236}">
                  <a16:creationId xmlns="" xmlns:a16="http://schemas.microsoft.com/office/drawing/2014/main" id="{A3A193D8-20BE-4C16-A87F-1A949EE16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2" name="Freeform 77">
            <a:extLst>
              <a:ext uri="{FF2B5EF4-FFF2-40B4-BE49-F238E27FC236}">
                <a16:creationId xmlns="" xmlns:a16="http://schemas.microsoft.com/office/drawing/2014/main" id="{F8E23922-4461-4150-8A1C-DC117E3003F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344421" y="4437774"/>
            <a:ext cx="44218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3" name="Freeform 78">
            <a:extLst>
              <a:ext uri="{FF2B5EF4-FFF2-40B4-BE49-F238E27FC236}">
                <a16:creationId xmlns="" xmlns:a16="http://schemas.microsoft.com/office/drawing/2014/main" id="{2BD115E8-7B0D-4BDB-ACCB-12662BD21B2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361443" y="4435968"/>
            <a:ext cx="575937" cy="559080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4" name="Freeform 79">
            <a:extLst>
              <a:ext uri="{FF2B5EF4-FFF2-40B4-BE49-F238E27FC236}">
                <a16:creationId xmlns="" xmlns:a16="http://schemas.microsoft.com/office/drawing/2014/main" id="{5CA5E632-EC62-4BBC-9FD0-402C060C048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398182" y="4434163"/>
            <a:ext cx="560925" cy="544368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F9BE86A1-B0B5-4B3D-95F3-EADD2F2CBC7A}"/>
              </a:ext>
            </a:extLst>
          </p:cNvPr>
          <p:cNvGrpSpPr/>
          <p:nvPr/>
        </p:nvGrpSpPr>
        <p:grpSpPr>
          <a:xfrm flipH="1">
            <a:off x="9418099" y="4432357"/>
            <a:ext cx="672836" cy="441379"/>
            <a:chOff x="4002088" y="3100388"/>
            <a:chExt cx="782638" cy="523875"/>
          </a:xfrm>
          <a:solidFill>
            <a:srgbClr val="5A6B5B"/>
          </a:solidFill>
        </p:grpSpPr>
        <p:sp>
          <p:nvSpPr>
            <p:cNvPr id="96" name="Freeform 80">
              <a:extLst>
                <a:ext uri="{FF2B5EF4-FFF2-40B4-BE49-F238E27FC236}">
                  <a16:creationId xmlns="" xmlns:a16="http://schemas.microsoft.com/office/drawing/2014/main" id="{8C61DC31-09CB-4A06-B194-147301CBA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7" name="Freeform 81">
              <a:extLst>
                <a:ext uri="{FF2B5EF4-FFF2-40B4-BE49-F238E27FC236}">
                  <a16:creationId xmlns="" xmlns:a16="http://schemas.microsoft.com/office/drawing/2014/main" id="{9DA1E5DF-319D-4A2F-B13A-3DD2F19AF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8" name="Freeform 82">
              <a:extLst>
                <a:ext uri="{FF2B5EF4-FFF2-40B4-BE49-F238E27FC236}">
                  <a16:creationId xmlns="" xmlns:a16="http://schemas.microsoft.com/office/drawing/2014/main" id="{A51B1B8F-C001-402F-8859-4BA31AC33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9" name="Freeform 83">
              <a:extLst>
                <a:ext uri="{FF2B5EF4-FFF2-40B4-BE49-F238E27FC236}">
                  <a16:creationId xmlns="" xmlns:a16="http://schemas.microsoft.com/office/drawing/2014/main" id="{07E74B9A-3AD3-4216-A24D-C4FCFE791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0" name="Freeform 84">
              <a:extLst>
                <a:ext uri="{FF2B5EF4-FFF2-40B4-BE49-F238E27FC236}">
                  <a16:creationId xmlns="" xmlns:a16="http://schemas.microsoft.com/office/drawing/2014/main" id="{558FC4B7-2ED3-451D-94D6-2EE05C310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1" name="Freeform 85">
              <a:extLst>
                <a:ext uri="{FF2B5EF4-FFF2-40B4-BE49-F238E27FC236}">
                  <a16:creationId xmlns="" xmlns:a16="http://schemas.microsoft.com/office/drawing/2014/main" id="{29474937-0D5C-4637-A410-21EF5A7E2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2" name="Freeform 86">
              <a:extLst>
                <a:ext uri="{FF2B5EF4-FFF2-40B4-BE49-F238E27FC236}">
                  <a16:creationId xmlns="" xmlns:a16="http://schemas.microsoft.com/office/drawing/2014/main" id="{70D24DFD-2467-465C-B35F-59F18A4E7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3" name="Freeform 87">
              <a:extLst>
                <a:ext uri="{FF2B5EF4-FFF2-40B4-BE49-F238E27FC236}">
                  <a16:creationId xmlns="" xmlns:a16="http://schemas.microsoft.com/office/drawing/2014/main" id="{A63A8DD7-E49C-4FF4-BDC9-94C3C4152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4" name="Freeform 88">
              <a:extLst>
                <a:ext uri="{FF2B5EF4-FFF2-40B4-BE49-F238E27FC236}">
                  <a16:creationId xmlns="" xmlns:a16="http://schemas.microsoft.com/office/drawing/2014/main" id="{1F3122D1-847F-4461-ABE2-18EE941E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5" name="Freeform 89">
              <a:extLst>
                <a:ext uri="{FF2B5EF4-FFF2-40B4-BE49-F238E27FC236}">
                  <a16:creationId xmlns="" xmlns:a16="http://schemas.microsoft.com/office/drawing/2014/main" id="{6CE4DFCD-AA4B-4C27-89D1-89020605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6" name="Freeform 90">
              <a:extLst>
                <a:ext uri="{FF2B5EF4-FFF2-40B4-BE49-F238E27FC236}">
                  <a16:creationId xmlns="" xmlns:a16="http://schemas.microsoft.com/office/drawing/2014/main" id="{02917E9A-9FBE-4E2B-8D97-3EC60F308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7" name="Freeform 91">
              <a:extLst>
                <a:ext uri="{FF2B5EF4-FFF2-40B4-BE49-F238E27FC236}">
                  <a16:creationId xmlns="" xmlns:a16="http://schemas.microsoft.com/office/drawing/2014/main" id="{04973590-511D-40B7-A4D8-E83FC5C1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8" name="Freeform 92">
              <a:extLst>
                <a:ext uri="{FF2B5EF4-FFF2-40B4-BE49-F238E27FC236}">
                  <a16:creationId xmlns="" xmlns:a16="http://schemas.microsoft.com/office/drawing/2014/main" id="{439B3A45-A106-42D3-9482-8382A0C9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9" name="Freeform 93">
              <a:extLst>
                <a:ext uri="{FF2B5EF4-FFF2-40B4-BE49-F238E27FC236}">
                  <a16:creationId xmlns="" xmlns:a16="http://schemas.microsoft.com/office/drawing/2014/main" id="{8814CB59-AD2C-42F8-9D59-3D09CC61B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0" name="Freeform 94">
              <a:extLst>
                <a:ext uri="{FF2B5EF4-FFF2-40B4-BE49-F238E27FC236}">
                  <a16:creationId xmlns="" xmlns:a16="http://schemas.microsoft.com/office/drawing/2014/main" id="{651655B4-197F-4FC1-9063-88EECCEED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1" name="Freeform 95">
              <a:extLst>
                <a:ext uri="{FF2B5EF4-FFF2-40B4-BE49-F238E27FC236}">
                  <a16:creationId xmlns="" xmlns:a16="http://schemas.microsoft.com/office/drawing/2014/main" id="{1BDDD02C-EF90-47AE-9912-1953F38DD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2" name="Freeform 96">
              <a:extLst>
                <a:ext uri="{FF2B5EF4-FFF2-40B4-BE49-F238E27FC236}">
                  <a16:creationId xmlns="" xmlns:a16="http://schemas.microsoft.com/office/drawing/2014/main" id="{EAEFD5E7-153B-4494-B12A-A3391D5A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3" name="Freeform 97">
              <a:extLst>
                <a:ext uri="{FF2B5EF4-FFF2-40B4-BE49-F238E27FC236}">
                  <a16:creationId xmlns="" xmlns:a16="http://schemas.microsoft.com/office/drawing/2014/main" id="{9BF3B368-29A4-4535-9E10-46DDC4979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4" name="Freeform 98">
              <a:extLst>
                <a:ext uri="{FF2B5EF4-FFF2-40B4-BE49-F238E27FC236}">
                  <a16:creationId xmlns="" xmlns:a16="http://schemas.microsoft.com/office/drawing/2014/main" id="{94C3BD9D-8C4D-4D53-A91A-17BF383E9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5" name="Freeform 99">
              <a:extLst>
                <a:ext uri="{FF2B5EF4-FFF2-40B4-BE49-F238E27FC236}">
                  <a16:creationId xmlns="" xmlns:a16="http://schemas.microsoft.com/office/drawing/2014/main" id="{99D0F974-13AC-48B0-816A-023D4F995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6" name="Freeform 100">
              <a:extLst>
                <a:ext uri="{FF2B5EF4-FFF2-40B4-BE49-F238E27FC236}">
                  <a16:creationId xmlns="" xmlns:a16="http://schemas.microsoft.com/office/drawing/2014/main" id="{E92646D7-9F61-44AB-86E7-5A8BE3E5C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7" name="Freeform 101">
              <a:extLst>
                <a:ext uri="{FF2B5EF4-FFF2-40B4-BE49-F238E27FC236}">
                  <a16:creationId xmlns="" xmlns:a16="http://schemas.microsoft.com/office/drawing/2014/main" id="{19F19FC9-07E1-4B6F-B513-CBBCB2A03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8" name="Freeform 102">
              <a:extLst>
                <a:ext uri="{FF2B5EF4-FFF2-40B4-BE49-F238E27FC236}">
                  <a16:creationId xmlns="" xmlns:a16="http://schemas.microsoft.com/office/drawing/2014/main" id="{279BD269-315C-41C5-8DEE-24647E27A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9" name="Freeform 103">
              <a:extLst>
                <a:ext uri="{FF2B5EF4-FFF2-40B4-BE49-F238E27FC236}">
                  <a16:creationId xmlns="" xmlns:a16="http://schemas.microsoft.com/office/drawing/2014/main" id="{C27B9380-A20C-45DB-9DB5-EDE54784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0" name="Freeform 104">
              <a:extLst>
                <a:ext uri="{FF2B5EF4-FFF2-40B4-BE49-F238E27FC236}">
                  <a16:creationId xmlns="" xmlns:a16="http://schemas.microsoft.com/office/drawing/2014/main" id="{1F5ECBDA-E3C6-466E-95AA-FB88A22E9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1" name="Freeform 105">
              <a:extLst>
                <a:ext uri="{FF2B5EF4-FFF2-40B4-BE49-F238E27FC236}">
                  <a16:creationId xmlns="" xmlns:a16="http://schemas.microsoft.com/office/drawing/2014/main" id="{780152BD-D43C-4180-934D-30550CCFB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2" name="Freeform 106">
              <a:extLst>
                <a:ext uri="{FF2B5EF4-FFF2-40B4-BE49-F238E27FC236}">
                  <a16:creationId xmlns="" xmlns:a16="http://schemas.microsoft.com/office/drawing/2014/main" id="{E293A188-C23C-453A-B9E9-173E381DA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3" name="Freeform 107">
              <a:extLst>
                <a:ext uri="{FF2B5EF4-FFF2-40B4-BE49-F238E27FC236}">
                  <a16:creationId xmlns="" xmlns:a16="http://schemas.microsoft.com/office/drawing/2014/main" id="{3F2E0FE9-B21C-4385-843E-5FD689807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4" name="Freeform 108">
              <a:extLst>
                <a:ext uri="{FF2B5EF4-FFF2-40B4-BE49-F238E27FC236}">
                  <a16:creationId xmlns="" xmlns:a16="http://schemas.microsoft.com/office/drawing/2014/main" id="{4E9F0BE5-6E8A-44B6-B081-2F9E53937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5" name="Freeform 109">
              <a:extLst>
                <a:ext uri="{FF2B5EF4-FFF2-40B4-BE49-F238E27FC236}">
                  <a16:creationId xmlns="" xmlns:a16="http://schemas.microsoft.com/office/drawing/2014/main" id="{46A24D61-6573-4DDA-93AB-DE4B3FC0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6" name="Freeform 110">
              <a:extLst>
                <a:ext uri="{FF2B5EF4-FFF2-40B4-BE49-F238E27FC236}">
                  <a16:creationId xmlns="" xmlns:a16="http://schemas.microsoft.com/office/drawing/2014/main" id="{3E6CD0B3-DBD1-4E81-B672-F77DD38A0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7" name="Freeform 111">
              <a:extLst>
                <a:ext uri="{FF2B5EF4-FFF2-40B4-BE49-F238E27FC236}">
                  <a16:creationId xmlns="" xmlns:a16="http://schemas.microsoft.com/office/drawing/2014/main" id="{3099AF90-378B-45C3-A733-BDA144B92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8" name="Freeform 112">
              <a:extLst>
                <a:ext uri="{FF2B5EF4-FFF2-40B4-BE49-F238E27FC236}">
                  <a16:creationId xmlns="" xmlns:a16="http://schemas.microsoft.com/office/drawing/2014/main" id="{487F445F-67F7-409F-8634-1F31A54CA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9" name="Freeform 113">
              <a:extLst>
                <a:ext uri="{FF2B5EF4-FFF2-40B4-BE49-F238E27FC236}">
                  <a16:creationId xmlns="" xmlns:a16="http://schemas.microsoft.com/office/drawing/2014/main" id="{E4C7A6BD-135F-4203-8C7C-1B490092F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0" name="Freeform 114">
              <a:extLst>
                <a:ext uri="{FF2B5EF4-FFF2-40B4-BE49-F238E27FC236}">
                  <a16:creationId xmlns="" xmlns:a16="http://schemas.microsoft.com/office/drawing/2014/main" id="{2784A5C8-B8AE-404B-930F-D8FB2241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1" name="Freeform 115">
              <a:extLst>
                <a:ext uri="{FF2B5EF4-FFF2-40B4-BE49-F238E27FC236}">
                  <a16:creationId xmlns="" xmlns:a16="http://schemas.microsoft.com/office/drawing/2014/main" id="{19D6C488-F5FD-4D1B-979C-B976B4860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2" name="Freeform 116">
              <a:extLst>
                <a:ext uri="{FF2B5EF4-FFF2-40B4-BE49-F238E27FC236}">
                  <a16:creationId xmlns="" xmlns:a16="http://schemas.microsoft.com/office/drawing/2014/main" id="{4CC6C192-6E38-459A-98E9-E09A7FEE3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3" name="Freeform 117">
              <a:extLst>
                <a:ext uri="{FF2B5EF4-FFF2-40B4-BE49-F238E27FC236}">
                  <a16:creationId xmlns="" xmlns:a16="http://schemas.microsoft.com/office/drawing/2014/main" id="{A3C5CFC5-2004-4166-895B-EC4E07C06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4" name="Freeform 118">
              <a:extLst>
                <a:ext uri="{FF2B5EF4-FFF2-40B4-BE49-F238E27FC236}">
                  <a16:creationId xmlns="" xmlns:a16="http://schemas.microsoft.com/office/drawing/2014/main" id="{9633CBEB-89AF-41DA-BBF8-299714D83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="" xmlns:a16="http://schemas.microsoft.com/office/drawing/2014/main" id="{1634A4E8-33C2-4667-AA07-4C7E1A807EA3}"/>
              </a:ext>
            </a:extLst>
          </p:cNvPr>
          <p:cNvGrpSpPr/>
          <p:nvPr/>
        </p:nvGrpSpPr>
        <p:grpSpPr>
          <a:xfrm flipH="1">
            <a:off x="10477630" y="4430550"/>
            <a:ext cx="485862" cy="426667"/>
            <a:chOff x="9448800" y="1276351"/>
            <a:chExt cx="565150" cy="506413"/>
          </a:xfrm>
          <a:solidFill>
            <a:srgbClr val="5A6B5B"/>
          </a:solidFill>
        </p:grpSpPr>
        <p:sp>
          <p:nvSpPr>
            <p:cNvPr id="136" name="Freeform 119">
              <a:extLst>
                <a:ext uri="{FF2B5EF4-FFF2-40B4-BE49-F238E27FC236}">
                  <a16:creationId xmlns="" xmlns:a16="http://schemas.microsoft.com/office/drawing/2014/main" id="{A0B8AEC9-A924-4237-836E-DB989C79D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7" name="Freeform 120">
              <a:extLst>
                <a:ext uri="{FF2B5EF4-FFF2-40B4-BE49-F238E27FC236}">
                  <a16:creationId xmlns="" xmlns:a16="http://schemas.microsoft.com/office/drawing/2014/main" id="{70396BE8-F71E-491D-BE1F-0CD9F39F1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8" name="Freeform 121">
              <a:extLst>
                <a:ext uri="{FF2B5EF4-FFF2-40B4-BE49-F238E27FC236}">
                  <a16:creationId xmlns="" xmlns:a16="http://schemas.microsoft.com/office/drawing/2014/main" id="{F77A8B27-4927-408F-AA29-C530606C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9" name="Freeform 122">
              <a:extLst>
                <a:ext uri="{FF2B5EF4-FFF2-40B4-BE49-F238E27FC236}">
                  <a16:creationId xmlns="" xmlns:a16="http://schemas.microsoft.com/office/drawing/2014/main" id="{51F787D0-478B-4E46-A641-10558162C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="" xmlns:a16="http://schemas.microsoft.com/office/drawing/2014/main" id="{0E558A39-89F5-418B-BFAB-BD3D0552236A}"/>
              </a:ext>
            </a:extLst>
          </p:cNvPr>
          <p:cNvGrpSpPr/>
          <p:nvPr/>
        </p:nvGrpSpPr>
        <p:grpSpPr>
          <a:xfrm flipH="1">
            <a:off x="1181712" y="5610156"/>
            <a:ext cx="358936" cy="470804"/>
            <a:chOff x="8491538" y="1249363"/>
            <a:chExt cx="417512" cy="558800"/>
          </a:xfrm>
          <a:solidFill>
            <a:srgbClr val="5A6B5B"/>
          </a:solidFill>
        </p:grpSpPr>
        <p:sp>
          <p:nvSpPr>
            <p:cNvPr id="141" name="Freeform 123">
              <a:extLst>
                <a:ext uri="{FF2B5EF4-FFF2-40B4-BE49-F238E27FC236}">
                  <a16:creationId xmlns="" xmlns:a16="http://schemas.microsoft.com/office/drawing/2014/main" id="{B84F11AC-49A0-43C6-8A20-C7269CD81F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2" name="Freeform 124">
              <a:extLst>
                <a:ext uri="{FF2B5EF4-FFF2-40B4-BE49-F238E27FC236}">
                  <a16:creationId xmlns="" xmlns:a16="http://schemas.microsoft.com/office/drawing/2014/main" id="{501C6931-E403-45DE-9F0C-CC3F7EE12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43" name="Freeform 125">
            <a:extLst>
              <a:ext uri="{FF2B5EF4-FFF2-40B4-BE49-F238E27FC236}">
                <a16:creationId xmlns="" xmlns:a16="http://schemas.microsoft.com/office/drawing/2014/main" id="{1D9F4B76-0E81-47B4-B0CE-4207E90E1424}"/>
              </a:ext>
            </a:extLst>
          </p:cNvPr>
          <p:cNvSpPr>
            <a:spLocks/>
          </p:cNvSpPr>
          <p:nvPr/>
        </p:nvSpPr>
        <p:spPr bwMode="auto">
          <a:xfrm flipH="1">
            <a:off x="2207416" y="5608350"/>
            <a:ext cx="427176" cy="403928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4" name="Freeform 126">
            <a:extLst>
              <a:ext uri="{FF2B5EF4-FFF2-40B4-BE49-F238E27FC236}">
                <a16:creationId xmlns="" xmlns:a16="http://schemas.microsoft.com/office/drawing/2014/main" id="{53F8EE76-B4CF-4616-AE88-3E14C8650E48}"/>
              </a:ext>
            </a:extLst>
          </p:cNvPr>
          <p:cNvSpPr>
            <a:spLocks/>
          </p:cNvSpPr>
          <p:nvPr/>
        </p:nvSpPr>
        <p:spPr bwMode="auto">
          <a:xfrm flipH="1">
            <a:off x="3235291" y="5606545"/>
            <a:ext cx="479038" cy="433354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45" name="组合 144">
            <a:extLst>
              <a:ext uri="{FF2B5EF4-FFF2-40B4-BE49-F238E27FC236}">
                <a16:creationId xmlns="" xmlns:a16="http://schemas.microsoft.com/office/drawing/2014/main" id="{AA639F64-9F65-479B-AEAC-D15F136B44B9}"/>
              </a:ext>
            </a:extLst>
          </p:cNvPr>
          <p:cNvGrpSpPr/>
          <p:nvPr/>
        </p:nvGrpSpPr>
        <p:grpSpPr>
          <a:xfrm flipH="1">
            <a:off x="4272029" y="5604739"/>
            <a:ext cx="464025" cy="441379"/>
            <a:chOff x="10580688" y="2174876"/>
            <a:chExt cx="539750" cy="523875"/>
          </a:xfrm>
          <a:solidFill>
            <a:srgbClr val="5A6B5B"/>
          </a:solidFill>
        </p:grpSpPr>
        <p:sp>
          <p:nvSpPr>
            <p:cNvPr id="146" name="Freeform 127">
              <a:extLst>
                <a:ext uri="{FF2B5EF4-FFF2-40B4-BE49-F238E27FC236}">
                  <a16:creationId xmlns="" xmlns:a16="http://schemas.microsoft.com/office/drawing/2014/main" id="{16020077-733C-4D6E-AC64-F983D0681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7" name="Freeform 128">
              <a:extLst>
                <a:ext uri="{FF2B5EF4-FFF2-40B4-BE49-F238E27FC236}">
                  <a16:creationId xmlns="" xmlns:a16="http://schemas.microsoft.com/office/drawing/2014/main" id="{3AC0F0E0-5A1D-479F-A146-5B8F941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8" name="Freeform 129">
              <a:extLst>
                <a:ext uri="{FF2B5EF4-FFF2-40B4-BE49-F238E27FC236}">
                  <a16:creationId xmlns="" xmlns:a16="http://schemas.microsoft.com/office/drawing/2014/main" id="{6CA23799-0B96-4ADF-8DE5-4583BEEB1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9" name="Freeform 130">
              <a:extLst>
                <a:ext uri="{FF2B5EF4-FFF2-40B4-BE49-F238E27FC236}">
                  <a16:creationId xmlns="" xmlns:a16="http://schemas.microsoft.com/office/drawing/2014/main" id="{5ABB3F25-F282-4FE5-8B2C-802131C4D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50" name="Freeform 131">
              <a:extLst>
                <a:ext uri="{FF2B5EF4-FFF2-40B4-BE49-F238E27FC236}">
                  <a16:creationId xmlns="" xmlns:a16="http://schemas.microsoft.com/office/drawing/2014/main" id="{9E58F8D7-2312-4136-94A1-B2775D85A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51" name="Freeform 132">
              <a:extLst>
                <a:ext uri="{FF2B5EF4-FFF2-40B4-BE49-F238E27FC236}">
                  <a16:creationId xmlns="" xmlns:a16="http://schemas.microsoft.com/office/drawing/2014/main" id="{3F0C36E0-30FB-4DFC-BC9E-8AB60ED1C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52" name="Freeform 133">
            <a:extLst>
              <a:ext uri="{FF2B5EF4-FFF2-40B4-BE49-F238E27FC236}">
                <a16:creationId xmlns="" xmlns:a16="http://schemas.microsoft.com/office/drawing/2014/main" id="{1D2D4571-4614-4D44-ABB8-67512A95850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315643" y="5602932"/>
            <a:ext cx="397152" cy="389216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53" name="组合 152">
            <a:extLst>
              <a:ext uri="{FF2B5EF4-FFF2-40B4-BE49-F238E27FC236}">
                <a16:creationId xmlns="" xmlns:a16="http://schemas.microsoft.com/office/drawing/2014/main" id="{E35B9AA4-8B13-44B9-91AE-A0C5C1D95C31}"/>
              </a:ext>
            </a:extLst>
          </p:cNvPr>
          <p:cNvGrpSpPr/>
          <p:nvPr/>
        </p:nvGrpSpPr>
        <p:grpSpPr>
          <a:xfrm flipH="1">
            <a:off x="6337548" y="5601127"/>
            <a:ext cx="494050" cy="477492"/>
            <a:chOff x="1922463" y="2157413"/>
            <a:chExt cx="574675" cy="566738"/>
          </a:xfrm>
          <a:solidFill>
            <a:srgbClr val="5A6B5B"/>
          </a:solidFill>
        </p:grpSpPr>
        <p:sp>
          <p:nvSpPr>
            <p:cNvPr id="154" name="Freeform 134">
              <a:extLst>
                <a:ext uri="{FF2B5EF4-FFF2-40B4-BE49-F238E27FC236}">
                  <a16:creationId xmlns="" xmlns:a16="http://schemas.microsoft.com/office/drawing/2014/main" id="{5E051E0D-7C2D-474F-B004-A9CBC1A9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55" name="Freeform 135">
              <a:extLst>
                <a:ext uri="{FF2B5EF4-FFF2-40B4-BE49-F238E27FC236}">
                  <a16:creationId xmlns="" xmlns:a16="http://schemas.microsoft.com/office/drawing/2014/main" id="{8CA67B55-D7EF-4859-9DD4-CFC511647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="" xmlns:a16="http://schemas.microsoft.com/office/drawing/2014/main" id="{D951A95D-2AAA-4081-965F-2C1D4FD81CC6}"/>
              </a:ext>
            </a:extLst>
          </p:cNvPr>
          <p:cNvGrpSpPr/>
          <p:nvPr/>
        </p:nvGrpSpPr>
        <p:grpSpPr>
          <a:xfrm flipH="1">
            <a:off x="7380257" y="5599321"/>
            <a:ext cx="434000" cy="529655"/>
            <a:chOff x="922338" y="2139951"/>
            <a:chExt cx="504825" cy="628650"/>
          </a:xfrm>
          <a:solidFill>
            <a:srgbClr val="5A6B5B"/>
          </a:solidFill>
        </p:grpSpPr>
        <p:sp>
          <p:nvSpPr>
            <p:cNvPr id="157" name="Freeform 136">
              <a:extLst>
                <a:ext uri="{FF2B5EF4-FFF2-40B4-BE49-F238E27FC236}">
                  <a16:creationId xmlns="" xmlns:a16="http://schemas.microsoft.com/office/drawing/2014/main" id="{8B796328-1CD6-4B43-AA29-C7DABD109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58" name="Freeform 137">
              <a:extLst>
                <a:ext uri="{FF2B5EF4-FFF2-40B4-BE49-F238E27FC236}">
                  <a16:creationId xmlns="" xmlns:a16="http://schemas.microsoft.com/office/drawing/2014/main" id="{9FF3FEFB-6CDA-49B1-857D-F94D90F19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59" name="Freeform 138">
            <a:extLst>
              <a:ext uri="{FF2B5EF4-FFF2-40B4-BE49-F238E27FC236}">
                <a16:creationId xmlns="" xmlns:a16="http://schemas.microsoft.com/office/drawing/2014/main" id="{66F50F35-87F8-4F45-88D2-1DAAAC60770E}"/>
              </a:ext>
            </a:extLst>
          </p:cNvPr>
          <p:cNvSpPr>
            <a:spLocks/>
          </p:cNvSpPr>
          <p:nvPr/>
        </p:nvSpPr>
        <p:spPr bwMode="auto">
          <a:xfrm flipH="1">
            <a:off x="8411931" y="5597515"/>
            <a:ext cx="457202" cy="448067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60" name="Freeform 139">
            <a:extLst>
              <a:ext uri="{FF2B5EF4-FFF2-40B4-BE49-F238E27FC236}">
                <a16:creationId xmlns="" xmlns:a16="http://schemas.microsoft.com/office/drawing/2014/main" id="{A88252F4-732F-4C10-A7FC-33463FCFB2E2}"/>
              </a:ext>
            </a:extLst>
          </p:cNvPr>
          <p:cNvSpPr>
            <a:spLocks/>
          </p:cNvSpPr>
          <p:nvPr/>
        </p:nvSpPr>
        <p:spPr bwMode="auto">
          <a:xfrm flipH="1">
            <a:off x="9454639" y="5595708"/>
            <a:ext cx="397152" cy="382528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61" name="Freeform 140">
            <a:extLst>
              <a:ext uri="{FF2B5EF4-FFF2-40B4-BE49-F238E27FC236}">
                <a16:creationId xmlns="" xmlns:a16="http://schemas.microsoft.com/office/drawing/2014/main" id="{6101CFDC-6E61-43A1-A93F-B951DE6CF805}"/>
              </a:ext>
            </a:extLst>
          </p:cNvPr>
          <p:cNvSpPr>
            <a:spLocks/>
          </p:cNvSpPr>
          <p:nvPr/>
        </p:nvSpPr>
        <p:spPr bwMode="auto">
          <a:xfrm flipH="1">
            <a:off x="10482514" y="5593903"/>
            <a:ext cx="449013" cy="389216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485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2">
            <a:extLst>
              <a:ext uri="{FF2B5EF4-FFF2-40B4-BE49-F238E27FC236}">
                <a16:creationId xmlns="" xmlns:a16="http://schemas.microsoft.com/office/drawing/2014/main" id="{076920E1-E781-44E0-835B-F2A9B6240A7D}"/>
              </a:ext>
            </a:extLst>
          </p:cNvPr>
          <p:cNvSpPr>
            <a:spLocks noEditPoints="1"/>
          </p:cNvSpPr>
          <p:nvPr/>
        </p:nvSpPr>
        <p:spPr bwMode="auto">
          <a:xfrm>
            <a:off x="3238637" y="138398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3" name="Freeform 86">
            <a:extLst>
              <a:ext uri="{FF2B5EF4-FFF2-40B4-BE49-F238E27FC236}">
                <a16:creationId xmlns="" xmlns:a16="http://schemas.microsoft.com/office/drawing/2014/main" id="{5E1914E4-A8D6-43EC-91FC-EB4B421F7735}"/>
              </a:ext>
            </a:extLst>
          </p:cNvPr>
          <p:cNvSpPr>
            <a:spLocks noEditPoints="1"/>
          </p:cNvSpPr>
          <p:nvPr/>
        </p:nvSpPr>
        <p:spPr bwMode="auto">
          <a:xfrm>
            <a:off x="1235788" y="1332629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4" name="Group 15">
            <a:extLst>
              <a:ext uri="{FF2B5EF4-FFF2-40B4-BE49-F238E27FC236}">
                <a16:creationId xmlns="" xmlns:a16="http://schemas.microsoft.com/office/drawing/2014/main" id="{C4315C3D-4A68-44C9-8222-B2E5634BA603}"/>
              </a:ext>
            </a:extLst>
          </p:cNvPr>
          <p:cNvGrpSpPr/>
          <p:nvPr/>
        </p:nvGrpSpPr>
        <p:grpSpPr>
          <a:xfrm>
            <a:off x="2158712" y="3803539"/>
            <a:ext cx="599818" cy="572704"/>
            <a:chOff x="4417791" y="3086470"/>
            <a:chExt cx="441754" cy="421788"/>
          </a:xfrm>
          <a:solidFill>
            <a:srgbClr val="5A6B5B"/>
          </a:solidFill>
        </p:grpSpPr>
        <p:sp>
          <p:nvSpPr>
            <p:cNvPr id="5" name="Freeform 64">
              <a:extLst>
                <a:ext uri="{FF2B5EF4-FFF2-40B4-BE49-F238E27FC236}">
                  <a16:creationId xmlns="" xmlns:a16="http://schemas.microsoft.com/office/drawing/2014/main" id="{00657570-D317-448F-9697-57C734BDF5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" name="Oval 65">
              <a:extLst>
                <a:ext uri="{FF2B5EF4-FFF2-40B4-BE49-F238E27FC236}">
                  <a16:creationId xmlns="" xmlns:a16="http://schemas.microsoft.com/office/drawing/2014/main" id="{F09E1564-39CD-41F9-8964-7605D2B15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7" name="Freeform 62">
            <a:extLst>
              <a:ext uri="{FF2B5EF4-FFF2-40B4-BE49-F238E27FC236}">
                <a16:creationId xmlns="" xmlns:a16="http://schemas.microsoft.com/office/drawing/2014/main" id="{3B2A33D2-CE75-45CB-AD99-C591583018CD}"/>
              </a:ext>
            </a:extLst>
          </p:cNvPr>
          <p:cNvSpPr>
            <a:spLocks noEditPoints="1"/>
          </p:cNvSpPr>
          <p:nvPr/>
        </p:nvSpPr>
        <p:spPr bwMode="auto">
          <a:xfrm>
            <a:off x="2141697" y="1416200"/>
            <a:ext cx="617655" cy="550664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" name="Freeform 96">
            <a:extLst>
              <a:ext uri="{FF2B5EF4-FFF2-40B4-BE49-F238E27FC236}">
                <a16:creationId xmlns="" xmlns:a16="http://schemas.microsoft.com/office/drawing/2014/main" id="{B1004EAF-08A9-4200-93E5-65494CF4AE97}"/>
              </a:ext>
            </a:extLst>
          </p:cNvPr>
          <p:cNvSpPr>
            <a:spLocks noEditPoints="1"/>
          </p:cNvSpPr>
          <p:nvPr/>
        </p:nvSpPr>
        <p:spPr bwMode="auto">
          <a:xfrm>
            <a:off x="4289640" y="1476864"/>
            <a:ext cx="550430" cy="429337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9" name="Group 24">
            <a:extLst>
              <a:ext uri="{FF2B5EF4-FFF2-40B4-BE49-F238E27FC236}">
                <a16:creationId xmlns="" xmlns:a16="http://schemas.microsoft.com/office/drawing/2014/main" id="{B90C45C0-4050-450D-B26B-C314229E2F9E}"/>
              </a:ext>
            </a:extLst>
          </p:cNvPr>
          <p:cNvGrpSpPr/>
          <p:nvPr/>
        </p:nvGrpSpPr>
        <p:grpSpPr>
          <a:xfrm>
            <a:off x="3256032" y="3842679"/>
            <a:ext cx="565054" cy="545792"/>
            <a:chOff x="5099140" y="1309474"/>
            <a:chExt cx="439257" cy="424283"/>
          </a:xfrm>
          <a:solidFill>
            <a:srgbClr val="5A6B5B"/>
          </a:solidFill>
        </p:grpSpPr>
        <p:sp>
          <p:nvSpPr>
            <p:cNvPr id="10" name="Rectangle 18">
              <a:extLst>
                <a:ext uri="{FF2B5EF4-FFF2-40B4-BE49-F238E27FC236}">
                  <a16:creationId xmlns="" xmlns:a16="http://schemas.microsoft.com/office/drawing/2014/main" id="{56BDFDAE-AC1C-4903-9B47-D6A61F0E1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" name="Rectangle 19">
              <a:extLst>
                <a:ext uri="{FF2B5EF4-FFF2-40B4-BE49-F238E27FC236}">
                  <a16:creationId xmlns="" xmlns:a16="http://schemas.microsoft.com/office/drawing/2014/main" id="{FD4F9AC7-EE95-46DC-93F8-AFF74DB04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2" name="Rectangle 20">
              <a:extLst>
                <a:ext uri="{FF2B5EF4-FFF2-40B4-BE49-F238E27FC236}">
                  <a16:creationId xmlns="" xmlns:a16="http://schemas.microsoft.com/office/drawing/2014/main" id="{3BC1D559-F523-45FC-8D01-0BC13ACB6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3" name="Rectangle 21">
              <a:extLst>
                <a:ext uri="{FF2B5EF4-FFF2-40B4-BE49-F238E27FC236}">
                  <a16:creationId xmlns="" xmlns:a16="http://schemas.microsoft.com/office/drawing/2014/main" id="{DA9804D4-4D91-406D-9006-806A4CBF5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4" name="Rectangle 22">
              <a:extLst>
                <a:ext uri="{FF2B5EF4-FFF2-40B4-BE49-F238E27FC236}">
                  <a16:creationId xmlns="" xmlns:a16="http://schemas.microsoft.com/office/drawing/2014/main" id="{5D215139-4243-4D22-AC1B-9BBE0A430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5" name="Rectangle 23">
              <a:extLst>
                <a:ext uri="{FF2B5EF4-FFF2-40B4-BE49-F238E27FC236}">
                  <a16:creationId xmlns="" xmlns:a16="http://schemas.microsoft.com/office/drawing/2014/main" id="{7D7607BE-65A6-48A5-9195-D19EC3382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6" name="Rectangle 24">
              <a:extLst>
                <a:ext uri="{FF2B5EF4-FFF2-40B4-BE49-F238E27FC236}">
                  <a16:creationId xmlns="" xmlns:a16="http://schemas.microsoft.com/office/drawing/2014/main" id="{D37FC16C-EB01-49BB-93F2-B92C90872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7" name="Rectangle 25">
              <a:extLst>
                <a:ext uri="{FF2B5EF4-FFF2-40B4-BE49-F238E27FC236}">
                  <a16:creationId xmlns="" xmlns:a16="http://schemas.microsoft.com/office/drawing/2014/main" id="{A1E015BB-F7A6-4D84-9993-37CC45831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="" xmlns:a16="http://schemas.microsoft.com/office/drawing/2014/main" id="{03A1366C-D88D-4986-8401-C8BCC12AF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9" name="Rectangle 27">
              <a:extLst>
                <a:ext uri="{FF2B5EF4-FFF2-40B4-BE49-F238E27FC236}">
                  <a16:creationId xmlns="" xmlns:a16="http://schemas.microsoft.com/office/drawing/2014/main" id="{4B99D3D9-42B2-48F7-85CC-430C5278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0" name="Rectangle 28">
              <a:extLst>
                <a:ext uri="{FF2B5EF4-FFF2-40B4-BE49-F238E27FC236}">
                  <a16:creationId xmlns="" xmlns:a16="http://schemas.microsoft.com/office/drawing/2014/main" id="{BCDF1030-772B-4AA6-98B6-BD41ACD62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1" name="Freeform 29">
              <a:extLst>
                <a:ext uri="{FF2B5EF4-FFF2-40B4-BE49-F238E27FC236}">
                  <a16:creationId xmlns="" xmlns:a16="http://schemas.microsoft.com/office/drawing/2014/main" id="{65A0567E-2EF2-418A-A1CC-446920CC95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2" name="Rectangle 30">
              <a:extLst>
                <a:ext uri="{FF2B5EF4-FFF2-40B4-BE49-F238E27FC236}">
                  <a16:creationId xmlns="" xmlns:a16="http://schemas.microsoft.com/office/drawing/2014/main" id="{A093D4A2-967A-4C84-9225-EC7E836EC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3" name="Rectangle 31">
              <a:extLst>
                <a:ext uri="{FF2B5EF4-FFF2-40B4-BE49-F238E27FC236}">
                  <a16:creationId xmlns="" xmlns:a16="http://schemas.microsoft.com/office/drawing/2014/main" id="{962601BA-3341-48AC-89C9-3F1732B9E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24" name="Freeform 36">
            <a:extLst>
              <a:ext uri="{FF2B5EF4-FFF2-40B4-BE49-F238E27FC236}">
                <a16:creationId xmlns="" xmlns:a16="http://schemas.microsoft.com/office/drawing/2014/main" id="{7B8D0F82-9F93-411F-A886-6C4B0752711F}"/>
              </a:ext>
            </a:extLst>
          </p:cNvPr>
          <p:cNvSpPr>
            <a:spLocks noEditPoints="1"/>
          </p:cNvSpPr>
          <p:nvPr/>
        </p:nvSpPr>
        <p:spPr bwMode="auto">
          <a:xfrm>
            <a:off x="3256032" y="2559984"/>
            <a:ext cx="502029" cy="54517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25" name="Freeform 86">
            <a:extLst>
              <a:ext uri="{FF2B5EF4-FFF2-40B4-BE49-F238E27FC236}">
                <a16:creationId xmlns="" xmlns:a16="http://schemas.microsoft.com/office/drawing/2014/main" id="{96B2D916-78B8-4335-9B48-61BE5DF747BB}"/>
              </a:ext>
            </a:extLst>
          </p:cNvPr>
          <p:cNvSpPr>
            <a:spLocks noEditPoints="1"/>
          </p:cNvSpPr>
          <p:nvPr/>
        </p:nvSpPr>
        <p:spPr bwMode="auto">
          <a:xfrm>
            <a:off x="5319355" y="1420392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6" name="Group 52">
            <a:extLst>
              <a:ext uri="{FF2B5EF4-FFF2-40B4-BE49-F238E27FC236}">
                <a16:creationId xmlns="" xmlns:a16="http://schemas.microsoft.com/office/drawing/2014/main" id="{6DADF748-8331-4DD5-9428-85A538C05753}"/>
              </a:ext>
            </a:extLst>
          </p:cNvPr>
          <p:cNvGrpSpPr/>
          <p:nvPr/>
        </p:nvGrpSpPr>
        <p:grpSpPr>
          <a:xfrm>
            <a:off x="5328467" y="2574865"/>
            <a:ext cx="652175" cy="515413"/>
            <a:chOff x="3653259" y="3001930"/>
            <a:chExt cx="658286" cy="520242"/>
          </a:xfrm>
          <a:solidFill>
            <a:srgbClr val="5A6B5B"/>
          </a:solidFill>
        </p:grpSpPr>
        <p:sp>
          <p:nvSpPr>
            <p:cNvPr id="27" name="Freeform 9">
              <a:extLst>
                <a:ext uri="{FF2B5EF4-FFF2-40B4-BE49-F238E27FC236}">
                  <a16:creationId xmlns="" xmlns:a16="http://schemas.microsoft.com/office/drawing/2014/main" id="{7D217839-4892-4465-BD3D-39DF55242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8" name="Oval 10">
              <a:extLst>
                <a:ext uri="{FF2B5EF4-FFF2-40B4-BE49-F238E27FC236}">
                  <a16:creationId xmlns="" xmlns:a16="http://schemas.microsoft.com/office/drawing/2014/main" id="{8D69D5D4-854D-4CB2-8BFA-372B8DF63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="" xmlns:a16="http://schemas.microsoft.com/office/drawing/2014/main" id="{047DC012-D664-40D9-BF0D-C17DED539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="" xmlns:a16="http://schemas.microsoft.com/office/drawing/2014/main" id="{09340C66-09DA-4DF3-9644-2AB27C864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31" name="Freeform 82">
            <a:extLst>
              <a:ext uri="{FF2B5EF4-FFF2-40B4-BE49-F238E27FC236}">
                <a16:creationId xmlns="" xmlns:a16="http://schemas.microsoft.com/office/drawing/2014/main" id="{47E1644B-9E49-43F7-874F-1308079FF504}"/>
              </a:ext>
            </a:extLst>
          </p:cNvPr>
          <p:cNvSpPr>
            <a:spLocks noEditPoints="1"/>
          </p:cNvSpPr>
          <p:nvPr/>
        </p:nvSpPr>
        <p:spPr bwMode="auto">
          <a:xfrm>
            <a:off x="6498070" y="2566539"/>
            <a:ext cx="450209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32" name="Group 119">
            <a:extLst>
              <a:ext uri="{FF2B5EF4-FFF2-40B4-BE49-F238E27FC236}">
                <a16:creationId xmlns="" xmlns:a16="http://schemas.microsoft.com/office/drawing/2014/main" id="{DF9DC0A8-34FD-406E-8BFF-4377D0CD1931}"/>
              </a:ext>
            </a:extLst>
          </p:cNvPr>
          <p:cNvGrpSpPr/>
          <p:nvPr/>
        </p:nvGrpSpPr>
        <p:grpSpPr>
          <a:xfrm>
            <a:off x="6510857" y="1440924"/>
            <a:ext cx="485341" cy="501216"/>
            <a:chOff x="1227138" y="271463"/>
            <a:chExt cx="679450" cy="701675"/>
          </a:xfrm>
          <a:solidFill>
            <a:srgbClr val="5A6B5B"/>
          </a:solidFill>
        </p:grpSpPr>
        <p:sp>
          <p:nvSpPr>
            <p:cNvPr id="33" name="Freeform 5">
              <a:extLst>
                <a:ext uri="{FF2B5EF4-FFF2-40B4-BE49-F238E27FC236}">
                  <a16:creationId xmlns="" xmlns:a16="http://schemas.microsoft.com/office/drawing/2014/main" id="{3106556A-B5C1-4AAF-844C-B92F48C7BA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="" xmlns:a16="http://schemas.microsoft.com/office/drawing/2014/main" id="{FB232B65-B071-4BEF-93E3-4C8B191CD2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="" xmlns:a16="http://schemas.microsoft.com/office/drawing/2014/main" id="{D74FADA0-C518-4E1C-AB17-7D38587BF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="" xmlns:a16="http://schemas.microsoft.com/office/drawing/2014/main" id="{EDDE9FEE-2A4D-48F4-9E67-F6191A8401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37" name="Group 15">
            <a:extLst>
              <a:ext uri="{FF2B5EF4-FFF2-40B4-BE49-F238E27FC236}">
                <a16:creationId xmlns="" xmlns:a16="http://schemas.microsoft.com/office/drawing/2014/main" id="{804C4051-C0E6-472F-9C15-EADF52C458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53116" y="1338343"/>
            <a:ext cx="630611" cy="706378"/>
            <a:chOff x="3415" y="1072"/>
            <a:chExt cx="541" cy="606"/>
          </a:xfrm>
          <a:solidFill>
            <a:srgbClr val="5A6B5B"/>
          </a:solidFill>
        </p:grpSpPr>
        <p:sp>
          <p:nvSpPr>
            <p:cNvPr id="38" name="Freeform 16">
              <a:extLst>
                <a:ext uri="{FF2B5EF4-FFF2-40B4-BE49-F238E27FC236}">
                  <a16:creationId xmlns="" xmlns:a16="http://schemas.microsoft.com/office/drawing/2014/main" id="{7B0E9979-2D1E-4BA6-86ED-A4EFB1EA6C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39" name="Freeform 17">
              <a:extLst>
                <a:ext uri="{FF2B5EF4-FFF2-40B4-BE49-F238E27FC236}">
                  <a16:creationId xmlns="" xmlns:a16="http://schemas.microsoft.com/office/drawing/2014/main" id="{F581132E-8B65-4A73-ABC9-9008E5E175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0" name="Freeform 18">
              <a:extLst>
                <a:ext uri="{FF2B5EF4-FFF2-40B4-BE49-F238E27FC236}">
                  <a16:creationId xmlns="" xmlns:a16="http://schemas.microsoft.com/office/drawing/2014/main" id="{1B62C4F2-44AE-49FF-B97C-B798D21B6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1" name="Freeform 19">
              <a:extLst>
                <a:ext uri="{FF2B5EF4-FFF2-40B4-BE49-F238E27FC236}">
                  <a16:creationId xmlns="" xmlns:a16="http://schemas.microsoft.com/office/drawing/2014/main" id="{E0566D8C-52E6-4AC2-BD57-CD4EB1C9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2" name="Freeform 20">
              <a:extLst>
                <a:ext uri="{FF2B5EF4-FFF2-40B4-BE49-F238E27FC236}">
                  <a16:creationId xmlns="" xmlns:a16="http://schemas.microsoft.com/office/drawing/2014/main" id="{75B578B4-9666-4E69-94E5-9958EF106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="" xmlns:a16="http://schemas.microsoft.com/office/drawing/2014/main" id="{F8136606-168B-4B48-A0A5-F772161CB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4" name="Freeform 22">
              <a:extLst>
                <a:ext uri="{FF2B5EF4-FFF2-40B4-BE49-F238E27FC236}">
                  <a16:creationId xmlns="" xmlns:a16="http://schemas.microsoft.com/office/drawing/2014/main" id="{7F23F892-DF75-4BA5-AF0E-9F175FC7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5" name="Freeform 23">
              <a:extLst>
                <a:ext uri="{FF2B5EF4-FFF2-40B4-BE49-F238E27FC236}">
                  <a16:creationId xmlns="" xmlns:a16="http://schemas.microsoft.com/office/drawing/2014/main" id="{10686C4B-F102-43A4-ACF3-5304A6F59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6" name="Freeform 24">
              <a:extLst>
                <a:ext uri="{FF2B5EF4-FFF2-40B4-BE49-F238E27FC236}">
                  <a16:creationId xmlns="" xmlns:a16="http://schemas.microsoft.com/office/drawing/2014/main" id="{BE71F567-E19D-4441-A993-D13503AAF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7" name="Freeform 25">
              <a:extLst>
                <a:ext uri="{FF2B5EF4-FFF2-40B4-BE49-F238E27FC236}">
                  <a16:creationId xmlns="" xmlns:a16="http://schemas.microsoft.com/office/drawing/2014/main" id="{EC7027E9-746A-465B-ACD5-6DFE68FAA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48" name="Freeform 26">
              <a:extLst>
                <a:ext uri="{FF2B5EF4-FFF2-40B4-BE49-F238E27FC236}">
                  <a16:creationId xmlns="" xmlns:a16="http://schemas.microsoft.com/office/drawing/2014/main" id="{E01246A6-3506-48CB-8CC7-637C7A02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49" name="Freeform 21">
            <a:extLst>
              <a:ext uri="{FF2B5EF4-FFF2-40B4-BE49-F238E27FC236}">
                <a16:creationId xmlns="" xmlns:a16="http://schemas.microsoft.com/office/drawing/2014/main" id="{5073B4B0-706B-40AC-8520-67396D43F5A7}"/>
              </a:ext>
            </a:extLst>
          </p:cNvPr>
          <p:cNvSpPr>
            <a:spLocks noEditPoints="1"/>
          </p:cNvSpPr>
          <p:nvPr/>
        </p:nvSpPr>
        <p:spPr bwMode="auto">
          <a:xfrm>
            <a:off x="7562277" y="2539194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50" name="Group 12">
            <a:extLst>
              <a:ext uri="{FF2B5EF4-FFF2-40B4-BE49-F238E27FC236}">
                <a16:creationId xmlns="" xmlns:a16="http://schemas.microsoft.com/office/drawing/2014/main" id="{BD909583-0330-4012-9B5E-619F10C1F7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67611" y="3782053"/>
            <a:ext cx="597590" cy="601349"/>
            <a:chOff x="-797" y="1468"/>
            <a:chExt cx="636" cy="640"/>
          </a:xfrm>
          <a:solidFill>
            <a:srgbClr val="5A6B5B"/>
          </a:solidFill>
        </p:grpSpPr>
        <p:sp>
          <p:nvSpPr>
            <p:cNvPr id="51" name="Freeform 13">
              <a:extLst>
                <a:ext uri="{FF2B5EF4-FFF2-40B4-BE49-F238E27FC236}">
                  <a16:creationId xmlns="" xmlns:a16="http://schemas.microsoft.com/office/drawing/2014/main" id="{91F2AC4A-9E17-43F2-8EC4-074F0A0E2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54" y="1468"/>
              <a:ext cx="493" cy="640"/>
            </a:xfrm>
            <a:custGeom>
              <a:avLst/>
              <a:gdLst>
                <a:gd name="T0" fmla="*/ 1372 w 2173"/>
                <a:gd name="T1" fmla="*/ 0 h 2822"/>
                <a:gd name="T2" fmla="*/ 621 w 2173"/>
                <a:gd name="T3" fmla="*/ 0 h 2822"/>
                <a:gd name="T4" fmla="*/ 762 w 2173"/>
                <a:gd name="T5" fmla="*/ 226 h 2822"/>
                <a:gd name="T6" fmla="*/ 1242 w 2173"/>
                <a:gd name="T7" fmla="*/ 226 h 2822"/>
                <a:gd name="T8" fmla="*/ 1242 w 2173"/>
                <a:gd name="T9" fmla="*/ 931 h 2822"/>
                <a:gd name="T10" fmla="*/ 1947 w 2173"/>
                <a:gd name="T11" fmla="*/ 931 h 2822"/>
                <a:gd name="T12" fmla="*/ 1947 w 2173"/>
                <a:gd name="T13" fmla="*/ 2596 h 2822"/>
                <a:gd name="T14" fmla="*/ 226 w 2173"/>
                <a:gd name="T15" fmla="*/ 2596 h 2822"/>
                <a:gd name="T16" fmla="*/ 226 w 2173"/>
                <a:gd name="T17" fmla="*/ 1217 h 2822"/>
                <a:gd name="T18" fmla="*/ 0 w 2173"/>
                <a:gd name="T19" fmla="*/ 1193 h 2822"/>
                <a:gd name="T20" fmla="*/ 0 w 2173"/>
                <a:gd name="T21" fmla="*/ 2822 h 2822"/>
                <a:gd name="T22" fmla="*/ 2173 w 2173"/>
                <a:gd name="T23" fmla="*/ 2822 h 2822"/>
                <a:gd name="T24" fmla="*/ 2173 w 2173"/>
                <a:gd name="T25" fmla="*/ 832 h 2822"/>
                <a:gd name="T26" fmla="*/ 1372 w 2173"/>
                <a:gd name="T27" fmla="*/ 0 h 2822"/>
                <a:gd name="T28" fmla="*/ 1411 w 2173"/>
                <a:gd name="T29" fmla="*/ 762 h 2822"/>
                <a:gd name="T30" fmla="*/ 1411 w 2173"/>
                <a:gd name="T31" fmla="*/ 377 h 2822"/>
                <a:gd name="T32" fmla="*/ 1783 w 2173"/>
                <a:gd name="T33" fmla="*/ 762 h 2822"/>
                <a:gd name="T34" fmla="*/ 1411 w 2173"/>
                <a:gd name="T35" fmla="*/ 76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3" h="2822">
                  <a:moveTo>
                    <a:pt x="1372" y="0"/>
                  </a:moveTo>
                  <a:lnTo>
                    <a:pt x="621" y="0"/>
                  </a:lnTo>
                  <a:lnTo>
                    <a:pt x="762" y="226"/>
                  </a:lnTo>
                  <a:lnTo>
                    <a:pt x="1242" y="226"/>
                  </a:lnTo>
                  <a:lnTo>
                    <a:pt x="1242" y="931"/>
                  </a:lnTo>
                  <a:lnTo>
                    <a:pt x="1947" y="931"/>
                  </a:lnTo>
                  <a:lnTo>
                    <a:pt x="1947" y="2596"/>
                  </a:lnTo>
                  <a:lnTo>
                    <a:pt x="226" y="2596"/>
                  </a:lnTo>
                  <a:lnTo>
                    <a:pt x="226" y="1217"/>
                  </a:lnTo>
                  <a:lnTo>
                    <a:pt x="0" y="1193"/>
                  </a:lnTo>
                  <a:lnTo>
                    <a:pt x="0" y="2822"/>
                  </a:lnTo>
                  <a:lnTo>
                    <a:pt x="2173" y="2822"/>
                  </a:lnTo>
                  <a:lnTo>
                    <a:pt x="2173" y="832"/>
                  </a:lnTo>
                  <a:lnTo>
                    <a:pt x="1372" y="0"/>
                  </a:lnTo>
                  <a:close/>
                  <a:moveTo>
                    <a:pt x="1411" y="762"/>
                  </a:moveTo>
                  <a:lnTo>
                    <a:pt x="1411" y="377"/>
                  </a:lnTo>
                  <a:lnTo>
                    <a:pt x="1783" y="762"/>
                  </a:lnTo>
                  <a:lnTo>
                    <a:pt x="1411" y="7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52" name="Rectangle 14">
              <a:extLst>
                <a:ext uri="{FF2B5EF4-FFF2-40B4-BE49-F238E27FC236}">
                  <a16:creationId xmlns="" xmlns:a16="http://schemas.microsoft.com/office/drawing/2014/main" id="{315AA949-8DD5-432F-A21E-8AA65EF72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775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53" name="Rectangle 15">
              <a:extLst>
                <a:ext uri="{FF2B5EF4-FFF2-40B4-BE49-F238E27FC236}">
                  <a16:creationId xmlns="" xmlns:a16="http://schemas.microsoft.com/office/drawing/2014/main" id="{C7D48A30-DE70-4362-A76F-D994D0906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865"/>
              <a:ext cx="28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54" name="Rectangle 16">
              <a:extLst>
                <a:ext uri="{FF2B5EF4-FFF2-40B4-BE49-F238E27FC236}">
                  <a16:creationId xmlns="" xmlns:a16="http://schemas.microsoft.com/office/drawing/2014/main" id="{83712460-7E46-4D6A-8654-952721E7B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51" y="1954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55" name="Freeform 17">
              <a:extLst>
                <a:ext uri="{FF2B5EF4-FFF2-40B4-BE49-F238E27FC236}">
                  <a16:creationId xmlns="" xmlns:a16="http://schemas.microsoft.com/office/drawing/2014/main" id="{4C893606-CE9E-48DB-959D-0197243707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97" y="1480"/>
              <a:ext cx="301" cy="311"/>
            </a:xfrm>
            <a:custGeom>
              <a:avLst/>
              <a:gdLst>
                <a:gd name="T0" fmla="*/ 1193 w 1328"/>
                <a:gd name="T1" fmla="*/ 837 h 1373"/>
                <a:gd name="T2" fmla="*/ 1325 w 1328"/>
                <a:gd name="T3" fmla="*/ 485 h 1373"/>
                <a:gd name="T4" fmla="*/ 822 w 1328"/>
                <a:gd name="T5" fmla="*/ 7 h 1373"/>
                <a:gd name="T6" fmla="*/ 342 w 1328"/>
                <a:gd name="T7" fmla="*/ 509 h 1373"/>
                <a:gd name="T8" fmla="*/ 468 w 1328"/>
                <a:gd name="T9" fmla="*/ 828 h 1373"/>
                <a:gd name="T10" fmla="*/ 247 w 1328"/>
                <a:gd name="T11" fmla="*/ 924 h 1373"/>
                <a:gd name="T12" fmla="*/ 26 w 1328"/>
                <a:gd name="T13" fmla="*/ 1160 h 1373"/>
                <a:gd name="T14" fmla="*/ 1 w 1328"/>
                <a:gd name="T15" fmla="*/ 1240 h 1373"/>
                <a:gd name="T16" fmla="*/ 137 w 1328"/>
                <a:gd name="T17" fmla="*/ 1372 h 1373"/>
                <a:gd name="T18" fmla="*/ 216 w 1328"/>
                <a:gd name="T19" fmla="*/ 1343 h 1373"/>
                <a:gd name="T20" fmla="*/ 440 w 1328"/>
                <a:gd name="T21" fmla="*/ 1107 h 1373"/>
                <a:gd name="T22" fmla="*/ 525 w 1328"/>
                <a:gd name="T23" fmla="*/ 884 h 1373"/>
                <a:gd name="T24" fmla="*/ 848 w 1328"/>
                <a:gd name="T25" fmla="*/ 993 h 1373"/>
                <a:gd name="T26" fmla="*/ 1193 w 1328"/>
                <a:gd name="T27" fmla="*/ 837 h 1373"/>
                <a:gd name="T28" fmla="*/ 626 w 1328"/>
                <a:gd name="T29" fmla="*/ 720 h 1373"/>
                <a:gd name="T30" fmla="*/ 532 w 1328"/>
                <a:gd name="T31" fmla="*/ 506 h 1373"/>
                <a:gd name="T32" fmla="*/ 827 w 1328"/>
                <a:gd name="T33" fmla="*/ 197 h 1373"/>
                <a:gd name="T34" fmla="*/ 1135 w 1328"/>
                <a:gd name="T35" fmla="*/ 490 h 1373"/>
                <a:gd name="T36" fmla="*/ 843 w 1328"/>
                <a:gd name="T37" fmla="*/ 803 h 1373"/>
                <a:gd name="T38" fmla="*/ 626 w 1328"/>
                <a:gd name="T39" fmla="*/ 72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8" h="1373">
                  <a:moveTo>
                    <a:pt x="1193" y="837"/>
                  </a:moveTo>
                  <a:cubicBezTo>
                    <a:pt x="1285" y="740"/>
                    <a:pt x="1328" y="613"/>
                    <a:pt x="1325" y="485"/>
                  </a:cubicBezTo>
                  <a:cubicBezTo>
                    <a:pt x="1318" y="220"/>
                    <a:pt x="1087" y="0"/>
                    <a:pt x="822" y="7"/>
                  </a:cubicBezTo>
                  <a:cubicBezTo>
                    <a:pt x="554" y="15"/>
                    <a:pt x="335" y="241"/>
                    <a:pt x="342" y="509"/>
                  </a:cubicBezTo>
                  <a:cubicBezTo>
                    <a:pt x="345" y="624"/>
                    <a:pt x="388" y="737"/>
                    <a:pt x="468" y="828"/>
                  </a:cubicBezTo>
                  <a:lnTo>
                    <a:pt x="247" y="924"/>
                  </a:lnTo>
                  <a:lnTo>
                    <a:pt x="26" y="1160"/>
                  </a:lnTo>
                  <a:cubicBezTo>
                    <a:pt x="8" y="1183"/>
                    <a:pt x="0" y="1212"/>
                    <a:pt x="1" y="1240"/>
                  </a:cubicBezTo>
                  <a:cubicBezTo>
                    <a:pt x="3" y="1311"/>
                    <a:pt x="64" y="1373"/>
                    <a:pt x="137" y="1372"/>
                  </a:cubicBezTo>
                  <a:cubicBezTo>
                    <a:pt x="166" y="1371"/>
                    <a:pt x="192" y="1361"/>
                    <a:pt x="216" y="1343"/>
                  </a:cubicBezTo>
                  <a:lnTo>
                    <a:pt x="440" y="1107"/>
                  </a:lnTo>
                  <a:lnTo>
                    <a:pt x="525" y="884"/>
                  </a:lnTo>
                  <a:cubicBezTo>
                    <a:pt x="619" y="959"/>
                    <a:pt x="733" y="996"/>
                    <a:pt x="848" y="993"/>
                  </a:cubicBezTo>
                  <a:cubicBezTo>
                    <a:pt x="974" y="989"/>
                    <a:pt x="1098" y="937"/>
                    <a:pt x="1193" y="837"/>
                  </a:cubicBezTo>
                  <a:close/>
                  <a:moveTo>
                    <a:pt x="626" y="720"/>
                  </a:moveTo>
                  <a:cubicBezTo>
                    <a:pt x="565" y="662"/>
                    <a:pt x="534" y="585"/>
                    <a:pt x="532" y="506"/>
                  </a:cubicBezTo>
                  <a:cubicBezTo>
                    <a:pt x="528" y="345"/>
                    <a:pt x="661" y="202"/>
                    <a:pt x="827" y="197"/>
                  </a:cubicBezTo>
                  <a:cubicBezTo>
                    <a:pt x="988" y="193"/>
                    <a:pt x="1131" y="326"/>
                    <a:pt x="1135" y="490"/>
                  </a:cubicBezTo>
                  <a:cubicBezTo>
                    <a:pt x="1140" y="658"/>
                    <a:pt x="1006" y="798"/>
                    <a:pt x="843" y="803"/>
                  </a:cubicBezTo>
                  <a:cubicBezTo>
                    <a:pt x="765" y="805"/>
                    <a:pt x="687" y="776"/>
                    <a:pt x="626" y="7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56" name="Freeform 101">
            <a:extLst>
              <a:ext uri="{FF2B5EF4-FFF2-40B4-BE49-F238E27FC236}">
                <a16:creationId xmlns="" xmlns:a16="http://schemas.microsoft.com/office/drawing/2014/main" id="{1AFFD9E8-86AC-4BDF-9FA7-5133CBA48DB2}"/>
              </a:ext>
            </a:extLst>
          </p:cNvPr>
          <p:cNvSpPr>
            <a:spLocks noEditPoints="1"/>
          </p:cNvSpPr>
          <p:nvPr/>
        </p:nvSpPr>
        <p:spPr bwMode="auto">
          <a:xfrm>
            <a:off x="2080343" y="2588883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57" name="Freeform 74">
            <a:extLst>
              <a:ext uri="{FF2B5EF4-FFF2-40B4-BE49-F238E27FC236}">
                <a16:creationId xmlns="" xmlns:a16="http://schemas.microsoft.com/office/drawing/2014/main" id="{E4904165-0B20-43E1-9E89-DA94C95C753C}"/>
              </a:ext>
            </a:extLst>
          </p:cNvPr>
          <p:cNvSpPr>
            <a:spLocks noEditPoints="1"/>
          </p:cNvSpPr>
          <p:nvPr/>
        </p:nvSpPr>
        <p:spPr bwMode="auto">
          <a:xfrm>
            <a:off x="4307127" y="2617570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58" name="Group 15">
            <a:extLst>
              <a:ext uri="{FF2B5EF4-FFF2-40B4-BE49-F238E27FC236}">
                <a16:creationId xmlns="" xmlns:a16="http://schemas.microsoft.com/office/drawing/2014/main" id="{EC076FE2-876A-41F8-BABF-70993B11B1D9}"/>
              </a:ext>
            </a:extLst>
          </p:cNvPr>
          <p:cNvGrpSpPr/>
          <p:nvPr/>
        </p:nvGrpSpPr>
        <p:grpSpPr>
          <a:xfrm>
            <a:off x="6490480" y="5074630"/>
            <a:ext cx="663995" cy="566827"/>
            <a:chOff x="3440113" y="1050925"/>
            <a:chExt cx="390525" cy="333376"/>
          </a:xfrm>
          <a:solidFill>
            <a:srgbClr val="5A6B5B"/>
          </a:solidFill>
        </p:grpSpPr>
        <p:sp>
          <p:nvSpPr>
            <p:cNvPr id="59" name="Freeform 8">
              <a:extLst>
                <a:ext uri="{FF2B5EF4-FFF2-40B4-BE49-F238E27FC236}">
                  <a16:creationId xmlns="" xmlns:a16="http://schemas.microsoft.com/office/drawing/2014/main" id="{2F8CF22C-0243-4BBB-AAD6-7970E7D43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0" name="Rectangle 9">
              <a:extLst>
                <a:ext uri="{FF2B5EF4-FFF2-40B4-BE49-F238E27FC236}">
                  <a16:creationId xmlns="" xmlns:a16="http://schemas.microsoft.com/office/drawing/2014/main" id="{61FCE58D-FB96-4B60-AF1A-4EBBBF440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1" name="Freeform 10">
              <a:extLst>
                <a:ext uri="{FF2B5EF4-FFF2-40B4-BE49-F238E27FC236}">
                  <a16:creationId xmlns="" xmlns:a16="http://schemas.microsoft.com/office/drawing/2014/main" id="{FD166D36-6F57-4D6A-974A-16F284631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2" name="Freeform 11">
              <a:extLst>
                <a:ext uri="{FF2B5EF4-FFF2-40B4-BE49-F238E27FC236}">
                  <a16:creationId xmlns="" xmlns:a16="http://schemas.microsoft.com/office/drawing/2014/main" id="{B74F56F9-9E35-480F-8C84-3CC83FA7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3" name="Freeform 12">
              <a:extLst>
                <a:ext uri="{FF2B5EF4-FFF2-40B4-BE49-F238E27FC236}">
                  <a16:creationId xmlns="" xmlns:a16="http://schemas.microsoft.com/office/drawing/2014/main" id="{ED96FB79-0F55-44C7-BA26-A11432C98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4" name="Freeform 13">
              <a:extLst>
                <a:ext uri="{FF2B5EF4-FFF2-40B4-BE49-F238E27FC236}">
                  <a16:creationId xmlns="" xmlns:a16="http://schemas.microsoft.com/office/drawing/2014/main" id="{887A8BEF-CC91-40DA-B66C-D7489E912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65" name="Group 44">
            <a:extLst>
              <a:ext uri="{FF2B5EF4-FFF2-40B4-BE49-F238E27FC236}">
                <a16:creationId xmlns="" xmlns:a16="http://schemas.microsoft.com/office/drawing/2014/main" id="{2F5FCD88-2226-43BA-A683-A067379811E1}"/>
              </a:ext>
            </a:extLst>
          </p:cNvPr>
          <p:cNvGrpSpPr/>
          <p:nvPr/>
        </p:nvGrpSpPr>
        <p:grpSpPr>
          <a:xfrm>
            <a:off x="1178010" y="2524088"/>
            <a:ext cx="542181" cy="616967"/>
            <a:chOff x="2927811" y="2108124"/>
            <a:chExt cx="361887" cy="411804"/>
          </a:xfrm>
          <a:solidFill>
            <a:srgbClr val="5A6B5B"/>
          </a:solidFill>
        </p:grpSpPr>
        <p:sp>
          <p:nvSpPr>
            <p:cNvPr id="66" name="Freeform 68">
              <a:extLst>
                <a:ext uri="{FF2B5EF4-FFF2-40B4-BE49-F238E27FC236}">
                  <a16:creationId xmlns="" xmlns:a16="http://schemas.microsoft.com/office/drawing/2014/main" id="{1B0376FF-293F-484C-933F-AB85C98998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7" name="Freeform 69">
              <a:extLst>
                <a:ext uri="{FF2B5EF4-FFF2-40B4-BE49-F238E27FC236}">
                  <a16:creationId xmlns="" xmlns:a16="http://schemas.microsoft.com/office/drawing/2014/main" id="{AC7FC3F0-056F-46BC-9A21-AB55B63B5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8" name="Freeform 70">
              <a:extLst>
                <a:ext uri="{FF2B5EF4-FFF2-40B4-BE49-F238E27FC236}">
                  <a16:creationId xmlns="" xmlns:a16="http://schemas.microsoft.com/office/drawing/2014/main" id="{21F30D9A-82A6-41E9-A0F8-684194A42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69" name="Freeform 71">
              <a:extLst>
                <a:ext uri="{FF2B5EF4-FFF2-40B4-BE49-F238E27FC236}">
                  <a16:creationId xmlns="" xmlns:a16="http://schemas.microsoft.com/office/drawing/2014/main" id="{131FF467-60D1-4A87-A4B1-02A0CF2FD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70" name="Group 46">
            <a:extLst>
              <a:ext uri="{FF2B5EF4-FFF2-40B4-BE49-F238E27FC236}">
                <a16:creationId xmlns="" xmlns:a16="http://schemas.microsoft.com/office/drawing/2014/main" id="{08A67FF0-B585-4CFA-B62B-D0A280EFA1D8}"/>
              </a:ext>
            </a:extLst>
          </p:cNvPr>
          <p:cNvGrpSpPr/>
          <p:nvPr/>
        </p:nvGrpSpPr>
        <p:grpSpPr>
          <a:xfrm>
            <a:off x="2124935" y="5081813"/>
            <a:ext cx="633488" cy="552460"/>
            <a:chOff x="5368132" y="3540125"/>
            <a:chExt cx="465138" cy="435769"/>
          </a:xfrm>
          <a:solidFill>
            <a:srgbClr val="5A6B5B"/>
          </a:solidFill>
        </p:grpSpPr>
        <p:sp>
          <p:nvSpPr>
            <p:cNvPr id="71" name="AutoShape 110">
              <a:extLst>
                <a:ext uri="{FF2B5EF4-FFF2-40B4-BE49-F238E27FC236}">
                  <a16:creationId xmlns="" xmlns:a16="http://schemas.microsoft.com/office/drawing/2014/main" id="{8C1ABB3B-4694-4C2B-9DB0-E7E7D5B0B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2" name="AutoShape 111">
              <a:extLst>
                <a:ext uri="{FF2B5EF4-FFF2-40B4-BE49-F238E27FC236}">
                  <a16:creationId xmlns="" xmlns:a16="http://schemas.microsoft.com/office/drawing/2014/main" id="{8D688FF5-F584-423A-8759-C61EC073C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73" name="Group 63">
            <a:extLst>
              <a:ext uri="{FF2B5EF4-FFF2-40B4-BE49-F238E27FC236}">
                <a16:creationId xmlns="" xmlns:a16="http://schemas.microsoft.com/office/drawing/2014/main" id="{58BA404C-68D8-42E9-B3A3-698BAADFEB30}"/>
              </a:ext>
            </a:extLst>
          </p:cNvPr>
          <p:cNvGrpSpPr/>
          <p:nvPr/>
        </p:nvGrpSpPr>
        <p:grpSpPr>
          <a:xfrm>
            <a:off x="3268504" y="5041867"/>
            <a:ext cx="563574" cy="617342"/>
            <a:chOff x="7287419" y="4435475"/>
            <a:chExt cx="464344" cy="465138"/>
          </a:xfrm>
          <a:solidFill>
            <a:srgbClr val="5A6B5B"/>
          </a:solidFill>
        </p:grpSpPr>
        <p:sp>
          <p:nvSpPr>
            <p:cNvPr id="74" name="AutoShape 18">
              <a:extLst>
                <a:ext uri="{FF2B5EF4-FFF2-40B4-BE49-F238E27FC236}">
                  <a16:creationId xmlns="" xmlns:a16="http://schemas.microsoft.com/office/drawing/2014/main" id="{D746C8A9-2FA5-481D-BABA-3E1C24B19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4435475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5" name="AutoShape 19">
              <a:extLst>
                <a:ext uri="{FF2B5EF4-FFF2-40B4-BE49-F238E27FC236}">
                  <a16:creationId xmlns="" xmlns:a16="http://schemas.microsoft.com/office/drawing/2014/main" id="{E1C89F96-0DEC-41DE-8197-67E6BBF68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6" name="AutoShape 20">
              <a:extLst>
                <a:ext uri="{FF2B5EF4-FFF2-40B4-BE49-F238E27FC236}">
                  <a16:creationId xmlns="" xmlns:a16="http://schemas.microsoft.com/office/drawing/2014/main" id="{ADE32CA2-B082-4DAB-9B6C-694166A2F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7" name="AutoShape 21">
              <a:extLst>
                <a:ext uri="{FF2B5EF4-FFF2-40B4-BE49-F238E27FC236}">
                  <a16:creationId xmlns="" xmlns:a16="http://schemas.microsoft.com/office/drawing/2014/main" id="{9619EB73-769B-416A-9D16-B989E0AAB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8" name="AutoShape 22">
              <a:extLst>
                <a:ext uri="{FF2B5EF4-FFF2-40B4-BE49-F238E27FC236}">
                  <a16:creationId xmlns="" xmlns:a16="http://schemas.microsoft.com/office/drawing/2014/main" id="{65E6B7DB-65C5-426D-AA50-8FB99039D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79" name="AutoShape 23">
              <a:extLst>
                <a:ext uri="{FF2B5EF4-FFF2-40B4-BE49-F238E27FC236}">
                  <a16:creationId xmlns="" xmlns:a16="http://schemas.microsoft.com/office/drawing/2014/main" id="{FCC0E746-A637-4DE4-BB97-0481C5939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80" name="AutoShape 24">
              <a:extLst>
                <a:ext uri="{FF2B5EF4-FFF2-40B4-BE49-F238E27FC236}">
                  <a16:creationId xmlns="" xmlns:a16="http://schemas.microsoft.com/office/drawing/2014/main" id="{9D5608CE-FDC1-470A-A326-8041FF187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81" name="AutoShape 25">
              <a:extLst>
                <a:ext uri="{FF2B5EF4-FFF2-40B4-BE49-F238E27FC236}">
                  <a16:creationId xmlns="" xmlns:a16="http://schemas.microsoft.com/office/drawing/2014/main" id="{E505E8A3-07D7-430B-8E0D-74C4C7802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82" name="AutoShape 26">
              <a:extLst>
                <a:ext uri="{FF2B5EF4-FFF2-40B4-BE49-F238E27FC236}">
                  <a16:creationId xmlns="" xmlns:a16="http://schemas.microsoft.com/office/drawing/2014/main" id="{8D8653D8-E6B5-4202-98EE-A25AD47F0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83" name="AutoShape 27">
              <a:extLst>
                <a:ext uri="{FF2B5EF4-FFF2-40B4-BE49-F238E27FC236}">
                  <a16:creationId xmlns="" xmlns:a16="http://schemas.microsoft.com/office/drawing/2014/main" id="{3BC7D858-50CD-458D-A4D7-243240828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84" name="AutoShape 83">
            <a:extLst>
              <a:ext uri="{FF2B5EF4-FFF2-40B4-BE49-F238E27FC236}">
                <a16:creationId xmlns="" xmlns:a16="http://schemas.microsoft.com/office/drawing/2014/main" id="{4B93B86A-A4B5-4E2D-B587-1EE642D6E2C8}"/>
              </a:ext>
            </a:extLst>
          </p:cNvPr>
          <p:cNvSpPr>
            <a:spLocks/>
          </p:cNvSpPr>
          <p:nvPr/>
        </p:nvSpPr>
        <p:spPr bwMode="auto">
          <a:xfrm>
            <a:off x="4318588" y="3921983"/>
            <a:ext cx="589850" cy="387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rgbClr val="5A6B5B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85" name="Freeform 217">
            <a:extLst>
              <a:ext uri="{FF2B5EF4-FFF2-40B4-BE49-F238E27FC236}">
                <a16:creationId xmlns="" xmlns:a16="http://schemas.microsoft.com/office/drawing/2014/main" id="{1034BE70-6734-4D35-A922-D3D6694C2441}"/>
              </a:ext>
            </a:extLst>
          </p:cNvPr>
          <p:cNvSpPr>
            <a:spLocks noEditPoints="1"/>
          </p:cNvSpPr>
          <p:nvPr/>
        </p:nvSpPr>
        <p:spPr bwMode="auto">
          <a:xfrm>
            <a:off x="9448856" y="1494906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86" name="Freeform 178">
            <a:extLst>
              <a:ext uri="{FF2B5EF4-FFF2-40B4-BE49-F238E27FC236}">
                <a16:creationId xmlns="" xmlns:a16="http://schemas.microsoft.com/office/drawing/2014/main" id="{9865850D-1398-4DC8-8B0B-8DEBC4C17B31}"/>
              </a:ext>
            </a:extLst>
          </p:cNvPr>
          <p:cNvSpPr>
            <a:spLocks noEditPoints="1"/>
          </p:cNvSpPr>
          <p:nvPr/>
        </p:nvSpPr>
        <p:spPr bwMode="auto">
          <a:xfrm>
            <a:off x="9354625" y="2597970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87" name="Freeform 34">
            <a:extLst>
              <a:ext uri="{FF2B5EF4-FFF2-40B4-BE49-F238E27FC236}">
                <a16:creationId xmlns="" xmlns:a16="http://schemas.microsoft.com/office/drawing/2014/main" id="{2950692B-09E1-4995-B55C-9FE738370AE2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9449801" y="3908343"/>
            <a:ext cx="525662" cy="41446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88" name="Group 89">
            <a:extLst>
              <a:ext uri="{FF2B5EF4-FFF2-40B4-BE49-F238E27FC236}">
                <a16:creationId xmlns="" xmlns:a16="http://schemas.microsoft.com/office/drawing/2014/main" id="{37E0EC3E-94DF-4B0D-AC19-1F6B1D16313D}"/>
              </a:ext>
            </a:extLst>
          </p:cNvPr>
          <p:cNvGrpSpPr/>
          <p:nvPr/>
        </p:nvGrpSpPr>
        <p:grpSpPr>
          <a:xfrm>
            <a:off x="7540028" y="3778318"/>
            <a:ext cx="401165" cy="674514"/>
            <a:chOff x="6627813" y="1292225"/>
            <a:chExt cx="503238" cy="846138"/>
          </a:xfrm>
          <a:solidFill>
            <a:srgbClr val="5A6B5B"/>
          </a:solidFill>
        </p:grpSpPr>
        <p:sp>
          <p:nvSpPr>
            <p:cNvPr id="89" name="Freeform 17">
              <a:extLst>
                <a:ext uri="{FF2B5EF4-FFF2-40B4-BE49-F238E27FC236}">
                  <a16:creationId xmlns="" xmlns:a16="http://schemas.microsoft.com/office/drawing/2014/main" id="{7393CFFE-7527-49D8-B9B0-2608A66C67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90" name="Freeform 18">
              <a:extLst>
                <a:ext uri="{FF2B5EF4-FFF2-40B4-BE49-F238E27FC236}">
                  <a16:creationId xmlns="" xmlns:a16="http://schemas.microsoft.com/office/drawing/2014/main" id="{00B4A477-4D0D-4E28-BEBD-4293C727DD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91" name="Freeform 19">
              <a:extLst>
                <a:ext uri="{FF2B5EF4-FFF2-40B4-BE49-F238E27FC236}">
                  <a16:creationId xmlns="" xmlns:a16="http://schemas.microsoft.com/office/drawing/2014/main" id="{483396AE-B416-4499-B0B9-E7C707E174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92" name="Freeform 20">
              <a:extLst>
                <a:ext uri="{FF2B5EF4-FFF2-40B4-BE49-F238E27FC236}">
                  <a16:creationId xmlns="" xmlns:a16="http://schemas.microsoft.com/office/drawing/2014/main" id="{98A71736-E481-4DC6-AA4F-EC0141C03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A0196090-CBF1-4F04-8CBE-6083FAEBB271}"/>
              </a:ext>
            </a:extLst>
          </p:cNvPr>
          <p:cNvGrpSpPr/>
          <p:nvPr/>
        </p:nvGrpSpPr>
        <p:grpSpPr>
          <a:xfrm>
            <a:off x="9426412" y="5091919"/>
            <a:ext cx="661832" cy="484347"/>
            <a:chOff x="1848569" y="1794469"/>
            <a:chExt cx="490776" cy="359163"/>
          </a:xfrm>
          <a:solidFill>
            <a:srgbClr val="5A6B5B"/>
          </a:solidFill>
        </p:grpSpPr>
        <p:sp>
          <p:nvSpPr>
            <p:cNvPr id="94" name="任意多边形 85">
              <a:extLst>
                <a:ext uri="{FF2B5EF4-FFF2-40B4-BE49-F238E27FC236}">
                  <a16:creationId xmlns="" xmlns:a16="http://schemas.microsoft.com/office/drawing/2014/main" id="{71A10919-75A8-427F-A52B-006D4FDD3313}"/>
                </a:ext>
              </a:extLst>
            </p:cNvPr>
            <p:cNvSpPr/>
            <p:nvPr/>
          </p:nvSpPr>
          <p:spPr>
            <a:xfrm>
              <a:off x="1863082" y="1857702"/>
              <a:ext cx="390290" cy="295930"/>
            </a:xfrm>
            <a:custGeom>
              <a:avLst/>
              <a:gdLst>
                <a:gd name="connsiteX0" fmla="*/ 96105 w 628567"/>
                <a:gd name="connsiteY0" fmla="*/ 192304 h 476598"/>
                <a:gd name="connsiteX1" fmla="*/ 96105 w 628567"/>
                <a:gd name="connsiteY1" fmla="*/ 476598 h 476598"/>
                <a:gd name="connsiteX2" fmla="*/ 0 w 628567"/>
                <a:gd name="connsiteY2" fmla="*/ 476598 h 476598"/>
                <a:gd name="connsiteX3" fmla="*/ 0 w 628567"/>
                <a:gd name="connsiteY3" fmla="*/ 267440 h 476598"/>
                <a:gd name="connsiteX4" fmla="*/ 451079 w 628567"/>
                <a:gd name="connsiteY4" fmla="*/ 149738 h 476598"/>
                <a:gd name="connsiteX5" fmla="*/ 451079 w 628567"/>
                <a:gd name="connsiteY5" fmla="*/ 476598 h 476598"/>
                <a:gd name="connsiteX6" fmla="*/ 354974 w 628567"/>
                <a:gd name="connsiteY6" fmla="*/ 476598 h 476598"/>
                <a:gd name="connsiteX7" fmla="*/ 354974 w 628567"/>
                <a:gd name="connsiteY7" fmla="*/ 196833 h 476598"/>
                <a:gd name="connsiteX8" fmla="*/ 357633 w 628567"/>
                <a:gd name="connsiteY8" fmla="*/ 200277 h 476598"/>
                <a:gd name="connsiteX9" fmla="*/ 359009 w 628567"/>
                <a:gd name="connsiteY9" fmla="*/ 199214 h 476598"/>
                <a:gd name="connsiteX10" fmla="*/ 372907 w 628567"/>
                <a:gd name="connsiteY10" fmla="*/ 215687 h 476598"/>
                <a:gd name="connsiteX11" fmla="*/ 255352 w 628567"/>
                <a:gd name="connsiteY11" fmla="*/ 67803 h 476598"/>
                <a:gd name="connsiteX12" fmla="*/ 273592 w 628567"/>
                <a:gd name="connsiteY12" fmla="*/ 91427 h 476598"/>
                <a:gd name="connsiteX13" fmla="*/ 273592 w 628567"/>
                <a:gd name="connsiteY13" fmla="*/ 476598 h 476598"/>
                <a:gd name="connsiteX14" fmla="*/ 177487 w 628567"/>
                <a:gd name="connsiteY14" fmla="*/ 476598 h 476598"/>
                <a:gd name="connsiteX15" fmla="*/ 177487 w 628567"/>
                <a:gd name="connsiteY15" fmla="*/ 128679 h 476598"/>
                <a:gd name="connsiteX16" fmla="*/ 628567 w 628567"/>
                <a:gd name="connsiteY16" fmla="*/ 0 h 476598"/>
                <a:gd name="connsiteX17" fmla="*/ 628567 w 628567"/>
                <a:gd name="connsiteY17" fmla="*/ 476598 h 476598"/>
                <a:gd name="connsiteX18" fmla="*/ 532462 w 628567"/>
                <a:gd name="connsiteY18" fmla="*/ 476598 h 476598"/>
                <a:gd name="connsiteX19" fmla="*/ 532462 w 628567"/>
                <a:gd name="connsiteY19" fmla="*/ 81079 h 4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5" name="任意多边形 86">
              <a:extLst>
                <a:ext uri="{FF2B5EF4-FFF2-40B4-BE49-F238E27FC236}">
                  <a16:creationId xmlns="" xmlns:a16="http://schemas.microsoft.com/office/drawing/2014/main" id="{A0F349CE-08AA-4694-B0D8-B07F2131D3F7}"/>
                </a:ext>
              </a:extLst>
            </p:cNvPr>
            <p:cNvSpPr/>
            <p:nvPr/>
          </p:nvSpPr>
          <p:spPr>
            <a:xfrm rot="13790841">
              <a:off x="1992773" y="1650265"/>
              <a:ext cx="202367" cy="490776"/>
            </a:xfrm>
            <a:custGeom>
              <a:avLst/>
              <a:gdLst>
                <a:gd name="connsiteX0" fmla="*/ 97660 w 325915"/>
                <a:gd name="connsiteY0" fmla="*/ 790400 h 790400"/>
                <a:gd name="connsiteX1" fmla="*/ 0 w 325915"/>
                <a:gd name="connsiteY1" fmla="*/ 664808 h 790400"/>
                <a:gd name="connsiteX2" fmla="*/ 70970 w 325915"/>
                <a:gd name="connsiteY2" fmla="*/ 664808 h 790400"/>
                <a:gd name="connsiteX3" fmla="*/ 70970 w 325915"/>
                <a:gd name="connsiteY3" fmla="*/ 320500 h 790400"/>
                <a:gd name="connsiteX4" fmla="*/ 92523 w 325915"/>
                <a:gd name="connsiteY4" fmla="*/ 320500 h 790400"/>
                <a:gd name="connsiteX5" fmla="*/ 92598 w 325915"/>
                <a:gd name="connsiteY5" fmla="*/ 318763 h 790400"/>
                <a:gd name="connsiteX6" fmla="*/ 259805 w 325915"/>
                <a:gd name="connsiteY6" fmla="*/ 326009 h 790400"/>
                <a:gd name="connsiteX7" fmla="*/ 271953 w 325915"/>
                <a:gd name="connsiteY7" fmla="*/ 0 h 790400"/>
                <a:gd name="connsiteX8" fmla="*/ 325915 w 325915"/>
                <a:gd name="connsiteY8" fmla="*/ 2011 h 790400"/>
                <a:gd name="connsiteX9" fmla="*/ 311729 w 325915"/>
                <a:gd name="connsiteY9" fmla="*/ 382747 h 790400"/>
                <a:gd name="connsiteX10" fmla="*/ 257766 w 325915"/>
                <a:gd name="connsiteY10" fmla="*/ 380736 h 790400"/>
                <a:gd name="connsiteX11" fmla="*/ 257794 w 325915"/>
                <a:gd name="connsiteY11" fmla="*/ 379973 h 790400"/>
                <a:gd name="connsiteX12" fmla="*/ 124349 w 325915"/>
                <a:gd name="connsiteY12" fmla="*/ 374190 h 790400"/>
                <a:gd name="connsiteX13" fmla="*/ 124349 w 325915"/>
                <a:gd name="connsiteY13" fmla="*/ 664808 h 790400"/>
                <a:gd name="connsiteX14" fmla="*/ 195319 w 325915"/>
                <a:gd name="connsiteY14" fmla="*/ 664808 h 7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6" name="Freeform 148">
            <a:extLst>
              <a:ext uri="{FF2B5EF4-FFF2-40B4-BE49-F238E27FC236}">
                <a16:creationId xmlns="" xmlns:a16="http://schemas.microsoft.com/office/drawing/2014/main" id="{029EB589-6D00-4DD0-A804-C1C610B1C4CD}"/>
              </a:ext>
            </a:extLst>
          </p:cNvPr>
          <p:cNvSpPr>
            <a:spLocks noEditPoints="1"/>
          </p:cNvSpPr>
          <p:nvPr/>
        </p:nvSpPr>
        <p:spPr bwMode="auto">
          <a:xfrm>
            <a:off x="8381658" y="1404556"/>
            <a:ext cx="493872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97" name="AutoShape 81">
            <a:extLst>
              <a:ext uri="{FF2B5EF4-FFF2-40B4-BE49-F238E27FC236}">
                <a16:creationId xmlns="" xmlns:a16="http://schemas.microsoft.com/office/drawing/2014/main" id="{B99938B2-9970-48C9-9AD5-CFA4B2BCBC9B}"/>
              </a:ext>
            </a:extLst>
          </p:cNvPr>
          <p:cNvSpPr>
            <a:spLocks/>
          </p:cNvSpPr>
          <p:nvPr/>
        </p:nvSpPr>
        <p:spPr bwMode="auto">
          <a:xfrm>
            <a:off x="8343837" y="2515948"/>
            <a:ext cx="535398" cy="535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rgbClr val="5A6B5B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98" name="Freeform 13">
            <a:extLst>
              <a:ext uri="{FF2B5EF4-FFF2-40B4-BE49-F238E27FC236}">
                <a16:creationId xmlns="" xmlns:a16="http://schemas.microsoft.com/office/drawing/2014/main" id="{36862DCA-A5F1-4F8C-851B-F708E55EFDEF}"/>
              </a:ext>
            </a:extLst>
          </p:cNvPr>
          <p:cNvSpPr>
            <a:spLocks noEditPoints="1"/>
          </p:cNvSpPr>
          <p:nvPr/>
        </p:nvSpPr>
        <p:spPr bwMode="auto">
          <a:xfrm>
            <a:off x="8381658" y="3811892"/>
            <a:ext cx="569202" cy="509519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99" name="Freeform 120">
            <a:extLst>
              <a:ext uri="{FF2B5EF4-FFF2-40B4-BE49-F238E27FC236}">
                <a16:creationId xmlns="" xmlns:a16="http://schemas.microsoft.com/office/drawing/2014/main" id="{32EEB3C3-4868-4823-B0BE-53F216BE37BD}"/>
              </a:ext>
            </a:extLst>
          </p:cNvPr>
          <p:cNvSpPr>
            <a:spLocks noEditPoints="1"/>
          </p:cNvSpPr>
          <p:nvPr/>
        </p:nvSpPr>
        <p:spPr bwMode="auto">
          <a:xfrm>
            <a:off x="10452473" y="1465713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100" name="Freeform 158">
            <a:extLst>
              <a:ext uri="{FF2B5EF4-FFF2-40B4-BE49-F238E27FC236}">
                <a16:creationId xmlns="" xmlns:a16="http://schemas.microsoft.com/office/drawing/2014/main" id="{717B0C6B-9F59-4CF2-8CC9-FB69C30C2A04}"/>
              </a:ext>
            </a:extLst>
          </p:cNvPr>
          <p:cNvSpPr>
            <a:spLocks noEditPoints="1"/>
          </p:cNvSpPr>
          <p:nvPr/>
        </p:nvSpPr>
        <p:spPr bwMode="auto">
          <a:xfrm>
            <a:off x="10452987" y="2607192"/>
            <a:ext cx="525885" cy="45075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101" name="Group 36">
            <a:extLst>
              <a:ext uri="{FF2B5EF4-FFF2-40B4-BE49-F238E27FC236}">
                <a16:creationId xmlns="" xmlns:a16="http://schemas.microsoft.com/office/drawing/2014/main" id="{A868C139-6024-4C2A-963D-D9576E54A987}"/>
              </a:ext>
            </a:extLst>
          </p:cNvPr>
          <p:cNvGrpSpPr/>
          <p:nvPr/>
        </p:nvGrpSpPr>
        <p:grpSpPr>
          <a:xfrm>
            <a:off x="7531320" y="5027156"/>
            <a:ext cx="443823" cy="661775"/>
            <a:chOff x="4669866" y="3800264"/>
            <a:chExt cx="279527" cy="416797"/>
          </a:xfrm>
          <a:solidFill>
            <a:srgbClr val="5A6B5B"/>
          </a:solidFill>
        </p:grpSpPr>
        <p:sp>
          <p:nvSpPr>
            <p:cNvPr id="102" name="Freeform 141">
              <a:extLst>
                <a:ext uri="{FF2B5EF4-FFF2-40B4-BE49-F238E27FC236}">
                  <a16:creationId xmlns="" xmlns:a16="http://schemas.microsoft.com/office/drawing/2014/main" id="{D5622B81-1AAE-43B3-B158-E6BF51C49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03" name="Rectangle 142">
              <a:extLst>
                <a:ext uri="{FF2B5EF4-FFF2-40B4-BE49-F238E27FC236}">
                  <a16:creationId xmlns="" xmlns:a16="http://schemas.microsoft.com/office/drawing/2014/main" id="{FE1C50B8-B2F0-4AA4-A463-B8812534C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04" name="Freeform 143">
              <a:extLst>
                <a:ext uri="{FF2B5EF4-FFF2-40B4-BE49-F238E27FC236}">
                  <a16:creationId xmlns="" xmlns:a16="http://schemas.microsoft.com/office/drawing/2014/main" id="{E365AADF-B989-4237-924E-708D497A1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05" name="Freeform 144">
              <a:extLst>
                <a:ext uri="{FF2B5EF4-FFF2-40B4-BE49-F238E27FC236}">
                  <a16:creationId xmlns="" xmlns:a16="http://schemas.microsoft.com/office/drawing/2014/main" id="{80FE9590-5F2E-439F-B399-E0FC3C828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106" name="Group 102">
            <a:extLst>
              <a:ext uri="{FF2B5EF4-FFF2-40B4-BE49-F238E27FC236}">
                <a16:creationId xmlns="" xmlns:a16="http://schemas.microsoft.com/office/drawing/2014/main" id="{A4BC79BF-EA88-48F5-93DB-3AC478F9D1B0}"/>
              </a:ext>
            </a:extLst>
          </p:cNvPr>
          <p:cNvGrpSpPr/>
          <p:nvPr/>
        </p:nvGrpSpPr>
        <p:grpSpPr>
          <a:xfrm>
            <a:off x="1236991" y="3834489"/>
            <a:ext cx="424219" cy="562173"/>
            <a:chOff x="5441157" y="4440238"/>
            <a:chExt cx="319088" cy="465138"/>
          </a:xfrm>
          <a:solidFill>
            <a:srgbClr val="5A6B5B"/>
          </a:solidFill>
        </p:grpSpPr>
        <p:sp>
          <p:nvSpPr>
            <p:cNvPr id="107" name="AutoShape 97">
              <a:extLst>
                <a:ext uri="{FF2B5EF4-FFF2-40B4-BE49-F238E27FC236}">
                  <a16:creationId xmlns="" xmlns:a16="http://schemas.microsoft.com/office/drawing/2014/main" id="{5E766DBD-D340-48B1-9F4E-A2F669B2A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08" name="AutoShape 98">
              <a:extLst>
                <a:ext uri="{FF2B5EF4-FFF2-40B4-BE49-F238E27FC236}">
                  <a16:creationId xmlns="" xmlns:a16="http://schemas.microsoft.com/office/drawing/2014/main" id="{B6AF513C-69C4-4DCD-98C3-4D306B05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09" name="AutoShape 99">
              <a:extLst>
                <a:ext uri="{FF2B5EF4-FFF2-40B4-BE49-F238E27FC236}">
                  <a16:creationId xmlns="" xmlns:a16="http://schemas.microsoft.com/office/drawing/2014/main" id="{FDF32E89-0493-42D5-B543-B3D1202DA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110" name="Freeform 17">
            <a:extLst>
              <a:ext uri="{FF2B5EF4-FFF2-40B4-BE49-F238E27FC236}">
                <a16:creationId xmlns="" xmlns:a16="http://schemas.microsoft.com/office/drawing/2014/main" id="{888342AA-6118-4CF5-9751-79036E17D078}"/>
              </a:ext>
            </a:extLst>
          </p:cNvPr>
          <p:cNvSpPr>
            <a:spLocks noEditPoints="1"/>
          </p:cNvSpPr>
          <p:nvPr/>
        </p:nvSpPr>
        <p:spPr bwMode="auto">
          <a:xfrm>
            <a:off x="4379913" y="5085661"/>
            <a:ext cx="525221" cy="544764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11" name="Group 84">
            <a:extLst>
              <a:ext uri="{FF2B5EF4-FFF2-40B4-BE49-F238E27FC236}">
                <a16:creationId xmlns="" xmlns:a16="http://schemas.microsoft.com/office/drawing/2014/main" id="{D861D291-BF89-497C-BB39-EE63C13443B5}"/>
              </a:ext>
            </a:extLst>
          </p:cNvPr>
          <p:cNvGrpSpPr/>
          <p:nvPr/>
        </p:nvGrpSpPr>
        <p:grpSpPr>
          <a:xfrm>
            <a:off x="8441834" y="5006270"/>
            <a:ext cx="373519" cy="703546"/>
            <a:chOff x="8085138" y="1274763"/>
            <a:chExt cx="463550" cy="873125"/>
          </a:xfrm>
          <a:solidFill>
            <a:srgbClr val="5A6B5B"/>
          </a:solidFill>
        </p:grpSpPr>
        <p:sp>
          <p:nvSpPr>
            <p:cNvPr id="112" name="Freeform 13">
              <a:extLst>
                <a:ext uri="{FF2B5EF4-FFF2-40B4-BE49-F238E27FC236}">
                  <a16:creationId xmlns="" xmlns:a16="http://schemas.microsoft.com/office/drawing/2014/main" id="{11824D6F-BF3D-4642-B8FF-9A5E088BB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3" name="Freeform 14">
              <a:extLst>
                <a:ext uri="{FF2B5EF4-FFF2-40B4-BE49-F238E27FC236}">
                  <a16:creationId xmlns="" xmlns:a16="http://schemas.microsoft.com/office/drawing/2014/main" id="{2EF8CE2C-C51E-4F65-A2AB-D5B6CE486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4" name="Freeform 15">
              <a:extLst>
                <a:ext uri="{FF2B5EF4-FFF2-40B4-BE49-F238E27FC236}">
                  <a16:creationId xmlns="" xmlns:a16="http://schemas.microsoft.com/office/drawing/2014/main" id="{A817BB62-C4F7-474E-9E04-4C9C03F56E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5" name="Freeform 16">
              <a:extLst>
                <a:ext uri="{FF2B5EF4-FFF2-40B4-BE49-F238E27FC236}">
                  <a16:creationId xmlns="" xmlns:a16="http://schemas.microsoft.com/office/drawing/2014/main" id="{12FD06B0-C275-4170-8E54-C8249BDC8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116" name="Group 23">
            <a:extLst>
              <a:ext uri="{FF2B5EF4-FFF2-40B4-BE49-F238E27FC236}">
                <a16:creationId xmlns="" xmlns:a16="http://schemas.microsoft.com/office/drawing/2014/main" id="{E3B4B41A-3BD5-4D8F-ACFE-B46C99A3E3DD}"/>
              </a:ext>
            </a:extLst>
          </p:cNvPr>
          <p:cNvGrpSpPr/>
          <p:nvPr/>
        </p:nvGrpSpPr>
        <p:grpSpPr>
          <a:xfrm rot="5400000">
            <a:off x="5395983" y="5113221"/>
            <a:ext cx="489644" cy="489644"/>
            <a:chOff x="7287419" y="2577307"/>
            <a:chExt cx="464344" cy="464344"/>
          </a:xfrm>
          <a:solidFill>
            <a:srgbClr val="5A6B5B"/>
          </a:solidFill>
        </p:grpSpPr>
        <p:sp>
          <p:nvSpPr>
            <p:cNvPr id="117" name="AutoShape 56">
              <a:extLst>
                <a:ext uri="{FF2B5EF4-FFF2-40B4-BE49-F238E27FC236}">
                  <a16:creationId xmlns="" xmlns:a16="http://schemas.microsoft.com/office/drawing/2014/main" id="{7E64BC53-AE86-4563-84B3-AD7D05BEC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8" name="AutoShape 57">
              <a:extLst>
                <a:ext uri="{FF2B5EF4-FFF2-40B4-BE49-F238E27FC236}">
                  <a16:creationId xmlns="" xmlns:a16="http://schemas.microsoft.com/office/drawing/2014/main" id="{5126B3EC-50A9-4B85-8A44-272AA49FF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  <p:sp>
          <p:nvSpPr>
            <p:cNvPr id="119" name="AutoShape 58">
              <a:extLst>
                <a:ext uri="{FF2B5EF4-FFF2-40B4-BE49-F238E27FC236}">
                  <a16:creationId xmlns="" xmlns:a16="http://schemas.microsoft.com/office/drawing/2014/main" id="{95C958FB-602A-4823-9160-7FBCFF91C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等线" panose="020F0502020204030204"/>
                <a:cs typeface="+mn-ea"/>
                <a:sym typeface="+mn-lt"/>
              </a:endParaRPr>
            </a:p>
          </p:txBody>
        </p:sp>
      </p:grpSp>
      <p:sp>
        <p:nvSpPr>
          <p:cNvPr id="120" name="Freeform 11">
            <a:extLst>
              <a:ext uri="{FF2B5EF4-FFF2-40B4-BE49-F238E27FC236}">
                <a16:creationId xmlns="" xmlns:a16="http://schemas.microsoft.com/office/drawing/2014/main" id="{D0E2DF2E-0D0C-4FCD-8509-1B6639A5A9B4}"/>
              </a:ext>
            </a:extLst>
          </p:cNvPr>
          <p:cNvSpPr>
            <a:spLocks/>
          </p:cNvSpPr>
          <p:nvPr/>
        </p:nvSpPr>
        <p:spPr bwMode="auto">
          <a:xfrm>
            <a:off x="1154165" y="5015720"/>
            <a:ext cx="556140" cy="554824"/>
          </a:xfrm>
          <a:custGeom>
            <a:avLst/>
            <a:gdLst>
              <a:gd name="T0" fmla="*/ 208 w 358"/>
              <a:gd name="T1" fmla="*/ 207 h 357"/>
              <a:gd name="T2" fmla="*/ 126 w 358"/>
              <a:gd name="T3" fmla="*/ 255 h 357"/>
              <a:gd name="T4" fmla="*/ 46 w 358"/>
              <a:gd name="T5" fmla="*/ 253 h 357"/>
              <a:gd name="T6" fmla="*/ 56 w 358"/>
              <a:gd name="T7" fmla="*/ 334 h 357"/>
              <a:gd name="T8" fmla="*/ 251 w 358"/>
              <a:gd name="T9" fmla="*/ 250 h 357"/>
              <a:gd name="T10" fmla="*/ 335 w 358"/>
              <a:gd name="T11" fmla="*/ 55 h 357"/>
              <a:gd name="T12" fmla="*/ 254 w 358"/>
              <a:gd name="T13" fmla="*/ 45 h 357"/>
              <a:gd name="T14" fmla="*/ 256 w 358"/>
              <a:gd name="T15" fmla="*/ 125 h 357"/>
              <a:gd name="T16" fmla="*/ 208 w 358"/>
              <a:gd name="T17" fmla="*/ 20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8" h="357">
                <a:moveTo>
                  <a:pt x="208" y="207"/>
                </a:moveTo>
                <a:cubicBezTo>
                  <a:pt x="177" y="239"/>
                  <a:pt x="140" y="269"/>
                  <a:pt x="126" y="255"/>
                </a:cubicBezTo>
                <a:cubicBezTo>
                  <a:pt x="105" y="234"/>
                  <a:pt x="92" y="216"/>
                  <a:pt x="46" y="253"/>
                </a:cubicBezTo>
                <a:cubicBezTo>
                  <a:pt x="0" y="290"/>
                  <a:pt x="36" y="314"/>
                  <a:pt x="56" y="334"/>
                </a:cubicBezTo>
                <a:cubicBezTo>
                  <a:pt x="79" y="357"/>
                  <a:pt x="165" y="335"/>
                  <a:pt x="251" y="250"/>
                </a:cubicBezTo>
                <a:cubicBezTo>
                  <a:pt x="336" y="165"/>
                  <a:pt x="358" y="78"/>
                  <a:pt x="335" y="55"/>
                </a:cubicBezTo>
                <a:cubicBezTo>
                  <a:pt x="315" y="35"/>
                  <a:pt x="290" y="0"/>
                  <a:pt x="254" y="45"/>
                </a:cubicBezTo>
                <a:cubicBezTo>
                  <a:pt x="217" y="91"/>
                  <a:pt x="235" y="104"/>
                  <a:pt x="256" y="125"/>
                </a:cubicBezTo>
                <a:cubicBezTo>
                  <a:pt x="270" y="139"/>
                  <a:pt x="240" y="176"/>
                  <a:pt x="208" y="207"/>
                </a:cubicBezTo>
                <a:close/>
              </a:path>
            </a:pathLst>
          </a:custGeom>
          <a:solidFill>
            <a:srgbClr val="5A6B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121" name="Freeform 116">
            <a:extLst>
              <a:ext uri="{FF2B5EF4-FFF2-40B4-BE49-F238E27FC236}">
                <a16:creationId xmlns="" xmlns:a16="http://schemas.microsoft.com/office/drawing/2014/main" id="{57152DCA-0760-49FE-9B29-6094E5D3440A}"/>
              </a:ext>
            </a:extLst>
          </p:cNvPr>
          <p:cNvSpPr>
            <a:spLocks noEditPoints="1"/>
          </p:cNvSpPr>
          <p:nvPr/>
        </p:nvSpPr>
        <p:spPr bwMode="auto">
          <a:xfrm>
            <a:off x="10417587" y="5117445"/>
            <a:ext cx="596685" cy="481197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  <p:grpSp>
        <p:nvGrpSpPr>
          <p:cNvPr id="122" name="Group 12">
            <a:extLst>
              <a:ext uri="{FF2B5EF4-FFF2-40B4-BE49-F238E27FC236}">
                <a16:creationId xmlns="" xmlns:a16="http://schemas.microsoft.com/office/drawing/2014/main" id="{CFEBB0A4-6960-4ED9-AA95-9D5B3C0215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17367" y="3775243"/>
            <a:ext cx="597124" cy="541640"/>
            <a:chOff x="2535" y="1120"/>
            <a:chExt cx="635" cy="576"/>
          </a:xfrm>
          <a:solidFill>
            <a:srgbClr val="5A6B5B"/>
          </a:solidFill>
        </p:grpSpPr>
        <p:sp>
          <p:nvSpPr>
            <p:cNvPr id="123" name="Freeform 13">
              <a:extLst>
                <a:ext uri="{FF2B5EF4-FFF2-40B4-BE49-F238E27FC236}">
                  <a16:creationId xmlns="" xmlns:a16="http://schemas.microsoft.com/office/drawing/2014/main" id="{9E628838-0006-4F94-AD53-EEB44F69C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4" name="Freeform 14">
              <a:extLst>
                <a:ext uri="{FF2B5EF4-FFF2-40B4-BE49-F238E27FC236}">
                  <a16:creationId xmlns="" xmlns:a16="http://schemas.microsoft.com/office/drawing/2014/main" id="{17E0B809-BA59-4F6C-8250-35598BA0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5" name="Freeform 15">
              <a:extLst>
                <a:ext uri="{FF2B5EF4-FFF2-40B4-BE49-F238E27FC236}">
                  <a16:creationId xmlns="" xmlns:a16="http://schemas.microsoft.com/office/drawing/2014/main" id="{6BAFF767-1305-40E1-83C0-3CD4AC4A8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6" name="Freeform 16">
              <a:extLst>
                <a:ext uri="{FF2B5EF4-FFF2-40B4-BE49-F238E27FC236}">
                  <a16:creationId xmlns="" xmlns:a16="http://schemas.microsoft.com/office/drawing/2014/main" id="{9078CA6F-3E20-46B3-AC74-4CB688655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7" name="Freeform 17">
              <a:extLst>
                <a:ext uri="{FF2B5EF4-FFF2-40B4-BE49-F238E27FC236}">
                  <a16:creationId xmlns="" xmlns:a16="http://schemas.microsoft.com/office/drawing/2014/main" id="{26C52F4F-10C5-4BF8-90D5-7CEF2791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8" name="Freeform 18">
              <a:extLst>
                <a:ext uri="{FF2B5EF4-FFF2-40B4-BE49-F238E27FC236}">
                  <a16:creationId xmlns="" xmlns:a16="http://schemas.microsoft.com/office/drawing/2014/main" id="{D1D002C5-2B78-4138-A694-DC1BC73FB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9" name="Freeform 19">
              <a:extLst>
                <a:ext uri="{FF2B5EF4-FFF2-40B4-BE49-F238E27FC236}">
                  <a16:creationId xmlns="" xmlns:a16="http://schemas.microsoft.com/office/drawing/2014/main" id="{96A272C3-FF84-45C1-9064-58CF9E5F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0" name="Freeform 110">
            <a:extLst>
              <a:ext uri="{FF2B5EF4-FFF2-40B4-BE49-F238E27FC236}">
                <a16:creationId xmlns="" xmlns:a16="http://schemas.microsoft.com/office/drawing/2014/main" id="{14BF52F1-FEFB-437F-90A4-285E4CDDFBF7}"/>
              </a:ext>
            </a:extLst>
          </p:cNvPr>
          <p:cNvSpPr>
            <a:spLocks noEditPoints="1"/>
          </p:cNvSpPr>
          <p:nvPr/>
        </p:nvSpPr>
        <p:spPr bwMode="auto">
          <a:xfrm>
            <a:off x="5405940" y="3842994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rgbClr val="5A6B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9640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j0fqyiwb">
      <a:majorFont>
        <a:latin typeface="Microsoft YaHei" panose="020F0302020204030204"/>
        <a:ea typeface="HYPPTiJ"/>
        <a:cs typeface=""/>
      </a:majorFont>
      <a:minorFont>
        <a:latin typeface="Microsoft YaHei" panose="020F0502020204030204"/>
        <a:ea typeface="HYPPTiJ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icbaasw3">
    <a:majorFont>
      <a:latin typeface="Microsoft YaHei"/>
      <a:ea typeface="Microsoft YaHei"/>
      <a:cs typeface=""/>
    </a:majorFont>
    <a:minorFont>
      <a:latin typeface="Microsoft YaHei"/>
      <a:ea typeface="Microsoft YaHei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861</Words>
  <Application>Microsoft Office PowerPoint</Application>
  <PresentationFormat>宽屏</PresentationFormat>
  <Paragraphs>86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宋体</vt:lpstr>
      <vt:lpstr>Arial</vt:lpstr>
      <vt:lpstr>华康少女文字W5(P)</vt:lpstr>
      <vt:lpstr>Calibri</vt:lpstr>
      <vt:lpstr>方正舒体</vt:lpstr>
      <vt:lpstr>HYPPTiJ</vt:lpstr>
      <vt:lpstr>Times New Roman</vt:lpstr>
      <vt:lpstr>等线</vt:lpstr>
      <vt:lpstr>方正清刻本悦宋简体</vt:lpstr>
      <vt:lpstr>微软雅黑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</dc:creator>
  <cp:lastModifiedBy>admin</cp:lastModifiedBy>
  <cp:revision>106</cp:revision>
  <dcterms:created xsi:type="dcterms:W3CDTF">2018-04-28T10:17:30Z</dcterms:created>
  <dcterms:modified xsi:type="dcterms:W3CDTF">2018-09-22T10:02:52Z</dcterms:modified>
</cp:coreProperties>
</file>