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0" r:id="rId9"/>
    <p:sldId id="267" r:id="rId10"/>
    <p:sldId id="268" r:id="rId11"/>
    <p:sldId id="269" r:id="rId12"/>
    <p:sldId id="261" r:id="rId13"/>
    <p:sldId id="270" r:id="rId14"/>
    <p:sldId id="262" r:id="rId15"/>
    <p:sldId id="271" r:id="rId16"/>
    <p:sldId id="25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/通用格式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title pos="t" align="ctr" overlay="0">
      <cx:tx>
        <cx:txData>
          <cx:v>图表标题</cx:v>
        </cx:txData>
      </cx:tx>
      <cx:txPr>
        <a:bodyPr spcFirstLastPara="1" vertOverflow="ellipsis" wrap="square" lIns="0" tIns="0" rIns="0" bIns="0" anchor="ctr" anchorCtr="1"/>
        <a:lstStyle/>
        <a:p>
          <a:pPr algn="ctr">
            <a:defRPr>
              <a:solidFill>
                <a:schemeClr val="bg1"/>
              </a:solidFill>
            </a:defRPr>
          </a:pPr>
          <a:r>
            <a:rPr lang="zh-CN" dirty="0">
              <a:solidFill>
                <a:schemeClr val="tx1"/>
              </a:solidFill>
            </a:rPr>
            <a:t>图表标题</a:t>
          </a:r>
        </a:p>
      </cx:txPr>
    </cx:title>
    <cx:plotArea>
      <cx:plotAreaRegion>
        <cx:series layoutId="clusteredColumn" uniqueId="{E8DA5A78-C0DA-47C1-A23E-EA41B0EAF2D7}">
          <cx:tx>
            <cx:txData>
              <cx:f>Sheet1!$A$1</cx:f>
              <cx:v>系列 1</cx:v>
            </cx:txData>
          </cx:tx>
          <cx:spPr>
            <a:solidFill>
              <a:srgbClr val="3F8089"/>
            </a:solidFill>
            <a:ln>
              <a:noFill/>
            </a:ln>
          </cx:spPr>
          <cx:dataId val="0"/>
          <cx:layoutPr>
            <cx:binning intervalClosed="r"/>
          </cx:layoutPr>
        </cx:series>
      </cx:plotAreaRegion>
      <cx:axis id="0">
        <cx:catScaling gapWidth="0"/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chemeClr val="bg1"/>
                </a:solidFill>
              </a:defRPr>
            </a:pPr>
            <a:endParaRPr lang="zh-CN">
              <a:solidFill>
                <a:schemeClr val="bg1"/>
              </a:solidFill>
            </a:endParaRPr>
          </a:p>
        </cx:txPr>
      </cx:axis>
      <cx:axis id="1">
        <cx:valScaling/>
        <cx:majorGridlines/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chemeClr val="tx1"/>
                </a:solidFill>
              </a:defRPr>
            </a:pPr>
            <a:endParaRPr lang="zh-CN" altLang="en-US">
              <a:solidFill>
                <a:schemeClr val="tx1"/>
              </a:solidFill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2018/9/23/Sun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9AD226-4796-4A7C-9459-EA4CE3E5BB66}"/>
              </a:ext>
            </a:extLst>
          </p:cNvPr>
          <p:cNvSpPr/>
          <p:nvPr/>
        </p:nvSpPr>
        <p:spPr>
          <a:xfrm>
            <a:off x="3267076" y="3793645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043D1E-3001-4777-A37B-F48FEA47408F}"/>
              </a:ext>
            </a:extLst>
          </p:cNvPr>
          <p:cNvSpPr/>
          <p:nvPr/>
        </p:nvSpPr>
        <p:spPr>
          <a:xfrm>
            <a:off x="3267075" y="2104116"/>
            <a:ext cx="5657849" cy="496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总结计划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工作汇报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商业计划书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产品发布会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13D34D-A645-49BF-86CE-FF63A8F78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511" y="1993868"/>
            <a:ext cx="8553429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7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B8E38A69-C893-4758-B509-91BB5EE3953F}"/>
              </a:ext>
            </a:extLst>
          </p:cNvPr>
          <p:cNvGrpSpPr/>
          <p:nvPr/>
        </p:nvGrpSpPr>
        <p:grpSpPr>
          <a:xfrm>
            <a:off x="923987" y="2601048"/>
            <a:ext cx="2500574" cy="2502966"/>
            <a:chOff x="710010" y="3276600"/>
            <a:chExt cx="2500574" cy="2502966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81C9988-97B5-44FA-A21F-CCB2C134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038" y="3276600"/>
              <a:ext cx="884237" cy="884238"/>
            </a:xfrm>
            <a:prstGeom prst="ellipse">
              <a:avLst/>
            </a:prstGeom>
            <a:solidFill>
              <a:schemeClr val="tx1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id="{D3180518-42DA-4EFC-9FAB-1E1A64E4C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038" y="3473448"/>
              <a:ext cx="8842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65">
              <a:extLst>
                <a:ext uri="{FF2B5EF4-FFF2-40B4-BE49-F238E27FC236}">
                  <a16:creationId xmlns:a16="http://schemas.microsoft.com/office/drawing/2014/main" id="{0519C0F4-5886-4AF6-9523-3837DF600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3728" y="4717997"/>
              <a:ext cx="23968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4FF0AD0-3893-4D2F-A1C0-7BAAAE1E2A2F}"/>
                </a:ext>
              </a:extLst>
            </p:cNvPr>
            <p:cNvSpPr/>
            <p:nvPr/>
          </p:nvSpPr>
          <p:spPr>
            <a:xfrm>
              <a:off x="710010" y="5176516"/>
              <a:ext cx="2500574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2A736A0-6CD0-48C9-88B6-391D8DB7A718}"/>
              </a:ext>
            </a:extLst>
          </p:cNvPr>
          <p:cNvGrpSpPr/>
          <p:nvPr/>
        </p:nvGrpSpPr>
        <p:grpSpPr>
          <a:xfrm>
            <a:off x="3500699" y="2601048"/>
            <a:ext cx="2500574" cy="2499478"/>
            <a:chOff x="3459835" y="3276600"/>
            <a:chExt cx="2500574" cy="249947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A03FB8D-035D-4917-B66C-15A1D630E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838" y="3276600"/>
              <a:ext cx="884237" cy="884238"/>
            </a:xfrm>
            <a:prstGeom prst="ellipse">
              <a:avLst/>
            </a:prstGeom>
            <a:solidFill>
              <a:schemeClr val="tx1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4E35853-69D9-4CF0-81AE-2138B61A1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043" y="3473447"/>
              <a:ext cx="8842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65">
              <a:extLst>
                <a:ext uri="{FF2B5EF4-FFF2-40B4-BE49-F238E27FC236}">
                  <a16:creationId xmlns:a16="http://schemas.microsoft.com/office/drawing/2014/main" id="{EDAF62E0-2BF9-4B20-9705-EB0BB0BEE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3553" y="4714509"/>
              <a:ext cx="23968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75B0886-2B6E-464E-9861-A27537C7FA8B}"/>
                </a:ext>
              </a:extLst>
            </p:cNvPr>
            <p:cNvSpPr/>
            <p:nvPr/>
          </p:nvSpPr>
          <p:spPr>
            <a:xfrm>
              <a:off x="3459835" y="5173028"/>
              <a:ext cx="2500574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14CBF01-E33A-4306-8423-B466B91B8F3E}"/>
              </a:ext>
            </a:extLst>
          </p:cNvPr>
          <p:cNvGrpSpPr/>
          <p:nvPr/>
        </p:nvGrpSpPr>
        <p:grpSpPr>
          <a:xfrm>
            <a:off x="6102466" y="2664516"/>
            <a:ext cx="2500574" cy="2439498"/>
            <a:chOff x="6207362" y="3276600"/>
            <a:chExt cx="2500574" cy="2439498"/>
          </a:xfrm>
        </p:grpSpPr>
        <p:sp>
          <p:nvSpPr>
            <p:cNvPr id="15" name="椭圆 8">
              <a:extLst>
                <a:ext uri="{FF2B5EF4-FFF2-40B4-BE49-F238E27FC236}">
                  <a16:creationId xmlns:a16="http://schemas.microsoft.com/office/drawing/2014/main" id="{3F451B4C-33D8-4375-9F07-B3310EFEC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638" y="3276600"/>
              <a:ext cx="884237" cy="884238"/>
            </a:xfrm>
            <a:prstGeom prst="ellipse">
              <a:avLst/>
            </a:prstGeom>
            <a:solidFill>
              <a:schemeClr val="tx1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文本框 10">
              <a:extLst>
                <a:ext uri="{FF2B5EF4-FFF2-40B4-BE49-F238E27FC236}">
                  <a16:creationId xmlns:a16="http://schemas.microsoft.com/office/drawing/2014/main" id="{7CC8F53E-45E5-4D6D-83A9-30D960735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466" y="3473447"/>
              <a:ext cx="8842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65">
              <a:extLst>
                <a:ext uri="{FF2B5EF4-FFF2-40B4-BE49-F238E27FC236}">
                  <a16:creationId xmlns:a16="http://schemas.microsoft.com/office/drawing/2014/main" id="{2DFABEA2-1FC8-4F2C-982C-B0EF0256F8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1080" y="4654529"/>
              <a:ext cx="23968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DE6909-FDFF-4A1D-9D00-A1E802352FC1}"/>
                </a:ext>
              </a:extLst>
            </p:cNvPr>
            <p:cNvSpPr/>
            <p:nvPr/>
          </p:nvSpPr>
          <p:spPr>
            <a:xfrm>
              <a:off x="6207362" y="5113048"/>
              <a:ext cx="2500574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3762AFE-52D1-401B-A26F-221FB272F9A1}"/>
              </a:ext>
            </a:extLst>
          </p:cNvPr>
          <p:cNvGrpSpPr/>
          <p:nvPr/>
        </p:nvGrpSpPr>
        <p:grpSpPr>
          <a:xfrm>
            <a:off x="8735851" y="2664516"/>
            <a:ext cx="2500574" cy="2426246"/>
            <a:chOff x="6207362" y="3276600"/>
            <a:chExt cx="2500574" cy="2426246"/>
          </a:xfrm>
        </p:grpSpPr>
        <p:sp>
          <p:nvSpPr>
            <p:cNvPr id="20" name="椭圆 8">
              <a:extLst>
                <a:ext uri="{FF2B5EF4-FFF2-40B4-BE49-F238E27FC236}">
                  <a16:creationId xmlns:a16="http://schemas.microsoft.com/office/drawing/2014/main" id="{43D482A3-4FCB-4ED0-9C8A-73BB02589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638" y="3276600"/>
              <a:ext cx="884237" cy="884238"/>
            </a:xfrm>
            <a:prstGeom prst="ellipse">
              <a:avLst/>
            </a:prstGeom>
            <a:solidFill>
              <a:schemeClr val="tx1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10">
              <a:extLst>
                <a:ext uri="{FF2B5EF4-FFF2-40B4-BE49-F238E27FC236}">
                  <a16:creationId xmlns:a16="http://schemas.microsoft.com/office/drawing/2014/main" id="{322D24B5-0BB5-42B5-ADA5-2E3EA5108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466" y="3473447"/>
              <a:ext cx="8842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65">
              <a:extLst>
                <a:ext uri="{FF2B5EF4-FFF2-40B4-BE49-F238E27FC236}">
                  <a16:creationId xmlns:a16="http://schemas.microsoft.com/office/drawing/2014/main" id="{BD650FAD-69C9-48FA-B2FE-FF80CBD97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1080" y="4641277"/>
              <a:ext cx="23968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AA0936-4DE8-4851-95CB-229F7BB3D28C}"/>
                </a:ext>
              </a:extLst>
            </p:cNvPr>
            <p:cNvSpPr/>
            <p:nvPr/>
          </p:nvSpPr>
          <p:spPr>
            <a:xfrm>
              <a:off x="6207362" y="5099796"/>
              <a:ext cx="2500574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616B1062-FECE-49EC-908C-82E8CCE21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932" y="1427137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  <a:r>
              <a:rPr lang="en-US" altLang="zh-CN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/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connect</a:t>
            </a:r>
            <a:endParaRPr lang="zh-CN" altLang="en-US" sz="40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613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178A833-C76B-43CC-A0EA-C908AC49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97" y="2169259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0 1/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part  one</a:t>
            </a:r>
            <a:endParaRPr lang="zh-CN" altLang="en-US" sz="40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4DFE9C0-6B74-4660-924A-E6DD490EEB54}"/>
              </a:ext>
            </a:extLst>
          </p:cNvPr>
          <p:cNvSpPr/>
          <p:nvPr/>
        </p:nvSpPr>
        <p:spPr>
          <a:xfrm>
            <a:off x="3285467" y="314396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</p:spTree>
    <p:extLst>
      <p:ext uri="{BB962C8B-B14F-4D97-AF65-F5344CB8AC3E}">
        <p14:creationId xmlns:p14="http://schemas.microsoft.com/office/powerpoint/2010/main" val="344771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52">
            <a:extLst>
              <a:ext uri="{FF2B5EF4-FFF2-40B4-BE49-F238E27FC236}">
                <a16:creationId xmlns:a16="http://schemas.microsoft.com/office/drawing/2014/main" id="{CEB073C3-5C62-487B-B519-668990AFC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097" y="4724412"/>
            <a:ext cx="579437" cy="579617"/>
          </a:xfrm>
          <a:prstGeom prst="ellipse">
            <a:avLst/>
          </a:prstGeom>
          <a:solidFill>
            <a:srgbClr val="3F8089"/>
          </a:solidFill>
          <a:ln>
            <a:noFill/>
          </a:ln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Oval 53">
            <a:extLst>
              <a:ext uri="{FF2B5EF4-FFF2-40B4-BE49-F238E27FC236}">
                <a16:creationId xmlns:a16="http://schemas.microsoft.com/office/drawing/2014/main" id="{748075DC-5010-420A-B034-3804165F1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4133" y="4724412"/>
            <a:ext cx="579438" cy="579617"/>
          </a:xfrm>
          <a:prstGeom prst="ellipse">
            <a:avLst/>
          </a:prstGeom>
          <a:solidFill>
            <a:srgbClr val="3F8089"/>
          </a:solidFill>
          <a:ln>
            <a:noFill/>
          </a:ln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Oval 54">
            <a:extLst>
              <a:ext uri="{FF2B5EF4-FFF2-40B4-BE49-F238E27FC236}">
                <a16:creationId xmlns:a16="http://schemas.microsoft.com/office/drawing/2014/main" id="{FD618CE6-22AF-4292-88A8-AD8C40ADD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583" y="4724412"/>
            <a:ext cx="579438" cy="579617"/>
          </a:xfrm>
          <a:prstGeom prst="ellipse">
            <a:avLst/>
          </a:prstGeom>
          <a:solidFill>
            <a:srgbClr val="3F8089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Group 55">
            <a:extLst>
              <a:ext uri="{FF2B5EF4-FFF2-40B4-BE49-F238E27FC236}">
                <a16:creationId xmlns:a16="http://schemas.microsoft.com/office/drawing/2014/main" id="{DEF67F35-4260-43DE-87EE-D63CEDA3A0CA}"/>
              </a:ext>
            </a:extLst>
          </p:cNvPr>
          <p:cNvGrpSpPr/>
          <p:nvPr/>
        </p:nvGrpSpPr>
        <p:grpSpPr bwMode="auto">
          <a:xfrm>
            <a:off x="4258084" y="4883211"/>
            <a:ext cx="201613" cy="255667"/>
            <a:chOff x="0" y="0"/>
            <a:chExt cx="127" cy="161"/>
          </a:xfrm>
        </p:grpSpPr>
        <p:sp>
          <p:nvSpPr>
            <p:cNvPr id="9" name="Freeform 56">
              <a:extLst>
                <a:ext uri="{FF2B5EF4-FFF2-40B4-BE49-F238E27FC236}">
                  <a16:creationId xmlns:a16="http://schemas.microsoft.com/office/drawing/2014/main" id="{71797D17-B061-4980-A23D-7D437CAEE11C}"/>
                </a:ext>
              </a:extLst>
            </p:cNvPr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76D152F4-8C89-4D84-AB81-B7324AA60312}"/>
                </a:ext>
              </a:extLst>
            </p:cNvPr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Freeform 58">
              <a:extLst>
                <a:ext uri="{FF2B5EF4-FFF2-40B4-BE49-F238E27FC236}">
                  <a16:creationId xmlns:a16="http://schemas.microsoft.com/office/drawing/2014/main" id="{79E8C9CC-F389-403F-B8A6-D6E73902C8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Freeform 59">
              <a:extLst>
                <a:ext uri="{FF2B5EF4-FFF2-40B4-BE49-F238E27FC236}">
                  <a16:creationId xmlns:a16="http://schemas.microsoft.com/office/drawing/2014/main" id="{9FD2B257-AAB9-40CF-8259-E405C117CC05}"/>
                </a:ext>
              </a:extLst>
            </p:cNvPr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60">
              <a:extLst>
                <a:ext uri="{FF2B5EF4-FFF2-40B4-BE49-F238E27FC236}">
                  <a16:creationId xmlns:a16="http://schemas.microsoft.com/office/drawing/2014/main" id="{AE2BE5BD-68E3-4EEA-A523-8CFBA591A39A}"/>
                </a:ext>
              </a:extLst>
            </p:cNvPr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Group 61">
            <a:extLst>
              <a:ext uri="{FF2B5EF4-FFF2-40B4-BE49-F238E27FC236}">
                <a16:creationId xmlns:a16="http://schemas.microsoft.com/office/drawing/2014/main" id="{1C6770B7-A3A7-4F6C-9DF4-36A8B544EE3A}"/>
              </a:ext>
            </a:extLst>
          </p:cNvPr>
          <p:cNvGrpSpPr/>
          <p:nvPr/>
        </p:nvGrpSpPr>
        <p:grpSpPr bwMode="auto">
          <a:xfrm>
            <a:off x="3292884" y="4883211"/>
            <a:ext cx="258763" cy="258843"/>
            <a:chOff x="0" y="0"/>
            <a:chExt cx="163" cy="163"/>
          </a:xfrm>
        </p:grpSpPr>
        <p:sp>
          <p:nvSpPr>
            <p:cNvPr id="15" name="Freeform 62">
              <a:extLst>
                <a:ext uri="{FF2B5EF4-FFF2-40B4-BE49-F238E27FC236}">
                  <a16:creationId xmlns:a16="http://schemas.microsoft.com/office/drawing/2014/main" id="{F86245BA-A309-4A32-98E4-1C8CB3F1A9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Freeform 63">
              <a:extLst>
                <a:ext uri="{FF2B5EF4-FFF2-40B4-BE49-F238E27FC236}">
                  <a16:creationId xmlns:a16="http://schemas.microsoft.com/office/drawing/2014/main" id="{FBC39C02-909D-401C-B4A5-AFEFB28D37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Group 64">
            <a:extLst>
              <a:ext uri="{FF2B5EF4-FFF2-40B4-BE49-F238E27FC236}">
                <a16:creationId xmlns:a16="http://schemas.microsoft.com/office/drawing/2014/main" id="{DDD05149-77A4-4137-8E86-E0E06346BD64}"/>
              </a:ext>
            </a:extLst>
          </p:cNvPr>
          <p:cNvGrpSpPr/>
          <p:nvPr/>
        </p:nvGrpSpPr>
        <p:grpSpPr bwMode="auto">
          <a:xfrm>
            <a:off x="2361022" y="4886387"/>
            <a:ext cx="255587" cy="255667"/>
            <a:chOff x="0" y="0"/>
            <a:chExt cx="161" cy="161"/>
          </a:xfrm>
        </p:grpSpPr>
        <p:sp>
          <p:nvSpPr>
            <p:cNvPr id="18" name="Freeform 65">
              <a:extLst>
                <a:ext uri="{FF2B5EF4-FFF2-40B4-BE49-F238E27FC236}">
                  <a16:creationId xmlns:a16="http://schemas.microsoft.com/office/drawing/2014/main" id="{1B57536D-810F-4E49-BD1C-1DC230A5B4C8}"/>
                </a:ext>
              </a:extLst>
            </p:cNvPr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Freeform 66">
              <a:extLst>
                <a:ext uri="{FF2B5EF4-FFF2-40B4-BE49-F238E27FC236}">
                  <a16:creationId xmlns:a16="http://schemas.microsoft.com/office/drawing/2014/main" id="{C8513FDC-9D80-433F-9FBD-132DD79BDCFF}"/>
                </a:ext>
              </a:extLst>
            </p:cNvPr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657095A9-C694-4EA4-A665-AE85B9470048}"/>
              </a:ext>
            </a:extLst>
          </p:cNvPr>
          <p:cNvSpPr/>
          <p:nvPr/>
        </p:nvSpPr>
        <p:spPr>
          <a:xfrm>
            <a:off x="1313694" y="1428166"/>
            <a:ext cx="4505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THIS IS A ART TEMPLATE ,THANK YOU WATCHING THIS ONE 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3">
            <a:extLst>
              <a:ext uri="{FF2B5EF4-FFF2-40B4-BE49-F238E27FC236}">
                <a16:creationId xmlns:a16="http://schemas.microsoft.com/office/drawing/2014/main" id="{8BAEC65F-1099-4CFB-9BB1-34AE91917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459" y="1966925"/>
            <a:ext cx="4523497" cy="258532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</a:t>
            </a:r>
          </a:p>
          <a:p>
            <a:pPr eaLnBrk="1" hangingPunct="1">
              <a:lnSpc>
                <a:spcPct val="150000"/>
              </a:lnSpc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 hours that hours that Just for today I will try to live through this day only and not tackle my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CF4881C-9F2B-4D00-985B-6582822BFC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200" y="1578548"/>
            <a:ext cx="4958933" cy="330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1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7EB0AF-BCCC-4CE2-8419-D46FBF7A0978}"/>
              </a:ext>
            </a:extLst>
          </p:cNvPr>
          <p:cNvSpPr txBox="1"/>
          <p:nvPr/>
        </p:nvSpPr>
        <p:spPr>
          <a:xfrm>
            <a:off x="1663658" y="1532939"/>
            <a:ext cx="1374082" cy="707886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4202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0 1</a:t>
            </a:r>
            <a:endParaRPr lang="zh-CN" altLang="en-US" sz="4000" b="1" dirty="0">
              <a:solidFill>
                <a:srgbClr val="24202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78F55C-0950-4621-8BF2-26E9B0321BD6}"/>
              </a:ext>
            </a:extLst>
          </p:cNvPr>
          <p:cNvSpPr txBox="1"/>
          <p:nvPr/>
        </p:nvSpPr>
        <p:spPr>
          <a:xfrm>
            <a:off x="1663658" y="2580481"/>
            <a:ext cx="1374082" cy="707886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4202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0 2</a:t>
            </a:r>
            <a:endParaRPr lang="zh-CN" altLang="en-US" sz="4000" b="1" dirty="0">
              <a:solidFill>
                <a:srgbClr val="24202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5ED3E1-0C57-4EFF-BF68-4922A46F67B6}"/>
              </a:ext>
            </a:extLst>
          </p:cNvPr>
          <p:cNvSpPr txBox="1"/>
          <p:nvPr/>
        </p:nvSpPr>
        <p:spPr>
          <a:xfrm>
            <a:off x="1663658" y="3628023"/>
            <a:ext cx="1374082" cy="707886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4202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0 3</a:t>
            </a:r>
            <a:endParaRPr lang="zh-CN" altLang="en-US" sz="4000" b="1" dirty="0">
              <a:solidFill>
                <a:srgbClr val="24202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E1C746-CF3A-4532-81D5-48DECD21435A}"/>
              </a:ext>
            </a:extLst>
          </p:cNvPr>
          <p:cNvSpPr txBox="1"/>
          <p:nvPr/>
        </p:nvSpPr>
        <p:spPr>
          <a:xfrm>
            <a:off x="1663658" y="4675565"/>
            <a:ext cx="1374082" cy="707886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4202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0 4</a:t>
            </a:r>
            <a:endParaRPr lang="zh-CN" altLang="en-US" sz="4000" b="1" dirty="0">
              <a:solidFill>
                <a:srgbClr val="24202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295918EF-AF98-4E50-9387-A153EF2A4AB7}"/>
              </a:ext>
            </a:extLst>
          </p:cNvPr>
          <p:cNvSpPr txBox="1"/>
          <p:nvPr/>
        </p:nvSpPr>
        <p:spPr>
          <a:xfrm>
            <a:off x="3441536" y="1566067"/>
            <a:ext cx="7043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91B56492-2DF4-49C6-837D-6B02A20ABF59}"/>
              </a:ext>
            </a:extLst>
          </p:cNvPr>
          <p:cNvSpPr txBox="1"/>
          <p:nvPr/>
        </p:nvSpPr>
        <p:spPr>
          <a:xfrm>
            <a:off x="3441536" y="2573253"/>
            <a:ext cx="7043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23D9E8F-47E3-48A8-B5D1-338A6E7B83F2}"/>
              </a:ext>
            </a:extLst>
          </p:cNvPr>
          <p:cNvSpPr txBox="1"/>
          <p:nvPr/>
        </p:nvSpPr>
        <p:spPr>
          <a:xfrm>
            <a:off x="3409620" y="3608524"/>
            <a:ext cx="7043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11B31AA1-553D-4218-8FFD-1359E999696C}"/>
              </a:ext>
            </a:extLst>
          </p:cNvPr>
          <p:cNvSpPr txBox="1"/>
          <p:nvPr/>
        </p:nvSpPr>
        <p:spPr>
          <a:xfrm>
            <a:off x="3441536" y="4615710"/>
            <a:ext cx="7043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</a:t>
            </a:r>
          </a:p>
        </p:txBody>
      </p:sp>
    </p:spTree>
    <p:extLst>
      <p:ext uri="{BB962C8B-B14F-4D97-AF65-F5344CB8AC3E}">
        <p14:creationId xmlns:p14="http://schemas.microsoft.com/office/powerpoint/2010/main" val="399802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90E27885-3909-442B-990A-BE427F1573CA}"/>
              </a:ext>
            </a:extLst>
          </p:cNvPr>
          <p:cNvSpPr txBox="1">
            <a:spLocks/>
          </p:cNvSpPr>
          <p:nvPr/>
        </p:nvSpPr>
        <p:spPr>
          <a:xfrm>
            <a:off x="2386645" y="2128643"/>
            <a:ext cx="3828564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 击 即 可 添 加 标 题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E1B2EF8D-65E5-4EAE-9CB7-86D3CEECEB8E}"/>
              </a:ext>
            </a:extLst>
          </p:cNvPr>
          <p:cNvSpPr txBox="1">
            <a:spLocks/>
          </p:cNvSpPr>
          <p:nvPr/>
        </p:nvSpPr>
        <p:spPr>
          <a:xfrm>
            <a:off x="2372357" y="2655253"/>
            <a:ext cx="3616011" cy="746239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58A006F1-6A17-41A1-9C30-FCBD148C8167}"/>
              </a:ext>
            </a:extLst>
          </p:cNvPr>
          <p:cNvSpPr txBox="1">
            <a:spLocks/>
          </p:cNvSpPr>
          <p:nvPr/>
        </p:nvSpPr>
        <p:spPr>
          <a:xfrm>
            <a:off x="7314807" y="2144957"/>
            <a:ext cx="3828564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 击 即 可 添 加 标 题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A320E13D-7A23-4541-B655-6E04694B69E1}"/>
              </a:ext>
            </a:extLst>
          </p:cNvPr>
          <p:cNvSpPr txBox="1">
            <a:spLocks/>
          </p:cNvSpPr>
          <p:nvPr/>
        </p:nvSpPr>
        <p:spPr>
          <a:xfrm>
            <a:off x="7300518" y="2669980"/>
            <a:ext cx="3616011" cy="703376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81937A0-413B-4F0F-9E84-2A9F1FBCD4B4}"/>
              </a:ext>
            </a:extLst>
          </p:cNvPr>
          <p:cNvSpPr txBox="1">
            <a:spLocks/>
          </p:cNvSpPr>
          <p:nvPr/>
        </p:nvSpPr>
        <p:spPr>
          <a:xfrm>
            <a:off x="2346958" y="4035261"/>
            <a:ext cx="3120387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 击 即 可 添 加 标 题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0B179B5-04E8-41AA-9E30-CBD544A13122}"/>
              </a:ext>
            </a:extLst>
          </p:cNvPr>
          <p:cNvSpPr txBox="1">
            <a:spLocks/>
          </p:cNvSpPr>
          <p:nvPr/>
        </p:nvSpPr>
        <p:spPr>
          <a:xfrm>
            <a:off x="2332669" y="4561872"/>
            <a:ext cx="3781540" cy="619150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6837076-0AEB-493D-831D-0BC5C81560D1}"/>
              </a:ext>
            </a:extLst>
          </p:cNvPr>
          <p:cNvSpPr txBox="1">
            <a:spLocks/>
          </p:cNvSpPr>
          <p:nvPr/>
        </p:nvSpPr>
        <p:spPr>
          <a:xfrm>
            <a:off x="7275119" y="4051575"/>
            <a:ext cx="3828564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 击 即 可 添 加 标 题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BEA4EB98-2358-4A4B-ADEA-EA24E3E154DB}"/>
              </a:ext>
            </a:extLst>
          </p:cNvPr>
          <p:cNvSpPr txBox="1">
            <a:spLocks/>
          </p:cNvSpPr>
          <p:nvPr/>
        </p:nvSpPr>
        <p:spPr>
          <a:xfrm>
            <a:off x="7260831" y="4576598"/>
            <a:ext cx="3616011" cy="576287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468AA58-1D45-4616-B7C5-5A0234D10C98}"/>
              </a:ext>
            </a:extLst>
          </p:cNvPr>
          <p:cNvGrpSpPr/>
          <p:nvPr/>
        </p:nvGrpSpPr>
        <p:grpSpPr>
          <a:xfrm>
            <a:off x="1310770" y="2048606"/>
            <a:ext cx="921908" cy="927452"/>
            <a:chOff x="2318977" y="-704739"/>
            <a:chExt cx="921908" cy="927452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2B2B907-25D8-4547-ADCC-1FC04674BCE0}"/>
                </a:ext>
              </a:extLst>
            </p:cNvPr>
            <p:cNvSpPr/>
            <p:nvPr/>
          </p:nvSpPr>
          <p:spPr bwMode="auto">
            <a:xfrm rot="21396492">
              <a:off x="2318977" y="-704739"/>
              <a:ext cx="921908" cy="905492"/>
            </a:xfrm>
            <a:prstGeom prst="ellipse">
              <a:avLst/>
            </a:prstGeom>
            <a:solidFill>
              <a:srgbClr val="3F8089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Text Placeholder 12">
              <a:extLst>
                <a:ext uri="{FF2B5EF4-FFF2-40B4-BE49-F238E27FC236}">
                  <a16:creationId xmlns:a16="http://schemas.microsoft.com/office/drawing/2014/main" id="{5D353425-D7D1-4A5A-B692-3DCB404FB87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02315" y="-566274"/>
              <a:ext cx="422275" cy="788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3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en-GB" altLang="zh-CN" sz="3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0B4AB2-A10E-4C57-B7F9-A6116425B36C}"/>
              </a:ext>
            </a:extLst>
          </p:cNvPr>
          <p:cNvGrpSpPr/>
          <p:nvPr/>
        </p:nvGrpSpPr>
        <p:grpSpPr>
          <a:xfrm>
            <a:off x="6217104" y="2044655"/>
            <a:ext cx="921908" cy="945179"/>
            <a:chOff x="4130829" y="922184"/>
            <a:chExt cx="921908" cy="945179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D231C39E-929A-4681-860C-CE84C1B95084}"/>
                </a:ext>
              </a:extLst>
            </p:cNvPr>
            <p:cNvSpPr/>
            <p:nvPr/>
          </p:nvSpPr>
          <p:spPr bwMode="auto">
            <a:xfrm>
              <a:off x="4130829" y="922184"/>
              <a:ext cx="921908" cy="905492"/>
            </a:xfrm>
            <a:prstGeom prst="ellipse">
              <a:avLst/>
            </a:prstGeom>
            <a:solidFill>
              <a:srgbClr val="3F8089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Text Placeholder 12">
              <a:extLst>
                <a:ext uri="{FF2B5EF4-FFF2-40B4-BE49-F238E27FC236}">
                  <a16:creationId xmlns:a16="http://schemas.microsoft.com/office/drawing/2014/main" id="{5582ECDA-7989-4561-9245-3BD2D445655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89726" y="1079963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3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en-GB" altLang="zh-CN" sz="3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767E511-7049-4832-83A0-132905297400}"/>
              </a:ext>
            </a:extLst>
          </p:cNvPr>
          <p:cNvGrpSpPr/>
          <p:nvPr/>
        </p:nvGrpSpPr>
        <p:grpSpPr>
          <a:xfrm>
            <a:off x="1349449" y="3995370"/>
            <a:ext cx="921908" cy="960477"/>
            <a:chOff x="6576468" y="-704739"/>
            <a:chExt cx="921908" cy="960477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F0105E36-F92A-4901-9CCF-1EE4AE4B119F}"/>
                </a:ext>
              </a:extLst>
            </p:cNvPr>
            <p:cNvSpPr/>
            <p:nvPr/>
          </p:nvSpPr>
          <p:spPr bwMode="auto">
            <a:xfrm>
              <a:off x="6576468" y="-704739"/>
              <a:ext cx="921908" cy="9054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Text Placeholder 12">
              <a:extLst>
                <a:ext uri="{FF2B5EF4-FFF2-40B4-BE49-F238E27FC236}">
                  <a16:creationId xmlns:a16="http://schemas.microsoft.com/office/drawing/2014/main" id="{A24919D3-D901-4650-A603-BC83D2BEBC2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51043" y="-533250"/>
              <a:ext cx="420688" cy="78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3000" dirty="0">
                  <a:solidFill>
                    <a:srgbClr val="32261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endParaRPr lang="en-GB" altLang="zh-CN" sz="3000" dirty="0">
                <a:solidFill>
                  <a:srgbClr val="32261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2E1AED4-907B-4067-9470-678F1777923D}"/>
              </a:ext>
            </a:extLst>
          </p:cNvPr>
          <p:cNvGrpSpPr/>
          <p:nvPr/>
        </p:nvGrpSpPr>
        <p:grpSpPr>
          <a:xfrm>
            <a:off x="6226566" y="3969338"/>
            <a:ext cx="921908" cy="964104"/>
            <a:chOff x="9050947" y="872281"/>
            <a:chExt cx="921908" cy="964104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CA4CD7DC-F4EA-471A-B4AF-33FE177B2488}"/>
                </a:ext>
              </a:extLst>
            </p:cNvPr>
            <p:cNvSpPr/>
            <p:nvPr/>
          </p:nvSpPr>
          <p:spPr bwMode="auto">
            <a:xfrm>
              <a:off x="9050947" y="872281"/>
              <a:ext cx="921908" cy="905492"/>
            </a:xfrm>
            <a:prstGeom prst="ellipse">
              <a:avLst/>
            </a:prstGeom>
            <a:solidFill>
              <a:srgbClr val="3F8089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Text Placeholder 12">
              <a:extLst>
                <a:ext uri="{FF2B5EF4-FFF2-40B4-BE49-F238E27FC236}">
                  <a16:creationId xmlns:a16="http://schemas.microsoft.com/office/drawing/2014/main" id="{147654A0-8915-417E-94B3-1B5439D5AA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84906" y="1048985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3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endParaRPr lang="en-GB" altLang="zh-CN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756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EF1A00D-2F6E-46F4-86A4-E75A11C1F960}"/>
              </a:ext>
            </a:extLst>
          </p:cNvPr>
          <p:cNvGrpSpPr/>
          <p:nvPr/>
        </p:nvGrpSpPr>
        <p:grpSpPr>
          <a:xfrm>
            <a:off x="6232283" y="1826223"/>
            <a:ext cx="4634500" cy="1499117"/>
            <a:chOff x="6533149" y="2947482"/>
            <a:chExt cx="4634500" cy="149911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BC3CC2A-D44D-4F5B-99DF-351AFA364AB8}"/>
                </a:ext>
              </a:extLst>
            </p:cNvPr>
            <p:cNvGrpSpPr/>
            <p:nvPr/>
          </p:nvGrpSpPr>
          <p:grpSpPr>
            <a:xfrm>
              <a:off x="6533149" y="2947482"/>
              <a:ext cx="666674" cy="676406"/>
              <a:chOff x="13540907" y="9856605"/>
              <a:chExt cx="2273896" cy="2307090"/>
            </a:xfrm>
          </p:grpSpPr>
          <p:grpSp>
            <p:nvGrpSpPr>
              <p:cNvPr id="9" name="Group 36">
                <a:extLst>
                  <a:ext uri="{FF2B5EF4-FFF2-40B4-BE49-F238E27FC236}">
                    <a16:creationId xmlns:a16="http://schemas.microsoft.com/office/drawing/2014/main" id="{D8FCC9B8-8E0A-4D6E-8BD0-4DA37ECE087D}"/>
                  </a:ext>
                </a:extLst>
              </p:cNvPr>
              <p:cNvGrpSpPr/>
              <p:nvPr/>
            </p:nvGrpSpPr>
            <p:grpSpPr>
              <a:xfrm>
                <a:off x="13540907" y="9856605"/>
                <a:ext cx="2273896" cy="2307090"/>
                <a:chOff x="2285781" y="4847654"/>
                <a:chExt cx="952480" cy="966132"/>
              </a:xfrm>
            </p:grpSpPr>
            <p:sp>
              <p:nvSpPr>
                <p:cNvPr id="11" name="Oval 45">
                  <a:extLst>
                    <a:ext uri="{FF2B5EF4-FFF2-40B4-BE49-F238E27FC236}">
                      <a16:creationId xmlns:a16="http://schemas.microsoft.com/office/drawing/2014/main" id="{9641E486-25C9-473E-881C-49A507999FD6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3F8089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12" name="Oval 46">
                  <a:extLst>
                    <a:ext uri="{FF2B5EF4-FFF2-40B4-BE49-F238E27FC236}">
                      <a16:creationId xmlns:a16="http://schemas.microsoft.com/office/drawing/2014/main" id="{4DDA0C8D-89B7-457A-9D50-8BCF9A3FF0F1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10" name="AutoShape 123">
                <a:extLst>
                  <a:ext uri="{FF2B5EF4-FFF2-40B4-BE49-F238E27FC236}">
                    <a16:creationId xmlns:a16="http://schemas.microsoft.com/office/drawing/2014/main" id="{25096E9B-ABDE-4969-9BC6-DD0155B1B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3900" y="10590779"/>
                <a:ext cx="841605" cy="86801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6949"/>
                    </a:moveTo>
                    <a:cubicBezTo>
                      <a:pt x="21599" y="7542"/>
                      <a:pt x="21407" y="8153"/>
                      <a:pt x="21017" y="8781"/>
                    </a:cubicBezTo>
                    <a:cubicBezTo>
                      <a:pt x="20628" y="9416"/>
                      <a:pt x="20109" y="10015"/>
                      <a:pt x="19458" y="10585"/>
                    </a:cubicBezTo>
                    <a:cubicBezTo>
                      <a:pt x="18806" y="11152"/>
                      <a:pt x="18040" y="11651"/>
                      <a:pt x="17159" y="12083"/>
                    </a:cubicBezTo>
                    <a:cubicBezTo>
                      <a:pt x="16275" y="12512"/>
                      <a:pt x="15327" y="12820"/>
                      <a:pt x="14315" y="12996"/>
                    </a:cubicBezTo>
                    <a:cubicBezTo>
                      <a:pt x="13880" y="13090"/>
                      <a:pt x="13492" y="13284"/>
                      <a:pt x="13151" y="13578"/>
                    </a:cubicBezTo>
                    <a:cubicBezTo>
                      <a:pt x="12809" y="13872"/>
                      <a:pt x="12641" y="14204"/>
                      <a:pt x="12641" y="14571"/>
                    </a:cubicBezTo>
                    <a:cubicBezTo>
                      <a:pt x="12641" y="14900"/>
                      <a:pt x="12713" y="15140"/>
                      <a:pt x="12865" y="15293"/>
                    </a:cubicBezTo>
                    <a:cubicBezTo>
                      <a:pt x="13015" y="15449"/>
                      <a:pt x="13177" y="15596"/>
                      <a:pt x="13364" y="15728"/>
                    </a:cubicBezTo>
                    <a:cubicBezTo>
                      <a:pt x="13546" y="15866"/>
                      <a:pt x="13717" y="16010"/>
                      <a:pt x="13874" y="16169"/>
                    </a:cubicBezTo>
                    <a:cubicBezTo>
                      <a:pt x="14032" y="16330"/>
                      <a:pt x="14125" y="16574"/>
                      <a:pt x="14160" y="16903"/>
                    </a:cubicBezTo>
                    <a:cubicBezTo>
                      <a:pt x="14195" y="17117"/>
                      <a:pt x="14187" y="17340"/>
                      <a:pt x="14133" y="17564"/>
                    </a:cubicBezTo>
                    <a:cubicBezTo>
                      <a:pt x="14099" y="17696"/>
                      <a:pt x="14200" y="17805"/>
                      <a:pt x="14432" y="17893"/>
                    </a:cubicBezTo>
                    <a:cubicBezTo>
                      <a:pt x="14667" y="17981"/>
                      <a:pt x="14956" y="18069"/>
                      <a:pt x="15295" y="18154"/>
                    </a:cubicBezTo>
                    <a:cubicBezTo>
                      <a:pt x="15637" y="18236"/>
                      <a:pt x="15987" y="18342"/>
                      <a:pt x="16344" y="18468"/>
                    </a:cubicBezTo>
                    <a:cubicBezTo>
                      <a:pt x="16705" y="18595"/>
                      <a:pt x="16975" y="18756"/>
                      <a:pt x="17164" y="18953"/>
                    </a:cubicBezTo>
                    <a:cubicBezTo>
                      <a:pt x="17266" y="19050"/>
                      <a:pt x="17351" y="19232"/>
                      <a:pt x="17415" y="19511"/>
                    </a:cubicBezTo>
                    <a:cubicBezTo>
                      <a:pt x="17477" y="19790"/>
                      <a:pt x="17519" y="20090"/>
                      <a:pt x="17535" y="20416"/>
                    </a:cubicBezTo>
                    <a:cubicBezTo>
                      <a:pt x="17554" y="20727"/>
                      <a:pt x="17527" y="21000"/>
                      <a:pt x="17463" y="21241"/>
                    </a:cubicBezTo>
                    <a:cubicBezTo>
                      <a:pt x="17394" y="21479"/>
                      <a:pt x="17268" y="21599"/>
                      <a:pt x="17089" y="21599"/>
                    </a:cubicBezTo>
                    <a:lnTo>
                      <a:pt x="4496" y="21599"/>
                    </a:lnTo>
                    <a:cubicBezTo>
                      <a:pt x="4328" y="21599"/>
                      <a:pt x="4205" y="21479"/>
                      <a:pt x="4130" y="21241"/>
                    </a:cubicBezTo>
                    <a:cubicBezTo>
                      <a:pt x="4061" y="21000"/>
                      <a:pt x="4032" y="20727"/>
                      <a:pt x="4048" y="20416"/>
                    </a:cubicBezTo>
                    <a:cubicBezTo>
                      <a:pt x="4066" y="20090"/>
                      <a:pt x="4109" y="19790"/>
                      <a:pt x="4170" y="19511"/>
                    </a:cubicBezTo>
                    <a:cubicBezTo>
                      <a:pt x="4235" y="19232"/>
                      <a:pt x="4317" y="19050"/>
                      <a:pt x="4421" y="18953"/>
                    </a:cubicBezTo>
                    <a:cubicBezTo>
                      <a:pt x="4616" y="18768"/>
                      <a:pt x="4889" y="18606"/>
                      <a:pt x="5239" y="18474"/>
                    </a:cubicBezTo>
                    <a:cubicBezTo>
                      <a:pt x="5588" y="18345"/>
                      <a:pt x="5933" y="18236"/>
                      <a:pt x="6269" y="18154"/>
                    </a:cubicBezTo>
                    <a:cubicBezTo>
                      <a:pt x="6606" y="18069"/>
                      <a:pt x="6897" y="17984"/>
                      <a:pt x="7145" y="17901"/>
                    </a:cubicBezTo>
                    <a:cubicBezTo>
                      <a:pt x="7394" y="17816"/>
                      <a:pt x="7498" y="17705"/>
                      <a:pt x="7463" y="17564"/>
                    </a:cubicBezTo>
                    <a:cubicBezTo>
                      <a:pt x="7428" y="17432"/>
                      <a:pt x="7412" y="17311"/>
                      <a:pt x="7412" y="17205"/>
                    </a:cubicBezTo>
                    <a:lnTo>
                      <a:pt x="7412" y="16903"/>
                    </a:lnTo>
                    <a:cubicBezTo>
                      <a:pt x="7428" y="16574"/>
                      <a:pt x="7519" y="16330"/>
                      <a:pt x="7687" y="16169"/>
                    </a:cubicBezTo>
                    <a:cubicBezTo>
                      <a:pt x="7853" y="16010"/>
                      <a:pt x="8034" y="15866"/>
                      <a:pt x="8224" y="15728"/>
                    </a:cubicBezTo>
                    <a:cubicBezTo>
                      <a:pt x="8416" y="15593"/>
                      <a:pt x="8584" y="15446"/>
                      <a:pt x="8729" y="15293"/>
                    </a:cubicBezTo>
                    <a:cubicBezTo>
                      <a:pt x="8873" y="15140"/>
                      <a:pt x="8945" y="14900"/>
                      <a:pt x="8945" y="14571"/>
                    </a:cubicBezTo>
                    <a:cubicBezTo>
                      <a:pt x="8945" y="14204"/>
                      <a:pt x="8777" y="13875"/>
                      <a:pt x="8440" y="13578"/>
                    </a:cubicBezTo>
                    <a:cubicBezTo>
                      <a:pt x="8104" y="13281"/>
                      <a:pt x="7706" y="13090"/>
                      <a:pt x="7247" y="12996"/>
                    </a:cubicBezTo>
                    <a:cubicBezTo>
                      <a:pt x="6251" y="12811"/>
                      <a:pt x="5311" y="12497"/>
                      <a:pt x="4435" y="12062"/>
                    </a:cubicBezTo>
                    <a:cubicBezTo>
                      <a:pt x="3554" y="11628"/>
                      <a:pt x="2790" y="11128"/>
                      <a:pt x="2133" y="10570"/>
                    </a:cubicBezTo>
                    <a:cubicBezTo>
                      <a:pt x="1479" y="10012"/>
                      <a:pt x="958" y="9416"/>
                      <a:pt x="574" y="8781"/>
                    </a:cubicBezTo>
                    <a:cubicBezTo>
                      <a:pt x="189" y="8153"/>
                      <a:pt x="0" y="7542"/>
                      <a:pt x="0" y="6949"/>
                    </a:cubicBezTo>
                    <a:lnTo>
                      <a:pt x="0" y="4320"/>
                    </a:lnTo>
                    <a:cubicBezTo>
                      <a:pt x="0" y="4009"/>
                      <a:pt x="93" y="3756"/>
                      <a:pt x="285" y="3553"/>
                    </a:cubicBezTo>
                    <a:cubicBezTo>
                      <a:pt x="475" y="3354"/>
                      <a:pt x="712" y="3254"/>
                      <a:pt x="998" y="3254"/>
                    </a:cubicBezTo>
                    <a:lnTo>
                      <a:pt x="5124" y="3254"/>
                    </a:lnTo>
                    <a:cubicBezTo>
                      <a:pt x="5108" y="3139"/>
                      <a:pt x="5097" y="3025"/>
                      <a:pt x="5097" y="2901"/>
                    </a:cubicBezTo>
                    <a:lnTo>
                      <a:pt x="5097" y="2564"/>
                    </a:lnTo>
                    <a:lnTo>
                      <a:pt x="5097" y="2505"/>
                    </a:lnTo>
                    <a:cubicBezTo>
                      <a:pt x="5097" y="2005"/>
                      <a:pt x="5118" y="1594"/>
                      <a:pt x="5156" y="1265"/>
                    </a:cubicBezTo>
                    <a:cubicBezTo>
                      <a:pt x="5193" y="939"/>
                      <a:pt x="5260" y="684"/>
                      <a:pt x="5353" y="499"/>
                    </a:cubicBezTo>
                    <a:cubicBezTo>
                      <a:pt x="5444" y="320"/>
                      <a:pt x="5580" y="187"/>
                      <a:pt x="5754" y="111"/>
                    </a:cubicBezTo>
                    <a:cubicBezTo>
                      <a:pt x="5928" y="38"/>
                      <a:pt x="6165" y="0"/>
                      <a:pt x="6464" y="0"/>
                    </a:cubicBezTo>
                    <a:lnTo>
                      <a:pt x="15132" y="0"/>
                    </a:lnTo>
                    <a:cubicBezTo>
                      <a:pt x="15410" y="0"/>
                      <a:pt x="15645" y="38"/>
                      <a:pt x="15829" y="111"/>
                    </a:cubicBezTo>
                    <a:cubicBezTo>
                      <a:pt x="16011" y="187"/>
                      <a:pt x="16149" y="320"/>
                      <a:pt x="16243" y="499"/>
                    </a:cubicBezTo>
                    <a:cubicBezTo>
                      <a:pt x="16336" y="684"/>
                      <a:pt x="16403" y="939"/>
                      <a:pt x="16435" y="1265"/>
                    </a:cubicBezTo>
                    <a:cubicBezTo>
                      <a:pt x="16470" y="1594"/>
                      <a:pt x="16486" y="2006"/>
                      <a:pt x="16486" y="2505"/>
                    </a:cubicBezTo>
                    <a:lnTo>
                      <a:pt x="16486" y="2863"/>
                    </a:lnTo>
                    <a:cubicBezTo>
                      <a:pt x="16486" y="2989"/>
                      <a:pt x="16478" y="3119"/>
                      <a:pt x="16459" y="3251"/>
                    </a:cubicBezTo>
                    <a:lnTo>
                      <a:pt x="20603" y="3251"/>
                    </a:lnTo>
                    <a:cubicBezTo>
                      <a:pt x="20884" y="3251"/>
                      <a:pt x="21119" y="3351"/>
                      <a:pt x="21314" y="3550"/>
                    </a:cubicBezTo>
                    <a:cubicBezTo>
                      <a:pt x="21503" y="3753"/>
                      <a:pt x="21599" y="4006"/>
                      <a:pt x="21599" y="4317"/>
                    </a:cubicBezTo>
                    <a:lnTo>
                      <a:pt x="21599" y="6949"/>
                    </a:lnTo>
                    <a:close/>
                    <a:moveTo>
                      <a:pt x="6283" y="10550"/>
                    </a:moveTo>
                    <a:cubicBezTo>
                      <a:pt x="6072" y="9798"/>
                      <a:pt x="5882" y="8978"/>
                      <a:pt x="5714" y="8082"/>
                    </a:cubicBezTo>
                    <a:cubicBezTo>
                      <a:pt x="5548" y="7189"/>
                      <a:pt x="5407" y="6299"/>
                      <a:pt x="5287" y="5415"/>
                    </a:cubicBezTo>
                    <a:lnTo>
                      <a:pt x="1962" y="5415"/>
                    </a:lnTo>
                    <a:lnTo>
                      <a:pt x="1962" y="6949"/>
                    </a:lnTo>
                    <a:cubicBezTo>
                      <a:pt x="1962" y="7137"/>
                      <a:pt x="2064" y="7389"/>
                      <a:pt x="2264" y="7709"/>
                    </a:cubicBezTo>
                    <a:cubicBezTo>
                      <a:pt x="2462" y="8029"/>
                      <a:pt x="2753" y="8358"/>
                      <a:pt x="3126" y="8699"/>
                    </a:cubicBezTo>
                    <a:cubicBezTo>
                      <a:pt x="3500" y="9040"/>
                      <a:pt x="3954" y="9381"/>
                      <a:pt x="4488" y="9707"/>
                    </a:cubicBezTo>
                    <a:cubicBezTo>
                      <a:pt x="5022" y="10033"/>
                      <a:pt x="5618" y="10315"/>
                      <a:pt x="6283" y="10550"/>
                    </a:cubicBezTo>
                    <a:moveTo>
                      <a:pt x="19629" y="5415"/>
                    </a:moveTo>
                    <a:lnTo>
                      <a:pt x="16280" y="5415"/>
                    </a:lnTo>
                    <a:cubicBezTo>
                      <a:pt x="16179" y="6299"/>
                      <a:pt x="16043" y="7189"/>
                      <a:pt x="15877" y="8082"/>
                    </a:cubicBezTo>
                    <a:cubicBezTo>
                      <a:pt x="15712" y="8978"/>
                      <a:pt x="15522" y="9798"/>
                      <a:pt x="15308" y="10550"/>
                    </a:cubicBezTo>
                    <a:cubicBezTo>
                      <a:pt x="15973" y="10315"/>
                      <a:pt x="16574" y="10033"/>
                      <a:pt x="17105" y="9707"/>
                    </a:cubicBezTo>
                    <a:cubicBezTo>
                      <a:pt x="17637" y="9381"/>
                      <a:pt x="18091" y="9040"/>
                      <a:pt x="18467" y="8699"/>
                    </a:cubicBezTo>
                    <a:cubicBezTo>
                      <a:pt x="18844" y="8358"/>
                      <a:pt x="19130" y="8029"/>
                      <a:pt x="19330" y="7709"/>
                    </a:cubicBezTo>
                    <a:cubicBezTo>
                      <a:pt x="19530" y="7389"/>
                      <a:pt x="19629" y="7137"/>
                      <a:pt x="19629" y="6949"/>
                    </a:cubicBezTo>
                    <a:lnTo>
                      <a:pt x="19629" y="54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8E3B9CA-ABF7-41B8-8639-9692C83269ED}"/>
                </a:ext>
              </a:extLst>
            </p:cNvPr>
            <p:cNvGrpSpPr/>
            <p:nvPr/>
          </p:nvGrpSpPr>
          <p:grpSpPr>
            <a:xfrm>
              <a:off x="7369625" y="3101122"/>
              <a:ext cx="3798024" cy="1345477"/>
              <a:chOff x="1722828" y="3100755"/>
              <a:chExt cx="3798024" cy="1345477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2BF9C4C-13D4-4F80-986F-AFBBFB4FE959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7A76A00-5E41-4727-AC80-13A7ED53F5CE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3798024" cy="880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rPr>
                  <a:t>Just for today I will try to live through this day only and not tackle my whole life problem at once. I can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6C77B87-2106-4B3C-BA36-6AB340E07FDA}"/>
              </a:ext>
            </a:extLst>
          </p:cNvPr>
          <p:cNvGrpSpPr/>
          <p:nvPr/>
        </p:nvGrpSpPr>
        <p:grpSpPr>
          <a:xfrm>
            <a:off x="6214090" y="3581198"/>
            <a:ext cx="4652693" cy="1561676"/>
            <a:chOff x="6514956" y="4519573"/>
            <a:chExt cx="4652693" cy="1561676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E3AD500-2958-4912-A5BB-4CA806F75112}"/>
                </a:ext>
              </a:extLst>
            </p:cNvPr>
            <p:cNvGrpSpPr/>
            <p:nvPr/>
          </p:nvGrpSpPr>
          <p:grpSpPr>
            <a:xfrm>
              <a:off x="6514956" y="4519573"/>
              <a:ext cx="673895" cy="683733"/>
              <a:chOff x="8638706" y="5683159"/>
              <a:chExt cx="2273896" cy="2307090"/>
            </a:xfrm>
          </p:grpSpPr>
          <p:grpSp>
            <p:nvGrpSpPr>
              <p:cNvPr id="18" name="Group 49">
                <a:extLst>
                  <a:ext uri="{FF2B5EF4-FFF2-40B4-BE49-F238E27FC236}">
                    <a16:creationId xmlns:a16="http://schemas.microsoft.com/office/drawing/2014/main" id="{F343C8EF-FD89-4D94-A185-9B20886C8D51}"/>
                  </a:ext>
                </a:extLst>
              </p:cNvPr>
              <p:cNvGrpSpPr/>
              <p:nvPr/>
            </p:nvGrpSpPr>
            <p:grpSpPr>
              <a:xfrm>
                <a:off x="8638706" y="5683159"/>
                <a:ext cx="2273896" cy="2307090"/>
                <a:chOff x="2285781" y="4847654"/>
                <a:chExt cx="952480" cy="966132"/>
              </a:xfrm>
            </p:grpSpPr>
            <p:sp>
              <p:nvSpPr>
                <p:cNvPr id="20" name="Oval 50">
                  <a:extLst>
                    <a:ext uri="{FF2B5EF4-FFF2-40B4-BE49-F238E27FC236}">
                      <a16:creationId xmlns:a16="http://schemas.microsoft.com/office/drawing/2014/main" id="{0B2A2B40-AB9D-4126-9E2A-AC81D8BE1414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3F8089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21" name="Oval 51">
                  <a:extLst>
                    <a:ext uri="{FF2B5EF4-FFF2-40B4-BE49-F238E27FC236}">
                      <a16:creationId xmlns:a16="http://schemas.microsoft.com/office/drawing/2014/main" id="{E023BA39-209E-47CB-B28B-2E7D53474D2A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19" name="AutoShape 38">
                <a:extLst>
                  <a:ext uri="{FF2B5EF4-FFF2-40B4-BE49-F238E27FC236}">
                    <a16:creationId xmlns:a16="http://schemas.microsoft.com/office/drawing/2014/main" id="{E25F0FEA-A815-44B8-AF30-494118780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2517" y="6468608"/>
                <a:ext cx="841605" cy="79227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72" y="2850"/>
                    </a:moveTo>
                    <a:cubicBezTo>
                      <a:pt x="18363" y="3806"/>
                      <a:pt x="19524" y="5033"/>
                      <a:pt x="20354" y="6530"/>
                    </a:cubicBezTo>
                    <a:cubicBezTo>
                      <a:pt x="21184" y="8031"/>
                      <a:pt x="21599" y="9635"/>
                      <a:pt x="21599" y="11342"/>
                    </a:cubicBezTo>
                    <a:cubicBezTo>
                      <a:pt x="21599" y="12759"/>
                      <a:pt x="21318" y="14087"/>
                      <a:pt x="20754" y="15328"/>
                    </a:cubicBezTo>
                    <a:cubicBezTo>
                      <a:pt x="20184" y="16569"/>
                      <a:pt x="19415" y="17654"/>
                      <a:pt x="18433" y="18587"/>
                    </a:cubicBezTo>
                    <a:cubicBezTo>
                      <a:pt x="17451" y="19520"/>
                      <a:pt x="16300" y="20255"/>
                      <a:pt x="14984" y="20793"/>
                    </a:cubicBezTo>
                    <a:cubicBezTo>
                      <a:pt x="13669" y="21332"/>
                      <a:pt x="12269" y="21599"/>
                      <a:pt x="10775" y="21599"/>
                    </a:cubicBezTo>
                    <a:cubicBezTo>
                      <a:pt x="9287" y="21599"/>
                      <a:pt x="7890" y="21332"/>
                      <a:pt x="6584" y="20793"/>
                    </a:cubicBezTo>
                    <a:cubicBezTo>
                      <a:pt x="5278" y="20255"/>
                      <a:pt x="4136" y="19520"/>
                      <a:pt x="3160" y="18587"/>
                    </a:cubicBezTo>
                    <a:cubicBezTo>
                      <a:pt x="2184" y="17654"/>
                      <a:pt x="1412" y="16569"/>
                      <a:pt x="845" y="15328"/>
                    </a:cubicBezTo>
                    <a:cubicBezTo>
                      <a:pt x="278" y="14087"/>
                      <a:pt x="0" y="12759"/>
                      <a:pt x="0" y="11342"/>
                    </a:cubicBezTo>
                    <a:cubicBezTo>
                      <a:pt x="0" y="9635"/>
                      <a:pt x="415" y="8031"/>
                      <a:pt x="1245" y="6530"/>
                    </a:cubicBezTo>
                    <a:cubicBezTo>
                      <a:pt x="2075" y="5033"/>
                      <a:pt x="3236" y="3806"/>
                      <a:pt x="4724" y="2850"/>
                    </a:cubicBezTo>
                    <a:cubicBezTo>
                      <a:pt x="4839" y="2761"/>
                      <a:pt x="4975" y="2732"/>
                      <a:pt x="5130" y="2770"/>
                    </a:cubicBezTo>
                    <a:cubicBezTo>
                      <a:pt x="5306" y="2804"/>
                      <a:pt x="5430" y="2879"/>
                      <a:pt x="5493" y="2989"/>
                    </a:cubicBezTo>
                    <a:lnTo>
                      <a:pt x="6800" y="4797"/>
                    </a:lnTo>
                    <a:cubicBezTo>
                      <a:pt x="6896" y="4906"/>
                      <a:pt x="6927" y="5033"/>
                      <a:pt x="6887" y="5174"/>
                    </a:cubicBezTo>
                    <a:cubicBezTo>
                      <a:pt x="6848" y="5318"/>
                      <a:pt x="6769" y="5436"/>
                      <a:pt x="6654" y="5525"/>
                    </a:cubicBezTo>
                    <a:cubicBezTo>
                      <a:pt x="5630" y="6185"/>
                      <a:pt x="4833" y="7026"/>
                      <a:pt x="4269" y="8042"/>
                    </a:cubicBezTo>
                    <a:cubicBezTo>
                      <a:pt x="3703" y="9056"/>
                      <a:pt x="3421" y="10156"/>
                      <a:pt x="3421" y="11342"/>
                    </a:cubicBezTo>
                    <a:cubicBezTo>
                      <a:pt x="3421" y="12298"/>
                      <a:pt x="3612" y="13208"/>
                      <a:pt x="3993" y="14066"/>
                    </a:cubicBezTo>
                    <a:cubicBezTo>
                      <a:pt x="4375" y="14925"/>
                      <a:pt x="4900" y="15667"/>
                      <a:pt x="5569" y="16298"/>
                    </a:cubicBezTo>
                    <a:cubicBezTo>
                      <a:pt x="6236" y="16929"/>
                      <a:pt x="7021" y="17430"/>
                      <a:pt x="7918" y="17796"/>
                    </a:cubicBezTo>
                    <a:cubicBezTo>
                      <a:pt x="8815" y="18161"/>
                      <a:pt x="9769" y="18346"/>
                      <a:pt x="10772" y="18346"/>
                    </a:cubicBezTo>
                    <a:cubicBezTo>
                      <a:pt x="11778" y="18346"/>
                      <a:pt x="12733" y="18161"/>
                      <a:pt x="13639" y="17796"/>
                    </a:cubicBezTo>
                    <a:cubicBezTo>
                      <a:pt x="14542" y="17430"/>
                      <a:pt x="15333" y="16929"/>
                      <a:pt x="16009" y="16298"/>
                    </a:cubicBezTo>
                    <a:cubicBezTo>
                      <a:pt x="16684" y="15668"/>
                      <a:pt x="17215" y="14927"/>
                      <a:pt x="17596" y="14075"/>
                    </a:cubicBezTo>
                    <a:cubicBezTo>
                      <a:pt x="17978" y="13220"/>
                      <a:pt x="18169" y="12307"/>
                      <a:pt x="18169" y="11342"/>
                    </a:cubicBezTo>
                    <a:cubicBezTo>
                      <a:pt x="18169" y="10156"/>
                      <a:pt x="17881" y="9056"/>
                      <a:pt x="17312" y="8042"/>
                    </a:cubicBezTo>
                    <a:cubicBezTo>
                      <a:pt x="16742" y="7023"/>
                      <a:pt x="15951" y="6185"/>
                      <a:pt x="14933" y="5525"/>
                    </a:cubicBezTo>
                    <a:cubicBezTo>
                      <a:pt x="14800" y="5436"/>
                      <a:pt x="14721" y="5324"/>
                      <a:pt x="14703" y="5197"/>
                    </a:cubicBezTo>
                    <a:cubicBezTo>
                      <a:pt x="14663" y="5050"/>
                      <a:pt x="14693" y="4915"/>
                      <a:pt x="14787" y="4797"/>
                    </a:cubicBezTo>
                    <a:lnTo>
                      <a:pt x="16066" y="2989"/>
                    </a:lnTo>
                    <a:cubicBezTo>
                      <a:pt x="16160" y="2879"/>
                      <a:pt x="16284" y="2810"/>
                      <a:pt x="16436" y="2784"/>
                    </a:cubicBezTo>
                    <a:cubicBezTo>
                      <a:pt x="16593" y="2755"/>
                      <a:pt x="16739" y="2778"/>
                      <a:pt x="16872" y="2850"/>
                    </a:cubicBezTo>
                    <a:moveTo>
                      <a:pt x="9663" y="10778"/>
                    </a:moveTo>
                    <a:cubicBezTo>
                      <a:pt x="9509" y="10778"/>
                      <a:pt x="9375" y="10726"/>
                      <a:pt x="9263" y="10625"/>
                    </a:cubicBezTo>
                    <a:cubicBezTo>
                      <a:pt x="9154" y="10524"/>
                      <a:pt x="9096" y="10398"/>
                      <a:pt x="9096" y="10239"/>
                    </a:cubicBezTo>
                    <a:lnTo>
                      <a:pt x="9096" y="535"/>
                    </a:lnTo>
                    <a:cubicBezTo>
                      <a:pt x="9096" y="388"/>
                      <a:pt x="9151" y="264"/>
                      <a:pt x="9257" y="158"/>
                    </a:cubicBezTo>
                    <a:cubicBezTo>
                      <a:pt x="9363" y="48"/>
                      <a:pt x="9496" y="0"/>
                      <a:pt x="9663" y="0"/>
                    </a:cubicBezTo>
                    <a:lnTo>
                      <a:pt x="11942" y="0"/>
                    </a:lnTo>
                    <a:cubicBezTo>
                      <a:pt x="12096" y="0"/>
                      <a:pt x="12230" y="48"/>
                      <a:pt x="12339" y="158"/>
                    </a:cubicBezTo>
                    <a:cubicBezTo>
                      <a:pt x="12451" y="264"/>
                      <a:pt x="12509" y="388"/>
                      <a:pt x="12509" y="535"/>
                    </a:cubicBezTo>
                    <a:lnTo>
                      <a:pt x="12509" y="10239"/>
                    </a:lnTo>
                    <a:cubicBezTo>
                      <a:pt x="12509" y="10386"/>
                      <a:pt x="12454" y="10513"/>
                      <a:pt x="12348" y="10620"/>
                    </a:cubicBezTo>
                    <a:cubicBezTo>
                      <a:pt x="12242" y="10723"/>
                      <a:pt x="12106" y="10778"/>
                      <a:pt x="11942" y="10778"/>
                    </a:cubicBezTo>
                    <a:lnTo>
                      <a:pt x="9663" y="107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C36B25C-6A44-4D80-843E-F918CED1970A}"/>
                </a:ext>
              </a:extLst>
            </p:cNvPr>
            <p:cNvGrpSpPr/>
            <p:nvPr/>
          </p:nvGrpSpPr>
          <p:grpSpPr>
            <a:xfrm>
              <a:off x="7369625" y="4735772"/>
              <a:ext cx="3798024" cy="1345477"/>
              <a:chOff x="1722828" y="3100755"/>
              <a:chExt cx="3798024" cy="1345477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B7298BE0-7674-44BC-9C01-FFF180E96BC9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1204BA1A-B275-4F3A-8EA4-EADCD3840B65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3798024" cy="880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rPr>
                  <a:t>Just for today I will try to live through this day only and not tackle my whole life problem at once. I can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D21FEA14-AACD-4667-A9EE-2F15DA36F7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/>
          <a:stretch/>
        </p:blipFill>
        <p:spPr>
          <a:xfrm>
            <a:off x="894279" y="871426"/>
            <a:ext cx="4439269" cy="511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1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178A833-C76B-43CC-A0EA-C908AC49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97" y="2169259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0 2/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part  two</a:t>
            </a:r>
            <a:endParaRPr lang="zh-CN" altLang="en-US" sz="40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4DFE9C0-6B74-4660-924A-E6DD490EEB54}"/>
              </a:ext>
            </a:extLst>
          </p:cNvPr>
          <p:cNvSpPr/>
          <p:nvPr/>
        </p:nvSpPr>
        <p:spPr>
          <a:xfrm>
            <a:off x="3285467" y="314396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</p:spTree>
    <p:extLst>
      <p:ext uri="{BB962C8B-B14F-4D97-AF65-F5344CB8AC3E}">
        <p14:creationId xmlns:p14="http://schemas.microsoft.com/office/powerpoint/2010/main" val="205583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AF97128-43D2-4E7D-B1E5-4DBFE90C4D97}"/>
              </a:ext>
            </a:extLst>
          </p:cNvPr>
          <p:cNvGrpSpPr/>
          <p:nvPr/>
        </p:nvGrpSpPr>
        <p:grpSpPr>
          <a:xfrm>
            <a:off x="1274941" y="2047934"/>
            <a:ext cx="9894655" cy="2762129"/>
            <a:chOff x="1220302" y="2109178"/>
            <a:chExt cx="9894655" cy="276212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F93AAC2-BF46-4864-BDD9-2E954BD7EF3A}"/>
                </a:ext>
              </a:extLst>
            </p:cNvPr>
            <p:cNvSpPr txBox="1"/>
            <p:nvPr/>
          </p:nvSpPr>
          <p:spPr>
            <a:xfrm>
              <a:off x="2085286" y="3859940"/>
              <a:ext cx="3782806" cy="101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A038B96-6DE2-49D6-9D7B-DBC162A66045}"/>
                </a:ext>
              </a:extLst>
            </p:cNvPr>
            <p:cNvSpPr/>
            <p:nvPr/>
          </p:nvSpPr>
          <p:spPr>
            <a:xfrm>
              <a:off x="1220302" y="3929869"/>
              <a:ext cx="857250" cy="857250"/>
            </a:xfrm>
            <a:prstGeom prst="rect">
              <a:avLst/>
            </a:prstGeom>
            <a:solidFill>
              <a:srgbClr val="3F8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0194B42-ABCB-483D-93A1-9E59FE75CF30}"/>
                </a:ext>
              </a:extLst>
            </p:cNvPr>
            <p:cNvSpPr/>
            <p:nvPr/>
          </p:nvSpPr>
          <p:spPr>
            <a:xfrm>
              <a:off x="1220302" y="2182015"/>
              <a:ext cx="857250" cy="857250"/>
            </a:xfrm>
            <a:prstGeom prst="rect">
              <a:avLst/>
            </a:prstGeom>
            <a:solidFill>
              <a:srgbClr val="3F8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任意多边形 20">
              <a:extLst>
                <a:ext uri="{FF2B5EF4-FFF2-40B4-BE49-F238E27FC236}">
                  <a16:creationId xmlns:a16="http://schemas.microsoft.com/office/drawing/2014/main" id="{93707156-9028-491D-850C-A7E31C03E3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2082" y="2430640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任意多边形 21">
              <a:extLst>
                <a:ext uri="{FF2B5EF4-FFF2-40B4-BE49-F238E27FC236}">
                  <a16:creationId xmlns:a16="http://schemas.microsoft.com/office/drawing/2014/main" id="{3DA114AD-1A8A-4EE3-ABC4-7CFB384727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BAD1494-02EA-4ED6-AF22-5F30BE9971C1}"/>
                </a:ext>
              </a:extLst>
            </p:cNvPr>
            <p:cNvSpPr/>
            <p:nvPr/>
          </p:nvSpPr>
          <p:spPr>
            <a:xfrm>
              <a:off x="6446861" y="3929869"/>
              <a:ext cx="857250" cy="857250"/>
            </a:xfrm>
            <a:prstGeom prst="rect">
              <a:avLst/>
            </a:prstGeom>
            <a:solidFill>
              <a:srgbClr val="3F8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D1658CF-0EBE-4465-852A-1A8C2FABFCEF}"/>
                </a:ext>
              </a:extLst>
            </p:cNvPr>
            <p:cNvSpPr/>
            <p:nvPr/>
          </p:nvSpPr>
          <p:spPr>
            <a:xfrm>
              <a:off x="6446861" y="2182015"/>
              <a:ext cx="857250" cy="857250"/>
            </a:xfrm>
            <a:prstGeom prst="rect">
              <a:avLst/>
            </a:prstGeom>
            <a:solidFill>
              <a:srgbClr val="3F8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任意多边形 28">
              <a:extLst>
                <a:ext uri="{FF2B5EF4-FFF2-40B4-BE49-F238E27FC236}">
                  <a16:creationId xmlns:a16="http://schemas.microsoft.com/office/drawing/2014/main" id="{C2D43063-34F5-47B6-BD8D-D02EBA0CC2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9120" y="2425120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任意多边形 29">
              <a:extLst>
                <a:ext uri="{FF2B5EF4-FFF2-40B4-BE49-F238E27FC236}">
                  <a16:creationId xmlns:a16="http://schemas.microsoft.com/office/drawing/2014/main" id="{B1C5FB50-0C6D-4B57-8A10-44C5DB762E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417890B-264E-46D1-B68D-F70B3ED57126}"/>
                </a:ext>
              </a:extLst>
            </p:cNvPr>
            <p:cNvSpPr txBox="1"/>
            <p:nvPr/>
          </p:nvSpPr>
          <p:spPr>
            <a:xfrm>
              <a:off x="2085286" y="2109178"/>
              <a:ext cx="3782806" cy="101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4F101AF-F6CF-4247-BCC7-A84611AF1708}"/>
                </a:ext>
              </a:extLst>
            </p:cNvPr>
            <p:cNvSpPr txBox="1"/>
            <p:nvPr/>
          </p:nvSpPr>
          <p:spPr>
            <a:xfrm>
              <a:off x="7321204" y="2113104"/>
              <a:ext cx="3782806" cy="101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38F2B77-5EEA-4AE2-9793-3D30CD55F7D8}"/>
                </a:ext>
              </a:extLst>
            </p:cNvPr>
            <p:cNvSpPr txBox="1"/>
            <p:nvPr/>
          </p:nvSpPr>
          <p:spPr>
            <a:xfrm>
              <a:off x="7332151" y="3830146"/>
              <a:ext cx="3782806" cy="101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436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31">
            <a:extLst>
              <a:ext uri="{FF2B5EF4-FFF2-40B4-BE49-F238E27FC236}">
                <a16:creationId xmlns:a16="http://schemas.microsoft.com/office/drawing/2014/main" id="{34FF2B9A-2C71-42E5-B071-A95F46FEB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295" y="1920221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此 处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添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加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标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题</a:t>
            </a:r>
          </a:p>
        </p:txBody>
      </p:sp>
      <p:sp>
        <p:nvSpPr>
          <p:cNvPr id="5" name="文本框 26">
            <a:extLst>
              <a:ext uri="{FF2B5EF4-FFF2-40B4-BE49-F238E27FC236}">
                <a16:creationId xmlns:a16="http://schemas.microsoft.com/office/drawing/2014/main" id="{1481D9B1-095C-40FC-926C-8C9245CD1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295" y="2294751"/>
            <a:ext cx="7670801" cy="60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31">
            <a:extLst>
              <a:ext uri="{FF2B5EF4-FFF2-40B4-BE49-F238E27FC236}">
                <a16:creationId xmlns:a16="http://schemas.microsoft.com/office/drawing/2014/main" id="{5E45B08E-1001-4C8D-A9A2-A8CA83774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164" y="3925230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此 处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添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加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标</a:t>
            </a:r>
            <a:r>
              <a:rPr lang="en-US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 </a:t>
            </a:r>
            <a:r>
              <a:rPr lang="zh-CN" altLang="zh-CN" sz="20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题</a:t>
            </a:r>
          </a:p>
        </p:txBody>
      </p:sp>
      <p:sp>
        <p:nvSpPr>
          <p:cNvPr id="7" name="文本框 26">
            <a:extLst>
              <a:ext uri="{FF2B5EF4-FFF2-40B4-BE49-F238E27FC236}">
                <a16:creationId xmlns:a16="http://schemas.microsoft.com/office/drawing/2014/main" id="{3FCF346A-2169-43D6-9328-A5B8FEE7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555" y="4325340"/>
            <a:ext cx="7670801" cy="61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EEEBEF8-1882-442B-854F-E8BFE9434185}"/>
              </a:ext>
            </a:extLst>
          </p:cNvPr>
          <p:cNvSpPr/>
          <p:nvPr/>
        </p:nvSpPr>
        <p:spPr>
          <a:xfrm>
            <a:off x="957273" y="1495825"/>
            <a:ext cx="1635155" cy="1597852"/>
          </a:xfrm>
          <a:prstGeom prst="ellipse">
            <a:avLst/>
          </a:prstGeom>
          <a:solidFill>
            <a:srgbClr val="3F8089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B40DF26-9E8E-4805-9F17-C2E2D0403EE2}"/>
              </a:ext>
            </a:extLst>
          </p:cNvPr>
          <p:cNvSpPr txBox="1"/>
          <p:nvPr/>
        </p:nvSpPr>
        <p:spPr>
          <a:xfrm rot="16200000">
            <a:off x="1221794" y="1637592"/>
            <a:ext cx="1107996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16A84EE-A736-419A-8949-FAD55E4A37A2}"/>
              </a:ext>
            </a:extLst>
          </p:cNvPr>
          <p:cNvSpPr/>
          <p:nvPr/>
        </p:nvSpPr>
        <p:spPr>
          <a:xfrm>
            <a:off x="9655864" y="3526414"/>
            <a:ext cx="1635155" cy="1597852"/>
          </a:xfrm>
          <a:prstGeom prst="ellipse">
            <a:avLst/>
          </a:prstGeom>
          <a:solidFill>
            <a:srgbClr val="3F8089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85A985E-E2D8-4569-B14C-B226F0E5FD1A}"/>
              </a:ext>
            </a:extLst>
          </p:cNvPr>
          <p:cNvSpPr txBox="1"/>
          <p:nvPr/>
        </p:nvSpPr>
        <p:spPr>
          <a:xfrm rot="16200000">
            <a:off x="9920385" y="3668181"/>
            <a:ext cx="1107996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624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81BDC3E-5E3E-4961-8D19-D7079AF5BCBD}"/>
              </a:ext>
            </a:extLst>
          </p:cNvPr>
          <p:cNvGrpSpPr/>
          <p:nvPr/>
        </p:nvGrpSpPr>
        <p:grpSpPr>
          <a:xfrm>
            <a:off x="2284468" y="2752299"/>
            <a:ext cx="1678674" cy="2090886"/>
            <a:chOff x="791570" y="3057099"/>
            <a:chExt cx="1678674" cy="2090886"/>
          </a:xfrm>
          <a:solidFill>
            <a:srgbClr val="3F8089"/>
          </a:solidFill>
          <a:effectLst/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4E9E95E-A8FD-4405-9671-A5FBE56330EB}"/>
                </a:ext>
              </a:extLst>
            </p:cNvPr>
            <p:cNvGrpSpPr/>
            <p:nvPr/>
          </p:nvGrpSpPr>
          <p:grpSpPr>
            <a:xfrm>
              <a:off x="791570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CDEEF2C-D2B9-4BB0-8CDD-FDB9C6066F60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等腰三角形 7">
                <a:extLst>
                  <a:ext uri="{FF2B5EF4-FFF2-40B4-BE49-F238E27FC236}">
                    <a16:creationId xmlns:a16="http://schemas.microsoft.com/office/drawing/2014/main" id="{1A7A5927-5EE4-401D-B1FD-A3C18CF066CF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5AE240C-39AE-4716-A33C-B91D36F39F05}"/>
                </a:ext>
              </a:extLst>
            </p:cNvPr>
            <p:cNvSpPr/>
            <p:nvPr/>
          </p:nvSpPr>
          <p:spPr>
            <a:xfrm>
              <a:off x="902939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E467C72-2225-4691-9A9A-60301266C828}"/>
              </a:ext>
            </a:extLst>
          </p:cNvPr>
          <p:cNvGrpSpPr/>
          <p:nvPr/>
        </p:nvGrpSpPr>
        <p:grpSpPr>
          <a:xfrm>
            <a:off x="8098415" y="2752299"/>
            <a:ext cx="1678674" cy="2090886"/>
            <a:chOff x="6605517" y="3057099"/>
            <a:chExt cx="1678674" cy="2090886"/>
          </a:xfrm>
          <a:solidFill>
            <a:srgbClr val="3F8089"/>
          </a:solidFill>
          <a:effectLst/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858177E-F265-48E4-8E2F-8BA3A23E2A9A}"/>
                </a:ext>
              </a:extLst>
            </p:cNvPr>
            <p:cNvGrpSpPr/>
            <p:nvPr/>
          </p:nvGrpSpPr>
          <p:grpSpPr>
            <a:xfrm>
              <a:off x="6605517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F3ABDF0-05C4-4237-BEF6-6D8339700A49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等腰三角形 12">
                <a:extLst>
                  <a:ext uri="{FF2B5EF4-FFF2-40B4-BE49-F238E27FC236}">
                    <a16:creationId xmlns:a16="http://schemas.microsoft.com/office/drawing/2014/main" id="{D64E23FA-E959-40D1-963A-FD1969C46E4A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3C72E88-1AFB-4213-81C8-410513B6E95F}"/>
                </a:ext>
              </a:extLst>
            </p:cNvPr>
            <p:cNvSpPr/>
            <p:nvPr/>
          </p:nvSpPr>
          <p:spPr>
            <a:xfrm>
              <a:off x="6716886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0FC0533-B0C7-4715-A193-A93580FB867F}"/>
              </a:ext>
            </a:extLst>
          </p:cNvPr>
          <p:cNvGrpSpPr/>
          <p:nvPr/>
        </p:nvGrpSpPr>
        <p:grpSpPr>
          <a:xfrm>
            <a:off x="4986725" y="1865645"/>
            <a:ext cx="2156346" cy="2729102"/>
            <a:chOff x="3493827" y="2170445"/>
            <a:chExt cx="2156346" cy="2729102"/>
          </a:xfrm>
          <a:solidFill>
            <a:srgbClr val="3F8089"/>
          </a:solidFill>
          <a:effectLst/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4110751-DAA5-44B0-A1BB-3C6A47433698}"/>
                </a:ext>
              </a:extLst>
            </p:cNvPr>
            <p:cNvSpPr/>
            <p:nvPr/>
          </p:nvSpPr>
          <p:spPr>
            <a:xfrm>
              <a:off x="3493827" y="2743200"/>
              <a:ext cx="2156346" cy="21563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2837D8F0-A45E-4D85-9078-2C846640811F}"/>
                </a:ext>
              </a:extLst>
            </p:cNvPr>
            <p:cNvSpPr/>
            <p:nvPr/>
          </p:nvSpPr>
          <p:spPr>
            <a:xfrm rot="8545587" flipV="1">
              <a:off x="4610548" y="2170445"/>
              <a:ext cx="538626" cy="88800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436028D-6468-4F13-9EFE-6227336269F2}"/>
                </a:ext>
              </a:extLst>
            </p:cNvPr>
            <p:cNvSpPr/>
            <p:nvPr/>
          </p:nvSpPr>
          <p:spPr>
            <a:xfrm>
              <a:off x="3637201" y="2884389"/>
              <a:ext cx="1869597" cy="18695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A9BA6272-D60E-488D-A518-1470743CCB0C}"/>
              </a:ext>
            </a:extLst>
          </p:cNvPr>
          <p:cNvSpPr/>
          <p:nvPr/>
        </p:nvSpPr>
        <p:spPr>
          <a:xfrm>
            <a:off x="4093128" y="1009899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2F5D47F-EF61-4172-848B-AEC92A24B207}"/>
              </a:ext>
            </a:extLst>
          </p:cNvPr>
          <p:cNvSpPr/>
          <p:nvPr/>
        </p:nvSpPr>
        <p:spPr>
          <a:xfrm>
            <a:off x="84417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55A60A6-D750-428F-90F5-CF2DE1063DCA}"/>
              </a:ext>
            </a:extLst>
          </p:cNvPr>
          <p:cNvSpPr/>
          <p:nvPr/>
        </p:nvSpPr>
        <p:spPr>
          <a:xfrm>
            <a:off x="689778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394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178A833-C76B-43CC-A0EA-C908AC49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97" y="2169259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0 3/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part  three</a:t>
            </a:r>
            <a:endParaRPr lang="zh-CN" altLang="en-US" sz="40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4DFE9C0-6B74-4660-924A-E6DD490EEB54}"/>
              </a:ext>
            </a:extLst>
          </p:cNvPr>
          <p:cNvSpPr/>
          <p:nvPr/>
        </p:nvSpPr>
        <p:spPr>
          <a:xfrm>
            <a:off x="3285467" y="314396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</p:spTree>
    <p:extLst>
      <p:ext uri="{BB962C8B-B14F-4D97-AF65-F5344CB8AC3E}">
        <p14:creationId xmlns:p14="http://schemas.microsoft.com/office/powerpoint/2010/main" val="88158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13">
            <a:extLst>
              <a:ext uri="{FF2B5EF4-FFF2-40B4-BE49-F238E27FC236}">
                <a16:creationId xmlns:a16="http://schemas.microsoft.com/office/drawing/2014/main" id="{DC3E7C20-13EF-4EB8-8180-FD32FF6E37D9}"/>
              </a:ext>
            </a:extLst>
          </p:cNvPr>
          <p:cNvSpPr/>
          <p:nvPr/>
        </p:nvSpPr>
        <p:spPr>
          <a:xfrm>
            <a:off x="1876621" y="1611532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3F808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任意多边形 14">
            <a:extLst>
              <a:ext uri="{FF2B5EF4-FFF2-40B4-BE49-F238E27FC236}">
                <a16:creationId xmlns:a16="http://schemas.microsoft.com/office/drawing/2014/main" id="{AFFD2C05-C842-4C4F-AE19-0C6F5ED728DF}"/>
              </a:ext>
            </a:extLst>
          </p:cNvPr>
          <p:cNvSpPr/>
          <p:nvPr/>
        </p:nvSpPr>
        <p:spPr>
          <a:xfrm>
            <a:off x="1876621" y="3153978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3F808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任意多边形 2">
            <a:extLst>
              <a:ext uri="{FF2B5EF4-FFF2-40B4-BE49-F238E27FC236}">
                <a16:creationId xmlns:a16="http://schemas.microsoft.com/office/drawing/2014/main" id="{47958818-CD60-4D40-93D1-3CD7F4FC6DB5}"/>
              </a:ext>
            </a:extLst>
          </p:cNvPr>
          <p:cNvSpPr/>
          <p:nvPr/>
        </p:nvSpPr>
        <p:spPr>
          <a:xfrm>
            <a:off x="1876621" y="4696424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3F808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7B082B-3E1E-4204-BFE7-97E944CAC227}"/>
              </a:ext>
            </a:extLst>
          </p:cNvPr>
          <p:cNvSpPr txBox="1"/>
          <p:nvPr/>
        </p:nvSpPr>
        <p:spPr>
          <a:xfrm>
            <a:off x="4095554" y="3228273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593EA8-A1E0-4E6A-8F2B-61B34BEFC543}"/>
              </a:ext>
            </a:extLst>
          </p:cNvPr>
          <p:cNvSpPr txBox="1"/>
          <p:nvPr/>
        </p:nvSpPr>
        <p:spPr>
          <a:xfrm>
            <a:off x="4095554" y="4763099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MH_Other_4">
            <a:extLst>
              <a:ext uri="{FF2B5EF4-FFF2-40B4-BE49-F238E27FC236}">
                <a16:creationId xmlns:a16="http://schemas.microsoft.com/office/drawing/2014/main" id="{3EE73F63-26BB-4735-9425-CA8C91A0FE5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2618301" y="4846284"/>
            <a:ext cx="335915" cy="268605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MH_Other_10">
            <a:extLst>
              <a:ext uri="{FF2B5EF4-FFF2-40B4-BE49-F238E27FC236}">
                <a16:creationId xmlns:a16="http://schemas.microsoft.com/office/drawing/2014/main" id="{0F51A4C5-9785-4054-96F4-DBF26664A3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83071" y="1694082"/>
            <a:ext cx="270510" cy="36766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MH_Other_13">
            <a:extLst>
              <a:ext uri="{FF2B5EF4-FFF2-40B4-BE49-F238E27FC236}">
                <a16:creationId xmlns:a16="http://schemas.microsoft.com/office/drawing/2014/main" id="{B65F3FA0-9E01-4E0C-8847-139948630CAC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61481" y="3308283"/>
            <a:ext cx="248920" cy="274955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EB08FE-A583-46E7-9E8F-4350A9549852}"/>
              </a:ext>
            </a:extLst>
          </p:cNvPr>
          <p:cNvSpPr txBox="1"/>
          <p:nvPr/>
        </p:nvSpPr>
        <p:spPr>
          <a:xfrm>
            <a:off x="4095554" y="1694082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698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178A833-C76B-43CC-A0EA-C908AC49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97" y="2169259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0 4/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part  four</a:t>
            </a:r>
            <a:endParaRPr lang="zh-CN" altLang="en-US" sz="40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4DFE9C0-6B74-4660-924A-E6DD490EEB54}"/>
              </a:ext>
            </a:extLst>
          </p:cNvPr>
          <p:cNvSpPr/>
          <p:nvPr/>
        </p:nvSpPr>
        <p:spPr>
          <a:xfrm>
            <a:off x="3285467" y="314396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</p:spTree>
    <p:extLst>
      <p:ext uri="{BB962C8B-B14F-4D97-AF65-F5344CB8AC3E}">
        <p14:creationId xmlns:p14="http://schemas.microsoft.com/office/powerpoint/2010/main" val="361248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67689D-2B7C-4FAD-A182-501270AA949D}"/>
              </a:ext>
            </a:extLst>
          </p:cNvPr>
          <p:cNvSpPr/>
          <p:nvPr/>
        </p:nvSpPr>
        <p:spPr>
          <a:xfrm>
            <a:off x="384313" y="374373"/>
            <a:ext cx="11423374" cy="6109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192F4243-F8B6-4C6F-824E-C867466CE9E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79118526"/>
                  </p:ext>
                </p:extLst>
              </p:nvPr>
            </p:nvGraphicFramePr>
            <p:xfrm>
              <a:off x="928468" y="2040354"/>
              <a:ext cx="5100603" cy="336918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id="{192F4243-F8B6-4C6F-824E-C867466CE9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8468" y="2040354"/>
                <a:ext cx="5100603" cy="3369188"/>
              </a:xfrm>
              <a:prstGeom prst="rect">
                <a:avLst/>
              </a:prstGeom>
            </p:spPr>
          </p:pic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EB96935B-055D-450C-8E0F-2B8B557B1C32}"/>
              </a:ext>
            </a:extLst>
          </p:cNvPr>
          <p:cNvSpPr txBox="1"/>
          <p:nvPr/>
        </p:nvSpPr>
        <p:spPr>
          <a:xfrm>
            <a:off x="6485012" y="2316260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C31C6F-6FEC-4D7D-9B1C-1CCB6E253F7E}"/>
              </a:ext>
            </a:extLst>
          </p:cNvPr>
          <p:cNvSpPr txBox="1"/>
          <p:nvPr/>
        </p:nvSpPr>
        <p:spPr>
          <a:xfrm>
            <a:off x="6485012" y="2794892"/>
            <a:ext cx="5100602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F2DBD5-65E0-44FF-8A7E-C505FF7E362B}"/>
              </a:ext>
            </a:extLst>
          </p:cNvPr>
          <p:cNvSpPr txBox="1"/>
          <p:nvPr/>
        </p:nvSpPr>
        <p:spPr>
          <a:xfrm>
            <a:off x="6485012" y="3767373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7AD7C4-4BFC-4403-8DCA-886F4198B78F}"/>
              </a:ext>
            </a:extLst>
          </p:cNvPr>
          <p:cNvSpPr txBox="1"/>
          <p:nvPr/>
        </p:nvSpPr>
        <p:spPr>
          <a:xfrm>
            <a:off x="6485012" y="4246005"/>
            <a:ext cx="5100602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828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C11459BC-5DC2-4698-ABCE-DC37AC14A860}"/>
              </a:ext>
            </a:extLst>
          </p:cNvPr>
          <p:cNvSpPr/>
          <p:nvPr/>
        </p:nvSpPr>
        <p:spPr>
          <a:xfrm>
            <a:off x="3267076" y="343583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57982D-0A1A-40E7-A892-D7590861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45" y="1636059"/>
            <a:ext cx="8065707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1023</Words>
  <Application>Microsoft Office PowerPoint</Application>
  <PresentationFormat>宽屏</PresentationFormat>
  <Paragraphs>84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Gill Sans</vt:lpstr>
      <vt:lpstr>楷体</vt:lpstr>
      <vt:lpstr>全字库正楷体</vt:lpstr>
      <vt:lpstr>宋体</vt:lpstr>
      <vt:lpstr>文悦古典明朝体 (非商业使用) W5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2018-09-11T02:52:35Z</dcterms:created>
  <dcterms:modified xsi:type="dcterms:W3CDTF">2018-09-23T08:55:00Z</dcterms:modified>
</cp:coreProperties>
</file>