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5" r:id="rId4"/>
    <p:sldId id="266" r:id="rId5"/>
    <p:sldId id="260" r:id="rId6"/>
    <p:sldId id="261" r:id="rId7"/>
    <p:sldId id="268" r:id="rId8"/>
    <p:sldId id="267" r:id="rId9"/>
    <p:sldId id="262" r:id="rId10"/>
    <p:sldId id="270" r:id="rId11"/>
    <p:sldId id="269" r:id="rId12"/>
    <p:sldId id="263" r:id="rId13"/>
    <p:sldId id="272" r:id="rId14"/>
    <p:sldId id="275" r:id="rId15"/>
    <p:sldId id="258" r:id="rId16"/>
    <p:sldId id="274" r:id="rId17"/>
    <p:sldId id="273" r:id="rId18"/>
    <p:sldId id="264"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90AE"/>
    <a:srgbClr val="A89DBF"/>
    <a:srgbClr val="F7FCFF"/>
    <a:srgbClr val="449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6" d="100"/>
          <a:sy n="66" d="100"/>
        </p:scale>
        <p:origin x="1330" y="3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B54F5D-2094-4330-89EC-AB89CF07796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B5352DE-EBD1-4AD8-94E0-6CF88F88B5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39E8A12-E4EB-4D4B-9053-F17035FFD6FC}"/>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5" name="页脚占位符 4">
            <a:extLst>
              <a:ext uri="{FF2B5EF4-FFF2-40B4-BE49-F238E27FC236}">
                <a16:creationId xmlns:a16="http://schemas.microsoft.com/office/drawing/2014/main" id="{BC485B2F-79B4-473D-A817-9DDB193350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3533130-D2EB-42B7-BBFE-976EFDCC032D}"/>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319996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8AE5C0-B311-4E27-8E86-6A10E7D023B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9CCA89C-F809-4A1B-B6C9-2A69321B88A2}"/>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F2DEEFD-EA28-4EA1-99AD-9CA1BF2EB116}"/>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5" name="页脚占位符 4">
            <a:extLst>
              <a:ext uri="{FF2B5EF4-FFF2-40B4-BE49-F238E27FC236}">
                <a16:creationId xmlns:a16="http://schemas.microsoft.com/office/drawing/2014/main" id="{8D53221F-C02F-465C-9312-77F395ED9F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B952765-945C-4EEC-AC0A-E3FAD13AD757}"/>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141331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9583C8-2E08-4B88-BEB0-C51DFE6CFD3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BBF5205-E088-474E-85C5-04ACDA01E3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39F2165C-C954-4577-B686-71A905DAABC2}"/>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5" name="页脚占位符 4">
            <a:extLst>
              <a:ext uri="{FF2B5EF4-FFF2-40B4-BE49-F238E27FC236}">
                <a16:creationId xmlns:a16="http://schemas.microsoft.com/office/drawing/2014/main" id="{FC38A401-94B6-451D-A270-2861A22B5D0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416C26E-7B73-4690-ACE9-FE48264A5D0E}"/>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2952665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0738EF-6C61-4B5D-A64A-6FF509A0F98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CFBDE02-5DDC-4AF3-91A3-6192567B0D9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F154FF40-FC87-4C35-8828-2C24E1679DE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D291A8F6-1AE5-4BB0-BC98-BFC09335606B}"/>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6" name="页脚占位符 5">
            <a:extLst>
              <a:ext uri="{FF2B5EF4-FFF2-40B4-BE49-F238E27FC236}">
                <a16:creationId xmlns:a16="http://schemas.microsoft.com/office/drawing/2014/main" id="{38D82A76-C492-4894-A7D1-C4CD7DB879E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69A49F8-1A08-47C5-916A-20205596B4EF}"/>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200070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8E1C61-AF0D-44FA-B58E-115F519B103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007CD43-FFB0-4D36-87EE-D8A48CDF0D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D65DD83-E318-4FE8-906A-92CD4D42C63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B8EAF57E-E959-46FA-85D4-3C8A54C853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4D85800F-97D5-4172-AA24-90340396575B}"/>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86557CD8-B474-476B-B66E-7CB825929D9F}"/>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8" name="页脚占位符 7">
            <a:extLst>
              <a:ext uri="{FF2B5EF4-FFF2-40B4-BE49-F238E27FC236}">
                <a16:creationId xmlns:a16="http://schemas.microsoft.com/office/drawing/2014/main" id="{A8BA202B-4EBE-4200-BB26-C8C10623711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6470E102-098B-4DED-8BF9-2CFD0B83AE93}"/>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831414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01294A-A4FE-441B-B812-52999456490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99AA379-4D60-4F58-B2FF-A9A64BE7600E}"/>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4" name="页脚占位符 3">
            <a:extLst>
              <a:ext uri="{FF2B5EF4-FFF2-40B4-BE49-F238E27FC236}">
                <a16:creationId xmlns:a16="http://schemas.microsoft.com/office/drawing/2014/main" id="{A38C8340-F083-48B4-B49E-4610DC9EA89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7F6F13D-F4E4-48DB-9D96-2EEDDFD6F374}"/>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3985025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ECC4AEC-A143-4C39-9969-A2938790973C}"/>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3" name="页脚占位符 2">
            <a:extLst>
              <a:ext uri="{FF2B5EF4-FFF2-40B4-BE49-F238E27FC236}">
                <a16:creationId xmlns:a16="http://schemas.microsoft.com/office/drawing/2014/main" id="{2D96B38F-AB04-4F52-AD4E-A858C851E1A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47A5EFC-EC20-4CF8-A763-6D7837028463}"/>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3653850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37AFD2-D4B7-4D62-937C-4BB862FF560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A603531-7387-40E7-8A01-C2F86DCE9E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55C9CEC4-936C-4605-B831-3C91EF6197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28C93BD-9E41-45CE-9978-F33ED7BA3EED}"/>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6" name="页脚占位符 5">
            <a:extLst>
              <a:ext uri="{FF2B5EF4-FFF2-40B4-BE49-F238E27FC236}">
                <a16:creationId xmlns:a16="http://schemas.microsoft.com/office/drawing/2014/main" id="{47C7DFEF-0122-4365-A77F-C39E5763BB5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BEEBAA1-37A6-4908-9F51-98B56EE56CD5}"/>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1072435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38185A-B927-490E-A257-629AE25FEB9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EAAE66F-0F7A-4F81-8C6E-C4CFF91362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1FBFA99-4C01-4E1F-9AF1-3557E4403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427815D-2A90-4CB0-89B1-0092A17F68FC}"/>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6" name="页脚占位符 5">
            <a:extLst>
              <a:ext uri="{FF2B5EF4-FFF2-40B4-BE49-F238E27FC236}">
                <a16:creationId xmlns:a16="http://schemas.microsoft.com/office/drawing/2014/main" id="{2C1FAAEB-FA99-4E01-AD50-05D910BC696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6B81457-CBDD-4AE6-A5F7-D90423716C0F}"/>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2521328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B52234-DB3C-446E-B4F3-30211DAF7ED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19BC683-9771-4DBF-A088-3AA10C30480F}"/>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BB6E47C-E0C2-4757-8A03-7C1174841CE7}"/>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5" name="页脚占位符 4">
            <a:extLst>
              <a:ext uri="{FF2B5EF4-FFF2-40B4-BE49-F238E27FC236}">
                <a16:creationId xmlns:a16="http://schemas.microsoft.com/office/drawing/2014/main" id="{B73ED931-8D08-4DA8-9C94-EBC948D2BC8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1B6B779-536F-49DA-AE5E-718057EA9F8A}"/>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1686189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281DA061-5795-49C2-8EC3-3C320C8BB75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4E116B7-F3CD-4E26-83EC-A67D5680E26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60954E9-C9E4-49D4-8383-FBA47348BF59}"/>
              </a:ext>
            </a:extLst>
          </p:cNvPr>
          <p:cNvSpPr>
            <a:spLocks noGrp="1"/>
          </p:cNvSpPr>
          <p:nvPr>
            <p:ph type="dt" sz="half" idx="10"/>
          </p:nvPr>
        </p:nvSpPr>
        <p:spPr/>
        <p:txBody>
          <a:bodyPr/>
          <a:lstStyle/>
          <a:p>
            <a:fld id="{EB4AFE53-38F5-4F15-84E3-79B165014A95}" type="datetimeFigureOut">
              <a:rPr lang="zh-CN" altLang="en-US" smtClean="0"/>
              <a:t>2018/9/26</a:t>
            </a:fld>
            <a:endParaRPr lang="zh-CN" altLang="en-US"/>
          </a:p>
        </p:txBody>
      </p:sp>
      <p:sp>
        <p:nvSpPr>
          <p:cNvPr id="5" name="页脚占位符 4">
            <a:extLst>
              <a:ext uri="{FF2B5EF4-FFF2-40B4-BE49-F238E27FC236}">
                <a16:creationId xmlns:a16="http://schemas.microsoft.com/office/drawing/2014/main" id="{B3DA6657-58FA-482D-9454-66E49A5E232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A1336F6-46A8-4263-93B2-AEBE11C41C8D}"/>
              </a:ext>
            </a:extLst>
          </p:cNvPr>
          <p:cNvSpPr>
            <a:spLocks noGrp="1"/>
          </p:cNvSpPr>
          <p:nvPr>
            <p:ph type="sldNum" sz="quarter" idx="12"/>
          </p:nvPr>
        </p:nvSpPr>
        <p:spPr/>
        <p:txBody>
          <a:body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3272348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1C03E89D-0D7D-41C5-A70F-12A7E6D94E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A654BBC-E6DE-401F-9D73-6465725D24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D165C08-1AB1-4707-9055-9F82690A12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4AFE53-38F5-4F15-84E3-79B165014A95}" type="datetimeFigureOut">
              <a:rPr lang="zh-CN" altLang="en-US" smtClean="0"/>
              <a:t>2018/9/26</a:t>
            </a:fld>
            <a:endParaRPr lang="zh-CN" altLang="en-US"/>
          </a:p>
        </p:txBody>
      </p:sp>
      <p:sp>
        <p:nvSpPr>
          <p:cNvPr id="5" name="页脚占位符 4">
            <a:extLst>
              <a:ext uri="{FF2B5EF4-FFF2-40B4-BE49-F238E27FC236}">
                <a16:creationId xmlns:a16="http://schemas.microsoft.com/office/drawing/2014/main" id="{79C55028-DD98-436B-9353-DFB30FCEE2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B3C534C-2751-4C01-91A4-0A70E75D9D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05EB8-7B0E-4019-9EEE-2EA51064BFD1}" type="slidenum">
              <a:rPr lang="zh-CN" altLang="en-US" smtClean="0"/>
              <a:t>‹#›</a:t>
            </a:fld>
            <a:endParaRPr lang="zh-CN" altLang="en-US"/>
          </a:p>
        </p:txBody>
      </p:sp>
    </p:spTree>
    <p:extLst>
      <p:ext uri="{BB962C8B-B14F-4D97-AF65-F5344CB8AC3E}">
        <p14:creationId xmlns:p14="http://schemas.microsoft.com/office/powerpoint/2010/main" val="2471575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3CB35A5-4A7F-43C4-9B3C-EE69D8CF6ACE}"/>
              </a:ext>
            </a:extLst>
          </p:cNvPr>
          <p:cNvPicPr>
            <a:picLocks noChangeAspect="1"/>
          </p:cNvPicPr>
          <p:nvPr/>
        </p:nvPicPr>
        <p:blipFill rotWithShape="1">
          <a:blip r:embed="rId2">
            <a:extLst>
              <a:ext uri="{28A0092B-C50C-407E-A947-70E740481C1C}">
                <a14:useLocalDpi xmlns:a14="http://schemas.microsoft.com/office/drawing/2010/main" val="0"/>
              </a:ext>
            </a:extLst>
          </a:blip>
          <a:srcRect r="39818"/>
          <a:stretch/>
        </p:blipFill>
        <p:spPr>
          <a:xfrm>
            <a:off x="0" y="0"/>
            <a:ext cx="12192000" cy="6858000"/>
          </a:xfrm>
          <a:prstGeom prst="rect">
            <a:avLst/>
          </a:prstGeom>
        </p:spPr>
      </p:pic>
      <p:sp>
        <p:nvSpPr>
          <p:cNvPr id="3" name="文本框 2">
            <a:extLst>
              <a:ext uri="{FF2B5EF4-FFF2-40B4-BE49-F238E27FC236}">
                <a16:creationId xmlns:a16="http://schemas.microsoft.com/office/drawing/2014/main" id="{F2DD9710-27DF-42C3-92D9-776817C28404}"/>
              </a:ext>
            </a:extLst>
          </p:cNvPr>
          <p:cNvSpPr txBox="1"/>
          <p:nvPr/>
        </p:nvSpPr>
        <p:spPr>
          <a:xfrm>
            <a:off x="9031034" y="637540"/>
            <a:ext cx="1066165" cy="1323439"/>
          </a:xfrm>
          <a:prstGeom prst="rect">
            <a:avLst/>
          </a:prstGeom>
          <a:noFill/>
        </p:spPr>
        <p:txBody>
          <a:bodyPr wrap="square" rtlCol="0">
            <a:spAutoFit/>
          </a:bodyPr>
          <a:lstStyle/>
          <a:p>
            <a:r>
              <a:rPr lang="zh-CN" altLang="en-US" sz="80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日</a:t>
            </a:r>
          </a:p>
        </p:txBody>
      </p:sp>
      <p:sp>
        <p:nvSpPr>
          <p:cNvPr id="4" name="文本框 3">
            <a:extLst>
              <a:ext uri="{FF2B5EF4-FFF2-40B4-BE49-F238E27FC236}">
                <a16:creationId xmlns:a16="http://schemas.microsoft.com/office/drawing/2014/main" id="{0E3BA78D-1838-40C7-8CF7-5A8D27F19DAE}"/>
              </a:ext>
            </a:extLst>
          </p:cNvPr>
          <p:cNvSpPr txBox="1"/>
          <p:nvPr/>
        </p:nvSpPr>
        <p:spPr>
          <a:xfrm>
            <a:off x="8334439" y="1756410"/>
            <a:ext cx="1066165" cy="1322070"/>
          </a:xfrm>
          <a:prstGeom prst="rect">
            <a:avLst/>
          </a:prstGeom>
          <a:noFill/>
        </p:spPr>
        <p:txBody>
          <a:bodyPr wrap="square" rtlCol="0">
            <a:spAutoFit/>
          </a:bodyPr>
          <a:lstStyle/>
          <a:p>
            <a:r>
              <a:rPr lang="zh-CN" altLang="en-US" sz="80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系</a:t>
            </a:r>
          </a:p>
        </p:txBody>
      </p:sp>
      <p:sp>
        <p:nvSpPr>
          <p:cNvPr id="6" name="文本框 5">
            <a:extLst>
              <a:ext uri="{FF2B5EF4-FFF2-40B4-BE49-F238E27FC236}">
                <a16:creationId xmlns:a16="http://schemas.microsoft.com/office/drawing/2014/main" id="{4DC41B48-3288-4EAC-B678-24805C5192A3}"/>
              </a:ext>
            </a:extLst>
          </p:cNvPr>
          <p:cNvSpPr txBox="1"/>
          <p:nvPr/>
        </p:nvSpPr>
        <p:spPr>
          <a:xfrm>
            <a:off x="9468730" y="1936307"/>
            <a:ext cx="861774" cy="2349361"/>
          </a:xfrm>
          <a:prstGeom prst="rect">
            <a:avLst/>
          </a:prstGeom>
          <a:noFill/>
        </p:spPr>
        <p:txBody>
          <a:bodyPr vert="eaVert" wrap="none" rtlCol="0">
            <a:spAutoFit/>
          </a:bodyPr>
          <a:lstStyle/>
          <a:p>
            <a:r>
              <a:rPr lang="zh-CN" altLang="en-US" sz="4400" dirty="0">
                <a:solidFill>
                  <a:schemeClr val="tx1">
                    <a:lumMod val="75000"/>
                    <a:lumOff val="25000"/>
                  </a:schemeClr>
                </a:solidFill>
                <a:latin typeface="阿美简体" panose="02010600010101010101" pitchFamily="2" charset="-122"/>
                <a:ea typeface="阿美简体" panose="02010600010101010101" pitchFamily="2" charset="-122"/>
              </a:rPr>
              <a:t>の</a:t>
            </a:r>
            <a:r>
              <a:rPr lang="zh-CN" altLang="en-US" sz="4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小清新</a:t>
            </a:r>
          </a:p>
        </p:txBody>
      </p:sp>
      <p:sp>
        <p:nvSpPr>
          <p:cNvPr id="7" name="矩形 6">
            <a:extLst>
              <a:ext uri="{FF2B5EF4-FFF2-40B4-BE49-F238E27FC236}">
                <a16:creationId xmlns:a16="http://schemas.microsoft.com/office/drawing/2014/main" id="{CCCE230B-0D25-420A-B6DF-75DDEB6D0C5B}"/>
              </a:ext>
            </a:extLst>
          </p:cNvPr>
          <p:cNvSpPr/>
          <p:nvPr/>
        </p:nvSpPr>
        <p:spPr>
          <a:xfrm>
            <a:off x="8969710" y="3078480"/>
            <a:ext cx="553998" cy="2106930"/>
          </a:xfrm>
          <a:prstGeom prst="rect">
            <a:avLst/>
          </a:prstGeom>
        </p:spPr>
        <p:txBody>
          <a:bodyPr vert="eaVert" wrap="square">
            <a:spAutoFit/>
          </a:bodyPr>
          <a:lstStyle/>
          <a:p>
            <a:r>
              <a:rPr lang="en-US" altLang="zh-CN" sz="8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endParaRPr lang="zh-CN" altLang="en-US" sz="800" dirty="0">
              <a:solidFill>
                <a:schemeClr val="tx1">
                  <a:lumMod val="75000"/>
                  <a:lumOff val="25000"/>
                </a:schemeClr>
              </a:solidFill>
              <a:latin typeface="华文细黑" panose="02010600040101010101" pitchFamily="2" charset="-122"/>
              <a:ea typeface="华文细黑" panose="02010600040101010101" pitchFamily="2" charset="-122"/>
              <a:cs typeface="+mn-lt"/>
              <a:sym typeface="Arial" panose="020B0604020202020204" pitchFamily="34" charset="0"/>
            </a:endParaRPr>
          </a:p>
        </p:txBody>
      </p:sp>
      <p:sp>
        <p:nvSpPr>
          <p:cNvPr id="8" name="矩形 7">
            <a:extLst>
              <a:ext uri="{FF2B5EF4-FFF2-40B4-BE49-F238E27FC236}">
                <a16:creationId xmlns:a16="http://schemas.microsoft.com/office/drawing/2014/main" id="{5BE8AF49-F2A1-4CE6-880B-024C0F607817}"/>
              </a:ext>
            </a:extLst>
          </p:cNvPr>
          <p:cNvSpPr/>
          <p:nvPr/>
        </p:nvSpPr>
        <p:spPr>
          <a:xfrm>
            <a:off x="8658372" y="3078480"/>
            <a:ext cx="424732" cy="1394460"/>
          </a:xfrm>
          <a:prstGeom prst="rect">
            <a:avLst/>
          </a:prstGeom>
        </p:spPr>
        <p:txBody>
          <a:bodyPr vert="eaVert" wrap="square">
            <a:spAutoFit/>
          </a:bodyPr>
          <a:lstStyle/>
          <a:p>
            <a:pPr>
              <a:lnSpc>
                <a:spcPct val="130000"/>
              </a:lnSpc>
            </a:pPr>
            <a:r>
              <a:rPr lang="zh-CN" altLang="en-US" sz="1200" dirty="0">
                <a:solidFill>
                  <a:schemeClr val="tx1">
                    <a:lumMod val="75000"/>
                    <a:lumOff val="25000"/>
                  </a:schemeClr>
                </a:solidFill>
                <a:latin typeface="幼圆" panose="02010509060101010101" pitchFamily="49" charset="-122"/>
                <a:ea typeface="幼圆" panose="02010509060101010101" pitchFamily="49" charset="-122"/>
                <a:cs typeface="+mn-lt"/>
                <a:sym typeface="Arial" panose="020B0604020202020204" pitchFamily="34" charset="0"/>
              </a:rPr>
              <a:t>工作总结计划模板</a:t>
            </a:r>
          </a:p>
        </p:txBody>
      </p:sp>
      <p:sp>
        <p:nvSpPr>
          <p:cNvPr id="9" name="椭圆 8">
            <a:extLst>
              <a:ext uri="{FF2B5EF4-FFF2-40B4-BE49-F238E27FC236}">
                <a16:creationId xmlns:a16="http://schemas.microsoft.com/office/drawing/2014/main" id="{F1E3D966-4011-4687-936D-8957F638134E}"/>
              </a:ext>
            </a:extLst>
          </p:cNvPr>
          <p:cNvSpPr/>
          <p:nvPr/>
        </p:nvSpPr>
        <p:spPr>
          <a:xfrm>
            <a:off x="10674386" y="1383079"/>
            <a:ext cx="141194" cy="14119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椭圆 9">
            <a:extLst>
              <a:ext uri="{FF2B5EF4-FFF2-40B4-BE49-F238E27FC236}">
                <a16:creationId xmlns:a16="http://schemas.microsoft.com/office/drawing/2014/main" id="{14F976A5-6FB4-4FF1-B5EE-D05C8126A380}"/>
              </a:ext>
            </a:extLst>
          </p:cNvPr>
          <p:cNvSpPr/>
          <p:nvPr/>
        </p:nvSpPr>
        <p:spPr>
          <a:xfrm>
            <a:off x="7901850" y="3533417"/>
            <a:ext cx="141194" cy="14119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cxnSp>
        <p:nvCxnSpPr>
          <p:cNvPr id="11" name="直接连接符 10">
            <a:extLst>
              <a:ext uri="{FF2B5EF4-FFF2-40B4-BE49-F238E27FC236}">
                <a16:creationId xmlns:a16="http://schemas.microsoft.com/office/drawing/2014/main" id="{5323CCA1-35F6-4D34-A8C0-62DAD9B010AE}"/>
              </a:ext>
            </a:extLst>
          </p:cNvPr>
          <p:cNvCxnSpPr>
            <a:cxnSpLocks/>
          </p:cNvCxnSpPr>
          <p:nvPr/>
        </p:nvCxnSpPr>
        <p:spPr>
          <a:xfrm flipH="1">
            <a:off x="8062576" y="4289455"/>
            <a:ext cx="473712" cy="402685"/>
          </a:xfrm>
          <a:prstGeom prst="line">
            <a:avLst/>
          </a:prstGeom>
          <a:ln w="12700"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3F813FF8-2317-4EB0-AE84-7A38EB574530}"/>
              </a:ext>
            </a:extLst>
          </p:cNvPr>
          <p:cNvCxnSpPr>
            <a:cxnSpLocks/>
          </p:cNvCxnSpPr>
          <p:nvPr/>
        </p:nvCxnSpPr>
        <p:spPr>
          <a:xfrm flipH="1">
            <a:off x="10351962" y="2007865"/>
            <a:ext cx="705185" cy="599452"/>
          </a:xfrm>
          <a:prstGeom prst="line">
            <a:avLst/>
          </a:prstGeom>
          <a:ln w="12700"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BA61A6FC-4B24-416D-9654-00B1E2DBAFBA}"/>
              </a:ext>
            </a:extLst>
          </p:cNvPr>
          <p:cNvCxnSpPr>
            <a:cxnSpLocks/>
          </p:cNvCxnSpPr>
          <p:nvPr/>
        </p:nvCxnSpPr>
        <p:spPr>
          <a:xfrm flipH="1">
            <a:off x="10697536" y="1004001"/>
            <a:ext cx="473712" cy="402685"/>
          </a:xfrm>
          <a:prstGeom prst="line">
            <a:avLst/>
          </a:prstGeom>
          <a:ln w="12700"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73585111-3CF6-40E9-AC2C-66344331FD4C}"/>
              </a:ext>
            </a:extLst>
          </p:cNvPr>
          <p:cNvCxnSpPr>
            <a:cxnSpLocks/>
          </p:cNvCxnSpPr>
          <p:nvPr/>
        </p:nvCxnSpPr>
        <p:spPr>
          <a:xfrm flipH="1">
            <a:off x="8025649" y="3004869"/>
            <a:ext cx="638633" cy="542878"/>
          </a:xfrm>
          <a:prstGeom prst="line">
            <a:avLst/>
          </a:prstGeom>
          <a:ln w="12700"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0906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3CB35A5-4A7F-43C4-9B3C-EE69D8CF6ACE}"/>
              </a:ext>
            </a:extLst>
          </p:cNvPr>
          <p:cNvPicPr>
            <a:picLocks noChangeAspect="1"/>
          </p:cNvPicPr>
          <p:nvPr/>
        </p:nvPicPr>
        <p:blipFill rotWithShape="1">
          <a:blip r:embed="rId2">
            <a:extLst>
              <a:ext uri="{28A0092B-C50C-407E-A947-70E740481C1C}">
                <a14:useLocalDpi xmlns:a14="http://schemas.microsoft.com/office/drawing/2010/main" val="0"/>
              </a:ext>
            </a:extLst>
          </a:blip>
          <a:srcRect l="36056" r="3762"/>
          <a:stretch/>
        </p:blipFill>
        <p:spPr>
          <a:xfrm>
            <a:off x="0" y="0"/>
            <a:ext cx="12192000" cy="6858000"/>
          </a:xfrm>
          <a:prstGeom prst="rect">
            <a:avLst/>
          </a:prstGeom>
        </p:spPr>
      </p:pic>
      <p:sp>
        <p:nvSpPr>
          <p:cNvPr id="3" name="文本框 2">
            <a:extLst>
              <a:ext uri="{FF2B5EF4-FFF2-40B4-BE49-F238E27FC236}">
                <a16:creationId xmlns:a16="http://schemas.microsoft.com/office/drawing/2014/main" id="{D987E5B0-4483-4A41-9077-E0F36A8C831C}"/>
              </a:ext>
            </a:extLst>
          </p:cNvPr>
          <p:cNvSpPr txBox="1"/>
          <p:nvPr/>
        </p:nvSpPr>
        <p:spPr>
          <a:xfrm>
            <a:off x="736595" y="1404909"/>
            <a:ext cx="1953373" cy="369332"/>
          </a:xfrm>
          <a:prstGeom prst="rect">
            <a:avLst/>
          </a:prstGeom>
          <a:noFill/>
        </p:spPr>
        <p:txBody>
          <a:bodyPr wrap="square" rtlCol="0">
            <a:spAutoFit/>
          </a:bodyPr>
          <a:lstStyle/>
          <a:p>
            <a:pPr algn="dist"/>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CONTENTS</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文本框 3">
            <a:extLst>
              <a:ext uri="{FF2B5EF4-FFF2-40B4-BE49-F238E27FC236}">
                <a16:creationId xmlns:a16="http://schemas.microsoft.com/office/drawing/2014/main" id="{3C1C2B35-F746-4B00-9E1F-AD6A75BD04CC}"/>
              </a:ext>
            </a:extLst>
          </p:cNvPr>
          <p:cNvSpPr txBox="1"/>
          <p:nvPr/>
        </p:nvSpPr>
        <p:spPr>
          <a:xfrm>
            <a:off x="581493" y="492970"/>
            <a:ext cx="1999673" cy="830997"/>
          </a:xfrm>
          <a:prstGeom prst="rect">
            <a:avLst/>
          </a:prstGeom>
          <a:noFill/>
        </p:spPr>
        <p:txBody>
          <a:bodyPr wrap="square" rtlCol="0">
            <a:spAutoFit/>
          </a:bodyPr>
          <a:lstStyle/>
          <a:p>
            <a:pPr algn="dist"/>
            <a:r>
              <a:rPr lang="zh-CN" altLang="en-US" sz="4800" b="1"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rPr>
              <a:t>目   录</a:t>
            </a:r>
          </a:p>
        </p:txBody>
      </p:sp>
      <p:sp>
        <p:nvSpPr>
          <p:cNvPr id="6" name="矩形 5">
            <a:extLst>
              <a:ext uri="{FF2B5EF4-FFF2-40B4-BE49-F238E27FC236}">
                <a16:creationId xmlns:a16="http://schemas.microsoft.com/office/drawing/2014/main" id="{7357362F-C25F-4F41-8844-A239DC40FAD9}"/>
              </a:ext>
            </a:extLst>
          </p:cNvPr>
          <p:cNvSpPr/>
          <p:nvPr/>
        </p:nvSpPr>
        <p:spPr>
          <a:xfrm>
            <a:off x="736595" y="2363072"/>
            <a:ext cx="3315781" cy="461665"/>
          </a:xfrm>
          <a:prstGeom prst="rect">
            <a:avLst/>
          </a:prstGeom>
        </p:spPr>
        <p:txBody>
          <a:bodyPr wrap="square">
            <a:spAutoFit/>
          </a:bodyPr>
          <a:lstStyle/>
          <a:p>
            <a:pPr algn="dist"/>
            <a:r>
              <a:rPr lang="en-US" altLang="zh-CN" sz="2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01.</a:t>
            </a:r>
            <a:r>
              <a:rPr lang="zh-CN" altLang="en-US" sz="2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此处添加标题</a:t>
            </a:r>
          </a:p>
        </p:txBody>
      </p:sp>
      <p:sp>
        <p:nvSpPr>
          <p:cNvPr id="7" name="矩形 6">
            <a:extLst>
              <a:ext uri="{FF2B5EF4-FFF2-40B4-BE49-F238E27FC236}">
                <a16:creationId xmlns:a16="http://schemas.microsoft.com/office/drawing/2014/main" id="{5D9C7F0C-56AD-413C-B824-9A53C13BE327}"/>
              </a:ext>
            </a:extLst>
          </p:cNvPr>
          <p:cNvSpPr/>
          <p:nvPr/>
        </p:nvSpPr>
        <p:spPr>
          <a:xfrm>
            <a:off x="736595" y="3090345"/>
            <a:ext cx="3315781" cy="461665"/>
          </a:xfrm>
          <a:prstGeom prst="rect">
            <a:avLst/>
          </a:prstGeom>
        </p:spPr>
        <p:txBody>
          <a:bodyPr wrap="square">
            <a:spAutoFit/>
          </a:bodyPr>
          <a:lstStyle/>
          <a:p>
            <a:pPr algn="dist"/>
            <a:r>
              <a:rPr lang="en-US" altLang="zh-CN" sz="2400" dirty="0">
                <a:solidFill>
                  <a:srgbClr val="3A90AE"/>
                </a:solidFill>
                <a:latin typeface="方正宋刻本秀楷简体" panose="02000000000000000000" pitchFamily="2" charset="-122"/>
                <a:ea typeface="方正宋刻本秀楷简体" panose="02000000000000000000" pitchFamily="2" charset="-122"/>
              </a:rPr>
              <a:t>02.</a:t>
            </a:r>
            <a:r>
              <a:rPr lang="zh-CN" altLang="en-US" sz="2400" dirty="0">
                <a:solidFill>
                  <a:srgbClr val="3A90AE"/>
                </a:solidFill>
                <a:latin typeface="方正宋刻本秀楷简体" panose="02000000000000000000" pitchFamily="2" charset="-122"/>
                <a:ea typeface="方正宋刻本秀楷简体" panose="02000000000000000000" pitchFamily="2" charset="-122"/>
              </a:rPr>
              <a:t>此处添加标题</a:t>
            </a:r>
          </a:p>
        </p:txBody>
      </p:sp>
      <p:sp>
        <p:nvSpPr>
          <p:cNvPr id="8" name="矩形 7">
            <a:extLst>
              <a:ext uri="{FF2B5EF4-FFF2-40B4-BE49-F238E27FC236}">
                <a16:creationId xmlns:a16="http://schemas.microsoft.com/office/drawing/2014/main" id="{121CC029-DA7E-40BE-BD4D-CDF960A90FD4}"/>
              </a:ext>
            </a:extLst>
          </p:cNvPr>
          <p:cNvSpPr/>
          <p:nvPr/>
        </p:nvSpPr>
        <p:spPr>
          <a:xfrm>
            <a:off x="736595" y="3817618"/>
            <a:ext cx="3315781" cy="461665"/>
          </a:xfrm>
          <a:prstGeom prst="rect">
            <a:avLst/>
          </a:prstGeom>
        </p:spPr>
        <p:txBody>
          <a:bodyPr wrap="square">
            <a:spAutoFit/>
          </a:bodyPr>
          <a:lstStyle/>
          <a:p>
            <a:pPr algn="dist"/>
            <a:r>
              <a:rPr lang="en-US" altLang="zh-CN" sz="2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03.</a:t>
            </a:r>
            <a:r>
              <a:rPr lang="zh-CN" altLang="en-US" sz="2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此处添加标题</a:t>
            </a:r>
          </a:p>
        </p:txBody>
      </p:sp>
      <p:sp>
        <p:nvSpPr>
          <p:cNvPr id="9" name="矩形 8">
            <a:extLst>
              <a:ext uri="{FF2B5EF4-FFF2-40B4-BE49-F238E27FC236}">
                <a16:creationId xmlns:a16="http://schemas.microsoft.com/office/drawing/2014/main" id="{A2B5A3B5-8266-4077-9004-D44DA4134543}"/>
              </a:ext>
            </a:extLst>
          </p:cNvPr>
          <p:cNvSpPr/>
          <p:nvPr/>
        </p:nvSpPr>
        <p:spPr>
          <a:xfrm>
            <a:off x="736595" y="4544891"/>
            <a:ext cx="3315781" cy="461665"/>
          </a:xfrm>
          <a:prstGeom prst="rect">
            <a:avLst/>
          </a:prstGeom>
        </p:spPr>
        <p:txBody>
          <a:bodyPr wrap="square">
            <a:spAutoFit/>
          </a:bodyPr>
          <a:lstStyle/>
          <a:p>
            <a:pPr algn="dist"/>
            <a:r>
              <a:rPr lang="en-US" altLang="zh-CN" sz="2400" dirty="0">
                <a:solidFill>
                  <a:srgbClr val="3A90AE"/>
                </a:solidFill>
                <a:latin typeface="方正宋刻本秀楷简体" panose="02000000000000000000" pitchFamily="2" charset="-122"/>
                <a:ea typeface="方正宋刻本秀楷简体" panose="02000000000000000000" pitchFamily="2" charset="-122"/>
              </a:rPr>
              <a:t>04.</a:t>
            </a:r>
            <a:r>
              <a:rPr lang="zh-CN" altLang="en-US" sz="2400" dirty="0">
                <a:solidFill>
                  <a:srgbClr val="3A90AE"/>
                </a:solidFill>
                <a:latin typeface="方正宋刻本秀楷简体" panose="02000000000000000000" pitchFamily="2" charset="-122"/>
                <a:ea typeface="方正宋刻本秀楷简体" panose="02000000000000000000" pitchFamily="2" charset="-122"/>
              </a:rPr>
              <a:t>此处添加标题</a:t>
            </a:r>
          </a:p>
        </p:txBody>
      </p:sp>
      <p:sp>
        <p:nvSpPr>
          <p:cNvPr id="10" name="矩形 9">
            <a:extLst>
              <a:ext uri="{FF2B5EF4-FFF2-40B4-BE49-F238E27FC236}">
                <a16:creationId xmlns:a16="http://schemas.microsoft.com/office/drawing/2014/main" id="{F991F2FD-2E1E-4F29-9EE1-A42E64F0D753}"/>
              </a:ext>
            </a:extLst>
          </p:cNvPr>
          <p:cNvSpPr/>
          <p:nvPr/>
        </p:nvSpPr>
        <p:spPr>
          <a:xfrm>
            <a:off x="736595" y="5272165"/>
            <a:ext cx="3315781" cy="461665"/>
          </a:xfrm>
          <a:prstGeom prst="rect">
            <a:avLst/>
          </a:prstGeom>
        </p:spPr>
        <p:txBody>
          <a:bodyPr wrap="square">
            <a:spAutoFit/>
          </a:bodyPr>
          <a:lstStyle/>
          <a:p>
            <a:pPr algn="dist"/>
            <a:r>
              <a:rPr lang="en-US" altLang="zh-CN" sz="2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05.</a:t>
            </a:r>
            <a:r>
              <a:rPr lang="zh-CN" altLang="en-US" sz="2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此处添加标题</a:t>
            </a:r>
          </a:p>
        </p:txBody>
      </p:sp>
    </p:spTree>
    <p:extLst>
      <p:ext uri="{BB962C8B-B14F-4D97-AF65-F5344CB8AC3E}">
        <p14:creationId xmlns:p14="http://schemas.microsoft.com/office/powerpoint/2010/main" val="2251291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3CB35A5-4A7F-43C4-9B3C-EE69D8CF6ACE}"/>
              </a:ext>
            </a:extLst>
          </p:cNvPr>
          <p:cNvPicPr>
            <a:picLocks noChangeAspect="1"/>
          </p:cNvPicPr>
          <p:nvPr/>
        </p:nvPicPr>
        <p:blipFill rotWithShape="1">
          <a:blip r:embed="rId2">
            <a:extLst>
              <a:ext uri="{28A0092B-C50C-407E-A947-70E740481C1C}">
                <a14:useLocalDpi xmlns:a14="http://schemas.microsoft.com/office/drawing/2010/main" val="0"/>
              </a:ext>
            </a:extLst>
          </a:blip>
          <a:srcRect l="36056" r="3762"/>
          <a:stretch/>
        </p:blipFill>
        <p:spPr>
          <a:xfrm>
            <a:off x="0" y="0"/>
            <a:ext cx="12192000" cy="6858000"/>
          </a:xfrm>
          <a:prstGeom prst="rect">
            <a:avLst/>
          </a:prstGeom>
        </p:spPr>
      </p:pic>
      <p:sp>
        <p:nvSpPr>
          <p:cNvPr id="11" name="矩形 10">
            <a:extLst>
              <a:ext uri="{FF2B5EF4-FFF2-40B4-BE49-F238E27FC236}">
                <a16:creationId xmlns:a16="http://schemas.microsoft.com/office/drawing/2014/main" id="{AD59070E-0B32-430B-AAA0-DCF060B53F80}"/>
              </a:ext>
            </a:extLst>
          </p:cNvPr>
          <p:cNvSpPr/>
          <p:nvPr/>
        </p:nvSpPr>
        <p:spPr>
          <a:xfrm>
            <a:off x="2380401" y="3011834"/>
            <a:ext cx="2646878" cy="834331"/>
          </a:xfrm>
          <a:prstGeom prst="rect">
            <a:avLst/>
          </a:prstGeom>
        </p:spPr>
        <p:txBody>
          <a:bodyPr wrap="none">
            <a:spAutoFit/>
          </a:bodyPr>
          <a:lstStyle/>
          <a:p>
            <a:pPr>
              <a:lnSpc>
                <a:spcPct val="175000"/>
              </a:lnSpc>
            </a:pPr>
            <a:r>
              <a:rPr lang="zh-CN" altLang="en-US" sz="3200" dirty="0">
                <a:solidFill>
                  <a:srgbClr val="3A90AE"/>
                </a:solidFill>
                <a:latin typeface="方正宋刻本秀楷简体" panose="02000000000000000000" pitchFamily="2" charset="-122"/>
                <a:ea typeface="方正宋刻本秀楷简体" panose="02000000000000000000" pitchFamily="2" charset="-122"/>
              </a:rPr>
              <a:t>此处添加标题</a:t>
            </a:r>
          </a:p>
        </p:txBody>
      </p:sp>
      <p:sp>
        <p:nvSpPr>
          <p:cNvPr id="12" name="文本框 11">
            <a:extLst>
              <a:ext uri="{FF2B5EF4-FFF2-40B4-BE49-F238E27FC236}">
                <a16:creationId xmlns:a16="http://schemas.microsoft.com/office/drawing/2014/main" id="{32D1891D-D694-4457-A555-D2917AD8B6F8}"/>
              </a:ext>
            </a:extLst>
          </p:cNvPr>
          <p:cNvSpPr txBox="1"/>
          <p:nvPr/>
        </p:nvSpPr>
        <p:spPr>
          <a:xfrm>
            <a:off x="2380401" y="3813054"/>
            <a:ext cx="3249114"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3A90AE"/>
                </a:solidFill>
                <a:latin typeface="华文细黑" panose="02010600040101010101" pitchFamily="2" charset="-122"/>
                <a:ea typeface="华文细黑" panose="02010600040101010101" pitchFamily="2" charset="-122"/>
                <a:cs typeface="Arial" panose="020B0604020202020204" pitchFamily="34" charset="0"/>
              </a:rPr>
              <a:t>Add your title here</a:t>
            </a:r>
          </a:p>
        </p:txBody>
      </p:sp>
      <p:sp>
        <p:nvSpPr>
          <p:cNvPr id="13" name="文本框 12">
            <a:extLst>
              <a:ext uri="{FF2B5EF4-FFF2-40B4-BE49-F238E27FC236}">
                <a16:creationId xmlns:a16="http://schemas.microsoft.com/office/drawing/2014/main" id="{A243CD3F-93B9-488A-9388-EDE35D46346A}"/>
              </a:ext>
            </a:extLst>
          </p:cNvPr>
          <p:cNvSpPr txBox="1"/>
          <p:nvPr/>
        </p:nvSpPr>
        <p:spPr>
          <a:xfrm>
            <a:off x="1088820" y="2268592"/>
            <a:ext cx="1582890" cy="1569660"/>
          </a:xfrm>
          <a:prstGeom prst="rect">
            <a:avLst/>
          </a:prstGeom>
          <a:noFill/>
        </p:spPr>
        <p:txBody>
          <a:bodyPr wrap="square" rtlCol="0">
            <a:spAutoFit/>
          </a:bodyPr>
          <a:lstStyle/>
          <a:p>
            <a:r>
              <a:rPr lang="en-US" altLang="zh-CN" sz="9600" dirty="0">
                <a:solidFill>
                  <a:srgbClr val="3A90AE"/>
                </a:solidFill>
                <a:latin typeface="方正宋刻本秀楷简体" panose="02000000000000000000" pitchFamily="2" charset="-122"/>
                <a:ea typeface="方正宋刻本秀楷简体" panose="02000000000000000000" pitchFamily="2" charset="-122"/>
              </a:rPr>
              <a:t>01</a:t>
            </a:r>
            <a:endParaRPr lang="zh-CN" altLang="en-US" sz="9600" dirty="0">
              <a:solidFill>
                <a:srgbClr val="3A90AE"/>
              </a:solidFill>
              <a:latin typeface="方正宋刻本秀楷简体" panose="02000000000000000000" pitchFamily="2" charset="-122"/>
              <a:ea typeface="方正宋刻本秀楷简体" panose="02000000000000000000" pitchFamily="2" charset="-122"/>
            </a:endParaRPr>
          </a:p>
        </p:txBody>
      </p:sp>
      <p:cxnSp>
        <p:nvCxnSpPr>
          <p:cNvPr id="14" name="直接连接符 13">
            <a:extLst>
              <a:ext uri="{FF2B5EF4-FFF2-40B4-BE49-F238E27FC236}">
                <a16:creationId xmlns:a16="http://schemas.microsoft.com/office/drawing/2014/main" id="{44996A0A-19BC-41B4-93B6-E89DD6C9D71E}"/>
              </a:ext>
            </a:extLst>
          </p:cNvPr>
          <p:cNvCxnSpPr>
            <a:cxnSpLocks/>
          </p:cNvCxnSpPr>
          <p:nvPr/>
        </p:nvCxnSpPr>
        <p:spPr>
          <a:xfrm flipH="1">
            <a:off x="555993" y="3206444"/>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B108221A-BD7B-4FA0-B0DC-7D2D1580E16D}"/>
              </a:ext>
            </a:extLst>
          </p:cNvPr>
          <p:cNvCxnSpPr>
            <a:cxnSpLocks/>
          </p:cNvCxnSpPr>
          <p:nvPr/>
        </p:nvCxnSpPr>
        <p:spPr>
          <a:xfrm flipH="1">
            <a:off x="2611449" y="2535909"/>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sp>
        <p:nvSpPr>
          <p:cNvPr id="16" name="椭圆 15">
            <a:extLst>
              <a:ext uri="{FF2B5EF4-FFF2-40B4-BE49-F238E27FC236}">
                <a16:creationId xmlns:a16="http://schemas.microsoft.com/office/drawing/2014/main" id="{F326C96F-E8B8-49F3-B34F-AF22A55C02FF}"/>
              </a:ext>
            </a:extLst>
          </p:cNvPr>
          <p:cNvSpPr/>
          <p:nvPr/>
        </p:nvSpPr>
        <p:spPr>
          <a:xfrm>
            <a:off x="1015001" y="3086830"/>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
        <p:nvSpPr>
          <p:cNvPr id="17" name="椭圆 16">
            <a:extLst>
              <a:ext uri="{FF2B5EF4-FFF2-40B4-BE49-F238E27FC236}">
                <a16:creationId xmlns:a16="http://schemas.microsoft.com/office/drawing/2014/main" id="{A0D592AA-0711-4008-9996-906491359F86}"/>
              </a:ext>
            </a:extLst>
          </p:cNvPr>
          <p:cNvSpPr/>
          <p:nvPr/>
        </p:nvSpPr>
        <p:spPr>
          <a:xfrm>
            <a:off x="2479287" y="2921671"/>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Tree>
    <p:extLst>
      <p:ext uri="{BB962C8B-B14F-4D97-AF65-F5344CB8AC3E}">
        <p14:creationId xmlns:p14="http://schemas.microsoft.com/office/powerpoint/2010/main" val="1456418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01</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pic>
        <p:nvPicPr>
          <p:cNvPr id="6" name="图片 5">
            <a:extLst>
              <a:ext uri="{FF2B5EF4-FFF2-40B4-BE49-F238E27FC236}">
                <a16:creationId xmlns:a16="http://schemas.microsoft.com/office/drawing/2014/main" id="{5C8AE3EC-A096-495D-94A8-3FADC4930CC5}"/>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510344" y="1935251"/>
            <a:ext cx="6017967" cy="4011976"/>
          </a:xfrm>
          <a:prstGeom prst="rect">
            <a:avLst/>
          </a:prstGeom>
          <a:effectLst>
            <a:outerShdw blurRad="63500" algn="ctr" rotWithShape="0">
              <a:prstClr val="black">
                <a:alpha val="40000"/>
              </a:prstClr>
            </a:outerShdw>
          </a:effectLst>
        </p:spPr>
      </p:pic>
      <p:sp>
        <p:nvSpPr>
          <p:cNvPr id="7" name="矩形 6">
            <a:extLst>
              <a:ext uri="{FF2B5EF4-FFF2-40B4-BE49-F238E27FC236}">
                <a16:creationId xmlns:a16="http://schemas.microsoft.com/office/drawing/2014/main" id="{C7B211B0-8B06-450A-B826-E61047A9A48D}"/>
              </a:ext>
            </a:extLst>
          </p:cNvPr>
          <p:cNvSpPr/>
          <p:nvPr/>
        </p:nvSpPr>
        <p:spPr>
          <a:xfrm>
            <a:off x="5617029" y="2307772"/>
            <a:ext cx="6219371" cy="3267888"/>
          </a:xfrm>
          <a:prstGeom prst="rect">
            <a:avLst/>
          </a:prstGeom>
          <a:solidFill>
            <a:srgbClr val="3A90AE">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7980F4D0-495A-4DD6-8243-1429096196CC}"/>
              </a:ext>
            </a:extLst>
          </p:cNvPr>
          <p:cNvSpPr txBox="1"/>
          <p:nvPr/>
        </p:nvSpPr>
        <p:spPr>
          <a:xfrm>
            <a:off x="6980479" y="2925824"/>
            <a:ext cx="4403753" cy="532903"/>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9" name="文本框 8">
            <a:extLst>
              <a:ext uri="{FF2B5EF4-FFF2-40B4-BE49-F238E27FC236}">
                <a16:creationId xmlns:a16="http://schemas.microsoft.com/office/drawing/2014/main" id="{88374078-5C1E-4AC0-93C5-7F2D396AE363}"/>
              </a:ext>
            </a:extLst>
          </p:cNvPr>
          <p:cNvSpPr txBox="1"/>
          <p:nvPr/>
        </p:nvSpPr>
        <p:spPr>
          <a:xfrm>
            <a:off x="6980481" y="2619592"/>
            <a:ext cx="1154273"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11" name="Shape 717">
            <a:extLst>
              <a:ext uri="{FF2B5EF4-FFF2-40B4-BE49-F238E27FC236}">
                <a16:creationId xmlns:a16="http://schemas.microsoft.com/office/drawing/2014/main" id="{2A2AEA74-26E3-48CD-9AFE-2EF2A006BD1D}"/>
              </a:ext>
            </a:extLst>
          </p:cNvPr>
          <p:cNvSpPr txBox="1"/>
          <p:nvPr/>
        </p:nvSpPr>
        <p:spPr>
          <a:xfrm>
            <a:off x="7074313" y="3512899"/>
            <a:ext cx="4263258" cy="2294986"/>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bg1"/>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A company is an association or collection of individuals, whether natural persons, legal persons, or a mixture of both a company is an association or collection of individuals, whether natural persons, legal persons</a:t>
            </a:r>
            <a:endParaRPr lang="en-US" altLang="zh-CN" sz="1100" dirty="0">
              <a:solidFill>
                <a:schemeClr val="bg1"/>
              </a:solidFill>
            </a:endParaRPr>
          </a:p>
          <a:p>
            <a:pPr>
              <a:lnSpc>
                <a:spcPct val="150000"/>
              </a:lnSpc>
              <a:defRPr/>
            </a:pPr>
            <a:endParaRPr lang="en-US" altLang="zh-CN" sz="1100" dirty="0">
              <a:solidFill>
                <a:schemeClr val="bg1"/>
              </a:solidFill>
            </a:endParaRPr>
          </a:p>
        </p:txBody>
      </p:sp>
    </p:spTree>
    <p:extLst>
      <p:ext uri="{BB962C8B-B14F-4D97-AF65-F5344CB8AC3E}">
        <p14:creationId xmlns:p14="http://schemas.microsoft.com/office/powerpoint/2010/main" val="174335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01</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cxnSp>
        <p:nvCxnSpPr>
          <p:cNvPr id="37" name="Straight Connector 4">
            <a:extLst>
              <a:ext uri="{FF2B5EF4-FFF2-40B4-BE49-F238E27FC236}">
                <a16:creationId xmlns:a16="http://schemas.microsoft.com/office/drawing/2014/main" id="{269F512C-BA88-485D-8F89-96303B00FB24}"/>
              </a:ext>
            </a:extLst>
          </p:cNvPr>
          <p:cNvCxnSpPr/>
          <p:nvPr/>
        </p:nvCxnSpPr>
        <p:spPr>
          <a:xfrm>
            <a:off x="6116003" y="1256724"/>
            <a:ext cx="0" cy="5593080"/>
          </a:xfrm>
          <a:prstGeom prst="line">
            <a:avLst/>
          </a:prstGeom>
          <a:noFill/>
          <a:ln w="19050" cap="flat" cmpd="sng" algn="ctr">
            <a:solidFill>
              <a:srgbClr val="3A90AE"/>
            </a:solidFill>
            <a:prstDash val="solid"/>
            <a:miter lim="800000"/>
          </a:ln>
          <a:effectLst/>
        </p:spPr>
      </p:cxnSp>
      <p:sp>
        <p:nvSpPr>
          <p:cNvPr id="38" name="Rounded Rectangle 6">
            <a:extLst>
              <a:ext uri="{FF2B5EF4-FFF2-40B4-BE49-F238E27FC236}">
                <a16:creationId xmlns:a16="http://schemas.microsoft.com/office/drawing/2014/main" id="{A08E6CB0-F69C-47FE-9E8B-A80F6050DAC5}"/>
              </a:ext>
            </a:extLst>
          </p:cNvPr>
          <p:cNvSpPr/>
          <p:nvPr/>
        </p:nvSpPr>
        <p:spPr>
          <a:xfrm>
            <a:off x="5719763" y="1680678"/>
            <a:ext cx="792480" cy="792480"/>
          </a:xfrm>
          <a:prstGeom prst="roundRect">
            <a:avLst/>
          </a:prstGeom>
          <a:solidFill>
            <a:srgbClr val="3A90AE"/>
          </a:solidFill>
          <a:ln w="73025" cap="flat" cmpd="thickThin" algn="ctr">
            <a:solidFill>
              <a:srgbClr val="F0F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65%</a:t>
            </a:r>
            <a:endParaRPr kumimoji="0" lang="en-IN" sz="1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Isosceles Triangle 8">
            <a:extLst>
              <a:ext uri="{FF2B5EF4-FFF2-40B4-BE49-F238E27FC236}">
                <a16:creationId xmlns:a16="http://schemas.microsoft.com/office/drawing/2014/main" id="{69858548-62D0-4DF3-A3C4-8D957ED56726}"/>
              </a:ext>
            </a:extLst>
          </p:cNvPr>
          <p:cNvSpPr/>
          <p:nvPr/>
        </p:nvSpPr>
        <p:spPr>
          <a:xfrm rot="5400000">
            <a:off x="6418264" y="2000718"/>
            <a:ext cx="327660" cy="152400"/>
          </a:xfrm>
          <a:prstGeom prst="triangle">
            <a:avLst/>
          </a:prstGeom>
          <a:solidFill>
            <a:srgbClr val="3A90A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Rounded Rectangle 56">
            <a:extLst>
              <a:ext uri="{FF2B5EF4-FFF2-40B4-BE49-F238E27FC236}">
                <a16:creationId xmlns:a16="http://schemas.microsoft.com/office/drawing/2014/main" id="{09F2D7A3-6982-4826-BCD2-547B23F01FEF}"/>
              </a:ext>
            </a:extLst>
          </p:cNvPr>
          <p:cNvSpPr/>
          <p:nvPr/>
        </p:nvSpPr>
        <p:spPr>
          <a:xfrm>
            <a:off x="5719763" y="4235620"/>
            <a:ext cx="792480" cy="792480"/>
          </a:xfrm>
          <a:prstGeom prst="roundRect">
            <a:avLst/>
          </a:prstGeom>
          <a:solidFill>
            <a:srgbClr val="3A90AE"/>
          </a:solidFill>
          <a:ln w="73025" cap="flat" cmpd="thickThin" algn="ctr">
            <a:solidFill>
              <a:srgbClr val="F0F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92%</a:t>
            </a:r>
            <a:endParaRPr kumimoji="0" lang="en-IN" sz="1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Isosceles Triangle 59">
            <a:extLst>
              <a:ext uri="{FF2B5EF4-FFF2-40B4-BE49-F238E27FC236}">
                <a16:creationId xmlns:a16="http://schemas.microsoft.com/office/drawing/2014/main" id="{BD5BB135-00AD-42DE-A72B-45D1015D27C3}"/>
              </a:ext>
            </a:extLst>
          </p:cNvPr>
          <p:cNvSpPr/>
          <p:nvPr/>
        </p:nvSpPr>
        <p:spPr>
          <a:xfrm rot="5400000">
            <a:off x="6419852" y="4555660"/>
            <a:ext cx="327660" cy="152400"/>
          </a:xfrm>
          <a:prstGeom prst="triangle">
            <a:avLst/>
          </a:prstGeom>
          <a:solidFill>
            <a:srgbClr val="3A90A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Rounded Rectangle 55">
            <a:extLst>
              <a:ext uri="{FF2B5EF4-FFF2-40B4-BE49-F238E27FC236}">
                <a16:creationId xmlns:a16="http://schemas.microsoft.com/office/drawing/2014/main" id="{4FA9A828-AC66-49D3-A957-39AF454B73C0}"/>
              </a:ext>
            </a:extLst>
          </p:cNvPr>
          <p:cNvSpPr/>
          <p:nvPr/>
        </p:nvSpPr>
        <p:spPr>
          <a:xfrm>
            <a:off x="5718176" y="2955366"/>
            <a:ext cx="792480" cy="792480"/>
          </a:xfrm>
          <a:prstGeom prst="roundRect">
            <a:avLst/>
          </a:prstGeom>
          <a:solidFill>
            <a:srgbClr val="A89DBF"/>
          </a:solidFill>
          <a:ln w="73025" cap="flat" cmpd="thickThin" algn="ctr">
            <a:solidFill>
              <a:srgbClr val="F0F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41%</a:t>
            </a:r>
            <a:endParaRPr kumimoji="0" lang="en-IN" sz="1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Isosceles Triangle 66">
            <a:extLst>
              <a:ext uri="{FF2B5EF4-FFF2-40B4-BE49-F238E27FC236}">
                <a16:creationId xmlns:a16="http://schemas.microsoft.com/office/drawing/2014/main" id="{EDFB9FBB-D8C1-406F-B6E3-CB9F6F7975DB}"/>
              </a:ext>
            </a:extLst>
          </p:cNvPr>
          <p:cNvSpPr/>
          <p:nvPr/>
        </p:nvSpPr>
        <p:spPr>
          <a:xfrm rot="16200000" flipH="1">
            <a:off x="5487670" y="3278189"/>
            <a:ext cx="327660" cy="152400"/>
          </a:xfrm>
          <a:prstGeom prst="triangle">
            <a:avLst/>
          </a:prstGeom>
          <a:solidFill>
            <a:srgbClr val="A89DB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Rounded Rectangle 57">
            <a:extLst>
              <a:ext uri="{FF2B5EF4-FFF2-40B4-BE49-F238E27FC236}">
                <a16:creationId xmlns:a16="http://schemas.microsoft.com/office/drawing/2014/main" id="{91287A96-37F2-41B0-86B9-6DB666D8E0FA}"/>
              </a:ext>
            </a:extLst>
          </p:cNvPr>
          <p:cNvSpPr/>
          <p:nvPr/>
        </p:nvSpPr>
        <p:spPr>
          <a:xfrm>
            <a:off x="5718176" y="5510308"/>
            <a:ext cx="792480" cy="792480"/>
          </a:xfrm>
          <a:prstGeom prst="roundRect">
            <a:avLst/>
          </a:prstGeom>
          <a:solidFill>
            <a:srgbClr val="A89DBF"/>
          </a:solidFill>
          <a:ln w="73025" cap="flat" cmpd="thickThin" algn="ctr">
            <a:solidFill>
              <a:srgbClr val="F0F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76%</a:t>
            </a:r>
            <a:endParaRPr kumimoji="0" lang="en-IN" sz="1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Isosceles Triangle 67">
            <a:extLst>
              <a:ext uri="{FF2B5EF4-FFF2-40B4-BE49-F238E27FC236}">
                <a16:creationId xmlns:a16="http://schemas.microsoft.com/office/drawing/2014/main" id="{0A9694D3-71E6-404A-BCE0-21EDD941B2FF}"/>
              </a:ext>
            </a:extLst>
          </p:cNvPr>
          <p:cNvSpPr/>
          <p:nvPr/>
        </p:nvSpPr>
        <p:spPr>
          <a:xfrm rot="16200000" flipH="1">
            <a:off x="5487670" y="5830348"/>
            <a:ext cx="327660" cy="152400"/>
          </a:xfrm>
          <a:prstGeom prst="triangle">
            <a:avLst/>
          </a:prstGeom>
          <a:solidFill>
            <a:srgbClr val="A89DB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46" name="Straight Connector 41">
            <a:extLst>
              <a:ext uri="{FF2B5EF4-FFF2-40B4-BE49-F238E27FC236}">
                <a16:creationId xmlns:a16="http://schemas.microsoft.com/office/drawing/2014/main" id="{B5DA4FD8-0FD2-4BDA-9BD6-AF7F9ED20707}"/>
              </a:ext>
            </a:extLst>
          </p:cNvPr>
          <p:cNvCxnSpPr/>
          <p:nvPr/>
        </p:nvCxnSpPr>
        <p:spPr>
          <a:xfrm>
            <a:off x="7902545" y="1680678"/>
            <a:ext cx="0" cy="863826"/>
          </a:xfrm>
          <a:prstGeom prst="line">
            <a:avLst/>
          </a:prstGeom>
          <a:noFill/>
          <a:ln w="28575" cap="flat" cmpd="sng" algn="ctr">
            <a:solidFill>
              <a:srgbClr val="3A90AE"/>
            </a:solidFill>
            <a:prstDash val="solid"/>
            <a:miter lim="800000"/>
          </a:ln>
          <a:effectLst/>
        </p:spPr>
      </p:cxnSp>
      <p:cxnSp>
        <p:nvCxnSpPr>
          <p:cNvPr id="47" name="Straight Connector 24">
            <a:extLst>
              <a:ext uri="{FF2B5EF4-FFF2-40B4-BE49-F238E27FC236}">
                <a16:creationId xmlns:a16="http://schemas.microsoft.com/office/drawing/2014/main" id="{7947BF77-D1EE-47CA-96A9-84BB621ADEE1}"/>
              </a:ext>
            </a:extLst>
          </p:cNvPr>
          <p:cNvCxnSpPr/>
          <p:nvPr/>
        </p:nvCxnSpPr>
        <p:spPr>
          <a:xfrm>
            <a:off x="7902545" y="4237227"/>
            <a:ext cx="0" cy="863826"/>
          </a:xfrm>
          <a:prstGeom prst="line">
            <a:avLst/>
          </a:prstGeom>
          <a:noFill/>
          <a:ln w="28575" cap="flat" cmpd="sng" algn="ctr">
            <a:solidFill>
              <a:srgbClr val="3A90AE"/>
            </a:solidFill>
            <a:prstDash val="solid"/>
            <a:miter lim="800000"/>
          </a:ln>
          <a:effectLst/>
        </p:spPr>
      </p:cxnSp>
      <p:cxnSp>
        <p:nvCxnSpPr>
          <p:cNvPr id="48" name="Straight Connector 33">
            <a:extLst>
              <a:ext uri="{FF2B5EF4-FFF2-40B4-BE49-F238E27FC236}">
                <a16:creationId xmlns:a16="http://schemas.microsoft.com/office/drawing/2014/main" id="{B07391B6-CD0D-42F0-999B-FAFC1F8CABEB}"/>
              </a:ext>
            </a:extLst>
          </p:cNvPr>
          <p:cNvCxnSpPr/>
          <p:nvPr/>
        </p:nvCxnSpPr>
        <p:spPr>
          <a:xfrm>
            <a:off x="4190314" y="2942487"/>
            <a:ext cx="0" cy="863826"/>
          </a:xfrm>
          <a:prstGeom prst="line">
            <a:avLst/>
          </a:prstGeom>
          <a:noFill/>
          <a:ln w="28575" cap="flat" cmpd="sng" algn="ctr">
            <a:solidFill>
              <a:srgbClr val="A89DBF"/>
            </a:solidFill>
            <a:prstDash val="solid"/>
            <a:miter lim="800000"/>
          </a:ln>
          <a:effectLst/>
        </p:spPr>
      </p:cxnSp>
      <p:sp>
        <p:nvSpPr>
          <p:cNvPr id="49" name="TextBox 48">
            <a:extLst>
              <a:ext uri="{FF2B5EF4-FFF2-40B4-BE49-F238E27FC236}">
                <a16:creationId xmlns:a16="http://schemas.microsoft.com/office/drawing/2014/main" id="{2F874291-8F17-4476-8CDF-337892E0F0CA}"/>
              </a:ext>
            </a:extLst>
          </p:cNvPr>
          <p:cNvSpPr txBox="1"/>
          <p:nvPr/>
        </p:nvSpPr>
        <p:spPr>
          <a:xfrm>
            <a:off x="4343031" y="5689604"/>
            <a:ext cx="1160831" cy="307777"/>
          </a:xfrm>
          <a:prstGeom prst="rect">
            <a:avLst/>
          </a:prstGeom>
          <a:noFill/>
        </p:spPr>
        <p:txBody>
          <a:bodyPr wrap="none" rtlCol="0">
            <a:spAutoFit/>
          </a:bodyPr>
          <a:lstStyle/>
          <a:p>
            <a:pPr algn="ctr"/>
            <a:r>
              <a:rPr lang="en-US" altLang="zh-CN" sz="1400" dirty="0">
                <a:solidFill>
                  <a:schemeClr val="tx1">
                    <a:lumMod val="75000"/>
                    <a:lumOff val="25000"/>
                  </a:schemeClr>
                </a:solidFill>
                <a:latin typeface="Arial" panose="020B0604020202020204" pitchFamily="34" charset="0"/>
                <a:cs typeface="Arial" panose="020B0604020202020204" pitchFamily="34" charset="0"/>
              </a:rPr>
              <a:t>KEY WORD</a:t>
            </a:r>
          </a:p>
        </p:txBody>
      </p:sp>
      <p:cxnSp>
        <p:nvCxnSpPr>
          <p:cNvPr id="50" name="Straight Connector 49">
            <a:extLst>
              <a:ext uri="{FF2B5EF4-FFF2-40B4-BE49-F238E27FC236}">
                <a16:creationId xmlns:a16="http://schemas.microsoft.com/office/drawing/2014/main" id="{8ED3C012-81F3-44DB-9075-7B8D76C1549F}"/>
              </a:ext>
            </a:extLst>
          </p:cNvPr>
          <p:cNvCxnSpPr/>
          <p:nvPr/>
        </p:nvCxnSpPr>
        <p:spPr>
          <a:xfrm>
            <a:off x="4308911" y="5478030"/>
            <a:ext cx="0" cy="863826"/>
          </a:xfrm>
          <a:prstGeom prst="line">
            <a:avLst/>
          </a:prstGeom>
          <a:noFill/>
          <a:ln w="28575" cap="flat" cmpd="sng" algn="ctr">
            <a:solidFill>
              <a:srgbClr val="A89DBF"/>
            </a:solidFill>
            <a:prstDash val="solid"/>
            <a:miter lim="800000"/>
          </a:ln>
          <a:effectLst/>
        </p:spPr>
      </p:cxnSp>
      <p:sp>
        <p:nvSpPr>
          <p:cNvPr id="51" name="TextBox 48">
            <a:extLst>
              <a:ext uri="{FF2B5EF4-FFF2-40B4-BE49-F238E27FC236}">
                <a16:creationId xmlns:a16="http://schemas.microsoft.com/office/drawing/2014/main" id="{D8F7A991-1BD5-430F-A95B-A84C7E9E64E9}"/>
              </a:ext>
            </a:extLst>
          </p:cNvPr>
          <p:cNvSpPr txBox="1"/>
          <p:nvPr/>
        </p:nvSpPr>
        <p:spPr>
          <a:xfrm>
            <a:off x="4343031" y="3238159"/>
            <a:ext cx="1160831" cy="307777"/>
          </a:xfrm>
          <a:prstGeom prst="rect">
            <a:avLst/>
          </a:prstGeom>
          <a:noFill/>
        </p:spPr>
        <p:txBody>
          <a:bodyPr wrap="none" rtlCol="0">
            <a:spAutoFit/>
          </a:bodyPr>
          <a:lstStyle/>
          <a:p>
            <a:pPr algn="ctr"/>
            <a:r>
              <a:rPr lang="en-US" altLang="zh-CN" sz="1400" dirty="0">
                <a:solidFill>
                  <a:schemeClr val="tx1">
                    <a:lumMod val="75000"/>
                    <a:lumOff val="25000"/>
                  </a:schemeClr>
                </a:solidFill>
                <a:latin typeface="Arial" panose="020B0604020202020204" pitchFamily="34" charset="0"/>
                <a:cs typeface="Arial" panose="020B0604020202020204" pitchFamily="34" charset="0"/>
              </a:rPr>
              <a:t>KEY WORD</a:t>
            </a:r>
          </a:p>
        </p:txBody>
      </p:sp>
      <p:sp>
        <p:nvSpPr>
          <p:cNvPr id="52" name="TextBox 48">
            <a:extLst>
              <a:ext uri="{FF2B5EF4-FFF2-40B4-BE49-F238E27FC236}">
                <a16:creationId xmlns:a16="http://schemas.microsoft.com/office/drawing/2014/main" id="{124945A7-D6BE-4AE1-8BF0-BE1AECD98D25}"/>
              </a:ext>
            </a:extLst>
          </p:cNvPr>
          <p:cNvSpPr txBox="1"/>
          <p:nvPr/>
        </p:nvSpPr>
        <p:spPr>
          <a:xfrm>
            <a:off x="6626978" y="1932971"/>
            <a:ext cx="1160831" cy="307777"/>
          </a:xfrm>
          <a:prstGeom prst="rect">
            <a:avLst/>
          </a:prstGeom>
          <a:noFill/>
        </p:spPr>
        <p:txBody>
          <a:bodyPr wrap="none" rtlCol="0">
            <a:spAutoFit/>
          </a:bodyPr>
          <a:lstStyle/>
          <a:p>
            <a:pPr algn="ctr"/>
            <a:r>
              <a:rPr lang="en-US" altLang="zh-CN" sz="1400" dirty="0">
                <a:solidFill>
                  <a:schemeClr val="tx1">
                    <a:lumMod val="75000"/>
                    <a:lumOff val="25000"/>
                  </a:schemeClr>
                </a:solidFill>
                <a:latin typeface="Arial" panose="020B0604020202020204" pitchFamily="34" charset="0"/>
                <a:cs typeface="Arial" panose="020B0604020202020204" pitchFamily="34" charset="0"/>
              </a:rPr>
              <a:t>KEY WORD</a:t>
            </a:r>
          </a:p>
        </p:txBody>
      </p:sp>
      <p:sp>
        <p:nvSpPr>
          <p:cNvPr id="53" name="TextBox 48">
            <a:extLst>
              <a:ext uri="{FF2B5EF4-FFF2-40B4-BE49-F238E27FC236}">
                <a16:creationId xmlns:a16="http://schemas.microsoft.com/office/drawing/2014/main" id="{42C4C272-CA91-4FC0-B84E-72453C2B41FC}"/>
              </a:ext>
            </a:extLst>
          </p:cNvPr>
          <p:cNvSpPr txBox="1"/>
          <p:nvPr/>
        </p:nvSpPr>
        <p:spPr>
          <a:xfrm>
            <a:off x="6626978" y="4477971"/>
            <a:ext cx="1160831" cy="307777"/>
          </a:xfrm>
          <a:prstGeom prst="rect">
            <a:avLst/>
          </a:prstGeom>
          <a:noFill/>
        </p:spPr>
        <p:txBody>
          <a:bodyPr wrap="none" rtlCol="0">
            <a:spAutoFit/>
          </a:bodyPr>
          <a:lstStyle/>
          <a:p>
            <a:pPr algn="ctr"/>
            <a:r>
              <a:rPr lang="en-US" altLang="zh-CN" sz="1400" dirty="0">
                <a:solidFill>
                  <a:schemeClr val="tx1">
                    <a:lumMod val="75000"/>
                    <a:lumOff val="25000"/>
                  </a:schemeClr>
                </a:solidFill>
                <a:latin typeface="Arial" panose="020B0604020202020204" pitchFamily="34" charset="0"/>
                <a:cs typeface="Arial" panose="020B0604020202020204" pitchFamily="34" charset="0"/>
              </a:rPr>
              <a:t>KEY WORD</a:t>
            </a:r>
          </a:p>
        </p:txBody>
      </p:sp>
      <p:sp>
        <p:nvSpPr>
          <p:cNvPr id="54" name="Rectangle 11">
            <a:extLst>
              <a:ext uri="{FF2B5EF4-FFF2-40B4-BE49-F238E27FC236}">
                <a16:creationId xmlns:a16="http://schemas.microsoft.com/office/drawing/2014/main" id="{77FE2E4F-8AA5-41EC-8907-0C8F85F4C52B}"/>
              </a:ext>
            </a:extLst>
          </p:cNvPr>
          <p:cNvSpPr/>
          <p:nvPr/>
        </p:nvSpPr>
        <p:spPr>
          <a:xfrm>
            <a:off x="7943266" y="1834259"/>
            <a:ext cx="2451995" cy="784830"/>
          </a:xfrm>
          <a:prstGeom prst="rect">
            <a:avLst/>
          </a:prstGeom>
        </p:spPr>
        <p:txBody>
          <a:bodyPr wrap="square">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5" name="Rectangle 11">
            <a:extLst>
              <a:ext uri="{FF2B5EF4-FFF2-40B4-BE49-F238E27FC236}">
                <a16:creationId xmlns:a16="http://schemas.microsoft.com/office/drawing/2014/main" id="{74A9DCDF-1312-41A5-AA19-61F2AF4FCCEF}"/>
              </a:ext>
            </a:extLst>
          </p:cNvPr>
          <p:cNvSpPr/>
          <p:nvPr/>
        </p:nvSpPr>
        <p:spPr>
          <a:xfrm>
            <a:off x="7943267" y="1560946"/>
            <a:ext cx="1349581" cy="372025"/>
          </a:xfrm>
          <a:prstGeom prst="rect">
            <a:avLst/>
          </a:prstGeom>
        </p:spPr>
        <p:txBody>
          <a:bodyPr wrap="square">
            <a:spAutoFit/>
          </a:bodyPr>
          <a:lstStyle/>
          <a:p>
            <a:pP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6" name="Rectangle 11">
            <a:extLst>
              <a:ext uri="{FF2B5EF4-FFF2-40B4-BE49-F238E27FC236}">
                <a16:creationId xmlns:a16="http://schemas.microsoft.com/office/drawing/2014/main" id="{D62D594F-8063-4DF2-833D-B31D021720B8}"/>
              </a:ext>
            </a:extLst>
          </p:cNvPr>
          <p:cNvSpPr/>
          <p:nvPr/>
        </p:nvSpPr>
        <p:spPr>
          <a:xfrm>
            <a:off x="7943266" y="4379259"/>
            <a:ext cx="2451995" cy="784830"/>
          </a:xfrm>
          <a:prstGeom prst="rect">
            <a:avLst/>
          </a:prstGeom>
        </p:spPr>
        <p:txBody>
          <a:bodyPr wrap="square">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7" name="Rectangle 11">
            <a:extLst>
              <a:ext uri="{FF2B5EF4-FFF2-40B4-BE49-F238E27FC236}">
                <a16:creationId xmlns:a16="http://schemas.microsoft.com/office/drawing/2014/main" id="{9177315D-4B8B-4B73-BCE3-65BC68B598E1}"/>
              </a:ext>
            </a:extLst>
          </p:cNvPr>
          <p:cNvSpPr/>
          <p:nvPr/>
        </p:nvSpPr>
        <p:spPr>
          <a:xfrm>
            <a:off x="7943267" y="4105946"/>
            <a:ext cx="1349581" cy="372025"/>
          </a:xfrm>
          <a:prstGeom prst="rect">
            <a:avLst/>
          </a:prstGeom>
        </p:spPr>
        <p:txBody>
          <a:bodyPr wrap="square">
            <a:spAutoFit/>
          </a:bodyPr>
          <a:lstStyle/>
          <a:p>
            <a:pP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8" name="Rectangle 11">
            <a:extLst>
              <a:ext uri="{FF2B5EF4-FFF2-40B4-BE49-F238E27FC236}">
                <a16:creationId xmlns:a16="http://schemas.microsoft.com/office/drawing/2014/main" id="{07CB57A4-8BD6-41FF-9F48-A95151C6A5F5}"/>
              </a:ext>
            </a:extLst>
          </p:cNvPr>
          <p:cNvSpPr/>
          <p:nvPr/>
        </p:nvSpPr>
        <p:spPr>
          <a:xfrm>
            <a:off x="1658796" y="3059966"/>
            <a:ext cx="2451995" cy="784830"/>
          </a:xfrm>
          <a:prstGeom prst="rect">
            <a:avLst/>
          </a:prstGeom>
        </p:spPr>
        <p:txBody>
          <a:bodyPr wrap="square">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9" name="Rectangle 11">
            <a:extLst>
              <a:ext uri="{FF2B5EF4-FFF2-40B4-BE49-F238E27FC236}">
                <a16:creationId xmlns:a16="http://schemas.microsoft.com/office/drawing/2014/main" id="{57BAED58-71BA-49BE-A427-CA65A6D118FB}"/>
              </a:ext>
            </a:extLst>
          </p:cNvPr>
          <p:cNvSpPr/>
          <p:nvPr/>
        </p:nvSpPr>
        <p:spPr>
          <a:xfrm>
            <a:off x="2761210" y="2786653"/>
            <a:ext cx="1349581" cy="372025"/>
          </a:xfrm>
          <a:prstGeom prst="rect">
            <a:avLst/>
          </a:prstGeom>
        </p:spPr>
        <p:txBody>
          <a:bodyPr wrap="square">
            <a:spAutoFit/>
          </a:bodyPr>
          <a:lstStyle/>
          <a:p>
            <a:pPr algn="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60" name="Rectangle 11">
            <a:extLst>
              <a:ext uri="{FF2B5EF4-FFF2-40B4-BE49-F238E27FC236}">
                <a16:creationId xmlns:a16="http://schemas.microsoft.com/office/drawing/2014/main" id="{ACA17620-644A-48C4-A6D2-B533FC27139A}"/>
              </a:ext>
            </a:extLst>
          </p:cNvPr>
          <p:cNvSpPr/>
          <p:nvPr/>
        </p:nvSpPr>
        <p:spPr>
          <a:xfrm>
            <a:off x="1658796" y="5604966"/>
            <a:ext cx="2451995" cy="784830"/>
          </a:xfrm>
          <a:prstGeom prst="rect">
            <a:avLst/>
          </a:prstGeom>
        </p:spPr>
        <p:txBody>
          <a:bodyPr wrap="square">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61" name="Rectangle 11">
            <a:extLst>
              <a:ext uri="{FF2B5EF4-FFF2-40B4-BE49-F238E27FC236}">
                <a16:creationId xmlns:a16="http://schemas.microsoft.com/office/drawing/2014/main" id="{4A228A92-3351-409B-A64F-F247E85B7452}"/>
              </a:ext>
            </a:extLst>
          </p:cNvPr>
          <p:cNvSpPr/>
          <p:nvPr/>
        </p:nvSpPr>
        <p:spPr>
          <a:xfrm>
            <a:off x="2761210" y="5331653"/>
            <a:ext cx="1349581" cy="372025"/>
          </a:xfrm>
          <a:prstGeom prst="rect">
            <a:avLst/>
          </a:prstGeom>
        </p:spPr>
        <p:txBody>
          <a:bodyPr wrap="square">
            <a:spAutoFit/>
          </a:bodyPr>
          <a:lstStyle/>
          <a:p>
            <a:pPr algn="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Tree>
    <p:extLst>
      <p:ext uri="{BB962C8B-B14F-4D97-AF65-F5344CB8AC3E}">
        <p14:creationId xmlns:p14="http://schemas.microsoft.com/office/powerpoint/2010/main" val="3006542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3CB35A5-4A7F-43C4-9B3C-EE69D8CF6ACE}"/>
              </a:ext>
            </a:extLst>
          </p:cNvPr>
          <p:cNvPicPr>
            <a:picLocks noChangeAspect="1"/>
          </p:cNvPicPr>
          <p:nvPr/>
        </p:nvPicPr>
        <p:blipFill rotWithShape="1">
          <a:blip r:embed="rId2">
            <a:extLst>
              <a:ext uri="{28A0092B-C50C-407E-A947-70E740481C1C}">
                <a14:useLocalDpi xmlns:a14="http://schemas.microsoft.com/office/drawing/2010/main" val="0"/>
              </a:ext>
            </a:extLst>
          </a:blip>
          <a:srcRect l="36056" r="3762"/>
          <a:stretch/>
        </p:blipFill>
        <p:spPr>
          <a:xfrm>
            <a:off x="0" y="0"/>
            <a:ext cx="12192000" cy="6858000"/>
          </a:xfrm>
          <a:prstGeom prst="rect">
            <a:avLst/>
          </a:prstGeom>
        </p:spPr>
      </p:pic>
      <p:sp>
        <p:nvSpPr>
          <p:cNvPr id="11" name="矩形 10">
            <a:extLst>
              <a:ext uri="{FF2B5EF4-FFF2-40B4-BE49-F238E27FC236}">
                <a16:creationId xmlns:a16="http://schemas.microsoft.com/office/drawing/2014/main" id="{AD59070E-0B32-430B-AAA0-DCF060B53F80}"/>
              </a:ext>
            </a:extLst>
          </p:cNvPr>
          <p:cNvSpPr/>
          <p:nvPr/>
        </p:nvSpPr>
        <p:spPr>
          <a:xfrm>
            <a:off x="2380401" y="3011834"/>
            <a:ext cx="2646878" cy="834331"/>
          </a:xfrm>
          <a:prstGeom prst="rect">
            <a:avLst/>
          </a:prstGeom>
        </p:spPr>
        <p:txBody>
          <a:bodyPr wrap="none">
            <a:spAutoFit/>
          </a:bodyPr>
          <a:lstStyle/>
          <a:p>
            <a:pPr>
              <a:lnSpc>
                <a:spcPct val="175000"/>
              </a:lnSpc>
            </a:pPr>
            <a:r>
              <a:rPr lang="zh-CN" altLang="en-US" sz="3200" dirty="0">
                <a:solidFill>
                  <a:srgbClr val="3A90AE"/>
                </a:solidFill>
                <a:latin typeface="方正宋刻本秀楷简体" panose="02000000000000000000" pitchFamily="2" charset="-122"/>
                <a:ea typeface="方正宋刻本秀楷简体" panose="02000000000000000000" pitchFamily="2" charset="-122"/>
              </a:rPr>
              <a:t>此处添加标题</a:t>
            </a:r>
          </a:p>
        </p:txBody>
      </p:sp>
      <p:sp>
        <p:nvSpPr>
          <p:cNvPr id="12" name="文本框 11">
            <a:extLst>
              <a:ext uri="{FF2B5EF4-FFF2-40B4-BE49-F238E27FC236}">
                <a16:creationId xmlns:a16="http://schemas.microsoft.com/office/drawing/2014/main" id="{32D1891D-D694-4457-A555-D2917AD8B6F8}"/>
              </a:ext>
            </a:extLst>
          </p:cNvPr>
          <p:cNvSpPr txBox="1"/>
          <p:nvPr/>
        </p:nvSpPr>
        <p:spPr>
          <a:xfrm>
            <a:off x="2380401" y="3813054"/>
            <a:ext cx="3249114"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3A90AE"/>
                </a:solidFill>
                <a:latin typeface="华文细黑" panose="02010600040101010101" pitchFamily="2" charset="-122"/>
                <a:ea typeface="华文细黑" panose="02010600040101010101" pitchFamily="2" charset="-122"/>
                <a:cs typeface="Arial" panose="020B0604020202020204" pitchFamily="34" charset="0"/>
              </a:rPr>
              <a:t>Add your title here</a:t>
            </a:r>
          </a:p>
        </p:txBody>
      </p:sp>
      <p:sp>
        <p:nvSpPr>
          <p:cNvPr id="13" name="文本框 12">
            <a:extLst>
              <a:ext uri="{FF2B5EF4-FFF2-40B4-BE49-F238E27FC236}">
                <a16:creationId xmlns:a16="http://schemas.microsoft.com/office/drawing/2014/main" id="{A243CD3F-93B9-488A-9388-EDE35D46346A}"/>
              </a:ext>
            </a:extLst>
          </p:cNvPr>
          <p:cNvSpPr txBox="1"/>
          <p:nvPr/>
        </p:nvSpPr>
        <p:spPr>
          <a:xfrm>
            <a:off x="1088820" y="2268592"/>
            <a:ext cx="1582890" cy="1569660"/>
          </a:xfrm>
          <a:prstGeom prst="rect">
            <a:avLst/>
          </a:prstGeom>
          <a:noFill/>
        </p:spPr>
        <p:txBody>
          <a:bodyPr wrap="square" rtlCol="0">
            <a:spAutoFit/>
          </a:bodyPr>
          <a:lstStyle/>
          <a:p>
            <a:r>
              <a:rPr lang="en-US" altLang="zh-CN" sz="9600" dirty="0">
                <a:solidFill>
                  <a:srgbClr val="3A90AE"/>
                </a:solidFill>
                <a:latin typeface="方正宋刻本秀楷简体" panose="02000000000000000000" pitchFamily="2" charset="-122"/>
                <a:ea typeface="方正宋刻本秀楷简体" panose="02000000000000000000" pitchFamily="2" charset="-122"/>
              </a:rPr>
              <a:t>02</a:t>
            </a:r>
            <a:endParaRPr lang="zh-CN" altLang="en-US" sz="9600" dirty="0">
              <a:solidFill>
                <a:srgbClr val="3A90AE"/>
              </a:solidFill>
              <a:latin typeface="方正宋刻本秀楷简体" panose="02000000000000000000" pitchFamily="2" charset="-122"/>
              <a:ea typeface="方正宋刻本秀楷简体" panose="02000000000000000000" pitchFamily="2" charset="-122"/>
            </a:endParaRPr>
          </a:p>
        </p:txBody>
      </p:sp>
      <p:cxnSp>
        <p:nvCxnSpPr>
          <p:cNvPr id="14" name="直接连接符 13">
            <a:extLst>
              <a:ext uri="{FF2B5EF4-FFF2-40B4-BE49-F238E27FC236}">
                <a16:creationId xmlns:a16="http://schemas.microsoft.com/office/drawing/2014/main" id="{44996A0A-19BC-41B4-93B6-E89DD6C9D71E}"/>
              </a:ext>
            </a:extLst>
          </p:cNvPr>
          <p:cNvCxnSpPr>
            <a:cxnSpLocks/>
          </p:cNvCxnSpPr>
          <p:nvPr/>
        </p:nvCxnSpPr>
        <p:spPr>
          <a:xfrm flipH="1">
            <a:off x="555993" y="3206444"/>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B108221A-BD7B-4FA0-B0DC-7D2D1580E16D}"/>
              </a:ext>
            </a:extLst>
          </p:cNvPr>
          <p:cNvCxnSpPr>
            <a:cxnSpLocks/>
          </p:cNvCxnSpPr>
          <p:nvPr/>
        </p:nvCxnSpPr>
        <p:spPr>
          <a:xfrm flipH="1">
            <a:off x="2611449" y="2535909"/>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sp>
        <p:nvSpPr>
          <p:cNvPr id="16" name="椭圆 15">
            <a:extLst>
              <a:ext uri="{FF2B5EF4-FFF2-40B4-BE49-F238E27FC236}">
                <a16:creationId xmlns:a16="http://schemas.microsoft.com/office/drawing/2014/main" id="{F326C96F-E8B8-49F3-B34F-AF22A55C02FF}"/>
              </a:ext>
            </a:extLst>
          </p:cNvPr>
          <p:cNvSpPr/>
          <p:nvPr/>
        </p:nvSpPr>
        <p:spPr>
          <a:xfrm>
            <a:off x="1015001" y="3086830"/>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
        <p:nvSpPr>
          <p:cNvPr id="17" name="椭圆 16">
            <a:extLst>
              <a:ext uri="{FF2B5EF4-FFF2-40B4-BE49-F238E27FC236}">
                <a16:creationId xmlns:a16="http://schemas.microsoft.com/office/drawing/2014/main" id="{A0D592AA-0711-4008-9996-906491359F86}"/>
              </a:ext>
            </a:extLst>
          </p:cNvPr>
          <p:cNvSpPr/>
          <p:nvPr/>
        </p:nvSpPr>
        <p:spPr>
          <a:xfrm>
            <a:off x="2479287" y="2921671"/>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Tree>
    <p:extLst>
      <p:ext uri="{BB962C8B-B14F-4D97-AF65-F5344CB8AC3E}">
        <p14:creationId xmlns:p14="http://schemas.microsoft.com/office/powerpoint/2010/main" val="506403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02</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pic>
        <p:nvPicPr>
          <p:cNvPr id="6" name="图片 5">
            <a:extLst>
              <a:ext uri="{FF2B5EF4-FFF2-40B4-BE49-F238E27FC236}">
                <a16:creationId xmlns:a16="http://schemas.microsoft.com/office/drawing/2014/main" id="{EFD58251-DDAB-448C-B45C-68140B30D77D}"/>
              </a:ext>
            </a:extLst>
          </p:cNvPr>
          <p:cNvPicPr>
            <a:picLocks noChangeAspect="1"/>
          </p:cNvPicPr>
          <p:nvPr/>
        </p:nvPicPr>
        <p:blipFill>
          <a:blip r:embed="rId3">
            <a:extLst>
              <a:ext uri="{28A0092B-C50C-407E-A947-70E740481C1C}">
                <a14:useLocalDpi xmlns:a14="http://schemas.microsoft.com/office/drawing/2010/main" val="0"/>
              </a:ext>
            </a:extLst>
          </a:blip>
          <a:srcRect l="17124" t="479" r="17194" b="997"/>
          <a:stretch>
            <a:fillRect/>
          </a:stretch>
        </p:blipFill>
        <p:spPr>
          <a:xfrm>
            <a:off x="1291650" y="2074281"/>
            <a:ext cx="3467534" cy="3467534"/>
          </a:xfrm>
          <a:custGeom>
            <a:avLst/>
            <a:gdLst>
              <a:gd name="connsiteX0" fmla="*/ 1733767 w 3467534"/>
              <a:gd name="connsiteY0" fmla="*/ 0 h 3467534"/>
              <a:gd name="connsiteX1" fmla="*/ 3467534 w 3467534"/>
              <a:gd name="connsiteY1" fmla="*/ 1733767 h 3467534"/>
              <a:gd name="connsiteX2" fmla="*/ 1733767 w 3467534"/>
              <a:gd name="connsiteY2" fmla="*/ 3467534 h 3467534"/>
              <a:gd name="connsiteX3" fmla="*/ 0 w 3467534"/>
              <a:gd name="connsiteY3" fmla="*/ 1733767 h 3467534"/>
              <a:gd name="connsiteX4" fmla="*/ 1733767 w 3467534"/>
              <a:gd name="connsiteY4" fmla="*/ 0 h 3467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7534" h="3467534">
                <a:moveTo>
                  <a:pt x="1733767" y="0"/>
                </a:moveTo>
                <a:cubicBezTo>
                  <a:pt x="2691300" y="0"/>
                  <a:pt x="3467534" y="776234"/>
                  <a:pt x="3467534" y="1733767"/>
                </a:cubicBezTo>
                <a:cubicBezTo>
                  <a:pt x="3467534" y="2691300"/>
                  <a:pt x="2691300" y="3467534"/>
                  <a:pt x="1733767" y="3467534"/>
                </a:cubicBezTo>
                <a:cubicBezTo>
                  <a:pt x="776234" y="3467534"/>
                  <a:pt x="0" y="2691300"/>
                  <a:pt x="0" y="1733767"/>
                </a:cubicBezTo>
                <a:cubicBezTo>
                  <a:pt x="0" y="776234"/>
                  <a:pt x="776234" y="0"/>
                  <a:pt x="1733767" y="0"/>
                </a:cubicBezTo>
                <a:close/>
              </a:path>
            </a:pathLst>
          </a:custGeom>
          <a:solidFill>
            <a:srgbClr val="3D4859"/>
          </a:solidFill>
          <a:ln w="76200">
            <a:solidFill>
              <a:srgbClr val="3A90AE"/>
            </a:solidFill>
          </a:ln>
          <a:effectLst/>
        </p:spPr>
      </p:pic>
      <p:sp>
        <p:nvSpPr>
          <p:cNvPr id="7" name="Shape 559">
            <a:extLst>
              <a:ext uri="{FF2B5EF4-FFF2-40B4-BE49-F238E27FC236}">
                <a16:creationId xmlns:a16="http://schemas.microsoft.com/office/drawing/2014/main" id="{174FEE9F-145D-4CDC-A148-134830A18206}"/>
              </a:ext>
            </a:extLst>
          </p:cNvPr>
          <p:cNvSpPr/>
          <p:nvPr/>
        </p:nvSpPr>
        <p:spPr>
          <a:xfrm>
            <a:off x="3569210" y="4885564"/>
            <a:ext cx="901224" cy="9012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89DBF"/>
          </a:solidFill>
          <a:ln w="12700" cap="flat">
            <a:noFill/>
            <a:miter lim="400000"/>
          </a:ln>
          <a:effectLst/>
        </p:spPr>
        <p:txBody>
          <a:bodyPr wrap="square" lIns="19050" tIns="19050" rIns="19050" bIns="19050" numCol="1" anchor="ctr">
            <a:noAutofit/>
          </a:bodyPr>
          <a:lstStyle/>
          <a:p>
            <a:pPr lvl="0"/>
            <a:endParaRPr sz="1750"/>
          </a:p>
        </p:txBody>
      </p:sp>
      <p:grpSp>
        <p:nvGrpSpPr>
          <p:cNvPr id="8" name="Group 37">
            <a:extLst>
              <a:ext uri="{FF2B5EF4-FFF2-40B4-BE49-F238E27FC236}">
                <a16:creationId xmlns:a16="http://schemas.microsoft.com/office/drawing/2014/main" id="{87457D1B-24FA-4021-A879-0DF10A2A4A0C}"/>
              </a:ext>
            </a:extLst>
          </p:cNvPr>
          <p:cNvGrpSpPr/>
          <p:nvPr/>
        </p:nvGrpSpPr>
        <p:grpSpPr>
          <a:xfrm>
            <a:off x="5875955" y="2317475"/>
            <a:ext cx="277647" cy="276819"/>
            <a:chOff x="2138511" y="2464802"/>
            <a:chExt cx="354012" cy="352956"/>
          </a:xfrm>
          <a:solidFill>
            <a:srgbClr val="3A90AE"/>
          </a:solidFill>
        </p:grpSpPr>
        <p:sp>
          <p:nvSpPr>
            <p:cNvPr id="9" name="Oval 38">
              <a:extLst>
                <a:ext uri="{FF2B5EF4-FFF2-40B4-BE49-F238E27FC236}">
                  <a16:creationId xmlns:a16="http://schemas.microsoft.com/office/drawing/2014/main" id="{5C10962D-B0B4-485D-8E49-71F75D7B7D48}"/>
                </a:ext>
              </a:extLst>
            </p:cNvPr>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sp>
          <p:nvSpPr>
            <p:cNvPr id="11" name="Freeform 39">
              <a:extLst>
                <a:ext uri="{FF2B5EF4-FFF2-40B4-BE49-F238E27FC236}">
                  <a16:creationId xmlns:a16="http://schemas.microsoft.com/office/drawing/2014/main" id="{6AA89EC9-8A1C-4F45-A1C4-13199D74E6AF}"/>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grpSp>
      <p:grpSp>
        <p:nvGrpSpPr>
          <p:cNvPr id="12" name="Group 40">
            <a:extLst>
              <a:ext uri="{FF2B5EF4-FFF2-40B4-BE49-F238E27FC236}">
                <a16:creationId xmlns:a16="http://schemas.microsoft.com/office/drawing/2014/main" id="{269DEC10-B611-489A-A74B-F72145525CC8}"/>
              </a:ext>
            </a:extLst>
          </p:cNvPr>
          <p:cNvGrpSpPr/>
          <p:nvPr/>
        </p:nvGrpSpPr>
        <p:grpSpPr>
          <a:xfrm>
            <a:off x="5875955" y="3056791"/>
            <a:ext cx="277647" cy="276819"/>
            <a:chOff x="2138511" y="2464802"/>
            <a:chExt cx="354012" cy="352956"/>
          </a:xfrm>
          <a:solidFill>
            <a:srgbClr val="A89DBF"/>
          </a:solidFill>
        </p:grpSpPr>
        <p:sp>
          <p:nvSpPr>
            <p:cNvPr id="13" name="Oval 41">
              <a:extLst>
                <a:ext uri="{FF2B5EF4-FFF2-40B4-BE49-F238E27FC236}">
                  <a16:creationId xmlns:a16="http://schemas.microsoft.com/office/drawing/2014/main" id="{72AE8B01-E335-4F4A-B297-D4036C6409AC}"/>
                </a:ext>
              </a:extLst>
            </p:cNvPr>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sp>
          <p:nvSpPr>
            <p:cNvPr id="14" name="Freeform 42">
              <a:extLst>
                <a:ext uri="{FF2B5EF4-FFF2-40B4-BE49-F238E27FC236}">
                  <a16:creationId xmlns:a16="http://schemas.microsoft.com/office/drawing/2014/main" id="{F2E19008-FFBC-404A-BFF9-3B9518D219DB}"/>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grpSp>
      <p:grpSp>
        <p:nvGrpSpPr>
          <p:cNvPr id="15" name="Group 43">
            <a:extLst>
              <a:ext uri="{FF2B5EF4-FFF2-40B4-BE49-F238E27FC236}">
                <a16:creationId xmlns:a16="http://schemas.microsoft.com/office/drawing/2014/main" id="{764203C4-A551-4EA2-8053-1EF15119ACE7}"/>
              </a:ext>
            </a:extLst>
          </p:cNvPr>
          <p:cNvGrpSpPr/>
          <p:nvPr/>
        </p:nvGrpSpPr>
        <p:grpSpPr>
          <a:xfrm>
            <a:off x="5875955" y="3796107"/>
            <a:ext cx="277647" cy="276819"/>
            <a:chOff x="2138511" y="2464802"/>
            <a:chExt cx="354012" cy="352956"/>
          </a:xfrm>
          <a:solidFill>
            <a:srgbClr val="3A90AE"/>
          </a:solidFill>
        </p:grpSpPr>
        <p:sp>
          <p:nvSpPr>
            <p:cNvPr id="16" name="Oval 44">
              <a:extLst>
                <a:ext uri="{FF2B5EF4-FFF2-40B4-BE49-F238E27FC236}">
                  <a16:creationId xmlns:a16="http://schemas.microsoft.com/office/drawing/2014/main" id="{BBF91F14-2B6B-42AE-BC8C-E7A0B8A822C5}"/>
                </a:ext>
              </a:extLst>
            </p:cNvPr>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sp>
          <p:nvSpPr>
            <p:cNvPr id="17" name="Freeform 45">
              <a:extLst>
                <a:ext uri="{FF2B5EF4-FFF2-40B4-BE49-F238E27FC236}">
                  <a16:creationId xmlns:a16="http://schemas.microsoft.com/office/drawing/2014/main" id="{A8EF0EFB-D9AB-45C9-A72A-EF95A7160096}"/>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grpSp>
      <p:grpSp>
        <p:nvGrpSpPr>
          <p:cNvPr id="21" name="Group 55">
            <a:extLst>
              <a:ext uri="{FF2B5EF4-FFF2-40B4-BE49-F238E27FC236}">
                <a16:creationId xmlns:a16="http://schemas.microsoft.com/office/drawing/2014/main" id="{6C3F1C16-985A-474B-9653-1EF59FD603DF}"/>
              </a:ext>
            </a:extLst>
          </p:cNvPr>
          <p:cNvGrpSpPr/>
          <p:nvPr/>
        </p:nvGrpSpPr>
        <p:grpSpPr>
          <a:xfrm>
            <a:off x="5875953" y="4535423"/>
            <a:ext cx="277647" cy="276819"/>
            <a:chOff x="2138511" y="2464802"/>
            <a:chExt cx="354012" cy="352956"/>
          </a:xfrm>
          <a:solidFill>
            <a:srgbClr val="A89DBF"/>
          </a:solidFill>
        </p:grpSpPr>
        <p:sp>
          <p:nvSpPr>
            <p:cNvPr id="22" name="Oval 56">
              <a:extLst>
                <a:ext uri="{FF2B5EF4-FFF2-40B4-BE49-F238E27FC236}">
                  <a16:creationId xmlns:a16="http://schemas.microsoft.com/office/drawing/2014/main" id="{9538E6C2-9582-4B87-83ED-3F40E0EE01B7}"/>
                </a:ext>
              </a:extLst>
            </p:cNvPr>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sp>
          <p:nvSpPr>
            <p:cNvPr id="23" name="Freeform 57">
              <a:extLst>
                <a:ext uri="{FF2B5EF4-FFF2-40B4-BE49-F238E27FC236}">
                  <a16:creationId xmlns:a16="http://schemas.microsoft.com/office/drawing/2014/main" id="{4C9647F4-65DE-4038-A3B1-89F7965C9D06}"/>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grpSp>
      <p:grpSp>
        <p:nvGrpSpPr>
          <p:cNvPr id="24" name="Group 58">
            <a:extLst>
              <a:ext uri="{FF2B5EF4-FFF2-40B4-BE49-F238E27FC236}">
                <a16:creationId xmlns:a16="http://schemas.microsoft.com/office/drawing/2014/main" id="{174332AD-B06D-4D4E-9B71-13B81096A761}"/>
              </a:ext>
            </a:extLst>
          </p:cNvPr>
          <p:cNvGrpSpPr/>
          <p:nvPr/>
        </p:nvGrpSpPr>
        <p:grpSpPr>
          <a:xfrm>
            <a:off x="5875953" y="5274738"/>
            <a:ext cx="277647" cy="276819"/>
            <a:chOff x="2138511" y="2464802"/>
            <a:chExt cx="354012" cy="352956"/>
          </a:xfrm>
          <a:solidFill>
            <a:srgbClr val="3A90AE"/>
          </a:solidFill>
        </p:grpSpPr>
        <p:sp>
          <p:nvSpPr>
            <p:cNvPr id="25" name="Oval 59">
              <a:extLst>
                <a:ext uri="{FF2B5EF4-FFF2-40B4-BE49-F238E27FC236}">
                  <a16:creationId xmlns:a16="http://schemas.microsoft.com/office/drawing/2014/main" id="{EA456263-A62E-4889-BEB3-BF878796CDB6}"/>
                </a:ext>
              </a:extLst>
            </p:cNvPr>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sp>
          <p:nvSpPr>
            <p:cNvPr id="26" name="Freeform 60">
              <a:extLst>
                <a:ext uri="{FF2B5EF4-FFF2-40B4-BE49-F238E27FC236}">
                  <a16:creationId xmlns:a16="http://schemas.microsoft.com/office/drawing/2014/main" id="{6978FDE0-A9B8-41E3-B3E0-B4921BC27982}"/>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200">
                <a:solidFill>
                  <a:schemeClr val="bg1">
                    <a:lumMod val="65000"/>
                  </a:schemeClr>
                </a:solidFill>
              </a:endParaRPr>
            </a:p>
          </p:txBody>
        </p:sp>
      </p:grpSp>
      <p:sp>
        <p:nvSpPr>
          <p:cNvPr id="27" name="文本框 26">
            <a:extLst>
              <a:ext uri="{FF2B5EF4-FFF2-40B4-BE49-F238E27FC236}">
                <a16:creationId xmlns:a16="http://schemas.microsoft.com/office/drawing/2014/main" id="{AA76D204-9EFA-4BA4-A4AD-81895CCF8A0C}"/>
              </a:ext>
            </a:extLst>
          </p:cNvPr>
          <p:cNvSpPr txBox="1"/>
          <p:nvPr/>
        </p:nvSpPr>
        <p:spPr>
          <a:xfrm>
            <a:off x="6225222" y="2178885"/>
            <a:ext cx="4675780"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8" name="文本框 27">
            <a:extLst>
              <a:ext uri="{FF2B5EF4-FFF2-40B4-BE49-F238E27FC236}">
                <a16:creationId xmlns:a16="http://schemas.microsoft.com/office/drawing/2014/main" id="{937D52FB-2063-4FB2-A105-07D50A333ADC}"/>
              </a:ext>
            </a:extLst>
          </p:cNvPr>
          <p:cNvSpPr txBox="1"/>
          <p:nvPr/>
        </p:nvSpPr>
        <p:spPr>
          <a:xfrm>
            <a:off x="6225222" y="2918201"/>
            <a:ext cx="4675780"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29" name="文本框 28">
            <a:extLst>
              <a:ext uri="{FF2B5EF4-FFF2-40B4-BE49-F238E27FC236}">
                <a16:creationId xmlns:a16="http://schemas.microsoft.com/office/drawing/2014/main" id="{FC3D689F-BCBD-4451-9C9C-3D78F1562343}"/>
              </a:ext>
            </a:extLst>
          </p:cNvPr>
          <p:cNvSpPr txBox="1"/>
          <p:nvPr/>
        </p:nvSpPr>
        <p:spPr>
          <a:xfrm>
            <a:off x="6225222" y="3657517"/>
            <a:ext cx="4675780"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30" name="文本框 29">
            <a:extLst>
              <a:ext uri="{FF2B5EF4-FFF2-40B4-BE49-F238E27FC236}">
                <a16:creationId xmlns:a16="http://schemas.microsoft.com/office/drawing/2014/main" id="{A49AC972-6091-4B4E-858E-ED659BC3CD3A}"/>
              </a:ext>
            </a:extLst>
          </p:cNvPr>
          <p:cNvSpPr txBox="1"/>
          <p:nvPr/>
        </p:nvSpPr>
        <p:spPr>
          <a:xfrm>
            <a:off x="6225222" y="4396833"/>
            <a:ext cx="4675780"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31" name="文本框 30">
            <a:extLst>
              <a:ext uri="{FF2B5EF4-FFF2-40B4-BE49-F238E27FC236}">
                <a16:creationId xmlns:a16="http://schemas.microsoft.com/office/drawing/2014/main" id="{A05F2672-06D8-4C09-91AF-807D0EE0C370}"/>
              </a:ext>
            </a:extLst>
          </p:cNvPr>
          <p:cNvSpPr txBox="1"/>
          <p:nvPr/>
        </p:nvSpPr>
        <p:spPr>
          <a:xfrm>
            <a:off x="6225222" y="5136149"/>
            <a:ext cx="4675780"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Tree>
    <p:extLst>
      <p:ext uri="{BB962C8B-B14F-4D97-AF65-F5344CB8AC3E}">
        <p14:creationId xmlns:p14="http://schemas.microsoft.com/office/powerpoint/2010/main" val="3428067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02</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sp>
        <p:nvSpPr>
          <p:cNvPr id="6" name="Oval 48">
            <a:extLst>
              <a:ext uri="{FF2B5EF4-FFF2-40B4-BE49-F238E27FC236}">
                <a16:creationId xmlns:a16="http://schemas.microsoft.com/office/drawing/2014/main" id="{8C0D28B3-CF6A-45EB-9668-D26967EF9DF2}"/>
              </a:ext>
            </a:extLst>
          </p:cNvPr>
          <p:cNvSpPr/>
          <p:nvPr/>
        </p:nvSpPr>
        <p:spPr bwMode="auto">
          <a:xfrm>
            <a:off x="8359662" y="4232624"/>
            <a:ext cx="746837" cy="747032"/>
          </a:xfrm>
          <a:prstGeom prst="ellipse">
            <a:avLst/>
          </a:prstGeom>
          <a:solidFill>
            <a:srgbClr val="A89DB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984">
              <a:defRPr/>
            </a:pPr>
            <a:endParaRPr lang="en-US" dirty="0">
              <a:latin typeface="Calibri Light"/>
            </a:endParaRPr>
          </a:p>
        </p:txBody>
      </p:sp>
      <p:sp>
        <p:nvSpPr>
          <p:cNvPr id="7" name="Freeform 127">
            <a:extLst>
              <a:ext uri="{FF2B5EF4-FFF2-40B4-BE49-F238E27FC236}">
                <a16:creationId xmlns:a16="http://schemas.microsoft.com/office/drawing/2014/main" id="{02126150-D646-4DFB-A50F-47F84CEC6C89}"/>
              </a:ext>
            </a:extLst>
          </p:cNvPr>
          <p:cNvSpPr>
            <a:spLocks noChangeArrowheads="1"/>
          </p:cNvSpPr>
          <p:nvPr/>
        </p:nvSpPr>
        <p:spPr bwMode="auto">
          <a:xfrm>
            <a:off x="8541800" y="4440764"/>
            <a:ext cx="404448" cy="32570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Calibri Light"/>
            </a:endParaRPr>
          </a:p>
        </p:txBody>
      </p:sp>
      <p:sp>
        <p:nvSpPr>
          <p:cNvPr id="8" name="Oval 42">
            <a:extLst>
              <a:ext uri="{FF2B5EF4-FFF2-40B4-BE49-F238E27FC236}">
                <a16:creationId xmlns:a16="http://schemas.microsoft.com/office/drawing/2014/main" id="{D31FE451-5CC2-4608-B4E6-CA7CE2B387B6}"/>
              </a:ext>
            </a:extLst>
          </p:cNvPr>
          <p:cNvSpPr/>
          <p:nvPr/>
        </p:nvSpPr>
        <p:spPr bwMode="auto">
          <a:xfrm>
            <a:off x="3098258" y="4221605"/>
            <a:ext cx="746837" cy="747032"/>
          </a:xfrm>
          <a:prstGeom prst="ellipse">
            <a:avLst/>
          </a:prstGeom>
          <a:solidFill>
            <a:srgbClr val="3A90A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984">
              <a:defRPr/>
            </a:pPr>
            <a:endParaRPr lang="en-US" dirty="0">
              <a:latin typeface="Calibri Light"/>
            </a:endParaRPr>
          </a:p>
        </p:txBody>
      </p:sp>
      <p:sp>
        <p:nvSpPr>
          <p:cNvPr id="9" name="Freeform 36">
            <a:extLst>
              <a:ext uri="{FF2B5EF4-FFF2-40B4-BE49-F238E27FC236}">
                <a16:creationId xmlns:a16="http://schemas.microsoft.com/office/drawing/2014/main" id="{039E677F-899A-4783-8840-885AAFF2CA0C}"/>
              </a:ext>
            </a:extLst>
          </p:cNvPr>
          <p:cNvSpPr>
            <a:spLocks noChangeArrowheads="1"/>
          </p:cNvSpPr>
          <p:nvPr/>
        </p:nvSpPr>
        <p:spPr bwMode="auto">
          <a:xfrm>
            <a:off x="3340820" y="4422223"/>
            <a:ext cx="266269" cy="346511"/>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Calibri Light"/>
            </a:endParaRPr>
          </a:p>
        </p:txBody>
      </p:sp>
      <p:sp>
        <p:nvSpPr>
          <p:cNvPr id="11" name="Oval 44">
            <a:extLst>
              <a:ext uri="{FF2B5EF4-FFF2-40B4-BE49-F238E27FC236}">
                <a16:creationId xmlns:a16="http://schemas.microsoft.com/office/drawing/2014/main" id="{5F95B2BF-DC65-4662-9AB2-284E2B1ABC23}"/>
              </a:ext>
            </a:extLst>
          </p:cNvPr>
          <p:cNvSpPr/>
          <p:nvPr/>
        </p:nvSpPr>
        <p:spPr bwMode="auto">
          <a:xfrm>
            <a:off x="4862348" y="4221605"/>
            <a:ext cx="746837" cy="747032"/>
          </a:xfrm>
          <a:prstGeom prst="ellipse">
            <a:avLst/>
          </a:prstGeom>
          <a:solidFill>
            <a:srgbClr val="A89DB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984">
              <a:defRPr/>
            </a:pPr>
            <a:endParaRPr lang="en-US" dirty="0">
              <a:latin typeface="Calibri Light"/>
            </a:endParaRPr>
          </a:p>
        </p:txBody>
      </p:sp>
      <p:sp>
        <p:nvSpPr>
          <p:cNvPr id="12" name="Freeform 39">
            <a:extLst>
              <a:ext uri="{FF2B5EF4-FFF2-40B4-BE49-F238E27FC236}">
                <a16:creationId xmlns:a16="http://schemas.microsoft.com/office/drawing/2014/main" id="{4278D9E1-AB4B-4DC6-B8A6-39760C09096D}"/>
              </a:ext>
            </a:extLst>
          </p:cNvPr>
          <p:cNvSpPr>
            <a:spLocks noChangeArrowheads="1"/>
          </p:cNvSpPr>
          <p:nvPr/>
        </p:nvSpPr>
        <p:spPr bwMode="auto">
          <a:xfrm>
            <a:off x="5077322" y="4424605"/>
            <a:ext cx="308858" cy="308861"/>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Calibri Light"/>
            </a:endParaRPr>
          </a:p>
        </p:txBody>
      </p:sp>
      <p:sp>
        <p:nvSpPr>
          <p:cNvPr id="13" name="Oval 46">
            <a:extLst>
              <a:ext uri="{FF2B5EF4-FFF2-40B4-BE49-F238E27FC236}">
                <a16:creationId xmlns:a16="http://schemas.microsoft.com/office/drawing/2014/main" id="{3B90B4F2-953B-4673-AF51-59BFDE4F4856}"/>
              </a:ext>
            </a:extLst>
          </p:cNvPr>
          <p:cNvSpPr/>
          <p:nvPr/>
        </p:nvSpPr>
        <p:spPr bwMode="auto">
          <a:xfrm>
            <a:off x="6596735" y="4221605"/>
            <a:ext cx="746837" cy="747032"/>
          </a:xfrm>
          <a:prstGeom prst="ellipse">
            <a:avLst/>
          </a:prstGeom>
          <a:solidFill>
            <a:srgbClr val="3A90A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984">
              <a:defRPr/>
            </a:pPr>
            <a:endParaRPr lang="en-US" dirty="0">
              <a:latin typeface="Calibri Light"/>
            </a:endParaRPr>
          </a:p>
        </p:txBody>
      </p:sp>
      <p:sp>
        <p:nvSpPr>
          <p:cNvPr id="14" name="Freeform 21">
            <a:extLst>
              <a:ext uri="{FF2B5EF4-FFF2-40B4-BE49-F238E27FC236}">
                <a16:creationId xmlns:a16="http://schemas.microsoft.com/office/drawing/2014/main" id="{2516DF2F-9FEE-4942-8894-2EA0F59EE590}"/>
              </a:ext>
            </a:extLst>
          </p:cNvPr>
          <p:cNvSpPr>
            <a:spLocks noChangeArrowheads="1"/>
          </p:cNvSpPr>
          <p:nvPr/>
        </p:nvSpPr>
        <p:spPr bwMode="auto">
          <a:xfrm>
            <a:off x="6735550" y="4467519"/>
            <a:ext cx="482157" cy="268814"/>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Calibri Light"/>
            </a:endParaRPr>
          </a:p>
        </p:txBody>
      </p:sp>
      <p:sp>
        <p:nvSpPr>
          <p:cNvPr id="15" name="Freeform 17">
            <a:extLst>
              <a:ext uri="{FF2B5EF4-FFF2-40B4-BE49-F238E27FC236}">
                <a16:creationId xmlns:a16="http://schemas.microsoft.com/office/drawing/2014/main" id="{837E55E3-C091-4F0E-BB92-740444D1D3AF}"/>
              </a:ext>
            </a:extLst>
          </p:cNvPr>
          <p:cNvSpPr>
            <a:spLocks/>
          </p:cNvSpPr>
          <p:nvPr/>
        </p:nvSpPr>
        <p:spPr bwMode="auto">
          <a:xfrm>
            <a:off x="2827297" y="3803988"/>
            <a:ext cx="6590178" cy="175390"/>
          </a:xfrm>
          <a:custGeom>
            <a:avLst/>
            <a:gdLst>
              <a:gd name="T0" fmla="*/ 1479 w 1500"/>
              <a:gd name="T1" fmla="*/ 0 h 95"/>
              <a:gd name="T2" fmla="*/ 21 w 1500"/>
              <a:gd name="T3" fmla="*/ 0 h 95"/>
              <a:gd name="T4" fmla="*/ 0 w 1500"/>
              <a:gd name="T5" fmla="*/ 21 h 95"/>
              <a:gd name="T6" fmla="*/ 0 w 1500"/>
              <a:gd name="T7" fmla="*/ 74 h 95"/>
              <a:gd name="T8" fmla="*/ 21 w 1500"/>
              <a:gd name="T9" fmla="*/ 95 h 95"/>
              <a:gd name="T10" fmla="*/ 1479 w 1500"/>
              <a:gd name="T11" fmla="*/ 95 h 95"/>
              <a:gd name="T12" fmla="*/ 1500 w 1500"/>
              <a:gd name="T13" fmla="*/ 74 h 95"/>
              <a:gd name="T14" fmla="*/ 1500 w 1500"/>
              <a:gd name="T15" fmla="*/ 21 h 95"/>
              <a:gd name="T16" fmla="*/ 1479 w 1500"/>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0" h="95">
                <a:moveTo>
                  <a:pt x="1479" y="0"/>
                </a:moveTo>
                <a:cubicBezTo>
                  <a:pt x="21" y="0"/>
                  <a:pt x="21" y="0"/>
                  <a:pt x="21" y="0"/>
                </a:cubicBezTo>
                <a:cubicBezTo>
                  <a:pt x="9" y="0"/>
                  <a:pt x="0" y="9"/>
                  <a:pt x="0" y="21"/>
                </a:cubicBezTo>
                <a:cubicBezTo>
                  <a:pt x="0" y="74"/>
                  <a:pt x="0" y="74"/>
                  <a:pt x="0" y="74"/>
                </a:cubicBezTo>
                <a:cubicBezTo>
                  <a:pt x="0" y="86"/>
                  <a:pt x="9" y="95"/>
                  <a:pt x="21" y="95"/>
                </a:cubicBezTo>
                <a:cubicBezTo>
                  <a:pt x="1479" y="95"/>
                  <a:pt x="1479" y="95"/>
                  <a:pt x="1479" y="95"/>
                </a:cubicBezTo>
                <a:cubicBezTo>
                  <a:pt x="1491" y="95"/>
                  <a:pt x="1500" y="86"/>
                  <a:pt x="1500" y="74"/>
                </a:cubicBezTo>
                <a:cubicBezTo>
                  <a:pt x="1500" y="21"/>
                  <a:pt x="1500" y="21"/>
                  <a:pt x="1500" y="21"/>
                </a:cubicBezTo>
                <a:cubicBezTo>
                  <a:pt x="1500" y="9"/>
                  <a:pt x="1491" y="0"/>
                  <a:pt x="1479" y="0"/>
                </a:cubicBezTo>
                <a:close/>
              </a:path>
            </a:pathLst>
          </a:custGeom>
          <a:solidFill>
            <a:schemeClr val="bg1">
              <a:lumMod val="65000"/>
            </a:schemeClr>
          </a:solidFill>
          <a:ln>
            <a:noFill/>
          </a:ln>
        </p:spPr>
        <p:txBody>
          <a:bodyPr vert="horz" wrap="square" lIns="219419" tIns="109710" rIns="219419" bIns="109710" numCol="1" anchor="t" anchorCtr="0" compatLnSpc="1">
            <a:prstTxWarp prst="textNoShape">
              <a:avLst/>
            </a:prstTxWarp>
          </a:bodyPr>
          <a:lstStyle/>
          <a:p>
            <a:endParaRPr lang="bg-BG" dirty="0">
              <a:latin typeface="Calibri Light"/>
            </a:endParaRPr>
          </a:p>
        </p:txBody>
      </p:sp>
      <p:sp>
        <p:nvSpPr>
          <p:cNvPr id="16" name="Freeform 13">
            <a:extLst>
              <a:ext uri="{FF2B5EF4-FFF2-40B4-BE49-F238E27FC236}">
                <a16:creationId xmlns:a16="http://schemas.microsoft.com/office/drawing/2014/main" id="{C664560F-75F9-4793-9217-D113C073EEF5}"/>
              </a:ext>
            </a:extLst>
          </p:cNvPr>
          <p:cNvSpPr>
            <a:spLocks noChangeArrowheads="1"/>
          </p:cNvSpPr>
          <p:nvPr/>
        </p:nvSpPr>
        <p:spPr bwMode="auto">
          <a:xfrm>
            <a:off x="5077322" y="1588549"/>
            <a:ext cx="2082687" cy="2082586"/>
          </a:xfrm>
          <a:custGeom>
            <a:avLst/>
            <a:gdLst>
              <a:gd name="G0" fmla="+- 1 0 0"/>
              <a:gd name="G1" fmla="+- 1 0 0"/>
              <a:gd name="G2" fmla="+- 1 0 0"/>
              <a:gd name="G3" fmla="+- 1 0 0"/>
              <a:gd name="G4" fmla="+- 1 0 0"/>
              <a:gd name="G5" fmla="+- 1 0 0"/>
              <a:gd name="G6" fmla="+- 3523 0 0"/>
              <a:gd name="G7" fmla="+- 2269 0 0"/>
              <a:gd name="G8" fmla="+- 1016 0 0"/>
              <a:gd name="G9" fmla="+- 1 0 0"/>
              <a:gd name="G10" fmla="+- 1 0 0"/>
              <a:gd name="G11" fmla="+- 1 0 0"/>
              <a:gd name="G12" fmla="+- 1 0 0"/>
              <a:gd name="G13" fmla="+- 1 0 0"/>
              <a:gd name="T0" fmla="*/ 1634765 w 4540"/>
              <a:gd name="T1" fmla="*/ 817202 h 4540"/>
              <a:gd name="T2" fmla="*/ 1634765 w 4540"/>
              <a:gd name="T3" fmla="*/ 817202 h 4540"/>
              <a:gd name="T4" fmla="*/ 817563 w 4540"/>
              <a:gd name="T5" fmla="*/ 1634765 h 4540"/>
              <a:gd name="T6" fmla="*/ 0 w 4540"/>
              <a:gd name="T7" fmla="*/ 817202 h 4540"/>
              <a:gd name="T8" fmla="*/ 817563 w 4540"/>
              <a:gd name="T9" fmla="*/ 0 h 4540"/>
              <a:gd name="T10" fmla="*/ 1634765 w 4540"/>
              <a:gd name="T11" fmla="*/ 817202 h 4540"/>
            </a:gdLst>
            <a:ahLst/>
            <a:cxnLst>
              <a:cxn ang="0">
                <a:pos x="T0" y="T1"/>
              </a:cxn>
              <a:cxn ang="0">
                <a:pos x="T2" y="T3"/>
              </a:cxn>
              <a:cxn ang="0">
                <a:pos x="T4" y="T5"/>
              </a:cxn>
              <a:cxn ang="0">
                <a:pos x="T6" y="T7"/>
              </a:cxn>
              <a:cxn ang="0">
                <a:pos x="T8" y="T9"/>
              </a:cxn>
              <a:cxn ang="0">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rgbClr val="3A90AE"/>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17" name="Freeform 14">
            <a:extLst>
              <a:ext uri="{FF2B5EF4-FFF2-40B4-BE49-F238E27FC236}">
                <a16:creationId xmlns:a16="http://schemas.microsoft.com/office/drawing/2014/main" id="{254FE76A-5DE8-4E05-972B-24E6DC17839B}"/>
              </a:ext>
            </a:extLst>
          </p:cNvPr>
          <p:cNvSpPr>
            <a:spLocks noChangeArrowheads="1"/>
          </p:cNvSpPr>
          <p:nvPr/>
        </p:nvSpPr>
        <p:spPr bwMode="auto">
          <a:xfrm>
            <a:off x="5307833" y="1817026"/>
            <a:ext cx="1621665" cy="1621586"/>
          </a:xfrm>
          <a:custGeom>
            <a:avLst/>
            <a:gdLst>
              <a:gd name="G0" fmla="+- 1 0 0"/>
              <a:gd name="G1" fmla="+- 1 0 0"/>
              <a:gd name="G2" fmla="+- 1 0 0"/>
              <a:gd name="G3" fmla="+- 1 0 0"/>
              <a:gd name="G4" fmla="+- 1 0 0"/>
              <a:gd name="G5" fmla="+- 1 0 0"/>
              <a:gd name="G6" fmla="+- 2745 0 0"/>
              <a:gd name="G7" fmla="+- 1768 0 0"/>
              <a:gd name="G8" fmla="+- 792 0 0"/>
              <a:gd name="G9" fmla="+- 1 0 0"/>
              <a:gd name="G10" fmla="+- 1 0 0"/>
              <a:gd name="G11" fmla="+- 1 0 0"/>
              <a:gd name="G12" fmla="+- 1 0 0"/>
              <a:gd name="G13" fmla="+- 1 0 0"/>
              <a:gd name="T0" fmla="*/ 1272815 w 3538"/>
              <a:gd name="T1" fmla="*/ 636228 h 3538"/>
              <a:gd name="T2" fmla="*/ 1272815 w 3538"/>
              <a:gd name="T3" fmla="*/ 636228 h 3538"/>
              <a:gd name="T4" fmla="*/ 636588 w 3538"/>
              <a:gd name="T5" fmla="*/ 1272815 h 3538"/>
              <a:gd name="T6" fmla="*/ 0 w 3538"/>
              <a:gd name="T7" fmla="*/ 636228 h 3538"/>
              <a:gd name="T8" fmla="*/ 636588 w 3538"/>
              <a:gd name="T9" fmla="*/ 0 h 3538"/>
              <a:gd name="T10" fmla="*/ 1272815 w 3538"/>
              <a:gd name="T11" fmla="*/ 636228 h 3538"/>
            </a:gdLst>
            <a:ahLst/>
            <a:cxnLst>
              <a:cxn ang="0">
                <a:pos x="T0" y="T1"/>
              </a:cxn>
              <a:cxn ang="0">
                <a:pos x="T2" y="T3"/>
              </a:cxn>
              <a:cxn ang="0">
                <a:pos x="T4" y="T5"/>
              </a:cxn>
              <a:cxn ang="0">
                <a:pos x="T6" y="T7"/>
              </a:cxn>
              <a:cxn ang="0">
                <a:pos x="T8" y="T9"/>
              </a:cxn>
              <a:cxn ang="0">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rgbClr val="F7FCFF"/>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1" name="Freeform 15">
            <a:extLst>
              <a:ext uri="{FF2B5EF4-FFF2-40B4-BE49-F238E27FC236}">
                <a16:creationId xmlns:a16="http://schemas.microsoft.com/office/drawing/2014/main" id="{BBCABDDA-71C1-489A-AD51-9B5D002088F1}"/>
              </a:ext>
            </a:extLst>
          </p:cNvPr>
          <p:cNvSpPr>
            <a:spLocks noChangeArrowheads="1"/>
          </p:cNvSpPr>
          <p:nvPr/>
        </p:nvSpPr>
        <p:spPr bwMode="auto">
          <a:xfrm>
            <a:off x="5536322" y="2047526"/>
            <a:ext cx="1162664" cy="1162609"/>
          </a:xfrm>
          <a:custGeom>
            <a:avLst/>
            <a:gdLst>
              <a:gd name="G0" fmla="+- 1 0 0"/>
              <a:gd name="G1" fmla="+- 1 0 0"/>
              <a:gd name="G2" fmla="+- 1 0 0"/>
              <a:gd name="G3" fmla="+- 1 0 0"/>
              <a:gd name="G4" fmla="+- 1 0 0"/>
              <a:gd name="G5" fmla="+- 1 0 0"/>
              <a:gd name="G6" fmla="+- 1966 0 0"/>
              <a:gd name="G7" fmla="+- 1267 0 0"/>
              <a:gd name="G8" fmla="+- 566 0 0"/>
              <a:gd name="G9" fmla="+- 1 0 0"/>
              <a:gd name="G10" fmla="+- 1 0 0"/>
              <a:gd name="G11" fmla="+- 1 0 0"/>
              <a:gd name="G12" fmla="+- 1 0 0"/>
              <a:gd name="G13" fmla="+- 1 0 0"/>
              <a:gd name="T0" fmla="*/ 912452 w 2536"/>
              <a:gd name="T1" fmla="*/ 456047 h 2536"/>
              <a:gd name="T2" fmla="*/ 912452 w 2536"/>
              <a:gd name="T3" fmla="*/ 456047 h 2536"/>
              <a:gd name="T4" fmla="*/ 456406 w 2536"/>
              <a:gd name="T5" fmla="*/ 912453 h 2536"/>
              <a:gd name="T6" fmla="*/ 0 w 2536"/>
              <a:gd name="T7" fmla="*/ 456047 h 2536"/>
              <a:gd name="T8" fmla="*/ 456406 w 2536"/>
              <a:gd name="T9" fmla="*/ 0 h 2536"/>
              <a:gd name="T10" fmla="*/ 912452 w 2536"/>
              <a:gd name="T11" fmla="*/ 456047 h 2536"/>
            </a:gdLst>
            <a:ahLst/>
            <a:cxnLst>
              <a:cxn ang="0">
                <a:pos x="T0" y="T1"/>
              </a:cxn>
              <a:cxn ang="0">
                <a:pos x="T2" y="T3"/>
              </a:cxn>
              <a:cxn ang="0">
                <a:pos x="T4" y="T5"/>
              </a:cxn>
              <a:cxn ang="0">
                <a:pos x="T6" y="T7"/>
              </a:cxn>
              <a:cxn ang="0">
                <a:pos x="T8" y="T9"/>
              </a:cxn>
              <a:cxn ang="0">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rgbClr val="3A90AE"/>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2" name="Freeform 16">
            <a:extLst>
              <a:ext uri="{FF2B5EF4-FFF2-40B4-BE49-F238E27FC236}">
                <a16:creationId xmlns:a16="http://schemas.microsoft.com/office/drawing/2014/main" id="{861A52AA-96AB-48D0-AD62-1ADA61E8D283}"/>
              </a:ext>
            </a:extLst>
          </p:cNvPr>
          <p:cNvSpPr>
            <a:spLocks noChangeArrowheads="1"/>
          </p:cNvSpPr>
          <p:nvPr/>
        </p:nvSpPr>
        <p:spPr bwMode="auto">
          <a:xfrm>
            <a:off x="5766833" y="2276005"/>
            <a:ext cx="703665" cy="705653"/>
          </a:xfrm>
          <a:custGeom>
            <a:avLst/>
            <a:gdLst>
              <a:gd name="G0" fmla="+- 1 0 0"/>
              <a:gd name="G1" fmla="+- 1 0 0"/>
              <a:gd name="G2" fmla="+- 1 0 0"/>
              <a:gd name="G3" fmla="+- 1 0 0"/>
              <a:gd name="G4" fmla="+- 1 0 0"/>
              <a:gd name="G5" fmla="+- 1 0 0"/>
              <a:gd name="G6" fmla="+- 1193 0 0"/>
              <a:gd name="G7" fmla="+- 769 0 0"/>
              <a:gd name="G8" fmla="+- 345 0 0"/>
              <a:gd name="G9" fmla="+- 1 0 0"/>
              <a:gd name="G10" fmla="+- 1 0 0"/>
              <a:gd name="G11" fmla="+- 1 0 0"/>
              <a:gd name="G12" fmla="+- 1 0 0"/>
              <a:gd name="G13" fmla="+- 1 0 0"/>
              <a:gd name="T0" fmla="*/ 552090 w 1534"/>
              <a:gd name="T1" fmla="*/ 277199 h 1537"/>
              <a:gd name="T2" fmla="*/ 552090 w 1534"/>
              <a:gd name="T3" fmla="*/ 277199 h 1537"/>
              <a:gd name="T4" fmla="*/ 276225 w 1534"/>
              <a:gd name="T5" fmla="*/ 553677 h 1537"/>
              <a:gd name="T6" fmla="*/ 0 w 1534"/>
              <a:gd name="T7" fmla="*/ 277199 h 1537"/>
              <a:gd name="T8" fmla="*/ 276225 w 1534"/>
              <a:gd name="T9" fmla="*/ 0 h 1537"/>
              <a:gd name="T10" fmla="*/ 552090 w 1534"/>
              <a:gd name="T11" fmla="*/ 277199 h 1537"/>
            </a:gdLst>
            <a:ahLst/>
            <a:cxnLst>
              <a:cxn ang="0">
                <a:pos x="T0" y="T1"/>
              </a:cxn>
              <a:cxn ang="0">
                <a:pos x="T2" y="T3"/>
              </a:cxn>
              <a:cxn ang="0">
                <a:pos x="T4" y="T5"/>
              </a:cxn>
              <a:cxn ang="0">
                <a:pos x="T6" y="T7"/>
              </a:cxn>
              <a:cxn ang="0">
                <a:pos x="T8" y="T9"/>
              </a:cxn>
              <a:cxn ang="0">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rgbClr val="F7FCFF"/>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3" name="Freeform 17">
            <a:extLst>
              <a:ext uri="{FF2B5EF4-FFF2-40B4-BE49-F238E27FC236}">
                <a16:creationId xmlns:a16="http://schemas.microsoft.com/office/drawing/2014/main" id="{17260A7C-E522-4483-A734-C6A19C670FAF}"/>
              </a:ext>
            </a:extLst>
          </p:cNvPr>
          <p:cNvSpPr>
            <a:spLocks noChangeArrowheads="1"/>
          </p:cNvSpPr>
          <p:nvPr/>
        </p:nvSpPr>
        <p:spPr bwMode="auto">
          <a:xfrm>
            <a:off x="5995321" y="2504481"/>
            <a:ext cx="244666" cy="244654"/>
          </a:xfrm>
          <a:custGeom>
            <a:avLst/>
            <a:gdLst>
              <a:gd name="G0" fmla="+- 1 0 0"/>
              <a:gd name="G1" fmla="+- 1 0 0"/>
              <a:gd name="G2" fmla="+- 1 0 0"/>
              <a:gd name="G3" fmla="+- 1 0 0"/>
              <a:gd name="G4" fmla="*/ 1 0 0"/>
              <a:gd name="T0" fmla="*/ 534 256 1"/>
              <a:gd name="T1" fmla="*/ 0 256 1"/>
              <a:gd name="G5" fmla="+- 0 T0 T1"/>
              <a:gd name="G6" fmla="cos G4 G5"/>
              <a:gd name="G7" fmla="+- 1 0 0"/>
              <a:gd name="G8" fmla="+- 415 0 0"/>
              <a:gd name="G9" fmla="+- 268 0 0"/>
              <a:gd name="G10" fmla="+- 121 0 0"/>
              <a:gd name="G11" fmla="+- 1 0 0"/>
              <a:gd name="G12" fmla="*/ 1 0 0"/>
              <a:gd name="G13" fmla="*/ 1 0 0"/>
              <a:gd name="G14" fmla="cos G12 G13"/>
              <a:gd name="G15" fmla="+- 1 0 0"/>
              <a:gd name="G16" fmla="+- 1 0 0"/>
              <a:gd name="G17" fmla="+- 1 0 0"/>
              <a:gd name="T2" fmla="*/ 191729 w 535"/>
              <a:gd name="T3" fmla="*/ 96224 h 535"/>
              <a:gd name="T4" fmla="*/ 191729 w 535"/>
              <a:gd name="T5" fmla="*/ 96224 h 535"/>
              <a:gd name="T6" fmla="*/ 95505 w 535"/>
              <a:gd name="T7" fmla="*/ 191729 h 535"/>
              <a:gd name="T8" fmla="*/ 0 w 535"/>
              <a:gd name="T9" fmla="*/ 96224 h 535"/>
              <a:gd name="T10" fmla="*/ 95505 w 535"/>
              <a:gd name="T11" fmla="*/ 0 h 535"/>
              <a:gd name="T12" fmla="*/ 191729 w 535"/>
              <a:gd name="T13" fmla="*/ 96224 h 535"/>
            </a:gdLst>
            <a:ahLst/>
            <a:cxnLst>
              <a:cxn ang="0">
                <a:pos x="T2" y="T3"/>
              </a:cxn>
              <a:cxn ang="0">
                <a:pos x="T4" y="T5"/>
              </a:cxn>
              <a:cxn ang="0">
                <a:pos x="T6" y="T7"/>
              </a:cxn>
              <a:cxn ang="0">
                <a:pos x="T8" y="T9"/>
              </a:cxn>
              <a:cxn ang="0">
                <a:pos x="T10" y="T11"/>
              </a:cxn>
              <a:cxn ang="0">
                <a:pos x="T12" y="T13"/>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rgbClr val="3A90AE"/>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4" name="Freeform 18">
            <a:extLst>
              <a:ext uri="{FF2B5EF4-FFF2-40B4-BE49-F238E27FC236}">
                <a16:creationId xmlns:a16="http://schemas.microsoft.com/office/drawing/2014/main" id="{705AEB57-D62E-4234-BA63-D4F395E5E648}"/>
              </a:ext>
            </a:extLst>
          </p:cNvPr>
          <p:cNvSpPr>
            <a:spLocks noChangeArrowheads="1"/>
          </p:cNvSpPr>
          <p:nvPr/>
        </p:nvSpPr>
        <p:spPr bwMode="auto">
          <a:xfrm>
            <a:off x="6080247" y="1976758"/>
            <a:ext cx="1387110" cy="655105"/>
          </a:xfrm>
          <a:custGeom>
            <a:avLst/>
            <a:gdLst>
              <a:gd name="G0" fmla="+- 1 0 0"/>
              <a:gd name="G1" fmla="+- 1 0 0"/>
              <a:gd name="G2" fmla="+- 1 0 0"/>
              <a:gd name="G3" fmla="+- 1429 0 0"/>
              <a:gd name="G4" fmla="+- 1 0 0"/>
              <a:gd name="T0" fmla="*/ 106633 w 3023"/>
              <a:gd name="T1" fmla="*/ 407523 h 1430"/>
              <a:gd name="T2" fmla="*/ 1067050 w 3023"/>
              <a:gd name="T3" fmla="*/ 0 h 1430"/>
              <a:gd name="T4" fmla="*/ 1088665 w 3023"/>
              <a:gd name="T5" fmla="*/ 52154 h 1430"/>
              <a:gd name="T6" fmla="*/ 0 w 3023"/>
              <a:gd name="T7" fmla="*/ 513990 h 1430"/>
              <a:gd name="T8" fmla="*/ 106633 w 3023"/>
              <a:gd name="T9" fmla="*/ 407523 h 1430"/>
            </a:gdLst>
            <a:ahLst/>
            <a:cxnLst>
              <a:cxn ang="0">
                <a:pos x="T0" y="T1"/>
              </a:cxn>
              <a:cxn ang="0">
                <a:pos x="T2" y="T3"/>
              </a:cxn>
              <a:cxn ang="0">
                <a:pos x="T4" y="T5"/>
              </a:cxn>
              <a:cxn ang="0">
                <a:pos x="T6" y="T7"/>
              </a:cxn>
              <a:cxn ang="0">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5" name="Freeform 19">
            <a:extLst>
              <a:ext uri="{FF2B5EF4-FFF2-40B4-BE49-F238E27FC236}">
                <a16:creationId xmlns:a16="http://schemas.microsoft.com/office/drawing/2014/main" id="{CB0836AB-AEB1-4A51-A66E-0F8CC841352E}"/>
              </a:ext>
            </a:extLst>
          </p:cNvPr>
          <p:cNvSpPr>
            <a:spLocks noChangeArrowheads="1"/>
          </p:cNvSpPr>
          <p:nvPr/>
        </p:nvSpPr>
        <p:spPr bwMode="auto">
          <a:xfrm>
            <a:off x="6080246" y="2043482"/>
            <a:ext cx="1415419" cy="588382"/>
          </a:xfrm>
          <a:custGeom>
            <a:avLst/>
            <a:gdLst>
              <a:gd name="G0" fmla="+- 1 0 0"/>
              <a:gd name="G1" fmla="*/ 1 0 0"/>
              <a:gd name="G2" fmla="+- 1 0 0"/>
              <a:gd name="G3" fmla="+- 1284 0 0"/>
              <a:gd name="G4" fmla="+- 1 0 0"/>
              <a:gd name="T0" fmla="*/ 150879 w 3086"/>
              <a:gd name="T1" fmla="*/ 459087 h 1285"/>
              <a:gd name="T2" fmla="*/ 1110890 w 3086"/>
              <a:gd name="T3" fmla="*/ 51769 h 1285"/>
              <a:gd name="T4" fmla="*/ 1088204 w 3086"/>
              <a:gd name="T5" fmla="*/ 0 h 1285"/>
              <a:gd name="T6" fmla="*/ 0 w 3086"/>
              <a:gd name="T7" fmla="*/ 461603 h 1285"/>
              <a:gd name="T8" fmla="*/ 150879 w 3086"/>
              <a:gd name="T9" fmla="*/ 459087 h 1285"/>
            </a:gdLst>
            <a:ahLst/>
            <a:cxnLst>
              <a:cxn ang="0">
                <a:pos x="T0" y="T1"/>
              </a:cxn>
              <a:cxn ang="0">
                <a:pos x="T2" y="T3"/>
              </a:cxn>
              <a:cxn ang="0">
                <a:pos x="T4" y="T5"/>
              </a:cxn>
              <a:cxn ang="0">
                <a:pos x="T6" y="T7"/>
              </a:cxn>
              <a:cxn ang="0">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6" name="Freeform 20">
            <a:extLst>
              <a:ext uri="{FF2B5EF4-FFF2-40B4-BE49-F238E27FC236}">
                <a16:creationId xmlns:a16="http://schemas.microsoft.com/office/drawing/2014/main" id="{26DE2F38-8308-4A7B-9DF5-A134B014BCF9}"/>
              </a:ext>
            </a:extLst>
          </p:cNvPr>
          <p:cNvSpPr>
            <a:spLocks noChangeArrowheads="1"/>
          </p:cNvSpPr>
          <p:nvPr/>
        </p:nvSpPr>
        <p:spPr bwMode="auto">
          <a:xfrm>
            <a:off x="6096423" y="1966648"/>
            <a:ext cx="1387110" cy="655105"/>
          </a:xfrm>
          <a:custGeom>
            <a:avLst/>
            <a:gdLst>
              <a:gd name="G0" fmla="+- 1 0 0"/>
              <a:gd name="G1" fmla="+- 1 0 0"/>
              <a:gd name="G2" fmla="+- 1 0 0"/>
              <a:gd name="G3" fmla="+- 1429 0 0"/>
              <a:gd name="G4" fmla="+- 1 0 0"/>
              <a:gd name="T0" fmla="*/ 106527 w 3026"/>
              <a:gd name="T1" fmla="*/ 407523 h 1430"/>
              <a:gd name="T2" fmla="*/ 1066712 w 3026"/>
              <a:gd name="T3" fmla="*/ 0 h 1430"/>
              <a:gd name="T4" fmla="*/ 1088665 w 3026"/>
              <a:gd name="T5" fmla="*/ 51795 h 1430"/>
              <a:gd name="T6" fmla="*/ 0 w 3026"/>
              <a:gd name="T7" fmla="*/ 513990 h 1430"/>
              <a:gd name="T8" fmla="*/ 106527 w 3026"/>
              <a:gd name="T9" fmla="*/ 407523 h 1430"/>
            </a:gdLst>
            <a:ahLst/>
            <a:cxnLst>
              <a:cxn ang="0">
                <a:pos x="T0" y="T1"/>
              </a:cxn>
              <a:cxn ang="0">
                <a:pos x="T2" y="T3"/>
              </a:cxn>
              <a:cxn ang="0">
                <a:pos x="T4" y="T5"/>
              </a:cxn>
              <a:cxn ang="0">
                <a:pos x="T6" y="T7"/>
              </a:cxn>
              <a:cxn ang="0">
                <a:pos x="T8" y="T9"/>
              </a:cxn>
            </a:cxnLst>
            <a:rect l="0" t="0" r="r" b="b"/>
            <a:pathLst>
              <a:path w="3026" h="1430">
                <a:moveTo>
                  <a:pt x="296" y="1133"/>
                </a:moveTo>
                <a:lnTo>
                  <a:pt x="2964" y="0"/>
                </a:lnTo>
                <a:lnTo>
                  <a:pt x="3025" y="144"/>
                </a:lnTo>
                <a:lnTo>
                  <a:pt x="0" y="1429"/>
                </a:lnTo>
                <a:lnTo>
                  <a:pt x="296" y="1133"/>
                </a:lnTo>
              </a:path>
            </a:pathLst>
          </a:custGeom>
          <a:solidFill>
            <a:schemeClr val="bg1">
              <a:lumMod val="65000"/>
            </a:schemeClr>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7" name="Freeform 21">
            <a:extLst>
              <a:ext uri="{FF2B5EF4-FFF2-40B4-BE49-F238E27FC236}">
                <a16:creationId xmlns:a16="http://schemas.microsoft.com/office/drawing/2014/main" id="{FA4E30C3-4508-442B-8EDF-7A167C7A5884}"/>
              </a:ext>
            </a:extLst>
          </p:cNvPr>
          <p:cNvSpPr>
            <a:spLocks noChangeArrowheads="1"/>
          </p:cNvSpPr>
          <p:nvPr/>
        </p:nvSpPr>
        <p:spPr bwMode="auto">
          <a:xfrm>
            <a:off x="6096422" y="2033372"/>
            <a:ext cx="1415419" cy="590403"/>
          </a:xfrm>
          <a:custGeom>
            <a:avLst/>
            <a:gdLst>
              <a:gd name="G0" fmla="+- 1 0 0"/>
              <a:gd name="G1" fmla="*/ 1 0 0"/>
              <a:gd name="G2" fmla="+- 1 0 0"/>
              <a:gd name="G3" fmla="+- 1285 0 0"/>
              <a:gd name="G4" fmla="+- 1 0 0"/>
              <a:gd name="T0" fmla="*/ 151093 w 3089"/>
              <a:gd name="T1" fmla="*/ 460666 h 1286"/>
              <a:gd name="T2" fmla="*/ 1110890 w 3089"/>
              <a:gd name="T3" fmla="*/ 52267 h 1286"/>
              <a:gd name="T4" fmla="*/ 1088226 w 3089"/>
              <a:gd name="T5" fmla="*/ 0 h 1286"/>
              <a:gd name="T6" fmla="*/ 0 w 3089"/>
              <a:gd name="T7" fmla="*/ 463190 h 1286"/>
              <a:gd name="T8" fmla="*/ 151093 w 3089"/>
              <a:gd name="T9" fmla="*/ 460666 h 1286"/>
            </a:gdLst>
            <a:ahLst/>
            <a:cxnLst>
              <a:cxn ang="0">
                <a:pos x="T0" y="T1"/>
              </a:cxn>
              <a:cxn ang="0">
                <a:pos x="T2" y="T3"/>
              </a:cxn>
              <a:cxn ang="0">
                <a:pos x="T4" y="T5"/>
              </a:cxn>
              <a:cxn ang="0">
                <a:pos x="T6" y="T7"/>
              </a:cxn>
              <a:cxn ang="0">
                <a:pos x="T8" y="T9"/>
              </a:cxn>
            </a:cxnLst>
            <a:rect l="0" t="0" r="r" b="b"/>
            <a:pathLst>
              <a:path w="3089" h="1286">
                <a:moveTo>
                  <a:pt x="420" y="1278"/>
                </a:moveTo>
                <a:lnTo>
                  <a:pt x="3088" y="145"/>
                </a:lnTo>
                <a:lnTo>
                  <a:pt x="3025" y="0"/>
                </a:lnTo>
                <a:lnTo>
                  <a:pt x="0" y="1285"/>
                </a:lnTo>
                <a:lnTo>
                  <a:pt x="420" y="1278"/>
                </a:lnTo>
              </a:path>
            </a:pathLst>
          </a:custGeom>
          <a:solidFill>
            <a:schemeClr val="bg1">
              <a:lumMod val="50000"/>
            </a:schemeClr>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8" name="Freeform 22">
            <a:extLst>
              <a:ext uri="{FF2B5EF4-FFF2-40B4-BE49-F238E27FC236}">
                <a16:creationId xmlns:a16="http://schemas.microsoft.com/office/drawing/2014/main" id="{59CC8D73-6826-4CEB-A1A3-535798FBEE8F}"/>
              </a:ext>
            </a:extLst>
          </p:cNvPr>
          <p:cNvSpPr>
            <a:spLocks noChangeArrowheads="1"/>
          </p:cNvSpPr>
          <p:nvPr/>
        </p:nvSpPr>
        <p:spPr bwMode="auto">
          <a:xfrm>
            <a:off x="7269199" y="1806917"/>
            <a:ext cx="400361" cy="295202"/>
          </a:xfrm>
          <a:custGeom>
            <a:avLst/>
            <a:gdLst>
              <a:gd name="G0" fmla="+- 643 0 0"/>
              <a:gd name="G1" fmla="+- 643 0 0"/>
              <a:gd name="G2" fmla="+- 643 0 0"/>
              <a:gd name="G3" fmla="+- 1 0 0"/>
              <a:gd name="G4" fmla="+- 1 0 0"/>
              <a:gd name="G5" fmla="+- 1 0 0"/>
              <a:gd name="G6" fmla="+- 1 0 0"/>
              <a:gd name="G7" fmla="+- 1 0 0"/>
              <a:gd name="G8" fmla="+- 1 0 0"/>
              <a:gd name="G9" fmla="+- 1 0 0"/>
              <a:gd name="G10" fmla="+- 1 0 0"/>
              <a:gd name="G11" fmla="+- 643 0 0"/>
              <a:gd name="T0" fmla="*/ 0 w 875"/>
              <a:gd name="T1" fmla="*/ 231415 h 644"/>
              <a:gd name="T2" fmla="*/ 0 w 875"/>
              <a:gd name="T3" fmla="*/ 231415 h 644"/>
              <a:gd name="T4" fmla="*/ 116390 w 875"/>
              <a:gd name="T5" fmla="*/ 84936 h 644"/>
              <a:gd name="T6" fmla="*/ 313966 w 875"/>
              <a:gd name="T7" fmla="*/ 0 h 644"/>
              <a:gd name="T8" fmla="*/ 221644 w 875"/>
              <a:gd name="T9" fmla="*/ 137841 h 644"/>
              <a:gd name="T10" fmla="*/ 0 w 875"/>
              <a:gd name="T11" fmla="*/ 231415 h 644"/>
            </a:gdLst>
            <a:ahLst/>
            <a:cxnLst>
              <a:cxn ang="0">
                <a:pos x="T0" y="T1"/>
              </a:cxn>
              <a:cxn ang="0">
                <a:pos x="T2" y="T3"/>
              </a:cxn>
              <a:cxn ang="0">
                <a:pos x="T4" y="T5"/>
              </a:cxn>
              <a:cxn ang="0">
                <a:pos x="T6" y="T7"/>
              </a:cxn>
              <a:cxn ang="0">
                <a:pos x="T8" y="T9"/>
              </a:cxn>
              <a:cxn ang="0">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rgbClr val="3A90AE"/>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29" name="Freeform 23">
            <a:extLst>
              <a:ext uri="{FF2B5EF4-FFF2-40B4-BE49-F238E27FC236}">
                <a16:creationId xmlns:a16="http://schemas.microsoft.com/office/drawing/2014/main" id="{DAB3A57D-85CC-4581-9AA2-10321412FAB4}"/>
              </a:ext>
            </a:extLst>
          </p:cNvPr>
          <p:cNvSpPr>
            <a:spLocks noChangeArrowheads="1"/>
          </p:cNvSpPr>
          <p:nvPr/>
        </p:nvSpPr>
        <p:spPr bwMode="auto">
          <a:xfrm>
            <a:off x="7287398" y="2025286"/>
            <a:ext cx="491351" cy="196126"/>
          </a:xfrm>
          <a:custGeom>
            <a:avLst/>
            <a:gdLst>
              <a:gd name="G0" fmla="+- 263 0 0"/>
              <a:gd name="G1" fmla="+- 263 0 0"/>
              <a:gd name="G2" fmla="+- 263 0 0"/>
              <a:gd name="G3" fmla="+- 1 0 0"/>
              <a:gd name="G4" fmla="*/ 1 35987 45568"/>
              <a:gd name="G5" fmla="*/ 1 35987 55552"/>
              <a:gd name="G6" fmla="*/ G5 1 180"/>
              <a:gd name="G7" fmla="*/ G4 1 G6"/>
              <a:gd name="G8" fmla="+- 1 0 0"/>
              <a:gd name="G9" fmla="+- 1 0 0"/>
              <a:gd name="G10" fmla="+- 1 0 0"/>
              <a:gd name="G11" fmla="+- 1 0 0"/>
              <a:gd name="G12" fmla="+- 1 0 0"/>
              <a:gd name="G13" fmla="+- 1 0 0"/>
              <a:gd name="G14" fmla="+- 263 0 0"/>
              <a:gd name="T0" fmla="*/ 0 w 1071"/>
              <a:gd name="T1" fmla="*/ 94844 h 427"/>
              <a:gd name="T2" fmla="*/ 0 w 1071"/>
              <a:gd name="T3" fmla="*/ 94844 h 427"/>
              <a:gd name="T4" fmla="*/ 187298 w 1071"/>
              <a:gd name="T5" fmla="*/ 113236 h 427"/>
              <a:gd name="T6" fmla="*/ 385402 w 1071"/>
              <a:gd name="T7" fmla="*/ 28489 h 427"/>
              <a:gd name="T8" fmla="*/ 223317 w 1071"/>
              <a:gd name="T9" fmla="*/ 0 h 427"/>
              <a:gd name="T10" fmla="*/ 0 w 1071"/>
              <a:gd name="T11" fmla="*/ 94844 h 427"/>
            </a:gdLst>
            <a:ahLst/>
            <a:cxnLst>
              <a:cxn ang="0">
                <a:pos x="T0" y="T1"/>
              </a:cxn>
              <a:cxn ang="0">
                <a:pos x="T2" y="T3"/>
              </a:cxn>
              <a:cxn ang="0">
                <a:pos x="T4" y="T5"/>
              </a:cxn>
              <a:cxn ang="0">
                <a:pos x="T6" y="T7"/>
              </a:cxn>
              <a:cxn ang="0">
                <a:pos x="T8" y="T9"/>
              </a:cxn>
              <a:cxn ang="0">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rgbClr val="A89DBF"/>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56" tIns="121878" rIns="243756" bIns="121878" anchor="ctr"/>
          <a:lstStyle/>
          <a:p>
            <a:endParaRPr lang="en-US" dirty="0">
              <a:latin typeface="Calibri Light"/>
            </a:endParaRPr>
          </a:p>
        </p:txBody>
      </p:sp>
      <p:sp>
        <p:nvSpPr>
          <p:cNvPr id="30" name="文本框 29">
            <a:extLst>
              <a:ext uri="{FF2B5EF4-FFF2-40B4-BE49-F238E27FC236}">
                <a16:creationId xmlns:a16="http://schemas.microsoft.com/office/drawing/2014/main" id="{A1D088BA-F13A-43E2-AFA6-7AD8CD8B47A5}"/>
              </a:ext>
            </a:extLst>
          </p:cNvPr>
          <p:cNvSpPr txBox="1"/>
          <p:nvPr/>
        </p:nvSpPr>
        <p:spPr>
          <a:xfrm>
            <a:off x="2596095" y="5295755"/>
            <a:ext cx="1716610"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1" name="文本框 30">
            <a:extLst>
              <a:ext uri="{FF2B5EF4-FFF2-40B4-BE49-F238E27FC236}">
                <a16:creationId xmlns:a16="http://schemas.microsoft.com/office/drawing/2014/main" id="{B559D235-44EA-4888-A968-F320B9D7959F}"/>
              </a:ext>
            </a:extLst>
          </p:cNvPr>
          <p:cNvSpPr txBox="1"/>
          <p:nvPr/>
        </p:nvSpPr>
        <p:spPr>
          <a:xfrm>
            <a:off x="2774526" y="5035642"/>
            <a:ext cx="135974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32" name="文本框 31">
            <a:extLst>
              <a:ext uri="{FF2B5EF4-FFF2-40B4-BE49-F238E27FC236}">
                <a16:creationId xmlns:a16="http://schemas.microsoft.com/office/drawing/2014/main" id="{99247EED-6B72-49BF-989B-28D66DAB987B}"/>
              </a:ext>
            </a:extLst>
          </p:cNvPr>
          <p:cNvSpPr txBox="1"/>
          <p:nvPr/>
        </p:nvSpPr>
        <p:spPr>
          <a:xfrm>
            <a:off x="4395866" y="5295755"/>
            <a:ext cx="1716610"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3" name="文本框 32">
            <a:extLst>
              <a:ext uri="{FF2B5EF4-FFF2-40B4-BE49-F238E27FC236}">
                <a16:creationId xmlns:a16="http://schemas.microsoft.com/office/drawing/2014/main" id="{9116BB50-49CF-4308-BE1B-2C92AB122493}"/>
              </a:ext>
            </a:extLst>
          </p:cNvPr>
          <p:cNvSpPr txBox="1"/>
          <p:nvPr/>
        </p:nvSpPr>
        <p:spPr>
          <a:xfrm>
            <a:off x="4574297" y="5035642"/>
            <a:ext cx="135974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34" name="文本框 33">
            <a:extLst>
              <a:ext uri="{FF2B5EF4-FFF2-40B4-BE49-F238E27FC236}">
                <a16:creationId xmlns:a16="http://schemas.microsoft.com/office/drawing/2014/main" id="{20C51622-B2D1-4C57-948A-000972B6B4AE}"/>
              </a:ext>
            </a:extLst>
          </p:cNvPr>
          <p:cNvSpPr txBox="1"/>
          <p:nvPr/>
        </p:nvSpPr>
        <p:spPr>
          <a:xfrm>
            <a:off x="6094039" y="5295755"/>
            <a:ext cx="1716610"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5" name="文本框 34">
            <a:extLst>
              <a:ext uri="{FF2B5EF4-FFF2-40B4-BE49-F238E27FC236}">
                <a16:creationId xmlns:a16="http://schemas.microsoft.com/office/drawing/2014/main" id="{90CA47BB-8A81-40CC-8629-09F2A097A2FD}"/>
              </a:ext>
            </a:extLst>
          </p:cNvPr>
          <p:cNvSpPr txBox="1"/>
          <p:nvPr/>
        </p:nvSpPr>
        <p:spPr>
          <a:xfrm>
            <a:off x="6272470" y="5035642"/>
            <a:ext cx="135974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36" name="文本框 35">
            <a:extLst>
              <a:ext uri="{FF2B5EF4-FFF2-40B4-BE49-F238E27FC236}">
                <a16:creationId xmlns:a16="http://schemas.microsoft.com/office/drawing/2014/main" id="{FB6D85DA-5FED-451E-AD35-CBDF62317424}"/>
              </a:ext>
            </a:extLst>
          </p:cNvPr>
          <p:cNvSpPr txBox="1"/>
          <p:nvPr/>
        </p:nvSpPr>
        <p:spPr>
          <a:xfrm>
            <a:off x="7879296" y="5295755"/>
            <a:ext cx="1716610"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7" name="文本框 36">
            <a:extLst>
              <a:ext uri="{FF2B5EF4-FFF2-40B4-BE49-F238E27FC236}">
                <a16:creationId xmlns:a16="http://schemas.microsoft.com/office/drawing/2014/main" id="{ACE2D24B-3EA8-4865-A741-68B0FD0CEBF9}"/>
              </a:ext>
            </a:extLst>
          </p:cNvPr>
          <p:cNvSpPr txBox="1"/>
          <p:nvPr/>
        </p:nvSpPr>
        <p:spPr>
          <a:xfrm>
            <a:off x="8057727" y="5035642"/>
            <a:ext cx="1359748"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2698987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3CB35A5-4A7F-43C4-9B3C-EE69D8CF6ACE}"/>
              </a:ext>
            </a:extLst>
          </p:cNvPr>
          <p:cNvPicPr>
            <a:picLocks noChangeAspect="1"/>
          </p:cNvPicPr>
          <p:nvPr/>
        </p:nvPicPr>
        <p:blipFill rotWithShape="1">
          <a:blip r:embed="rId2">
            <a:extLst>
              <a:ext uri="{28A0092B-C50C-407E-A947-70E740481C1C}">
                <a14:useLocalDpi xmlns:a14="http://schemas.microsoft.com/office/drawing/2010/main" val="0"/>
              </a:ext>
            </a:extLst>
          </a:blip>
          <a:srcRect l="36056" r="3762"/>
          <a:stretch/>
        </p:blipFill>
        <p:spPr>
          <a:xfrm>
            <a:off x="0" y="0"/>
            <a:ext cx="12192000" cy="6858000"/>
          </a:xfrm>
          <a:prstGeom prst="rect">
            <a:avLst/>
          </a:prstGeom>
        </p:spPr>
      </p:pic>
      <p:sp>
        <p:nvSpPr>
          <p:cNvPr id="11" name="矩形 10">
            <a:extLst>
              <a:ext uri="{FF2B5EF4-FFF2-40B4-BE49-F238E27FC236}">
                <a16:creationId xmlns:a16="http://schemas.microsoft.com/office/drawing/2014/main" id="{AD59070E-0B32-430B-AAA0-DCF060B53F80}"/>
              </a:ext>
            </a:extLst>
          </p:cNvPr>
          <p:cNvSpPr/>
          <p:nvPr/>
        </p:nvSpPr>
        <p:spPr>
          <a:xfrm>
            <a:off x="2380401" y="3011834"/>
            <a:ext cx="2646878" cy="834331"/>
          </a:xfrm>
          <a:prstGeom prst="rect">
            <a:avLst/>
          </a:prstGeom>
        </p:spPr>
        <p:txBody>
          <a:bodyPr wrap="none">
            <a:spAutoFit/>
          </a:bodyPr>
          <a:lstStyle/>
          <a:p>
            <a:pPr>
              <a:lnSpc>
                <a:spcPct val="175000"/>
              </a:lnSpc>
            </a:pPr>
            <a:r>
              <a:rPr lang="zh-CN" altLang="en-US" sz="3200" dirty="0">
                <a:solidFill>
                  <a:srgbClr val="3A90AE"/>
                </a:solidFill>
                <a:latin typeface="方正宋刻本秀楷简体" panose="02000000000000000000" pitchFamily="2" charset="-122"/>
                <a:ea typeface="方正宋刻本秀楷简体" panose="02000000000000000000" pitchFamily="2" charset="-122"/>
              </a:rPr>
              <a:t>此处添加标题</a:t>
            </a:r>
          </a:p>
        </p:txBody>
      </p:sp>
      <p:sp>
        <p:nvSpPr>
          <p:cNvPr id="12" name="文本框 11">
            <a:extLst>
              <a:ext uri="{FF2B5EF4-FFF2-40B4-BE49-F238E27FC236}">
                <a16:creationId xmlns:a16="http://schemas.microsoft.com/office/drawing/2014/main" id="{32D1891D-D694-4457-A555-D2917AD8B6F8}"/>
              </a:ext>
            </a:extLst>
          </p:cNvPr>
          <p:cNvSpPr txBox="1"/>
          <p:nvPr/>
        </p:nvSpPr>
        <p:spPr>
          <a:xfrm>
            <a:off x="2380401" y="3813054"/>
            <a:ext cx="3249114"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3A90AE"/>
                </a:solidFill>
                <a:latin typeface="华文细黑" panose="02010600040101010101" pitchFamily="2" charset="-122"/>
                <a:ea typeface="华文细黑" panose="02010600040101010101" pitchFamily="2" charset="-122"/>
                <a:cs typeface="Arial" panose="020B0604020202020204" pitchFamily="34" charset="0"/>
              </a:rPr>
              <a:t>Add your title here</a:t>
            </a:r>
          </a:p>
        </p:txBody>
      </p:sp>
      <p:sp>
        <p:nvSpPr>
          <p:cNvPr id="13" name="文本框 12">
            <a:extLst>
              <a:ext uri="{FF2B5EF4-FFF2-40B4-BE49-F238E27FC236}">
                <a16:creationId xmlns:a16="http://schemas.microsoft.com/office/drawing/2014/main" id="{A243CD3F-93B9-488A-9388-EDE35D46346A}"/>
              </a:ext>
            </a:extLst>
          </p:cNvPr>
          <p:cNvSpPr txBox="1"/>
          <p:nvPr/>
        </p:nvSpPr>
        <p:spPr>
          <a:xfrm>
            <a:off x="1088820" y="2268592"/>
            <a:ext cx="1582890" cy="1569660"/>
          </a:xfrm>
          <a:prstGeom prst="rect">
            <a:avLst/>
          </a:prstGeom>
          <a:noFill/>
        </p:spPr>
        <p:txBody>
          <a:bodyPr wrap="square" rtlCol="0">
            <a:spAutoFit/>
          </a:bodyPr>
          <a:lstStyle/>
          <a:p>
            <a:r>
              <a:rPr lang="en-US" altLang="zh-CN" sz="9600" dirty="0">
                <a:solidFill>
                  <a:srgbClr val="3A90AE"/>
                </a:solidFill>
                <a:latin typeface="方正宋刻本秀楷简体" panose="02000000000000000000" pitchFamily="2" charset="-122"/>
                <a:ea typeface="方正宋刻本秀楷简体" panose="02000000000000000000" pitchFamily="2" charset="-122"/>
              </a:rPr>
              <a:t>03</a:t>
            </a:r>
            <a:endParaRPr lang="zh-CN" altLang="en-US" sz="9600" dirty="0">
              <a:solidFill>
                <a:srgbClr val="3A90AE"/>
              </a:solidFill>
              <a:latin typeface="方正宋刻本秀楷简体" panose="02000000000000000000" pitchFamily="2" charset="-122"/>
              <a:ea typeface="方正宋刻本秀楷简体" panose="02000000000000000000" pitchFamily="2" charset="-122"/>
            </a:endParaRPr>
          </a:p>
        </p:txBody>
      </p:sp>
      <p:cxnSp>
        <p:nvCxnSpPr>
          <p:cNvPr id="14" name="直接连接符 13">
            <a:extLst>
              <a:ext uri="{FF2B5EF4-FFF2-40B4-BE49-F238E27FC236}">
                <a16:creationId xmlns:a16="http://schemas.microsoft.com/office/drawing/2014/main" id="{44996A0A-19BC-41B4-93B6-E89DD6C9D71E}"/>
              </a:ext>
            </a:extLst>
          </p:cNvPr>
          <p:cNvCxnSpPr>
            <a:cxnSpLocks/>
          </p:cNvCxnSpPr>
          <p:nvPr/>
        </p:nvCxnSpPr>
        <p:spPr>
          <a:xfrm flipH="1">
            <a:off x="555993" y="3206444"/>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B108221A-BD7B-4FA0-B0DC-7D2D1580E16D}"/>
              </a:ext>
            </a:extLst>
          </p:cNvPr>
          <p:cNvCxnSpPr>
            <a:cxnSpLocks/>
          </p:cNvCxnSpPr>
          <p:nvPr/>
        </p:nvCxnSpPr>
        <p:spPr>
          <a:xfrm flipH="1">
            <a:off x="2611449" y="2535909"/>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sp>
        <p:nvSpPr>
          <p:cNvPr id="16" name="椭圆 15">
            <a:extLst>
              <a:ext uri="{FF2B5EF4-FFF2-40B4-BE49-F238E27FC236}">
                <a16:creationId xmlns:a16="http://schemas.microsoft.com/office/drawing/2014/main" id="{F326C96F-E8B8-49F3-B34F-AF22A55C02FF}"/>
              </a:ext>
            </a:extLst>
          </p:cNvPr>
          <p:cNvSpPr/>
          <p:nvPr/>
        </p:nvSpPr>
        <p:spPr>
          <a:xfrm>
            <a:off x="1015001" y="3086830"/>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
        <p:nvSpPr>
          <p:cNvPr id="17" name="椭圆 16">
            <a:extLst>
              <a:ext uri="{FF2B5EF4-FFF2-40B4-BE49-F238E27FC236}">
                <a16:creationId xmlns:a16="http://schemas.microsoft.com/office/drawing/2014/main" id="{A0D592AA-0711-4008-9996-906491359F86}"/>
              </a:ext>
            </a:extLst>
          </p:cNvPr>
          <p:cNvSpPr/>
          <p:nvPr/>
        </p:nvSpPr>
        <p:spPr>
          <a:xfrm>
            <a:off x="2479287" y="2921671"/>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Tree>
    <p:extLst>
      <p:ext uri="{BB962C8B-B14F-4D97-AF65-F5344CB8AC3E}">
        <p14:creationId xmlns:p14="http://schemas.microsoft.com/office/powerpoint/2010/main" val="1614566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03</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sp>
        <p:nvSpPr>
          <p:cNvPr id="6" name="Rectangle 3">
            <a:extLst>
              <a:ext uri="{FF2B5EF4-FFF2-40B4-BE49-F238E27FC236}">
                <a16:creationId xmlns:a16="http://schemas.microsoft.com/office/drawing/2014/main" id="{C19CE04B-92EC-41C0-BF4B-809B3CC1FC5F}"/>
              </a:ext>
            </a:extLst>
          </p:cNvPr>
          <p:cNvSpPr/>
          <p:nvPr/>
        </p:nvSpPr>
        <p:spPr>
          <a:xfrm>
            <a:off x="10649771" y="3934283"/>
            <a:ext cx="831273" cy="1942934"/>
          </a:xfrm>
          <a:prstGeom prst="rect">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7" name="Oval 4">
            <a:extLst>
              <a:ext uri="{FF2B5EF4-FFF2-40B4-BE49-F238E27FC236}">
                <a16:creationId xmlns:a16="http://schemas.microsoft.com/office/drawing/2014/main" id="{159CC695-DEE3-477B-9460-809584432EE2}"/>
              </a:ext>
            </a:extLst>
          </p:cNvPr>
          <p:cNvSpPr/>
          <p:nvPr/>
        </p:nvSpPr>
        <p:spPr>
          <a:xfrm>
            <a:off x="10649771" y="5461580"/>
            <a:ext cx="831273" cy="831273"/>
          </a:xfrm>
          <a:prstGeom prst="ellipse">
            <a:avLst/>
          </a:prstGeom>
          <a:solidFill>
            <a:srgbClr val="A89DBF"/>
          </a:solidFill>
          <a:ln>
            <a:solidFill>
              <a:srgbClr val="F7F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8" name="Rectangle 5">
            <a:extLst>
              <a:ext uri="{FF2B5EF4-FFF2-40B4-BE49-F238E27FC236}">
                <a16:creationId xmlns:a16="http://schemas.microsoft.com/office/drawing/2014/main" id="{8857AFEB-8E3D-4684-96EC-FF749EC9765F}"/>
              </a:ext>
            </a:extLst>
          </p:cNvPr>
          <p:cNvSpPr/>
          <p:nvPr/>
        </p:nvSpPr>
        <p:spPr>
          <a:xfrm>
            <a:off x="9482031" y="2707166"/>
            <a:ext cx="831273" cy="3170051"/>
          </a:xfrm>
          <a:prstGeom prst="rect">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9" name="Oval 6">
            <a:extLst>
              <a:ext uri="{FF2B5EF4-FFF2-40B4-BE49-F238E27FC236}">
                <a16:creationId xmlns:a16="http://schemas.microsoft.com/office/drawing/2014/main" id="{ED4527A6-8520-47AA-AA33-D3FB14502072}"/>
              </a:ext>
            </a:extLst>
          </p:cNvPr>
          <p:cNvSpPr/>
          <p:nvPr/>
        </p:nvSpPr>
        <p:spPr>
          <a:xfrm>
            <a:off x="9482031" y="5461580"/>
            <a:ext cx="831273" cy="831273"/>
          </a:xfrm>
          <a:prstGeom prst="ellipse">
            <a:avLst/>
          </a:prstGeom>
          <a:solidFill>
            <a:srgbClr val="3A90AE"/>
          </a:solidFill>
          <a:ln>
            <a:solidFill>
              <a:srgbClr val="F7F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11" name="Rectangle 7">
            <a:extLst>
              <a:ext uri="{FF2B5EF4-FFF2-40B4-BE49-F238E27FC236}">
                <a16:creationId xmlns:a16="http://schemas.microsoft.com/office/drawing/2014/main" id="{CDB268B1-A88A-4077-8E5F-6601C7B86495}"/>
              </a:ext>
            </a:extLst>
          </p:cNvPr>
          <p:cNvSpPr/>
          <p:nvPr/>
        </p:nvSpPr>
        <p:spPr>
          <a:xfrm>
            <a:off x="8314291" y="3195374"/>
            <a:ext cx="831273" cy="2681843"/>
          </a:xfrm>
          <a:prstGeom prst="rect">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12" name="Oval 8">
            <a:extLst>
              <a:ext uri="{FF2B5EF4-FFF2-40B4-BE49-F238E27FC236}">
                <a16:creationId xmlns:a16="http://schemas.microsoft.com/office/drawing/2014/main" id="{36D8C1DD-7F66-4327-9961-88DD909B2AD3}"/>
              </a:ext>
            </a:extLst>
          </p:cNvPr>
          <p:cNvSpPr/>
          <p:nvPr/>
        </p:nvSpPr>
        <p:spPr>
          <a:xfrm>
            <a:off x="8314291" y="5461580"/>
            <a:ext cx="831273" cy="831273"/>
          </a:xfrm>
          <a:prstGeom prst="ellipse">
            <a:avLst/>
          </a:prstGeom>
          <a:solidFill>
            <a:srgbClr val="A89DBF"/>
          </a:solidFill>
          <a:ln>
            <a:solidFill>
              <a:srgbClr val="F7F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13" name="Rectangle 9">
            <a:extLst>
              <a:ext uri="{FF2B5EF4-FFF2-40B4-BE49-F238E27FC236}">
                <a16:creationId xmlns:a16="http://schemas.microsoft.com/office/drawing/2014/main" id="{935A8FEF-B787-4ED7-961B-2218DEA8962E}"/>
              </a:ext>
            </a:extLst>
          </p:cNvPr>
          <p:cNvSpPr/>
          <p:nvPr/>
        </p:nvSpPr>
        <p:spPr>
          <a:xfrm>
            <a:off x="7146551" y="4475270"/>
            <a:ext cx="831273" cy="1401946"/>
          </a:xfrm>
          <a:prstGeom prst="rect">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14" name="Oval 10">
            <a:extLst>
              <a:ext uri="{FF2B5EF4-FFF2-40B4-BE49-F238E27FC236}">
                <a16:creationId xmlns:a16="http://schemas.microsoft.com/office/drawing/2014/main" id="{F3979E9C-E6A6-4FD8-A67D-7B24289794A7}"/>
              </a:ext>
            </a:extLst>
          </p:cNvPr>
          <p:cNvSpPr/>
          <p:nvPr/>
        </p:nvSpPr>
        <p:spPr>
          <a:xfrm>
            <a:off x="7146551" y="5461580"/>
            <a:ext cx="831273" cy="831273"/>
          </a:xfrm>
          <a:prstGeom prst="ellipse">
            <a:avLst/>
          </a:prstGeom>
          <a:solidFill>
            <a:srgbClr val="3A90AE"/>
          </a:solidFill>
          <a:ln>
            <a:solidFill>
              <a:srgbClr val="F7F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15" name="Rectangle 11">
            <a:extLst>
              <a:ext uri="{FF2B5EF4-FFF2-40B4-BE49-F238E27FC236}">
                <a16:creationId xmlns:a16="http://schemas.microsoft.com/office/drawing/2014/main" id="{04C173A0-435A-465D-A976-9E8E04ED6682}"/>
              </a:ext>
            </a:extLst>
          </p:cNvPr>
          <p:cNvSpPr/>
          <p:nvPr/>
        </p:nvSpPr>
        <p:spPr>
          <a:xfrm>
            <a:off x="5978811" y="3934283"/>
            <a:ext cx="831273" cy="1942934"/>
          </a:xfrm>
          <a:prstGeom prst="rect">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
        <p:nvSpPr>
          <p:cNvPr id="16" name="Oval 12">
            <a:extLst>
              <a:ext uri="{FF2B5EF4-FFF2-40B4-BE49-F238E27FC236}">
                <a16:creationId xmlns:a16="http://schemas.microsoft.com/office/drawing/2014/main" id="{BC845A9E-59DA-4900-BAA7-DE4305E33260}"/>
              </a:ext>
            </a:extLst>
          </p:cNvPr>
          <p:cNvSpPr/>
          <p:nvPr/>
        </p:nvSpPr>
        <p:spPr>
          <a:xfrm>
            <a:off x="5978811" y="5461580"/>
            <a:ext cx="831273" cy="831273"/>
          </a:xfrm>
          <a:prstGeom prst="ellipse">
            <a:avLst/>
          </a:prstGeom>
          <a:solidFill>
            <a:srgbClr val="A89DBF"/>
          </a:solidFill>
          <a:ln>
            <a:solidFill>
              <a:srgbClr val="F7F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grpSp>
        <p:nvGrpSpPr>
          <p:cNvPr id="17" name="Group 13">
            <a:extLst>
              <a:ext uri="{FF2B5EF4-FFF2-40B4-BE49-F238E27FC236}">
                <a16:creationId xmlns:a16="http://schemas.microsoft.com/office/drawing/2014/main" id="{BD3AE17F-F080-4E3E-99F0-D74CB315F5DF}"/>
              </a:ext>
            </a:extLst>
          </p:cNvPr>
          <p:cNvGrpSpPr/>
          <p:nvPr/>
        </p:nvGrpSpPr>
        <p:grpSpPr>
          <a:xfrm>
            <a:off x="10854342" y="5662182"/>
            <a:ext cx="422131" cy="422853"/>
            <a:chOff x="9145588" y="4435475"/>
            <a:chExt cx="464344" cy="465138"/>
          </a:xfrm>
          <a:solidFill>
            <a:schemeClr val="bg1"/>
          </a:solidFill>
        </p:grpSpPr>
        <p:sp>
          <p:nvSpPr>
            <p:cNvPr id="21" name="AutoShape 7">
              <a:extLst>
                <a:ext uri="{FF2B5EF4-FFF2-40B4-BE49-F238E27FC236}">
                  <a16:creationId xmlns:a16="http://schemas.microsoft.com/office/drawing/2014/main" id="{37AD752A-F97C-4B6F-978C-AD2CB78C0F9A}"/>
                </a:ext>
              </a:extLst>
            </p:cNvPr>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22" name="AutoShape 8">
              <a:extLst>
                <a:ext uri="{FF2B5EF4-FFF2-40B4-BE49-F238E27FC236}">
                  <a16:creationId xmlns:a16="http://schemas.microsoft.com/office/drawing/2014/main" id="{AA5C68CB-9809-4499-8E41-49BEEAFECBD2}"/>
                </a:ext>
              </a:extLst>
            </p:cNvPr>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23" name="AutoShape 9">
              <a:extLst>
                <a:ext uri="{FF2B5EF4-FFF2-40B4-BE49-F238E27FC236}">
                  <a16:creationId xmlns:a16="http://schemas.microsoft.com/office/drawing/2014/main" id="{B0C55B39-B202-4FE2-A702-7CDBEAADA843}"/>
                </a:ext>
              </a:extLst>
            </p:cNvPr>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24" name="AutoShape 10">
              <a:extLst>
                <a:ext uri="{FF2B5EF4-FFF2-40B4-BE49-F238E27FC236}">
                  <a16:creationId xmlns:a16="http://schemas.microsoft.com/office/drawing/2014/main" id="{B80243CF-3A81-4C49-B8B8-7932ED395CBF}"/>
                </a:ext>
              </a:extLst>
            </p:cNvPr>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25" name="AutoShape 11">
              <a:extLst>
                <a:ext uri="{FF2B5EF4-FFF2-40B4-BE49-F238E27FC236}">
                  <a16:creationId xmlns:a16="http://schemas.microsoft.com/office/drawing/2014/main" id="{B5DE0FCE-9116-4F00-9A72-89478096B403}"/>
                </a:ext>
              </a:extLst>
            </p:cNvPr>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26" name="AutoShape 12">
              <a:extLst>
                <a:ext uri="{FF2B5EF4-FFF2-40B4-BE49-F238E27FC236}">
                  <a16:creationId xmlns:a16="http://schemas.microsoft.com/office/drawing/2014/main" id="{97ACCC21-D487-4355-B243-7F058407FEC1}"/>
                </a:ext>
              </a:extLst>
            </p:cNvPr>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27" name="AutoShape 13">
              <a:extLst>
                <a:ext uri="{FF2B5EF4-FFF2-40B4-BE49-F238E27FC236}">
                  <a16:creationId xmlns:a16="http://schemas.microsoft.com/office/drawing/2014/main" id="{18E67C05-8B62-4A6D-BD92-8F16764A7347}"/>
                </a:ext>
              </a:extLst>
            </p:cNvPr>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28" name="AutoShape 14">
              <a:extLst>
                <a:ext uri="{FF2B5EF4-FFF2-40B4-BE49-F238E27FC236}">
                  <a16:creationId xmlns:a16="http://schemas.microsoft.com/office/drawing/2014/main" id="{FC890235-1D67-4D20-8556-7B541D5263BD}"/>
                </a:ext>
              </a:extLst>
            </p:cNvPr>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29" name="AutoShape 15">
              <a:extLst>
                <a:ext uri="{FF2B5EF4-FFF2-40B4-BE49-F238E27FC236}">
                  <a16:creationId xmlns:a16="http://schemas.microsoft.com/office/drawing/2014/main" id="{82FE4E77-FA74-4BB5-8486-55795307BAF2}"/>
                </a:ext>
              </a:extLst>
            </p:cNvPr>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grpSp>
      <p:grpSp>
        <p:nvGrpSpPr>
          <p:cNvPr id="30" name="Group 23">
            <a:extLst>
              <a:ext uri="{FF2B5EF4-FFF2-40B4-BE49-F238E27FC236}">
                <a16:creationId xmlns:a16="http://schemas.microsoft.com/office/drawing/2014/main" id="{4DE67437-5EB5-441E-A942-BF8A99936304}"/>
              </a:ext>
            </a:extLst>
          </p:cNvPr>
          <p:cNvGrpSpPr/>
          <p:nvPr/>
        </p:nvGrpSpPr>
        <p:grpSpPr>
          <a:xfrm>
            <a:off x="9699951" y="5658316"/>
            <a:ext cx="395432" cy="422131"/>
            <a:chOff x="9159875" y="1647825"/>
            <a:chExt cx="434975" cy="464344"/>
          </a:xfrm>
          <a:solidFill>
            <a:schemeClr val="bg1"/>
          </a:solidFill>
        </p:grpSpPr>
        <p:sp>
          <p:nvSpPr>
            <p:cNvPr id="31" name="AutoShape 78">
              <a:extLst>
                <a:ext uri="{FF2B5EF4-FFF2-40B4-BE49-F238E27FC236}">
                  <a16:creationId xmlns:a16="http://schemas.microsoft.com/office/drawing/2014/main" id="{6A8CF591-B3D0-40BF-8002-6EBBD93069CD}"/>
                </a:ext>
              </a:extLst>
            </p:cNvPr>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2" name="AutoShape 79">
              <a:extLst>
                <a:ext uri="{FF2B5EF4-FFF2-40B4-BE49-F238E27FC236}">
                  <a16:creationId xmlns:a16="http://schemas.microsoft.com/office/drawing/2014/main" id="{0955639C-2002-431A-8713-83FDF08CE98D}"/>
                </a:ext>
              </a:extLst>
            </p:cNvPr>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3" name="AutoShape 80">
              <a:extLst>
                <a:ext uri="{FF2B5EF4-FFF2-40B4-BE49-F238E27FC236}">
                  <a16:creationId xmlns:a16="http://schemas.microsoft.com/office/drawing/2014/main" id="{C10643D8-B140-4075-96A1-40553247673E}"/>
                </a:ext>
              </a:extLst>
            </p:cNvPr>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34" name="Group 27">
            <a:extLst>
              <a:ext uri="{FF2B5EF4-FFF2-40B4-BE49-F238E27FC236}">
                <a16:creationId xmlns:a16="http://schemas.microsoft.com/office/drawing/2014/main" id="{7DE044E5-4013-446E-BA8B-45B5002CBDDA}"/>
              </a:ext>
            </a:extLst>
          </p:cNvPr>
          <p:cNvGrpSpPr/>
          <p:nvPr/>
        </p:nvGrpSpPr>
        <p:grpSpPr>
          <a:xfrm>
            <a:off x="8517419" y="5699344"/>
            <a:ext cx="422853" cy="355745"/>
            <a:chOff x="5368132" y="2625725"/>
            <a:chExt cx="465138" cy="391319"/>
          </a:xfrm>
          <a:solidFill>
            <a:schemeClr val="bg1"/>
          </a:solidFill>
        </p:grpSpPr>
        <p:sp>
          <p:nvSpPr>
            <p:cNvPr id="35" name="AutoShape 120">
              <a:extLst>
                <a:ext uri="{FF2B5EF4-FFF2-40B4-BE49-F238E27FC236}">
                  <a16:creationId xmlns:a16="http://schemas.microsoft.com/office/drawing/2014/main" id="{E16AE7CA-6F1C-4ACF-985E-59FB7300A371}"/>
                </a:ext>
              </a:extLst>
            </p:cNvPr>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6" name="AutoShape 121">
              <a:extLst>
                <a:ext uri="{FF2B5EF4-FFF2-40B4-BE49-F238E27FC236}">
                  <a16:creationId xmlns:a16="http://schemas.microsoft.com/office/drawing/2014/main" id="{A5568C75-578B-4AB8-8188-9025F580BBC5}"/>
                </a:ext>
              </a:extLst>
            </p:cNvPr>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7" name="AutoShape 122">
              <a:extLst>
                <a:ext uri="{FF2B5EF4-FFF2-40B4-BE49-F238E27FC236}">
                  <a16:creationId xmlns:a16="http://schemas.microsoft.com/office/drawing/2014/main" id="{A7677612-017C-4F1F-8C63-1DDFF55EE528}"/>
                </a:ext>
              </a:extLst>
            </p:cNvPr>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38" name="Group 31">
            <a:extLst>
              <a:ext uri="{FF2B5EF4-FFF2-40B4-BE49-F238E27FC236}">
                <a16:creationId xmlns:a16="http://schemas.microsoft.com/office/drawing/2014/main" id="{82A5E13F-E42C-4A90-9E87-FD2D211CD07E}"/>
              </a:ext>
            </a:extLst>
          </p:cNvPr>
          <p:cNvGrpSpPr/>
          <p:nvPr/>
        </p:nvGrpSpPr>
        <p:grpSpPr>
          <a:xfrm>
            <a:off x="7350761" y="5666150"/>
            <a:ext cx="422131" cy="422131"/>
            <a:chOff x="4439444" y="1652588"/>
            <a:chExt cx="464344" cy="464344"/>
          </a:xfrm>
          <a:solidFill>
            <a:schemeClr val="bg1"/>
          </a:solidFill>
        </p:grpSpPr>
        <p:sp>
          <p:nvSpPr>
            <p:cNvPr id="39" name="AutoShape 136">
              <a:extLst>
                <a:ext uri="{FF2B5EF4-FFF2-40B4-BE49-F238E27FC236}">
                  <a16:creationId xmlns:a16="http://schemas.microsoft.com/office/drawing/2014/main" id="{2257F255-B3C6-4972-B3F6-5A01B8E3CB83}"/>
                </a:ext>
              </a:extLst>
            </p:cNvPr>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40" name="AutoShape 137">
              <a:extLst>
                <a:ext uri="{FF2B5EF4-FFF2-40B4-BE49-F238E27FC236}">
                  <a16:creationId xmlns:a16="http://schemas.microsoft.com/office/drawing/2014/main" id="{461E6DF6-42C9-415B-AEB0-7A5498A76383}"/>
                </a:ext>
              </a:extLst>
            </p:cNvPr>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sp>
          <p:nvSpPr>
            <p:cNvPr id="41" name="AutoShape 138">
              <a:extLst>
                <a:ext uri="{FF2B5EF4-FFF2-40B4-BE49-F238E27FC236}">
                  <a16:creationId xmlns:a16="http://schemas.microsoft.com/office/drawing/2014/main" id="{396EE40E-088A-4D29-BB72-75CA6C865242}"/>
                </a:ext>
              </a:extLst>
            </p:cNvPr>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600">
                <a:latin typeface="Arial" panose="020B0604020202020204" pitchFamily="34" charset="0"/>
                <a:cs typeface="Arial" panose="020B0604020202020204" pitchFamily="34" charset="0"/>
                <a:sym typeface="Gill Sans" charset="0"/>
              </a:endParaRPr>
            </a:p>
          </p:txBody>
        </p:sp>
      </p:grpSp>
      <p:grpSp>
        <p:nvGrpSpPr>
          <p:cNvPr id="42" name="Group 35">
            <a:extLst>
              <a:ext uri="{FF2B5EF4-FFF2-40B4-BE49-F238E27FC236}">
                <a16:creationId xmlns:a16="http://schemas.microsoft.com/office/drawing/2014/main" id="{2DA3A892-13BF-47AA-A3D5-3C7E964B29DD}"/>
              </a:ext>
            </a:extLst>
          </p:cNvPr>
          <p:cNvGrpSpPr/>
          <p:nvPr/>
        </p:nvGrpSpPr>
        <p:grpSpPr>
          <a:xfrm>
            <a:off x="6183382" y="5725219"/>
            <a:ext cx="422131" cy="329767"/>
            <a:chOff x="2581275" y="1710532"/>
            <a:chExt cx="464344" cy="362744"/>
          </a:xfrm>
          <a:solidFill>
            <a:schemeClr val="bg1"/>
          </a:solidFill>
        </p:grpSpPr>
        <p:sp>
          <p:nvSpPr>
            <p:cNvPr id="43" name="AutoShape 140">
              <a:extLst>
                <a:ext uri="{FF2B5EF4-FFF2-40B4-BE49-F238E27FC236}">
                  <a16:creationId xmlns:a16="http://schemas.microsoft.com/office/drawing/2014/main" id="{00B7ACEC-BBA2-4B3C-A62B-37164A0E4B95}"/>
                </a:ext>
              </a:extLst>
            </p:cNvPr>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4" name="AutoShape 141">
              <a:extLst>
                <a:ext uri="{FF2B5EF4-FFF2-40B4-BE49-F238E27FC236}">
                  <a16:creationId xmlns:a16="http://schemas.microsoft.com/office/drawing/2014/main" id="{00A8B272-3A2A-4B73-B0F8-82B5151219C2}"/>
                </a:ext>
              </a:extLst>
            </p:cNvPr>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5" name="AutoShape 142">
              <a:extLst>
                <a:ext uri="{FF2B5EF4-FFF2-40B4-BE49-F238E27FC236}">
                  <a16:creationId xmlns:a16="http://schemas.microsoft.com/office/drawing/2014/main" id="{1F5FD1C9-7806-477C-87E0-6059E05CB6FA}"/>
                </a:ext>
              </a:extLst>
            </p:cNvPr>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6" name="AutoShape 143">
              <a:extLst>
                <a:ext uri="{FF2B5EF4-FFF2-40B4-BE49-F238E27FC236}">
                  <a16:creationId xmlns:a16="http://schemas.microsoft.com/office/drawing/2014/main" id="{29CA4523-900E-4837-B37D-371DC71A8612}"/>
                </a:ext>
              </a:extLst>
            </p:cNvPr>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7" name="AutoShape 144">
              <a:extLst>
                <a:ext uri="{FF2B5EF4-FFF2-40B4-BE49-F238E27FC236}">
                  <a16:creationId xmlns:a16="http://schemas.microsoft.com/office/drawing/2014/main" id="{C864262B-856B-4452-AFF4-4436137AB5C0}"/>
                </a:ext>
              </a:extLst>
            </p:cNvPr>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8" name="AutoShape 145">
              <a:extLst>
                <a:ext uri="{FF2B5EF4-FFF2-40B4-BE49-F238E27FC236}">
                  <a16:creationId xmlns:a16="http://schemas.microsoft.com/office/drawing/2014/main" id="{C60F23E8-5429-4B3E-BE40-B566B7B2B4C0}"/>
                </a:ext>
              </a:extLst>
            </p:cNvPr>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9" name="AutoShape 146">
              <a:extLst>
                <a:ext uri="{FF2B5EF4-FFF2-40B4-BE49-F238E27FC236}">
                  <a16:creationId xmlns:a16="http://schemas.microsoft.com/office/drawing/2014/main" id="{E59D4844-0B8D-495E-83DB-40F0FD47B08A}"/>
                </a:ext>
              </a:extLst>
            </p:cNvPr>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sp>
        <p:nvSpPr>
          <p:cNvPr id="50" name="TextBox 48">
            <a:extLst>
              <a:ext uri="{FF2B5EF4-FFF2-40B4-BE49-F238E27FC236}">
                <a16:creationId xmlns:a16="http://schemas.microsoft.com/office/drawing/2014/main" id="{338114C5-80C1-4C14-B143-89E993A45417}"/>
              </a:ext>
            </a:extLst>
          </p:cNvPr>
          <p:cNvSpPr txBox="1"/>
          <p:nvPr/>
        </p:nvSpPr>
        <p:spPr>
          <a:xfrm>
            <a:off x="9548853" y="2257775"/>
            <a:ext cx="697628" cy="400110"/>
          </a:xfrm>
          <a:prstGeom prst="rect">
            <a:avLst/>
          </a:prstGeom>
          <a:noFill/>
        </p:spPr>
        <p:txBody>
          <a:bodyPr wrap="none" rtlCol="0">
            <a:spAutoFit/>
          </a:bodyPr>
          <a:lstStyle/>
          <a:p>
            <a:pPr algn="ctr"/>
            <a:r>
              <a:rPr lang="en-US" sz="2000" b="1" dirty="0">
                <a:solidFill>
                  <a:schemeClr val="tx1">
                    <a:lumMod val="75000"/>
                    <a:lumOff val="25000"/>
                  </a:schemeClr>
                </a:solidFill>
                <a:latin typeface="Arial" panose="020B0604020202020204" pitchFamily="34" charset="0"/>
                <a:cs typeface="Arial" panose="020B0604020202020204" pitchFamily="34" charset="0"/>
              </a:rPr>
              <a:t>70%</a:t>
            </a:r>
            <a:endParaRPr lang="en-GB"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1" name="TextBox 49">
            <a:extLst>
              <a:ext uri="{FF2B5EF4-FFF2-40B4-BE49-F238E27FC236}">
                <a16:creationId xmlns:a16="http://schemas.microsoft.com/office/drawing/2014/main" id="{8FEB7460-B7AF-4E75-AFBA-60A7F65212FC}"/>
              </a:ext>
            </a:extLst>
          </p:cNvPr>
          <p:cNvSpPr txBox="1"/>
          <p:nvPr/>
        </p:nvSpPr>
        <p:spPr>
          <a:xfrm>
            <a:off x="6045633" y="3488610"/>
            <a:ext cx="697628" cy="400110"/>
          </a:xfrm>
          <a:prstGeom prst="rect">
            <a:avLst/>
          </a:prstGeom>
          <a:noFill/>
        </p:spPr>
        <p:txBody>
          <a:bodyPr wrap="none" rtlCol="0">
            <a:spAutoFit/>
          </a:bodyPr>
          <a:lstStyle/>
          <a:p>
            <a:pPr algn="ctr"/>
            <a:r>
              <a:rPr lang="en-US" sz="2000" b="1" dirty="0">
                <a:solidFill>
                  <a:schemeClr val="tx1">
                    <a:lumMod val="75000"/>
                    <a:lumOff val="25000"/>
                  </a:schemeClr>
                </a:solidFill>
                <a:latin typeface="Arial" panose="020B0604020202020204" pitchFamily="34" charset="0"/>
                <a:cs typeface="Arial" panose="020B0604020202020204" pitchFamily="34" charset="0"/>
              </a:rPr>
              <a:t>35%</a:t>
            </a:r>
            <a:endParaRPr lang="en-GB"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2" name="TextBox 50">
            <a:extLst>
              <a:ext uri="{FF2B5EF4-FFF2-40B4-BE49-F238E27FC236}">
                <a16:creationId xmlns:a16="http://schemas.microsoft.com/office/drawing/2014/main" id="{36467EE0-198E-455E-B3B2-AECF7B06BAB4}"/>
              </a:ext>
            </a:extLst>
          </p:cNvPr>
          <p:cNvSpPr txBox="1"/>
          <p:nvPr/>
        </p:nvSpPr>
        <p:spPr>
          <a:xfrm>
            <a:off x="7212071" y="4070478"/>
            <a:ext cx="697628" cy="400110"/>
          </a:xfrm>
          <a:prstGeom prst="rect">
            <a:avLst/>
          </a:prstGeom>
          <a:noFill/>
        </p:spPr>
        <p:txBody>
          <a:bodyPr wrap="none" rtlCol="0">
            <a:spAutoFit/>
          </a:bodyPr>
          <a:lstStyle/>
          <a:p>
            <a:pPr algn="ctr"/>
            <a:r>
              <a:rPr lang="en-US" sz="2000" b="1" dirty="0">
                <a:solidFill>
                  <a:schemeClr val="tx1">
                    <a:lumMod val="75000"/>
                    <a:lumOff val="25000"/>
                  </a:schemeClr>
                </a:solidFill>
                <a:latin typeface="Arial" panose="020B0604020202020204" pitchFamily="34" charset="0"/>
                <a:cs typeface="Arial" panose="020B0604020202020204" pitchFamily="34" charset="0"/>
              </a:rPr>
              <a:t>30%</a:t>
            </a:r>
            <a:endParaRPr lang="en-GB"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3" name="TextBox 51">
            <a:extLst>
              <a:ext uri="{FF2B5EF4-FFF2-40B4-BE49-F238E27FC236}">
                <a16:creationId xmlns:a16="http://schemas.microsoft.com/office/drawing/2014/main" id="{E9BDFCDC-8DDC-465B-993E-342205F427D0}"/>
              </a:ext>
            </a:extLst>
          </p:cNvPr>
          <p:cNvSpPr txBox="1"/>
          <p:nvPr/>
        </p:nvSpPr>
        <p:spPr>
          <a:xfrm>
            <a:off x="10714260" y="3551007"/>
            <a:ext cx="697628" cy="400110"/>
          </a:xfrm>
          <a:prstGeom prst="rect">
            <a:avLst/>
          </a:prstGeom>
          <a:noFill/>
        </p:spPr>
        <p:txBody>
          <a:bodyPr wrap="none" rtlCol="0">
            <a:spAutoFit/>
          </a:bodyPr>
          <a:lstStyle/>
          <a:p>
            <a:pPr algn="ctr"/>
            <a:r>
              <a:rPr lang="en-US" sz="2000" b="1" dirty="0">
                <a:solidFill>
                  <a:schemeClr val="tx1">
                    <a:lumMod val="75000"/>
                    <a:lumOff val="25000"/>
                  </a:schemeClr>
                </a:solidFill>
                <a:latin typeface="Arial" panose="020B0604020202020204" pitchFamily="34" charset="0"/>
                <a:cs typeface="Arial" panose="020B0604020202020204" pitchFamily="34" charset="0"/>
              </a:rPr>
              <a:t>33%</a:t>
            </a:r>
            <a:endParaRPr lang="en-GB"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4" name="TextBox 52">
            <a:extLst>
              <a:ext uri="{FF2B5EF4-FFF2-40B4-BE49-F238E27FC236}">
                <a16:creationId xmlns:a16="http://schemas.microsoft.com/office/drawing/2014/main" id="{A99FB02E-09EE-47EF-91F5-1206A6477077}"/>
              </a:ext>
            </a:extLst>
          </p:cNvPr>
          <p:cNvSpPr txBox="1"/>
          <p:nvPr/>
        </p:nvSpPr>
        <p:spPr>
          <a:xfrm>
            <a:off x="8356940" y="2805180"/>
            <a:ext cx="697628" cy="400110"/>
          </a:xfrm>
          <a:prstGeom prst="rect">
            <a:avLst/>
          </a:prstGeom>
          <a:noFill/>
        </p:spPr>
        <p:txBody>
          <a:bodyPr wrap="none" rtlCol="0">
            <a:spAutoFit/>
          </a:bodyPr>
          <a:lstStyle/>
          <a:p>
            <a:pPr algn="ctr"/>
            <a:r>
              <a:rPr lang="en-US" sz="2000" b="1" dirty="0">
                <a:solidFill>
                  <a:schemeClr val="tx1">
                    <a:lumMod val="75000"/>
                    <a:lumOff val="25000"/>
                  </a:schemeClr>
                </a:solidFill>
                <a:latin typeface="Arial" panose="020B0604020202020204" pitchFamily="34" charset="0"/>
                <a:cs typeface="Arial" panose="020B0604020202020204" pitchFamily="34" charset="0"/>
              </a:rPr>
              <a:t>40%</a:t>
            </a:r>
            <a:endParaRPr lang="en-GB"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5" name="Oval 93">
            <a:extLst>
              <a:ext uri="{FF2B5EF4-FFF2-40B4-BE49-F238E27FC236}">
                <a16:creationId xmlns:a16="http://schemas.microsoft.com/office/drawing/2014/main" id="{1771449A-89A1-428B-A5F3-83BFB84AFB39}"/>
              </a:ext>
            </a:extLst>
          </p:cNvPr>
          <p:cNvSpPr/>
          <p:nvPr/>
        </p:nvSpPr>
        <p:spPr>
          <a:xfrm>
            <a:off x="746917" y="2466466"/>
            <a:ext cx="554001" cy="553998"/>
          </a:xfrm>
          <a:prstGeom prst="ellipse">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6" name="TextBox 51">
            <a:extLst>
              <a:ext uri="{FF2B5EF4-FFF2-40B4-BE49-F238E27FC236}">
                <a16:creationId xmlns:a16="http://schemas.microsoft.com/office/drawing/2014/main" id="{B2F380A7-37FC-40BB-916D-99F6A3CEE63F}"/>
              </a:ext>
            </a:extLst>
          </p:cNvPr>
          <p:cNvSpPr txBox="1"/>
          <p:nvPr/>
        </p:nvSpPr>
        <p:spPr>
          <a:xfrm>
            <a:off x="806895" y="2471244"/>
            <a:ext cx="383438" cy="523220"/>
          </a:xfrm>
          <a:prstGeom prst="rect">
            <a:avLst/>
          </a:prstGeom>
          <a:noFill/>
        </p:spPr>
        <p:txBody>
          <a:bodyPr wrap="none" rtlCol="0">
            <a:spAutoFit/>
          </a:bodyPr>
          <a:lstStyle/>
          <a:p>
            <a:pPr algn="ctr"/>
            <a:r>
              <a:rPr lang="id-ID" sz="2800" b="1" dirty="0">
                <a:solidFill>
                  <a:schemeClr val="bg1"/>
                </a:solidFill>
              </a:rPr>
              <a:t>1</a:t>
            </a:r>
          </a:p>
        </p:txBody>
      </p:sp>
      <p:sp>
        <p:nvSpPr>
          <p:cNvPr id="57" name="文本框 56">
            <a:extLst>
              <a:ext uri="{FF2B5EF4-FFF2-40B4-BE49-F238E27FC236}">
                <a16:creationId xmlns:a16="http://schemas.microsoft.com/office/drawing/2014/main" id="{822855FD-F1CA-4B0D-AD5E-35996577941A}"/>
              </a:ext>
            </a:extLst>
          </p:cNvPr>
          <p:cNvSpPr txBox="1"/>
          <p:nvPr/>
        </p:nvSpPr>
        <p:spPr>
          <a:xfrm>
            <a:off x="1359109" y="2561419"/>
            <a:ext cx="4156353"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8" name="文本框 57">
            <a:extLst>
              <a:ext uri="{FF2B5EF4-FFF2-40B4-BE49-F238E27FC236}">
                <a16:creationId xmlns:a16="http://schemas.microsoft.com/office/drawing/2014/main" id="{0D415B95-A978-4885-9D95-92E31F08F69D}"/>
              </a:ext>
            </a:extLst>
          </p:cNvPr>
          <p:cNvSpPr txBox="1"/>
          <p:nvPr/>
        </p:nvSpPr>
        <p:spPr>
          <a:xfrm>
            <a:off x="1359110" y="2314006"/>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59" name="Oval 93">
            <a:extLst>
              <a:ext uri="{FF2B5EF4-FFF2-40B4-BE49-F238E27FC236}">
                <a16:creationId xmlns:a16="http://schemas.microsoft.com/office/drawing/2014/main" id="{DAC1CD5C-8EE3-4D3E-8DD9-CC23A1E1305E}"/>
              </a:ext>
            </a:extLst>
          </p:cNvPr>
          <p:cNvSpPr/>
          <p:nvPr/>
        </p:nvSpPr>
        <p:spPr>
          <a:xfrm>
            <a:off x="746917" y="3284183"/>
            <a:ext cx="554001" cy="553998"/>
          </a:xfrm>
          <a:prstGeom prst="ellipse">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60" name="TextBox 51">
            <a:extLst>
              <a:ext uri="{FF2B5EF4-FFF2-40B4-BE49-F238E27FC236}">
                <a16:creationId xmlns:a16="http://schemas.microsoft.com/office/drawing/2014/main" id="{A9FF10CA-38E3-42C7-B301-79ECA7B69CEB}"/>
              </a:ext>
            </a:extLst>
          </p:cNvPr>
          <p:cNvSpPr txBox="1"/>
          <p:nvPr/>
        </p:nvSpPr>
        <p:spPr>
          <a:xfrm>
            <a:off x="806895" y="3288961"/>
            <a:ext cx="383439" cy="523220"/>
          </a:xfrm>
          <a:prstGeom prst="rect">
            <a:avLst/>
          </a:prstGeom>
          <a:noFill/>
        </p:spPr>
        <p:txBody>
          <a:bodyPr wrap="none" rtlCol="0">
            <a:spAutoFit/>
          </a:bodyPr>
          <a:lstStyle/>
          <a:p>
            <a:pPr algn="ctr"/>
            <a:r>
              <a:rPr lang="en-US" sz="2800" b="1" dirty="0">
                <a:solidFill>
                  <a:schemeClr val="bg1"/>
                </a:solidFill>
              </a:rPr>
              <a:t>2</a:t>
            </a:r>
            <a:endParaRPr lang="id-ID" sz="2800" b="1" dirty="0">
              <a:solidFill>
                <a:schemeClr val="bg1"/>
              </a:solidFill>
            </a:endParaRPr>
          </a:p>
        </p:txBody>
      </p:sp>
      <p:sp>
        <p:nvSpPr>
          <p:cNvPr id="61" name="文本框 60">
            <a:extLst>
              <a:ext uri="{FF2B5EF4-FFF2-40B4-BE49-F238E27FC236}">
                <a16:creationId xmlns:a16="http://schemas.microsoft.com/office/drawing/2014/main" id="{63298A56-3FA5-4AAA-9C81-97CCC288C55C}"/>
              </a:ext>
            </a:extLst>
          </p:cNvPr>
          <p:cNvSpPr txBox="1"/>
          <p:nvPr/>
        </p:nvSpPr>
        <p:spPr>
          <a:xfrm>
            <a:off x="1359109" y="3379136"/>
            <a:ext cx="4156353"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62" name="文本框 61">
            <a:extLst>
              <a:ext uri="{FF2B5EF4-FFF2-40B4-BE49-F238E27FC236}">
                <a16:creationId xmlns:a16="http://schemas.microsoft.com/office/drawing/2014/main" id="{65DA2C21-2217-4FA8-84F8-C13701582E8F}"/>
              </a:ext>
            </a:extLst>
          </p:cNvPr>
          <p:cNvSpPr txBox="1"/>
          <p:nvPr/>
        </p:nvSpPr>
        <p:spPr>
          <a:xfrm>
            <a:off x="1359110" y="3131723"/>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63" name="Oval 93">
            <a:extLst>
              <a:ext uri="{FF2B5EF4-FFF2-40B4-BE49-F238E27FC236}">
                <a16:creationId xmlns:a16="http://schemas.microsoft.com/office/drawing/2014/main" id="{5CF5AA85-6478-47E0-8A40-907F1CC676F2}"/>
              </a:ext>
            </a:extLst>
          </p:cNvPr>
          <p:cNvSpPr/>
          <p:nvPr/>
        </p:nvSpPr>
        <p:spPr>
          <a:xfrm>
            <a:off x="746917" y="4101900"/>
            <a:ext cx="554001" cy="553998"/>
          </a:xfrm>
          <a:prstGeom prst="ellipse">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64" name="TextBox 51">
            <a:extLst>
              <a:ext uri="{FF2B5EF4-FFF2-40B4-BE49-F238E27FC236}">
                <a16:creationId xmlns:a16="http://schemas.microsoft.com/office/drawing/2014/main" id="{30028076-9AC3-40C4-BAB2-3EE60AB51969}"/>
              </a:ext>
            </a:extLst>
          </p:cNvPr>
          <p:cNvSpPr txBox="1"/>
          <p:nvPr/>
        </p:nvSpPr>
        <p:spPr>
          <a:xfrm>
            <a:off x="806895" y="4106678"/>
            <a:ext cx="383439" cy="523220"/>
          </a:xfrm>
          <a:prstGeom prst="rect">
            <a:avLst/>
          </a:prstGeom>
          <a:noFill/>
        </p:spPr>
        <p:txBody>
          <a:bodyPr wrap="none" rtlCol="0">
            <a:spAutoFit/>
          </a:bodyPr>
          <a:lstStyle/>
          <a:p>
            <a:pPr algn="ctr"/>
            <a:r>
              <a:rPr lang="en-US" sz="2800" b="1" dirty="0">
                <a:solidFill>
                  <a:schemeClr val="bg1"/>
                </a:solidFill>
              </a:rPr>
              <a:t>3</a:t>
            </a:r>
            <a:endParaRPr lang="id-ID" sz="2800" b="1" dirty="0">
              <a:solidFill>
                <a:schemeClr val="bg1"/>
              </a:solidFill>
            </a:endParaRPr>
          </a:p>
        </p:txBody>
      </p:sp>
      <p:sp>
        <p:nvSpPr>
          <p:cNvPr id="65" name="文本框 64">
            <a:extLst>
              <a:ext uri="{FF2B5EF4-FFF2-40B4-BE49-F238E27FC236}">
                <a16:creationId xmlns:a16="http://schemas.microsoft.com/office/drawing/2014/main" id="{336E1A93-0F54-4C8A-8F6D-1038396BC64D}"/>
              </a:ext>
            </a:extLst>
          </p:cNvPr>
          <p:cNvSpPr txBox="1"/>
          <p:nvPr/>
        </p:nvSpPr>
        <p:spPr>
          <a:xfrm>
            <a:off x="1359109" y="4196853"/>
            <a:ext cx="4156353"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66" name="文本框 65">
            <a:extLst>
              <a:ext uri="{FF2B5EF4-FFF2-40B4-BE49-F238E27FC236}">
                <a16:creationId xmlns:a16="http://schemas.microsoft.com/office/drawing/2014/main" id="{3E4A9C1F-6BFB-4A7E-AA8D-FE0C4617962D}"/>
              </a:ext>
            </a:extLst>
          </p:cNvPr>
          <p:cNvSpPr txBox="1"/>
          <p:nvPr/>
        </p:nvSpPr>
        <p:spPr>
          <a:xfrm>
            <a:off x="1359110" y="3949440"/>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67" name="Oval 93">
            <a:extLst>
              <a:ext uri="{FF2B5EF4-FFF2-40B4-BE49-F238E27FC236}">
                <a16:creationId xmlns:a16="http://schemas.microsoft.com/office/drawing/2014/main" id="{C44B0BD7-F585-40FE-A111-E083BF8728A4}"/>
              </a:ext>
            </a:extLst>
          </p:cNvPr>
          <p:cNvSpPr/>
          <p:nvPr/>
        </p:nvSpPr>
        <p:spPr>
          <a:xfrm>
            <a:off x="746917" y="4919617"/>
            <a:ext cx="554001" cy="553998"/>
          </a:xfrm>
          <a:prstGeom prst="ellipse">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68" name="TextBox 51">
            <a:extLst>
              <a:ext uri="{FF2B5EF4-FFF2-40B4-BE49-F238E27FC236}">
                <a16:creationId xmlns:a16="http://schemas.microsoft.com/office/drawing/2014/main" id="{15F3BF07-8629-40D2-8E84-2652D64BA2F8}"/>
              </a:ext>
            </a:extLst>
          </p:cNvPr>
          <p:cNvSpPr txBox="1"/>
          <p:nvPr/>
        </p:nvSpPr>
        <p:spPr>
          <a:xfrm>
            <a:off x="806895" y="4924395"/>
            <a:ext cx="383439" cy="523220"/>
          </a:xfrm>
          <a:prstGeom prst="rect">
            <a:avLst/>
          </a:prstGeom>
          <a:noFill/>
        </p:spPr>
        <p:txBody>
          <a:bodyPr wrap="none" rtlCol="0">
            <a:spAutoFit/>
          </a:bodyPr>
          <a:lstStyle/>
          <a:p>
            <a:pPr algn="ctr"/>
            <a:r>
              <a:rPr lang="en-US" sz="2800" b="1" dirty="0">
                <a:solidFill>
                  <a:schemeClr val="bg1"/>
                </a:solidFill>
              </a:rPr>
              <a:t>4</a:t>
            </a:r>
            <a:endParaRPr lang="id-ID" sz="2800" b="1" dirty="0">
              <a:solidFill>
                <a:schemeClr val="bg1"/>
              </a:solidFill>
            </a:endParaRPr>
          </a:p>
        </p:txBody>
      </p:sp>
      <p:sp>
        <p:nvSpPr>
          <p:cNvPr id="69" name="文本框 68">
            <a:extLst>
              <a:ext uri="{FF2B5EF4-FFF2-40B4-BE49-F238E27FC236}">
                <a16:creationId xmlns:a16="http://schemas.microsoft.com/office/drawing/2014/main" id="{595E32C2-49C1-4907-BF6F-7307206E0F32}"/>
              </a:ext>
            </a:extLst>
          </p:cNvPr>
          <p:cNvSpPr txBox="1"/>
          <p:nvPr/>
        </p:nvSpPr>
        <p:spPr>
          <a:xfrm>
            <a:off x="1359109" y="5014570"/>
            <a:ext cx="4156353"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70" name="文本框 69">
            <a:extLst>
              <a:ext uri="{FF2B5EF4-FFF2-40B4-BE49-F238E27FC236}">
                <a16:creationId xmlns:a16="http://schemas.microsoft.com/office/drawing/2014/main" id="{00E33F08-9AB1-4D64-B740-4DA8EF859EC7}"/>
              </a:ext>
            </a:extLst>
          </p:cNvPr>
          <p:cNvSpPr txBox="1"/>
          <p:nvPr/>
        </p:nvSpPr>
        <p:spPr>
          <a:xfrm>
            <a:off x="1359110" y="4767157"/>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71" name="Oval 93">
            <a:extLst>
              <a:ext uri="{FF2B5EF4-FFF2-40B4-BE49-F238E27FC236}">
                <a16:creationId xmlns:a16="http://schemas.microsoft.com/office/drawing/2014/main" id="{8F2C9BFC-7890-4140-9E19-82304F192C42}"/>
              </a:ext>
            </a:extLst>
          </p:cNvPr>
          <p:cNvSpPr/>
          <p:nvPr/>
        </p:nvSpPr>
        <p:spPr>
          <a:xfrm>
            <a:off x="746917" y="5737334"/>
            <a:ext cx="554001" cy="553998"/>
          </a:xfrm>
          <a:prstGeom prst="ellipse">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2" name="TextBox 51">
            <a:extLst>
              <a:ext uri="{FF2B5EF4-FFF2-40B4-BE49-F238E27FC236}">
                <a16:creationId xmlns:a16="http://schemas.microsoft.com/office/drawing/2014/main" id="{4C12EC32-E1B1-48ED-BD76-F504191B0105}"/>
              </a:ext>
            </a:extLst>
          </p:cNvPr>
          <p:cNvSpPr txBox="1"/>
          <p:nvPr/>
        </p:nvSpPr>
        <p:spPr>
          <a:xfrm>
            <a:off x="806895" y="5742112"/>
            <a:ext cx="383439" cy="523220"/>
          </a:xfrm>
          <a:prstGeom prst="rect">
            <a:avLst/>
          </a:prstGeom>
          <a:noFill/>
        </p:spPr>
        <p:txBody>
          <a:bodyPr wrap="none" rtlCol="0">
            <a:spAutoFit/>
          </a:bodyPr>
          <a:lstStyle/>
          <a:p>
            <a:pPr algn="ctr"/>
            <a:r>
              <a:rPr lang="en-US" sz="2800" b="1" dirty="0">
                <a:solidFill>
                  <a:schemeClr val="bg1"/>
                </a:solidFill>
              </a:rPr>
              <a:t>5</a:t>
            </a:r>
            <a:endParaRPr lang="id-ID" sz="2800" b="1" dirty="0">
              <a:solidFill>
                <a:schemeClr val="bg1"/>
              </a:solidFill>
            </a:endParaRPr>
          </a:p>
        </p:txBody>
      </p:sp>
      <p:sp>
        <p:nvSpPr>
          <p:cNvPr id="73" name="文本框 72">
            <a:extLst>
              <a:ext uri="{FF2B5EF4-FFF2-40B4-BE49-F238E27FC236}">
                <a16:creationId xmlns:a16="http://schemas.microsoft.com/office/drawing/2014/main" id="{C36496C7-C82B-427E-86A6-CAE4932B9A28}"/>
              </a:ext>
            </a:extLst>
          </p:cNvPr>
          <p:cNvSpPr txBox="1"/>
          <p:nvPr/>
        </p:nvSpPr>
        <p:spPr>
          <a:xfrm>
            <a:off x="1359109" y="5832287"/>
            <a:ext cx="4156353"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74" name="文本框 73">
            <a:extLst>
              <a:ext uri="{FF2B5EF4-FFF2-40B4-BE49-F238E27FC236}">
                <a16:creationId xmlns:a16="http://schemas.microsoft.com/office/drawing/2014/main" id="{28DBA411-0C93-4D69-93EF-6B47B860D964}"/>
              </a:ext>
            </a:extLst>
          </p:cNvPr>
          <p:cNvSpPr txBox="1"/>
          <p:nvPr/>
        </p:nvSpPr>
        <p:spPr>
          <a:xfrm>
            <a:off x="1359110" y="5584874"/>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2714210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03</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grpSp>
        <p:nvGrpSpPr>
          <p:cNvPr id="6" name="组合 5">
            <a:extLst>
              <a:ext uri="{FF2B5EF4-FFF2-40B4-BE49-F238E27FC236}">
                <a16:creationId xmlns:a16="http://schemas.microsoft.com/office/drawing/2014/main" id="{7FBE8D5E-EB1E-46A5-A7F3-FA2DF78AFE18}"/>
              </a:ext>
            </a:extLst>
          </p:cNvPr>
          <p:cNvGrpSpPr/>
          <p:nvPr/>
        </p:nvGrpSpPr>
        <p:grpSpPr>
          <a:xfrm>
            <a:off x="3547978" y="1769596"/>
            <a:ext cx="4971908" cy="4984814"/>
            <a:chOff x="3389169" y="1540271"/>
            <a:chExt cx="5363471" cy="5377394"/>
          </a:xfrm>
        </p:grpSpPr>
        <p:sp>
          <p:nvSpPr>
            <p:cNvPr id="7" name="Isosceles Triangle 40">
              <a:extLst>
                <a:ext uri="{FF2B5EF4-FFF2-40B4-BE49-F238E27FC236}">
                  <a16:creationId xmlns:a16="http://schemas.microsoft.com/office/drawing/2014/main" id="{3BB3E298-465E-42DE-9376-4712FC830FBD}"/>
                </a:ext>
              </a:extLst>
            </p:cNvPr>
            <p:cNvSpPr/>
            <p:nvPr/>
          </p:nvSpPr>
          <p:spPr>
            <a:xfrm rot="18941725">
              <a:off x="3389169" y="1540271"/>
              <a:ext cx="2893502" cy="2494400"/>
            </a:xfrm>
            <a:prstGeom prst="triangle">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8" name="组合 7">
              <a:extLst>
                <a:ext uri="{FF2B5EF4-FFF2-40B4-BE49-F238E27FC236}">
                  <a16:creationId xmlns:a16="http://schemas.microsoft.com/office/drawing/2014/main" id="{07883E24-8685-4A77-98E4-A17C3659A28B}"/>
                </a:ext>
              </a:extLst>
            </p:cNvPr>
            <p:cNvGrpSpPr/>
            <p:nvPr/>
          </p:nvGrpSpPr>
          <p:grpSpPr>
            <a:xfrm>
              <a:off x="3467228" y="1633686"/>
              <a:ext cx="5285412" cy="5283979"/>
              <a:chOff x="3467228" y="1633686"/>
              <a:chExt cx="5285412" cy="5283979"/>
            </a:xfrm>
          </p:grpSpPr>
          <p:grpSp>
            <p:nvGrpSpPr>
              <p:cNvPr id="9" name="Group 41">
                <a:extLst>
                  <a:ext uri="{FF2B5EF4-FFF2-40B4-BE49-F238E27FC236}">
                    <a16:creationId xmlns:a16="http://schemas.microsoft.com/office/drawing/2014/main" id="{153316F2-F830-4E3A-9BED-9D97F8E8B2E1}"/>
                  </a:ext>
                </a:extLst>
              </p:cNvPr>
              <p:cNvGrpSpPr/>
              <p:nvPr/>
            </p:nvGrpSpPr>
            <p:grpSpPr>
              <a:xfrm>
                <a:off x="3982278" y="1633686"/>
                <a:ext cx="3418910" cy="3962550"/>
                <a:chOff x="4862781" y="2672389"/>
                <a:chExt cx="3782077" cy="4383464"/>
              </a:xfrm>
            </p:grpSpPr>
            <p:sp>
              <p:nvSpPr>
                <p:cNvPr id="35" name="Rectangle 42">
                  <a:extLst>
                    <a:ext uri="{FF2B5EF4-FFF2-40B4-BE49-F238E27FC236}">
                      <a16:creationId xmlns:a16="http://schemas.microsoft.com/office/drawing/2014/main" id="{D59AD9CF-8337-4F19-8A74-3719A3A96D76}"/>
                    </a:ext>
                  </a:extLst>
                </p:cNvPr>
                <p:cNvSpPr/>
                <p:nvPr/>
              </p:nvSpPr>
              <p:spPr>
                <a:xfrm rot="18835391">
                  <a:off x="4568669" y="4666158"/>
                  <a:ext cx="4383464" cy="395925"/>
                </a:xfrm>
                <a:prstGeom prst="rect">
                  <a:avLst/>
                </a:prstGeom>
                <a:solidFill>
                  <a:srgbClr val="F7FCFF"/>
                </a:solidFill>
                <a:ln>
                  <a:noFill/>
                </a:ln>
                <a:effectLst>
                  <a:outerShdw blurRad="889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6" name="Rectangle 43">
                  <a:extLst>
                    <a:ext uri="{FF2B5EF4-FFF2-40B4-BE49-F238E27FC236}">
                      <a16:creationId xmlns:a16="http://schemas.microsoft.com/office/drawing/2014/main" id="{411900BC-E934-4666-93EA-87B05AAEDD0E}"/>
                    </a:ext>
                  </a:extLst>
                </p:cNvPr>
                <p:cNvSpPr/>
                <p:nvPr/>
              </p:nvSpPr>
              <p:spPr>
                <a:xfrm rot="18688684">
                  <a:off x="7873687" y="2917178"/>
                  <a:ext cx="949864" cy="592479"/>
                </a:xfrm>
                <a:prstGeom prst="rect">
                  <a:avLst/>
                </a:prstGeom>
                <a:solidFill>
                  <a:srgbClr val="F7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7" name="Rectangle 44">
                  <a:extLst>
                    <a:ext uri="{FF2B5EF4-FFF2-40B4-BE49-F238E27FC236}">
                      <a16:creationId xmlns:a16="http://schemas.microsoft.com/office/drawing/2014/main" id="{67C1189D-3B7D-4147-BD26-959383C7CE1E}"/>
                    </a:ext>
                  </a:extLst>
                </p:cNvPr>
                <p:cNvSpPr/>
                <p:nvPr/>
              </p:nvSpPr>
              <p:spPr>
                <a:xfrm rot="18688684">
                  <a:off x="4710582" y="6199425"/>
                  <a:ext cx="896877" cy="592479"/>
                </a:xfrm>
                <a:prstGeom prst="rect">
                  <a:avLst/>
                </a:prstGeom>
                <a:solidFill>
                  <a:srgbClr val="F7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sp>
            <p:nvSpPr>
              <p:cNvPr id="11" name="Isosceles Triangle 34">
                <a:extLst>
                  <a:ext uri="{FF2B5EF4-FFF2-40B4-BE49-F238E27FC236}">
                    <a16:creationId xmlns:a16="http://schemas.microsoft.com/office/drawing/2014/main" id="{F23C8C56-F77F-4039-A523-219FAAFA0CB0}"/>
                  </a:ext>
                </a:extLst>
              </p:cNvPr>
              <p:cNvSpPr/>
              <p:nvPr/>
            </p:nvSpPr>
            <p:spPr>
              <a:xfrm rot="18941725">
                <a:off x="3795434" y="1975901"/>
                <a:ext cx="2893502" cy="2494400"/>
              </a:xfrm>
              <a:prstGeom prst="triangle">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12" name="Group 35">
                <a:extLst>
                  <a:ext uri="{FF2B5EF4-FFF2-40B4-BE49-F238E27FC236}">
                    <a16:creationId xmlns:a16="http://schemas.microsoft.com/office/drawing/2014/main" id="{147347E3-A91A-4D4F-94BD-E7D7DA556172}"/>
                  </a:ext>
                </a:extLst>
              </p:cNvPr>
              <p:cNvGrpSpPr/>
              <p:nvPr/>
            </p:nvGrpSpPr>
            <p:grpSpPr>
              <a:xfrm>
                <a:off x="4331924" y="2069317"/>
                <a:ext cx="3445370" cy="4011064"/>
                <a:chOff x="4800147" y="2672389"/>
                <a:chExt cx="3811348" cy="4437130"/>
              </a:xfrm>
              <a:solidFill>
                <a:schemeClr val="accent3"/>
              </a:solidFill>
            </p:grpSpPr>
            <p:sp>
              <p:nvSpPr>
                <p:cNvPr id="32" name="Rectangle 36">
                  <a:extLst>
                    <a:ext uri="{FF2B5EF4-FFF2-40B4-BE49-F238E27FC236}">
                      <a16:creationId xmlns:a16="http://schemas.microsoft.com/office/drawing/2014/main" id="{AAAE7F9B-E100-4EC6-A0DA-1AC5FCCE2058}"/>
                    </a:ext>
                  </a:extLst>
                </p:cNvPr>
                <p:cNvSpPr/>
                <p:nvPr/>
              </p:nvSpPr>
              <p:spPr>
                <a:xfrm rot="18835391">
                  <a:off x="4568669" y="4666158"/>
                  <a:ext cx="4383464" cy="395925"/>
                </a:xfrm>
                <a:prstGeom prst="rect">
                  <a:avLst/>
                </a:prstGeom>
                <a:solidFill>
                  <a:srgbClr val="F7FCFF"/>
                </a:solidFill>
                <a:ln>
                  <a:noFill/>
                </a:ln>
                <a:effectLst>
                  <a:outerShdw blurRad="889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3" name="Rectangle 37">
                  <a:extLst>
                    <a:ext uri="{FF2B5EF4-FFF2-40B4-BE49-F238E27FC236}">
                      <a16:creationId xmlns:a16="http://schemas.microsoft.com/office/drawing/2014/main" id="{08A2CEAD-82BC-47DE-8F34-3F518B444E4F}"/>
                    </a:ext>
                  </a:extLst>
                </p:cNvPr>
                <p:cNvSpPr/>
                <p:nvPr/>
              </p:nvSpPr>
              <p:spPr>
                <a:xfrm rot="18688684">
                  <a:off x="7890697" y="2954918"/>
                  <a:ext cx="849117" cy="592479"/>
                </a:xfrm>
                <a:prstGeom prst="rect">
                  <a:avLst/>
                </a:prstGeom>
                <a:solidFill>
                  <a:srgbClr val="F7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4" name="Rectangle 38">
                  <a:extLst>
                    <a:ext uri="{FF2B5EF4-FFF2-40B4-BE49-F238E27FC236}">
                      <a16:creationId xmlns:a16="http://schemas.microsoft.com/office/drawing/2014/main" id="{89443198-D84E-4965-9245-E88549B23597}"/>
                    </a:ext>
                  </a:extLst>
                </p:cNvPr>
                <p:cNvSpPr/>
                <p:nvPr/>
              </p:nvSpPr>
              <p:spPr>
                <a:xfrm rot="18688684">
                  <a:off x="4553383" y="6270275"/>
                  <a:ext cx="1086008" cy="592479"/>
                </a:xfrm>
                <a:prstGeom prst="rect">
                  <a:avLst/>
                </a:prstGeom>
                <a:solidFill>
                  <a:srgbClr val="F7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sp>
            <p:nvSpPr>
              <p:cNvPr id="13" name="Isosceles Triangle 28">
                <a:extLst>
                  <a:ext uri="{FF2B5EF4-FFF2-40B4-BE49-F238E27FC236}">
                    <a16:creationId xmlns:a16="http://schemas.microsoft.com/office/drawing/2014/main" id="{9670CB24-6C52-4A9D-A6C8-33455CF1D319}"/>
                  </a:ext>
                </a:extLst>
              </p:cNvPr>
              <p:cNvSpPr/>
              <p:nvPr/>
            </p:nvSpPr>
            <p:spPr>
              <a:xfrm rot="18941725">
                <a:off x="4255168" y="2411531"/>
                <a:ext cx="2893501" cy="2494401"/>
              </a:xfrm>
              <a:prstGeom prst="triangle">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14" name="Group 29">
                <a:extLst>
                  <a:ext uri="{FF2B5EF4-FFF2-40B4-BE49-F238E27FC236}">
                    <a16:creationId xmlns:a16="http://schemas.microsoft.com/office/drawing/2014/main" id="{F96F60EF-8FAC-4E8E-9478-7F4A04C90775}"/>
                  </a:ext>
                </a:extLst>
              </p:cNvPr>
              <p:cNvGrpSpPr/>
              <p:nvPr/>
            </p:nvGrpSpPr>
            <p:grpSpPr>
              <a:xfrm>
                <a:off x="4866017" y="2504946"/>
                <a:ext cx="3319153" cy="3962550"/>
                <a:chOff x="4882405" y="2672389"/>
                <a:chExt cx="3671724" cy="4383464"/>
              </a:xfrm>
            </p:grpSpPr>
            <p:sp>
              <p:nvSpPr>
                <p:cNvPr id="29" name="Rectangle 30">
                  <a:extLst>
                    <a:ext uri="{FF2B5EF4-FFF2-40B4-BE49-F238E27FC236}">
                      <a16:creationId xmlns:a16="http://schemas.microsoft.com/office/drawing/2014/main" id="{F8BA26D9-BC9B-4EE7-8234-94D14F8DF543}"/>
                    </a:ext>
                  </a:extLst>
                </p:cNvPr>
                <p:cNvSpPr/>
                <p:nvPr/>
              </p:nvSpPr>
              <p:spPr>
                <a:xfrm rot="18835391">
                  <a:off x="4568669" y="4666158"/>
                  <a:ext cx="4383464" cy="395925"/>
                </a:xfrm>
                <a:prstGeom prst="rect">
                  <a:avLst/>
                </a:prstGeom>
                <a:solidFill>
                  <a:srgbClr val="F7FCFF"/>
                </a:solidFill>
                <a:ln>
                  <a:noFill/>
                </a:ln>
                <a:effectLst>
                  <a:outerShdw blurRad="889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0" name="Rectangle 31">
                  <a:extLst>
                    <a:ext uri="{FF2B5EF4-FFF2-40B4-BE49-F238E27FC236}">
                      <a16:creationId xmlns:a16="http://schemas.microsoft.com/office/drawing/2014/main" id="{0CB60CD2-791C-45AF-A93F-25AD576EE193}"/>
                    </a:ext>
                  </a:extLst>
                </p:cNvPr>
                <p:cNvSpPr/>
                <p:nvPr/>
              </p:nvSpPr>
              <p:spPr>
                <a:xfrm rot="18688684">
                  <a:off x="7919943" y="3019809"/>
                  <a:ext cx="675893" cy="592479"/>
                </a:xfrm>
                <a:prstGeom prst="rect">
                  <a:avLst/>
                </a:prstGeom>
                <a:solidFill>
                  <a:srgbClr val="F7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1" name="Rectangle 32">
                  <a:extLst>
                    <a:ext uri="{FF2B5EF4-FFF2-40B4-BE49-F238E27FC236}">
                      <a16:creationId xmlns:a16="http://schemas.microsoft.com/office/drawing/2014/main" id="{15E58F84-DE84-4E91-99DD-9989D9AE59D3}"/>
                    </a:ext>
                  </a:extLst>
                </p:cNvPr>
                <p:cNvSpPr/>
                <p:nvPr/>
              </p:nvSpPr>
              <p:spPr>
                <a:xfrm rot="18688684">
                  <a:off x="4759835" y="6177228"/>
                  <a:ext cx="837620" cy="592479"/>
                </a:xfrm>
                <a:prstGeom prst="rect">
                  <a:avLst/>
                </a:prstGeom>
                <a:solidFill>
                  <a:srgbClr val="F7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cxnSp>
            <p:nvCxnSpPr>
              <p:cNvPr id="15" name="Straight Connector 14">
                <a:extLst>
                  <a:ext uri="{FF2B5EF4-FFF2-40B4-BE49-F238E27FC236}">
                    <a16:creationId xmlns:a16="http://schemas.microsoft.com/office/drawing/2014/main" id="{F5C12C26-7A5D-4B91-8B55-F4757503B54D}"/>
                  </a:ext>
                </a:extLst>
              </p:cNvPr>
              <p:cNvCxnSpPr>
                <a:cxnSpLocks/>
              </p:cNvCxnSpPr>
              <p:nvPr/>
            </p:nvCxnSpPr>
            <p:spPr>
              <a:xfrm flipH="1" flipV="1">
                <a:off x="3467228" y="2433774"/>
                <a:ext cx="787942" cy="124624"/>
              </a:xfrm>
              <a:prstGeom prst="line">
                <a:avLst/>
              </a:prstGeom>
              <a:ln>
                <a:solidFill>
                  <a:srgbClr val="3A90AE"/>
                </a:solidFill>
                <a:headEnd type="oval" w="med" len="med"/>
                <a:tailEnd type="oval"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Connector 16">
                <a:extLst>
                  <a:ext uri="{FF2B5EF4-FFF2-40B4-BE49-F238E27FC236}">
                    <a16:creationId xmlns:a16="http://schemas.microsoft.com/office/drawing/2014/main" id="{9415F7AC-2031-4479-A2AD-1A95601D9C77}"/>
                  </a:ext>
                </a:extLst>
              </p:cNvPr>
              <p:cNvCxnSpPr/>
              <p:nvPr/>
            </p:nvCxnSpPr>
            <p:spPr>
              <a:xfrm flipH="1">
                <a:off x="6548928" y="2391465"/>
                <a:ext cx="2122377" cy="957882"/>
              </a:xfrm>
              <a:prstGeom prst="line">
                <a:avLst/>
              </a:prstGeom>
              <a:ln>
                <a:solidFill>
                  <a:srgbClr val="3A90AE"/>
                </a:solidFill>
                <a:headEnd type="oval" w="med" len="med"/>
                <a:tailEnd type="oval"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8">
                <a:extLst>
                  <a:ext uri="{FF2B5EF4-FFF2-40B4-BE49-F238E27FC236}">
                    <a16:creationId xmlns:a16="http://schemas.microsoft.com/office/drawing/2014/main" id="{523E5838-474E-47DF-9109-2D81C08869BD}"/>
                  </a:ext>
                </a:extLst>
              </p:cNvPr>
              <p:cNvCxnSpPr>
                <a:cxnSpLocks/>
              </p:cNvCxnSpPr>
              <p:nvPr/>
            </p:nvCxnSpPr>
            <p:spPr>
              <a:xfrm flipH="1" flipV="1">
                <a:off x="3753005" y="3878830"/>
                <a:ext cx="1194307" cy="64387"/>
              </a:xfrm>
              <a:prstGeom prst="line">
                <a:avLst/>
              </a:prstGeom>
              <a:ln>
                <a:solidFill>
                  <a:srgbClr val="A89DBF"/>
                </a:solidFill>
                <a:headEnd type="oval" w="med" len="med"/>
                <a:tailEnd type="oval"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Isosceles Triangle 11">
                <a:extLst>
                  <a:ext uri="{FF2B5EF4-FFF2-40B4-BE49-F238E27FC236}">
                    <a16:creationId xmlns:a16="http://schemas.microsoft.com/office/drawing/2014/main" id="{ED4B194B-BB6D-4C90-8E69-6C6E7DF6FB77}"/>
                  </a:ext>
                </a:extLst>
              </p:cNvPr>
              <p:cNvSpPr/>
              <p:nvPr/>
            </p:nvSpPr>
            <p:spPr>
              <a:xfrm rot="18941725">
                <a:off x="4714902" y="2836732"/>
                <a:ext cx="2893502" cy="2494400"/>
              </a:xfrm>
              <a:prstGeom prst="triangle">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22" name="Group 20">
                <a:extLst>
                  <a:ext uri="{FF2B5EF4-FFF2-40B4-BE49-F238E27FC236}">
                    <a16:creationId xmlns:a16="http://schemas.microsoft.com/office/drawing/2014/main" id="{1D17B568-7E40-4FA6-A347-404C3A04A6DB}"/>
                  </a:ext>
                </a:extLst>
              </p:cNvPr>
              <p:cNvGrpSpPr/>
              <p:nvPr/>
            </p:nvGrpSpPr>
            <p:grpSpPr>
              <a:xfrm>
                <a:off x="5396064" y="2955115"/>
                <a:ext cx="3230832" cy="3962550"/>
                <a:chOff x="4950819" y="2672389"/>
                <a:chExt cx="3574021" cy="4383464"/>
              </a:xfrm>
            </p:grpSpPr>
            <p:sp>
              <p:nvSpPr>
                <p:cNvPr id="26" name="Rectangle 13">
                  <a:extLst>
                    <a:ext uri="{FF2B5EF4-FFF2-40B4-BE49-F238E27FC236}">
                      <a16:creationId xmlns:a16="http://schemas.microsoft.com/office/drawing/2014/main" id="{A3A90734-B31A-4D1B-9602-BA5038740DEE}"/>
                    </a:ext>
                  </a:extLst>
                </p:cNvPr>
                <p:cNvSpPr/>
                <p:nvPr/>
              </p:nvSpPr>
              <p:spPr>
                <a:xfrm rot="18835391">
                  <a:off x="4568669" y="4666158"/>
                  <a:ext cx="4383464" cy="395925"/>
                </a:xfrm>
                <a:prstGeom prst="rect">
                  <a:avLst/>
                </a:prstGeom>
                <a:solidFill>
                  <a:srgbClr val="F7FCFF"/>
                </a:solidFill>
                <a:ln>
                  <a:noFill/>
                </a:ln>
                <a:effectLst>
                  <a:outerShdw blurRad="889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7" name="Rectangle 15">
                  <a:extLst>
                    <a:ext uri="{FF2B5EF4-FFF2-40B4-BE49-F238E27FC236}">
                      <a16:creationId xmlns:a16="http://schemas.microsoft.com/office/drawing/2014/main" id="{81C4D429-0361-483B-8F0B-B94876E86908}"/>
                    </a:ext>
                  </a:extLst>
                </p:cNvPr>
                <p:cNvSpPr/>
                <p:nvPr/>
              </p:nvSpPr>
              <p:spPr>
                <a:xfrm rot="18688684">
                  <a:off x="7934878" y="3052941"/>
                  <a:ext cx="587445" cy="592479"/>
                </a:xfrm>
                <a:prstGeom prst="rect">
                  <a:avLst/>
                </a:prstGeom>
                <a:solidFill>
                  <a:srgbClr val="F7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8" name="Rectangle 25">
                  <a:extLst>
                    <a:ext uri="{FF2B5EF4-FFF2-40B4-BE49-F238E27FC236}">
                      <a16:creationId xmlns:a16="http://schemas.microsoft.com/office/drawing/2014/main" id="{91E7CBC9-33F1-415D-9FD2-980C39A91F88}"/>
                    </a:ext>
                  </a:extLst>
                </p:cNvPr>
                <p:cNvSpPr/>
                <p:nvPr/>
              </p:nvSpPr>
              <p:spPr>
                <a:xfrm rot="18688684">
                  <a:off x="4931539" y="6099842"/>
                  <a:ext cx="631040" cy="592479"/>
                </a:xfrm>
                <a:prstGeom prst="rect">
                  <a:avLst/>
                </a:prstGeom>
                <a:solidFill>
                  <a:srgbClr val="F7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sp>
            <p:nvSpPr>
              <p:cNvPr id="23" name="Isosceles Triangle 45">
                <a:extLst>
                  <a:ext uri="{FF2B5EF4-FFF2-40B4-BE49-F238E27FC236}">
                    <a16:creationId xmlns:a16="http://schemas.microsoft.com/office/drawing/2014/main" id="{D8CC607E-F3EC-4B09-B730-A52CB225DA26}"/>
                  </a:ext>
                </a:extLst>
              </p:cNvPr>
              <p:cNvSpPr/>
              <p:nvPr/>
            </p:nvSpPr>
            <p:spPr>
              <a:xfrm rot="18941725">
                <a:off x="5478163" y="3506707"/>
                <a:ext cx="1483081" cy="12785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cxnSp>
            <p:nvCxnSpPr>
              <p:cNvPr id="24" name="Straight Connector 46">
                <a:extLst>
                  <a:ext uri="{FF2B5EF4-FFF2-40B4-BE49-F238E27FC236}">
                    <a16:creationId xmlns:a16="http://schemas.microsoft.com/office/drawing/2014/main" id="{45409E5E-CC62-472E-924D-1208FC76D127}"/>
                  </a:ext>
                </a:extLst>
              </p:cNvPr>
              <p:cNvCxnSpPr/>
              <p:nvPr/>
            </p:nvCxnSpPr>
            <p:spPr>
              <a:xfrm flipH="1">
                <a:off x="7176023" y="3909398"/>
                <a:ext cx="1576617" cy="292365"/>
              </a:xfrm>
              <a:prstGeom prst="line">
                <a:avLst/>
              </a:prstGeom>
              <a:ln>
                <a:solidFill>
                  <a:srgbClr val="A89DBF"/>
                </a:solidFill>
                <a:headEnd type="oval" w="med" len="med"/>
                <a:tailEnd type="oval"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Freeform 52">
                <a:extLst>
                  <a:ext uri="{FF2B5EF4-FFF2-40B4-BE49-F238E27FC236}">
                    <a16:creationId xmlns:a16="http://schemas.microsoft.com/office/drawing/2014/main" id="{378DF6F6-AABF-4693-A603-C0C93BB8BF2C}"/>
                  </a:ext>
                </a:extLst>
              </p:cNvPr>
              <p:cNvSpPr>
                <a:spLocks noEditPoints="1"/>
              </p:cNvSpPr>
              <p:nvPr/>
            </p:nvSpPr>
            <p:spPr bwMode="auto">
              <a:xfrm rot="19185403">
                <a:off x="6081063" y="3913800"/>
                <a:ext cx="482121" cy="704356"/>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A89DBF"/>
              </a:solidFill>
              <a:ln w="9525">
                <a:noFill/>
                <a:round/>
                <a:headEnd/>
                <a:tailEnd/>
              </a:ln>
            </p:spPr>
            <p:txBody>
              <a:bodyPr vert="horz" wrap="square" lIns="68580" tIns="34290" rIns="68580" bIns="34290" numCol="1" anchor="t" anchorCtr="0" compatLnSpc="1">
                <a:prstTxWarp prst="textNoShape">
                  <a:avLst/>
                </a:prstTxWarp>
              </a:bodyPr>
              <a:lstStyle/>
              <a:p>
                <a:endParaRPr lang="en-US" sz="1013" dirty="0"/>
              </a:p>
            </p:txBody>
          </p:sp>
        </p:grpSp>
      </p:grpSp>
      <p:sp>
        <p:nvSpPr>
          <p:cNvPr id="38" name="Rectangle 11">
            <a:extLst>
              <a:ext uri="{FF2B5EF4-FFF2-40B4-BE49-F238E27FC236}">
                <a16:creationId xmlns:a16="http://schemas.microsoft.com/office/drawing/2014/main" id="{8897A9EA-0E16-49D3-94A4-2D411A11FFAE}"/>
              </a:ext>
            </a:extLst>
          </p:cNvPr>
          <p:cNvSpPr/>
          <p:nvPr/>
        </p:nvSpPr>
        <p:spPr>
          <a:xfrm>
            <a:off x="8530293" y="2376097"/>
            <a:ext cx="2520437" cy="763414"/>
          </a:xfrm>
          <a:prstGeom prst="rect">
            <a:avLst/>
          </a:prstGeom>
        </p:spPr>
        <p:txBody>
          <a:bodyPr wrap="square">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9" name="Rectangle 11">
            <a:extLst>
              <a:ext uri="{FF2B5EF4-FFF2-40B4-BE49-F238E27FC236}">
                <a16:creationId xmlns:a16="http://schemas.microsoft.com/office/drawing/2014/main" id="{33BD9C43-1C2F-408C-9353-C5EB9535CBAF}"/>
              </a:ext>
            </a:extLst>
          </p:cNvPr>
          <p:cNvSpPr/>
          <p:nvPr/>
        </p:nvSpPr>
        <p:spPr>
          <a:xfrm>
            <a:off x="8530293" y="2086709"/>
            <a:ext cx="1349581" cy="372025"/>
          </a:xfrm>
          <a:prstGeom prst="rect">
            <a:avLst/>
          </a:prstGeom>
        </p:spPr>
        <p:txBody>
          <a:bodyPr wrap="square">
            <a:spAutoFit/>
          </a:bodyPr>
          <a:lstStyle/>
          <a:p>
            <a:pP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0" name="Rectangle 11">
            <a:extLst>
              <a:ext uri="{FF2B5EF4-FFF2-40B4-BE49-F238E27FC236}">
                <a16:creationId xmlns:a16="http://schemas.microsoft.com/office/drawing/2014/main" id="{D79BB9EF-150D-4C78-B389-443B31E9121F}"/>
              </a:ext>
            </a:extLst>
          </p:cNvPr>
          <p:cNvSpPr/>
          <p:nvPr/>
        </p:nvSpPr>
        <p:spPr>
          <a:xfrm>
            <a:off x="8530293" y="3868789"/>
            <a:ext cx="2520437" cy="763414"/>
          </a:xfrm>
          <a:prstGeom prst="rect">
            <a:avLst/>
          </a:prstGeom>
        </p:spPr>
        <p:txBody>
          <a:bodyPr wrap="square">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1" name="Rectangle 11">
            <a:extLst>
              <a:ext uri="{FF2B5EF4-FFF2-40B4-BE49-F238E27FC236}">
                <a16:creationId xmlns:a16="http://schemas.microsoft.com/office/drawing/2014/main" id="{82759E36-F338-4768-9D29-433F22C0DD90}"/>
              </a:ext>
            </a:extLst>
          </p:cNvPr>
          <p:cNvSpPr/>
          <p:nvPr/>
        </p:nvSpPr>
        <p:spPr>
          <a:xfrm>
            <a:off x="8530293" y="3579401"/>
            <a:ext cx="1349581" cy="372025"/>
          </a:xfrm>
          <a:prstGeom prst="rect">
            <a:avLst/>
          </a:prstGeom>
        </p:spPr>
        <p:txBody>
          <a:bodyPr wrap="square">
            <a:spAutoFit/>
          </a:bodyPr>
          <a:lstStyle/>
          <a:p>
            <a:pP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2" name="Rectangle 11">
            <a:extLst>
              <a:ext uri="{FF2B5EF4-FFF2-40B4-BE49-F238E27FC236}">
                <a16:creationId xmlns:a16="http://schemas.microsoft.com/office/drawing/2014/main" id="{3176EDF9-E0CC-4606-8912-10C4959C43DA}"/>
              </a:ext>
            </a:extLst>
          </p:cNvPr>
          <p:cNvSpPr/>
          <p:nvPr/>
        </p:nvSpPr>
        <p:spPr>
          <a:xfrm>
            <a:off x="1141270" y="3868789"/>
            <a:ext cx="2605750" cy="763414"/>
          </a:xfrm>
          <a:prstGeom prst="rect">
            <a:avLst/>
          </a:prstGeom>
        </p:spPr>
        <p:txBody>
          <a:bodyPr wrap="square">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3" name="Rectangle 11">
            <a:extLst>
              <a:ext uri="{FF2B5EF4-FFF2-40B4-BE49-F238E27FC236}">
                <a16:creationId xmlns:a16="http://schemas.microsoft.com/office/drawing/2014/main" id="{52C5AE82-8EFE-48B4-BDD0-D922263D8C64}"/>
              </a:ext>
            </a:extLst>
          </p:cNvPr>
          <p:cNvSpPr/>
          <p:nvPr/>
        </p:nvSpPr>
        <p:spPr>
          <a:xfrm>
            <a:off x="2397439" y="3579401"/>
            <a:ext cx="1349581" cy="372025"/>
          </a:xfrm>
          <a:prstGeom prst="rect">
            <a:avLst/>
          </a:prstGeom>
        </p:spPr>
        <p:txBody>
          <a:bodyPr wrap="square">
            <a:spAutoFit/>
          </a:bodyPr>
          <a:lstStyle/>
          <a:p>
            <a:pPr algn="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4" name="Rectangle 11">
            <a:extLst>
              <a:ext uri="{FF2B5EF4-FFF2-40B4-BE49-F238E27FC236}">
                <a16:creationId xmlns:a16="http://schemas.microsoft.com/office/drawing/2014/main" id="{419C57EF-5025-4E74-9728-26608D839599}"/>
              </a:ext>
            </a:extLst>
          </p:cNvPr>
          <p:cNvSpPr/>
          <p:nvPr/>
        </p:nvSpPr>
        <p:spPr>
          <a:xfrm>
            <a:off x="966100" y="2474472"/>
            <a:ext cx="2605750" cy="763414"/>
          </a:xfrm>
          <a:prstGeom prst="rect">
            <a:avLst/>
          </a:prstGeom>
        </p:spPr>
        <p:txBody>
          <a:bodyPr wrap="square">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5" name="Rectangle 11">
            <a:extLst>
              <a:ext uri="{FF2B5EF4-FFF2-40B4-BE49-F238E27FC236}">
                <a16:creationId xmlns:a16="http://schemas.microsoft.com/office/drawing/2014/main" id="{BB78F3DC-8D09-4873-8621-22171CF6CD18}"/>
              </a:ext>
            </a:extLst>
          </p:cNvPr>
          <p:cNvSpPr/>
          <p:nvPr/>
        </p:nvSpPr>
        <p:spPr>
          <a:xfrm>
            <a:off x="2222269" y="2185084"/>
            <a:ext cx="1349581" cy="372025"/>
          </a:xfrm>
          <a:prstGeom prst="rect">
            <a:avLst/>
          </a:prstGeom>
        </p:spPr>
        <p:txBody>
          <a:bodyPr wrap="square">
            <a:spAutoFit/>
          </a:bodyPr>
          <a:lstStyle/>
          <a:p>
            <a:pPr algn="r">
              <a:lnSpc>
                <a:spcPct val="125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Tree>
    <p:extLst>
      <p:ext uri="{BB962C8B-B14F-4D97-AF65-F5344CB8AC3E}">
        <p14:creationId xmlns:p14="http://schemas.microsoft.com/office/powerpoint/2010/main" val="998971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3CB35A5-4A7F-43C4-9B3C-EE69D8CF6ACE}"/>
              </a:ext>
            </a:extLst>
          </p:cNvPr>
          <p:cNvPicPr>
            <a:picLocks noChangeAspect="1"/>
          </p:cNvPicPr>
          <p:nvPr/>
        </p:nvPicPr>
        <p:blipFill rotWithShape="1">
          <a:blip r:embed="rId2">
            <a:extLst>
              <a:ext uri="{28A0092B-C50C-407E-A947-70E740481C1C}">
                <a14:useLocalDpi xmlns:a14="http://schemas.microsoft.com/office/drawing/2010/main" val="0"/>
              </a:ext>
            </a:extLst>
          </a:blip>
          <a:srcRect l="36056" r="3762"/>
          <a:stretch/>
        </p:blipFill>
        <p:spPr>
          <a:xfrm>
            <a:off x="0" y="0"/>
            <a:ext cx="12192000" cy="6858000"/>
          </a:xfrm>
          <a:prstGeom prst="rect">
            <a:avLst/>
          </a:prstGeom>
        </p:spPr>
      </p:pic>
      <p:sp>
        <p:nvSpPr>
          <p:cNvPr id="11" name="矩形 10">
            <a:extLst>
              <a:ext uri="{FF2B5EF4-FFF2-40B4-BE49-F238E27FC236}">
                <a16:creationId xmlns:a16="http://schemas.microsoft.com/office/drawing/2014/main" id="{AD59070E-0B32-430B-AAA0-DCF060B53F80}"/>
              </a:ext>
            </a:extLst>
          </p:cNvPr>
          <p:cNvSpPr/>
          <p:nvPr/>
        </p:nvSpPr>
        <p:spPr>
          <a:xfrm>
            <a:off x="2380401" y="3011834"/>
            <a:ext cx="2646878" cy="834331"/>
          </a:xfrm>
          <a:prstGeom prst="rect">
            <a:avLst/>
          </a:prstGeom>
        </p:spPr>
        <p:txBody>
          <a:bodyPr wrap="none">
            <a:spAutoFit/>
          </a:bodyPr>
          <a:lstStyle/>
          <a:p>
            <a:pPr>
              <a:lnSpc>
                <a:spcPct val="175000"/>
              </a:lnSpc>
            </a:pPr>
            <a:r>
              <a:rPr lang="zh-CN" altLang="en-US" sz="3200" dirty="0">
                <a:solidFill>
                  <a:srgbClr val="3A90AE"/>
                </a:solidFill>
                <a:latin typeface="方正宋刻本秀楷简体" panose="02000000000000000000" pitchFamily="2" charset="-122"/>
                <a:ea typeface="方正宋刻本秀楷简体" panose="02000000000000000000" pitchFamily="2" charset="-122"/>
              </a:rPr>
              <a:t>此处添加标题</a:t>
            </a:r>
          </a:p>
        </p:txBody>
      </p:sp>
      <p:sp>
        <p:nvSpPr>
          <p:cNvPr id="12" name="文本框 11">
            <a:extLst>
              <a:ext uri="{FF2B5EF4-FFF2-40B4-BE49-F238E27FC236}">
                <a16:creationId xmlns:a16="http://schemas.microsoft.com/office/drawing/2014/main" id="{32D1891D-D694-4457-A555-D2917AD8B6F8}"/>
              </a:ext>
            </a:extLst>
          </p:cNvPr>
          <p:cNvSpPr txBox="1"/>
          <p:nvPr/>
        </p:nvSpPr>
        <p:spPr>
          <a:xfrm>
            <a:off x="2380401" y="3813054"/>
            <a:ext cx="3249114"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3A90AE"/>
                </a:solidFill>
                <a:latin typeface="华文细黑" panose="02010600040101010101" pitchFamily="2" charset="-122"/>
                <a:ea typeface="华文细黑" panose="02010600040101010101" pitchFamily="2" charset="-122"/>
                <a:cs typeface="Arial" panose="020B0604020202020204" pitchFamily="34" charset="0"/>
              </a:rPr>
              <a:t>Add your title here</a:t>
            </a:r>
          </a:p>
        </p:txBody>
      </p:sp>
      <p:sp>
        <p:nvSpPr>
          <p:cNvPr id="13" name="文本框 12">
            <a:extLst>
              <a:ext uri="{FF2B5EF4-FFF2-40B4-BE49-F238E27FC236}">
                <a16:creationId xmlns:a16="http://schemas.microsoft.com/office/drawing/2014/main" id="{A243CD3F-93B9-488A-9388-EDE35D46346A}"/>
              </a:ext>
            </a:extLst>
          </p:cNvPr>
          <p:cNvSpPr txBox="1"/>
          <p:nvPr/>
        </p:nvSpPr>
        <p:spPr>
          <a:xfrm>
            <a:off x="1088820" y="2268592"/>
            <a:ext cx="1582890" cy="1569660"/>
          </a:xfrm>
          <a:prstGeom prst="rect">
            <a:avLst/>
          </a:prstGeom>
          <a:noFill/>
        </p:spPr>
        <p:txBody>
          <a:bodyPr wrap="square" rtlCol="0">
            <a:spAutoFit/>
          </a:bodyPr>
          <a:lstStyle/>
          <a:p>
            <a:r>
              <a:rPr lang="en-US" altLang="zh-CN" sz="9600" dirty="0">
                <a:solidFill>
                  <a:srgbClr val="3A90AE"/>
                </a:solidFill>
                <a:latin typeface="方正宋刻本秀楷简体" panose="02000000000000000000" pitchFamily="2" charset="-122"/>
                <a:ea typeface="方正宋刻本秀楷简体" panose="02000000000000000000" pitchFamily="2" charset="-122"/>
              </a:rPr>
              <a:t>04</a:t>
            </a:r>
            <a:endParaRPr lang="zh-CN" altLang="en-US" sz="9600" dirty="0">
              <a:solidFill>
                <a:srgbClr val="3A90AE"/>
              </a:solidFill>
              <a:latin typeface="方正宋刻本秀楷简体" panose="02000000000000000000" pitchFamily="2" charset="-122"/>
              <a:ea typeface="方正宋刻本秀楷简体" panose="02000000000000000000" pitchFamily="2" charset="-122"/>
            </a:endParaRPr>
          </a:p>
        </p:txBody>
      </p:sp>
      <p:cxnSp>
        <p:nvCxnSpPr>
          <p:cNvPr id="14" name="直接连接符 13">
            <a:extLst>
              <a:ext uri="{FF2B5EF4-FFF2-40B4-BE49-F238E27FC236}">
                <a16:creationId xmlns:a16="http://schemas.microsoft.com/office/drawing/2014/main" id="{44996A0A-19BC-41B4-93B6-E89DD6C9D71E}"/>
              </a:ext>
            </a:extLst>
          </p:cNvPr>
          <p:cNvCxnSpPr>
            <a:cxnSpLocks/>
          </p:cNvCxnSpPr>
          <p:nvPr/>
        </p:nvCxnSpPr>
        <p:spPr>
          <a:xfrm flipH="1">
            <a:off x="555993" y="3206444"/>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B108221A-BD7B-4FA0-B0DC-7D2D1580E16D}"/>
              </a:ext>
            </a:extLst>
          </p:cNvPr>
          <p:cNvCxnSpPr>
            <a:cxnSpLocks/>
          </p:cNvCxnSpPr>
          <p:nvPr/>
        </p:nvCxnSpPr>
        <p:spPr>
          <a:xfrm flipH="1">
            <a:off x="2611449" y="2535909"/>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sp>
        <p:nvSpPr>
          <p:cNvPr id="16" name="椭圆 15">
            <a:extLst>
              <a:ext uri="{FF2B5EF4-FFF2-40B4-BE49-F238E27FC236}">
                <a16:creationId xmlns:a16="http://schemas.microsoft.com/office/drawing/2014/main" id="{F326C96F-E8B8-49F3-B34F-AF22A55C02FF}"/>
              </a:ext>
            </a:extLst>
          </p:cNvPr>
          <p:cNvSpPr/>
          <p:nvPr/>
        </p:nvSpPr>
        <p:spPr>
          <a:xfrm>
            <a:off x="1015001" y="3086830"/>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
        <p:nvSpPr>
          <p:cNvPr id="17" name="椭圆 16">
            <a:extLst>
              <a:ext uri="{FF2B5EF4-FFF2-40B4-BE49-F238E27FC236}">
                <a16:creationId xmlns:a16="http://schemas.microsoft.com/office/drawing/2014/main" id="{A0D592AA-0711-4008-9996-906491359F86}"/>
              </a:ext>
            </a:extLst>
          </p:cNvPr>
          <p:cNvSpPr/>
          <p:nvPr/>
        </p:nvSpPr>
        <p:spPr>
          <a:xfrm>
            <a:off x="2479287" y="2921671"/>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Tree>
    <p:extLst>
      <p:ext uri="{BB962C8B-B14F-4D97-AF65-F5344CB8AC3E}">
        <p14:creationId xmlns:p14="http://schemas.microsoft.com/office/powerpoint/2010/main" val="75577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04</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pic>
        <p:nvPicPr>
          <p:cNvPr id="6" name="Picture 3">
            <a:extLst>
              <a:ext uri="{FF2B5EF4-FFF2-40B4-BE49-F238E27FC236}">
                <a16:creationId xmlns:a16="http://schemas.microsoft.com/office/drawing/2014/main" id="{C902FEBC-0089-4460-BE4B-D3999CC0DEC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164247" flipV="1">
            <a:off x="4813663" y="4677545"/>
            <a:ext cx="790271" cy="89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a:extLst>
              <a:ext uri="{FF2B5EF4-FFF2-40B4-BE49-F238E27FC236}">
                <a16:creationId xmlns:a16="http://schemas.microsoft.com/office/drawing/2014/main" id="{F614617D-F984-4CF5-B95B-C668D55235C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67" r="7205" b="57679"/>
          <a:stretch/>
        </p:blipFill>
        <p:spPr bwMode="auto">
          <a:xfrm rot="19878225" flipV="1">
            <a:off x="6214730" y="5692246"/>
            <a:ext cx="784115" cy="88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F04F877D-D013-4212-A893-419F9B96ADD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152643" flipV="1">
            <a:off x="5458364" y="5750308"/>
            <a:ext cx="790271" cy="89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extLst>
              <a:ext uri="{FF2B5EF4-FFF2-40B4-BE49-F238E27FC236}">
                <a16:creationId xmlns:a16="http://schemas.microsoft.com/office/drawing/2014/main" id="{CBB4B04D-79F5-433D-92C2-DC9E050FBD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2057140" flipV="1">
            <a:off x="6261710" y="4466909"/>
            <a:ext cx="790271" cy="89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a:extLst>
              <a:ext uri="{FF2B5EF4-FFF2-40B4-BE49-F238E27FC236}">
                <a16:creationId xmlns:a16="http://schemas.microsoft.com/office/drawing/2014/main" id="{1B8ABC2B-A756-4F47-ADCB-6A41F0DC7D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2057140" flipV="1">
            <a:off x="5543773" y="3392652"/>
            <a:ext cx="790271" cy="89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a:extLst>
              <a:ext uri="{FF2B5EF4-FFF2-40B4-BE49-F238E27FC236}">
                <a16:creationId xmlns:a16="http://schemas.microsoft.com/office/drawing/2014/main" id="{F591A70F-9C85-4290-9F74-71F1337226B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2057140" flipV="1">
            <a:off x="4896978" y="2337656"/>
            <a:ext cx="790271" cy="89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a:extLst>
              <a:ext uri="{FF2B5EF4-FFF2-40B4-BE49-F238E27FC236}">
                <a16:creationId xmlns:a16="http://schemas.microsoft.com/office/drawing/2014/main" id="{B083606B-7623-489D-9994-072340DDB51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p:blipFill>
        <p:spPr bwMode="auto">
          <a:xfrm rot="8981151" flipV="1">
            <a:off x="3991537" y="2473108"/>
            <a:ext cx="1074067" cy="121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平行四边形 2">
            <a:extLst>
              <a:ext uri="{FF2B5EF4-FFF2-40B4-BE49-F238E27FC236}">
                <a16:creationId xmlns:a16="http://schemas.microsoft.com/office/drawing/2014/main" id="{CA06E84E-36E2-4FB7-8EC7-8D18CF9DBD16}"/>
              </a:ext>
            </a:extLst>
          </p:cNvPr>
          <p:cNvSpPr/>
          <p:nvPr/>
        </p:nvSpPr>
        <p:spPr>
          <a:xfrm rot="1200000">
            <a:off x="4270656" y="2310751"/>
            <a:ext cx="1290274" cy="649533"/>
          </a:xfrm>
          <a:prstGeom prst="parallelogram">
            <a:avLst>
              <a:gd name="adj" fmla="val 88523"/>
            </a:avLst>
          </a:prstGeom>
          <a:solidFill>
            <a:schemeClr val="bg1"/>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51">
            <a:extLst>
              <a:ext uri="{FF2B5EF4-FFF2-40B4-BE49-F238E27FC236}">
                <a16:creationId xmlns:a16="http://schemas.microsoft.com/office/drawing/2014/main" id="{288480D8-8CA8-4DF6-8775-1987DB02BD19}"/>
              </a:ext>
            </a:extLst>
          </p:cNvPr>
          <p:cNvSpPr/>
          <p:nvPr/>
        </p:nvSpPr>
        <p:spPr>
          <a:xfrm rot="16200000">
            <a:off x="4010468" y="2917016"/>
            <a:ext cx="1053785" cy="669253"/>
          </a:xfrm>
          <a:prstGeom prst="parallelogram">
            <a:avLst>
              <a:gd name="adj" fmla="val 36484"/>
            </a:avLst>
          </a:prstGeom>
          <a:solidFill>
            <a:srgbClr val="3A90AE"/>
          </a:soli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52">
            <a:extLst>
              <a:ext uri="{FF2B5EF4-FFF2-40B4-BE49-F238E27FC236}">
                <a16:creationId xmlns:a16="http://schemas.microsoft.com/office/drawing/2014/main" id="{B3E6F424-21FB-424F-941A-55013141B0AD}"/>
              </a:ext>
            </a:extLst>
          </p:cNvPr>
          <p:cNvSpPr/>
          <p:nvPr/>
        </p:nvSpPr>
        <p:spPr>
          <a:xfrm rot="9071256">
            <a:off x="4618976" y="2813348"/>
            <a:ext cx="1249723" cy="715521"/>
          </a:xfrm>
          <a:prstGeom prst="parallelogram">
            <a:avLst>
              <a:gd name="adj" fmla="val 55040"/>
            </a:avLst>
          </a:prstGeom>
          <a:solidFill>
            <a:schemeClr val="bg1">
              <a:lumMod val="85000"/>
            </a:schemeClr>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3">
            <a:extLst>
              <a:ext uri="{FF2B5EF4-FFF2-40B4-BE49-F238E27FC236}">
                <a16:creationId xmlns:a16="http://schemas.microsoft.com/office/drawing/2014/main" id="{76C16DCD-6E01-448A-BBBB-01BD095A645B}"/>
              </a:ext>
            </a:extLst>
          </p:cNvPr>
          <p:cNvSpPr/>
          <p:nvPr/>
        </p:nvSpPr>
        <p:spPr>
          <a:xfrm>
            <a:off x="2216176" y="4837021"/>
            <a:ext cx="3324285" cy="808834"/>
          </a:xfrm>
          <a:prstGeom prst="rect">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grpSp>
        <p:nvGrpSpPr>
          <p:cNvPr id="21" name="组合 60">
            <a:extLst>
              <a:ext uri="{FF2B5EF4-FFF2-40B4-BE49-F238E27FC236}">
                <a16:creationId xmlns:a16="http://schemas.microsoft.com/office/drawing/2014/main" id="{458FEA37-3C7E-4B08-872D-2CE5D9E91439}"/>
              </a:ext>
            </a:extLst>
          </p:cNvPr>
          <p:cNvGrpSpPr/>
          <p:nvPr/>
        </p:nvGrpSpPr>
        <p:grpSpPr>
          <a:xfrm>
            <a:off x="4871987" y="3362044"/>
            <a:ext cx="1665965" cy="1467783"/>
            <a:chOff x="4379219" y="882048"/>
            <a:chExt cx="1764761" cy="1554827"/>
          </a:xfrm>
          <a:effectLst>
            <a:outerShdw blurRad="228600" dist="127000" dir="5400000" sx="97000" sy="97000" algn="t" rotWithShape="0">
              <a:prstClr val="black">
                <a:alpha val="40000"/>
              </a:prstClr>
            </a:outerShdw>
          </a:effectLst>
        </p:grpSpPr>
        <p:sp>
          <p:nvSpPr>
            <p:cNvPr id="22" name="平行四边形 72">
              <a:extLst>
                <a:ext uri="{FF2B5EF4-FFF2-40B4-BE49-F238E27FC236}">
                  <a16:creationId xmlns:a16="http://schemas.microsoft.com/office/drawing/2014/main" id="{30B5FB39-F74C-4B94-8AD0-2AF9D9DB89C9}"/>
                </a:ext>
              </a:extLst>
            </p:cNvPr>
            <p:cNvSpPr/>
            <p:nvPr/>
          </p:nvSpPr>
          <p:spPr>
            <a:xfrm rot="1200000">
              <a:off x="4451169" y="882048"/>
              <a:ext cx="1366791" cy="688052"/>
            </a:xfrm>
            <a:prstGeom prst="parallelogram">
              <a:avLst>
                <a:gd name="adj" fmla="val 88523"/>
              </a:avLst>
            </a:prstGeom>
            <a:solidFill>
              <a:schemeClr val="bg1"/>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81">
              <a:extLst>
                <a:ext uri="{FF2B5EF4-FFF2-40B4-BE49-F238E27FC236}">
                  <a16:creationId xmlns:a16="http://schemas.microsoft.com/office/drawing/2014/main" id="{C6246743-D384-4F41-9A38-D873EABEF847}"/>
                </a:ext>
              </a:extLst>
            </p:cNvPr>
            <p:cNvSpPr/>
            <p:nvPr/>
          </p:nvSpPr>
          <p:spPr>
            <a:xfrm rot="16200000">
              <a:off x="4175551" y="1524266"/>
              <a:ext cx="1116277" cy="708941"/>
            </a:xfrm>
            <a:prstGeom prst="parallelogram">
              <a:avLst>
                <a:gd name="adj" fmla="val 36484"/>
              </a:avLst>
            </a:prstGeom>
            <a:solidFill>
              <a:srgbClr val="A89DBF"/>
            </a:soli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82">
              <a:extLst>
                <a:ext uri="{FF2B5EF4-FFF2-40B4-BE49-F238E27FC236}">
                  <a16:creationId xmlns:a16="http://schemas.microsoft.com/office/drawing/2014/main" id="{0A63E05E-E209-49BF-BD29-64E20320ED3A}"/>
                </a:ext>
              </a:extLst>
            </p:cNvPr>
            <p:cNvSpPr/>
            <p:nvPr/>
          </p:nvSpPr>
          <p:spPr>
            <a:xfrm rot="9071256">
              <a:off x="4820145" y="1414451"/>
              <a:ext cx="1323835" cy="757953"/>
            </a:xfrm>
            <a:prstGeom prst="parallelogram">
              <a:avLst>
                <a:gd name="adj" fmla="val 55040"/>
              </a:avLst>
            </a:prstGeom>
            <a:solidFill>
              <a:schemeClr val="bg1">
                <a:lumMod val="85000"/>
              </a:schemeClr>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83">
            <a:extLst>
              <a:ext uri="{FF2B5EF4-FFF2-40B4-BE49-F238E27FC236}">
                <a16:creationId xmlns:a16="http://schemas.microsoft.com/office/drawing/2014/main" id="{6E8777FC-A207-4AB1-ACF2-D187EFEB6615}"/>
              </a:ext>
            </a:extLst>
          </p:cNvPr>
          <p:cNvGrpSpPr/>
          <p:nvPr/>
        </p:nvGrpSpPr>
        <p:grpSpPr>
          <a:xfrm>
            <a:off x="5541239" y="4426251"/>
            <a:ext cx="1665965" cy="1467783"/>
            <a:chOff x="4379219" y="882048"/>
            <a:chExt cx="1764761" cy="1554827"/>
          </a:xfrm>
          <a:effectLst>
            <a:outerShdw blurRad="228600" dist="127000" dir="5400000" sx="97000" sy="97000" algn="t" rotWithShape="0">
              <a:prstClr val="black">
                <a:alpha val="40000"/>
              </a:prstClr>
            </a:outerShdw>
          </a:effectLst>
        </p:grpSpPr>
        <p:sp>
          <p:nvSpPr>
            <p:cNvPr id="26" name="平行四边形 84">
              <a:extLst>
                <a:ext uri="{FF2B5EF4-FFF2-40B4-BE49-F238E27FC236}">
                  <a16:creationId xmlns:a16="http://schemas.microsoft.com/office/drawing/2014/main" id="{4C2FA7F6-43FA-45A4-BC4A-2B9F3679F06B}"/>
                </a:ext>
              </a:extLst>
            </p:cNvPr>
            <p:cNvSpPr/>
            <p:nvPr/>
          </p:nvSpPr>
          <p:spPr>
            <a:xfrm rot="1200000">
              <a:off x="4451169" y="882048"/>
              <a:ext cx="1366791" cy="688052"/>
            </a:xfrm>
            <a:prstGeom prst="parallelogram">
              <a:avLst>
                <a:gd name="adj" fmla="val 88523"/>
              </a:avLst>
            </a:prstGeom>
            <a:solidFill>
              <a:schemeClr val="bg1"/>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85">
              <a:extLst>
                <a:ext uri="{FF2B5EF4-FFF2-40B4-BE49-F238E27FC236}">
                  <a16:creationId xmlns:a16="http://schemas.microsoft.com/office/drawing/2014/main" id="{68862D37-175B-43C4-8ACA-22EFA96D401F}"/>
                </a:ext>
              </a:extLst>
            </p:cNvPr>
            <p:cNvSpPr/>
            <p:nvPr/>
          </p:nvSpPr>
          <p:spPr>
            <a:xfrm rot="16200000">
              <a:off x="4175551" y="1524266"/>
              <a:ext cx="1116277" cy="708941"/>
            </a:xfrm>
            <a:prstGeom prst="parallelogram">
              <a:avLst>
                <a:gd name="adj" fmla="val 36484"/>
              </a:avLst>
            </a:prstGeom>
            <a:solidFill>
              <a:srgbClr val="3A90AE"/>
            </a:solidFill>
            <a:ln>
              <a:noFill/>
            </a:ln>
            <a:effectLst>
              <a:innerShdw blurRad="241300" dist="50800" dir="8100000">
                <a:prstClr val="black">
                  <a:alpha val="45000"/>
                </a:prstClr>
              </a:innerShdw>
            </a:effectLst>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平行四边形 86">
              <a:extLst>
                <a:ext uri="{FF2B5EF4-FFF2-40B4-BE49-F238E27FC236}">
                  <a16:creationId xmlns:a16="http://schemas.microsoft.com/office/drawing/2014/main" id="{FE9157F2-5116-4F96-AB27-5E9AAD0E0DF9}"/>
                </a:ext>
              </a:extLst>
            </p:cNvPr>
            <p:cNvSpPr/>
            <p:nvPr/>
          </p:nvSpPr>
          <p:spPr>
            <a:xfrm rot="9071256">
              <a:off x="4820145" y="1414451"/>
              <a:ext cx="1323835" cy="757953"/>
            </a:xfrm>
            <a:prstGeom prst="parallelogram">
              <a:avLst>
                <a:gd name="adj" fmla="val 55040"/>
              </a:avLst>
            </a:prstGeom>
            <a:solidFill>
              <a:schemeClr val="bg1">
                <a:lumMod val="85000"/>
              </a:schemeClr>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87">
            <a:extLst>
              <a:ext uri="{FF2B5EF4-FFF2-40B4-BE49-F238E27FC236}">
                <a16:creationId xmlns:a16="http://schemas.microsoft.com/office/drawing/2014/main" id="{796603DE-C054-494D-AE1D-0C5F593BE361}"/>
              </a:ext>
            </a:extLst>
          </p:cNvPr>
          <p:cNvSpPr/>
          <p:nvPr/>
        </p:nvSpPr>
        <p:spPr>
          <a:xfrm>
            <a:off x="1589213" y="3773883"/>
            <a:ext cx="3290921" cy="808834"/>
          </a:xfrm>
          <a:prstGeom prst="rect">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sp>
        <p:nvSpPr>
          <p:cNvPr id="30" name="矩形 88">
            <a:extLst>
              <a:ext uri="{FF2B5EF4-FFF2-40B4-BE49-F238E27FC236}">
                <a16:creationId xmlns:a16="http://schemas.microsoft.com/office/drawing/2014/main" id="{82798D11-DD8F-46E3-8FD4-A2C171064E26}"/>
              </a:ext>
            </a:extLst>
          </p:cNvPr>
          <p:cNvSpPr/>
          <p:nvPr/>
        </p:nvSpPr>
        <p:spPr>
          <a:xfrm>
            <a:off x="980423" y="2718995"/>
            <a:ext cx="3226153" cy="808834"/>
          </a:xfrm>
          <a:prstGeom prst="rect">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sp>
        <p:nvSpPr>
          <p:cNvPr id="31" name="TextBox 78">
            <a:extLst>
              <a:ext uri="{FF2B5EF4-FFF2-40B4-BE49-F238E27FC236}">
                <a16:creationId xmlns:a16="http://schemas.microsoft.com/office/drawing/2014/main" id="{43FC9EEC-181C-407C-A228-EF071E8F2811}"/>
              </a:ext>
            </a:extLst>
          </p:cNvPr>
          <p:cNvSpPr txBox="1"/>
          <p:nvPr/>
        </p:nvSpPr>
        <p:spPr>
          <a:xfrm>
            <a:off x="5454960" y="5328484"/>
            <a:ext cx="920367" cy="401923"/>
          </a:xfrm>
          <a:prstGeom prst="rect">
            <a:avLst/>
          </a:prstGeom>
          <a:noFill/>
          <a:scene3d>
            <a:camera prst="isometricLeftDown"/>
            <a:lightRig rig="threePt" dir="t"/>
          </a:scene3d>
          <a:sp3d/>
        </p:spPr>
        <p:txBody>
          <a:bodyPr wrap="none" rtlCol="0">
            <a:spAutoFit/>
          </a:bodyPr>
          <a:lstStyle/>
          <a:p>
            <a:pPr>
              <a:lnSpc>
                <a:spcPts val="1300"/>
              </a:lnSpc>
            </a:pPr>
            <a:r>
              <a:rPr lang="en-US" altLang="zh-CN" sz="4400" spc="300" dirty="0">
                <a:solidFill>
                  <a:schemeClr val="bg1"/>
                </a:solidFill>
                <a:effectLst>
                  <a:outerShdw blurRad="50800" dist="38100" dir="2700000" algn="tl" rotWithShape="0">
                    <a:prstClr val="black">
                      <a:alpha val="40000"/>
                    </a:prstClr>
                  </a:outerShdw>
                </a:effectLst>
                <a:latin typeface="Algerian" pitchFamily="82" charset="0"/>
                <a:sym typeface="Batang"/>
              </a:rPr>
              <a:t>01</a:t>
            </a:r>
          </a:p>
          <a:p>
            <a:pPr algn="ctr">
              <a:lnSpc>
                <a:spcPts val="1300"/>
              </a:lnSpc>
            </a:pPr>
            <a:r>
              <a:rPr lang="en-US" altLang="zh-CN" sz="1600" spc="300" dirty="0">
                <a:solidFill>
                  <a:schemeClr val="bg1"/>
                </a:solidFill>
                <a:effectLst>
                  <a:outerShdw blurRad="50800" dist="38100" dir="2700000" algn="tl" rotWithShape="0">
                    <a:prstClr val="black">
                      <a:alpha val="40000"/>
                    </a:prstClr>
                  </a:outerShdw>
                </a:effectLst>
                <a:latin typeface="Batang"/>
                <a:sym typeface="Batang"/>
              </a:rPr>
              <a:t>STEP</a:t>
            </a:r>
            <a:endParaRPr lang="zh-CN" altLang="en-US" sz="2000" spc="300" dirty="0">
              <a:solidFill>
                <a:schemeClr val="bg1"/>
              </a:solidFill>
              <a:effectLst>
                <a:outerShdw blurRad="50800" dist="38100" dir="2700000" algn="tl" rotWithShape="0">
                  <a:prstClr val="black">
                    <a:alpha val="40000"/>
                  </a:prstClr>
                </a:outerShdw>
              </a:effectLst>
              <a:latin typeface="Batang"/>
              <a:sym typeface="Batang"/>
            </a:endParaRPr>
          </a:p>
        </p:txBody>
      </p:sp>
      <p:sp>
        <p:nvSpPr>
          <p:cNvPr id="32" name="TextBox 80">
            <a:extLst>
              <a:ext uri="{FF2B5EF4-FFF2-40B4-BE49-F238E27FC236}">
                <a16:creationId xmlns:a16="http://schemas.microsoft.com/office/drawing/2014/main" id="{B0CCD9E4-815B-4301-ACB7-DF9F0C40C7F7}"/>
              </a:ext>
            </a:extLst>
          </p:cNvPr>
          <p:cNvSpPr txBox="1"/>
          <p:nvPr/>
        </p:nvSpPr>
        <p:spPr>
          <a:xfrm>
            <a:off x="4773898" y="4259185"/>
            <a:ext cx="911287" cy="401923"/>
          </a:xfrm>
          <a:prstGeom prst="rect">
            <a:avLst/>
          </a:prstGeom>
          <a:noFill/>
          <a:scene3d>
            <a:camera prst="isometricLeftDown"/>
            <a:lightRig rig="threePt" dir="t"/>
          </a:scene3d>
        </p:spPr>
        <p:txBody>
          <a:bodyPr wrap="none" rtlCol="0">
            <a:spAutoFit/>
          </a:bodyPr>
          <a:lstStyle/>
          <a:p>
            <a:pPr>
              <a:lnSpc>
                <a:spcPts val="1300"/>
              </a:lnSpc>
            </a:pPr>
            <a:r>
              <a:rPr lang="en-US" altLang="zh-CN" sz="4400" spc="300" dirty="0">
                <a:solidFill>
                  <a:schemeClr val="bg1"/>
                </a:solidFill>
                <a:effectLst>
                  <a:outerShdw blurRad="50800" dist="38100" dir="2700000" algn="tl" rotWithShape="0">
                    <a:prstClr val="black">
                      <a:alpha val="40000"/>
                    </a:prstClr>
                  </a:outerShdw>
                </a:effectLst>
                <a:latin typeface="Algerian" pitchFamily="82" charset="0"/>
                <a:sym typeface="Batang"/>
              </a:rPr>
              <a:t>02</a:t>
            </a:r>
          </a:p>
          <a:p>
            <a:pPr algn="ctr">
              <a:lnSpc>
                <a:spcPts val="1300"/>
              </a:lnSpc>
            </a:pPr>
            <a:r>
              <a:rPr lang="en-US" altLang="zh-CN" sz="1600" spc="300" dirty="0">
                <a:solidFill>
                  <a:schemeClr val="bg1"/>
                </a:solidFill>
                <a:effectLst>
                  <a:outerShdw blurRad="50800" dist="38100" dir="2700000" algn="tl" rotWithShape="0">
                    <a:prstClr val="black">
                      <a:alpha val="40000"/>
                    </a:prstClr>
                  </a:outerShdw>
                </a:effectLst>
                <a:latin typeface="Batang"/>
                <a:sym typeface="Batang"/>
              </a:rPr>
              <a:t>STEP</a:t>
            </a:r>
            <a:endParaRPr lang="zh-CN" altLang="en-US" sz="2000" spc="300" dirty="0">
              <a:solidFill>
                <a:schemeClr val="bg1"/>
              </a:solidFill>
              <a:effectLst>
                <a:outerShdw blurRad="50800" dist="38100" dir="2700000" algn="tl" rotWithShape="0">
                  <a:prstClr val="black">
                    <a:alpha val="40000"/>
                  </a:prstClr>
                </a:outerShdw>
              </a:effectLst>
              <a:latin typeface="Batang"/>
              <a:sym typeface="Batang"/>
            </a:endParaRPr>
          </a:p>
        </p:txBody>
      </p:sp>
      <p:sp>
        <p:nvSpPr>
          <p:cNvPr id="33" name="TextBox 82">
            <a:extLst>
              <a:ext uri="{FF2B5EF4-FFF2-40B4-BE49-F238E27FC236}">
                <a16:creationId xmlns:a16="http://schemas.microsoft.com/office/drawing/2014/main" id="{7A063BDD-40B1-4687-84B7-3242EBA233DA}"/>
              </a:ext>
            </a:extLst>
          </p:cNvPr>
          <p:cNvSpPr txBox="1"/>
          <p:nvPr/>
        </p:nvSpPr>
        <p:spPr>
          <a:xfrm>
            <a:off x="4087193" y="3199759"/>
            <a:ext cx="911287" cy="401923"/>
          </a:xfrm>
          <a:prstGeom prst="rect">
            <a:avLst/>
          </a:prstGeom>
          <a:noFill/>
          <a:scene3d>
            <a:camera prst="isometricLeftDown"/>
            <a:lightRig rig="threePt" dir="t"/>
          </a:scene3d>
        </p:spPr>
        <p:txBody>
          <a:bodyPr wrap="none" rtlCol="0">
            <a:spAutoFit/>
          </a:bodyPr>
          <a:lstStyle/>
          <a:p>
            <a:pPr>
              <a:lnSpc>
                <a:spcPts val="1300"/>
              </a:lnSpc>
            </a:pPr>
            <a:r>
              <a:rPr lang="en-US" altLang="zh-CN" sz="4400" spc="300" dirty="0">
                <a:solidFill>
                  <a:schemeClr val="bg1"/>
                </a:solidFill>
                <a:effectLst>
                  <a:outerShdw blurRad="50800" dist="38100" dir="2700000" algn="tl" rotWithShape="0">
                    <a:prstClr val="black">
                      <a:alpha val="40000"/>
                    </a:prstClr>
                  </a:outerShdw>
                </a:effectLst>
                <a:latin typeface="Algerian" pitchFamily="82" charset="0"/>
                <a:sym typeface="Batang"/>
              </a:rPr>
              <a:t>03</a:t>
            </a:r>
          </a:p>
          <a:p>
            <a:pPr algn="ctr">
              <a:lnSpc>
                <a:spcPts val="1300"/>
              </a:lnSpc>
            </a:pPr>
            <a:r>
              <a:rPr lang="en-US" altLang="zh-CN" sz="1600" spc="300" dirty="0">
                <a:solidFill>
                  <a:schemeClr val="bg1"/>
                </a:solidFill>
                <a:effectLst>
                  <a:outerShdw blurRad="50800" dist="38100" dir="2700000" algn="tl" rotWithShape="0">
                    <a:prstClr val="black">
                      <a:alpha val="40000"/>
                    </a:prstClr>
                  </a:outerShdw>
                </a:effectLst>
                <a:latin typeface="Batang"/>
                <a:sym typeface="Batang"/>
              </a:rPr>
              <a:t>STEP</a:t>
            </a:r>
            <a:endParaRPr lang="zh-CN" altLang="en-US" sz="2000" spc="300" dirty="0">
              <a:solidFill>
                <a:schemeClr val="bg1"/>
              </a:solidFill>
              <a:effectLst>
                <a:outerShdw blurRad="50800" dist="38100" dir="2700000" algn="tl" rotWithShape="0">
                  <a:prstClr val="black">
                    <a:alpha val="40000"/>
                  </a:prstClr>
                </a:outerShdw>
              </a:effectLst>
              <a:latin typeface="Batang"/>
              <a:sym typeface="Batang"/>
            </a:endParaRPr>
          </a:p>
        </p:txBody>
      </p:sp>
      <p:sp>
        <p:nvSpPr>
          <p:cNvPr id="34" name="Freeform 80">
            <a:extLst>
              <a:ext uri="{FF2B5EF4-FFF2-40B4-BE49-F238E27FC236}">
                <a16:creationId xmlns:a16="http://schemas.microsoft.com/office/drawing/2014/main" id="{E5324DA1-6FCD-4645-8917-CB6780F73747}"/>
              </a:ext>
            </a:extLst>
          </p:cNvPr>
          <p:cNvSpPr>
            <a:spLocks noEditPoints="1"/>
          </p:cNvSpPr>
          <p:nvPr/>
        </p:nvSpPr>
        <p:spPr bwMode="black">
          <a:xfrm>
            <a:off x="5328980" y="3128550"/>
            <a:ext cx="473417" cy="574204"/>
          </a:xfrm>
          <a:custGeom>
            <a:avLst/>
            <a:gdLst>
              <a:gd name="T0" fmla="*/ 952 w 1833"/>
              <a:gd name="T1" fmla="*/ 1301 h 2225"/>
              <a:gd name="T2" fmla="*/ 882 w 1833"/>
              <a:gd name="T3" fmla="*/ 1413 h 2225"/>
              <a:gd name="T4" fmla="*/ 677 w 1833"/>
              <a:gd name="T5" fmla="*/ 2162 h 2225"/>
              <a:gd name="T6" fmla="*/ 1156 w 1833"/>
              <a:gd name="T7" fmla="*/ 2162 h 2225"/>
              <a:gd name="T8" fmla="*/ 1071 w 1833"/>
              <a:gd name="T9" fmla="*/ 2089 h 2225"/>
              <a:gd name="T10" fmla="*/ 785 w 1833"/>
              <a:gd name="T11" fmla="*/ 2039 h 2225"/>
              <a:gd name="T12" fmla="*/ 1071 w 1833"/>
              <a:gd name="T13" fmla="*/ 2089 h 2225"/>
              <a:gd name="T14" fmla="*/ 760 w 1833"/>
              <a:gd name="T15" fmla="*/ 1949 h 2225"/>
              <a:gd name="T16" fmla="*/ 1096 w 1833"/>
              <a:gd name="T17" fmla="*/ 1949 h 2225"/>
              <a:gd name="T18" fmla="*/ 1026 w 1833"/>
              <a:gd name="T19" fmla="*/ 1801 h 2225"/>
              <a:gd name="T20" fmla="*/ 1061 w 1833"/>
              <a:gd name="T21" fmla="*/ 1836 h 2225"/>
              <a:gd name="T22" fmla="*/ 260 w 1833"/>
              <a:gd name="T23" fmla="*/ 1329 h 2225"/>
              <a:gd name="T24" fmla="*/ 748 w 1833"/>
              <a:gd name="T25" fmla="*/ 1136 h 2225"/>
              <a:gd name="T26" fmla="*/ 190 w 1833"/>
              <a:gd name="T27" fmla="*/ 1329 h 2225"/>
              <a:gd name="T28" fmla="*/ 0 w 1833"/>
              <a:gd name="T29" fmla="*/ 1476 h 2225"/>
              <a:gd name="T30" fmla="*/ 416 w 1833"/>
              <a:gd name="T31" fmla="*/ 2225 h 2225"/>
              <a:gd name="T32" fmla="*/ 416 w 1833"/>
              <a:gd name="T33" fmla="*/ 1413 h 2225"/>
              <a:gd name="T34" fmla="*/ 83 w 1833"/>
              <a:gd name="T35" fmla="*/ 2064 h 2225"/>
              <a:gd name="T36" fmla="*/ 419 w 1833"/>
              <a:gd name="T37" fmla="*/ 2064 h 2225"/>
              <a:gd name="T38" fmla="*/ 108 w 1833"/>
              <a:gd name="T39" fmla="*/ 1974 h 2225"/>
              <a:gd name="T40" fmla="*/ 394 w 1833"/>
              <a:gd name="T41" fmla="*/ 1924 h 2225"/>
              <a:gd name="T42" fmla="*/ 384 w 1833"/>
              <a:gd name="T43" fmla="*/ 1836 h 2225"/>
              <a:gd name="T44" fmla="*/ 419 w 1833"/>
              <a:gd name="T45" fmla="*/ 1801 h 2225"/>
              <a:gd name="T46" fmla="*/ 1643 w 1833"/>
              <a:gd name="T47" fmla="*/ 1413 h 2225"/>
              <a:gd name="T48" fmla="*/ 1082 w 1833"/>
              <a:gd name="T49" fmla="*/ 1101 h 2225"/>
              <a:gd name="T50" fmla="*/ 1415 w 1833"/>
              <a:gd name="T51" fmla="*/ 1171 h 2225"/>
              <a:gd name="T52" fmla="*/ 1417 w 1833"/>
              <a:gd name="T53" fmla="*/ 1413 h 2225"/>
              <a:gd name="T54" fmla="*/ 1417 w 1833"/>
              <a:gd name="T55" fmla="*/ 2225 h 2225"/>
              <a:gd name="T56" fmla="*/ 1833 w 1833"/>
              <a:gd name="T57" fmla="*/ 1476 h 2225"/>
              <a:gd name="T58" fmla="*/ 1462 w 1833"/>
              <a:gd name="T59" fmla="*/ 2089 h 2225"/>
              <a:gd name="T60" fmla="*/ 1748 w 1833"/>
              <a:gd name="T61" fmla="*/ 2039 h 2225"/>
              <a:gd name="T62" fmla="*/ 1748 w 1833"/>
              <a:gd name="T63" fmla="*/ 1974 h 2225"/>
              <a:gd name="T64" fmla="*/ 1462 w 1833"/>
              <a:gd name="T65" fmla="*/ 1924 h 2225"/>
              <a:gd name="T66" fmla="*/ 1748 w 1833"/>
              <a:gd name="T67" fmla="*/ 1974 h 2225"/>
              <a:gd name="T68" fmla="*/ 1738 w 1833"/>
              <a:gd name="T69" fmla="*/ 1766 h 2225"/>
              <a:gd name="T70" fmla="*/ 650 w 1833"/>
              <a:gd name="T71" fmla="*/ 592 h 2225"/>
              <a:gd name="T72" fmla="*/ 1296 w 1833"/>
              <a:gd name="T73" fmla="*/ 113 h 2225"/>
              <a:gd name="T74" fmla="*/ 537 w 1833"/>
              <a:gd name="T75" fmla="*/ 113 h 2225"/>
              <a:gd name="T76" fmla="*/ 603 w 1833"/>
              <a:gd name="T77" fmla="*/ 113 h 2225"/>
              <a:gd name="T78" fmla="*/ 1231 w 1833"/>
              <a:gd name="T79" fmla="*/ 113 h 2225"/>
              <a:gd name="T80" fmla="*/ 650 w 1833"/>
              <a:gd name="T81" fmla="*/ 526 h 2225"/>
              <a:gd name="T82" fmla="*/ 405 w 1833"/>
              <a:gd name="T83" fmla="*/ 902 h 2225"/>
              <a:gd name="T84" fmla="*/ 803 w 1833"/>
              <a:gd name="T85" fmla="*/ 1101 h 2225"/>
              <a:gd name="T86" fmla="*/ 882 w 1833"/>
              <a:gd name="T87" fmla="*/ 1250 h 2225"/>
              <a:gd name="T88" fmla="*/ 1031 w 1833"/>
              <a:gd name="T89" fmla="*/ 1171 h 2225"/>
              <a:gd name="T90" fmla="*/ 952 w 1833"/>
              <a:gd name="T91" fmla="*/ 1021 h 2225"/>
              <a:gd name="T92" fmla="*/ 1457 w 1833"/>
              <a:gd name="T93" fmla="*/ 874 h 2225"/>
              <a:gd name="T94" fmla="*/ 1303 w 1833"/>
              <a:gd name="T95" fmla="*/ 652 h 2225"/>
              <a:gd name="T96" fmla="*/ 530 w 1833"/>
              <a:gd name="T97" fmla="*/ 652 h 2225"/>
              <a:gd name="T98" fmla="*/ 377 w 1833"/>
              <a:gd name="T99" fmla="*/ 874 h 2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3" h="2225">
                <a:moveTo>
                  <a:pt x="1093" y="1413"/>
                </a:moveTo>
                <a:cubicBezTo>
                  <a:pt x="952" y="1413"/>
                  <a:pt x="952" y="1413"/>
                  <a:pt x="952" y="1413"/>
                </a:cubicBezTo>
                <a:cubicBezTo>
                  <a:pt x="952" y="1301"/>
                  <a:pt x="952" y="1301"/>
                  <a:pt x="952" y="1301"/>
                </a:cubicBezTo>
                <a:cubicBezTo>
                  <a:pt x="940" y="1304"/>
                  <a:pt x="929" y="1305"/>
                  <a:pt x="917" y="1305"/>
                </a:cubicBezTo>
                <a:cubicBezTo>
                  <a:pt x="905" y="1305"/>
                  <a:pt x="893" y="1304"/>
                  <a:pt x="882" y="1301"/>
                </a:cubicBezTo>
                <a:cubicBezTo>
                  <a:pt x="882" y="1413"/>
                  <a:pt x="882" y="1413"/>
                  <a:pt x="882" y="1413"/>
                </a:cubicBezTo>
                <a:cubicBezTo>
                  <a:pt x="740" y="1413"/>
                  <a:pt x="740" y="1413"/>
                  <a:pt x="740" y="1413"/>
                </a:cubicBezTo>
                <a:cubicBezTo>
                  <a:pt x="705" y="1413"/>
                  <a:pt x="677" y="1441"/>
                  <a:pt x="677" y="1476"/>
                </a:cubicBezTo>
                <a:cubicBezTo>
                  <a:pt x="677" y="2162"/>
                  <a:pt x="677" y="2162"/>
                  <a:pt x="677" y="2162"/>
                </a:cubicBezTo>
                <a:cubicBezTo>
                  <a:pt x="677" y="2197"/>
                  <a:pt x="705" y="2225"/>
                  <a:pt x="740" y="2225"/>
                </a:cubicBezTo>
                <a:cubicBezTo>
                  <a:pt x="1093" y="2225"/>
                  <a:pt x="1093" y="2225"/>
                  <a:pt x="1093" y="2225"/>
                </a:cubicBezTo>
                <a:cubicBezTo>
                  <a:pt x="1128" y="2225"/>
                  <a:pt x="1156" y="2197"/>
                  <a:pt x="1156" y="2162"/>
                </a:cubicBezTo>
                <a:cubicBezTo>
                  <a:pt x="1156" y="1476"/>
                  <a:pt x="1156" y="1476"/>
                  <a:pt x="1156" y="1476"/>
                </a:cubicBezTo>
                <a:cubicBezTo>
                  <a:pt x="1156" y="1441"/>
                  <a:pt x="1128" y="1413"/>
                  <a:pt x="1093" y="1413"/>
                </a:cubicBezTo>
                <a:close/>
                <a:moveTo>
                  <a:pt x="1071" y="2089"/>
                </a:moveTo>
                <a:cubicBezTo>
                  <a:pt x="785" y="2089"/>
                  <a:pt x="785" y="2089"/>
                  <a:pt x="785" y="2089"/>
                </a:cubicBezTo>
                <a:cubicBezTo>
                  <a:pt x="771" y="2089"/>
                  <a:pt x="760" y="2078"/>
                  <a:pt x="760" y="2064"/>
                </a:cubicBezTo>
                <a:cubicBezTo>
                  <a:pt x="760" y="2050"/>
                  <a:pt x="771" y="2039"/>
                  <a:pt x="785" y="2039"/>
                </a:cubicBezTo>
                <a:cubicBezTo>
                  <a:pt x="1071" y="2039"/>
                  <a:pt x="1071" y="2039"/>
                  <a:pt x="1071" y="2039"/>
                </a:cubicBezTo>
                <a:cubicBezTo>
                  <a:pt x="1085" y="2039"/>
                  <a:pt x="1096" y="2050"/>
                  <a:pt x="1096" y="2064"/>
                </a:cubicBezTo>
                <a:cubicBezTo>
                  <a:pt x="1096" y="2078"/>
                  <a:pt x="1085" y="2089"/>
                  <a:pt x="1071" y="2089"/>
                </a:cubicBezTo>
                <a:close/>
                <a:moveTo>
                  <a:pt x="1071" y="1974"/>
                </a:moveTo>
                <a:cubicBezTo>
                  <a:pt x="785" y="1974"/>
                  <a:pt x="785" y="1974"/>
                  <a:pt x="785" y="1974"/>
                </a:cubicBezTo>
                <a:cubicBezTo>
                  <a:pt x="771" y="1974"/>
                  <a:pt x="760" y="1963"/>
                  <a:pt x="760" y="1949"/>
                </a:cubicBezTo>
                <a:cubicBezTo>
                  <a:pt x="760" y="1935"/>
                  <a:pt x="771" y="1924"/>
                  <a:pt x="785" y="1924"/>
                </a:cubicBezTo>
                <a:cubicBezTo>
                  <a:pt x="1071" y="1924"/>
                  <a:pt x="1071" y="1924"/>
                  <a:pt x="1071" y="1924"/>
                </a:cubicBezTo>
                <a:cubicBezTo>
                  <a:pt x="1085" y="1924"/>
                  <a:pt x="1096" y="1935"/>
                  <a:pt x="1096" y="1949"/>
                </a:cubicBezTo>
                <a:cubicBezTo>
                  <a:pt x="1096" y="1963"/>
                  <a:pt x="1085" y="1974"/>
                  <a:pt x="1071" y="1974"/>
                </a:cubicBezTo>
                <a:close/>
                <a:moveTo>
                  <a:pt x="1061" y="1836"/>
                </a:moveTo>
                <a:cubicBezTo>
                  <a:pt x="1042" y="1836"/>
                  <a:pt x="1026" y="1820"/>
                  <a:pt x="1026" y="1801"/>
                </a:cubicBezTo>
                <a:cubicBezTo>
                  <a:pt x="1026" y="1782"/>
                  <a:pt x="1042" y="1766"/>
                  <a:pt x="1061" y="1766"/>
                </a:cubicBezTo>
                <a:cubicBezTo>
                  <a:pt x="1081" y="1766"/>
                  <a:pt x="1096" y="1782"/>
                  <a:pt x="1096" y="1801"/>
                </a:cubicBezTo>
                <a:cubicBezTo>
                  <a:pt x="1096" y="1820"/>
                  <a:pt x="1081" y="1836"/>
                  <a:pt x="1061" y="1836"/>
                </a:cubicBezTo>
                <a:close/>
                <a:moveTo>
                  <a:pt x="416" y="1413"/>
                </a:moveTo>
                <a:cubicBezTo>
                  <a:pt x="260" y="1413"/>
                  <a:pt x="260" y="1413"/>
                  <a:pt x="260" y="1413"/>
                </a:cubicBezTo>
                <a:cubicBezTo>
                  <a:pt x="260" y="1329"/>
                  <a:pt x="260" y="1329"/>
                  <a:pt x="260" y="1329"/>
                </a:cubicBezTo>
                <a:cubicBezTo>
                  <a:pt x="260" y="1242"/>
                  <a:pt x="331" y="1171"/>
                  <a:pt x="418" y="1171"/>
                </a:cubicBezTo>
                <a:cubicBezTo>
                  <a:pt x="751" y="1171"/>
                  <a:pt x="751" y="1171"/>
                  <a:pt x="751" y="1171"/>
                </a:cubicBezTo>
                <a:cubicBezTo>
                  <a:pt x="749" y="1159"/>
                  <a:pt x="748" y="1148"/>
                  <a:pt x="748" y="1136"/>
                </a:cubicBezTo>
                <a:cubicBezTo>
                  <a:pt x="748" y="1124"/>
                  <a:pt x="749" y="1112"/>
                  <a:pt x="751" y="1101"/>
                </a:cubicBezTo>
                <a:cubicBezTo>
                  <a:pt x="418" y="1101"/>
                  <a:pt x="418" y="1101"/>
                  <a:pt x="418" y="1101"/>
                </a:cubicBezTo>
                <a:cubicBezTo>
                  <a:pt x="293" y="1101"/>
                  <a:pt x="190" y="1203"/>
                  <a:pt x="190" y="1329"/>
                </a:cubicBezTo>
                <a:cubicBezTo>
                  <a:pt x="190" y="1413"/>
                  <a:pt x="190" y="1413"/>
                  <a:pt x="190" y="1413"/>
                </a:cubicBezTo>
                <a:cubicBezTo>
                  <a:pt x="63" y="1413"/>
                  <a:pt x="63" y="1413"/>
                  <a:pt x="63" y="1413"/>
                </a:cubicBezTo>
                <a:cubicBezTo>
                  <a:pt x="28" y="1413"/>
                  <a:pt x="0" y="1441"/>
                  <a:pt x="0" y="1476"/>
                </a:cubicBezTo>
                <a:cubicBezTo>
                  <a:pt x="0" y="2162"/>
                  <a:pt x="0" y="2162"/>
                  <a:pt x="0" y="2162"/>
                </a:cubicBezTo>
                <a:cubicBezTo>
                  <a:pt x="0" y="2197"/>
                  <a:pt x="28" y="2225"/>
                  <a:pt x="63" y="2225"/>
                </a:cubicBezTo>
                <a:cubicBezTo>
                  <a:pt x="416" y="2225"/>
                  <a:pt x="416" y="2225"/>
                  <a:pt x="416" y="2225"/>
                </a:cubicBezTo>
                <a:cubicBezTo>
                  <a:pt x="451" y="2225"/>
                  <a:pt x="480" y="2197"/>
                  <a:pt x="480" y="2162"/>
                </a:cubicBezTo>
                <a:cubicBezTo>
                  <a:pt x="480" y="1476"/>
                  <a:pt x="480" y="1476"/>
                  <a:pt x="480" y="1476"/>
                </a:cubicBezTo>
                <a:cubicBezTo>
                  <a:pt x="480" y="1441"/>
                  <a:pt x="451" y="1413"/>
                  <a:pt x="416" y="1413"/>
                </a:cubicBezTo>
                <a:close/>
                <a:moveTo>
                  <a:pt x="394" y="2089"/>
                </a:moveTo>
                <a:cubicBezTo>
                  <a:pt x="108" y="2089"/>
                  <a:pt x="108" y="2089"/>
                  <a:pt x="108" y="2089"/>
                </a:cubicBezTo>
                <a:cubicBezTo>
                  <a:pt x="94" y="2089"/>
                  <a:pt x="83" y="2078"/>
                  <a:pt x="83" y="2064"/>
                </a:cubicBezTo>
                <a:cubicBezTo>
                  <a:pt x="83" y="2050"/>
                  <a:pt x="94" y="2039"/>
                  <a:pt x="108" y="2039"/>
                </a:cubicBezTo>
                <a:cubicBezTo>
                  <a:pt x="394" y="2039"/>
                  <a:pt x="394" y="2039"/>
                  <a:pt x="394" y="2039"/>
                </a:cubicBezTo>
                <a:cubicBezTo>
                  <a:pt x="408" y="2039"/>
                  <a:pt x="419" y="2050"/>
                  <a:pt x="419" y="2064"/>
                </a:cubicBezTo>
                <a:cubicBezTo>
                  <a:pt x="419" y="2078"/>
                  <a:pt x="408" y="2089"/>
                  <a:pt x="394" y="2089"/>
                </a:cubicBezTo>
                <a:close/>
                <a:moveTo>
                  <a:pt x="394" y="1974"/>
                </a:moveTo>
                <a:cubicBezTo>
                  <a:pt x="108" y="1974"/>
                  <a:pt x="108" y="1974"/>
                  <a:pt x="108" y="1974"/>
                </a:cubicBezTo>
                <a:cubicBezTo>
                  <a:pt x="94" y="1974"/>
                  <a:pt x="83" y="1963"/>
                  <a:pt x="83" y="1949"/>
                </a:cubicBezTo>
                <a:cubicBezTo>
                  <a:pt x="83" y="1935"/>
                  <a:pt x="94" y="1924"/>
                  <a:pt x="108" y="1924"/>
                </a:cubicBezTo>
                <a:cubicBezTo>
                  <a:pt x="394" y="1924"/>
                  <a:pt x="394" y="1924"/>
                  <a:pt x="394" y="1924"/>
                </a:cubicBezTo>
                <a:cubicBezTo>
                  <a:pt x="408" y="1924"/>
                  <a:pt x="419" y="1935"/>
                  <a:pt x="419" y="1949"/>
                </a:cubicBezTo>
                <a:cubicBezTo>
                  <a:pt x="419" y="1963"/>
                  <a:pt x="408" y="1974"/>
                  <a:pt x="394" y="1974"/>
                </a:cubicBezTo>
                <a:close/>
                <a:moveTo>
                  <a:pt x="384" y="1836"/>
                </a:moveTo>
                <a:cubicBezTo>
                  <a:pt x="365" y="1836"/>
                  <a:pt x="350" y="1820"/>
                  <a:pt x="350" y="1801"/>
                </a:cubicBezTo>
                <a:cubicBezTo>
                  <a:pt x="350" y="1782"/>
                  <a:pt x="365" y="1766"/>
                  <a:pt x="384" y="1766"/>
                </a:cubicBezTo>
                <a:cubicBezTo>
                  <a:pt x="404" y="1766"/>
                  <a:pt x="419" y="1782"/>
                  <a:pt x="419" y="1801"/>
                </a:cubicBezTo>
                <a:cubicBezTo>
                  <a:pt x="419" y="1820"/>
                  <a:pt x="404" y="1836"/>
                  <a:pt x="384" y="1836"/>
                </a:cubicBezTo>
                <a:close/>
                <a:moveTo>
                  <a:pt x="1770" y="1413"/>
                </a:moveTo>
                <a:cubicBezTo>
                  <a:pt x="1643" y="1413"/>
                  <a:pt x="1643" y="1413"/>
                  <a:pt x="1643" y="1413"/>
                </a:cubicBezTo>
                <a:cubicBezTo>
                  <a:pt x="1643" y="1329"/>
                  <a:pt x="1643" y="1329"/>
                  <a:pt x="1643" y="1329"/>
                </a:cubicBezTo>
                <a:cubicBezTo>
                  <a:pt x="1643" y="1203"/>
                  <a:pt x="1541" y="1101"/>
                  <a:pt x="1415" y="1101"/>
                </a:cubicBezTo>
                <a:cubicBezTo>
                  <a:pt x="1082" y="1101"/>
                  <a:pt x="1082" y="1101"/>
                  <a:pt x="1082" y="1101"/>
                </a:cubicBezTo>
                <a:cubicBezTo>
                  <a:pt x="1085" y="1112"/>
                  <a:pt x="1086" y="1124"/>
                  <a:pt x="1086" y="1136"/>
                </a:cubicBezTo>
                <a:cubicBezTo>
                  <a:pt x="1086" y="1148"/>
                  <a:pt x="1085" y="1159"/>
                  <a:pt x="1082" y="1171"/>
                </a:cubicBezTo>
                <a:cubicBezTo>
                  <a:pt x="1415" y="1171"/>
                  <a:pt x="1415" y="1171"/>
                  <a:pt x="1415" y="1171"/>
                </a:cubicBezTo>
                <a:cubicBezTo>
                  <a:pt x="1503" y="1171"/>
                  <a:pt x="1574" y="1242"/>
                  <a:pt x="1574" y="1329"/>
                </a:cubicBezTo>
                <a:cubicBezTo>
                  <a:pt x="1574" y="1413"/>
                  <a:pt x="1574" y="1413"/>
                  <a:pt x="1574" y="1413"/>
                </a:cubicBezTo>
                <a:cubicBezTo>
                  <a:pt x="1417" y="1413"/>
                  <a:pt x="1417" y="1413"/>
                  <a:pt x="1417" y="1413"/>
                </a:cubicBezTo>
                <a:cubicBezTo>
                  <a:pt x="1382" y="1413"/>
                  <a:pt x="1354" y="1441"/>
                  <a:pt x="1354" y="1476"/>
                </a:cubicBezTo>
                <a:cubicBezTo>
                  <a:pt x="1354" y="2162"/>
                  <a:pt x="1354" y="2162"/>
                  <a:pt x="1354" y="2162"/>
                </a:cubicBezTo>
                <a:cubicBezTo>
                  <a:pt x="1354" y="2197"/>
                  <a:pt x="1382" y="2225"/>
                  <a:pt x="1417" y="2225"/>
                </a:cubicBezTo>
                <a:cubicBezTo>
                  <a:pt x="1770" y="2225"/>
                  <a:pt x="1770" y="2225"/>
                  <a:pt x="1770" y="2225"/>
                </a:cubicBezTo>
                <a:cubicBezTo>
                  <a:pt x="1805" y="2225"/>
                  <a:pt x="1833" y="2197"/>
                  <a:pt x="1833" y="2162"/>
                </a:cubicBezTo>
                <a:cubicBezTo>
                  <a:pt x="1833" y="1476"/>
                  <a:pt x="1833" y="1476"/>
                  <a:pt x="1833" y="1476"/>
                </a:cubicBezTo>
                <a:cubicBezTo>
                  <a:pt x="1833" y="1441"/>
                  <a:pt x="1805" y="1413"/>
                  <a:pt x="1770" y="1413"/>
                </a:cubicBezTo>
                <a:close/>
                <a:moveTo>
                  <a:pt x="1748" y="2089"/>
                </a:moveTo>
                <a:cubicBezTo>
                  <a:pt x="1462" y="2089"/>
                  <a:pt x="1462" y="2089"/>
                  <a:pt x="1462" y="2089"/>
                </a:cubicBezTo>
                <a:cubicBezTo>
                  <a:pt x="1448" y="2089"/>
                  <a:pt x="1437" y="2078"/>
                  <a:pt x="1437" y="2064"/>
                </a:cubicBezTo>
                <a:cubicBezTo>
                  <a:pt x="1437" y="2050"/>
                  <a:pt x="1448" y="2039"/>
                  <a:pt x="1462" y="2039"/>
                </a:cubicBezTo>
                <a:cubicBezTo>
                  <a:pt x="1748" y="2039"/>
                  <a:pt x="1748" y="2039"/>
                  <a:pt x="1748" y="2039"/>
                </a:cubicBezTo>
                <a:cubicBezTo>
                  <a:pt x="1762" y="2039"/>
                  <a:pt x="1773" y="2050"/>
                  <a:pt x="1773" y="2064"/>
                </a:cubicBezTo>
                <a:cubicBezTo>
                  <a:pt x="1773" y="2078"/>
                  <a:pt x="1762" y="2089"/>
                  <a:pt x="1748" y="2089"/>
                </a:cubicBezTo>
                <a:close/>
                <a:moveTo>
                  <a:pt x="1748" y="1974"/>
                </a:moveTo>
                <a:cubicBezTo>
                  <a:pt x="1462" y="1974"/>
                  <a:pt x="1462" y="1974"/>
                  <a:pt x="1462" y="1974"/>
                </a:cubicBezTo>
                <a:cubicBezTo>
                  <a:pt x="1448" y="1974"/>
                  <a:pt x="1437" y="1963"/>
                  <a:pt x="1437" y="1949"/>
                </a:cubicBezTo>
                <a:cubicBezTo>
                  <a:pt x="1437" y="1935"/>
                  <a:pt x="1448" y="1924"/>
                  <a:pt x="1462" y="1924"/>
                </a:cubicBezTo>
                <a:cubicBezTo>
                  <a:pt x="1748" y="1924"/>
                  <a:pt x="1748" y="1924"/>
                  <a:pt x="1748" y="1924"/>
                </a:cubicBezTo>
                <a:cubicBezTo>
                  <a:pt x="1762" y="1924"/>
                  <a:pt x="1773" y="1935"/>
                  <a:pt x="1773" y="1949"/>
                </a:cubicBezTo>
                <a:cubicBezTo>
                  <a:pt x="1773" y="1963"/>
                  <a:pt x="1762" y="1974"/>
                  <a:pt x="1748" y="1974"/>
                </a:cubicBezTo>
                <a:close/>
                <a:moveTo>
                  <a:pt x="1738" y="1836"/>
                </a:moveTo>
                <a:cubicBezTo>
                  <a:pt x="1719" y="1836"/>
                  <a:pt x="1703" y="1820"/>
                  <a:pt x="1703" y="1801"/>
                </a:cubicBezTo>
                <a:cubicBezTo>
                  <a:pt x="1703" y="1782"/>
                  <a:pt x="1719" y="1766"/>
                  <a:pt x="1738" y="1766"/>
                </a:cubicBezTo>
                <a:cubicBezTo>
                  <a:pt x="1757" y="1766"/>
                  <a:pt x="1773" y="1782"/>
                  <a:pt x="1773" y="1801"/>
                </a:cubicBezTo>
                <a:cubicBezTo>
                  <a:pt x="1773" y="1820"/>
                  <a:pt x="1757" y="1836"/>
                  <a:pt x="1738" y="1836"/>
                </a:cubicBezTo>
                <a:close/>
                <a:moveTo>
                  <a:pt x="650" y="592"/>
                </a:moveTo>
                <a:cubicBezTo>
                  <a:pt x="1184" y="592"/>
                  <a:pt x="1184" y="592"/>
                  <a:pt x="1184" y="592"/>
                </a:cubicBezTo>
                <a:cubicBezTo>
                  <a:pt x="1246" y="592"/>
                  <a:pt x="1296" y="541"/>
                  <a:pt x="1296" y="479"/>
                </a:cubicBezTo>
                <a:cubicBezTo>
                  <a:pt x="1296" y="113"/>
                  <a:pt x="1296" y="113"/>
                  <a:pt x="1296" y="113"/>
                </a:cubicBezTo>
                <a:cubicBezTo>
                  <a:pt x="1296" y="51"/>
                  <a:pt x="1246" y="0"/>
                  <a:pt x="1184" y="0"/>
                </a:cubicBezTo>
                <a:cubicBezTo>
                  <a:pt x="650" y="0"/>
                  <a:pt x="650" y="0"/>
                  <a:pt x="650" y="0"/>
                </a:cubicBezTo>
                <a:cubicBezTo>
                  <a:pt x="588" y="0"/>
                  <a:pt x="537" y="51"/>
                  <a:pt x="537" y="113"/>
                </a:cubicBezTo>
                <a:cubicBezTo>
                  <a:pt x="537" y="479"/>
                  <a:pt x="537" y="479"/>
                  <a:pt x="537" y="479"/>
                </a:cubicBezTo>
                <a:cubicBezTo>
                  <a:pt x="537" y="541"/>
                  <a:pt x="588" y="592"/>
                  <a:pt x="650" y="592"/>
                </a:cubicBezTo>
                <a:close/>
                <a:moveTo>
                  <a:pt x="603" y="113"/>
                </a:moveTo>
                <a:cubicBezTo>
                  <a:pt x="603" y="87"/>
                  <a:pt x="624" y="66"/>
                  <a:pt x="650" y="66"/>
                </a:cubicBezTo>
                <a:cubicBezTo>
                  <a:pt x="1184" y="66"/>
                  <a:pt x="1184" y="66"/>
                  <a:pt x="1184" y="66"/>
                </a:cubicBezTo>
                <a:cubicBezTo>
                  <a:pt x="1210" y="66"/>
                  <a:pt x="1231" y="87"/>
                  <a:pt x="1231" y="113"/>
                </a:cubicBezTo>
                <a:cubicBezTo>
                  <a:pt x="1231" y="479"/>
                  <a:pt x="1231" y="479"/>
                  <a:pt x="1231" y="479"/>
                </a:cubicBezTo>
                <a:cubicBezTo>
                  <a:pt x="1231" y="505"/>
                  <a:pt x="1210" y="526"/>
                  <a:pt x="1184" y="526"/>
                </a:cubicBezTo>
                <a:cubicBezTo>
                  <a:pt x="650" y="526"/>
                  <a:pt x="650" y="526"/>
                  <a:pt x="650" y="526"/>
                </a:cubicBezTo>
                <a:cubicBezTo>
                  <a:pt x="624" y="526"/>
                  <a:pt x="603" y="505"/>
                  <a:pt x="603" y="479"/>
                </a:cubicBezTo>
                <a:lnTo>
                  <a:pt x="603" y="113"/>
                </a:lnTo>
                <a:close/>
                <a:moveTo>
                  <a:pt x="405" y="902"/>
                </a:moveTo>
                <a:cubicBezTo>
                  <a:pt x="882" y="902"/>
                  <a:pt x="882" y="902"/>
                  <a:pt x="882" y="902"/>
                </a:cubicBezTo>
                <a:cubicBezTo>
                  <a:pt x="882" y="1021"/>
                  <a:pt x="882" y="1021"/>
                  <a:pt x="882" y="1021"/>
                </a:cubicBezTo>
                <a:cubicBezTo>
                  <a:pt x="844" y="1033"/>
                  <a:pt x="814" y="1063"/>
                  <a:pt x="803" y="1101"/>
                </a:cubicBezTo>
                <a:cubicBezTo>
                  <a:pt x="799" y="1112"/>
                  <a:pt x="797" y="1124"/>
                  <a:pt x="797" y="1136"/>
                </a:cubicBezTo>
                <a:cubicBezTo>
                  <a:pt x="797" y="1148"/>
                  <a:pt x="799" y="1160"/>
                  <a:pt x="803" y="1171"/>
                </a:cubicBezTo>
                <a:cubicBezTo>
                  <a:pt x="814" y="1209"/>
                  <a:pt x="844" y="1238"/>
                  <a:pt x="882" y="1250"/>
                </a:cubicBezTo>
                <a:cubicBezTo>
                  <a:pt x="893" y="1253"/>
                  <a:pt x="905" y="1255"/>
                  <a:pt x="917" y="1255"/>
                </a:cubicBezTo>
                <a:cubicBezTo>
                  <a:pt x="929" y="1255"/>
                  <a:pt x="941" y="1253"/>
                  <a:pt x="952" y="1250"/>
                </a:cubicBezTo>
                <a:cubicBezTo>
                  <a:pt x="990" y="1238"/>
                  <a:pt x="1020" y="1209"/>
                  <a:pt x="1031" y="1171"/>
                </a:cubicBezTo>
                <a:cubicBezTo>
                  <a:pt x="1034" y="1160"/>
                  <a:pt x="1036" y="1148"/>
                  <a:pt x="1036" y="1136"/>
                </a:cubicBezTo>
                <a:cubicBezTo>
                  <a:pt x="1036" y="1124"/>
                  <a:pt x="1034" y="1112"/>
                  <a:pt x="1031" y="1101"/>
                </a:cubicBezTo>
                <a:cubicBezTo>
                  <a:pt x="1019" y="1063"/>
                  <a:pt x="990" y="1033"/>
                  <a:pt x="952" y="1021"/>
                </a:cubicBezTo>
                <a:cubicBezTo>
                  <a:pt x="952" y="902"/>
                  <a:pt x="952" y="902"/>
                  <a:pt x="952" y="902"/>
                </a:cubicBezTo>
                <a:cubicBezTo>
                  <a:pt x="1429" y="902"/>
                  <a:pt x="1429" y="902"/>
                  <a:pt x="1429" y="902"/>
                </a:cubicBezTo>
                <a:cubicBezTo>
                  <a:pt x="1444" y="902"/>
                  <a:pt x="1457" y="889"/>
                  <a:pt x="1457" y="874"/>
                </a:cubicBezTo>
                <a:cubicBezTo>
                  <a:pt x="1457" y="861"/>
                  <a:pt x="1457" y="861"/>
                  <a:pt x="1457" y="861"/>
                </a:cubicBezTo>
                <a:cubicBezTo>
                  <a:pt x="1457" y="845"/>
                  <a:pt x="1449" y="823"/>
                  <a:pt x="1439" y="811"/>
                </a:cubicBezTo>
                <a:cubicBezTo>
                  <a:pt x="1303" y="652"/>
                  <a:pt x="1303" y="652"/>
                  <a:pt x="1303" y="652"/>
                </a:cubicBezTo>
                <a:cubicBezTo>
                  <a:pt x="1293" y="640"/>
                  <a:pt x="1273" y="631"/>
                  <a:pt x="1257" y="631"/>
                </a:cubicBezTo>
                <a:cubicBezTo>
                  <a:pt x="577" y="631"/>
                  <a:pt x="577" y="631"/>
                  <a:pt x="577" y="631"/>
                </a:cubicBezTo>
                <a:cubicBezTo>
                  <a:pt x="561" y="631"/>
                  <a:pt x="540" y="640"/>
                  <a:pt x="530" y="652"/>
                </a:cubicBezTo>
                <a:cubicBezTo>
                  <a:pt x="395" y="811"/>
                  <a:pt x="395" y="811"/>
                  <a:pt x="395" y="811"/>
                </a:cubicBezTo>
                <a:cubicBezTo>
                  <a:pt x="385" y="823"/>
                  <a:pt x="377" y="845"/>
                  <a:pt x="377" y="861"/>
                </a:cubicBezTo>
                <a:cubicBezTo>
                  <a:pt x="377" y="874"/>
                  <a:pt x="377" y="874"/>
                  <a:pt x="377" y="874"/>
                </a:cubicBezTo>
                <a:cubicBezTo>
                  <a:pt x="377" y="889"/>
                  <a:pt x="389" y="902"/>
                  <a:pt x="405" y="902"/>
                </a:cubicBezTo>
                <a:close/>
              </a:path>
            </a:pathLst>
          </a:custGeom>
          <a:solidFill>
            <a:srgbClr val="A89DBF"/>
          </a:solidFill>
          <a:ln>
            <a:noFill/>
          </a:ln>
          <a:effectLst>
            <a:reflection blurRad="6350" stA="52000" endA="300" endPos="35000" dir="5400000" sy="-100000" algn="bl" rotWithShape="0"/>
          </a:effectLst>
        </p:spPr>
        <p:txBody>
          <a:bodyPr vert="horz" wrap="square" lIns="82305" tIns="41153" rIns="82305" bIns="41153" numCol="1" anchor="t" anchorCtr="0" compatLnSpc="1">
            <a:prstTxWarp prst="textNoShape">
              <a:avLst/>
            </a:prstTxWarp>
          </a:bodyPr>
          <a:lstStyle/>
          <a:p>
            <a:pPr defTabSz="914286"/>
            <a:endParaRPr lang="en-US" sz="1200">
              <a:solidFill>
                <a:srgbClr val="292929"/>
              </a:solidFill>
            </a:endParaRPr>
          </a:p>
        </p:txBody>
      </p:sp>
      <p:sp>
        <p:nvSpPr>
          <p:cNvPr id="35" name="Freeform 89">
            <a:extLst>
              <a:ext uri="{FF2B5EF4-FFF2-40B4-BE49-F238E27FC236}">
                <a16:creationId xmlns:a16="http://schemas.microsoft.com/office/drawing/2014/main" id="{0E1A5503-F16F-4079-9B30-5375CF012BE0}"/>
              </a:ext>
            </a:extLst>
          </p:cNvPr>
          <p:cNvSpPr>
            <a:spLocks noEditPoints="1"/>
          </p:cNvSpPr>
          <p:nvPr/>
        </p:nvSpPr>
        <p:spPr bwMode="black">
          <a:xfrm>
            <a:off x="5913688" y="4423853"/>
            <a:ext cx="592849" cy="381533"/>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3A90AE"/>
          </a:solidFill>
          <a:ln>
            <a:noFill/>
          </a:ln>
          <a:effectLst>
            <a:reflection blurRad="6350" stA="52000" endA="300" endPos="35000" dir="5400000" sy="-100000" algn="bl" rotWithShape="0"/>
          </a:effectLst>
        </p:spPr>
        <p:txBody>
          <a:bodyPr vert="horz" wrap="square" lIns="61735" tIns="30867" rIns="61735" bIns="30867" numCol="1" anchor="t" anchorCtr="0" compatLnSpc="1">
            <a:prstTxWarp prst="textNoShape">
              <a:avLst/>
            </a:prstTxWarp>
          </a:bodyPr>
          <a:lstStyle/>
          <a:p>
            <a:endParaRPr lang="en-US" sz="1200"/>
          </a:p>
        </p:txBody>
      </p:sp>
      <p:sp>
        <p:nvSpPr>
          <p:cNvPr id="36" name="矩形 106">
            <a:extLst>
              <a:ext uri="{FF2B5EF4-FFF2-40B4-BE49-F238E27FC236}">
                <a16:creationId xmlns:a16="http://schemas.microsoft.com/office/drawing/2014/main" id="{A23639D3-A189-479D-995E-7EE9923B7119}"/>
              </a:ext>
            </a:extLst>
          </p:cNvPr>
          <p:cNvSpPr/>
          <p:nvPr/>
        </p:nvSpPr>
        <p:spPr>
          <a:xfrm>
            <a:off x="980423" y="2720538"/>
            <a:ext cx="494013" cy="807290"/>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sp>
        <p:nvSpPr>
          <p:cNvPr id="37" name="矩形 107">
            <a:extLst>
              <a:ext uri="{FF2B5EF4-FFF2-40B4-BE49-F238E27FC236}">
                <a16:creationId xmlns:a16="http://schemas.microsoft.com/office/drawing/2014/main" id="{84C5C9D6-4BA5-495E-99A7-8F2A789E72CF}"/>
              </a:ext>
            </a:extLst>
          </p:cNvPr>
          <p:cNvSpPr/>
          <p:nvPr/>
        </p:nvSpPr>
        <p:spPr>
          <a:xfrm>
            <a:off x="1589213" y="3770984"/>
            <a:ext cx="494013" cy="807290"/>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sp>
        <p:nvSpPr>
          <p:cNvPr id="38" name="矩形 108">
            <a:extLst>
              <a:ext uri="{FF2B5EF4-FFF2-40B4-BE49-F238E27FC236}">
                <a16:creationId xmlns:a16="http://schemas.microsoft.com/office/drawing/2014/main" id="{5B160800-7FB5-419B-B9AC-3E9FB980D288}"/>
              </a:ext>
            </a:extLst>
          </p:cNvPr>
          <p:cNvSpPr/>
          <p:nvPr/>
        </p:nvSpPr>
        <p:spPr>
          <a:xfrm>
            <a:off x="2213377" y="4837020"/>
            <a:ext cx="494013" cy="799042"/>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sp>
        <p:nvSpPr>
          <p:cNvPr id="39" name="矩形 111">
            <a:extLst>
              <a:ext uri="{FF2B5EF4-FFF2-40B4-BE49-F238E27FC236}">
                <a16:creationId xmlns:a16="http://schemas.microsoft.com/office/drawing/2014/main" id="{5B00620B-4C5A-4D33-AD8D-4C5DB1037D5B}"/>
              </a:ext>
            </a:extLst>
          </p:cNvPr>
          <p:cNvSpPr/>
          <p:nvPr/>
        </p:nvSpPr>
        <p:spPr>
          <a:xfrm rot="10800000">
            <a:off x="3990697" y="2725697"/>
            <a:ext cx="207706" cy="802131"/>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sp>
        <p:nvSpPr>
          <p:cNvPr id="40" name="矩形 112">
            <a:extLst>
              <a:ext uri="{FF2B5EF4-FFF2-40B4-BE49-F238E27FC236}">
                <a16:creationId xmlns:a16="http://schemas.microsoft.com/office/drawing/2014/main" id="{14D75FD7-9BEB-4249-A0E9-4974E0C6E3D4}"/>
              </a:ext>
            </a:extLst>
          </p:cNvPr>
          <p:cNvSpPr/>
          <p:nvPr/>
        </p:nvSpPr>
        <p:spPr>
          <a:xfrm rot="10800000">
            <a:off x="4670115" y="3773882"/>
            <a:ext cx="207706" cy="808834"/>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sp>
        <p:nvSpPr>
          <p:cNvPr id="41" name="矩形 113">
            <a:extLst>
              <a:ext uri="{FF2B5EF4-FFF2-40B4-BE49-F238E27FC236}">
                <a16:creationId xmlns:a16="http://schemas.microsoft.com/office/drawing/2014/main" id="{1319B918-213C-4577-A4FE-B96DCE971026}"/>
              </a:ext>
            </a:extLst>
          </p:cNvPr>
          <p:cNvSpPr/>
          <p:nvPr/>
        </p:nvSpPr>
        <p:spPr>
          <a:xfrm rot="10800000">
            <a:off x="5045039" y="4837021"/>
            <a:ext cx="497602" cy="808834"/>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tang"/>
              <a:sym typeface="Batang"/>
            </a:endParaRPr>
          </a:p>
        </p:txBody>
      </p:sp>
      <p:pic>
        <p:nvPicPr>
          <p:cNvPr id="42" name="Picture 3">
            <a:extLst>
              <a:ext uri="{FF2B5EF4-FFF2-40B4-BE49-F238E27FC236}">
                <a16:creationId xmlns:a16="http://schemas.microsoft.com/office/drawing/2014/main" id="{1359415E-5A59-45FC-B113-71B62B0BFD2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p:blipFill>
        <p:spPr bwMode="auto">
          <a:xfrm rot="19878225" flipV="1">
            <a:off x="5409814" y="4612776"/>
            <a:ext cx="1074067" cy="121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a:extLst>
              <a:ext uri="{FF2B5EF4-FFF2-40B4-BE49-F238E27FC236}">
                <a16:creationId xmlns:a16="http://schemas.microsoft.com/office/drawing/2014/main" id="{AEF6CA00-EE83-4D2B-B9FB-958563706DA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p:blipFill>
        <p:spPr bwMode="auto">
          <a:xfrm rot="19878225" flipV="1">
            <a:off x="4674259" y="3586548"/>
            <a:ext cx="1074067" cy="121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Freeform 89">
            <a:extLst>
              <a:ext uri="{FF2B5EF4-FFF2-40B4-BE49-F238E27FC236}">
                <a16:creationId xmlns:a16="http://schemas.microsoft.com/office/drawing/2014/main" id="{A01CCC76-823B-49F4-89D8-C73867961BF1}"/>
              </a:ext>
            </a:extLst>
          </p:cNvPr>
          <p:cNvSpPr>
            <a:spLocks noEditPoints="1"/>
          </p:cNvSpPr>
          <p:nvPr/>
        </p:nvSpPr>
        <p:spPr bwMode="black">
          <a:xfrm>
            <a:off x="4610721" y="2310598"/>
            <a:ext cx="592849" cy="381533"/>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3A90AE"/>
          </a:solidFill>
          <a:ln>
            <a:noFill/>
          </a:ln>
          <a:effectLst>
            <a:reflection blurRad="6350" stA="52000" endA="300" endPos="35000" dir="5400000" sy="-100000" algn="bl" rotWithShape="0"/>
          </a:effectLst>
        </p:spPr>
        <p:txBody>
          <a:bodyPr vert="horz" wrap="square" lIns="61735" tIns="30867" rIns="61735" bIns="30867" numCol="1" anchor="t" anchorCtr="0" compatLnSpc="1">
            <a:prstTxWarp prst="textNoShape">
              <a:avLst/>
            </a:prstTxWarp>
          </a:bodyPr>
          <a:lstStyle/>
          <a:p>
            <a:endParaRPr lang="en-US" sz="1200"/>
          </a:p>
        </p:txBody>
      </p:sp>
      <p:sp>
        <p:nvSpPr>
          <p:cNvPr id="45" name="文本框 44">
            <a:extLst>
              <a:ext uri="{FF2B5EF4-FFF2-40B4-BE49-F238E27FC236}">
                <a16:creationId xmlns:a16="http://schemas.microsoft.com/office/drawing/2014/main" id="{1E04404C-43F2-4E56-9326-6940E207062E}"/>
              </a:ext>
            </a:extLst>
          </p:cNvPr>
          <p:cNvSpPr txBox="1"/>
          <p:nvPr/>
        </p:nvSpPr>
        <p:spPr>
          <a:xfrm>
            <a:off x="1333429" y="2792858"/>
            <a:ext cx="2520141" cy="740893"/>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6" name="文本框 45">
            <a:extLst>
              <a:ext uri="{FF2B5EF4-FFF2-40B4-BE49-F238E27FC236}">
                <a16:creationId xmlns:a16="http://schemas.microsoft.com/office/drawing/2014/main" id="{451D7F40-35BD-4519-814B-10FCC21CD1A5}"/>
              </a:ext>
            </a:extLst>
          </p:cNvPr>
          <p:cNvSpPr txBox="1"/>
          <p:nvPr/>
        </p:nvSpPr>
        <p:spPr>
          <a:xfrm>
            <a:off x="2092101" y="3798309"/>
            <a:ext cx="2495825" cy="740893"/>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7" name="文本框 46">
            <a:extLst>
              <a:ext uri="{FF2B5EF4-FFF2-40B4-BE49-F238E27FC236}">
                <a16:creationId xmlns:a16="http://schemas.microsoft.com/office/drawing/2014/main" id="{343EB229-3251-4B3F-84CC-DBC726204154}"/>
              </a:ext>
            </a:extLst>
          </p:cNvPr>
          <p:cNvSpPr txBox="1"/>
          <p:nvPr/>
        </p:nvSpPr>
        <p:spPr>
          <a:xfrm>
            <a:off x="2631743" y="4883635"/>
            <a:ext cx="2495825" cy="740893"/>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8" name="文本框 47">
            <a:extLst>
              <a:ext uri="{FF2B5EF4-FFF2-40B4-BE49-F238E27FC236}">
                <a16:creationId xmlns:a16="http://schemas.microsoft.com/office/drawing/2014/main" id="{5A62EFFF-2100-4256-8A4E-F6BA03141E13}"/>
              </a:ext>
            </a:extLst>
          </p:cNvPr>
          <p:cNvSpPr txBox="1"/>
          <p:nvPr/>
        </p:nvSpPr>
        <p:spPr>
          <a:xfrm>
            <a:off x="7627828" y="2614666"/>
            <a:ext cx="3583749" cy="101566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p>
        </p:txBody>
      </p:sp>
      <p:sp>
        <p:nvSpPr>
          <p:cNvPr id="49" name="TextBox 38">
            <a:extLst>
              <a:ext uri="{FF2B5EF4-FFF2-40B4-BE49-F238E27FC236}">
                <a16:creationId xmlns:a16="http://schemas.microsoft.com/office/drawing/2014/main" id="{7140C24A-6132-4C1E-957B-37FD01BDE896}"/>
              </a:ext>
            </a:extLst>
          </p:cNvPr>
          <p:cNvSpPr txBox="1"/>
          <p:nvPr/>
        </p:nvSpPr>
        <p:spPr>
          <a:xfrm>
            <a:off x="7687484" y="3681267"/>
            <a:ext cx="3440247" cy="553998"/>
          </a:xfrm>
          <a:prstGeom prst="rect">
            <a:avLst/>
          </a:prstGeom>
          <a:noFill/>
        </p:spPr>
        <p:txBody>
          <a:bodyPr wrap="square" lIns="0" tIns="0" rIns="0" bIns="0" rtlCol="0">
            <a:spAutoFit/>
          </a:bodyPr>
          <a:lstStyle/>
          <a:p>
            <a:pPr algn="just"/>
            <a:r>
              <a:rPr lang="en-US" sz="1200" dirty="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0" name="文本框 49">
            <a:extLst>
              <a:ext uri="{FF2B5EF4-FFF2-40B4-BE49-F238E27FC236}">
                <a16:creationId xmlns:a16="http://schemas.microsoft.com/office/drawing/2014/main" id="{81CF5AF6-AA53-4093-924B-6BB6C12083F9}"/>
              </a:ext>
            </a:extLst>
          </p:cNvPr>
          <p:cNvSpPr txBox="1"/>
          <p:nvPr/>
        </p:nvSpPr>
        <p:spPr>
          <a:xfrm>
            <a:off x="7627827" y="4462870"/>
            <a:ext cx="3583749" cy="101566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p>
        </p:txBody>
      </p:sp>
      <p:cxnSp>
        <p:nvCxnSpPr>
          <p:cNvPr id="51" name="直接连接符 50">
            <a:extLst>
              <a:ext uri="{FF2B5EF4-FFF2-40B4-BE49-F238E27FC236}">
                <a16:creationId xmlns:a16="http://schemas.microsoft.com/office/drawing/2014/main" id="{DFFE71BA-5B61-471E-A08D-AFC107B11137}"/>
              </a:ext>
            </a:extLst>
          </p:cNvPr>
          <p:cNvCxnSpPr/>
          <p:nvPr/>
        </p:nvCxnSpPr>
        <p:spPr>
          <a:xfrm>
            <a:off x="7316626" y="2614666"/>
            <a:ext cx="0" cy="2906340"/>
          </a:xfrm>
          <a:prstGeom prst="line">
            <a:avLst/>
          </a:prstGeom>
          <a:ln w="28575">
            <a:solidFill>
              <a:srgbClr val="3A90A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3754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04</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grpSp>
        <p:nvGrpSpPr>
          <p:cNvPr id="35" name="组合 34">
            <a:extLst>
              <a:ext uri="{FF2B5EF4-FFF2-40B4-BE49-F238E27FC236}">
                <a16:creationId xmlns:a16="http://schemas.microsoft.com/office/drawing/2014/main" id="{F300C25D-1A23-4E95-93D9-32102B3D20A1}"/>
              </a:ext>
            </a:extLst>
          </p:cNvPr>
          <p:cNvGrpSpPr/>
          <p:nvPr/>
        </p:nvGrpSpPr>
        <p:grpSpPr>
          <a:xfrm>
            <a:off x="2325122" y="2219754"/>
            <a:ext cx="7501050" cy="3223518"/>
            <a:chOff x="1693463" y="1948303"/>
            <a:chExt cx="8764367" cy="3766419"/>
          </a:xfrm>
        </p:grpSpPr>
        <p:sp>
          <p:nvSpPr>
            <p:cNvPr id="36" name="Freeform 5">
              <a:extLst>
                <a:ext uri="{FF2B5EF4-FFF2-40B4-BE49-F238E27FC236}">
                  <a16:creationId xmlns:a16="http://schemas.microsoft.com/office/drawing/2014/main" id="{32EC0295-CB2B-4172-AEC0-41F42FAC395A}"/>
                </a:ext>
              </a:extLst>
            </p:cNvPr>
            <p:cNvSpPr>
              <a:spLocks/>
            </p:cNvSpPr>
            <p:nvPr/>
          </p:nvSpPr>
          <p:spPr bwMode="auto">
            <a:xfrm>
              <a:off x="3456444" y="2905125"/>
              <a:ext cx="5069189" cy="2809597"/>
            </a:xfrm>
            <a:custGeom>
              <a:avLst/>
              <a:gdLst>
                <a:gd name="T0" fmla="*/ 1870 w 1870"/>
                <a:gd name="T1" fmla="*/ 745 h 1035"/>
                <a:gd name="T2" fmla="*/ 1580 w 1870"/>
                <a:gd name="T3" fmla="*/ 455 h 1035"/>
                <a:gd name="T4" fmla="*/ 1504 w 1870"/>
                <a:gd name="T5" fmla="*/ 465 h 1035"/>
                <a:gd name="T6" fmla="*/ 1505 w 1870"/>
                <a:gd name="T7" fmla="*/ 455 h 1035"/>
                <a:gd name="T8" fmla="*/ 1242 w 1870"/>
                <a:gd name="T9" fmla="*/ 192 h 1035"/>
                <a:gd name="T10" fmla="*/ 1109 w 1870"/>
                <a:gd name="T11" fmla="*/ 228 h 1035"/>
                <a:gd name="T12" fmla="*/ 783 w 1870"/>
                <a:gd name="T13" fmla="*/ 0 h 1035"/>
                <a:gd name="T14" fmla="*/ 445 w 1870"/>
                <a:gd name="T15" fmla="*/ 261 h 1035"/>
                <a:gd name="T16" fmla="*/ 293 w 1870"/>
                <a:gd name="T17" fmla="*/ 445 h 1035"/>
                <a:gd name="T18" fmla="*/ 293 w 1870"/>
                <a:gd name="T19" fmla="*/ 456 h 1035"/>
                <a:gd name="T20" fmla="*/ 289 w 1870"/>
                <a:gd name="T21" fmla="*/ 456 h 1035"/>
                <a:gd name="T22" fmla="*/ 0 w 1870"/>
                <a:gd name="T23" fmla="*/ 746 h 1035"/>
                <a:gd name="T24" fmla="*/ 289 w 1870"/>
                <a:gd name="T25" fmla="*/ 1035 h 1035"/>
                <a:gd name="T26" fmla="*/ 1585 w 1870"/>
                <a:gd name="T27" fmla="*/ 1035 h 1035"/>
                <a:gd name="T28" fmla="*/ 1585 w 1870"/>
                <a:gd name="T29" fmla="*/ 1035 h 1035"/>
                <a:gd name="T30" fmla="*/ 1870 w 1870"/>
                <a:gd name="T31" fmla="*/ 745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70" h="1035">
                  <a:moveTo>
                    <a:pt x="1870" y="745"/>
                  </a:moveTo>
                  <a:cubicBezTo>
                    <a:pt x="1870" y="585"/>
                    <a:pt x="1740" y="455"/>
                    <a:pt x="1580" y="455"/>
                  </a:cubicBezTo>
                  <a:cubicBezTo>
                    <a:pt x="1554" y="455"/>
                    <a:pt x="1528" y="458"/>
                    <a:pt x="1504" y="465"/>
                  </a:cubicBezTo>
                  <a:cubicBezTo>
                    <a:pt x="1504" y="461"/>
                    <a:pt x="1505" y="458"/>
                    <a:pt x="1505" y="455"/>
                  </a:cubicBezTo>
                  <a:cubicBezTo>
                    <a:pt x="1505" y="310"/>
                    <a:pt x="1387" y="192"/>
                    <a:pt x="1242" y="192"/>
                  </a:cubicBezTo>
                  <a:cubicBezTo>
                    <a:pt x="1194" y="192"/>
                    <a:pt x="1148" y="205"/>
                    <a:pt x="1109" y="228"/>
                  </a:cubicBezTo>
                  <a:cubicBezTo>
                    <a:pt x="1060" y="95"/>
                    <a:pt x="933" y="0"/>
                    <a:pt x="783" y="0"/>
                  </a:cubicBezTo>
                  <a:cubicBezTo>
                    <a:pt x="620" y="0"/>
                    <a:pt x="484" y="111"/>
                    <a:pt x="445" y="261"/>
                  </a:cubicBezTo>
                  <a:cubicBezTo>
                    <a:pt x="359" y="277"/>
                    <a:pt x="293" y="353"/>
                    <a:pt x="293" y="445"/>
                  </a:cubicBezTo>
                  <a:cubicBezTo>
                    <a:pt x="293" y="448"/>
                    <a:pt x="293" y="452"/>
                    <a:pt x="293" y="456"/>
                  </a:cubicBezTo>
                  <a:cubicBezTo>
                    <a:pt x="292" y="456"/>
                    <a:pt x="291" y="456"/>
                    <a:pt x="289" y="456"/>
                  </a:cubicBezTo>
                  <a:cubicBezTo>
                    <a:pt x="129" y="456"/>
                    <a:pt x="0" y="585"/>
                    <a:pt x="0" y="746"/>
                  </a:cubicBezTo>
                  <a:cubicBezTo>
                    <a:pt x="0" y="906"/>
                    <a:pt x="129" y="1035"/>
                    <a:pt x="289" y="1035"/>
                  </a:cubicBezTo>
                  <a:cubicBezTo>
                    <a:pt x="1585" y="1035"/>
                    <a:pt x="1585" y="1035"/>
                    <a:pt x="1585" y="1035"/>
                  </a:cubicBezTo>
                  <a:cubicBezTo>
                    <a:pt x="1585" y="1035"/>
                    <a:pt x="1585" y="1035"/>
                    <a:pt x="1585" y="1035"/>
                  </a:cubicBezTo>
                  <a:cubicBezTo>
                    <a:pt x="1743" y="1032"/>
                    <a:pt x="1870" y="904"/>
                    <a:pt x="1870" y="745"/>
                  </a:cubicBezTo>
                  <a:close/>
                </a:path>
              </a:pathLst>
            </a:custGeom>
            <a:solidFill>
              <a:srgbClr val="3A90AE"/>
            </a:solidFill>
            <a:ln w="215900">
              <a:noFill/>
            </a:ln>
          </p:spPr>
          <p:txBody>
            <a:bodyPr vert="horz" wrap="square" lIns="91440" tIns="45720" rIns="91440" bIns="45720" numCol="1" anchor="t" anchorCtr="0" compatLnSpc="1">
              <a:prstTxWarp prst="textNoShape">
                <a:avLst/>
              </a:prstTxWarp>
            </a:bodyPr>
            <a:lstStyle/>
            <a:p>
              <a:endParaRPr lang="en-US"/>
            </a:p>
          </p:txBody>
        </p:sp>
        <p:sp>
          <p:nvSpPr>
            <p:cNvPr id="37" name="Freeform 26">
              <a:extLst>
                <a:ext uri="{FF2B5EF4-FFF2-40B4-BE49-F238E27FC236}">
                  <a16:creationId xmlns:a16="http://schemas.microsoft.com/office/drawing/2014/main" id="{77E8BC50-9355-43BB-9096-8279F96CE22C}"/>
                </a:ext>
              </a:extLst>
            </p:cNvPr>
            <p:cNvSpPr/>
            <p:nvPr/>
          </p:nvSpPr>
          <p:spPr>
            <a:xfrm rot="16927000">
              <a:off x="3428202" y="2113748"/>
              <a:ext cx="710335" cy="1609825"/>
            </a:xfrm>
            <a:custGeom>
              <a:avLst/>
              <a:gdLst>
                <a:gd name="connsiteX0" fmla="*/ 0 w 1866900"/>
                <a:gd name="connsiteY0" fmla="*/ 393737 h 412787"/>
                <a:gd name="connsiteX1" fmla="*/ 774700 w 1866900"/>
                <a:gd name="connsiteY1" fmla="*/ 37 h 412787"/>
                <a:gd name="connsiteX2" fmla="*/ 1866900 w 1866900"/>
                <a:gd name="connsiteY2" fmla="*/ 412787 h 412787"/>
                <a:gd name="connsiteX0" fmla="*/ 0 w 774700"/>
                <a:gd name="connsiteY0" fmla="*/ 393737 h 393737"/>
                <a:gd name="connsiteX1" fmla="*/ 774700 w 774700"/>
                <a:gd name="connsiteY1" fmla="*/ 37 h 393737"/>
                <a:gd name="connsiteX0" fmla="*/ 0 w 774700"/>
                <a:gd name="connsiteY0" fmla="*/ 393737 h 393737"/>
                <a:gd name="connsiteX1" fmla="*/ 774700 w 774700"/>
                <a:gd name="connsiteY1" fmla="*/ 37 h 393737"/>
                <a:gd name="connsiteX0" fmla="*/ 0 w 774700"/>
                <a:gd name="connsiteY0" fmla="*/ 393742 h 393742"/>
                <a:gd name="connsiteX1" fmla="*/ 774700 w 774700"/>
                <a:gd name="connsiteY1" fmla="*/ 42 h 393742"/>
                <a:gd name="connsiteX0" fmla="*/ 0 w 774700"/>
                <a:gd name="connsiteY0" fmla="*/ 393741 h 393741"/>
                <a:gd name="connsiteX1" fmla="*/ 774700 w 774700"/>
                <a:gd name="connsiteY1" fmla="*/ 41 h 393741"/>
                <a:gd name="connsiteX0" fmla="*/ 0 w 774700"/>
                <a:gd name="connsiteY0" fmla="*/ 393741 h 393741"/>
                <a:gd name="connsiteX1" fmla="*/ 774700 w 774700"/>
                <a:gd name="connsiteY1" fmla="*/ 41 h 393741"/>
                <a:gd name="connsiteX0" fmla="*/ 0 w 774700"/>
                <a:gd name="connsiteY0" fmla="*/ 393744 h 393744"/>
                <a:gd name="connsiteX1" fmla="*/ 774700 w 774700"/>
                <a:gd name="connsiteY1" fmla="*/ 44 h 393744"/>
                <a:gd name="connsiteX0" fmla="*/ 0 w 774700"/>
                <a:gd name="connsiteY0" fmla="*/ 393722 h 393722"/>
                <a:gd name="connsiteX1" fmla="*/ 774700 w 774700"/>
                <a:gd name="connsiteY1" fmla="*/ 22 h 393722"/>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834461"/>
                <a:gd name="connsiteY0" fmla="*/ 328673 h 328673"/>
                <a:gd name="connsiteX1" fmla="*/ 834461 w 834461"/>
                <a:gd name="connsiteY1" fmla="*/ 0 h 328673"/>
                <a:gd name="connsiteX0" fmla="*/ 0 w 834461"/>
                <a:gd name="connsiteY0" fmla="*/ 328673 h 328673"/>
                <a:gd name="connsiteX1" fmla="*/ 834461 w 834461"/>
                <a:gd name="connsiteY1" fmla="*/ 0 h 328673"/>
              </a:gdLst>
              <a:ahLst/>
              <a:cxnLst>
                <a:cxn ang="0">
                  <a:pos x="connsiteX0" y="connsiteY0"/>
                </a:cxn>
                <a:cxn ang="0">
                  <a:pos x="connsiteX1" y="connsiteY1"/>
                </a:cxn>
              </a:cxnLst>
              <a:rect l="l" t="t" r="r" b="b"/>
              <a:pathLst>
                <a:path w="834461" h="328673">
                  <a:moveTo>
                    <a:pt x="0" y="328673"/>
                  </a:moveTo>
                  <a:cubicBezTo>
                    <a:pt x="440197" y="242596"/>
                    <a:pt x="676038" y="180332"/>
                    <a:pt x="834461" y="0"/>
                  </a:cubicBezTo>
                </a:path>
              </a:pathLst>
            </a:custGeom>
            <a:ln w="50800">
              <a:solidFill>
                <a:srgbClr val="3A90AE"/>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Freeform 29">
              <a:extLst>
                <a:ext uri="{FF2B5EF4-FFF2-40B4-BE49-F238E27FC236}">
                  <a16:creationId xmlns:a16="http://schemas.microsoft.com/office/drawing/2014/main" id="{19D5EB2F-0038-451C-BB57-E66252CC60AF}"/>
                </a:ext>
              </a:extLst>
            </p:cNvPr>
            <p:cNvSpPr/>
            <p:nvPr/>
          </p:nvSpPr>
          <p:spPr>
            <a:xfrm rot="6180681" flipH="1">
              <a:off x="7105593" y="1825280"/>
              <a:ext cx="1214636" cy="2060763"/>
            </a:xfrm>
            <a:custGeom>
              <a:avLst/>
              <a:gdLst>
                <a:gd name="connsiteX0" fmla="*/ 0 w 1866900"/>
                <a:gd name="connsiteY0" fmla="*/ 393737 h 412787"/>
                <a:gd name="connsiteX1" fmla="*/ 774700 w 1866900"/>
                <a:gd name="connsiteY1" fmla="*/ 37 h 412787"/>
                <a:gd name="connsiteX2" fmla="*/ 1866900 w 1866900"/>
                <a:gd name="connsiteY2" fmla="*/ 412787 h 412787"/>
                <a:gd name="connsiteX0" fmla="*/ 0 w 774700"/>
                <a:gd name="connsiteY0" fmla="*/ 393737 h 393737"/>
                <a:gd name="connsiteX1" fmla="*/ 774700 w 774700"/>
                <a:gd name="connsiteY1" fmla="*/ 37 h 393737"/>
                <a:gd name="connsiteX0" fmla="*/ 0 w 774700"/>
                <a:gd name="connsiteY0" fmla="*/ 393737 h 393737"/>
                <a:gd name="connsiteX1" fmla="*/ 774700 w 774700"/>
                <a:gd name="connsiteY1" fmla="*/ 37 h 393737"/>
                <a:gd name="connsiteX0" fmla="*/ 0 w 774700"/>
                <a:gd name="connsiteY0" fmla="*/ 393742 h 393742"/>
                <a:gd name="connsiteX1" fmla="*/ 774700 w 774700"/>
                <a:gd name="connsiteY1" fmla="*/ 42 h 393742"/>
                <a:gd name="connsiteX0" fmla="*/ 0 w 774700"/>
                <a:gd name="connsiteY0" fmla="*/ 393741 h 393741"/>
                <a:gd name="connsiteX1" fmla="*/ 774700 w 774700"/>
                <a:gd name="connsiteY1" fmla="*/ 41 h 393741"/>
                <a:gd name="connsiteX0" fmla="*/ 0 w 774700"/>
                <a:gd name="connsiteY0" fmla="*/ 393741 h 393741"/>
                <a:gd name="connsiteX1" fmla="*/ 774700 w 774700"/>
                <a:gd name="connsiteY1" fmla="*/ 41 h 393741"/>
                <a:gd name="connsiteX0" fmla="*/ 0 w 774700"/>
                <a:gd name="connsiteY0" fmla="*/ 393744 h 393744"/>
                <a:gd name="connsiteX1" fmla="*/ 774700 w 774700"/>
                <a:gd name="connsiteY1" fmla="*/ 44 h 393744"/>
                <a:gd name="connsiteX0" fmla="*/ 0 w 774700"/>
                <a:gd name="connsiteY0" fmla="*/ 393722 h 393722"/>
                <a:gd name="connsiteX1" fmla="*/ 774700 w 774700"/>
                <a:gd name="connsiteY1" fmla="*/ 22 h 393722"/>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834461"/>
                <a:gd name="connsiteY0" fmla="*/ 328673 h 328673"/>
                <a:gd name="connsiteX1" fmla="*/ 834461 w 834461"/>
                <a:gd name="connsiteY1" fmla="*/ 0 h 328673"/>
                <a:gd name="connsiteX0" fmla="*/ 0 w 834461"/>
                <a:gd name="connsiteY0" fmla="*/ 328673 h 328673"/>
                <a:gd name="connsiteX1" fmla="*/ 834461 w 834461"/>
                <a:gd name="connsiteY1" fmla="*/ 0 h 328673"/>
              </a:gdLst>
              <a:ahLst/>
              <a:cxnLst>
                <a:cxn ang="0">
                  <a:pos x="connsiteX0" y="connsiteY0"/>
                </a:cxn>
                <a:cxn ang="0">
                  <a:pos x="connsiteX1" y="connsiteY1"/>
                </a:cxn>
              </a:cxnLst>
              <a:rect l="l" t="t" r="r" b="b"/>
              <a:pathLst>
                <a:path w="834461" h="328673">
                  <a:moveTo>
                    <a:pt x="0" y="328673"/>
                  </a:moveTo>
                  <a:cubicBezTo>
                    <a:pt x="440197" y="242596"/>
                    <a:pt x="676038" y="180332"/>
                    <a:pt x="834461" y="0"/>
                  </a:cubicBezTo>
                </a:path>
              </a:pathLst>
            </a:custGeom>
            <a:ln w="50800">
              <a:solidFill>
                <a:srgbClr val="A89DBF"/>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Freeform 32">
              <a:extLst>
                <a:ext uri="{FF2B5EF4-FFF2-40B4-BE49-F238E27FC236}">
                  <a16:creationId xmlns:a16="http://schemas.microsoft.com/office/drawing/2014/main" id="{6225F987-471D-4B97-94FE-959298171EF3}"/>
                </a:ext>
              </a:extLst>
            </p:cNvPr>
            <p:cNvSpPr/>
            <p:nvPr/>
          </p:nvSpPr>
          <p:spPr>
            <a:xfrm rot="15419319">
              <a:off x="2910331" y="4627297"/>
              <a:ext cx="142631" cy="606550"/>
            </a:xfrm>
            <a:custGeom>
              <a:avLst/>
              <a:gdLst>
                <a:gd name="connsiteX0" fmla="*/ 0 w 1866900"/>
                <a:gd name="connsiteY0" fmla="*/ 393737 h 412787"/>
                <a:gd name="connsiteX1" fmla="*/ 774700 w 1866900"/>
                <a:gd name="connsiteY1" fmla="*/ 37 h 412787"/>
                <a:gd name="connsiteX2" fmla="*/ 1866900 w 1866900"/>
                <a:gd name="connsiteY2" fmla="*/ 412787 h 412787"/>
                <a:gd name="connsiteX0" fmla="*/ 0 w 774700"/>
                <a:gd name="connsiteY0" fmla="*/ 393737 h 393737"/>
                <a:gd name="connsiteX1" fmla="*/ 774700 w 774700"/>
                <a:gd name="connsiteY1" fmla="*/ 37 h 393737"/>
                <a:gd name="connsiteX0" fmla="*/ 0 w 774700"/>
                <a:gd name="connsiteY0" fmla="*/ 393737 h 393737"/>
                <a:gd name="connsiteX1" fmla="*/ 774700 w 774700"/>
                <a:gd name="connsiteY1" fmla="*/ 37 h 393737"/>
                <a:gd name="connsiteX0" fmla="*/ 0 w 774700"/>
                <a:gd name="connsiteY0" fmla="*/ 393742 h 393742"/>
                <a:gd name="connsiteX1" fmla="*/ 774700 w 774700"/>
                <a:gd name="connsiteY1" fmla="*/ 42 h 393742"/>
                <a:gd name="connsiteX0" fmla="*/ 0 w 774700"/>
                <a:gd name="connsiteY0" fmla="*/ 393741 h 393741"/>
                <a:gd name="connsiteX1" fmla="*/ 774700 w 774700"/>
                <a:gd name="connsiteY1" fmla="*/ 41 h 393741"/>
                <a:gd name="connsiteX0" fmla="*/ 0 w 774700"/>
                <a:gd name="connsiteY0" fmla="*/ 393741 h 393741"/>
                <a:gd name="connsiteX1" fmla="*/ 774700 w 774700"/>
                <a:gd name="connsiteY1" fmla="*/ 41 h 393741"/>
                <a:gd name="connsiteX0" fmla="*/ 0 w 774700"/>
                <a:gd name="connsiteY0" fmla="*/ 393744 h 393744"/>
                <a:gd name="connsiteX1" fmla="*/ 774700 w 774700"/>
                <a:gd name="connsiteY1" fmla="*/ 44 h 393744"/>
                <a:gd name="connsiteX0" fmla="*/ 0 w 774700"/>
                <a:gd name="connsiteY0" fmla="*/ 393722 h 393722"/>
                <a:gd name="connsiteX1" fmla="*/ 774700 w 774700"/>
                <a:gd name="connsiteY1" fmla="*/ 22 h 393722"/>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834461"/>
                <a:gd name="connsiteY0" fmla="*/ 328673 h 328673"/>
                <a:gd name="connsiteX1" fmla="*/ 834461 w 834461"/>
                <a:gd name="connsiteY1" fmla="*/ 0 h 328673"/>
                <a:gd name="connsiteX0" fmla="*/ 0 w 834461"/>
                <a:gd name="connsiteY0" fmla="*/ 328673 h 328673"/>
                <a:gd name="connsiteX1" fmla="*/ 834461 w 834461"/>
                <a:gd name="connsiteY1" fmla="*/ 0 h 328673"/>
              </a:gdLst>
              <a:ahLst/>
              <a:cxnLst>
                <a:cxn ang="0">
                  <a:pos x="connsiteX0" y="connsiteY0"/>
                </a:cxn>
                <a:cxn ang="0">
                  <a:pos x="connsiteX1" y="connsiteY1"/>
                </a:cxn>
              </a:cxnLst>
              <a:rect l="l" t="t" r="r" b="b"/>
              <a:pathLst>
                <a:path w="834461" h="328673">
                  <a:moveTo>
                    <a:pt x="0" y="328673"/>
                  </a:moveTo>
                  <a:cubicBezTo>
                    <a:pt x="440197" y="242596"/>
                    <a:pt x="676038" y="180332"/>
                    <a:pt x="834461" y="0"/>
                  </a:cubicBezTo>
                </a:path>
              </a:pathLst>
            </a:custGeom>
            <a:ln w="50800">
              <a:solidFill>
                <a:srgbClr val="A89DBF"/>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Freeform 33">
              <a:extLst>
                <a:ext uri="{FF2B5EF4-FFF2-40B4-BE49-F238E27FC236}">
                  <a16:creationId xmlns:a16="http://schemas.microsoft.com/office/drawing/2014/main" id="{D77AB515-C5A4-403C-BD52-22F35C8847D7}"/>
                </a:ext>
              </a:extLst>
            </p:cNvPr>
            <p:cNvSpPr/>
            <p:nvPr/>
          </p:nvSpPr>
          <p:spPr>
            <a:xfrm rot="15419319" flipH="1" flipV="1">
              <a:off x="9011944" y="4614596"/>
              <a:ext cx="118766" cy="669339"/>
            </a:xfrm>
            <a:custGeom>
              <a:avLst/>
              <a:gdLst>
                <a:gd name="connsiteX0" fmla="*/ 0 w 1866900"/>
                <a:gd name="connsiteY0" fmla="*/ 393737 h 412787"/>
                <a:gd name="connsiteX1" fmla="*/ 774700 w 1866900"/>
                <a:gd name="connsiteY1" fmla="*/ 37 h 412787"/>
                <a:gd name="connsiteX2" fmla="*/ 1866900 w 1866900"/>
                <a:gd name="connsiteY2" fmla="*/ 412787 h 412787"/>
                <a:gd name="connsiteX0" fmla="*/ 0 w 774700"/>
                <a:gd name="connsiteY0" fmla="*/ 393737 h 393737"/>
                <a:gd name="connsiteX1" fmla="*/ 774700 w 774700"/>
                <a:gd name="connsiteY1" fmla="*/ 37 h 393737"/>
                <a:gd name="connsiteX0" fmla="*/ 0 w 774700"/>
                <a:gd name="connsiteY0" fmla="*/ 393737 h 393737"/>
                <a:gd name="connsiteX1" fmla="*/ 774700 w 774700"/>
                <a:gd name="connsiteY1" fmla="*/ 37 h 393737"/>
                <a:gd name="connsiteX0" fmla="*/ 0 w 774700"/>
                <a:gd name="connsiteY0" fmla="*/ 393742 h 393742"/>
                <a:gd name="connsiteX1" fmla="*/ 774700 w 774700"/>
                <a:gd name="connsiteY1" fmla="*/ 42 h 393742"/>
                <a:gd name="connsiteX0" fmla="*/ 0 w 774700"/>
                <a:gd name="connsiteY0" fmla="*/ 393741 h 393741"/>
                <a:gd name="connsiteX1" fmla="*/ 774700 w 774700"/>
                <a:gd name="connsiteY1" fmla="*/ 41 h 393741"/>
                <a:gd name="connsiteX0" fmla="*/ 0 w 774700"/>
                <a:gd name="connsiteY0" fmla="*/ 393741 h 393741"/>
                <a:gd name="connsiteX1" fmla="*/ 774700 w 774700"/>
                <a:gd name="connsiteY1" fmla="*/ 41 h 393741"/>
                <a:gd name="connsiteX0" fmla="*/ 0 w 774700"/>
                <a:gd name="connsiteY0" fmla="*/ 393744 h 393744"/>
                <a:gd name="connsiteX1" fmla="*/ 774700 w 774700"/>
                <a:gd name="connsiteY1" fmla="*/ 44 h 393744"/>
                <a:gd name="connsiteX0" fmla="*/ 0 w 774700"/>
                <a:gd name="connsiteY0" fmla="*/ 393722 h 393722"/>
                <a:gd name="connsiteX1" fmla="*/ 774700 w 774700"/>
                <a:gd name="connsiteY1" fmla="*/ 22 h 393722"/>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774700"/>
                <a:gd name="connsiteY0" fmla="*/ 393700 h 393700"/>
                <a:gd name="connsiteX1" fmla="*/ 774700 w 774700"/>
                <a:gd name="connsiteY1" fmla="*/ 0 h 393700"/>
                <a:gd name="connsiteX0" fmla="*/ 0 w 834461"/>
                <a:gd name="connsiteY0" fmla="*/ 328673 h 328673"/>
                <a:gd name="connsiteX1" fmla="*/ 834461 w 834461"/>
                <a:gd name="connsiteY1" fmla="*/ 0 h 328673"/>
                <a:gd name="connsiteX0" fmla="*/ 0 w 834461"/>
                <a:gd name="connsiteY0" fmla="*/ 328673 h 328673"/>
                <a:gd name="connsiteX1" fmla="*/ 834461 w 834461"/>
                <a:gd name="connsiteY1" fmla="*/ 0 h 328673"/>
              </a:gdLst>
              <a:ahLst/>
              <a:cxnLst>
                <a:cxn ang="0">
                  <a:pos x="connsiteX0" y="connsiteY0"/>
                </a:cxn>
                <a:cxn ang="0">
                  <a:pos x="connsiteX1" y="connsiteY1"/>
                </a:cxn>
              </a:cxnLst>
              <a:rect l="l" t="t" r="r" b="b"/>
              <a:pathLst>
                <a:path w="834461" h="328673">
                  <a:moveTo>
                    <a:pt x="0" y="328673"/>
                  </a:moveTo>
                  <a:cubicBezTo>
                    <a:pt x="440197" y="242596"/>
                    <a:pt x="676038" y="180332"/>
                    <a:pt x="834461" y="0"/>
                  </a:cubicBezTo>
                </a:path>
              </a:pathLst>
            </a:custGeom>
            <a:ln w="50800">
              <a:solidFill>
                <a:srgbClr val="3A90AE"/>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Oval 35">
              <a:extLst>
                <a:ext uri="{FF2B5EF4-FFF2-40B4-BE49-F238E27FC236}">
                  <a16:creationId xmlns:a16="http://schemas.microsoft.com/office/drawing/2014/main" id="{4AE04E9D-2F74-4734-BD47-4D480CFD48D0}"/>
                </a:ext>
              </a:extLst>
            </p:cNvPr>
            <p:cNvSpPr>
              <a:spLocks noChangeAspect="1"/>
            </p:cNvSpPr>
            <p:nvPr/>
          </p:nvSpPr>
          <p:spPr>
            <a:xfrm>
              <a:off x="2076160" y="1948303"/>
              <a:ext cx="868969" cy="8689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36">
              <a:extLst>
                <a:ext uri="{FF2B5EF4-FFF2-40B4-BE49-F238E27FC236}">
                  <a16:creationId xmlns:a16="http://schemas.microsoft.com/office/drawing/2014/main" id="{E9FE70E9-3E8E-48A1-BD82-94531FF40D72}"/>
                </a:ext>
              </a:extLst>
            </p:cNvPr>
            <p:cNvSpPr>
              <a:spLocks noChangeAspect="1"/>
            </p:cNvSpPr>
            <p:nvPr/>
          </p:nvSpPr>
          <p:spPr>
            <a:xfrm>
              <a:off x="2143949" y="2016092"/>
              <a:ext cx="733389" cy="733389"/>
            </a:xfrm>
            <a:prstGeom prst="ellipse">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38">
              <a:extLst>
                <a:ext uri="{FF2B5EF4-FFF2-40B4-BE49-F238E27FC236}">
                  <a16:creationId xmlns:a16="http://schemas.microsoft.com/office/drawing/2014/main" id="{189E33D4-C503-44AB-9909-987A2E3D41BB}"/>
                </a:ext>
              </a:extLst>
            </p:cNvPr>
            <p:cNvSpPr>
              <a:spLocks noChangeAspect="1"/>
            </p:cNvSpPr>
            <p:nvPr/>
          </p:nvSpPr>
          <p:spPr>
            <a:xfrm>
              <a:off x="1693463" y="4417166"/>
              <a:ext cx="868969" cy="868969"/>
            </a:xfrm>
            <a:prstGeom prst="ellipse">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41">
              <a:extLst>
                <a:ext uri="{FF2B5EF4-FFF2-40B4-BE49-F238E27FC236}">
                  <a16:creationId xmlns:a16="http://schemas.microsoft.com/office/drawing/2014/main" id="{5388A4A7-4304-4D0E-A4EE-15C82FF1420C}"/>
                </a:ext>
              </a:extLst>
            </p:cNvPr>
            <p:cNvSpPr>
              <a:spLocks noChangeAspect="1"/>
            </p:cNvSpPr>
            <p:nvPr/>
          </p:nvSpPr>
          <p:spPr>
            <a:xfrm>
              <a:off x="9016283" y="1948303"/>
              <a:ext cx="868969" cy="8689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2">
              <a:extLst>
                <a:ext uri="{FF2B5EF4-FFF2-40B4-BE49-F238E27FC236}">
                  <a16:creationId xmlns:a16="http://schemas.microsoft.com/office/drawing/2014/main" id="{FDE456BD-2474-49BB-8480-2D3FB7BD99C6}"/>
                </a:ext>
              </a:extLst>
            </p:cNvPr>
            <p:cNvSpPr>
              <a:spLocks noChangeAspect="1"/>
            </p:cNvSpPr>
            <p:nvPr/>
          </p:nvSpPr>
          <p:spPr>
            <a:xfrm>
              <a:off x="9084072" y="2016092"/>
              <a:ext cx="733389" cy="733389"/>
            </a:xfrm>
            <a:prstGeom prst="ellipse">
              <a:avLst/>
            </a:prstGeom>
            <a:solidFill>
              <a:srgbClr val="A89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4">
              <a:extLst>
                <a:ext uri="{FF2B5EF4-FFF2-40B4-BE49-F238E27FC236}">
                  <a16:creationId xmlns:a16="http://schemas.microsoft.com/office/drawing/2014/main" id="{60BEFC1A-2090-43E5-9CDC-70AEB594A3AD}"/>
                </a:ext>
              </a:extLst>
            </p:cNvPr>
            <p:cNvSpPr>
              <a:spLocks noChangeAspect="1"/>
            </p:cNvSpPr>
            <p:nvPr/>
          </p:nvSpPr>
          <p:spPr>
            <a:xfrm>
              <a:off x="9588861" y="4395254"/>
              <a:ext cx="868969" cy="8689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5">
              <a:extLst>
                <a:ext uri="{FF2B5EF4-FFF2-40B4-BE49-F238E27FC236}">
                  <a16:creationId xmlns:a16="http://schemas.microsoft.com/office/drawing/2014/main" id="{65918049-2793-4972-9D14-89B75A4B51B4}"/>
                </a:ext>
              </a:extLst>
            </p:cNvPr>
            <p:cNvSpPr>
              <a:spLocks noChangeAspect="1"/>
            </p:cNvSpPr>
            <p:nvPr/>
          </p:nvSpPr>
          <p:spPr>
            <a:xfrm>
              <a:off x="9656650" y="4463043"/>
              <a:ext cx="733389" cy="733389"/>
            </a:xfrm>
            <a:prstGeom prst="ellipse">
              <a:avLst/>
            </a:prstGeom>
            <a:solidFill>
              <a:srgbClr val="3A9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文本框 47">
              <a:extLst>
                <a:ext uri="{FF2B5EF4-FFF2-40B4-BE49-F238E27FC236}">
                  <a16:creationId xmlns:a16="http://schemas.microsoft.com/office/drawing/2014/main" id="{310420CD-8FDA-46DF-AA1B-951C5C96CD3D}"/>
                </a:ext>
              </a:extLst>
            </p:cNvPr>
            <p:cNvSpPr txBox="1"/>
            <p:nvPr/>
          </p:nvSpPr>
          <p:spPr>
            <a:xfrm>
              <a:off x="5028292" y="4309923"/>
              <a:ext cx="1925491" cy="584775"/>
            </a:xfrm>
            <a:prstGeom prst="rect">
              <a:avLst/>
            </a:prstGeom>
            <a:noFill/>
          </p:spPr>
          <p:txBody>
            <a:bodyPr wrap="square" rtlCol="0">
              <a:spAutoFit/>
            </a:bodyPr>
            <a:lstStyle/>
            <a:p>
              <a:pPr algn="ctr"/>
              <a:r>
                <a:rPr lang="en-US" altLang="zh-CN" sz="3200" dirty="0">
                  <a:solidFill>
                    <a:schemeClr val="bg1"/>
                  </a:solidFill>
                </a:rPr>
                <a:t>Add title</a:t>
              </a:r>
              <a:endParaRPr lang="zh-CN" altLang="en-US" sz="3200" dirty="0">
                <a:solidFill>
                  <a:schemeClr val="bg1"/>
                </a:solidFill>
              </a:endParaRPr>
            </a:p>
          </p:txBody>
        </p:sp>
      </p:grpSp>
      <p:sp>
        <p:nvSpPr>
          <p:cNvPr id="49" name="Footer Placeholder 3">
            <a:extLst>
              <a:ext uri="{FF2B5EF4-FFF2-40B4-BE49-F238E27FC236}">
                <a16:creationId xmlns:a16="http://schemas.microsoft.com/office/drawing/2014/main" id="{F1514B7A-B047-44EC-AF9D-77A46A9AFE7A}"/>
              </a:ext>
            </a:extLst>
          </p:cNvPr>
          <p:cNvSpPr txBox="1">
            <a:spLocks/>
          </p:cNvSpPr>
          <p:nvPr/>
        </p:nvSpPr>
        <p:spPr>
          <a:xfrm>
            <a:off x="2584163" y="2453596"/>
            <a:ext cx="880698" cy="219398"/>
          </a:xfrm>
          <a:prstGeom prst="rect">
            <a:avLst/>
          </a:prstGeom>
          <a:noFill/>
        </p:spPr>
        <p:txBody>
          <a:bodyPr wrap="square" lIns="0" tIns="0" rIns="0" bIns="0" rtlCol="0">
            <a:spAutoFit/>
          </a:bodyPr>
          <a:lstStyle>
            <a:defPPr>
              <a:defRPr lang="en-US"/>
            </a:defPPr>
            <a:lvl1pPr algn="ctr">
              <a:defRPr sz="2000" b="1">
                <a:solidFill>
                  <a:schemeClr val="accent1">
                    <a:lumMod val="75000"/>
                  </a:schemeClr>
                </a:solidFill>
                <a:effectLst>
                  <a:outerShdw blurRad="38100" algn="ctr" rotWithShape="0">
                    <a:prstClr val="black">
                      <a:alpha val="15000"/>
                    </a:prstClr>
                  </a:outerShdw>
                </a:effectLst>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tLang="zh-CN" sz="1800" b="0" dirty="0">
                <a:solidFill>
                  <a:schemeClr val="bg1"/>
                </a:solidFill>
                <a:latin typeface="Arial" panose="020B0604020202020204" pitchFamily="34" charset="0"/>
                <a:cs typeface="Arial" panose="020B0604020202020204" pitchFamily="34" charset="0"/>
              </a:rPr>
              <a:t>text</a:t>
            </a:r>
            <a:endParaRPr lang="lv-LV" altLang="zh-CN" sz="1800" b="0" dirty="0">
              <a:solidFill>
                <a:schemeClr val="bg1"/>
              </a:solidFill>
              <a:latin typeface="Arial" panose="020B0604020202020204" pitchFamily="34" charset="0"/>
              <a:cs typeface="Arial" panose="020B0604020202020204" pitchFamily="34" charset="0"/>
            </a:endParaRPr>
          </a:p>
        </p:txBody>
      </p:sp>
      <p:sp>
        <p:nvSpPr>
          <p:cNvPr id="50" name="Footer Placeholder 3">
            <a:extLst>
              <a:ext uri="{FF2B5EF4-FFF2-40B4-BE49-F238E27FC236}">
                <a16:creationId xmlns:a16="http://schemas.microsoft.com/office/drawing/2014/main" id="{376F16FE-15A2-4446-B9A5-9D5EF24A9936}"/>
              </a:ext>
            </a:extLst>
          </p:cNvPr>
          <p:cNvSpPr txBox="1">
            <a:spLocks/>
          </p:cNvSpPr>
          <p:nvPr/>
        </p:nvSpPr>
        <p:spPr>
          <a:xfrm>
            <a:off x="8523920" y="2453596"/>
            <a:ext cx="880698" cy="219398"/>
          </a:xfrm>
          <a:prstGeom prst="rect">
            <a:avLst/>
          </a:prstGeom>
          <a:noFill/>
        </p:spPr>
        <p:txBody>
          <a:bodyPr wrap="square" lIns="0" tIns="0" rIns="0" bIns="0" rtlCol="0">
            <a:spAutoFit/>
          </a:bodyPr>
          <a:lstStyle>
            <a:defPPr>
              <a:defRPr lang="en-US"/>
            </a:defPPr>
            <a:lvl1pPr algn="ctr">
              <a:defRPr sz="2000" b="1">
                <a:solidFill>
                  <a:schemeClr val="accent1">
                    <a:lumMod val="75000"/>
                  </a:schemeClr>
                </a:solidFill>
                <a:effectLst>
                  <a:outerShdw blurRad="38100" algn="ctr" rotWithShape="0">
                    <a:prstClr val="black">
                      <a:alpha val="15000"/>
                    </a:prstClr>
                  </a:outerShdw>
                </a:effectLst>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tLang="zh-CN" sz="1800" b="0" dirty="0">
                <a:solidFill>
                  <a:schemeClr val="bg1"/>
                </a:solidFill>
                <a:latin typeface="Arial" panose="020B0604020202020204" pitchFamily="34" charset="0"/>
                <a:cs typeface="Arial" panose="020B0604020202020204" pitchFamily="34" charset="0"/>
              </a:rPr>
              <a:t>text</a:t>
            </a:r>
            <a:endParaRPr lang="lv-LV" altLang="zh-CN" sz="1800" b="0" dirty="0">
              <a:solidFill>
                <a:schemeClr val="bg1"/>
              </a:solidFill>
              <a:latin typeface="Arial" panose="020B0604020202020204" pitchFamily="34" charset="0"/>
              <a:cs typeface="Arial" panose="020B0604020202020204" pitchFamily="34" charset="0"/>
            </a:endParaRPr>
          </a:p>
        </p:txBody>
      </p:sp>
      <p:sp>
        <p:nvSpPr>
          <p:cNvPr id="51" name="Footer Placeholder 3">
            <a:extLst>
              <a:ext uri="{FF2B5EF4-FFF2-40B4-BE49-F238E27FC236}">
                <a16:creationId xmlns:a16="http://schemas.microsoft.com/office/drawing/2014/main" id="{5FBBCE0D-069B-4239-B39C-8E3F7EBC4692}"/>
              </a:ext>
            </a:extLst>
          </p:cNvPr>
          <p:cNvSpPr txBox="1">
            <a:spLocks/>
          </p:cNvSpPr>
          <p:nvPr/>
        </p:nvSpPr>
        <p:spPr>
          <a:xfrm>
            <a:off x="9013965" y="4544544"/>
            <a:ext cx="880698" cy="219398"/>
          </a:xfrm>
          <a:prstGeom prst="rect">
            <a:avLst/>
          </a:prstGeom>
          <a:noFill/>
        </p:spPr>
        <p:txBody>
          <a:bodyPr wrap="square" lIns="0" tIns="0" rIns="0" bIns="0" rtlCol="0">
            <a:spAutoFit/>
          </a:bodyPr>
          <a:lstStyle>
            <a:defPPr>
              <a:defRPr lang="en-US"/>
            </a:defPPr>
            <a:lvl1pPr algn="ctr">
              <a:defRPr sz="2000" b="1">
                <a:solidFill>
                  <a:schemeClr val="accent1">
                    <a:lumMod val="75000"/>
                  </a:schemeClr>
                </a:solidFill>
                <a:effectLst>
                  <a:outerShdw blurRad="38100" algn="ctr" rotWithShape="0">
                    <a:prstClr val="black">
                      <a:alpha val="15000"/>
                    </a:prstClr>
                  </a:outerShdw>
                </a:effectLst>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tLang="zh-CN" sz="1800" b="0" dirty="0">
                <a:solidFill>
                  <a:schemeClr val="bg1"/>
                </a:solidFill>
                <a:latin typeface="Arial" panose="020B0604020202020204" pitchFamily="34" charset="0"/>
                <a:cs typeface="Arial" panose="020B0604020202020204" pitchFamily="34" charset="0"/>
              </a:rPr>
              <a:t>text</a:t>
            </a:r>
            <a:endParaRPr lang="lv-LV" altLang="zh-CN" sz="1800" b="0" dirty="0">
              <a:solidFill>
                <a:schemeClr val="bg1"/>
              </a:solidFill>
              <a:latin typeface="Arial" panose="020B0604020202020204" pitchFamily="34" charset="0"/>
              <a:cs typeface="Arial" panose="020B0604020202020204" pitchFamily="34" charset="0"/>
            </a:endParaRPr>
          </a:p>
        </p:txBody>
      </p:sp>
      <p:sp>
        <p:nvSpPr>
          <p:cNvPr id="52" name="Footer Placeholder 3">
            <a:extLst>
              <a:ext uri="{FF2B5EF4-FFF2-40B4-BE49-F238E27FC236}">
                <a16:creationId xmlns:a16="http://schemas.microsoft.com/office/drawing/2014/main" id="{5011F74A-A2E6-414E-A5EC-4E560168831F}"/>
              </a:ext>
            </a:extLst>
          </p:cNvPr>
          <p:cNvSpPr txBox="1">
            <a:spLocks/>
          </p:cNvSpPr>
          <p:nvPr/>
        </p:nvSpPr>
        <p:spPr>
          <a:xfrm>
            <a:off x="2234213" y="4544544"/>
            <a:ext cx="880698" cy="219398"/>
          </a:xfrm>
          <a:prstGeom prst="rect">
            <a:avLst/>
          </a:prstGeom>
          <a:noFill/>
        </p:spPr>
        <p:txBody>
          <a:bodyPr wrap="square" lIns="0" tIns="0" rIns="0" bIns="0" rtlCol="0">
            <a:spAutoFit/>
          </a:bodyPr>
          <a:lstStyle>
            <a:defPPr>
              <a:defRPr lang="en-US"/>
            </a:defPPr>
            <a:lvl1pPr algn="ctr">
              <a:defRPr sz="2000" b="1">
                <a:solidFill>
                  <a:schemeClr val="accent1">
                    <a:lumMod val="75000"/>
                  </a:schemeClr>
                </a:solidFill>
                <a:effectLst>
                  <a:outerShdw blurRad="38100" algn="ctr" rotWithShape="0">
                    <a:prstClr val="black">
                      <a:alpha val="15000"/>
                    </a:prstClr>
                  </a:outerShdw>
                </a:effectLst>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tLang="zh-CN" sz="1800" b="0" dirty="0">
                <a:solidFill>
                  <a:schemeClr val="bg1"/>
                </a:solidFill>
                <a:latin typeface="Arial" panose="020B0604020202020204" pitchFamily="34" charset="0"/>
                <a:cs typeface="Arial" panose="020B0604020202020204" pitchFamily="34" charset="0"/>
              </a:rPr>
              <a:t>text</a:t>
            </a:r>
            <a:endParaRPr lang="lv-LV" altLang="zh-CN" sz="1800" b="0" dirty="0">
              <a:solidFill>
                <a:schemeClr val="bg1"/>
              </a:solidFill>
              <a:latin typeface="Arial" panose="020B0604020202020204" pitchFamily="34" charset="0"/>
              <a:cs typeface="Arial" panose="020B0604020202020204" pitchFamily="34" charset="0"/>
            </a:endParaRPr>
          </a:p>
        </p:txBody>
      </p:sp>
      <p:sp>
        <p:nvSpPr>
          <p:cNvPr id="53" name="文本框 52">
            <a:extLst>
              <a:ext uri="{FF2B5EF4-FFF2-40B4-BE49-F238E27FC236}">
                <a16:creationId xmlns:a16="http://schemas.microsoft.com/office/drawing/2014/main" id="{75B45718-497A-4C28-8D6B-500ACC7C865E}"/>
              </a:ext>
            </a:extLst>
          </p:cNvPr>
          <p:cNvSpPr txBox="1"/>
          <p:nvPr/>
        </p:nvSpPr>
        <p:spPr>
          <a:xfrm>
            <a:off x="8650430" y="3242447"/>
            <a:ext cx="2361421"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4" name="文本框 53">
            <a:extLst>
              <a:ext uri="{FF2B5EF4-FFF2-40B4-BE49-F238E27FC236}">
                <a16:creationId xmlns:a16="http://schemas.microsoft.com/office/drawing/2014/main" id="{62618368-793D-4C03-BED4-4108365D133E}"/>
              </a:ext>
            </a:extLst>
          </p:cNvPr>
          <p:cNvSpPr txBox="1"/>
          <p:nvPr/>
        </p:nvSpPr>
        <p:spPr>
          <a:xfrm>
            <a:off x="8650431" y="2958748"/>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55" name="文本框 54">
            <a:extLst>
              <a:ext uri="{FF2B5EF4-FFF2-40B4-BE49-F238E27FC236}">
                <a16:creationId xmlns:a16="http://schemas.microsoft.com/office/drawing/2014/main" id="{D4852318-4A16-4A75-A135-C959283AFF52}"/>
              </a:ext>
            </a:extLst>
          </p:cNvPr>
          <p:cNvSpPr txBox="1"/>
          <p:nvPr/>
        </p:nvSpPr>
        <p:spPr>
          <a:xfrm>
            <a:off x="8930041" y="5330941"/>
            <a:ext cx="2361421"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6" name="文本框 55">
            <a:extLst>
              <a:ext uri="{FF2B5EF4-FFF2-40B4-BE49-F238E27FC236}">
                <a16:creationId xmlns:a16="http://schemas.microsoft.com/office/drawing/2014/main" id="{D370CDE2-1B31-4C35-ACB5-C8EBD7D99C1F}"/>
              </a:ext>
            </a:extLst>
          </p:cNvPr>
          <p:cNvSpPr txBox="1"/>
          <p:nvPr/>
        </p:nvSpPr>
        <p:spPr>
          <a:xfrm>
            <a:off x="8930042" y="5047242"/>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57" name="文本框 56">
            <a:extLst>
              <a:ext uri="{FF2B5EF4-FFF2-40B4-BE49-F238E27FC236}">
                <a16:creationId xmlns:a16="http://schemas.microsoft.com/office/drawing/2014/main" id="{54E703E7-8D1B-4D68-837B-B22C01B33B65}"/>
              </a:ext>
            </a:extLst>
          </p:cNvPr>
          <p:cNvSpPr txBox="1"/>
          <p:nvPr/>
        </p:nvSpPr>
        <p:spPr>
          <a:xfrm>
            <a:off x="824081" y="5330941"/>
            <a:ext cx="2343266"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8" name="文本框 57">
            <a:extLst>
              <a:ext uri="{FF2B5EF4-FFF2-40B4-BE49-F238E27FC236}">
                <a16:creationId xmlns:a16="http://schemas.microsoft.com/office/drawing/2014/main" id="{D17007BC-90BE-4A14-91DE-F079970D10A8}"/>
              </a:ext>
            </a:extLst>
          </p:cNvPr>
          <p:cNvSpPr txBox="1"/>
          <p:nvPr/>
        </p:nvSpPr>
        <p:spPr>
          <a:xfrm>
            <a:off x="1807598" y="5047242"/>
            <a:ext cx="1359748"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59" name="文本框 58">
            <a:extLst>
              <a:ext uri="{FF2B5EF4-FFF2-40B4-BE49-F238E27FC236}">
                <a16:creationId xmlns:a16="http://schemas.microsoft.com/office/drawing/2014/main" id="{B9872792-2BEB-4C18-9D7C-39636DE57D73}"/>
              </a:ext>
            </a:extLst>
          </p:cNvPr>
          <p:cNvSpPr txBox="1"/>
          <p:nvPr/>
        </p:nvSpPr>
        <p:spPr>
          <a:xfrm>
            <a:off x="1094750" y="3268226"/>
            <a:ext cx="2343266"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60" name="文本框 59">
            <a:extLst>
              <a:ext uri="{FF2B5EF4-FFF2-40B4-BE49-F238E27FC236}">
                <a16:creationId xmlns:a16="http://schemas.microsoft.com/office/drawing/2014/main" id="{29AC1408-E740-4470-BC52-27BB8CB5C15E}"/>
              </a:ext>
            </a:extLst>
          </p:cNvPr>
          <p:cNvSpPr txBox="1"/>
          <p:nvPr/>
        </p:nvSpPr>
        <p:spPr>
          <a:xfrm>
            <a:off x="2078267" y="2984527"/>
            <a:ext cx="1359748"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1186680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3CB35A5-4A7F-43C4-9B3C-EE69D8CF6ACE}"/>
              </a:ext>
            </a:extLst>
          </p:cNvPr>
          <p:cNvPicPr>
            <a:picLocks noChangeAspect="1"/>
          </p:cNvPicPr>
          <p:nvPr/>
        </p:nvPicPr>
        <p:blipFill rotWithShape="1">
          <a:blip r:embed="rId2">
            <a:extLst>
              <a:ext uri="{28A0092B-C50C-407E-A947-70E740481C1C}">
                <a14:useLocalDpi xmlns:a14="http://schemas.microsoft.com/office/drawing/2010/main" val="0"/>
              </a:ext>
            </a:extLst>
          </a:blip>
          <a:srcRect l="36056" r="3762"/>
          <a:stretch/>
        </p:blipFill>
        <p:spPr>
          <a:xfrm>
            <a:off x="0" y="0"/>
            <a:ext cx="12192000" cy="6858000"/>
          </a:xfrm>
          <a:prstGeom prst="rect">
            <a:avLst/>
          </a:prstGeom>
        </p:spPr>
      </p:pic>
      <p:sp>
        <p:nvSpPr>
          <p:cNvPr id="11" name="矩形 10">
            <a:extLst>
              <a:ext uri="{FF2B5EF4-FFF2-40B4-BE49-F238E27FC236}">
                <a16:creationId xmlns:a16="http://schemas.microsoft.com/office/drawing/2014/main" id="{AD59070E-0B32-430B-AAA0-DCF060B53F80}"/>
              </a:ext>
            </a:extLst>
          </p:cNvPr>
          <p:cNvSpPr/>
          <p:nvPr/>
        </p:nvSpPr>
        <p:spPr>
          <a:xfrm>
            <a:off x="2380401" y="3011834"/>
            <a:ext cx="2646878" cy="834331"/>
          </a:xfrm>
          <a:prstGeom prst="rect">
            <a:avLst/>
          </a:prstGeom>
        </p:spPr>
        <p:txBody>
          <a:bodyPr wrap="none">
            <a:spAutoFit/>
          </a:bodyPr>
          <a:lstStyle/>
          <a:p>
            <a:pPr>
              <a:lnSpc>
                <a:spcPct val="175000"/>
              </a:lnSpc>
            </a:pPr>
            <a:r>
              <a:rPr lang="zh-CN" altLang="en-US" sz="3200" dirty="0">
                <a:solidFill>
                  <a:srgbClr val="3A90AE"/>
                </a:solidFill>
                <a:latin typeface="方正宋刻本秀楷简体" panose="02000000000000000000" pitchFamily="2" charset="-122"/>
                <a:ea typeface="方正宋刻本秀楷简体" panose="02000000000000000000" pitchFamily="2" charset="-122"/>
              </a:rPr>
              <a:t>此处添加标题</a:t>
            </a:r>
          </a:p>
        </p:txBody>
      </p:sp>
      <p:sp>
        <p:nvSpPr>
          <p:cNvPr id="12" name="文本框 11">
            <a:extLst>
              <a:ext uri="{FF2B5EF4-FFF2-40B4-BE49-F238E27FC236}">
                <a16:creationId xmlns:a16="http://schemas.microsoft.com/office/drawing/2014/main" id="{32D1891D-D694-4457-A555-D2917AD8B6F8}"/>
              </a:ext>
            </a:extLst>
          </p:cNvPr>
          <p:cNvSpPr txBox="1"/>
          <p:nvPr/>
        </p:nvSpPr>
        <p:spPr>
          <a:xfrm>
            <a:off x="2380401" y="3813054"/>
            <a:ext cx="3249114"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3A90AE"/>
                </a:solidFill>
                <a:latin typeface="华文细黑" panose="02010600040101010101" pitchFamily="2" charset="-122"/>
                <a:ea typeface="华文细黑" panose="02010600040101010101" pitchFamily="2" charset="-122"/>
                <a:cs typeface="Arial" panose="020B0604020202020204" pitchFamily="34" charset="0"/>
              </a:rPr>
              <a:t>Add your title here</a:t>
            </a:r>
          </a:p>
        </p:txBody>
      </p:sp>
      <p:sp>
        <p:nvSpPr>
          <p:cNvPr id="13" name="文本框 12">
            <a:extLst>
              <a:ext uri="{FF2B5EF4-FFF2-40B4-BE49-F238E27FC236}">
                <a16:creationId xmlns:a16="http://schemas.microsoft.com/office/drawing/2014/main" id="{A243CD3F-93B9-488A-9388-EDE35D46346A}"/>
              </a:ext>
            </a:extLst>
          </p:cNvPr>
          <p:cNvSpPr txBox="1"/>
          <p:nvPr/>
        </p:nvSpPr>
        <p:spPr>
          <a:xfrm>
            <a:off x="1088820" y="2268592"/>
            <a:ext cx="1582890" cy="1569660"/>
          </a:xfrm>
          <a:prstGeom prst="rect">
            <a:avLst/>
          </a:prstGeom>
          <a:noFill/>
        </p:spPr>
        <p:txBody>
          <a:bodyPr wrap="square" rtlCol="0">
            <a:spAutoFit/>
          </a:bodyPr>
          <a:lstStyle/>
          <a:p>
            <a:r>
              <a:rPr lang="en-US" altLang="zh-CN" sz="9600" dirty="0">
                <a:solidFill>
                  <a:srgbClr val="3A90AE"/>
                </a:solidFill>
                <a:latin typeface="方正宋刻本秀楷简体" panose="02000000000000000000" pitchFamily="2" charset="-122"/>
                <a:ea typeface="方正宋刻本秀楷简体" panose="02000000000000000000" pitchFamily="2" charset="-122"/>
              </a:rPr>
              <a:t>05</a:t>
            </a:r>
            <a:endParaRPr lang="zh-CN" altLang="en-US" sz="9600" dirty="0">
              <a:solidFill>
                <a:srgbClr val="3A90AE"/>
              </a:solidFill>
              <a:latin typeface="方正宋刻本秀楷简体" panose="02000000000000000000" pitchFamily="2" charset="-122"/>
              <a:ea typeface="方正宋刻本秀楷简体" panose="02000000000000000000" pitchFamily="2" charset="-122"/>
            </a:endParaRPr>
          </a:p>
        </p:txBody>
      </p:sp>
      <p:cxnSp>
        <p:nvCxnSpPr>
          <p:cNvPr id="14" name="直接连接符 13">
            <a:extLst>
              <a:ext uri="{FF2B5EF4-FFF2-40B4-BE49-F238E27FC236}">
                <a16:creationId xmlns:a16="http://schemas.microsoft.com/office/drawing/2014/main" id="{44996A0A-19BC-41B4-93B6-E89DD6C9D71E}"/>
              </a:ext>
            </a:extLst>
          </p:cNvPr>
          <p:cNvCxnSpPr>
            <a:cxnSpLocks/>
          </p:cNvCxnSpPr>
          <p:nvPr/>
        </p:nvCxnSpPr>
        <p:spPr>
          <a:xfrm flipH="1">
            <a:off x="555993" y="3206444"/>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B108221A-BD7B-4FA0-B0DC-7D2D1580E16D}"/>
              </a:ext>
            </a:extLst>
          </p:cNvPr>
          <p:cNvCxnSpPr>
            <a:cxnSpLocks/>
          </p:cNvCxnSpPr>
          <p:nvPr/>
        </p:nvCxnSpPr>
        <p:spPr>
          <a:xfrm flipH="1">
            <a:off x="2611449" y="2535909"/>
            <a:ext cx="473712" cy="402685"/>
          </a:xfrm>
          <a:prstGeom prst="line">
            <a:avLst/>
          </a:prstGeom>
          <a:ln w="12700" cap="rnd">
            <a:solidFill>
              <a:srgbClr val="3A90AE"/>
            </a:solidFill>
            <a:round/>
          </a:ln>
        </p:spPr>
        <p:style>
          <a:lnRef idx="1">
            <a:schemeClr val="accent1"/>
          </a:lnRef>
          <a:fillRef idx="0">
            <a:schemeClr val="accent1"/>
          </a:fillRef>
          <a:effectRef idx="0">
            <a:schemeClr val="accent1"/>
          </a:effectRef>
          <a:fontRef idx="minor">
            <a:schemeClr val="tx1"/>
          </a:fontRef>
        </p:style>
      </p:cxnSp>
      <p:sp>
        <p:nvSpPr>
          <p:cNvPr id="16" name="椭圆 15">
            <a:extLst>
              <a:ext uri="{FF2B5EF4-FFF2-40B4-BE49-F238E27FC236}">
                <a16:creationId xmlns:a16="http://schemas.microsoft.com/office/drawing/2014/main" id="{F326C96F-E8B8-49F3-B34F-AF22A55C02FF}"/>
              </a:ext>
            </a:extLst>
          </p:cNvPr>
          <p:cNvSpPr/>
          <p:nvPr/>
        </p:nvSpPr>
        <p:spPr>
          <a:xfrm>
            <a:off x="1015001" y="3086830"/>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
        <p:nvSpPr>
          <p:cNvPr id="17" name="椭圆 16">
            <a:extLst>
              <a:ext uri="{FF2B5EF4-FFF2-40B4-BE49-F238E27FC236}">
                <a16:creationId xmlns:a16="http://schemas.microsoft.com/office/drawing/2014/main" id="{A0D592AA-0711-4008-9996-906491359F86}"/>
              </a:ext>
            </a:extLst>
          </p:cNvPr>
          <p:cNvSpPr/>
          <p:nvPr/>
        </p:nvSpPr>
        <p:spPr>
          <a:xfrm>
            <a:off x="2479287" y="2921671"/>
            <a:ext cx="141194" cy="141194"/>
          </a:xfrm>
          <a:prstGeom prst="ellipse">
            <a:avLst/>
          </a:prstGeom>
          <a:noFill/>
          <a:ln>
            <a:solidFill>
              <a:srgbClr val="3A90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90AE"/>
              </a:solidFill>
            </a:endParaRPr>
          </a:p>
        </p:txBody>
      </p:sp>
    </p:spTree>
    <p:extLst>
      <p:ext uri="{BB962C8B-B14F-4D97-AF65-F5344CB8AC3E}">
        <p14:creationId xmlns:p14="http://schemas.microsoft.com/office/powerpoint/2010/main" val="216378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05</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sp>
        <p:nvSpPr>
          <p:cNvPr id="6" name="Oval 5">
            <a:extLst>
              <a:ext uri="{FF2B5EF4-FFF2-40B4-BE49-F238E27FC236}">
                <a16:creationId xmlns:a16="http://schemas.microsoft.com/office/drawing/2014/main" id="{9DBAAC2F-F4EF-4707-A26B-F15CB8EDA053}"/>
              </a:ext>
            </a:extLst>
          </p:cNvPr>
          <p:cNvSpPr/>
          <p:nvPr/>
        </p:nvSpPr>
        <p:spPr>
          <a:xfrm>
            <a:off x="7222689" y="1978935"/>
            <a:ext cx="3202173" cy="3202170"/>
          </a:xfrm>
          <a:prstGeom prst="ellipse">
            <a:avLst/>
          </a:prstGeom>
          <a:ln w="254000" cap="rnd" cmpd="sng">
            <a:solidFill>
              <a:schemeClr val="bg1">
                <a:lumMod val="75000"/>
                <a:alpha val="3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p>
        </p:txBody>
      </p:sp>
      <p:sp>
        <p:nvSpPr>
          <p:cNvPr id="7" name="Oval 6">
            <a:extLst>
              <a:ext uri="{FF2B5EF4-FFF2-40B4-BE49-F238E27FC236}">
                <a16:creationId xmlns:a16="http://schemas.microsoft.com/office/drawing/2014/main" id="{4FEA0804-4C4B-4074-AD34-6FB8BD510569}"/>
              </a:ext>
            </a:extLst>
          </p:cNvPr>
          <p:cNvSpPr/>
          <p:nvPr/>
        </p:nvSpPr>
        <p:spPr>
          <a:xfrm>
            <a:off x="7611792" y="2368037"/>
            <a:ext cx="2423965" cy="2423965"/>
          </a:xfrm>
          <a:prstGeom prst="ellipse">
            <a:avLst/>
          </a:prstGeom>
          <a:ln w="254000" cap="rnd" cmpd="sng">
            <a:solidFill>
              <a:schemeClr val="bg1">
                <a:lumMod val="7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p>
        </p:txBody>
      </p:sp>
      <p:sp>
        <p:nvSpPr>
          <p:cNvPr id="8" name="Oval 7">
            <a:extLst>
              <a:ext uri="{FF2B5EF4-FFF2-40B4-BE49-F238E27FC236}">
                <a16:creationId xmlns:a16="http://schemas.microsoft.com/office/drawing/2014/main" id="{BAE7A918-A709-4792-A4B7-B6CFA14EF066}"/>
              </a:ext>
            </a:extLst>
          </p:cNvPr>
          <p:cNvSpPr/>
          <p:nvPr/>
        </p:nvSpPr>
        <p:spPr>
          <a:xfrm>
            <a:off x="8002293" y="2758538"/>
            <a:ext cx="1642964" cy="1642964"/>
          </a:xfrm>
          <a:prstGeom prst="ellipse">
            <a:avLst/>
          </a:prstGeom>
          <a:ln w="254000" cap="rnd" cmpd="sng">
            <a:solidFill>
              <a:schemeClr val="bg1">
                <a:lumMod val="75000"/>
                <a:alpha val="3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p>
        </p:txBody>
      </p:sp>
      <p:sp>
        <p:nvSpPr>
          <p:cNvPr id="9" name="Oval 8">
            <a:extLst>
              <a:ext uri="{FF2B5EF4-FFF2-40B4-BE49-F238E27FC236}">
                <a16:creationId xmlns:a16="http://schemas.microsoft.com/office/drawing/2014/main" id="{9262FE24-B1BC-4C71-8A88-7F5BD890DFE7}"/>
              </a:ext>
            </a:extLst>
          </p:cNvPr>
          <p:cNvSpPr/>
          <p:nvPr/>
        </p:nvSpPr>
        <p:spPr>
          <a:xfrm>
            <a:off x="6834584" y="1590829"/>
            <a:ext cx="3978381" cy="3978381"/>
          </a:xfrm>
          <a:prstGeom prst="ellipse">
            <a:avLst/>
          </a:prstGeom>
          <a:ln w="254000" cap="rnd" cmpd="sng">
            <a:solidFill>
              <a:schemeClr val="bg1">
                <a:lumMod val="75000"/>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p>
        </p:txBody>
      </p:sp>
      <p:sp>
        <p:nvSpPr>
          <p:cNvPr id="11" name="Arc 9">
            <a:extLst>
              <a:ext uri="{FF2B5EF4-FFF2-40B4-BE49-F238E27FC236}">
                <a16:creationId xmlns:a16="http://schemas.microsoft.com/office/drawing/2014/main" id="{FAEEC269-8692-4CB3-AFC3-EB4322E23895}"/>
              </a:ext>
            </a:extLst>
          </p:cNvPr>
          <p:cNvSpPr/>
          <p:nvPr/>
        </p:nvSpPr>
        <p:spPr>
          <a:xfrm>
            <a:off x="8002293" y="2758538"/>
            <a:ext cx="1642964" cy="1642964"/>
          </a:xfrm>
          <a:prstGeom prst="arc">
            <a:avLst>
              <a:gd name="adj1" fmla="val 16200000"/>
              <a:gd name="adj2" fmla="val 11152732"/>
            </a:avLst>
          </a:prstGeom>
          <a:ln w="127000" cap="sq" cmpd="sng">
            <a:solidFill>
              <a:srgbClr val="A89DBF"/>
            </a:solidFill>
            <a:prstDash val="sysDot"/>
            <a:miter lim="800000"/>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p>
        </p:txBody>
      </p:sp>
      <p:sp>
        <p:nvSpPr>
          <p:cNvPr id="12" name="Arc 27">
            <a:extLst>
              <a:ext uri="{FF2B5EF4-FFF2-40B4-BE49-F238E27FC236}">
                <a16:creationId xmlns:a16="http://schemas.microsoft.com/office/drawing/2014/main" id="{A004D337-9488-41F4-9611-9007C6A186CF}"/>
              </a:ext>
            </a:extLst>
          </p:cNvPr>
          <p:cNvSpPr/>
          <p:nvPr/>
        </p:nvSpPr>
        <p:spPr>
          <a:xfrm>
            <a:off x="7611792" y="2368037"/>
            <a:ext cx="2423965" cy="2423965"/>
          </a:xfrm>
          <a:prstGeom prst="arc">
            <a:avLst>
              <a:gd name="adj1" fmla="val 16200000"/>
              <a:gd name="adj2" fmla="val 8516683"/>
            </a:avLst>
          </a:prstGeom>
          <a:ln w="127000" cap="sq" cmpd="sng">
            <a:solidFill>
              <a:srgbClr val="3A90AE"/>
            </a:solidFill>
            <a:prstDash val="sysDot"/>
            <a:miter lim="800000"/>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p>
        </p:txBody>
      </p:sp>
      <p:sp>
        <p:nvSpPr>
          <p:cNvPr id="13" name="Arc 28">
            <a:extLst>
              <a:ext uri="{FF2B5EF4-FFF2-40B4-BE49-F238E27FC236}">
                <a16:creationId xmlns:a16="http://schemas.microsoft.com/office/drawing/2014/main" id="{E3149354-57E5-44C6-8C9D-0100940C9FCF}"/>
              </a:ext>
            </a:extLst>
          </p:cNvPr>
          <p:cNvSpPr/>
          <p:nvPr/>
        </p:nvSpPr>
        <p:spPr>
          <a:xfrm>
            <a:off x="7222689" y="1978935"/>
            <a:ext cx="3202173" cy="3202170"/>
          </a:xfrm>
          <a:prstGeom prst="arc">
            <a:avLst>
              <a:gd name="adj1" fmla="val 16200000"/>
              <a:gd name="adj2" fmla="val 6633705"/>
            </a:avLst>
          </a:prstGeom>
          <a:ln w="127000" cap="sq" cmpd="sng">
            <a:solidFill>
              <a:srgbClr val="A89DBF"/>
            </a:solidFill>
            <a:prstDash val="sysDot"/>
            <a:miter lim="800000"/>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p>
        </p:txBody>
      </p:sp>
      <p:sp>
        <p:nvSpPr>
          <p:cNvPr id="14" name="Arc 29">
            <a:extLst>
              <a:ext uri="{FF2B5EF4-FFF2-40B4-BE49-F238E27FC236}">
                <a16:creationId xmlns:a16="http://schemas.microsoft.com/office/drawing/2014/main" id="{584D99C3-19E1-4D93-8E4C-1D5A1468D43E}"/>
              </a:ext>
            </a:extLst>
          </p:cNvPr>
          <p:cNvSpPr/>
          <p:nvPr/>
        </p:nvSpPr>
        <p:spPr>
          <a:xfrm>
            <a:off x="6834584" y="1590829"/>
            <a:ext cx="3978381" cy="3978381"/>
          </a:xfrm>
          <a:prstGeom prst="arc">
            <a:avLst>
              <a:gd name="adj1" fmla="val 16200000"/>
              <a:gd name="adj2" fmla="val 4313816"/>
            </a:avLst>
          </a:prstGeom>
          <a:ln w="127000" cap="sq" cmpd="sng">
            <a:solidFill>
              <a:srgbClr val="3A90AE"/>
            </a:solidFill>
            <a:prstDash val="sysDot"/>
            <a:miter lim="800000"/>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p>
        </p:txBody>
      </p:sp>
      <p:sp>
        <p:nvSpPr>
          <p:cNvPr id="15" name="Rectangle 48">
            <a:extLst>
              <a:ext uri="{FF2B5EF4-FFF2-40B4-BE49-F238E27FC236}">
                <a16:creationId xmlns:a16="http://schemas.microsoft.com/office/drawing/2014/main" id="{3F32D7B1-38A1-4261-BE7B-2FFE5AF7EE0B}"/>
              </a:ext>
            </a:extLst>
          </p:cNvPr>
          <p:cNvSpPr>
            <a:spLocks noChangeAspect="1"/>
          </p:cNvSpPr>
          <p:nvPr/>
        </p:nvSpPr>
        <p:spPr>
          <a:xfrm>
            <a:off x="1024267" y="2291605"/>
            <a:ext cx="245792" cy="245792"/>
          </a:xfrm>
          <a:prstGeom prst="rect">
            <a:avLst/>
          </a:prstGeom>
          <a:solidFill>
            <a:srgbClr val="3A90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52">
            <a:extLst>
              <a:ext uri="{FF2B5EF4-FFF2-40B4-BE49-F238E27FC236}">
                <a16:creationId xmlns:a16="http://schemas.microsoft.com/office/drawing/2014/main" id="{87634C3E-BB34-492A-8BCB-E2F8DD3B3FAF}"/>
              </a:ext>
            </a:extLst>
          </p:cNvPr>
          <p:cNvSpPr>
            <a:spLocks noChangeAspect="1"/>
          </p:cNvSpPr>
          <p:nvPr/>
        </p:nvSpPr>
        <p:spPr>
          <a:xfrm>
            <a:off x="1024267" y="3262769"/>
            <a:ext cx="245792" cy="245792"/>
          </a:xfrm>
          <a:prstGeom prst="rect">
            <a:avLst/>
          </a:prstGeom>
          <a:solidFill>
            <a:srgbClr val="A89D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53">
            <a:extLst>
              <a:ext uri="{FF2B5EF4-FFF2-40B4-BE49-F238E27FC236}">
                <a16:creationId xmlns:a16="http://schemas.microsoft.com/office/drawing/2014/main" id="{6A2D3BE6-86F0-47D3-BEFF-A3640E244BF6}"/>
              </a:ext>
            </a:extLst>
          </p:cNvPr>
          <p:cNvSpPr>
            <a:spLocks noChangeAspect="1"/>
          </p:cNvSpPr>
          <p:nvPr/>
        </p:nvSpPr>
        <p:spPr>
          <a:xfrm>
            <a:off x="1024267" y="4222370"/>
            <a:ext cx="245792" cy="245792"/>
          </a:xfrm>
          <a:prstGeom prst="rect">
            <a:avLst/>
          </a:prstGeom>
          <a:solidFill>
            <a:srgbClr val="3A90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54">
            <a:extLst>
              <a:ext uri="{FF2B5EF4-FFF2-40B4-BE49-F238E27FC236}">
                <a16:creationId xmlns:a16="http://schemas.microsoft.com/office/drawing/2014/main" id="{D68705AA-79EC-4BC2-A16B-F5FC8D562D9F}"/>
              </a:ext>
            </a:extLst>
          </p:cNvPr>
          <p:cNvSpPr>
            <a:spLocks noChangeAspect="1"/>
          </p:cNvSpPr>
          <p:nvPr/>
        </p:nvSpPr>
        <p:spPr>
          <a:xfrm>
            <a:off x="1024267" y="5205096"/>
            <a:ext cx="245792" cy="245792"/>
          </a:xfrm>
          <a:prstGeom prst="rect">
            <a:avLst/>
          </a:prstGeom>
          <a:solidFill>
            <a:srgbClr val="A89D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 Placeholder 5">
            <a:extLst>
              <a:ext uri="{FF2B5EF4-FFF2-40B4-BE49-F238E27FC236}">
                <a16:creationId xmlns:a16="http://schemas.microsoft.com/office/drawing/2014/main" id="{37E40AB0-4664-4342-A939-067186D2DF3D}"/>
              </a:ext>
            </a:extLst>
          </p:cNvPr>
          <p:cNvSpPr txBox="1">
            <a:spLocks/>
          </p:cNvSpPr>
          <p:nvPr/>
        </p:nvSpPr>
        <p:spPr>
          <a:xfrm>
            <a:off x="5575613" y="3438507"/>
            <a:ext cx="924920" cy="621166"/>
          </a:xfrm>
          <a:prstGeom prst="rect">
            <a:avLst/>
          </a:prstGeom>
        </p:spPr>
        <p:txBody>
          <a:bodyPr lIns="68580" tIns="34290" rIns="68580" bIns="34290">
            <a:noAutofit/>
          </a:bodyPr>
          <a:lstStyle>
            <a:lvl1pPr marL="0" indent="0" algn="l" defTabSz="685783" rtl="0" eaLnBrk="1" latinLnBrk="0" hangingPunct="1">
              <a:lnSpc>
                <a:spcPct val="120000"/>
              </a:lnSpc>
              <a:spcBef>
                <a:spcPts val="750"/>
              </a:spcBef>
              <a:buFont typeface="Arial" panose="020B0604020202020204" pitchFamily="34" charset="0"/>
              <a:buNone/>
              <a:defRPr lang="en-US" sz="900" kern="1200" smtClean="0">
                <a:solidFill>
                  <a:schemeClr val="tx1">
                    <a:lumMod val="50000"/>
                    <a:lumOff val="50000"/>
                  </a:schemeClr>
                </a:solidFill>
                <a:latin typeface="Lato Regular"/>
                <a:ea typeface="Open Sans Light" panose="020B0306030504020204" pitchFamily="34" charset="0"/>
                <a:cs typeface="Lato Regular"/>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Open Sans Light" panose="020B0306030504020204" pitchFamily="34" charset="0"/>
                <a:cs typeface="Open Sans Light" panose="020B0306030504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Open Sans Light" panose="020B0306030504020204" pitchFamily="34" charset="0"/>
                <a:cs typeface="Open Sans Light" panose="020B0306030504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Open Sans Light" panose="020B0306030504020204" pitchFamily="34" charset="0"/>
                <a:cs typeface="Open Sans Light" panose="020B0306030504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Open Sans Light" panose="020B0306030504020204" pitchFamily="34" charset="0"/>
                <a:cs typeface="Open Sans Light" panose="020B0306030504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r"/>
            <a:r>
              <a:rPr lang="en-US" sz="1500" dirty="0">
                <a:solidFill>
                  <a:schemeClr val="tx1">
                    <a:lumMod val="75000"/>
                    <a:lumOff val="25000"/>
                  </a:schemeClr>
                </a:solidFill>
                <a:latin typeface="Lato Light"/>
                <a:cs typeface="Lato Light"/>
              </a:rPr>
              <a:t>80%</a:t>
            </a:r>
          </a:p>
        </p:txBody>
      </p:sp>
      <p:sp>
        <p:nvSpPr>
          <p:cNvPr id="23" name="Text Placeholder 5">
            <a:extLst>
              <a:ext uri="{FF2B5EF4-FFF2-40B4-BE49-F238E27FC236}">
                <a16:creationId xmlns:a16="http://schemas.microsoft.com/office/drawing/2014/main" id="{EF6A156D-B615-4D71-97AB-FFE60F8553FC}"/>
              </a:ext>
            </a:extLst>
          </p:cNvPr>
          <p:cNvSpPr txBox="1">
            <a:spLocks/>
          </p:cNvSpPr>
          <p:nvPr/>
        </p:nvSpPr>
        <p:spPr>
          <a:xfrm>
            <a:off x="5980267" y="4797886"/>
            <a:ext cx="924920" cy="621166"/>
          </a:xfrm>
          <a:prstGeom prst="rect">
            <a:avLst/>
          </a:prstGeom>
        </p:spPr>
        <p:txBody>
          <a:bodyPr lIns="68580" tIns="34290" rIns="68580" bIns="34290">
            <a:noAutofit/>
          </a:bodyPr>
          <a:lstStyle>
            <a:lvl1pPr marL="0" indent="0" algn="l" defTabSz="685783" rtl="0" eaLnBrk="1" latinLnBrk="0" hangingPunct="1">
              <a:lnSpc>
                <a:spcPct val="120000"/>
              </a:lnSpc>
              <a:spcBef>
                <a:spcPts val="750"/>
              </a:spcBef>
              <a:buFont typeface="Arial" panose="020B0604020202020204" pitchFamily="34" charset="0"/>
              <a:buNone/>
              <a:defRPr lang="en-US" sz="900" kern="1200" smtClean="0">
                <a:solidFill>
                  <a:schemeClr val="tx1">
                    <a:lumMod val="50000"/>
                    <a:lumOff val="50000"/>
                  </a:schemeClr>
                </a:solidFill>
                <a:latin typeface="Lato Regular"/>
                <a:ea typeface="Open Sans Light" panose="020B0306030504020204" pitchFamily="34" charset="0"/>
                <a:cs typeface="Lato Regular"/>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Open Sans Light" panose="020B0306030504020204" pitchFamily="34" charset="0"/>
                <a:cs typeface="Open Sans Light" panose="020B0306030504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Open Sans Light" panose="020B0306030504020204" pitchFamily="34" charset="0"/>
                <a:cs typeface="Open Sans Light" panose="020B0306030504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Open Sans Light" panose="020B0306030504020204" pitchFamily="34" charset="0"/>
                <a:cs typeface="Open Sans Light" panose="020B0306030504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Open Sans Light" panose="020B0306030504020204" pitchFamily="34" charset="0"/>
                <a:cs typeface="Open Sans Light" panose="020B0306030504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r"/>
            <a:r>
              <a:rPr lang="en-US" sz="1500" dirty="0">
                <a:solidFill>
                  <a:schemeClr val="tx1">
                    <a:lumMod val="75000"/>
                    <a:lumOff val="25000"/>
                  </a:schemeClr>
                </a:solidFill>
                <a:latin typeface="Lato Light"/>
                <a:cs typeface="Lato Light"/>
              </a:rPr>
              <a:t>65%</a:t>
            </a:r>
          </a:p>
        </p:txBody>
      </p:sp>
      <p:sp>
        <p:nvSpPr>
          <p:cNvPr id="24" name="Text Placeholder 5">
            <a:extLst>
              <a:ext uri="{FF2B5EF4-FFF2-40B4-BE49-F238E27FC236}">
                <a16:creationId xmlns:a16="http://schemas.microsoft.com/office/drawing/2014/main" id="{2AD64251-3386-419B-854B-E6F97C7AD3D6}"/>
              </a:ext>
            </a:extLst>
          </p:cNvPr>
          <p:cNvSpPr txBox="1">
            <a:spLocks/>
          </p:cNvSpPr>
          <p:nvPr/>
        </p:nvSpPr>
        <p:spPr>
          <a:xfrm>
            <a:off x="7367648" y="5861547"/>
            <a:ext cx="924920" cy="621166"/>
          </a:xfrm>
          <a:prstGeom prst="rect">
            <a:avLst/>
          </a:prstGeom>
        </p:spPr>
        <p:txBody>
          <a:bodyPr lIns="68580" tIns="34290" rIns="68580" bIns="34290">
            <a:noAutofit/>
          </a:bodyPr>
          <a:lstStyle>
            <a:lvl1pPr marL="0" indent="0" algn="l" defTabSz="685783" rtl="0" eaLnBrk="1" latinLnBrk="0" hangingPunct="1">
              <a:lnSpc>
                <a:spcPct val="120000"/>
              </a:lnSpc>
              <a:spcBef>
                <a:spcPts val="750"/>
              </a:spcBef>
              <a:buFont typeface="Arial" panose="020B0604020202020204" pitchFamily="34" charset="0"/>
              <a:buNone/>
              <a:defRPr lang="en-US" sz="900" kern="1200" smtClean="0">
                <a:solidFill>
                  <a:schemeClr val="tx1">
                    <a:lumMod val="50000"/>
                    <a:lumOff val="50000"/>
                  </a:schemeClr>
                </a:solidFill>
                <a:latin typeface="Lato Regular"/>
                <a:ea typeface="Open Sans Light" panose="020B0306030504020204" pitchFamily="34" charset="0"/>
                <a:cs typeface="Lato Regular"/>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Open Sans Light" panose="020B0306030504020204" pitchFamily="34" charset="0"/>
                <a:cs typeface="Open Sans Light" panose="020B0306030504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Open Sans Light" panose="020B0306030504020204" pitchFamily="34" charset="0"/>
                <a:cs typeface="Open Sans Light" panose="020B0306030504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Open Sans Light" panose="020B0306030504020204" pitchFamily="34" charset="0"/>
                <a:cs typeface="Open Sans Light" panose="020B0306030504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Open Sans Light" panose="020B0306030504020204" pitchFamily="34" charset="0"/>
                <a:cs typeface="Open Sans Light" panose="020B0306030504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r"/>
            <a:r>
              <a:rPr lang="en-US" sz="1500" dirty="0">
                <a:solidFill>
                  <a:schemeClr val="tx1">
                    <a:lumMod val="75000"/>
                    <a:lumOff val="25000"/>
                  </a:schemeClr>
                </a:solidFill>
                <a:latin typeface="Lato Light"/>
                <a:cs typeface="Lato Light"/>
              </a:rPr>
              <a:t>55%</a:t>
            </a:r>
          </a:p>
        </p:txBody>
      </p:sp>
      <p:sp>
        <p:nvSpPr>
          <p:cNvPr id="25" name="Text Placeholder 5">
            <a:extLst>
              <a:ext uri="{FF2B5EF4-FFF2-40B4-BE49-F238E27FC236}">
                <a16:creationId xmlns:a16="http://schemas.microsoft.com/office/drawing/2014/main" id="{1F4F0DA7-A26F-47E9-B7A8-277D862D2259}"/>
              </a:ext>
            </a:extLst>
          </p:cNvPr>
          <p:cNvSpPr txBox="1">
            <a:spLocks/>
          </p:cNvSpPr>
          <p:nvPr/>
        </p:nvSpPr>
        <p:spPr>
          <a:xfrm>
            <a:off x="9182804" y="5861545"/>
            <a:ext cx="924920" cy="621166"/>
          </a:xfrm>
          <a:prstGeom prst="rect">
            <a:avLst/>
          </a:prstGeom>
        </p:spPr>
        <p:txBody>
          <a:bodyPr lIns="68580" tIns="34290" rIns="68580" bIns="34290">
            <a:noAutofit/>
          </a:bodyPr>
          <a:lstStyle>
            <a:lvl1pPr marL="0" indent="0" algn="l" defTabSz="685783" rtl="0" eaLnBrk="1" latinLnBrk="0" hangingPunct="1">
              <a:lnSpc>
                <a:spcPct val="120000"/>
              </a:lnSpc>
              <a:spcBef>
                <a:spcPts val="750"/>
              </a:spcBef>
              <a:buFont typeface="Arial" panose="020B0604020202020204" pitchFamily="34" charset="0"/>
              <a:buNone/>
              <a:defRPr lang="en-US" sz="900" kern="1200" smtClean="0">
                <a:solidFill>
                  <a:schemeClr val="tx1">
                    <a:lumMod val="50000"/>
                    <a:lumOff val="50000"/>
                  </a:schemeClr>
                </a:solidFill>
                <a:latin typeface="Lato Regular"/>
                <a:ea typeface="Open Sans Light" panose="020B0306030504020204" pitchFamily="34" charset="0"/>
                <a:cs typeface="Lato Regular"/>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Open Sans Light" panose="020B0306030504020204" pitchFamily="34" charset="0"/>
                <a:cs typeface="Open Sans Light" panose="020B0306030504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Open Sans Light" panose="020B0306030504020204" pitchFamily="34" charset="0"/>
                <a:cs typeface="Open Sans Light" panose="020B0306030504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Open Sans Light" panose="020B0306030504020204" pitchFamily="34" charset="0"/>
                <a:cs typeface="Open Sans Light" panose="020B0306030504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Open Sans Light" panose="020B0306030504020204" pitchFamily="34" charset="0"/>
                <a:cs typeface="Open Sans Light" panose="020B0306030504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r"/>
            <a:r>
              <a:rPr lang="en-US" sz="1500" dirty="0">
                <a:solidFill>
                  <a:schemeClr val="tx1">
                    <a:lumMod val="75000"/>
                    <a:lumOff val="25000"/>
                  </a:schemeClr>
                </a:solidFill>
                <a:latin typeface="Lato Light"/>
                <a:cs typeface="Lato Light"/>
              </a:rPr>
              <a:t>40%</a:t>
            </a:r>
          </a:p>
        </p:txBody>
      </p:sp>
      <p:cxnSp>
        <p:nvCxnSpPr>
          <p:cNvPr id="26" name="Straight Connector 61">
            <a:extLst>
              <a:ext uri="{FF2B5EF4-FFF2-40B4-BE49-F238E27FC236}">
                <a16:creationId xmlns:a16="http://schemas.microsoft.com/office/drawing/2014/main" id="{DAB20B16-F492-44DE-90C3-A6A8A69B11D1}"/>
              </a:ext>
            </a:extLst>
          </p:cNvPr>
          <p:cNvCxnSpPr/>
          <p:nvPr/>
        </p:nvCxnSpPr>
        <p:spPr>
          <a:xfrm flipH="1">
            <a:off x="6604590" y="3650141"/>
            <a:ext cx="1248644" cy="11562"/>
          </a:xfrm>
          <a:prstGeom prst="line">
            <a:avLst/>
          </a:prstGeom>
          <a:ln w="12700" cmpd="sng">
            <a:solidFill>
              <a:srgbClr val="A89DBF"/>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27" name="Straight Connector 65">
            <a:extLst>
              <a:ext uri="{FF2B5EF4-FFF2-40B4-BE49-F238E27FC236}">
                <a16:creationId xmlns:a16="http://schemas.microsoft.com/office/drawing/2014/main" id="{F8C228A4-B3F9-4336-9D83-5AF8DE6117B9}"/>
              </a:ext>
            </a:extLst>
          </p:cNvPr>
          <p:cNvCxnSpPr/>
          <p:nvPr/>
        </p:nvCxnSpPr>
        <p:spPr>
          <a:xfrm flipH="1">
            <a:off x="7020804" y="4482570"/>
            <a:ext cx="763062" cy="520269"/>
          </a:xfrm>
          <a:prstGeom prst="line">
            <a:avLst/>
          </a:prstGeom>
          <a:ln w="12700" cmpd="sng">
            <a:solidFill>
              <a:srgbClr val="3A90AE"/>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28" name="Straight Connector 68">
            <a:extLst>
              <a:ext uri="{FF2B5EF4-FFF2-40B4-BE49-F238E27FC236}">
                <a16:creationId xmlns:a16="http://schemas.microsoft.com/office/drawing/2014/main" id="{30A2931B-5BBB-4BD7-9539-71A5EAA11BD0}"/>
              </a:ext>
            </a:extLst>
          </p:cNvPr>
          <p:cNvCxnSpPr/>
          <p:nvPr/>
        </p:nvCxnSpPr>
        <p:spPr>
          <a:xfrm flipH="1">
            <a:off x="8049778" y="5234069"/>
            <a:ext cx="208110" cy="497145"/>
          </a:xfrm>
          <a:prstGeom prst="line">
            <a:avLst/>
          </a:prstGeom>
          <a:ln w="12700" cmpd="sng">
            <a:solidFill>
              <a:srgbClr val="A89DBF"/>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29" name="Straight Connector 70">
            <a:extLst>
              <a:ext uri="{FF2B5EF4-FFF2-40B4-BE49-F238E27FC236}">
                <a16:creationId xmlns:a16="http://schemas.microsoft.com/office/drawing/2014/main" id="{3E4AF781-10F1-4A08-9209-CEAD9BF01D4B}"/>
              </a:ext>
            </a:extLst>
          </p:cNvPr>
          <p:cNvCxnSpPr/>
          <p:nvPr/>
        </p:nvCxnSpPr>
        <p:spPr>
          <a:xfrm>
            <a:off x="9552776" y="5580914"/>
            <a:ext cx="57806" cy="173423"/>
          </a:xfrm>
          <a:prstGeom prst="line">
            <a:avLst/>
          </a:prstGeom>
          <a:ln w="12700" cmpd="sng">
            <a:solidFill>
              <a:srgbClr val="3A90AE"/>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30" name="文本框 29">
            <a:extLst>
              <a:ext uri="{FF2B5EF4-FFF2-40B4-BE49-F238E27FC236}">
                <a16:creationId xmlns:a16="http://schemas.microsoft.com/office/drawing/2014/main" id="{097B69B5-9FAC-4FB3-806F-122CF9338953}"/>
              </a:ext>
            </a:extLst>
          </p:cNvPr>
          <p:cNvSpPr txBox="1"/>
          <p:nvPr/>
        </p:nvSpPr>
        <p:spPr>
          <a:xfrm>
            <a:off x="1341451" y="2225635"/>
            <a:ext cx="3960573" cy="53290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1" name="文本框 30">
            <a:extLst>
              <a:ext uri="{FF2B5EF4-FFF2-40B4-BE49-F238E27FC236}">
                <a16:creationId xmlns:a16="http://schemas.microsoft.com/office/drawing/2014/main" id="{6B1752B2-DDBE-46E2-BF32-8529763D739D}"/>
              </a:ext>
            </a:extLst>
          </p:cNvPr>
          <p:cNvSpPr txBox="1"/>
          <p:nvPr/>
        </p:nvSpPr>
        <p:spPr>
          <a:xfrm>
            <a:off x="1341452" y="1978222"/>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32" name="文本框 31">
            <a:extLst>
              <a:ext uri="{FF2B5EF4-FFF2-40B4-BE49-F238E27FC236}">
                <a16:creationId xmlns:a16="http://schemas.microsoft.com/office/drawing/2014/main" id="{76886CEB-6B2C-44D1-BF11-5FFC8794E911}"/>
              </a:ext>
            </a:extLst>
          </p:cNvPr>
          <p:cNvSpPr txBox="1"/>
          <p:nvPr/>
        </p:nvSpPr>
        <p:spPr>
          <a:xfrm>
            <a:off x="1341451" y="3261985"/>
            <a:ext cx="3960573" cy="53290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3" name="文本框 32">
            <a:extLst>
              <a:ext uri="{FF2B5EF4-FFF2-40B4-BE49-F238E27FC236}">
                <a16:creationId xmlns:a16="http://schemas.microsoft.com/office/drawing/2014/main" id="{DDA3E214-6DDC-454B-953E-43905A269771}"/>
              </a:ext>
            </a:extLst>
          </p:cNvPr>
          <p:cNvSpPr txBox="1"/>
          <p:nvPr/>
        </p:nvSpPr>
        <p:spPr>
          <a:xfrm>
            <a:off x="1341452" y="3014572"/>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34" name="文本框 33">
            <a:extLst>
              <a:ext uri="{FF2B5EF4-FFF2-40B4-BE49-F238E27FC236}">
                <a16:creationId xmlns:a16="http://schemas.microsoft.com/office/drawing/2014/main" id="{3ACEBFFC-621A-4990-9073-E1D64C6607F8}"/>
              </a:ext>
            </a:extLst>
          </p:cNvPr>
          <p:cNvSpPr txBox="1"/>
          <p:nvPr/>
        </p:nvSpPr>
        <p:spPr>
          <a:xfrm>
            <a:off x="1341451" y="4298335"/>
            <a:ext cx="3960573" cy="53290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5" name="文本框 34">
            <a:extLst>
              <a:ext uri="{FF2B5EF4-FFF2-40B4-BE49-F238E27FC236}">
                <a16:creationId xmlns:a16="http://schemas.microsoft.com/office/drawing/2014/main" id="{9431F996-A3C3-4A71-A09C-EF652A3A6A9F}"/>
              </a:ext>
            </a:extLst>
          </p:cNvPr>
          <p:cNvSpPr txBox="1"/>
          <p:nvPr/>
        </p:nvSpPr>
        <p:spPr>
          <a:xfrm>
            <a:off x="1341452" y="4050922"/>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36" name="文本框 35">
            <a:extLst>
              <a:ext uri="{FF2B5EF4-FFF2-40B4-BE49-F238E27FC236}">
                <a16:creationId xmlns:a16="http://schemas.microsoft.com/office/drawing/2014/main" id="{9DF715C8-1706-45C7-8734-3D17A4538BE9}"/>
              </a:ext>
            </a:extLst>
          </p:cNvPr>
          <p:cNvSpPr txBox="1"/>
          <p:nvPr/>
        </p:nvSpPr>
        <p:spPr>
          <a:xfrm>
            <a:off x="1341451" y="5334685"/>
            <a:ext cx="3960573" cy="53290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7" name="文本框 36">
            <a:extLst>
              <a:ext uri="{FF2B5EF4-FFF2-40B4-BE49-F238E27FC236}">
                <a16:creationId xmlns:a16="http://schemas.microsoft.com/office/drawing/2014/main" id="{5A1692FC-9EA6-422E-88C4-6FE8D41DB12D}"/>
              </a:ext>
            </a:extLst>
          </p:cNvPr>
          <p:cNvSpPr txBox="1"/>
          <p:nvPr/>
        </p:nvSpPr>
        <p:spPr>
          <a:xfrm>
            <a:off x="1341452" y="5087272"/>
            <a:ext cx="1359748"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2657256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12386718-B0AA-4CB8-82BB-E3ADAFA97079}"/>
              </a:ext>
            </a:extLst>
          </p:cNvPr>
          <p:cNvGrpSpPr/>
          <p:nvPr/>
        </p:nvGrpSpPr>
        <p:grpSpPr>
          <a:xfrm>
            <a:off x="1051560" y="195861"/>
            <a:ext cx="2072640" cy="820870"/>
            <a:chOff x="5093105" y="86050"/>
            <a:chExt cx="2072640" cy="820870"/>
          </a:xfrm>
        </p:grpSpPr>
        <p:sp>
          <p:nvSpPr>
            <p:cNvPr id="18" name="矩形 17">
              <a:extLst>
                <a:ext uri="{FF2B5EF4-FFF2-40B4-BE49-F238E27FC236}">
                  <a16:creationId xmlns:a16="http://schemas.microsoft.com/office/drawing/2014/main" id="{C1D845F5-E3EE-4120-8A56-F3BC29445576}"/>
                </a:ext>
              </a:extLst>
            </p:cNvPr>
            <p:cNvSpPr/>
            <p:nvPr/>
          </p:nvSpPr>
          <p:spPr>
            <a:xfrm>
              <a:off x="5093109" y="86050"/>
              <a:ext cx="2072636" cy="579582"/>
            </a:xfrm>
            <a:prstGeom prst="rect">
              <a:avLst/>
            </a:prstGeom>
          </p:spPr>
          <p:txBody>
            <a:bodyPr wrap="square">
              <a:spAutoFit/>
            </a:bodyPr>
            <a:lstStyle/>
            <a:p>
              <a:pPr algn="dist">
                <a:lnSpc>
                  <a:spcPct val="150000"/>
                </a:lnSpc>
              </a:pPr>
              <a:r>
                <a:rPr lang="zh-CN" altLang="en-US"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rPr>
                <a:t>此处添加标题</a:t>
              </a:r>
              <a:endParaRPr lang="en-US" altLang="zh-CN" sz="2400" b="1" dirty="0">
                <a:solidFill>
                  <a:srgbClr val="3A90AE"/>
                </a:solidFill>
                <a:latin typeface="方正宋刻本秀楷简体" panose="02000000000000000000" pitchFamily="2" charset="-122"/>
                <a:ea typeface="方正宋刻本秀楷简体" panose="02000000000000000000" pitchFamily="2" charset="-122"/>
                <a:cs typeface="萝莉体 第二版" panose="02000500000000000000" pitchFamily="2" charset="-122"/>
              </a:endParaRPr>
            </a:p>
          </p:txBody>
        </p:sp>
        <p:sp>
          <p:nvSpPr>
            <p:cNvPr id="19" name="文本框 18">
              <a:extLst>
                <a:ext uri="{FF2B5EF4-FFF2-40B4-BE49-F238E27FC236}">
                  <a16:creationId xmlns:a16="http://schemas.microsoft.com/office/drawing/2014/main" id="{FB10CB60-B0B8-45AD-9E59-97E74571007B}"/>
                </a:ext>
              </a:extLst>
            </p:cNvPr>
            <p:cNvSpPr txBox="1"/>
            <p:nvPr/>
          </p:nvSpPr>
          <p:spPr>
            <a:xfrm>
              <a:off x="5093105" y="599143"/>
              <a:ext cx="2072640" cy="307777"/>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dist"/>
              <a:r>
                <a:rPr lang="en-US" altLang="zh-CN"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rPr>
                <a:t>Add your title here</a:t>
              </a:r>
              <a:endParaRPr lang="zh-CN" altLang="en-US" sz="1400" b="0" dirty="0">
                <a:solidFill>
                  <a:srgbClr val="3A90AE"/>
                </a:solidFill>
                <a:latin typeface="华文细黑" panose="02010600040101010101" pitchFamily="2" charset="-122"/>
                <a:ea typeface="华文细黑" panose="02010600040101010101" pitchFamily="2" charset="-122"/>
                <a:cs typeface="萝莉体 第二版" panose="02000500000000000000" pitchFamily="2" charset="-122"/>
              </a:endParaRPr>
            </a:p>
          </p:txBody>
        </p:sp>
      </p:grpSp>
      <p:sp>
        <p:nvSpPr>
          <p:cNvPr id="20" name="文本框 19">
            <a:extLst>
              <a:ext uri="{FF2B5EF4-FFF2-40B4-BE49-F238E27FC236}">
                <a16:creationId xmlns:a16="http://schemas.microsoft.com/office/drawing/2014/main" id="{EFBD1698-E8BD-4F3C-9FE7-E75BC735C698}"/>
              </a:ext>
            </a:extLst>
          </p:cNvPr>
          <p:cNvSpPr txBox="1"/>
          <p:nvPr/>
        </p:nvSpPr>
        <p:spPr>
          <a:xfrm>
            <a:off x="159180" y="170196"/>
            <a:ext cx="1088107" cy="1015663"/>
          </a:xfrm>
          <a:prstGeom prst="rect">
            <a:avLst/>
          </a:prstGeom>
          <a:noFill/>
        </p:spPr>
        <p:txBody>
          <a:bodyPr wrap="square" rtlCol="0">
            <a:spAutoFit/>
          </a:bodyPr>
          <a:lstStyle/>
          <a:p>
            <a:pPr algn="ctr"/>
            <a:r>
              <a:rPr lang="en-US" altLang="zh-CN" sz="6000" dirty="0">
                <a:solidFill>
                  <a:srgbClr val="3A90AE"/>
                </a:solidFill>
                <a:latin typeface="方正宋刻本秀楷简体" panose="02000000000000000000" pitchFamily="2" charset="-122"/>
                <a:ea typeface="方正宋刻本秀楷简体" panose="02000000000000000000" pitchFamily="2" charset="-122"/>
              </a:rPr>
              <a:t>05</a:t>
            </a:r>
            <a:endParaRPr lang="zh-CN" altLang="en-US" sz="6000" dirty="0">
              <a:solidFill>
                <a:srgbClr val="3A90AE"/>
              </a:solidFill>
              <a:latin typeface="方正宋刻本秀楷简体" panose="02000000000000000000" pitchFamily="2" charset="-122"/>
              <a:ea typeface="方正宋刻本秀楷简体" panose="02000000000000000000" pitchFamily="2" charset="-122"/>
            </a:endParaRPr>
          </a:p>
        </p:txBody>
      </p:sp>
      <p:sp>
        <p:nvSpPr>
          <p:cNvPr id="6" name="24 Elipse">
            <a:extLst>
              <a:ext uri="{FF2B5EF4-FFF2-40B4-BE49-F238E27FC236}">
                <a16:creationId xmlns:a16="http://schemas.microsoft.com/office/drawing/2014/main" id="{2D676B5A-5FEB-4D81-929D-882AF42F8A67}"/>
              </a:ext>
            </a:extLst>
          </p:cNvPr>
          <p:cNvSpPr/>
          <p:nvPr/>
        </p:nvSpPr>
        <p:spPr>
          <a:xfrm>
            <a:off x="4841394" y="4662272"/>
            <a:ext cx="3279282" cy="972670"/>
          </a:xfrm>
          <a:prstGeom prst="ellipse">
            <a:avLst/>
          </a:prstGeom>
          <a:gradFill flip="none" rotWithShape="1">
            <a:gsLst>
              <a:gs pos="0">
                <a:schemeClr val="tx1">
                  <a:lumMod val="75000"/>
                  <a:lumOff val="25000"/>
                  <a:alpha val="65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241591" tIns="120795" rIns="241591" bIns="120795" rtlCol="0" anchor="ctr"/>
          <a:lstStyle/>
          <a:p>
            <a:pPr algn="ctr"/>
            <a:endParaRPr lang="es-MX"/>
          </a:p>
        </p:txBody>
      </p:sp>
      <p:sp>
        <p:nvSpPr>
          <p:cNvPr id="7" name="Freeform 11">
            <a:extLst>
              <a:ext uri="{FF2B5EF4-FFF2-40B4-BE49-F238E27FC236}">
                <a16:creationId xmlns:a16="http://schemas.microsoft.com/office/drawing/2014/main" id="{81926075-5259-4E2C-9F96-FAC00CB3E01B}"/>
              </a:ext>
            </a:extLst>
          </p:cNvPr>
          <p:cNvSpPr>
            <a:spLocks noChangeAspect="1" noEditPoints="1"/>
          </p:cNvSpPr>
          <p:nvPr/>
        </p:nvSpPr>
        <p:spPr bwMode="auto">
          <a:xfrm flipH="1">
            <a:off x="4708284" y="2543569"/>
            <a:ext cx="2157317" cy="2011880"/>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rgbClr val="A89DBF"/>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45633" tIns="22813" rIns="45633" bIns="22813" numCol="1" anchor="t" anchorCtr="0" compatLnSpc="1">
            <a:prstTxWarp prst="textNoShape">
              <a:avLst/>
            </a:prstTxWarp>
          </a:bodyPr>
          <a:lstStyle/>
          <a:p>
            <a:pPr algn="ctr"/>
            <a:endParaRPr lang="es-SV" sz="5903" b="1">
              <a:solidFill>
                <a:schemeClr val="bg1"/>
              </a:solidFill>
              <a:latin typeface="Trebuchet MS" panose="020B0603020202020204" pitchFamily="34" charset="0"/>
            </a:endParaRPr>
          </a:p>
        </p:txBody>
      </p:sp>
      <p:sp>
        <p:nvSpPr>
          <p:cNvPr id="8" name="Freeform 11">
            <a:extLst>
              <a:ext uri="{FF2B5EF4-FFF2-40B4-BE49-F238E27FC236}">
                <a16:creationId xmlns:a16="http://schemas.microsoft.com/office/drawing/2014/main" id="{CE709281-C6FA-4753-82A3-8C2A423E29D5}"/>
              </a:ext>
            </a:extLst>
          </p:cNvPr>
          <p:cNvSpPr>
            <a:spLocks noChangeAspect="1" noEditPoints="1"/>
          </p:cNvSpPr>
          <p:nvPr/>
        </p:nvSpPr>
        <p:spPr bwMode="auto">
          <a:xfrm flipH="1">
            <a:off x="5871801" y="3242231"/>
            <a:ext cx="1680574" cy="1567277"/>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rgbClr val="3A90AE"/>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45633" tIns="22813" rIns="45633" bIns="22813" numCol="1" anchor="t" anchorCtr="0" compatLnSpc="1">
            <a:prstTxWarp prst="textNoShape">
              <a:avLst/>
            </a:prstTxWarp>
          </a:bodyPr>
          <a:lstStyle/>
          <a:p>
            <a:pPr algn="ctr"/>
            <a:endParaRPr lang="es-SV" sz="5903" b="1">
              <a:solidFill>
                <a:schemeClr val="bg1"/>
              </a:solidFill>
              <a:latin typeface="Trebuchet MS" panose="020B0603020202020204" pitchFamily="34" charset="0"/>
            </a:endParaRPr>
          </a:p>
        </p:txBody>
      </p:sp>
      <p:sp>
        <p:nvSpPr>
          <p:cNvPr id="9" name="Freeform 11">
            <a:extLst>
              <a:ext uri="{FF2B5EF4-FFF2-40B4-BE49-F238E27FC236}">
                <a16:creationId xmlns:a16="http://schemas.microsoft.com/office/drawing/2014/main" id="{17198575-2837-48F8-AA2C-8B13DB68DFB1}"/>
              </a:ext>
            </a:extLst>
          </p:cNvPr>
          <p:cNvSpPr>
            <a:spLocks noChangeAspect="1" noEditPoints="1"/>
          </p:cNvSpPr>
          <p:nvPr/>
        </p:nvSpPr>
        <p:spPr bwMode="auto">
          <a:xfrm flipH="1">
            <a:off x="4936128" y="3646790"/>
            <a:ext cx="1701633" cy="1586916"/>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rgbClr val="3A90AE"/>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45633" tIns="22813" rIns="45633" bIns="22813" numCol="1" anchor="t" anchorCtr="0" compatLnSpc="1">
            <a:prstTxWarp prst="textNoShape">
              <a:avLst/>
            </a:prstTxWarp>
          </a:bodyPr>
          <a:lstStyle/>
          <a:p>
            <a:pPr algn="ctr"/>
            <a:endParaRPr lang="es-SV" sz="5903" b="1">
              <a:solidFill>
                <a:schemeClr val="bg1"/>
              </a:solidFill>
              <a:latin typeface="Trebuchet MS" panose="020B0603020202020204" pitchFamily="34" charset="0"/>
            </a:endParaRPr>
          </a:p>
        </p:txBody>
      </p:sp>
      <p:sp>
        <p:nvSpPr>
          <p:cNvPr id="11" name="Freeform 11">
            <a:extLst>
              <a:ext uri="{FF2B5EF4-FFF2-40B4-BE49-F238E27FC236}">
                <a16:creationId xmlns:a16="http://schemas.microsoft.com/office/drawing/2014/main" id="{4843E03E-879B-4C31-ACB5-A500CC8406EA}"/>
              </a:ext>
            </a:extLst>
          </p:cNvPr>
          <p:cNvSpPr>
            <a:spLocks noChangeAspect="1" noEditPoints="1"/>
          </p:cNvSpPr>
          <p:nvPr/>
        </p:nvSpPr>
        <p:spPr bwMode="auto">
          <a:xfrm flipH="1">
            <a:off x="5931192" y="4049051"/>
            <a:ext cx="1270294" cy="1184656"/>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rgbClr val="A89DBF"/>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45633" tIns="22813" rIns="45633" bIns="22813" numCol="1" anchor="t" anchorCtr="0" compatLnSpc="1">
            <a:prstTxWarp prst="textNoShape">
              <a:avLst/>
            </a:prstTxWarp>
          </a:bodyPr>
          <a:lstStyle/>
          <a:p>
            <a:pPr algn="ctr"/>
            <a:endParaRPr lang="es-SV" sz="5903" b="1">
              <a:solidFill>
                <a:schemeClr val="bg1"/>
              </a:solidFill>
              <a:latin typeface="Trebuchet MS" panose="020B0603020202020204" pitchFamily="34" charset="0"/>
            </a:endParaRPr>
          </a:p>
        </p:txBody>
      </p:sp>
      <p:sp>
        <p:nvSpPr>
          <p:cNvPr id="12" name="8 Forma libre">
            <a:extLst>
              <a:ext uri="{FF2B5EF4-FFF2-40B4-BE49-F238E27FC236}">
                <a16:creationId xmlns:a16="http://schemas.microsoft.com/office/drawing/2014/main" id="{1354EA9E-1D75-4867-9D47-E1475EC1CDF2}"/>
              </a:ext>
            </a:extLst>
          </p:cNvPr>
          <p:cNvSpPr/>
          <p:nvPr/>
        </p:nvSpPr>
        <p:spPr bwMode="auto">
          <a:xfrm>
            <a:off x="3538433" y="2666104"/>
            <a:ext cx="1191286" cy="162753"/>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rgbClr val="A89DBF"/>
            </a:solidFill>
            <a:bevel/>
            <a:headEnd w="med" len="sm"/>
            <a:tailEnd type="oval" w="med" len="med"/>
          </a:ln>
          <a:extLst/>
        </p:spPr>
        <p:txBody>
          <a:bodyPr lIns="241719" tIns="120860" rIns="241719" bIns="120860" rtlCol="0" anchor="ctr"/>
          <a:lstStyle/>
          <a:p>
            <a:pPr algn="ctr"/>
            <a:endParaRPr lang="es-SV" sz="1800">
              <a:solidFill>
                <a:schemeClr val="bg1">
                  <a:lumMod val="65000"/>
                </a:schemeClr>
              </a:solidFill>
            </a:endParaRPr>
          </a:p>
        </p:txBody>
      </p:sp>
      <p:sp>
        <p:nvSpPr>
          <p:cNvPr id="13" name="8 Forma libre">
            <a:extLst>
              <a:ext uri="{FF2B5EF4-FFF2-40B4-BE49-F238E27FC236}">
                <a16:creationId xmlns:a16="http://schemas.microsoft.com/office/drawing/2014/main" id="{B9890F1E-71F5-4BC0-B784-09C8593E60F1}"/>
              </a:ext>
            </a:extLst>
          </p:cNvPr>
          <p:cNvSpPr/>
          <p:nvPr/>
        </p:nvSpPr>
        <p:spPr bwMode="auto">
          <a:xfrm flipV="1">
            <a:off x="3542451" y="4299739"/>
            <a:ext cx="1508859" cy="321145"/>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rgbClr val="3A90AE"/>
            </a:solidFill>
            <a:bevel/>
            <a:headEnd w="med" len="sm"/>
            <a:tailEnd type="oval" w="med" len="med"/>
          </a:ln>
          <a:extLst/>
        </p:spPr>
        <p:txBody>
          <a:bodyPr lIns="241719" tIns="120860" rIns="241719" bIns="120860" rtlCol="0" anchor="ctr"/>
          <a:lstStyle/>
          <a:p>
            <a:pPr algn="ctr"/>
            <a:endParaRPr lang="es-SV" sz="1800">
              <a:solidFill>
                <a:schemeClr val="bg1">
                  <a:lumMod val="65000"/>
                </a:schemeClr>
              </a:solidFill>
            </a:endParaRPr>
          </a:p>
        </p:txBody>
      </p:sp>
      <p:sp>
        <p:nvSpPr>
          <p:cNvPr id="14" name="8 Forma libre">
            <a:extLst>
              <a:ext uri="{FF2B5EF4-FFF2-40B4-BE49-F238E27FC236}">
                <a16:creationId xmlns:a16="http://schemas.microsoft.com/office/drawing/2014/main" id="{397BD5EF-BBF3-49A8-A761-FC3DCD103660}"/>
              </a:ext>
            </a:extLst>
          </p:cNvPr>
          <p:cNvSpPr/>
          <p:nvPr/>
        </p:nvSpPr>
        <p:spPr bwMode="auto">
          <a:xfrm flipH="1">
            <a:off x="6712087" y="3043939"/>
            <a:ext cx="1890680" cy="348520"/>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rgbClr val="3A90AE"/>
            </a:solidFill>
            <a:bevel/>
            <a:headEnd w="med" len="sm"/>
            <a:tailEnd type="oval" w="med" len="med"/>
          </a:ln>
          <a:extLst/>
        </p:spPr>
        <p:txBody>
          <a:bodyPr lIns="241719" tIns="120860" rIns="241719" bIns="120860" rtlCol="0" anchor="ctr"/>
          <a:lstStyle/>
          <a:p>
            <a:pPr algn="ctr"/>
            <a:endParaRPr lang="es-SV" sz="1800">
              <a:solidFill>
                <a:schemeClr val="bg1">
                  <a:lumMod val="65000"/>
                </a:schemeClr>
              </a:solidFill>
            </a:endParaRPr>
          </a:p>
        </p:txBody>
      </p:sp>
      <p:sp>
        <p:nvSpPr>
          <p:cNvPr id="15" name="8 Forma libre">
            <a:extLst>
              <a:ext uri="{FF2B5EF4-FFF2-40B4-BE49-F238E27FC236}">
                <a16:creationId xmlns:a16="http://schemas.microsoft.com/office/drawing/2014/main" id="{8AAC392B-B13E-4E8C-91F8-65FA1D215742}"/>
              </a:ext>
            </a:extLst>
          </p:cNvPr>
          <p:cNvSpPr/>
          <p:nvPr/>
        </p:nvSpPr>
        <p:spPr bwMode="auto">
          <a:xfrm flipH="1">
            <a:off x="7142267" y="4994977"/>
            <a:ext cx="1460500" cy="9403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rgbClr val="A89DBF"/>
            </a:solidFill>
            <a:bevel/>
            <a:headEnd w="med" len="sm"/>
            <a:tailEnd type="oval" w="med" len="med"/>
          </a:ln>
          <a:extLst/>
        </p:spPr>
        <p:txBody>
          <a:bodyPr lIns="241719" tIns="120860" rIns="241719" bIns="120860" rtlCol="0" anchor="ctr"/>
          <a:lstStyle/>
          <a:p>
            <a:pPr algn="ctr"/>
            <a:endParaRPr lang="es-SV" sz="1800">
              <a:solidFill>
                <a:schemeClr val="bg1">
                  <a:lumMod val="65000"/>
                </a:schemeClr>
              </a:solidFill>
            </a:endParaRPr>
          </a:p>
        </p:txBody>
      </p:sp>
      <p:sp>
        <p:nvSpPr>
          <p:cNvPr id="16" name="文本框 15">
            <a:extLst>
              <a:ext uri="{FF2B5EF4-FFF2-40B4-BE49-F238E27FC236}">
                <a16:creationId xmlns:a16="http://schemas.microsoft.com/office/drawing/2014/main" id="{021EDEFC-1685-433E-BD6B-DF2D3FDB53CE}"/>
              </a:ext>
            </a:extLst>
          </p:cNvPr>
          <p:cNvSpPr txBox="1"/>
          <p:nvPr/>
        </p:nvSpPr>
        <p:spPr>
          <a:xfrm>
            <a:off x="7686093" y="3050844"/>
            <a:ext cx="3020008" cy="53290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17" name="文本框 16">
            <a:extLst>
              <a:ext uri="{FF2B5EF4-FFF2-40B4-BE49-F238E27FC236}">
                <a16:creationId xmlns:a16="http://schemas.microsoft.com/office/drawing/2014/main" id="{09BD1153-4D1E-4FA5-9967-5B0F287F11EF}"/>
              </a:ext>
            </a:extLst>
          </p:cNvPr>
          <p:cNvSpPr txBox="1"/>
          <p:nvPr/>
        </p:nvSpPr>
        <p:spPr>
          <a:xfrm>
            <a:off x="7686093" y="2724056"/>
            <a:ext cx="1359748" cy="307777"/>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21" name="文本框 20">
            <a:extLst>
              <a:ext uri="{FF2B5EF4-FFF2-40B4-BE49-F238E27FC236}">
                <a16:creationId xmlns:a16="http://schemas.microsoft.com/office/drawing/2014/main" id="{89AF76DC-231A-40BE-8307-B5039CA3A4B6}"/>
              </a:ext>
            </a:extLst>
          </p:cNvPr>
          <p:cNvSpPr txBox="1"/>
          <p:nvPr/>
        </p:nvSpPr>
        <p:spPr>
          <a:xfrm>
            <a:off x="7686093" y="4998585"/>
            <a:ext cx="3020008" cy="53290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2" name="文本框 21">
            <a:extLst>
              <a:ext uri="{FF2B5EF4-FFF2-40B4-BE49-F238E27FC236}">
                <a16:creationId xmlns:a16="http://schemas.microsoft.com/office/drawing/2014/main" id="{9DED376F-3A42-4399-BEF2-D5DD0250FBE2}"/>
              </a:ext>
            </a:extLst>
          </p:cNvPr>
          <p:cNvSpPr txBox="1"/>
          <p:nvPr/>
        </p:nvSpPr>
        <p:spPr>
          <a:xfrm>
            <a:off x="7686093" y="4671797"/>
            <a:ext cx="1359748" cy="307777"/>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23" name="文本框 22">
            <a:extLst>
              <a:ext uri="{FF2B5EF4-FFF2-40B4-BE49-F238E27FC236}">
                <a16:creationId xmlns:a16="http://schemas.microsoft.com/office/drawing/2014/main" id="{B751775B-DAA2-4628-B68A-599DBA43D697}"/>
              </a:ext>
            </a:extLst>
          </p:cNvPr>
          <p:cNvSpPr txBox="1"/>
          <p:nvPr/>
        </p:nvSpPr>
        <p:spPr>
          <a:xfrm>
            <a:off x="1471161" y="2676563"/>
            <a:ext cx="3020008" cy="532903"/>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4" name="文本框 23">
            <a:extLst>
              <a:ext uri="{FF2B5EF4-FFF2-40B4-BE49-F238E27FC236}">
                <a16:creationId xmlns:a16="http://schemas.microsoft.com/office/drawing/2014/main" id="{E34E5E2D-4F2E-4CDC-954A-5CB968B0C9D2}"/>
              </a:ext>
            </a:extLst>
          </p:cNvPr>
          <p:cNvSpPr txBox="1"/>
          <p:nvPr/>
        </p:nvSpPr>
        <p:spPr>
          <a:xfrm>
            <a:off x="3131421" y="2349775"/>
            <a:ext cx="1359748" cy="307777"/>
          </a:xfrm>
          <a:prstGeom prst="rect">
            <a:avLst/>
          </a:prstGeom>
          <a:noFill/>
        </p:spPr>
        <p:txBody>
          <a:bodyPr wrap="square" rtlCol="0">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
        <p:nvSpPr>
          <p:cNvPr id="25" name="文本框 24">
            <a:extLst>
              <a:ext uri="{FF2B5EF4-FFF2-40B4-BE49-F238E27FC236}">
                <a16:creationId xmlns:a16="http://schemas.microsoft.com/office/drawing/2014/main" id="{AC007644-497C-4424-BF46-4D08456B8409}"/>
              </a:ext>
            </a:extLst>
          </p:cNvPr>
          <p:cNvSpPr txBox="1"/>
          <p:nvPr/>
        </p:nvSpPr>
        <p:spPr>
          <a:xfrm>
            <a:off x="1471161" y="4618643"/>
            <a:ext cx="3020008" cy="532903"/>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6" name="文本框 25">
            <a:extLst>
              <a:ext uri="{FF2B5EF4-FFF2-40B4-BE49-F238E27FC236}">
                <a16:creationId xmlns:a16="http://schemas.microsoft.com/office/drawing/2014/main" id="{5DD0CC90-6333-4129-A651-94804A9F9362}"/>
              </a:ext>
            </a:extLst>
          </p:cNvPr>
          <p:cNvSpPr txBox="1"/>
          <p:nvPr/>
        </p:nvSpPr>
        <p:spPr>
          <a:xfrm>
            <a:off x="3131421" y="4291855"/>
            <a:ext cx="1359748" cy="307777"/>
          </a:xfrm>
          <a:prstGeom prst="rect">
            <a:avLst/>
          </a:prstGeom>
          <a:noFill/>
        </p:spPr>
        <p:txBody>
          <a:bodyPr wrap="square" rtlCol="0">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3196576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3CB35A5-4A7F-43C4-9B3C-EE69D8CF6ACE}"/>
              </a:ext>
            </a:extLst>
          </p:cNvPr>
          <p:cNvPicPr>
            <a:picLocks noChangeAspect="1"/>
          </p:cNvPicPr>
          <p:nvPr/>
        </p:nvPicPr>
        <p:blipFill rotWithShape="1">
          <a:blip r:embed="rId2">
            <a:extLst>
              <a:ext uri="{28A0092B-C50C-407E-A947-70E740481C1C}">
                <a14:useLocalDpi xmlns:a14="http://schemas.microsoft.com/office/drawing/2010/main" val="0"/>
              </a:ext>
            </a:extLst>
          </a:blip>
          <a:srcRect r="39818"/>
          <a:stretch/>
        </p:blipFill>
        <p:spPr>
          <a:xfrm>
            <a:off x="0" y="0"/>
            <a:ext cx="12192000" cy="6858000"/>
          </a:xfrm>
          <a:prstGeom prst="rect">
            <a:avLst/>
          </a:prstGeom>
        </p:spPr>
      </p:pic>
      <p:sp>
        <p:nvSpPr>
          <p:cNvPr id="3" name="文本框 2">
            <a:extLst>
              <a:ext uri="{FF2B5EF4-FFF2-40B4-BE49-F238E27FC236}">
                <a16:creationId xmlns:a16="http://schemas.microsoft.com/office/drawing/2014/main" id="{F2DD9710-27DF-42C3-92D9-776817C28404}"/>
              </a:ext>
            </a:extLst>
          </p:cNvPr>
          <p:cNvSpPr txBox="1"/>
          <p:nvPr/>
        </p:nvSpPr>
        <p:spPr>
          <a:xfrm>
            <a:off x="9031034" y="637540"/>
            <a:ext cx="1066165" cy="1323439"/>
          </a:xfrm>
          <a:prstGeom prst="rect">
            <a:avLst/>
          </a:prstGeom>
          <a:noFill/>
        </p:spPr>
        <p:txBody>
          <a:bodyPr wrap="square" rtlCol="0">
            <a:spAutoFit/>
          </a:bodyPr>
          <a:lstStyle/>
          <a:p>
            <a:r>
              <a:rPr lang="zh-CN" altLang="en-US" sz="80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谢</a:t>
            </a:r>
          </a:p>
        </p:txBody>
      </p:sp>
      <p:sp>
        <p:nvSpPr>
          <p:cNvPr id="4" name="文本框 3">
            <a:extLst>
              <a:ext uri="{FF2B5EF4-FFF2-40B4-BE49-F238E27FC236}">
                <a16:creationId xmlns:a16="http://schemas.microsoft.com/office/drawing/2014/main" id="{0E3BA78D-1838-40C7-8CF7-5A8D27F19DAE}"/>
              </a:ext>
            </a:extLst>
          </p:cNvPr>
          <p:cNvSpPr txBox="1"/>
          <p:nvPr/>
        </p:nvSpPr>
        <p:spPr>
          <a:xfrm>
            <a:off x="8334439" y="1756410"/>
            <a:ext cx="1066165" cy="1322070"/>
          </a:xfrm>
          <a:prstGeom prst="rect">
            <a:avLst/>
          </a:prstGeom>
          <a:noFill/>
        </p:spPr>
        <p:txBody>
          <a:bodyPr wrap="square" rtlCol="0">
            <a:spAutoFit/>
          </a:bodyPr>
          <a:lstStyle/>
          <a:p>
            <a:r>
              <a:rPr lang="zh-CN" altLang="en-US" sz="80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谢</a:t>
            </a:r>
          </a:p>
        </p:txBody>
      </p:sp>
      <p:sp>
        <p:nvSpPr>
          <p:cNvPr id="6" name="文本框 5">
            <a:extLst>
              <a:ext uri="{FF2B5EF4-FFF2-40B4-BE49-F238E27FC236}">
                <a16:creationId xmlns:a16="http://schemas.microsoft.com/office/drawing/2014/main" id="{4DC41B48-3288-4EAC-B678-24805C5192A3}"/>
              </a:ext>
            </a:extLst>
          </p:cNvPr>
          <p:cNvSpPr txBox="1"/>
          <p:nvPr/>
        </p:nvSpPr>
        <p:spPr>
          <a:xfrm>
            <a:off x="9468730" y="1936307"/>
            <a:ext cx="861774" cy="2349361"/>
          </a:xfrm>
          <a:prstGeom prst="rect">
            <a:avLst/>
          </a:prstGeom>
          <a:noFill/>
        </p:spPr>
        <p:txBody>
          <a:bodyPr vert="eaVert" wrap="none" rtlCol="0">
            <a:spAutoFit/>
          </a:bodyPr>
          <a:lstStyle/>
          <a:p>
            <a:r>
              <a:rPr lang="zh-CN" altLang="en-US" sz="4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您</a:t>
            </a:r>
            <a:r>
              <a:rPr lang="zh-CN" altLang="en-US" sz="4400" dirty="0">
                <a:solidFill>
                  <a:schemeClr val="tx1">
                    <a:lumMod val="75000"/>
                    <a:lumOff val="25000"/>
                  </a:schemeClr>
                </a:solidFill>
                <a:latin typeface="阿美简体" panose="02010600010101010101" pitchFamily="2" charset="-122"/>
                <a:ea typeface="阿美简体" panose="02010600010101010101" pitchFamily="2" charset="-122"/>
              </a:rPr>
              <a:t>の</a:t>
            </a:r>
            <a:r>
              <a:rPr lang="zh-CN" altLang="en-US" sz="440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rPr>
              <a:t>观看</a:t>
            </a:r>
          </a:p>
        </p:txBody>
      </p:sp>
      <p:sp>
        <p:nvSpPr>
          <p:cNvPr id="7" name="矩形 6">
            <a:extLst>
              <a:ext uri="{FF2B5EF4-FFF2-40B4-BE49-F238E27FC236}">
                <a16:creationId xmlns:a16="http://schemas.microsoft.com/office/drawing/2014/main" id="{CCCE230B-0D25-420A-B6DF-75DDEB6D0C5B}"/>
              </a:ext>
            </a:extLst>
          </p:cNvPr>
          <p:cNvSpPr/>
          <p:nvPr/>
        </p:nvSpPr>
        <p:spPr>
          <a:xfrm>
            <a:off x="8969710" y="3078480"/>
            <a:ext cx="553998" cy="2106930"/>
          </a:xfrm>
          <a:prstGeom prst="rect">
            <a:avLst/>
          </a:prstGeom>
        </p:spPr>
        <p:txBody>
          <a:bodyPr vert="eaVert" wrap="square">
            <a:spAutoFit/>
          </a:bodyPr>
          <a:lstStyle/>
          <a:p>
            <a:r>
              <a:rPr lang="en-US" altLang="zh-CN" sz="8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endParaRPr lang="zh-CN" altLang="en-US" sz="800" dirty="0">
              <a:solidFill>
                <a:schemeClr val="tx1">
                  <a:lumMod val="75000"/>
                  <a:lumOff val="25000"/>
                </a:schemeClr>
              </a:solidFill>
              <a:latin typeface="华文细黑" panose="02010600040101010101" pitchFamily="2" charset="-122"/>
              <a:ea typeface="华文细黑" panose="02010600040101010101" pitchFamily="2" charset="-122"/>
              <a:cs typeface="+mn-lt"/>
              <a:sym typeface="Arial" panose="020B0604020202020204" pitchFamily="34" charset="0"/>
            </a:endParaRPr>
          </a:p>
        </p:txBody>
      </p:sp>
      <p:sp>
        <p:nvSpPr>
          <p:cNvPr id="8" name="矩形 7">
            <a:extLst>
              <a:ext uri="{FF2B5EF4-FFF2-40B4-BE49-F238E27FC236}">
                <a16:creationId xmlns:a16="http://schemas.microsoft.com/office/drawing/2014/main" id="{5BE8AF49-F2A1-4CE6-880B-024C0F607817}"/>
              </a:ext>
            </a:extLst>
          </p:cNvPr>
          <p:cNvSpPr/>
          <p:nvPr/>
        </p:nvSpPr>
        <p:spPr>
          <a:xfrm>
            <a:off x="8658372" y="3078480"/>
            <a:ext cx="424732" cy="1394460"/>
          </a:xfrm>
          <a:prstGeom prst="rect">
            <a:avLst/>
          </a:prstGeom>
        </p:spPr>
        <p:txBody>
          <a:bodyPr vert="eaVert" wrap="square">
            <a:spAutoFit/>
          </a:bodyPr>
          <a:lstStyle/>
          <a:p>
            <a:pPr>
              <a:lnSpc>
                <a:spcPct val="130000"/>
              </a:lnSpc>
            </a:pPr>
            <a:r>
              <a:rPr lang="zh-CN" altLang="en-US" sz="1200" dirty="0">
                <a:solidFill>
                  <a:schemeClr val="tx1">
                    <a:lumMod val="75000"/>
                    <a:lumOff val="25000"/>
                  </a:schemeClr>
                </a:solidFill>
                <a:latin typeface="幼圆" panose="02010509060101010101" pitchFamily="49" charset="-122"/>
                <a:ea typeface="幼圆" panose="02010509060101010101" pitchFamily="49" charset="-122"/>
                <a:cs typeface="+mn-lt"/>
                <a:sym typeface="Arial" panose="020B0604020202020204" pitchFamily="34" charset="0"/>
              </a:rPr>
              <a:t>工作总结计划模板</a:t>
            </a:r>
          </a:p>
        </p:txBody>
      </p:sp>
      <p:sp>
        <p:nvSpPr>
          <p:cNvPr id="9" name="椭圆 8">
            <a:extLst>
              <a:ext uri="{FF2B5EF4-FFF2-40B4-BE49-F238E27FC236}">
                <a16:creationId xmlns:a16="http://schemas.microsoft.com/office/drawing/2014/main" id="{F1E3D966-4011-4687-936D-8957F638134E}"/>
              </a:ext>
            </a:extLst>
          </p:cNvPr>
          <p:cNvSpPr/>
          <p:nvPr/>
        </p:nvSpPr>
        <p:spPr>
          <a:xfrm>
            <a:off x="10674386" y="1383079"/>
            <a:ext cx="141194" cy="14119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椭圆 9">
            <a:extLst>
              <a:ext uri="{FF2B5EF4-FFF2-40B4-BE49-F238E27FC236}">
                <a16:creationId xmlns:a16="http://schemas.microsoft.com/office/drawing/2014/main" id="{14F976A5-6FB4-4FF1-B5EE-D05C8126A380}"/>
              </a:ext>
            </a:extLst>
          </p:cNvPr>
          <p:cNvSpPr/>
          <p:nvPr/>
        </p:nvSpPr>
        <p:spPr>
          <a:xfrm>
            <a:off x="7901850" y="3533417"/>
            <a:ext cx="141194" cy="14119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cxnSp>
        <p:nvCxnSpPr>
          <p:cNvPr id="11" name="直接连接符 10">
            <a:extLst>
              <a:ext uri="{FF2B5EF4-FFF2-40B4-BE49-F238E27FC236}">
                <a16:creationId xmlns:a16="http://schemas.microsoft.com/office/drawing/2014/main" id="{5323CCA1-35F6-4D34-A8C0-62DAD9B010AE}"/>
              </a:ext>
            </a:extLst>
          </p:cNvPr>
          <p:cNvCxnSpPr>
            <a:cxnSpLocks/>
          </p:cNvCxnSpPr>
          <p:nvPr/>
        </p:nvCxnSpPr>
        <p:spPr>
          <a:xfrm flipH="1">
            <a:off x="8062576" y="4289455"/>
            <a:ext cx="473712" cy="402685"/>
          </a:xfrm>
          <a:prstGeom prst="line">
            <a:avLst/>
          </a:prstGeom>
          <a:ln w="12700"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3F813FF8-2317-4EB0-AE84-7A38EB574530}"/>
              </a:ext>
            </a:extLst>
          </p:cNvPr>
          <p:cNvCxnSpPr>
            <a:cxnSpLocks/>
          </p:cNvCxnSpPr>
          <p:nvPr/>
        </p:nvCxnSpPr>
        <p:spPr>
          <a:xfrm flipH="1">
            <a:off x="10351962" y="2007865"/>
            <a:ext cx="705185" cy="599452"/>
          </a:xfrm>
          <a:prstGeom prst="line">
            <a:avLst/>
          </a:prstGeom>
          <a:ln w="12700"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BA61A6FC-4B24-416D-9654-00B1E2DBAFBA}"/>
              </a:ext>
            </a:extLst>
          </p:cNvPr>
          <p:cNvCxnSpPr>
            <a:cxnSpLocks/>
          </p:cNvCxnSpPr>
          <p:nvPr/>
        </p:nvCxnSpPr>
        <p:spPr>
          <a:xfrm flipH="1">
            <a:off x="10697536" y="1004001"/>
            <a:ext cx="473712" cy="402685"/>
          </a:xfrm>
          <a:prstGeom prst="line">
            <a:avLst/>
          </a:prstGeom>
          <a:ln w="12700"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73585111-3CF6-40E9-AC2C-66344331FD4C}"/>
              </a:ext>
            </a:extLst>
          </p:cNvPr>
          <p:cNvCxnSpPr>
            <a:cxnSpLocks/>
          </p:cNvCxnSpPr>
          <p:nvPr/>
        </p:nvCxnSpPr>
        <p:spPr>
          <a:xfrm flipH="1">
            <a:off x="8025649" y="3004869"/>
            <a:ext cx="638633" cy="542878"/>
          </a:xfrm>
          <a:prstGeom prst="line">
            <a:avLst/>
          </a:prstGeom>
          <a:ln w="12700"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710496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1219</Words>
  <Application>Microsoft Office PowerPoint</Application>
  <PresentationFormat>宽屏</PresentationFormat>
  <Paragraphs>167</Paragraphs>
  <Slides>18</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18</vt:i4>
      </vt:variant>
    </vt:vector>
  </HeadingPairs>
  <TitlesOfParts>
    <vt:vector size="38" baseType="lpstr">
      <vt:lpstr>Batang</vt:lpstr>
      <vt:lpstr>Gill Sans</vt:lpstr>
      <vt:lpstr>Lato Light</vt:lpstr>
      <vt:lpstr>Open Sans</vt:lpstr>
      <vt:lpstr>Open Sans Light</vt:lpstr>
      <vt:lpstr>Open Sans Semibold</vt:lpstr>
      <vt:lpstr>阿美简体</vt:lpstr>
      <vt:lpstr>等线</vt:lpstr>
      <vt:lpstr>等线 Light</vt:lpstr>
      <vt:lpstr>方正宋刻本秀楷简体</vt:lpstr>
      <vt:lpstr>华文细黑</vt:lpstr>
      <vt:lpstr>萝莉体 第二版</vt:lpstr>
      <vt:lpstr>微软雅黑</vt:lpstr>
      <vt:lpstr>幼圆</vt:lpstr>
      <vt:lpstr>Algerian</vt:lpstr>
      <vt:lpstr>Arial</vt:lpstr>
      <vt:lpstr>Calibri</vt:lpstr>
      <vt:lpstr>Calibri Light</vt:lpstr>
      <vt:lpstr>Trebuchet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稻壳儿演示武汉组</dc:creator>
  <cp:lastModifiedBy>稻壳儿演示武汉组</cp:lastModifiedBy>
  <cp:revision>16</cp:revision>
  <dcterms:created xsi:type="dcterms:W3CDTF">2018-09-26T00:51:43Z</dcterms:created>
  <dcterms:modified xsi:type="dcterms:W3CDTF">2018-09-26T06:59:27Z</dcterms:modified>
</cp:coreProperties>
</file>