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5" r:id="rId9"/>
    <p:sldId id="266" r:id="rId10"/>
    <p:sldId id="267" r:id="rId11"/>
    <p:sldId id="261" r:id="rId12"/>
    <p:sldId id="268" r:id="rId13"/>
    <p:sldId id="269" r:id="rId14"/>
    <p:sldId id="270" r:id="rId15"/>
    <p:sldId id="262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embeddedFontLst>
    <p:embeddedFont>
      <p:font typeface="FuturaBookC" pitchFamily="2" charset="-52"/>
      <p:regular r:id="rId22"/>
    </p:embeddedFont>
    <p:embeddedFont>
      <p:font typeface="锐字逼格青春粗黑体简2.0" panose="02010604000000000000" pitchFamily="2" charset="-122"/>
      <p:regular r:id="rId23"/>
    </p:embeddedFont>
    <p:embeddedFont>
      <p:font typeface="等线 Light" panose="02010600030101010101" pitchFamily="2" charset="-122"/>
      <p:regular r:id="rId24"/>
    </p:embeddedFont>
    <p:embeddedFont>
      <p:font typeface="微软雅黑" panose="020B0503020204020204" pitchFamily="34" charset="-122"/>
      <p:regular r:id="rId25"/>
      <p:bold r:id="rId26"/>
    </p:embeddedFont>
    <p:embeddedFont>
      <p:font typeface="FZZhengHeiS-DB-GB" panose="02000000000000000000" pitchFamily="2" charset="0"/>
      <p:regular r:id="rId27"/>
    </p:embeddedFont>
    <p:embeddedFont>
      <p:font typeface="等线" panose="02010600030101010101" pitchFamily="2" charset="-122"/>
      <p:regular r:id="rId28"/>
      <p:bold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6081"/>
    <a:srgbClr val="7EC9CC"/>
    <a:srgbClr val="20B3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67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57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119374134719323E-2"/>
          <c:y val="5.3230247713409444E-2"/>
          <c:w val="0.79979595264785253"/>
          <c:h val="0.82258741363547805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SEASON1</c:v>
                </c:pt>
                <c:pt idx="1">
                  <c:v>SEASON2</c:v>
                </c:pt>
                <c:pt idx="2">
                  <c:v>SEASON3</c:v>
                </c:pt>
                <c:pt idx="3">
                  <c:v>SEASON4</c:v>
                </c:pt>
                <c:pt idx="4">
                  <c:v>SEASON5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27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81-47E1-8B4F-DAD47BC85E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SEASON1</c:v>
                </c:pt>
                <c:pt idx="1">
                  <c:v>SEASON2</c:v>
                </c:pt>
                <c:pt idx="2">
                  <c:v>SEASON3</c:v>
                </c:pt>
                <c:pt idx="3">
                  <c:v>SEASON4</c:v>
                </c:pt>
                <c:pt idx="4">
                  <c:v>SEASON5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81-47E1-8B4F-DAD47BC85E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22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25400"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SEASON1</c:v>
                </c:pt>
                <c:pt idx="1">
                  <c:v>SEASON2</c:v>
                </c:pt>
                <c:pt idx="2">
                  <c:v>SEASON3</c:v>
                </c:pt>
                <c:pt idx="3">
                  <c:v>SEASON4</c:v>
                </c:pt>
                <c:pt idx="4">
                  <c:v>SEASON5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15</c:v>
                </c:pt>
                <c:pt idx="2">
                  <c:v>25</c:v>
                </c:pt>
                <c:pt idx="3">
                  <c:v>27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81-47E1-8B4F-DAD47BC85E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23</c:v>
                </c:pt>
              </c:strCache>
            </c:strRef>
          </c:tx>
          <c:spPr>
            <a:gradFill>
              <a:gsLst>
                <a:gs pos="0">
                  <a:srgbClr val="7EC9CC"/>
                </a:gs>
                <a:gs pos="48000">
                  <a:srgbClr val="20B3A1"/>
                </a:gs>
                <a:gs pos="100000">
                  <a:srgbClr val="116081"/>
                </a:gs>
              </a:gsLst>
              <a:lin ang="2700000" scaled="1"/>
            </a:gradFill>
            <a:ln w="25400"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SEASON1</c:v>
                </c:pt>
                <c:pt idx="1">
                  <c:v>SEASON2</c:v>
                </c:pt>
                <c:pt idx="2">
                  <c:v>SEASON3</c:v>
                </c:pt>
                <c:pt idx="3">
                  <c:v>SEASON4</c:v>
                </c:pt>
                <c:pt idx="4">
                  <c:v>SEASON5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9</c:v>
                </c:pt>
                <c:pt idx="1">
                  <c:v>15</c:v>
                </c:pt>
                <c:pt idx="2">
                  <c:v>10</c:v>
                </c:pt>
                <c:pt idx="3">
                  <c:v>17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81-47E1-8B4F-DAD47BC85E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8570704"/>
        <c:axId val="948571264"/>
      </c:areaChart>
      <c:catAx>
        <c:axId val="948570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48571264"/>
        <c:crosses val="autoZero"/>
        <c:auto val="1"/>
        <c:lblAlgn val="ctr"/>
        <c:lblOffset val="100"/>
        <c:noMultiLvlLbl val="0"/>
      </c:catAx>
      <c:valAx>
        <c:axId val="948571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48570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14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0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4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0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C44D-DCFD-4B99-ADE2-48E031C520DA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1416-8F14-4A9C-AB1A-AFFAD0BE9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383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C44D-DCFD-4B99-ADE2-48E031C520DA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1416-8F14-4A9C-AB1A-AFFAD0BE9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247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C44D-DCFD-4B99-ADE2-48E031C520DA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1416-8F14-4A9C-AB1A-AFFAD0BE9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577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C44D-DCFD-4B99-ADE2-48E031C520DA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1416-8F14-4A9C-AB1A-AFFAD0BE9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877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C44D-DCFD-4B99-ADE2-48E031C520DA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1416-8F14-4A9C-AB1A-AFFAD0BE9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827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C44D-DCFD-4B99-ADE2-48E031C520DA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1416-8F14-4A9C-AB1A-AFFAD0BE9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14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7C44D-DCFD-4B99-ADE2-48E031C520DA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1416-8F14-4A9C-AB1A-AFFAD0BE9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63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7C44D-DCFD-4B99-ADE2-48E031C520DA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A1416-8F14-4A9C-AB1A-AFFAD0BE9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20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6074" y="1913208"/>
            <a:ext cx="7000569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渐变</a:t>
            </a:r>
            <a:r>
              <a:rPr lang="zh-CN" altLang="en-US" sz="7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商务风模板</a:t>
            </a:r>
            <a:endParaRPr lang="zh-CN" altLang="en-US" sz="7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6074" y="3300394"/>
            <a:ext cx="700056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gradFill flip="none" rotWithShape="1">
                  <a:gsLst>
                    <a:gs pos="0">
                      <a:srgbClr val="7EC9CC"/>
                    </a:gs>
                    <a:gs pos="48000">
                      <a:srgbClr val="20B3A1"/>
                    </a:gs>
                    <a:gs pos="100000">
                      <a:srgbClr val="116081"/>
                    </a:gs>
                  </a:gsLst>
                  <a:lin ang="18900000" scaled="1"/>
                  <a:tileRect/>
                </a:gradFill>
                <a:latin typeface="FuturaBookC" pitchFamily="2" charset="-52"/>
                <a:ea typeface="FZZhengHeiS-DB-GB" panose="02000000000000000000" pitchFamily="2" charset="0"/>
              </a:rPr>
              <a:t>Creative Office</a:t>
            </a:r>
            <a:endParaRPr lang="zh-CN" altLang="en-US" sz="3600" dirty="0">
              <a:gradFill flip="none" rotWithShape="1">
                <a:gsLst>
                  <a:gs pos="0">
                    <a:srgbClr val="7EC9CC"/>
                  </a:gs>
                  <a:gs pos="48000">
                    <a:srgbClr val="20B3A1"/>
                  </a:gs>
                  <a:gs pos="100000">
                    <a:srgbClr val="116081"/>
                  </a:gs>
                </a:gsLst>
                <a:lin ang="18900000" scaled="1"/>
                <a:tileRect/>
              </a:gradFill>
              <a:latin typeface="FuturaBookC" pitchFamily="2" charset="-52"/>
              <a:ea typeface="FZZhengHeiS-DB-GB" panose="02000000000000000000" pitchFamily="2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64682" y="3206965"/>
            <a:ext cx="7343994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7EC9CC"/>
                </a:gs>
                <a:gs pos="38000">
                  <a:srgbClr val="20B3A1"/>
                </a:gs>
                <a:gs pos="100000">
                  <a:srgbClr val="11608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976074" y="4362262"/>
            <a:ext cx="45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FuturaBookC" pitchFamily="2" charset="-52"/>
                <a:ea typeface="锐字逼格青春粗黑体简2.0" panose="02010604000000000000" pitchFamily="2" charset="-122"/>
              </a:rPr>
              <a:t>Life was like a box of chocolates, you never know what you’re go to get.</a:t>
            </a:r>
            <a:endParaRPr lang="zh-CN" altLang="en-US" dirty="0">
              <a:latin typeface="FuturaBookC" pitchFamily="2" charset="-52"/>
              <a:ea typeface="锐字逼格青春粗黑体简2.0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864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91317" y="1693819"/>
            <a:ext cx="2590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目录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485910" y="1203957"/>
            <a:ext cx="2453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 smtClean="0">
                <a:latin typeface="FuturaBookC" charset="-52"/>
                <a:ea typeface="微软雅黑" panose="020B0503020204020204" pitchFamily="34" charset="-122"/>
              </a:rPr>
              <a:t>CONTENT</a:t>
            </a:r>
            <a:endParaRPr lang="zh-CN" altLang="en-US" sz="2400" dirty="0">
              <a:latin typeface="FuturaBookC" charset="-5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357024" y="3436337"/>
            <a:ext cx="643774" cy="643774"/>
          </a:xfrm>
          <a:prstGeom prst="ellipse">
            <a:avLst/>
          </a:pr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FuturaBookC" pitchFamily="2" charset="-52"/>
              </a:rPr>
              <a:t>01</a:t>
            </a:r>
            <a:endParaRPr lang="zh-CN" altLang="en-US" sz="12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21520" y="3429000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请在此输入标题</a:t>
            </a:r>
            <a:endParaRPr lang="zh-CN" altLang="en-US" sz="28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37205" y="3810520"/>
            <a:ext cx="2921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 smtClean="0">
                <a:latin typeface="FuturaBookC" pitchFamily="2" charset="-52"/>
                <a:ea typeface="微软雅黑" panose="020B0503020204020204" pitchFamily="34" charset="-122"/>
              </a:rPr>
              <a:t>background </a:t>
            </a:r>
            <a:r>
              <a:rPr lang="en-US" altLang="zh-CN" sz="1600" dirty="0">
                <a:latin typeface="FuturaBookC" pitchFamily="2" charset="-52"/>
                <a:ea typeface="微软雅黑" panose="020B0503020204020204" pitchFamily="34" charset="-122"/>
              </a:rPr>
              <a:t>and significance </a:t>
            </a:r>
          </a:p>
        </p:txBody>
      </p:sp>
      <p:sp>
        <p:nvSpPr>
          <p:cNvPr id="7" name="椭圆 6"/>
          <p:cNvSpPr/>
          <p:nvPr/>
        </p:nvSpPr>
        <p:spPr>
          <a:xfrm>
            <a:off x="7448960" y="3436337"/>
            <a:ext cx="643774" cy="643774"/>
          </a:xfrm>
          <a:prstGeom prst="ellipse">
            <a:avLst/>
          </a:pr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FuturaBookC" pitchFamily="2" charset="-52"/>
              </a:rPr>
              <a:t>02</a:t>
            </a:r>
            <a:endParaRPr lang="zh-CN" altLang="en-US" sz="12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13456" y="3429000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请在此输入标题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29141" y="3810520"/>
            <a:ext cx="2921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latin typeface="FuturaBookC" pitchFamily="2" charset="-52"/>
                <a:ea typeface="微软雅黑" panose="020B0503020204020204" pitchFamily="34" charset="-122"/>
              </a:rPr>
              <a:t>Research methods and ideas</a:t>
            </a:r>
          </a:p>
        </p:txBody>
      </p:sp>
      <p:sp>
        <p:nvSpPr>
          <p:cNvPr id="10" name="椭圆 9"/>
          <p:cNvSpPr/>
          <p:nvPr/>
        </p:nvSpPr>
        <p:spPr>
          <a:xfrm>
            <a:off x="3357024" y="4679075"/>
            <a:ext cx="643774" cy="643774"/>
          </a:xfrm>
          <a:prstGeom prst="ellipse">
            <a:avLst/>
          </a:pr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FuturaBookC" pitchFamily="2" charset="-52"/>
              </a:rPr>
              <a:t>03</a:t>
            </a:r>
            <a:endParaRPr lang="zh-CN" altLang="en-US" sz="12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21520" y="4671738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请在此输入标题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37204" y="5053258"/>
            <a:ext cx="2921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 smtClean="0">
                <a:latin typeface="FuturaBookC" pitchFamily="2" charset="-52"/>
                <a:ea typeface="微软雅黑" panose="020B0503020204020204" pitchFamily="34" charset="-122"/>
              </a:rPr>
              <a:t>content </a:t>
            </a:r>
            <a:r>
              <a:rPr lang="en-US" altLang="zh-CN" sz="1600" dirty="0">
                <a:latin typeface="FuturaBookC" pitchFamily="2" charset="-52"/>
                <a:ea typeface="微软雅黑" panose="020B0503020204020204" pitchFamily="34" charset="-122"/>
              </a:rPr>
              <a:t>and assumptions</a:t>
            </a:r>
          </a:p>
        </p:txBody>
      </p:sp>
      <p:sp>
        <p:nvSpPr>
          <p:cNvPr id="13" name="椭圆 12"/>
          <p:cNvSpPr/>
          <p:nvPr/>
        </p:nvSpPr>
        <p:spPr>
          <a:xfrm>
            <a:off x="7448960" y="4679075"/>
            <a:ext cx="643774" cy="643774"/>
          </a:xfrm>
          <a:prstGeom prst="ellipse">
            <a:avLst/>
          </a:pr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FuturaBookC" pitchFamily="2" charset="-52"/>
              </a:rPr>
              <a:t>04</a:t>
            </a:r>
            <a:endParaRPr lang="zh-CN" altLang="en-US" sz="12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29141" y="5053258"/>
            <a:ext cx="2921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latin typeface="FuturaBookC" pitchFamily="2" charset="-52"/>
                <a:ea typeface="微软雅黑" panose="020B0503020204020204" pitchFamily="34" charset="-122"/>
              </a:rPr>
              <a:t>The conclusion of the study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213456" y="4671738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请在此输入标题</a:t>
            </a:r>
          </a:p>
        </p:txBody>
      </p:sp>
    </p:spTree>
    <p:extLst>
      <p:ext uri="{BB962C8B-B14F-4D97-AF65-F5344CB8AC3E}">
        <p14:creationId xmlns:p14="http://schemas.microsoft.com/office/powerpoint/2010/main" val="204558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5714" y="3217824"/>
            <a:ext cx="6952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在此输入你的标题</a:t>
            </a:r>
            <a:endParaRPr lang="zh-CN" altLang="en-US" sz="66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5714" y="1799244"/>
            <a:ext cx="39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b="1" dirty="0" smtClean="0">
                <a:gradFill flip="none" rotWithShape="1">
                  <a:gsLst>
                    <a:gs pos="0">
                      <a:srgbClr val="7EC9CC"/>
                    </a:gs>
                    <a:gs pos="44000">
                      <a:srgbClr val="20B3A1"/>
                    </a:gs>
                    <a:gs pos="100000">
                      <a:srgbClr val="116081"/>
                    </a:gs>
                  </a:gsLst>
                  <a:lin ang="2700000" scaled="1"/>
                  <a:tileRect/>
                </a:gradFill>
                <a:latin typeface="FuturaBookC" charset="-52"/>
                <a:ea typeface="FZZhengHeiS-DB-GB" panose="02000000000000000000" pitchFamily="2" charset="0"/>
              </a:rPr>
              <a:t>Chapter  01</a:t>
            </a:r>
            <a:endParaRPr lang="zh-CN" altLang="en-US" sz="4800" b="1" dirty="0">
              <a:gradFill flip="none" rotWithShape="1">
                <a:gsLst>
                  <a:gs pos="0">
                    <a:srgbClr val="7EC9CC"/>
                  </a:gs>
                  <a:gs pos="44000">
                    <a:srgbClr val="20B3A1"/>
                  </a:gs>
                  <a:gs pos="100000">
                    <a:srgbClr val="116081"/>
                  </a:gs>
                </a:gsLst>
                <a:lin ang="2700000" scaled="1"/>
                <a:tileRect/>
              </a:gradFill>
              <a:latin typeface="FuturaBookC" charset="-52"/>
              <a:ea typeface="FZZhengHeiS-DB-GB" panose="02000000000000000000" pitchFamily="2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5714" y="2838307"/>
            <a:ext cx="6952740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7EC9CC"/>
                </a:gs>
                <a:gs pos="44000">
                  <a:srgbClr val="20B3A1"/>
                </a:gs>
                <a:gs pos="100000">
                  <a:srgbClr val="11608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37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58358" y="2531598"/>
            <a:ext cx="1173373" cy="628289"/>
            <a:chOff x="4658358" y="2531598"/>
            <a:chExt cx="1173373" cy="628289"/>
          </a:xfr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</p:grpSpPr>
        <p:sp>
          <p:nvSpPr>
            <p:cNvPr id="5" name="Rectangle 6"/>
            <p:cNvSpPr/>
            <p:nvPr/>
          </p:nvSpPr>
          <p:spPr bwMode="auto">
            <a:xfrm rot="2700000" flipV="1">
              <a:off x="4744802" y="3038696"/>
              <a:ext cx="213049" cy="29334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  <p:sp>
          <p:nvSpPr>
            <p:cNvPr id="6" name="Bent Arrow 5"/>
            <p:cNvSpPr/>
            <p:nvPr/>
          </p:nvSpPr>
          <p:spPr bwMode="auto">
            <a:xfrm rot="2700000">
              <a:off x="5138520" y="2051436"/>
              <a:ext cx="213049" cy="1173373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123099" y="3737175"/>
            <a:ext cx="628310" cy="1173525"/>
            <a:chOff x="5123099" y="3737175"/>
            <a:chExt cx="628310" cy="1173525"/>
          </a:xfr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</p:grpSpPr>
        <p:sp>
          <p:nvSpPr>
            <p:cNvPr id="8" name="Rectangle 9"/>
            <p:cNvSpPr/>
            <p:nvPr/>
          </p:nvSpPr>
          <p:spPr bwMode="auto">
            <a:xfrm rot="18900000" flipV="1">
              <a:off x="5538389" y="4703040"/>
              <a:ext cx="213020" cy="29337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  <p:sp>
          <p:nvSpPr>
            <p:cNvPr id="9" name="Bent Arrow 8"/>
            <p:cNvSpPr/>
            <p:nvPr/>
          </p:nvSpPr>
          <p:spPr bwMode="auto">
            <a:xfrm rot="18900000">
              <a:off x="5123099" y="3737175"/>
              <a:ext cx="213020" cy="1173525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00859" y="2043904"/>
            <a:ext cx="628311" cy="1173525"/>
            <a:chOff x="6400859" y="2043904"/>
            <a:chExt cx="628311" cy="1173525"/>
          </a:xfr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</p:grpSpPr>
        <p:sp>
          <p:nvSpPr>
            <p:cNvPr id="11" name="Rectangle 12"/>
            <p:cNvSpPr/>
            <p:nvPr/>
          </p:nvSpPr>
          <p:spPr bwMode="auto">
            <a:xfrm rot="18900000" flipH="1">
              <a:off x="6400859" y="2222226"/>
              <a:ext cx="213020" cy="29337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  <p:sp>
          <p:nvSpPr>
            <p:cNvPr id="12" name="Bent Arrow 11"/>
            <p:cNvSpPr/>
            <p:nvPr/>
          </p:nvSpPr>
          <p:spPr bwMode="auto">
            <a:xfrm rot="18900000" flipH="1" flipV="1">
              <a:off x="6816150" y="2043904"/>
              <a:ext cx="213020" cy="1173525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59393" y="3817612"/>
            <a:ext cx="1173373" cy="628289"/>
            <a:chOff x="6359393" y="3817612"/>
            <a:chExt cx="1173373" cy="628289"/>
          </a:xfr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</p:grpSpPr>
        <p:sp>
          <p:nvSpPr>
            <p:cNvPr id="14" name="Rectangle 15"/>
            <p:cNvSpPr/>
            <p:nvPr/>
          </p:nvSpPr>
          <p:spPr bwMode="auto">
            <a:xfrm rot="2700000" flipH="1">
              <a:off x="7233273" y="3909470"/>
              <a:ext cx="213049" cy="29334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  <p:sp>
          <p:nvSpPr>
            <p:cNvPr id="15" name="Bent Arrow 14"/>
            <p:cNvSpPr/>
            <p:nvPr/>
          </p:nvSpPr>
          <p:spPr bwMode="auto">
            <a:xfrm rot="2700000" flipH="1" flipV="1">
              <a:off x="6839555" y="3752690"/>
              <a:ext cx="213049" cy="1173373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85099" y="2178411"/>
            <a:ext cx="2620989" cy="2620493"/>
            <a:chOff x="4785099" y="2178411"/>
            <a:chExt cx="2620989" cy="2620493"/>
          </a:xfr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</p:grpSpPr>
        <p:sp>
          <p:nvSpPr>
            <p:cNvPr id="16" name="Rounded Rectangle 20"/>
            <p:cNvSpPr/>
            <p:nvPr/>
          </p:nvSpPr>
          <p:spPr bwMode="auto">
            <a:xfrm rot="18900000" flipV="1">
              <a:off x="6351073" y="2962346"/>
              <a:ext cx="1055015" cy="1053751"/>
            </a:xfrm>
            <a:prstGeom prst="roundRect">
              <a:avLst>
                <a:gd name="adj" fmla="val 9646"/>
              </a:avLst>
            </a:prstGeom>
            <a:grpFill/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  <p:sp>
          <p:nvSpPr>
            <p:cNvPr id="17" name="Rounded Rectangle 17"/>
            <p:cNvSpPr/>
            <p:nvPr/>
          </p:nvSpPr>
          <p:spPr bwMode="auto">
            <a:xfrm rot="18900000" flipV="1">
              <a:off x="5568368" y="3744026"/>
              <a:ext cx="1055015" cy="1054878"/>
            </a:xfrm>
            <a:prstGeom prst="roundRect">
              <a:avLst>
                <a:gd name="adj" fmla="val 9646"/>
              </a:avLst>
            </a:prstGeom>
            <a:grpFill/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  <p:sp>
          <p:nvSpPr>
            <p:cNvPr id="18" name="Rounded Rectangle 23"/>
            <p:cNvSpPr/>
            <p:nvPr/>
          </p:nvSpPr>
          <p:spPr bwMode="auto">
            <a:xfrm rot="18900000" flipV="1">
              <a:off x="4785099" y="2961782"/>
              <a:ext cx="1055015" cy="1054878"/>
            </a:xfrm>
            <a:prstGeom prst="roundRect">
              <a:avLst>
                <a:gd name="adj" fmla="val 9646"/>
              </a:avLst>
            </a:prstGeom>
            <a:grpFill/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  <p:sp>
          <p:nvSpPr>
            <p:cNvPr id="19" name="Rounded Rectangle 26"/>
            <p:cNvSpPr/>
            <p:nvPr/>
          </p:nvSpPr>
          <p:spPr bwMode="auto">
            <a:xfrm rot="18900000" flipV="1">
              <a:off x="5568368" y="2178411"/>
              <a:ext cx="1055015" cy="1054878"/>
            </a:xfrm>
            <a:prstGeom prst="roundRect">
              <a:avLst>
                <a:gd name="adj" fmla="val 9646"/>
              </a:avLst>
            </a:prstGeom>
            <a:grpFill/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latin typeface="FZZhengHeiS-DB-GB" panose="02000000000000000000" pitchFamily="2" charset="0"/>
                <a:ea typeface="FZZhengHeiS-DB-GB" panose="02000000000000000000" pitchFamily="2" charset="0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759914" y="1966933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20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19834" y="2417692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759914" y="409128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20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19834" y="4542044"/>
            <a:ext cx="28651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通过为合作伙伴提供“连接一切”的能力，微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信正在形成一个全新的“智慧型”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生活方式。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228911" y="1948117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20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228911" y="2415762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228911" y="4091285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20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228911" y="4558930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330" y="2314296"/>
            <a:ext cx="736782" cy="73678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260" y="3204502"/>
            <a:ext cx="476640" cy="47664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233" y="3174635"/>
            <a:ext cx="612745" cy="61274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135" y="4034734"/>
            <a:ext cx="473462" cy="47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6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91296"/>
            <a:ext cx="12192000" cy="37528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219950" y="1891296"/>
            <a:ext cx="4972050" cy="3752850"/>
          </a:xfrm>
          <a:prstGeom prst="rect">
            <a:avLst/>
          </a:prstGeo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605288" y="3626895"/>
            <a:ext cx="3242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YOUR TITLE</a:t>
            </a:r>
            <a:endParaRPr lang="zh-CN" altLang="en-US" sz="2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693053" y="4214694"/>
            <a:ext cx="49844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624338" y="4368116"/>
            <a:ext cx="4186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spc="3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微</a:t>
            </a:r>
            <a:r>
              <a:rPr lang="zh-CN" altLang="en-US" sz="1400" spc="3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信支付是集成在微信客户端的支付功能，用户可以通过手机完成快速的支付流程。微信支付向用户提供安全、快捷、高效的支付</a:t>
            </a:r>
            <a:r>
              <a:rPr lang="zh-CN" altLang="en-US" sz="1400" spc="3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服务。</a:t>
            </a:r>
            <a:endParaRPr lang="en-US" altLang="zh-CN" sz="1400" spc="300" dirty="0" smtClean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endParaRPr lang="zh-CN" altLang="en-US" sz="16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03" y="2518282"/>
            <a:ext cx="669897" cy="66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4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303657" y="1384681"/>
            <a:ext cx="2888343" cy="1567907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6212114" y="2952588"/>
            <a:ext cx="3091543" cy="522147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4746171" y="3474734"/>
            <a:ext cx="1465943" cy="101600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2264229" y="4490734"/>
            <a:ext cx="2481942" cy="8709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0" y="4577826"/>
            <a:ext cx="2264229" cy="1393371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240970" y="3877285"/>
            <a:ext cx="1611085" cy="439283"/>
          </a:xfrm>
          <a:prstGeom prst="rect">
            <a:avLst/>
          </a:prstGeo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42972" y="4702652"/>
            <a:ext cx="1611085" cy="439283"/>
          </a:xfrm>
          <a:prstGeom prst="rect">
            <a:avLst/>
          </a:prstGeo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04971" y="2813368"/>
            <a:ext cx="1611085" cy="439283"/>
          </a:xfrm>
          <a:prstGeom prst="rect">
            <a:avLst/>
          </a:prstGeo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56600" y="2037780"/>
            <a:ext cx="1611085" cy="439283"/>
          </a:xfrm>
          <a:prstGeom prst="rect">
            <a:avLst/>
          </a:prstGeo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67969" y="3936726"/>
            <a:ext cx="1357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STEP1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611914" y="4766655"/>
            <a:ext cx="147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STEP2</a:t>
            </a:r>
            <a:endParaRPr lang="en-US" altLang="zh-CN" sz="16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31970" y="2873167"/>
            <a:ext cx="1357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STEP3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458201" y="2103285"/>
            <a:ext cx="1407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STEP4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97874" y="3184619"/>
            <a:ext cx="3320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销售额同比增长</a:t>
            </a:r>
            <a:r>
              <a:rPr lang="en-US" altLang="zh-CN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20%</a:t>
            </a:r>
            <a:r>
              <a:rPr lang="zh-CN" altLang="en-US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以上</a:t>
            </a:r>
            <a:endParaRPr lang="zh-CN" altLang="en-US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18720" y="5427517"/>
            <a:ext cx="365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重点产品利润贡献率达到</a:t>
            </a:r>
            <a:r>
              <a:rPr lang="en-US" altLang="zh-CN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49%</a:t>
            </a:r>
            <a:endParaRPr lang="zh-CN" altLang="en-US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130552" y="2179100"/>
            <a:ext cx="3857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新产品贡献率达到</a:t>
            </a:r>
            <a:r>
              <a:rPr lang="en-US" altLang="zh-CN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49%</a:t>
            </a:r>
            <a:endParaRPr lang="zh-CN" altLang="en-US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57885" y="3384564"/>
            <a:ext cx="3393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市场占有率进入行业前三甲</a:t>
            </a:r>
            <a:endParaRPr lang="zh-CN" altLang="en-US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16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5714" y="3217824"/>
            <a:ext cx="6952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在此输入你的标题</a:t>
            </a:r>
            <a:endParaRPr lang="zh-CN" altLang="en-US" sz="66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5714" y="1799244"/>
            <a:ext cx="39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b="1" dirty="0" smtClean="0">
                <a:gradFill flip="none" rotWithShape="1">
                  <a:gsLst>
                    <a:gs pos="0">
                      <a:srgbClr val="7EC9CC"/>
                    </a:gs>
                    <a:gs pos="44000">
                      <a:srgbClr val="20B3A1"/>
                    </a:gs>
                    <a:gs pos="100000">
                      <a:srgbClr val="116081"/>
                    </a:gs>
                  </a:gsLst>
                  <a:lin ang="2700000" scaled="1"/>
                  <a:tileRect/>
                </a:gradFill>
                <a:latin typeface="FuturaBookC" charset="-52"/>
                <a:ea typeface="FZZhengHeiS-DB-GB" panose="02000000000000000000" pitchFamily="2" charset="0"/>
              </a:rPr>
              <a:t>Chapter  02</a:t>
            </a:r>
            <a:endParaRPr lang="zh-CN" altLang="en-US" sz="4800" b="1" dirty="0">
              <a:gradFill flip="none" rotWithShape="1">
                <a:gsLst>
                  <a:gs pos="0">
                    <a:srgbClr val="7EC9CC"/>
                  </a:gs>
                  <a:gs pos="44000">
                    <a:srgbClr val="20B3A1"/>
                  </a:gs>
                  <a:gs pos="100000">
                    <a:srgbClr val="116081"/>
                  </a:gs>
                </a:gsLst>
                <a:lin ang="2700000" scaled="1"/>
                <a:tileRect/>
              </a:gradFill>
              <a:latin typeface="FuturaBookC" charset="-52"/>
              <a:ea typeface="FZZhengHeiS-DB-GB" panose="02000000000000000000" pitchFamily="2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5714" y="2838307"/>
            <a:ext cx="6952740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7EC9CC"/>
                </a:gs>
                <a:gs pos="44000">
                  <a:srgbClr val="20B3A1"/>
                </a:gs>
                <a:gs pos="100000">
                  <a:srgbClr val="11608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3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1" y="2186804"/>
            <a:ext cx="2747506" cy="1096302"/>
          </a:xfrm>
          <a:custGeom>
            <a:avLst/>
            <a:gdLst>
              <a:gd name="connsiteX0" fmla="*/ 2191679 w 2747506"/>
              <a:gd name="connsiteY0" fmla="*/ 151816 h 1096302"/>
              <a:gd name="connsiteX1" fmla="*/ 1787668 w 2747506"/>
              <a:gd name="connsiteY1" fmla="*/ 548151 h 1096302"/>
              <a:gd name="connsiteX2" fmla="*/ 2110257 w 2747506"/>
              <a:gd name="connsiteY2" fmla="*/ 936434 h 1096302"/>
              <a:gd name="connsiteX3" fmla="*/ 2178119 w 2747506"/>
              <a:gd name="connsiteY3" fmla="*/ 943145 h 1096302"/>
              <a:gd name="connsiteX4" fmla="*/ 2205239 w 2747506"/>
              <a:gd name="connsiteY4" fmla="*/ 943145 h 1096302"/>
              <a:gd name="connsiteX5" fmla="*/ 2273101 w 2747506"/>
              <a:gd name="connsiteY5" fmla="*/ 936434 h 1096302"/>
              <a:gd name="connsiteX6" fmla="*/ 2595690 w 2747506"/>
              <a:gd name="connsiteY6" fmla="*/ 548151 h 1096302"/>
              <a:gd name="connsiteX7" fmla="*/ 2191679 w 2747506"/>
              <a:gd name="connsiteY7" fmla="*/ 151816 h 1096302"/>
              <a:gd name="connsiteX8" fmla="*/ 2191679 w 2747506"/>
              <a:gd name="connsiteY8" fmla="*/ 0 h 1096302"/>
              <a:gd name="connsiteX9" fmla="*/ 2747506 w 2747506"/>
              <a:gd name="connsiteY9" fmla="*/ 548151 h 1096302"/>
              <a:gd name="connsiteX10" fmla="*/ 2303698 w 2747506"/>
              <a:gd name="connsiteY10" fmla="*/ 1085166 h 1096302"/>
              <a:gd name="connsiteX11" fmla="*/ 2241520 w 2747506"/>
              <a:gd name="connsiteY11" fmla="*/ 1091347 h 1096302"/>
              <a:gd name="connsiteX12" fmla="*/ 2241520 w 2747506"/>
              <a:gd name="connsiteY12" fmla="*/ 1096302 h 1096302"/>
              <a:gd name="connsiteX13" fmla="*/ 2191679 w 2747506"/>
              <a:gd name="connsiteY13" fmla="*/ 1096302 h 1096302"/>
              <a:gd name="connsiteX14" fmla="*/ 0 w 2747506"/>
              <a:gd name="connsiteY14" fmla="*/ 1096302 h 1096302"/>
              <a:gd name="connsiteX15" fmla="*/ 0 w 2747506"/>
              <a:gd name="connsiteY15" fmla="*/ 943145 h 1096302"/>
              <a:gd name="connsiteX16" fmla="*/ 1807736 w 2747506"/>
              <a:gd name="connsiteY16" fmla="*/ 943145 h 1096302"/>
              <a:gd name="connsiteX17" fmla="*/ 1798650 w 2747506"/>
              <a:gd name="connsiteY17" fmla="*/ 935752 h 1096302"/>
              <a:gd name="connsiteX18" fmla="*/ 1635852 w 2747506"/>
              <a:gd name="connsiteY18" fmla="*/ 548151 h 1096302"/>
              <a:gd name="connsiteX19" fmla="*/ 2191679 w 2747506"/>
              <a:gd name="connsiteY19" fmla="*/ 0 h 109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47506" h="1096302">
                <a:moveTo>
                  <a:pt x="2191679" y="151816"/>
                </a:moveTo>
                <a:cubicBezTo>
                  <a:pt x="1968550" y="151816"/>
                  <a:pt x="1787668" y="329261"/>
                  <a:pt x="1787668" y="548151"/>
                </a:cubicBezTo>
                <a:cubicBezTo>
                  <a:pt x="1787668" y="739680"/>
                  <a:pt x="1926156" y="899477"/>
                  <a:pt x="2110257" y="936434"/>
                </a:cubicBezTo>
                <a:lnTo>
                  <a:pt x="2178119" y="943145"/>
                </a:lnTo>
                <a:lnTo>
                  <a:pt x="2205239" y="943145"/>
                </a:lnTo>
                <a:lnTo>
                  <a:pt x="2273101" y="936434"/>
                </a:lnTo>
                <a:cubicBezTo>
                  <a:pt x="2457202" y="899477"/>
                  <a:pt x="2595690" y="739680"/>
                  <a:pt x="2595690" y="548151"/>
                </a:cubicBezTo>
                <a:cubicBezTo>
                  <a:pt x="2595690" y="329261"/>
                  <a:pt x="2414808" y="151816"/>
                  <a:pt x="2191679" y="151816"/>
                </a:cubicBezTo>
                <a:close/>
                <a:moveTo>
                  <a:pt x="2191679" y="0"/>
                </a:moveTo>
                <a:cubicBezTo>
                  <a:pt x="2498654" y="0"/>
                  <a:pt x="2747506" y="245416"/>
                  <a:pt x="2747506" y="548151"/>
                </a:cubicBezTo>
                <a:cubicBezTo>
                  <a:pt x="2747506" y="813044"/>
                  <a:pt x="2556979" y="1034053"/>
                  <a:pt x="2303698" y="1085166"/>
                </a:cubicBezTo>
                <a:lnTo>
                  <a:pt x="2241520" y="1091347"/>
                </a:lnTo>
                <a:lnTo>
                  <a:pt x="2241520" y="1096302"/>
                </a:lnTo>
                <a:lnTo>
                  <a:pt x="2191679" y="1096302"/>
                </a:lnTo>
                <a:lnTo>
                  <a:pt x="0" y="1096302"/>
                </a:lnTo>
                <a:lnTo>
                  <a:pt x="0" y="943145"/>
                </a:lnTo>
                <a:lnTo>
                  <a:pt x="1807736" y="943145"/>
                </a:lnTo>
                <a:lnTo>
                  <a:pt x="1798650" y="935752"/>
                </a:lnTo>
                <a:cubicBezTo>
                  <a:pt x="1698065" y="836556"/>
                  <a:pt x="1635852" y="699518"/>
                  <a:pt x="1635852" y="548151"/>
                </a:cubicBezTo>
                <a:cubicBezTo>
                  <a:pt x="1635852" y="245416"/>
                  <a:pt x="1884704" y="0"/>
                  <a:pt x="2191679" y="0"/>
                </a:cubicBezTo>
                <a:close/>
              </a:path>
            </a:pathLst>
          </a:custGeo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0" y="2640211"/>
            <a:ext cx="5940114" cy="1096302"/>
          </a:xfrm>
          <a:custGeom>
            <a:avLst/>
            <a:gdLst>
              <a:gd name="connsiteX0" fmla="*/ 5384287 w 5940114"/>
              <a:gd name="connsiteY0" fmla="*/ 151816 h 1096302"/>
              <a:gd name="connsiteX1" fmla="*/ 4980276 w 5940114"/>
              <a:gd name="connsiteY1" fmla="*/ 548151 h 1096302"/>
              <a:gd name="connsiteX2" fmla="*/ 5302865 w 5940114"/>
              <a:gd name="connsiteY2" fmla="*/ 936434 h 1096302"/>
              <a:gd name="connsiteX3" fmla="*/ 5370727 w 5940114"/>
              <a:gd name="connsiteY3" fmla="*/ 943145 h 1096302"/>
              <a:gd name="connsiteX4" fmla="*/ 5384286 w 5940114"/>
              <a:gd name="connsiteY4" fmla="*/ 943145 h 1096302"/>
              <a:gd name="connsiteX5" fmla="*/ 5384286 w 5940114"/>
              <a:gd name="connsiteY5" fmla="*/ 944486 h 1096302"/>
              <a:gd name="connsiteX6" fmla="*/ 5384287 w 5940114"/>
              <a:gd name="connsiteY6" fmla="*/ 944486 h 1096302"/>
              <a:gd name="connsiteX7" fmla="*/ 5788298 w 5940114"/>
              <a:gd name="connsiteY7" fmla="*/ 548151 h 1096302"/>
              <a:gd name="connsiteX8" fmla="*/ 5384287 w 5940114"/>
              <a:gd name="connsiteY8" fmla="*/ 151816 h 1096302"/>
              <a:gd name="connsiteX9" fmla="*/ 5384287 w 5940114"/>
              <a:gd name="connsiteY9" fmla="*/ 0 h 1096302"/>
              <a:gd name="connsiteX10" fmla="*/ 5940114 w 5940114"/>
              <a:gd name="connsiteY10" fmla="*/ 548151 h 1096302"/>
              <a:gd name="connsiteX11" fmla="*/ 5384287 w 5940114"/>
              <a:gd name="connsiteY11" fmla="*/ 1096302 h 1096302"/>
              <a:gd name="connsiteX12" fmla="*/ 5384277 w 5940114"/>
              <a:gd name="connsiteY12" fmla="*/ 1096301 h 1096302"/>
              <a:gd name="connsiteX13" fmla="*/ 0 w 5940114"/>
              <a:gd name="connsiteY13" fmla="*/ 1096301 h 1096302"/>
              <a:gd name="connsiteX14" fmla="*/ 0 w 5940114"/>
              <a:gd name="connsiteY14" fmla="*/ 943145 h 1096302"/>
              <a:gd name="connsiteX15" fmla="*/ 5000344 w 5940114"/>
              <a:gd name="connsiteY15" fmla="*/ 943145 h 1096302"/>
              <a:gd name="connsiteX16" fmla="*/ 4991258 w 5940114"/>
              <a:gd name="connsiteY16" fmla="*/ 935752 h 1096302"/>
              <a:gd name="connsiteX17" fmla="*/ 4828460 w 5940114"/>
              <a:gd name="connsiteY17" fmla="*/ 548151 h 1096302"/>
              <a:gd name="connsiteX18" fmla="*/ 5384287 w 5940114"/>
              <a:gd name="connsiteY18" fmla="*/ 0 h 109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940114" h="1096302">
                <a:moveTo>
                  <a:pt x="5384287" y="151816"/>
                </a:moveTo>
                <a:cubicBezTo>
                  <a:pt x="5161158" y="151816"/>
                  <a:pt x="4980276" y="329261"/>
                  <a:pt x="4980276" y="548151"/>
                </a:cubicBezTo>
                <a:cubicBezTo>
                  <a:pt x="4980276" y="739680"/>
                  <a:pt x="5118764" y="899477"/>
                  <a:pt x="5302865" y="936434"/>
                </a:cubicBezTo>
                <a:lnTo>
                  <a:pt x="5370727" y="943145"/>
                </a:lnTo>
                <a:lnTo>
                  <a:pt x="5384286" y="943145"/>
                </a:lnTo>
                <a:lnTo>
                  <a:pt x="5384286" y="944486"/>
                </a:lnTo>
                <a:lnTo>
                  <a:pt x="5384287" y="944486"/>
                </a:lnTo>
                <a:cubicBezTo>
                  <a:pt x="5607416" y="944486"/>
                  <a:pt x="5788298" y="767041"/>
                  <a:pt x="5788298" y="548151"/>
                </a:cubicBezTo>
                <a:cubicBezTo>
                  <a:pt x="5788298" y="329261"/>
                  <a:pt x="5607416" y="151816"/>
                  <a:pt x="5384287" y="151816"/>
                </a:cubicBezTo>
                <a:close/>
                <a:moveTo>
                  <a:pt x="5384287" y="0"/>
                </a:moveTo>
                <a:cubicBezTo>
                  <a:pt x="5691262" y="0"/>
                  <a:pt x="5940114" y="245416"/>
                  <a:pt x="5940114" y="548151"/>
                </a:cubicBezTo>
                <a:cubicBezTo>
                  <a:pt x="5940114" y="850886"/>
                  <a:pt x="5691262" y="1096302"/>
                  <a:pt x="5384287" y="1096302"/>
                </a:cubicBezTo>
                <a:lnTo>
                  <a:pt x="5384277" y="1096301"/>
                </a:lnTo>
                <a:lnTo>
                  <a:pt x="0" y="1096301"/>
                </a:lnTo>
                <a:lnTo>
                  <a:pt x="0" y="943145"/>
                </a:lnTo>
                <a:lnTo>
                  <a:pt x="5000344" y="943145"/>
                </a:lnTo>
                <a:lnTo>
                  <a:pt x="4991258" y="935752"/>
                </a:lnTo>
                <a:cubicBezTo>
                  <a:pt x="4890673" y="836556"/>
                  <a:pt x="4828460" y="699518"/>
                  <a:pt x="4828460" y="548151"/>
                </a:cubicBezTo>
                <a:cubicBezTo>
                  <a:pt x="4828460" y="245416"/>
                  <a:pt x="5077312" y="0"/>
                  <a:pt x="5384287" y="0"/>
                </a:cubicBezTo>
                <a:close/>
              </a:path>
            </a:pathLst>
          </a:custGeom>
          <a:gradFill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" y="4070192"/>
            <a:ext cx="5096805" cy="1096302"/>
          </a:xfrm>
          <a:custGeom>
            <a:avLst/>
            <a:gdLst>
              <a:gd name="connsiteX0" fmla="*/ 4547356 w 5096805"/>
              <a:gd name="connsiteY0" fmla="*/ 152447 h 1096302"/>
              <a:gd name="connsiteX1" fmla="*/ 4547356 w 5096805"/>
              <a:gd name="connsiteY1" fmla="*/ 153159 h 1096302"/>
              <a:gd name="connsiteX2" fmla="*/ 4527398 w 5096805"/>
              <a:gd name="connsiteY2" fmla="*/ 153159 h 1096302"/>
              <a:gd name="connsiteX3" fmla="*/ 4459556 w 5096805"/>
              <a:gd name="connsiteY3" fmla="*/ 159868 h 1096302"/>
              <a:gd name="connsiteX4" fmla="*/ 4136967 w 5096805"/>
              <a:gd name="connsiteY4" fmla="*/ 548151 h 1096302"/>
              <a:gd name="connsiteX5" fmla="*/ 4540978 w 5096805"/>
              <a:gd name="connsiteY5" fmla="*/ 944486 h 1096302"/>
              <a:gd name="connsiteX6" fmla="*/ 4944989 w 5096805"/>
              <a:gd name="connsiteY6" fmla="*/ 548151 h 1096302"/>
              <a:gd name="connsiteX7" fmla="*/ 4622401 w 5096805"/>
              <a:gd name="connsiteY7" fmla="*/ 159868 h 1096302"/>
              <a:gd name="connsiteX8" fmla="*/ 4540978 w 5096805"/>
              <a:gd name="connsiteY8" fmla="*/ 0 h 1096302"/>
              <a:gd name="connsiteX9" fmla="*/ 4540998 w 5096805"/>
              <a:gd name="connsiteY9" fmla="*/ 2 h 1096302"/>
              <a:gd name="connsiteX10" fmla="*/ 4547356 w 5096805"/>
              <a:gd name="connsiteY10" fmla="*/ 2 h 1096302"/>
              <a:gd name="connsiteX11" fmla="*/ 4547356 w 5096805"/>
              <a:gd name="connsiteY11" fmla="*/ 634 h 1096302"/>
              <a:gd name="connsiteX12" fmla="*/ 4652997 w 5096805"/>
              <a:gd name="connsiteY12" fmla="*/ 11137 h 1096302"/>
              <a:gd name="connsiteX13" fmla="*/ 5096805 w 5096805"/>
              <a:gd name="connsiteY13" fmla="*/ 548151 h 1096302"/>
              <a:gd name="connsiteX14" fmla="*/ 4540978 w 5096805"/>
              <a:gd name="connsiteY14" fmla="*/ 1096302 h 1096302"/>
              <a:gd name="connsiteX15" fmla="*/ 3985151 w 5096805"/>
              <a:gd name="connsiteY15" fmla="*/ 548151 h 1096302"/>
              <a:gd name="connsiteX16" fmla="*/ 4147949 w 5096805"/>
              <a:gd name="connsiteY16" fmla="*/ 160550 h 1096302"/>
              <a:gd name="connsiteX17" fmla="*/ 4157032 w 5096805"/>
              <a:gd name="connsiteY17" fmla="*/ 153159 h 1096302"/>
              <a:gd name="connsiteX18" fmla="*/ 0 w 5096805"/>
              <a:gd name="connsiteY18" fmla="*/ 153159 h 1096302"/>
              <a:gd name="connsiteX19" fmla="*/ 0 w 5096805"/>
              <a:gd name="connsiteY19" fmla="*/ 2 h 1096302"/>
              <a:gd name="connsiteX20" fmla="*/ 4540958 w 5096805"/>
              <a:gd name="connsiteY20" fmla="*/ 2 h 109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96805" h="1096302">
                <a:moveTo>
                  <a:pt x="4547356" y="152447"/>
                </a:moveTo>
                <a:lnTo>
                  <a:pt x="4547356" y="153159"/>
                </a:lnTo>
                <a:lnTo>
                  <a:pt x="4527398" y="153159"/>
                </a:lnTo>
                <a:lnTo>
                  <a:pt x="4459556" y="159868"/>
                </a:lnTo>
                <a:cubicBezTo>
                  <a:pt x="4275455" y="196825"/>
                  <a:pt x="4136967" y="356623"/>
                  <a:pt x="4136967" y="548151"/>
                </a:cubicBezTo>
                <a:cubicBezTo>
                  <a:pt x="4136967" y="767041"/>
                  <a:pt x="4317849" y="944486"/>
                  <a:pt x="4540978" y="944486"/>
                </a:cubicBezTo>
                <a:cubicBezTo>
                  <a:pt x="4764107" y="944486"/>
                  <a:pt x="4944989" y="767041"/>
                  <a:pt x="4944989" y="548151"/>
                </a:cubicBezTo>
                <a:cubicBezTo>
                  <a:pt x="4944989" y="356623"/>
                  <a:pt x="4806501" y="196825"/>
                  <a:pt x="4622401" y="159868"/>
                </a:cubicBezTo>
                <a:close/>
                <a:moveTo>
                  <a:pt x="4540978" y="0"/>
                </a:moveTo>
                <a:lnTo>
                  <a:pt x="4540998" y="2"/>
                </a:lnTo>
                <a:lnTo>
                  <a:pt x="4547356" y="2"/>
                </a:lnTo>
                <a:lnTo>
                  <a:pt x="4547356" y="634"/>
                </a:lnTo>
                <a:lnTo>
                  <a:pt x="4652997" y="11137"/>
                </a:lnTo>
                <a:cubicBezTo>
                  <a:pt x="4906278" y="62250"/>
                  <a:pt x="5096805" y="283258"/>
                  <a:pt x="5096805" y="548151"/>
                </a:cubicBezTo>
                <a:cubicBezTo>
                  <a:pt x="5096805" y="850886"/>
                  <a:pt x="4847953" y="1096302"/>
                  <a:pt x="4540978" y="1096302"/>
                </a:cubicBezTo>
                <a:cubicBezTo>
                  <a:pt x="4234003" y="1096302"/>
                  <a:pt x="3985151" y="850886"/>
                  <a:pt x="3985151" y="548151"/>
                </a:cubicBezTo>
                <a:cubicBezTo>
                  <a:pt x="3985151" y="396784"/>
                  <a:pt x="4047364" y="259746"/>
                  <a:pt x="4147949" y="160550"/>
                </a:cubicBezTo>
                <a:lnTo>
                  <a:pt x="4157032" y="153159"/>
                </a:lnTo>
                <a:lnTo>
                  <a:pt x="0" y="153159"/>
                </a:lnTo>
                <a:lnTo>
                  <a:pt x="0" y="2"/>
                </a:lnTo>
                <a:lnTo>
                  <a:pt x="4540958" y="2"/>
                </a:lnTo>
                <a:close/>
              </a:path>
            </a:pathLst>
          </a:cu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18900000" scaled="1"/>
            <a:tileRect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36229" y="1808920"/>
            <a:ext cx="3089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836230" y="2239790"/>
            <a:ext cx="36095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微信支付是集成在微信客户端的支付功能，用户可以通过手机完成快速的支付流程。</a:t>
            </a:r>
          </a:p>
          <a:p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36229" y="3169797"/>
            <a:ext cx="3089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836230" y="3600667"/>
            <a:ext cx="3609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微信支付是集成在微信客户端的支付功能，用户可以通过手机完成快速的支付流程。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836229" y="4554431"/>
            <a:ext cx="3089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836230" y="4985301"/>
            <a:ext cx="3609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微信支付是集成在微信客户端的支付功能，用户可以通过手机完成快速的支付流程。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799930" y="2450934"/>
            <a:ext cx="783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latin typeface="FuturaBookC" pitchFamily="2" charset="-52"/>
                <a:ea typeface="FZZhengHeiS-DB-GB" panose="02000000000000000000" pitchFamily="2" charset="0"/>
              </a:rPr>
              <a:t>01</a:t>
            </a:r>
            <a:endParaRPr lang="zh-CN" altLang="en-US" sz="3200" b="1" dirty="0">
              <a:latin typeface="FuturaBookC" pitchFamily="2" charset="-52"/>
              <a:ea typeface="FZZhengHeiS-DB-GB" panose="02000000000000000000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92537" y="2906044"/>
            <a:ext cx="783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latin typeface="FuturaBookC" pitchFamily="2" charset="-52"/>
                <a:ea typeface="FZZhengHeiS-DB-GB" panose="02000000000000000000" pitchFamily="2" charset="0"/>
              </a:rPr>
              <a:t>02</a:t>
            </a:r>
            <a:endParaRPr lang="zh-CN" altLang="en-US" sz="3200" b="1" dirty="0">
              <a:latin typeface="FuturaBookC" pitchFamily="2" charset="-52"/>
              <a:ea typeface="FZZhengHeiS-DB-GB" panose="02000000000000000000" pitchFamily="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55608" y="4325956"/>
            <a:ext cx="783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latin typeface="FuturaBookC" pitchFamily="2" charset="-52"/>
                <a:ea typeface="FZZhengHeiS-DB-GB" panose="02000000000000000000" pitchFamily="2" charset="0"/>
              </a:rPr>
              <a:t>03</a:t>
            </a:r>
            <a:endParaRPr lang="zh-CN" altLang="en-US" sz="3200" b="1" dirty="0">
              <a:latin typeface="FuturaBookC" pitchFamily="2" charset="-52"/>
              <a:ea typeface="FZZhengHeiS-DB-GB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0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1250" y="1383868"/>
            <a:ext cx="2903621" cy="4684295"/>
          </a:xfrm>
          <a:custGeom>
            <a:avLst/>
            <a:gdLst>
              <a:gd name="connsiteX0" fmla="*/ 0 w 2903621"/>
              <a:gd name="connsiteY0" fmla="*/ 0 h 4684295"/>
              <a:gd name="connsiteX1" fmla="*/ 2903621 w 2903621"/>
              <a:gd name="connsiteY1" fmla="*/ 0 h 4684295"/>
              <a:gd name="connsiteX2" fmla="*/ 2903621 w 2903621"/>
              <a:gd name="connsiteY2" fmla="*/ 4684295 h 4684295"/>
              <a:gd name="connsiteX3" fmla="*/ 0 w 2903621"/>
              <a:gd name="connsiteY3" fmla="*/ 4684295 h 468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3621" h="4684295">
                <a:moveTo>
                  <a:pt x="0" y="0"/>
                </a:moveTo>
                <a:lnTo>
                  <a:pt x="2903621" y="0"/>
                </a:lnTo>
                <a:lnTo>
                  <a:pt x="2903621" y="4684295"/>
                </a:lnTo>
                <a:lnTo>
                  <a:pt x="0" y="468429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932" r="43425"/>
          <a:stretch>
            <a:fillRect/>
          </a:stretch>
        </p:blipFill>
        <p:spPr>
          <a:xfrm>
            <a:off x="583590" y="1383869"/>
            <a:ext cx="2903621" cy="4684294"/>
          </a:xfrm>
          <a:custGeom>
            <a:avLst/>
            <a:gdLst>
              <a:gd name="connsiteX0" fmla="*/ 0 w 2903621"/>
              <a:gd name="connsiteY0" fmla="*/ 0 h 4684294"/>
              <a:gd name="connsiteX1" fmla="*/ 2903621 w 2903621"/>
              <a:gd name="connsiteY1" fmla="*/ 0 h 4684294"/>
              <a:gd name="connsiteX2" fmla="*/ 2903621 w 2903621"/>
              <a:gd name="connsiteY2" fmla="*/ 4684294 h 4684294"/>
              <a:gd name="connsiteX3" fmla="*/ 0 w 2903621"/>
              <a:gd name="connsiteY3" fmla="*/ 4684294 h 468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3621" h="4684294">
                <a:moveTo>
                  <a:pt x="0" y="0"/>
                </a:moveTo>
                <a:lnTo>
                  <a:pt x="2903621" y="0"/>
                </a:lnTo>
                <a:lnTo>
                  <a:pt x="2903621" y="4684294"/>
                </a:lnTo>
                <a:lnTo>
                  <a:pt x="0" y="4684294"/>
                </a:lnTo>
                <a:close/>
              </a:path>
            </a:pathLst>
          </a:custGeom>
        </p:spPr>
      </p:pic>
      <p:sp>
        <p:nvSpPr>
          <p:cNvPr id="6" name="矩形 5"/>
          <p:cNvSpPr/>
          <p:nvPr/>
        </p:nvSpPr>
        <p:spPr>
          <a:xfrm>
            <a:off x="2732171" y="1383869"/>
            <a:ext cx="3192379" cy="4696088"/>
          </a:xfrm>
          <a:prstGeom prst="rect">
            <a:avLst/>
          </a:prstGeom>
          <a:gradFill flip="none" rotWithShape="1">
            <a:gsLst>
              <a:gs pos="0">
                <a:srgbClr val="7EC9CC">
                  <a:alpha val="50000"/>
                </a:srgbClr>
              </a:gs>
              <a:gs pos="48000">
                <a:srgbClr val="20B3A1">
                  <a:alpha val="90000"/>
                </a:srgbClr>
              </a:gs>
              <a:gs pos="100000">
                <a:srgbClr val="116081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07934" y="1383868"/>
            <a:ext cx="3192379" cy="4684295"/>
          </a:xfrm>
          <a:prstGeom prst="rect">
            <a:avLst/>
          </a:prstGeom>
          <a:gradFill flip="none" rotWithShape="1">
            <a:gsLst>
              <a:gs pos="0">
                <a:srgbClr val="7EC9CC">
                  <a:alpha val="50000"/>
                </a:srgbClr>
              </a:gs>
              <a:gs pos="48000">
                <a:srgbClr val="20B3A1">
                  <a:alpha val="90000"/>
                </a:srgbClr>
              </a:gs>
              <a:gs pos="100000">
                <a:srgbClr val="116081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802720" y="3444830"/>
            <a:ext cx="178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输入正文标题</a:t>
            </a:r>
            <a:endParaRPr lang="zh-CN" altLang="en-US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53959" y="3887833"/>
            <a:ext cx="28326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679938" y="4030552"/>
            <a:ext cx="205659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spc="3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微</a:t>
            </a:r>
            <a:r>
              <a:rPr lang="zh-CN" altLang="en-US" sz="1200" spc="3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信支付是集成在微信客户端的支付功能，用户可以通过手机完成快速的支付流程。微信支付向用户提供安全、快捷、高效的支付</a:t>
            </a:r>
            <a:r>
              <a:rPr lang="zh-CN" altLang="en-US" sz="1200" spc="3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服务。</a:t>
            </a:r>
            <a:endParaRPr lang="en-US" altLang="zh-CN" sz="1200" spc="300" dirty="0" smtClean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en-US" altLang="zh-CN" sz="1200" spc="300" dirty="0" smtClean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834" y="2197126"/>
            <a:ext cx="651514" cy="65151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370" y="2185333"/>
            <a:ext cx="651514" cy="65151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442074" y="3444830"/>
            <a:ext cx="178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输入正文标题</a:t>
            </a:r>
            <a:endParaRPr lang="zh-CN" altLang="en-US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0193313" y="3887833"/>
            <a:ext cx="28326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9319292" y="4030552"/>
            <a:ext cx="205659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spc="3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微</a:t>
            </a:r>
            <a:r>
              <a:rPr lang="zh-CN" altLang="en-US" sz="1200" spc="3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信支付是集成在微信客户端的支付功能，用户可以通过手机完成快速的支付流程。微信支付向用户提供安全、快捷、高效的支付</a:t>
            </a:r>
            <a:r>
              <a:rPr lang="zh-CN" altLang="en-US" sz="1200" spc="3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服务。</a:t>
            </a:r>
            <a:endParaRPr lang="en-US" altLang="zh-CN" sz="1200" spc="300" dirty="0" smtClean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en-US" altLang="zh-CN" sz="1200" spc="300" dirty="0" smtClean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zh-CN" altLang="en-US" sz="1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51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2727" y="1970799"/>
            <a:ext cx="6292038" cy="3898326"/>
            <a:chOff x="5499916" y="1068191"/>
            <a:chExt cx="8111144" cy="5025381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9916" y="1606953"/>
              <a:ext cx="5810454" cy="387363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1600" t="11350" r="9893" b="25316"/>
            <a:stretch/>
          </p:blipFill>
          <p:spPr>
            <a:xfrm>
              <a:off x="5499916" y="1068191"/>
              <a:ext cx="8111144" cy="5025381"/>
            </a:xfrm>
            <a:prstGeom prst="rect">
              <a:avLst/>
            </a:prstGeom>
          </p:spPr>
        </p:pic>
      </p:grpSp>
      <p:sp>
        <p:nvSpPr>
          <p:cNvPr id="16" name="矩形 15"/>
          <p:cNvSpPr/>
          <p:nvPr/>
        </p:nvSpPr>
        <p:spPr>
          <a:xfrm>
            <a:off x="7513139" y="3001503"/>
            <a:ext cx="2533104" cy="1836917"/>
          </a:xfrm>
          <a:prstGeom prst="rect">
            <a:avLst/>
          </a:prstGeom>
          <a:gradFill>
            <a:gsLst>
              <a:gs pos="0">
                <a:srgbClr val="7EC9CC">
                  <a:alpha val="50000"/>
                </a:srgbClr>
              </a:gs>
              <a:gs pos="48000">
                <a:srgbClr val="20B3A1">
                  <a:alpha val="50000"/>
                </a:srgbClr>
              </a:gs>
              <a:gs pos="100000">
                <a:srgbClr val="116081">
                  <a:alpha val="50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FuturaBookC" pitchFamily="2" charset="-52"/>
              </a:rPr>
              <a:t>TARGET 90%</a:t>
            </a:r>
            <a:endParaRPr lang="zh-CN" altLang="en-US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9724" y="1572724"/>
            <a:ext cx="3242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细分市场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847489" y="2131026"/>
            <a:ext cx="498447" cy="0"/>
          </a:xfrm>
          <a:prstGeom prst="line">
            <a:avLst/>
          </a:prstGeom>
          <a:ln w="38100">
            <a:gradFill>
              <a:gsLst>
                <a:gs pos="48000">
                  <a:srgbClr val="20B3A1"/>
                </a:gs>
                <a:gs pos="0">
                  <a:srgbClr val="7EC9CC"/>
                </a:gs>
                <a:gs pos="100000">
                  <a:srgbClr val="11608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778774" y="2284448"/>
            <a:ext cx="4186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spc="3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微</a:t>
            </a:r>
            <a:r>
              <a:rPr lang="zh-CN" altLang="en-US" sz="1400" spc="3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信支付是集成在微信客户端的支付功能，用户可以通过手机完成快速的支付流程。微信支付向用户提供安全、快捷、高效的支付</a:t>
            </a:r>
            <a:r>
              <a:rPr lang="zh-CN" altLang="en-US" sz="1400" spc="3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服务。</a:t>
            </a:r>
            <a:endParaRPr lang="en-US" altLang="zh-CN" sz="1400" spc="300" dirty="0" smtClean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endParaRPr lang="zh-CN" altLang="en-US" sz="16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graphicFrame>
        <p:nvGraphicFramePr>
          <p:cNvPr id="20" name="图表 19"/>
          <p:cNvGraphicFramePr/>
          <p:nvPr>
            <p:extLst>
              <p:ext uri="{D42A27DB-BD31-4B8C-83A1-F6EECF244321}">
                <p14:modId xmlns:p14="http://schemas.microsoft.com/office/powerpoint/2010/main" val="3347066773"/>
              </p:ext>
            </p:extLst>
          </p:nvPr>
        </p:nvGraphicFramePr>
        <p:xfrm>
          <a:off x="723149" y="3638198"/>
          <a:ext cx="4379204" cy="2164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8854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5714" y="3217824"/>
            <a:ext cx="6952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在此输入你的标题</a:t>
            </a:r>
            <a:endParaRPr lang="zh-CN" altLang="en-US" sz="66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5714" y="1799244"/>
            <a:ext cx="39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b="1" dirty="0" smtClean="0">
                <a:gradFill flip="none" rotWithShape="1">
                  <a:gsLst>
                    <a:gs pos="0">
                      <a:srgbClr val="7EC9CC"/>
                    </a:gs>
                    <a:gs pos="44000">
                      <a:srgbClr val="20B3A1"/>
                    </a:gs>
                    <a:gs pos="100000">
                      <a:srgbClr val="116081"/>
                    </a:gs>
                  </a:gsLst>
                  <a:lin ang="2700000" scaled="1"/>
                  <a:tileRect/>
                </a:gradFill>
                <a:latin typeface="FuturaBookC" charset="-52"/>
                <a:ea typeface="FZZhengHeiS-DB-GB" panose="02000000000000000000" pitchFamily="2" charset="0"/>
              </a:rPr>
              <a:t>Chapter  03</a:t>
            </a:r>
            <a:endParaRPr lang="zh-CN" altLang="en-US" sz="4800" b="1" dirty="0">
              <a:gradFill flip="none" rotWithShape="1">
                <a:gsLst>
                  <a:gs pos="0">
                    <a:srgbClr val="7EC9CC"/>
                  </a:gs>
                  <a:gs pos="44000">
                    <a:srgbClr val="20B3A1"/>
                  </a:gs>
                  <a:gs pos="100000">
                    <a:srgbClr val="116081"/>
                  </a:gs>
                </a:gsLst>
                <a:lin ang="2700000" scaled="1"/>
                <a:tileRect/>
              </a:gradFill>
              <a:latin typeface="FuturaBookC" charset="-52"/>
              <a:ea typeface="FZZhengHeiS-DB-GB" panose="02000000000000000000" pitchFamily="2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5714" y="2838307"/>
            <a:ext cx="6952740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7EC9CC"/>
                </a:gs>
                <a:gs pos="44000">
                  <a:srgbClr val="20B3A1"/>
                </a:gs>
                <a:gs pos="100000">
                  <a:srgbClr val="11608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grpSp>
        <p:nvGrpSpPr>
          <p:cNvPr id="21" name="Group 40"/>
          <p:cNvGrpSpPr/>
          <p:nvPr/>
        </p:nvGrpSpPr>
        <p:grpSpPr>
          <a:xfrm>
            <a:off x="6050156" y="1710307"/>
            <a:ext cx="1295829" cy="4456750"/>
            <a:chOff x="6078538" y="2182813"/>
            <a:chExt cx="1546225" cy="4681537"/>
          </a:xfrm>
          <a:gradFill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5400000" scaled="1"/>
          </a:gradFill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6078538" y="2393950"/>
              <a:ext cx="441325" cy="4470400"/>
            </a:xfrm>
            <a:custGeom>
              <a:avLst/>
              <a:gdLst>
                <a:gd name="T0" fmla="*/ 278 w 278"/>
                <a:gd name="T1" fmla="*/ 0 h 2816"/>
                <a:gd name="T2" fmla="*/ 278 w 278"/>
                <a:gd name="T3" fmla="*/ 2816 h 2816"/>
                <a:gd name="T4" fmla="*/ 0 w 278"/>
                <a:gd name="T5" fmla="*/ 2816 h 2816"/>
                <a:gd name="T6" fmla="*/ 0 w 278"/>
                <a:gd name="T7" fmla="*/ 277 h 2816"/>
                <a:gd name="T8" fmla="*/ 278 w 278"/>
                <a:gd name="T9" fmla="*/ 0 h 2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816">
                  <a:moveTo>
                    <a:pt x="278" y="0"/>
                  </a:moveTo>
                  <a:lnTo>
                    <a:pt x="278" y="2816"/>
                  </a:lnTo>
                  <a:lnTo>
                    <a:pt x="0" y="2816"/>
                  </a:lnTo>
                  <a:lnTo>
                    <a:pt x="0" y="277"/>
                  </a:lnTo>
                  <a:lnTo>
                    <a:pt x="2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21"/>
            <p:cNvGrpSpPr/>
            <p:nvPr/>
          </p:nvGrpSpPr>
          <p:grpSpPr>
            <a:xfrm>
              <a:off x="6078538" y="2182813"/>
              <a:ext cx="1546225" cy="868362"/>
              <a:chOff x="6078538" y="2182813"/>
              <a:chExt cx="1546225" cy="868362"/>
            </a:xfrm>
            <a:grpFill/>
          </p:grpSpPr>
          <p:sp>
            <p:nvSpPr>
              <p:cNvPr id="24" name="Freeform 6"/>
              <p:cNvSpPr>
                <a:spLocks/>
              </p:cNvSpPr>
              <p:nvPr/>
            </p:nvSpPr>
            <p:spPr bwMode="auto">
              <a:xfrm>
                <a:off x="6078538" y="2393950"/>
                <a:ext cx="1122363" cy="439737"/>
              </a:xfrm>
              <a:custGeom>
                <a:avLst/>
                <a:gdLst>
                  <a:gd name="T0" fmla="*/ 707 w 707"/>
                  <a:gd name="T1" fmla="*/ 277 h 277"/>
                  <a:gd name="T2" fmla="*/ 0 w 707"/>
                  <a:gd name="T3" fmla="*/ 277 h 277"/>
                  <a:gd name="T4" fmla="*/ 278 w 707"/>
                  <a:gd name="T5" fmla="*/ 0 h 277"/>
                  <a:gd name="T6" fmla="*/ 707 w 707"/>
                  <a:gd name="T7" fmla="*/ 0 h 277"/>
                  <a:gd name="T8" fmla="*/ 707 w 707"/>
                  <a:gd name="T9" fmla="*/ 277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7" h="277">
                    <a:moveTo>
                      <a:pt x="707" y="277"/>
                    </a:moveTo>
                    <a:lnTo>
                      <a:pt x="0" y="277"/>
                    </a:lnTo>
                    <a:lnTo>
                      <a:pt x="278" y="0"/>
                    </a:lnTo>
                    <a:lnTo>
                      <a:pt x="707" y="0"/>
                    </a:lnTo>
                    <a:lnTo>
                      <a:pt x="707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>
                <a:off x="7153275" y="2182813"/>
                <a:ext cx="471488" cy="868362"/>
              </a:xfrm>
              <a:custGeom>
                <a:avLst/>
                <a:gdLst>
                  <a:gd name="T0" fmla="*/ 297 w 297"/>
                  <a:gd name="T1" fmla="*/ 274 h 547"/>
                  <a:gd name="T2" fmla="*/ 0 w 297"/>
                  <a:gd name="T3" fmla="*/ 0 h 547"/>
                  <a:gd name="T4" fmla="*/ 0 w 297"/>
                  <a:gd name="T5" fmla="*/ 274 h 547"/>
                  <a:gd name="T6" fmla="*/ 0 w 297"/>
                  <a:gd name="T7" fmla="*/ 547 h 547"/>
                  <a:gd name="T8" fmla="*/ 297 w 297"/>
                  <a:gd name="T9" fmla="*/ 274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547">
                    <a:moveTo>
                      <a:pt x="297" y="274"/>
                    </a:moveTo>
                    <a:lnTo>
                      <a:pt x="0" y="0"/>
                    </a:lnTo>
                    <a:lnTo>
                      <a:pt x="0" y="274"/>
                    </a:lnTo>
                    <a:lnTo>
                      <a:pt x="0" y="547"/>
                    </a:lnTo>
                    <a:lnTo>
                      <a:pt x="297" y="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任意多边形 25"/>
          <p:cNvSpPr>
            <a:spLocks/>
          </p:cNvSpPr>
          <p:nvPr/>
        </p:nvSpPr>
        <p:spPr bwMode="auto">
          <a:xfrm>
            <a:off x="4714414" y="2623131"/>
            <a:ext cx="1254586" cy="3543925"/>
          </a:xfrm>
          <a:custGeom>
            <a:avLst/>
            <a:gdLst>
              <a:gd name="connsiteX0" fmla="*/ 395135 w 1254586"/>
              <a:gd name="connsiteY0" fmla="*/ 0 h 3543925"/>
              <a:gd name="connsiteX1" fmla="*/ 395135 w 1254586"/>
              <a:gd name="connsiteY1" fmla="*/ 205728 h 3543925"/>
              <a:gd name="connsiteX2" fmla="*/ 886059 w 1254586"/>
              <a:gd name="connsiteY2" fmla="*/ 205728 h 3543925"/>
              <a:gd name="connsiteX3" fmla="*/ 886060 w 1254586"/>
              <a:gd name="connsiteY3" fmla="*/ 205728 h 3543925"/>
              <a:gd name="connsiteX4" fmla="*/ 1254586 w 1254586"/>
              <a:gd name="connsiteY4" fmla="*/ 621688 h 3543925"/>
              <a:gd name="connsiteX5" fmla="*/ 1254586 w 1254586"/>
              <a:gd name="connsiteY5" fmla="*/ 621688 h 3543925"/>
              <a:gd name="connsiteX6" fmla="*/ 1254586 w 1254586"/>
              <a:gd name="connsiteY6" fmla="*/ 621689 h 3543925"/>
              <a:gd name="connsiteX7" fmla="*/ 1254586 w 1254586"/>
              <a:gd name="connsiteY7" fmla="*/ 3543925 h 3543925"/>
              <a:gd name="connsiteX8" fmla="*/ 886059 w 1254586"/>
              <a:gd name="connsiteY8" fmla="*/ 3543925 h 3543925"/>
              <a:gd name="connsiteX9" fmla="*/ 886059 w 1254586"/>
              <a:gd name="connsiteY9" fmla="*/ 621688 h 3543925"/>
              <a:gd name="connsiteX10" fmla="*/ 395135 w 1254586"/>
              <a:gd name="connsiteY10" fmla="*/ 621688 h 3543925"/>
              <a:gd name="connsiteX11" fmla="*/ 395135 w 1254586"/>
              <a:gd name="connsiteY11" fmla="*/ 821409 h 3543925"/>
              <a:gd name="connsiteX12" fmla="*/ 0 w 1254586"/>
              <a:gd name="connsiteY12" fmla="*/ 411455 h 354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54586" h="3543925">
                <a:moveTo>
                  <a:pt x="395135" y="0"/>
                </a:moveTo>
                <a:lnTo>
                  <a:pt x="395135" y="205728"/>
                </a:lnTo>
                <a:lnTo>
                  <a:pt x="886059" y="205728"/>
                </a:lnTo>
                <a:lnTo>
                  <a:pt x="886060" y="205728"/>
                </a:lnTo>
                <a:lnTo>
                  <a:pt x="1254586" y="621688"/>
                </a:lnTo>
                <a:lnTo>
                  <a:pt x="1254586" y="621688"/>
                </a:lnTo>
                <a:lnTo>
                  <a:pt x="1254586" y="621689"/>
                </a:lnTo>
                <a:lnTo>
                  <a:pt x="1254586" y="3543925"/>
                </a:lnTo>
                <a:lnTo>
                  <a:pt x="886059" y="3543925"/>
                </a:lnTo>
                <a:lnTo>
                  <a:pt x="886059" y="621688"/>
                </a:lnTo>
                <a:lnTo>
                  <a:pt x="395135" y="621688"/>
                </a:lnTo>
                <a:lnTo>
                  <a:pt x="395135" y="821409"/>
                </a:lnTo>
                <a:lnTo>
                  <a:pt x="0" y="411455"/>
                </a:lnTo>
                <a:close/>
              </a:path>
            </a:pathLst>
          </a:custGeom>
          <a:gradFill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7" name="任意多边形 26"/>
          <p:cNvSpPr>
            <a:spLocks/>
          </p:cNvSpPr>
          <p:nvPr/>
        </p:nvSpPr>
        <p:spPr bwMode="auto">
          <a:xfrm>
            <a:off x="6501168" y="3185475"/>
            <a:ext cx="1182744" cy="2981581"/>
          </a:xfrm>
          <a:custGeom>
            <a:avLst/>
            <a:gdLst>
              <a:gd name="connsiteX0" fmla="*/ 788940 w 1182744"/>
              <a:gd name="connsiteY0" fmla="*/ 0 h 2981581"/>
              <a:gd name="connsiteX1" fmla="*/ 1182744 w 1182744"/>
              <a:gd name="connsiteY1" fmla="*/ 396672 h 2981581"/>
              <a:gd name="connsiteX2" fmla="*/ 788940 w 1182744"/>
              <a:gd name="connsiteY2" fmla="*/ 794797 h 2981581"/>
              <a:gd name="connsiteX3" fmla="*/ 788940 w 1182744"/>
              <a:gd name="connsiteY3" fmla="*/ 595735 h 2981581"/>
              <a:gd name="connsiteX4" fmla="*/ 368527 w 1182744"/>
              <a:gd name="connsiteY4" fmla="*/ 595735 h 2981581"/>
              <a:gd name="connsiteX5" fmla="*/ 368527 w 1182744"/>
              <a:gd name="connsiteY5" fmla="*/ 2981581 h 2981581"/>
              <a:gd name="connsiteX6" fmla="*/ 0 w 1182744"/>
              <a:gd name="connsiteY6" fmla="*/ 2981581 h 2981581"/>
              <a:gd name="connsiteX7" fmla="*/ 0 w 1182744"/>
              <a:gd name="connsiteY7" fmla="*/ 595735 h 2981581"/>
              <a:gd name="connsiteX8" fmla="*/ 0 w 1182744"/>
              <a:gd name="connsiteY8" fmla="*/ 595735 h 2981581"/>
              <a:gd name="connsiteX9" fmla="*/ 0 w 1182744"/>
              <a:gd name="connsiteY9" fmla="*/ 595735 h 2981581"/>
              <a:gd name="connsiteX10" fmla="*/ 368526 w 1182744"/>
              <a:gd name="connsiteY10" fmla="*/ 193251 h 2981581"/>
              <a:gd name="connsiteX11" fmla="*/ 368527 w 1182744"/>
              <a:gd name="connsiteY11" fmla="*/ 193251 h 2981581"/>
              <a:gd name="connsiteX12" fmla="*/ 788940 w 1182744"/>
              <a:gd name="connsiteY12" fmla="*/ 193251 h 2981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2744" h="2981581">
                <a:moveTo>
                  <a:pt x="788940" y="0"/>
                </a:moveTo>
                <a:lnTo>
                  <a:pt x="1182744" y="396672"/>
                </a:lnTo>
                <a:lnTo>
                  <a:pt x="788940" y="794797"/>
                </a:lnTo>
                <a:lnTo>
                  <a:pt x="788940" y="595735"/>
                </a:lnTo>
                <a:lnTo>
                  <a:pt x="368527" y="595735"/>
                </a:lnTo>
                <a:lnTo>
                  <a:pt x="368527" y="2981581"/>
                </a:lnTo>
                <a:lnTo>
                  <a:pt x="0" y="2981581"/>
                </a:lnTo>
                <a:lnTo>
                  <a:pt x="0" y="595735"/>
                </a:lnTo>
                <a:lnTo>
                  <a:pt x="0" y="595735"/>
                </a:lnTo>
                <a:lnTo>
                  <a:pt x="0" y="595735"/>
                </a:lnTo>
                <a:lnTo>
                  <a:pt x="368526" y="193251"/>
                </a:lnTo>
                <a:lnTo>
                  <a:pt x="368527" y="193251"/>
                </a:lnTo>
                <a:lnTo>
                  <a:pt x="788940" y="193251"/>
                </a:lnTo>
                <a:close/>
              </a:path>
            </a:pathLst>
          </a:custGeom>
          <a:gradFill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540000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8" name="Group 43"/>
          <p:cNvGrpSpPr/>
          <p:nvPr/>
        </p:nvGrpSpPr>
        <p:grpSpPr>
          <a:xfrm>
            <a:off x="4447000" y="4164775"/>
            <a:ext cx="1072318" cy="2002282"/>
            <a:chOff x="4165600" y="4475163"/>
            <a:chExt cx="1279525" cy="2389187"/>
          </a:xfrm>
          <a:gradFill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5400000" scaled="1"/>
          </a:gradFill>
        </p:grpSpPr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5003800" y="4686300"/>
              <a:ext cx="441325" cy="2178050"/>
            </a:xfrm>
            <a:custGeom>
              <a:avLst/>
              <a:gdLst>
                <a:gd name="T0" fmla="*/ 0 w 278"/>
                <a:gd name="T1" fmla="*/ 0 h 1372"/>
                <a:gd name="T2" fmla="*/ 0 w 278"/>
                <a:gd name="T3" fmla="*/ 1372 h 1372"/>
                <a:gd name="T4" fmla="*/ 278 w 278"/>
                <a:gd name="T5" fmla="*/ 1372 h 1372"/>
                <a:gd name="T6" fmla="*/ 278 w 278"/>
                <a:gd name="T7" fmla="*/ 277 h 1372"/>
                <a:gd name="T8" fmla="*/ 0 w 278"/>
                <a:gd name="T9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1372">
                  <a:moveTo>
                    <a:pt x="0" y="0"/>
                  </a:moveTo>
                  <a:lnTo>
                    <a:pt x="0" y="1372"/>
                  </a:lnTo>
                  <a:lnTo>
                    <a:pt x="278" y="1372"/>
                  </a:lnTo>
                  <a:lnTo>
                    <a:pt x="278" y="2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" name="Group 24"/>
            <p:cNvGrpSpPr/>
            <p:nvPr/>
          </p:nvGrpSpPr>
          <p:grpSpPr>
            <a:xfrm>
              <a:off x="4165600" y="4475163"/>
              <a:ext cx="1279525" cy="868362"/>
              <a:chOff x="4165600" y="4475163"/>
              <a:chExt cx="1279525" cy="868362"/>
            </a:xfrm>
            <a:grpFill/>
          </p:grpSpPr>
          <p:sp>
            <p:nvSpPr>
              <p:cNvPr id="31" name="Freeform 15"/>
              <p:cNvSpPr>
                <a:spLocks/>
              </p:cNvSpPr>
              <p:nvPr/>
            </p:nvSpPr>
            <p:spPr bwMode="auto">
              <a:xfrm>
                <a:off x="4587875" y="4686300"/>
                <a:ext cx="857250" cy="439737"/>
              </a:xfrm>
              <a:custGeom>
                <a:avLst/>
                <a:gdLst>
                  <a:gd name="T0" fmla="*/ 0 w 540"/>
                  <a:gd name="T1" fmla="*/ 277 h 277"/>
                  <a:gd name="T2" fmla="*/ 540 w 540"/>
                  <a:gd name="T3" fmla="*/ 277 h 277"/>
                  <a:gd name="T4" fmla="*/ 262 w 540"/>
                  <a:gd name="T5" fmla="*/ 0 h 277"/>
                  <a:gd name="T6" fmla="*/ 0 w 540"/>
                  <a:gd name="T7" fmla="*/ 0 h 277"/>
                  <a:gd name="T8" fmla="*/ 0 w 540"/>
                  <a:gd name="T9" fmla="*/ 277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0" h="277">
                    <a:moveTo>
                      <a:pt x="0" y="277"/>
                    </a:moveTo>
                    <a:lnTo>
                      <a:pt x="540" y="277"/>
                    </a:lnTo>
                    <a:lnTo>
                      <a:pt x="262" y="0"/>
                    </a:lnTo>
                    <a:lnTo>
                      <a:pt x="0" y="0"/>
                    </a:lnTo>
                    <a:lnTo>
                      <a:pt x="0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4165600" y="4475163"/>
                <a:ext cx="476250" cy="868362"/>
              </a:xfrm>
              <a:custGeom>
                <a:avLst/>
                <a:gdLst>
                  <a:gd name="T0" fmla="*/ 0 w 300"/>
                  <a:gd name="T1" fmla="*/ 274 h 547"/>
                  <a:gd name="T2" fmla="*/ 300 w 300"/>
                  <a:gd name="T3" fmla="*/ 0 h 547"/>
                  <a:gd name="T4" fmla="*/ 300 w 300"/>
                  <a:gd name="T5" fmla="*/ 274 h 547"/>
                  <a:gd name="T6" fmla="*/ 300 w 300"/>
                  <a:gd name="T7" fmla="*/ 547 h 547"/>
                  <a:gd name="T8" fmla="*/ 0 w 300"/>
                  <a:gd name="T9" fmla="*/ 274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0" h="547">
                    <a:moveTo>
                      <a:pt x="0" y="274"/>
                    </a:moveTo>
                    <a:lnTo>
                      <a:pt x="300" y="0"/>
                    </a:lnTo>
                    <a:lnTo>
                      <a:pt x="300" y="274"/>
                    </a:lnTo>
                    <a:lnTo>
                      <a:pt x="300" y="547"/>
                    </a:lnTo>
                    <a:lnTo>
                      <a:pt x="0" y="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3" name="文本框 32"/>
          <p:cNvSpPr txBox="1"/>
          <p:nvPr/>
        </p:nvSpPr>
        <p:spPr>
          <a:xfrm>
            <a:off x="1641930" y="2160382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01850" y="2498936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641930" y="3883113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01850" y="4221667"/>
            <a:ext cx="28651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通过为合作伙伴提供“连接一切”的能力，微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信正在形成一个全新的“智慧型”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生活方式。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184652" y="2160084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184652" y="2515524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246384" y="3881467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246384" y="4236907"/>
            <a:ext cx="2865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71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60899" y="2574532"/>
            <a:ext cx="9470202" cy="1978418"/>
            <a:chOff x="2085984" y="2622372"/>
            <a:chExt cx="8198737" cy="1712795"/>
          </a:xfrm>
          <a:gradFill flip="none" rotWithShape="1"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2700000" scaled="1"/>
            <a:tileRect/>
          </a:gradFill>
        </p:grpSpPr>
        <p:grpSp>
          <p:nvGrpSpPr>
            <p:cNvPr id="5" name="Group 10"/>
            <p:cNvGrpSpPr/>
            <p:nvPr/>
          </p:nvGrpSpPr>
          <p:grpSpPr>
            <a:xfrm>
              <a:off x="2085984" y="3347890"/>
              <a:ext cx="1581711" cy="406378"/>
              <a:chOff x="2993261" y="3583747"/>
              <a:chExt cx="1499779" cy="385328"/>
            </a:xfrm>
            <a:grpFill/>
          </p:grpSpPr>
          <p:sp>
            <p:nvSpPr>
              <p:cNvPr id="41" name="Round Same Side Corner Rectangle 6"/>
              <p:cNvSpPr/>
              <p:nvPr/>
            </p:nvSpPr>
            <p:spPr>
              <a:xfrm rot="5400000" flipH="1">
                <a:off x="3618301" y="2958707"/>
                <a:ext cx="249700" cy="1499779"/>
              </a:xfrm>
              <a:prstGeom prst="round2SameRect">
                <a:avLst>
                  <a:gd name="adj1" fmla="val 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Oval 14"/>
              <p:cNvSpPr/>
              <p:nvPr/>
            </p:nvSpPr>
            <p:spPr>
              <a:xfrm>
                <a:off x="3582905" y="3648583"/>
                <a:ext cx="320492" cy="32049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Group 11"/>
            <p:cNvGrpSpPr/>
            <p:nvPr/>
          </p:nvGrpSpPr>
          <p:grpSpPr>
            <a:xfrm>
              <a:off x="3740240" y="3193250"/>
              <a:ext cx="1581711" cy="417981"/>
              <a:chOff x="4561827" y="3437117"/>
              <a:chExt cx="1499779" cy="396330"/>
            </a:xfrm>
            <a:grpFill/>
          </p:grpSpPr>
          <p:sp>
            <p:nvSpPr>
              <p:cNvPr id="39" name="Round Same Side Corner Rectangle 7"/>
              <p:cNvSpPr/>
              <p:nvPr/>
            </p:nvSpPr>
            <p:spPr>
              <a:xfrm rot="5400000" flipH="1">
                <a:off x="5186867" y="2958707"/>
                <a:ext cx="249700" cy="1499779"/>
              </a:xfrm>
              <a:prstGeom prst="round2SameRect">
                <a:avLst>
                  <a:gd name="adj1" fmla="val 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Oval 15"/>
              <p:cNvSpPr/>
              <p:nvPr/>
            </p:nvSpPr>
            <p:spPr>
              <a:xfrm>
                <a:off x="5220257" y="3437117"/>
                <a:ext cx="320492" cy="32049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>
              <a:off x="5394497" y="3347890"/>
              <a:ext cx="1581711" cy="406378"/>
              <a:chOff x="6130393" y="3583747"/>
              <a:chExt cx="1499779" cy="385328"/>
            </a:xfrm>
            <a:grpFill/>
          </p:grpSpPr>
          <p:sp>
            <p:nvSpPr>
              <p:cNvPr id="37" name="Round Same Side Corner Rectangle 8"/>
              <p:cNvSpPr/>
              <p:nvPr/>
            </p:nvSpPr>
            <p:spPr>
              <a:xfrm rot="5400000" flipH="1">
                <a:off x="6755433" y="2958707"/>
                <a:ext cx="249700" cy="1499779"/>
              </a:xfrm>
              <a:prstGeom prst="round2SameRect">
                <a:avLst>
                  <a:gd name="adj1" fmla="val 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16"/>
              <p:cNvSpPr/>
              <p:nvPr/>
            </p:nvSpPr>
            <p:spPr>
              <a:xfrm>
                <a:off x="6720037" y="3648583"/>
                <a:ext cx="320492" cy="32049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Group 35"/>
            <p:cNvGrpSpPr/>
            <p:nvPr/>
          </p:nvGrpSpPr>
          <p:grpSpPr>
            <a:xfrm>
              <a:off x="8703010" y="3347891"/>
              <a:ext cx="1581711" cy="406377"/>
              <a:chOff x="9267526" y="3583748"/>
              <a:chExt cx="1499779" cy="385327"/>
            </a:xfrm>
            <a:grpFill/>
          </p:grpSpPr>
          <p:sp>
            <p:nvSpPr>
              <p:cNvPr id="35" name="Round Same Side Corner Rectangle 5"/>
              <p:cNvSpPr/>
              <p:nvPr/>
            </p:nvSpPr>
            <p:spPr>
              <a:xfrm rot="5400000" flipH="1">
                <a:off x="9892566" y="2958708"/>
                <a:ext cx="249700" cy="1499779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Oval 17"/>
              <p:cNvSpPr/>
              <p:nvPr/>
            </p:nvSpPr>
            <p:spPr>
              <a:xfrm>
                <a:off x="9857169" y="3648583"/>
                <a:ext cx="320492" cy="32049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19"/>
            <p:cNvGrpSpPr/>
            <p:nvPr/>
          </p:nvGrpSpPr>
          <p:grpSpPr>
            <a:xfrm>
              <a:off x="7048754" y="3193250"/>
              <a:ext cx="1581711" cy="417982"/>
              <a:chOff x="7698960" y="3437117"/>
              <a:chExt cx="1499779" cy="396331"/>
            </a:xfrm>
            <a:grpFill/>
          </p:grpSpPr>
          <p:sp>
            <p:nvSpPr>
              <p:cNvPr id="33" name="Round Same Side Corner Rectangle 9"/>
              <p:cNvSpPr/>
              <p:nvPr/>
            </p:nvSpPr>
            <p:spPr>
              <a:xfrm rot="5400000" flipH="1">
                <a:off x="8324000" y="2958708"/>
                <a:ext cx="249700" cy="1499779"/>
              </a:xfrm>
              <a:prstGeom prst="round2SameRect">
                <a:avLst>
                  <a:gd name="adj1" fmla="val 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Oval 18"/>
              <p:cNvSpPr/>
              <p:nvPr/>
            </p:nvSpPr>
            <p:spPr>
              <a:xfrm>
                <a:off x="8357389" y="3437117"/>
                <a:ext cx="320492" cy="32049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476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20"/>
            <p:cNvGrpSpPr/>
            <p:nvPr/>
          </p:nvGrpSpPr>
          <p:grpSpPr>
            <a:xfrm>
              <a:off x="9249009" y="3844619"/>
              <a:ext cx="489711" cy="490548"/>
              <a:chOff x="9145588" y="4435475"/>
              <a:chExt cx="464344" cy="465138"/>
            </a:xfrm>
            <a:grpFill/>
          </p:grpSpPr>
          <p:sp>
            <p:nvSpPr>
              <p:cNvPr id="24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30"/>
            <p:cNvGrpSpPr/>
            <p:nvPr/>
          </p:nvGrpSpPr>
          <p:grpSpPr>
            <a:xfrm>
              <a:off x="7667297" y="2629154"/>
              <a:ext cx="489711" cy="489711"/>
              <a:chOff x="7287419" y="2577307"/>
              <a:chExt cx="464344" cy="464344"/>
            </a:xfrm>
            <a:grpFill/>
          </p:grpSpPr>
          <p:sp>
            <p:nvSpPr>
              <p:cNvPr id="21" name="AutoShape 56"/>
              <p:cNvSpPr>
                <a:spLocks/>
              </p:cNvSpPr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AutoShape 57"/>
              <p:cNvSpPr>
                <a:spLocks/>
              </p:cNvSpPr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AutoShape 58"/>
              <p:cNvSpPr>
                <a:spLocks/>
              </p:cNvSpPr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AutoShape 59"/>
            <p:cNvSpPr>
              <a:spLocks/>
            </p:cNvSpPr>
            <p:nvPr/>
          </p:nvSpPr>
          <p:spPr bwMode="auto">
            <a:xfrm>
              <a:off x="2555292" y="3834677"/>
              <a:ext cx="490548" cy="48971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3" name="Group 38"/>
            <p:cNvGrpSpPr/>
            <p:nvPr/>
          </p:nvGrpSpPr>
          <p:grpSpPr>
            <a:xfrm>
              <a:off x="4358366" y="2622372"/>
              <a:ext cx="490548" cy="412697"/>
              <a:chOff x="5368132" y="2625725"/>
              <a:chExt cx="465138" cy="391319"/>
            </a:xfrm>
            <a:grpFill/>
          </p:grpSpPr>
          <p:sp>
            <p:nvSpPr>
              <p:cNvPr id="18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52"/>
            <p:cNvGrpSpPr/>
            <p:nvPr/>
          </p:nvGrpSpPr>
          <p:grpSpPr>
            <a:xfrm>
              <a:off x="6017832" y="3834677"/>
              <a:ext cx="336520" cy="490548"/>
              <a:chOff x="5441157" y="4440238"/>
              <a:chExt cx="319088" cy="465138"/>
            </a:xfrm>
            <a:grpFill/>
          </p:grpSpPr>
          <p:sp>
            <p:nvSpPr>
              <p:cNvPr id="15" name="AutoShape 97"/>
              <p:cNvSpPr>
                <a:spLocks/>
              </p:cNvSpPr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AutoShape 98"/>
              <p:cNvSpPr>
                <a:spLocks/>
              </p:cNvSpPr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99"/>
              <p:cNvSpPr>
                <a:spLocks/>
              </p:cNvSpPr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3" name="文本框 42"/>
          <p:cNvSpPr txBox="1"/>
          <p:nvPr/>
        </p:nvSpPr>
        <p:spPr>
          <a:xfrm>
            <a:off x="1078248" y="4884833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707557" y="5309348"/>
            <a:ext cx="2966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153296" y="1483153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2782605" y="1907668"/>
            <a:ext cx="2966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010336" y="4881567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639645" y="5306082"/>
            <a:ext cx="2966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009502" y="1486172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638811" y="1910687"/>
            <a:ext cx="2966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857775" y="4834010"/>
            <a:ext cx="222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8487084" y="5258525"/>
            <a:ext cx="2966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92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5000" b="23888"/>
          <a:stretch/>
        </p:blipFill>
        <p:spPr>
          <a:xfrm>
            <a:off x="0" y="1427733"/>
            <a:ext cx="12192000" cy="2819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4833" y="487578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ctr"/>
            <a:r>
              <a:rPr lang="zh-CN" altLang="en-US" sz="16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4833" y="5221310"/>
            <a:ext cx="222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525604" y="3947158"/>
            <a:ext cx="723498" cy="723496"/>
          </a:xfrm>
          <a:prstGeom prst="ellipse">
            <a:avLst/>
          </a:prstGeom>
          <a:gradFill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FuturaBookC" pitchFamily="2" charset="-52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80865" y="488953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ctr"/>
            <a:r>
              <a:rPr lang="zh-CN" altLang="en-US" sz="16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580865" y="5235060"/>
            <a:ext cx="222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331636" y="3933408"/>
            <a:ext cx="723498" cy="723496"/>
          </a:xfrm>
          <a:prstGeom prst="ellipse">
            <a:avLst/>
          </a:prstGeom>
          <a:gradFill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FuturaBookC" pitchFamily="2" charset="-52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86897" y="4885460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ctr"/>
            <a:r>
              <a:rPr lang="zh-CN" altLang="en-US" sz="16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86897" y="5230986"/>
            <a:ext cx="222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137668" y="3937481"/>
            <a:ext cx="723498" cy="723496"/>
          </a:xfrm>
          <a:prstGeom prst="ellipse">
            <a:avLst/>
          </a:prstGeom>
          <a:gradFill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FuturaBookC" pitchFamily="2" charset="-52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92930" y="4885460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pPr algn="ctr"/>
            <a:r>
              <a:rPr lang="zh-CN" altLang="en-US" sz="1600" dirty="0">
                <a:solidFill>
                  <a:schemeClr val="tx1"/>
                </a:solidFill>
                <a:effectLst/>
              </a:rPr>
              <a:t>输入你的标题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192930" y="5230986"/>
            <a:ext cx="222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9943701" y="3937481"/>
            <a:ext cx="723498" cy="723496"/>
          </a:xfrm>
          <a:prstGeom prst="ellipse">
            <a:avLst/>
          </a:prstGeom>
          <a:gradFill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FuturaBookC" pitchFamily="2" charset="-52"/>
              </a:rPr>
              <a:t>04</a:t>
            </a:r>
            <a:endParaRPr lang="zh-CN" altLang="en-US" sz="2000" b="1" dirty="0">
              <a:solidFill>
                <a:schemeClr val="bg1"/>
              </a:solidFill>
              <a:latin typeface="FuturaBookC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4852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5714" y="3217824"/>
            <a:ext cx="6952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在此输入你的标题</a:t>
            </a:r>
            <a:endParaRPr lang="zh-CN" altLang="en-US" sz="66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5714" y="1799244"/>
            <a:ext cx="39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b="1" dirty="0" smtClean="0">
                <a:gradFill flip="none" rotWithShape="1">
                  <a:gsLst>
                    <a:gs pos="0">
                      <a:srgbClr val="7EC9CC"/>
                    </a:gs>
                    <a:gs pos="44000">
                      <a:srgbClr val="20B3A1"/>
                    </a:gs>
                    <a:gs pos="100000">
                      <a:srgbClr val="116081"/>
                    </a:gs>
                  </a:gsLst>
                  <a:lin ang="2700000" scaled="1"/>
                  <a:tileRect/>
                </a:gradFill>
                <a:latin typeface="FuturaBookC" charset="-52"/>
                <a:ea typeface="FZZhengHeiS-DB-GB" panose="02000000000000000000" pitchFamily="2" charset="0"/>
              </a:rPr>
              <a:t>Chapter  04</a:t>
            </a:r>
            <a:endParaRPr lang="zh-CN" altLang="en-US" sz="4800" b="1" dirty="0">
              <a:gradFill flip="none" rotWithShape="1">
                <a:gsLst>
                  <a:gs pos="0">
                    <a:srgbClr val="7EC9CC"/>
                  </a:gs>
                  <a:gs pos="44000">
                    <a:srgbClr val="20B3A1"/>
                  </a:gs>
                  <a:gs pos="100000">
                    <a:srgbClr val="116081"/>
                  </a:gs>
                </a:gsLst>
                <a:lin ang="2700000" scaled="1"/>
                <a:tileRect/>
              </a:gradFill>
              <a:latin typeface="FuturaBookC" charset="-52"/>
              <a:ea typeface="FZZhengHeiS-DB-GB" panose="02000000000000000000" pitchFamily="2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5714" y="2838307"/>
            <a:ext cx="6952740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7EC9CC"/>
                </a:gs>
                <a:gs pos="44000">
                  <a:srgbClr val="20B3A1"/>
                </a:gs>
                <a:gs pos="100000">
                  <a:srgbClr val="11608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19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32273" y="2252254"/>
            <a:ext cx="3809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32272" y="3665171"/>
            <a:ext cx="3698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32272" y="5078088"/>
            <a:ext cx="3707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4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4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4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32272" y="1882811"/>
            <a:ext cx="2488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在此输入你的标题</a:t>
            </a:r>
            <a:endParaRPr lang="zh-CN" altLang="en-US" sz="20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32272" y="3257161"/>
            <a:ext cx="2488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在此输入你的标题</a:t>
            </a:r>
            <a:endParaRPr lang="zh-CN" altLang="en-US" sz="20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32272" y="4708373"/>
            <a:ext cx="2488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在此输入你的标题</a:t>
            </a:r>
            <a:endParaRPr lang="zh-CN" altLang="en-US" sz="20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199995" y="1920911"/>
            <a:ext cx="867712" cy="3673763"/>
            <a:chOff x="6199995" y="1920911"/>
            <a:chExt cx="867712" cy="3673763"/>
          </a:xfrm>
          <a:gradFill>
            <a:gsLst>
              <a:gs pos="100000">
                <a:srgbClr val="116081"/>
              </a:gs>
              <a:gs pos="48000">
                <a:srgbClr val="20B3A1"/>
              </a:gs>
              <a:gs pos="0">
                <a:srgbClr val="7EC9CC"/>
              </a:gs>
            </a:gsLst>
            <a:lin ang="2700000" scaled="1"/>
          </a:gradFill>
        </p:grpSpPr>
        <p:sp>
          <p:nvSpPr>
            <p:cNvPr id="15" name="椭圆 14"/>
            <p:cNvSpPr/>
            <p:nvPr/>
          </p:nvSpPr>
          <p:spPr>
            <a:xfrm>
              <a:off x="6199995" y="1920911"/>
              <a:ext cx="867712" cy="8677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  <a:latin typeface="FuturaBookC" pitchFamily="2" charset="-5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199995" y="3303416"/>
              <a:ext cx="867712" cy="8677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  <a:latin typeface="FuturaBookC" pitchFamily="2" charset="-5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199995" y="4726962"/>
              <a:ext cx="867712" cy="8677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  <a:latin typeface="FuturaBookC" pitchFamily="2" charset="-5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FuturaBookC" pitchFamily="2" charset="-52"/>
              </a:endParaRPr>
            </a:p>
          </p:txBody>
        </p:sp>
      </p:grpSp>
      <p:sp>
        <p:nvSpPr>
          <p:cNvPr id="19" name="任意多边形 18"/>
          <p:cNvSpPr>
            <a:spLocks/>
          </p:cNvSpPr>
          <p:nvPr/>
        </p:nvSpPr>
        <p:spPr bwMode="auto">
          <a:xfrm>
            <a:off x="0" y="4694017"/>
            <a:ext cx="4848225" cy="1500187"/>
          </a:xfrm>
          <a:custGeom>
            <a:avLst/>
            <a:gdLst>
              <a:gd name="connsiteX0" fmla="*/ 4438650 w 4848225"/>
              <a:gd name="connsiteY0" fmla="*/ 0 h 1500187"/>
              <a:gd name="connsiteX1" fmla="*/ 4848225 w 4848225"/>
              <a:gd name="connsiteY1" fmla="*/ 404813 h 1500187"/>
              <a:gd name="connsiteX2" fmla="*/ 4438650 w 4848225"/>
              <a:gd name="connsiteY2" fmla="*/ 806450 h 1500187"/>
              <a:gd name="connsiteX3" fmla="*/ 4438650 w 4848225"/>
              <a:gd name="connsiteY3" fmla="*/ 705966 h 1500187"/>
              <a:gd name="connsiteX4" fmla="*/ 4410618 w 4848225"/>
              <a:gd name="connsiteY4" fmla="*/ 705966 h 1500187"/>
              <a:gd name="connsiteX5" fmla="*/ 4312396 w 4848225"/>
              <a:gd name="connsiteY5" fmla="*/ 705966 h 1500187"/>
              <a:gd name="connsiteX6" fmla="*/ 2061718 w 4848225"/>
              <a:gd name="connsiteY6" fmla="*/ 705966 h 1500187"/>
              <a:gd name="connsiteX7" fmla="*/ 1900822 w 4848225"/>
              <a:gd name="connsiteY7" fmla="*/ 705966 h 1500187"/>
              <a:gd name="connsiteX8" fmla="*/ 1616447 w 4848225"/>
              <a:gd name="connsiteY8" fmla="*/ 803371 h 1500187"/>
              <a:gd name="connsiteX9" fmla="*/ 1158080 w 4848225"/>
              <a:gd name="connsiteY9" fmla="*/ 1500187 h 1500187"/>
              <a:gd name="connsiteX10" fmla="*/ 0 w 4848225"/>
              <a:gd name="connsiteY10" fmla="*/ 1500187 h 1500187"/>
              <a:gd name="connsiteX11" fmla="*/ 0 w 4848225"/>
              <a:gd name="connsiteY11" fmla="*/ 646025 h 1500187"/>
              <a:gd name="connsiteX12" fmla="*/ 1158080 w 4848225"/>
              <a:gd name="connsiteY12" fmla="*/ 646025 h 1500187"/>
              <a:gd name="connsiteX13" fmla="*/ 1646381 w 4848225"/>
              <a:gd name="connsiteY13" fmla="*/ 196466 h 1500187"/>
              <a:gd name="connsiteX14" fmla="*/ 1646381 w 4848225"/>
              <a:gd name="connsiteY14" fmla="*/ 209579 h 1500187"/>
              <a:gd name="connsiteX15" fmla="*/ 1968174 w 4848225"/>
              <a:gd name="connsiteY15" fmla="*/ 136525 h 1500187"/>
              <a:gd name="connsiteX16" fmla="*/ 2147779 w 4848225"/>
              <a:gd name="connsiteY16" fmla="*/ 136525 h 1500187"/>
              <a:gd name="connsiteX17" fmla="*/ 4252535 w 4848225"/>
              <a:gd name="connsiteY17" fmla="*/ 136525 h 1500187"/>
              <a:gd name="connsiteX18" fmla="*/ 4438650 w 4848225"/>
              <a:gd name="connsiteY18" fmla="*/ 136525 h 150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48225" h="1500187">
                <a:moveTo>
                  <a:pt x="4438650" y="0"/>
                </a:moveTo>
                <a:lnTo>
                  <a:pt x="4848225" y="404813"/>
                </a:lnTo>
                <a:lnTo>
                  <a:pt x="4438650" y="806450"/>
                </a:lnTo>
                <a:lnTo>
                  <a:pt x="4438650" y="705966"/>
                </a:lnTo>
                <a:lnTo>
                  <a:pt x="4410618" y="705966"/>
                </a:lnTo>
                <a:cubicBezTo>
                  <a:pt x="4383022" y="705966"/>
                  <a:pt x="4349814" y="705966"/>
                  <a:pt x="4312396" y="705966"/>
                </a:cubicBezTo>
                <a:cubicBezTo>
                  <a:pt x="4312396" y="705966"/>
                  <a:pt x="2637952" y="705966"/>
                  <a:pt x="2061718" y="705966"/>
                </a:cubicBezTo>
                <a:cubicBezTo>
                  <a:pt x="1988754" y="705966"/>
                  <a:pt x="1932627" y="705966"/>
                  <a:pt x="1900822" y="705966"/>
                </a:cubicBezTo>
                <a:cubicBezTo>
                  <a:pt x="1704379" y="705966"/>
                  <a:pt x="1616447" y="788386"/>
                  <a:pt x="1616447" y="803371"/>
                </a:cubicBezTo>
                <a:cubicBezTo>
                  <a:pt x="1616447" y="803371"/>
                  <a:pt x="1616447" y="803371"/>
                  <a:pt x="1158080" y="1500187"/>
                </a:cubicBezTo>
                <a:cubicBezTo>
                  <a:pt x="1158080" y="1500187"/>
                  <a:pt x="1158080" y="1500187"/>
                  <a:pt x="0" y="1500187"/>
                </a:cubicBezTo>
                <a:cubicBezTo>
                  <a:pt x="0" y="1500187"/>
                  <a:pt x="0" y="1500187"/>
                  <a:pt x="0" y="646025"/>
                </a:cubicBezTo>
                <a:cubicBezTo>
                  <a:pt x="0" y="646025"/>
                  <a:pt x="0" y="646025"/>
                  <a:pt x="1158080" y="646025"/>
                </a:cubicBezTo>
                <a:cubicBezTo>
                  <a:pt x="1158080" y="646025"/>
                  <a:pt x="1158080" y="646025"/>
                  <a:pt x="1646381" y="196466"/>
                </a:cubicBezTo>
                <a:cubicBezTo>
                  <a:pt x="1646381" y="196466"/>
                  <a:pt x="1646381" y="196466"/>
                  <a:pt x="1646381" y="209579"/>
                </a:cubicBezTo>
                <a:cubicBezTo>
                  <a:pt x="1646381" y="200213"/>
                  <a:pt x="1670703" y="136525"/>
                  <a:pt x="1968174" y="136525"/>
                </a:cubicBezTo>
                <a:cubicBezTo>
                  <a:pt x="2003721" y="136525"/>
                  <a:pt x="2065460" y="136525"/>
                  <a:pt x="2147779" y="136525"/>
                </a:cubicBezTo>
                <a:cubicBezTo>
                  <a:pt x="2602873" y="136525"/>
                  <a:pt x="3659573" y="136525"/>
                  <a:pt x="4252535" y="136525"/>
                </a:cubicBezTo>
                <a:lnTo>
                  <a:pt x="4438650" y="136525"/>
                </a:lnTo>
                <a:close/>
              </a:path>
            </a:pathLst>
          </a:cu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任意多边形 19"/>
          <p:cNvSpPr>
            <a:spLocks/>
          </p:cNvSpPr>
          <p:nvPr/>
        </p:nvSpPr>
        <p:spPr bwMode="auto">
          <a:xfrm>
            <a:off x="0" y="1676927"/>
            <a:ext cx="4848225" cy="1419225"/>
          </a:xfrm>
          <a:custGeom>
            <a:avLst/>
            <a:gdLst>
              <a:gd name="connsiteX0" fmla="*/ 0 w 4848225"/>
              <a:gd name="connsiteY0" fmla="*/ 0 h 1419225"/>
              <a:gd name="connsiteX1" fmla="*/ 1158080 w 4848225"/>
              <a:gd name="connsiteY1" fmla="*/ 0 h 1419225"/>
              <a:gd name="connsiteX2" fmla="*/ 1616447 w 4848225"/>
              <a:gd name="connsiteY2" fmla="*/ 621707 h 1419225"/>
              <a:gd name="connsiteX3" fmla="*/ 1900822 w 4848225"/>
              <a:gd name="connsiteY3" fmla="*/ 734064 h 1419225"/>
              <a:gd name="connsiteX4" fmla="*/ 2061718 w 4848225"/>
              <a:gd name="connsiteY4" fmla="*/ 734064 h 1419225"/>
              <a:gd name="connsiteX5" fmla="*/ 4312396 w 4848225"/>
              <a:gd name="connsiteY5" fmla="*/ 734064 h 1419225"/>
              <a:gd name="connsiteX6" fmla="*/ 4410618 w 4848225"/>
              <a:gd name="connsiteY6" fmla="*/ 734064 h 1419225"/>
              <a:gd name="connsiteX7" fmla="*/ 4438650 w 4848225"/>
              <a:gd name="connsiteY7" fmla="*/ 734064 h 1419225"/>
              <a:gd name="connsiteX8" fmla="*/ 4438650 w 4848225"/>
              <a:gd name="connsiteY8" fmla="*/ 612775 h 1419225"/>
              <a:gd name="connsiteX9" fmla="*/ 4848225 w 4848225"/>
              <a:gd name="connsiteY9" fmla="*/ 1016000 h 1419225"/>
              <a:gd name="connsiteX10" fmla="*/ 4438650 w 4848225"/>
              <a:gd name="connsiteY10" fmla="*/ 1419225 h 1419225"/>
              <a:gd name="connsiteX11" fmla="*/ 4438650 w 4848225"/>
              <a:gd name="connsiteY11" fmla="*/ 1303337 h 1419225"/>
              <a:gd name="connsiteX12" fmla="*/ 4252535 w 4848225"/>
              <a:gd name="connsiteY12" fmla="*/ 1303337 h 1419225"/>
              <a:gd name="connsiteX13" fmla="*/ 2147779 w 4848225"/>
              <a:gd name="connsiteY13" fmla="*/ 1303337 h 1419225"/>
              <a:gd name="connsiteX14" fmla="*/ 1968174 w 4848225"/>
              <a:gd name="connsiteY14" fmla="*/ 1303337 h 1419225"/>
              <a:gd name="connsiteX15" fmla="*/ 1646381 w 4848225"/>
              <a:gd name="connsiteY15" fmla="*/ 1241541 h 1419225"/>
              <a:gd name="connsiteX16" fmla="*/ 1646381 w 4848225"/>
              <a:gd name="connsiteY16" fmla="*/ 1243414 h 1419225"/>
              <a:gd name="connsiteX17" fmla="*/ 1158080 w 4848225"/>
              <a:gd name="connsiteY17" fmla="*/ 846420 h 1419225"/>
              <a:gd name="connsiteX18" fmla="*/ 0 w 4848225"/>
              <a:gd name="connsiteY18" fmla="*/ 846420 h 1419225"/>
              <a:gd name="connsiteX19" fmla="*/ 0 w 4848225"/>
              <a:gd name="connsiteY19" fmla="*/ 0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48225" h="1419225">
                <a:moveTo>
                  <a:pt x="0" y="0"/>
                </a:moveTo>
                <a:cubicBezTo>
                  <a:pt x="0" y="0"/>
                  <a:pt x="0" y="0"/>
                  <a:pt x="1158080" y="0"/>
                </a:cubicBezTo>
                <a:cubicBezTo>
                  <a:pt x="1158080" y="0"/>
                  <a:pt x="1158080" y="0"/>
                  <a:pt x="1616447" y="621707"/>
                </a:cubicBezTo>
                <a:cubicBezTo>
                  <a:pt x="1623931" y="634815"/>
                  <a:pt x="1665090" y="734064"/>
                  <a:pt x="1900822" y="734064"/>
                </a:cubicBezTo>
                <a:cubicBezTo>
                  <a:pt x="1932627" y="734064"/>
                  <a:pt x="1988754" y="734064"/>
                  <a:pt x="2061718" y="734064"/>
                </a:cubicBezTo>
                <a:cubicBezTo>
                  <a:pt x="2637952" y="734064"/>
                  <a:pt x="4312396" y="734064"/>
                  <a:pt x="4312396" y="734064"/>
                </a:cubicBezTo>
                <a:cubicBezTo>
                  <a:pt x="4349814" y="734064"/>
                  <a:pt x="4383022" y="734064"/>
                  <a:pt x="4410618" y="734064"/>
                </a:cubicBezTo>
                <a:lnTo>
                  <a:pt x="4438650" y="734064"/>
                </a:lnTo>
                <a:lnTo>
                  <a:pt x="4438650" y="612775"/>
                </a:lnTo>
                <a:lnTo>
                  <a:pt x="4848225" y="1016000"/>
                </a:lnTo>
                <a:lnTo>
                  <a:pt x="4438650" y="1419225"/>
                </a:lnTo>
                <a:lnTo>
                  <a:pt x="4438650" y="1303337"/>
                </a:lnTo>
                <a:lnTo>
                  <a:pt x="4252535" y="1303337"/>
                </a:lnTo>
                <a:cubicBezTo>
                  <a:pt x="3659573" y="1303337"/>
                  <a:pt x="2602873" y="1303337"/>
                  <a:pt x="2147779" y="1303337"/>
                </a:cubicBezTo>
                <a:cubicBezTo>
                  <a:pt x="2065460" y="1303337"/>
                  <a:pt x="2003721" y="1303337"/>
                  <a:pt x="1968174" y="1303337"/>
                </a:cubicBezTo>
                <a:cubicBezTo>
                  <a:pt x="1670703" y="1303337"/>
                  <a:pt x="1646381" y="1249031"/>
                  <a:pt x="1646381" y="1241541"/>
                </a:cubicBezTo>
                <a:cubicBezTo>
                  <a:pt x="1646381" y="1241541"/>
                  <a:pt x="1646381" y="1241541"/>
                  <a:pt x="1646381" y="1243414"/>
                </a:cubicBezTo>
                <a:lnTo>
                  <a:pt x="1158080" y="846420"/>
                </a:lnTo>
                <a:cubicBezTo>
                  <a:pt x="1158080" y="846420"/>
                  <a:pt x="1158080" y="846420"/>
                  <a:pt x="0" y="846420"/>
                </a:cubicBezTo>
                <a:cubicBezTo>
                  <a:pt x="0" y="846420"/>
                  <a:pt x="0" y="84642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>
            <a:spLocks/>
          </p:cNvSpPr>
          <p:nvPr/>
        </p:nvSpPr>
        <p:spPr bwMode="auto">
          <a:xfrm>
            <a:off x="0" y="4192367"/>
            <a:ext cx="5237163" cy="1169987"/>
          </a:xfrm>
          <a:custGeom>
            <a:avLst/>
            <a:gdLst>
              <a:gd name="connsiteX0" fmla="*/ 4827588 w 5237163"/>
              <a:gd name="connsiteY0" fmla="*/ 0 h 1169987"/>
              <a:gd name="connsiteX1" fmla="*/ 5237163 w 5237163"/>
              <a:gd name="connsiteY1" fmla="*/ 404813 h 1169987"/>
              <a:gd name="connsiteX2" fmla="*/ 4827588 w 5237163"/>
              <a:gd name="connsiteY2" fmla="*/ 806450 h 1169987"/>
              <a:gd name="connsiteX3" fmla="*/ 4827588 w 5237163"/>
              <a:gd name="connsiteY3" fmla="*/ 660623 h 1169987"/>
              <a:gd name="connsiteX4" fmla="*/ 4783836 w 5237163"/>
              <a:gd name="connsiteY4" fmla="*/ 660623 h 1169987"/>
              <a:gd name="connsiteX5" fmla="*/ 4676240 w 5237163"/>
              <a:gd name="connsiteY5" fmla="*/ 660623 h 1169987"/>
              <a:gd name="connsiteX6" fmla="*/ 4476016 w 5237163"/>
              <a:gd name="connsiteY6" fmla="*/ 660623 h 1169987"/>
              <a:gd name="connsiteX7" fmla="*/ 2148188 w 5237163"/>
              <a:gd name="connsiteY7" fmla="*/ 660623 h 1169987"/>
              <a:gd name="connsiteX8" fmla="*/ 1968549 w 5237163"/>
              <a:gd name="connsiteY8" fmla="*/ 660623 h 1169987"/>
              <a:gd name="connsiteX9" fmla="*/ 1646695 w 5237163"/>
              <a:gd name="connsiteY9" fmla="*/ 733657 h 1169987"/>
              <a:gd name="connsiteX10" fmla="*/ 1158300 w 5237163"/>
              <a:gd name="connsiteY10" fmla="*/ 1169987 h 1169987"/>
              <a:gd name="connsiteX11" fmla="*/ 0 w 5237163"/>
              <a:gd name="connsiteY11" fmla="*/ 1169987 h 1169987"/>
              <a:gd name="connsiteX12" fmla="*/ 0 w 5237163"/>
              <a:gd name="connsiteY12" fmla="*/ 383470 h 1169987"/>
              <a:gd name="connsiteX13" fmla="*/ 1158300 w 5237163"/>
              <a:gd name="connsiteY13" fmla="*/ 383470 h 1169987"/>
              <a:gd name="connsiteX14" fmla="*/ 1714060 w 5237163"/>
              <a:gd name="connsiteY14" fmla="*/ 179350 h 1169987"/>
              <a:gd name="connsiteX15" fmla="*/ 1714060 w 5237163"/>
              <a:gd name="connsiteY15" fmla="*/ 184968 h 1169987"/>
              <a:gd name="connsiteX16" fmla="*/ 2063983 w 5237163"/>
              <a:gd name="connsiteY16" fmla="*/ 158750 h 1169987"/>
              <a:gd name="connsiteX17" fmla="*/ 2262334 w 5237163"/>
              <a:gd name="connsiteY17" fmla="*/ 158750 h 1169987"/>
              <a:gd name="connsiteX18" fmla="*/ 4628494 w 5237163"/>
              <a:gd name="connsiteY18" fmla="*/ 158750 h 1169987"/>
              <a:gd name="connsiteX19" fmla="*/ 4827588 w 5237163"/>
              <a:gd name="connsiteY19" fmla="*/ 158750 h 116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37163" h="1169987">
                <a:moveTo>
                  <a:pt x="4827588" y="0"/>
                </a:moveTo>
                <a:lnTo>
                  <a:pt x="5237163" y="404813"/>
                </a:lnTo>
                <a:lnTo>
                  <a:pt x="4827588" y="806450"/>
                </a:lnTo>
                <a:lnTo>
                  <a:pt x="4827588" y="660623"/>
                </a:lnTo>
                <a:lnTo>
                  <a:pt x="4783836" y="660623"/>
                </a:lnTo>
                <a:cubicBezTo>
                  <a:pt x="4753428" y="660623"/>
                  <a:pt x="4717407" y="660623"/>
                  <a:pt x="4676240" y="660623"/>
                </a:cubicBezTo>
                <a:cubicBezTo>
                  <a:pt x="4676240" y="660623"/>
                  <a:pt x="4601390" y="660623"/>
                  <a:pt x="4476016" y="660623"/>
                </a:cubicBezTo>
                <a:cubicBezTo>
                  <a:pt x="3974523" y="660623"/>
                  <a:pt x="2668394" y="660623"/>
                  <a:pt x="2148188" y="660623"/>
                </a:cubicBezTo>
                <a:cubicBezTo>
                  <a:pt x="2065854" y="660623"/>
                  <a:pt x="2004103" y="660623"/>
                  <a:pt x="1968549" y="660623"/>
                </a:cubicBezTo>
                <a:cubicBezTo>
                  <a:pt x="1715931" y="660623"/>
                  <a:pt x="1656051" y="722421"/>
                  <a:pt x="1646695" y="733657"/>
                </a:cubicBezTo>
                <a:cubicBezTo>
                  <a:pt x="1646695" y="733657"/>
                  <a:pt x="1646695" y="733657"/>
                  <a:pt x="1158300" y="1169987"/>
                </a:cubicBezTo>
                <a:cubicBezTo>
                  <a:pt x="1158300" y="1169987"/>
                  <a:pt x="1158300" y="1169987"/>
                  <a:pt x="0" y="1169987"/>
                </a:cubicBezTo>
                <a:cubicBezTo>
                  <a:pt x="0" y="1169987"/>
                  <a:pt x="0" y="1169987"/>
                  <a:pt x="0" y="383470"/>
                </a:cubicBezTo>
                <a:cubicBezTo>
                  <a:pt x="0" y="383470"/>
                  <a:pt x="0" y="383470"/>
                  <a:pt x="1158300" y="383470"/>
                </a:cubicBezTo>
                <a:cubicBezTo>
                  <a:pt x="1158300" y="383470"/>
                  <a:pt x="1158300" y="383470"/>
                  <a:pt x="1714060" y="179350"/>
                </a:cubicBezTo>
                <a:cubicBezTo>
                  <a:pt x="1714060" y="179350"/>
                  <a:pt x="1714060" y="179350"/>
                  <a:pt x="1714060" y="184968"/>
                </a:cubicBezTo>
                <a:cubicBezTo>
                  <a:pt x="1714060" y="181222"/>
                  <a:pt x="1740257" y="158750"/>
                  <a:pt x="2063983" y="158750"/>
                </a:cubicBezTo>
                <a:cubicBezTo>
                  <a:pt x="2103279" y="158750"/>
                  <a:pt x="2172515" y="158750"/>
                  <a:pt x="2262334" y="158750"/>
                </a:cubicBezTo>
                <a:cubicBezTo>
                  <a:pt x="2776459" y="158750"/>
                  <a:pt x="3999755" y="158750"/>
                  <a:pt x="4628494" y="158750"/>
                </a:cubicBezTo>
                <a:lnTo>
                  <a:pt x="4827588" y="158750"/>
                </a:lnTo>
                <a:close/>
              </a:path>
            </a:pathLst>
          </a:cu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0" y="2509617"/>
            <a:ext cx="5237163" cy="1127125"/>
          </a:xfrm>
          <a:custGeom>
            <a:avLst/>
            <a:gdLst>
              <a:gd name="connsiteX0" fmla="*/ 0 w 5237163"/>
              <a:gd name="connsiteY0" fmla="*/ 0 h 1127125"/>
              <a:gd name="connsiteX1" fmla="*/ 1158300 w 5237163"/>
              <a:gd name="connsiteY1" fmla="*/ 0 h 1127125"/>
              <a:gd name="connsiteX2" fmla="*/ 1646695 w 5237163"/>
              <a:gd name="connsiteY2" fmla="*/ 394956 h 1127125"/>
              <a:gd name="connsiteX3" fmla="*/ 1968549 w 5237163"/>
              <a:gd name="connsiteY3" fmla="*/ 456726 h 1127125"/>
              <a:gd name="connsiteX4" fmla="*/ 2148188 w 5237163"/>
              <a:gd name="connsiteY4" fmla="*/ 456726 h 1127125"/>
              <a:gd name="connsiteX5" fmla="*/ 4476016 w 5237163"/>
              <a:gd name="connsiteY5" fmla="*/ 456726 h 1127125"/>
              <a:gd name="connsiteX6" fmla="*/ 4676240 w 5237163"/>
              <a:gd name="connsiteY6" fmla="*/ 456726 h 1127125"/>
              <a:gd name="connsiteX7" fmla="*/ 4783836 w 5237163"/>
              <a:gd name="connsiteY7" fmla="*/ 456726 h 1127125"/>
              <a:gd name="connsiteX8" fmla="*/ 4827588 w 5237163"/>
              <a:gd name="connsiteY8" fmla="*/ 456726 h 1127125"/>
              <a:gd name="connsiteX9" fmla="*/ 4827588 w 5237163"/>
              <a:gd name="connsiteY9" fmla="*/ 320675 h 1127125"/>
              <a:gd name="connsiteX10" fmla="*/ 5237163 w 5237163"/>
              <a:gd name="connsiteY10" fmla="*/ 723900 h 1127125"/>
              <a:gd name="connsiteX11" fmla="*/ 4827588 w 5237163"/>
              <a:gd name="connsiteY11" fmla="*/ 1127125 h 1127125"/>
              <a:gd name="connsiteX12" fmla="*/ 4827588 w 5237163"/>
              <a:gd name="connsiteY12" fmla="*/ 1003300 h 1127125"/>
              <a:gd name="connsiteX13" fmla="*/ 4628494 w 5237163"/>
              <a:gd name="connsiteY13" fmla="*/ 1003300 h 1127125"/>
              <a:gd name="connsiteX14" fmla="*/ 2262334 w 5237163"/>
              <a:gd name="connsiteY14" fmla="*/ 1003300 h 1127125"/>
              <a:gd name="connsiteX15" fmla="*/ 2063983 w 5237163"/>
              <a:gd name="connsiteY15" fmla="*/ 1003300 h 1127125"/>
              <a:gd name="connsiteX16" fmla="*/ 1714060 w 5237163"/>
              <a:gd name="connsiteY16" fmla="*/ 965864 h 1127125"/>
              <a:gd name="connsiteX17" fmla="*/ 1158300 w 5237163"/>
              <a:gd name="connsiteY17" fmla="*/ 793655 h 1127125"/>
              <a:gd name="connsiteX18" fmla="*/ 0 w 5237163"/>
              <a:gd name="connsiteY18" fmla="*/ 793655 h 1127125"/>
              <a:gd name="connsiteX19" fmla="*/ 0 w 5237163"/>
              <a:gd name="connsiteY19" fmla="*/ 0 h 112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37163" h="1127125">
                <a:moveTo>
                  <a:pt x="0" y="0"/>
                </a:moveTo>
                <a:cubicBezTo>
                  <a:pt x="0" y="0"/>
                  <a:pt x="0" y="0"/>
                  <a:pt x="1158300" y="0"/>
                </a:cubicBezTo>
                <a:cubicBezTo>
                  <a:pt x="1158300" y="0"/>
                  <a:pt x="1158300" y="0"/>
                  <a:pt x="1646695" y="394956"/>
                </a:cubicBezTo>
                <a:cubicBezTo>
                  <a:pt x="1654180" y="402443"/>
                  <a:pt x="1710317" y="456726"/>
                  <a:pt x="1968549" y="456726"/>
                </a:cubicBezTo>
                <a:cubicBezTo>
                  <a:pt x="2004103" y="456726"/>
                  <a:pt x="2065854" y="456726"/>
                  <a:pt x="2148188" y="456726"/>
                </a:cubicBezTo>
                <a:cubicBezTo>
                  <a:pt x="2668394" y="456726"/>
                  <a:pt x="3974523" y="456726"/>
                  <a:pt x="4476016" y="456726"/>
                </a:cubicBezTo>
                <a:cubicBezTo>
                  <a:pt x="4601390" y="456726"/>
                  <a:pt x="4676240" y="456726"/>
                  <a:pt x="4676240" y="456726"/>
                </a:cubicBezTo>
                <a:cubicBezTo>
                  <a:pt x="4717407" y="456726"/>
                  <a:pt x="4753428" y="456726"/>
                  <a:pt x="4783836" y="456726"/>
                </a:cubicBezTo>
                <a:lnTo>
                  <a:pt x="4827588" y="456726"/>
                </a:lnTo>
                <a:lnTo>
                  <a:pt x="4827588" y="320675"/>
                </a:lnTo>
                <a:lnTo>
                  <a:pt x="5237163" y="723900"/>
                </a:lnTo>
                <a:lnTo>
                  <a:pt x="4827588" y="1127125"/>
                </a:lnTo>
                <a:lnTo>
                  <a:pt x="4827588" y="1003300"/>
                </a:lnTo>
                <a:lnTo>
                  <a:pt x="4628494" y="1003300"/>
                </a:lnTo>
                <a:cubicBezTo>
                  <a:pt x="3999755" y="1003300"/>
                  <a:pt x="2776459" y="1003300"/>
                  <a:pt x="2262334" y="1003300"/>
                </a:cubicBezTo>
                <a:cubicBezTo>
                  <a:pt x="2172515" y="1003300"/>
                  <a:pt x="2103279" y="1003300"/>
                  <a:pt x="2063983" y="1003300"/>
                </a:cubicBezTo>
                <a:cubicBezTo>
                  <a:pt x="1751485" y="1003300"/>
                  <a:pt x="1719674" y="967735"/>
                  <a:pt x="1714060" y="965864"/>
                </a:cubicBezTo>
                <a:lnTo>
                  <a:pt x="1158300" y="793655"/>
                </a:lnTo>
                <a:cubicBezTo>
                  <a:pt x="1158300" y="793655"/>
                  <a:pt x="1158300" y="793655"/>
                  <a:pt x="0" y="793655"/>
                </a:cubicBezTo>
                <a:cubicBezTo>
                  <a:pt x="0" y="793655"/>
                  <a:pt x="0" y="79365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-209023" y="3254903"/>
            <a:ext cx="6094946" cy="1366930"/>
          </a:xfrm>
          <a:custGeom>
            <a:avLst/>
            <a:gdLst>
              <a:gd name="connsiteX0" fmla="*/ 0 w 6094946"/>
              <a:gd name="connsiteY0" fmla="*/ 0 h 1366930"/>
              <a:gd name="connsiteX1" fmla="*/ 1243477 w 6094946"/>
              <a:gd name="connsiteY1" fmla="*/ 0 h 1366930"/>
              <a:gd name="connsiteX2" fmla="*/ 1840105 w 6094946"/>
              <a:gd name="connsiteY2" fmla="*/ 186948 h 1366930"/>
              <a:gd name="connsiteX3" fmla="*/ 2215759 w 6094946"/>
              <a:gd name="connsiteY3" fmla="*/ 225142 h 1366930"/>
              <a:gd name="connsiteX4" fmla="*/ 2428697 w 6094946"/>
              <a:gd name="connsiteY4" fmla="*/ 225142 h 1366930"/>
              <a:gd name="connsiteX5" fmla="*/ 5214969 w 6094946"/>
              <a:gd name="connsiteY5" fmla="*/ 225142 h 1366930"/>
              <a:gd name="connsiteX6" fmla="*/ 5385721 w 6094946"/>
              <a:gd name="connsiteY6" fmla="*/ 225142 h 1366930"/>
              <a:gd name="connsiteX7" fmla="*/ 5511274 w 6094946"/>
              <a:gd name="connsiteY7" fmla="*/ 225142 h 1366930"/>
              <a:gd name="connsiteX8" fmla="*/ 5544423 w 6094946"/>
              <a:gd name="connsiteY8" fmla="*/ 225142 h 1366930"/>
              <a:gd name="connsiteX9" fmla="*/ 5544423 w 6094946"/>
              <a:gd name="connsiteY9" fmla="*/ 112490 h 1366930"/>
              <a:gd name="connsiteX10" fmla="*/ 6094946 w 6094946"/>
              <a:gd name="connsiteY10" fmla="*/ 654490 h 1366930"/>
              <a:gd name="connsiteX11" fmla="*/ 5544423 w 6094946"/>
              <a:gd name="connsiteY11" fmla="*/ 1199898 h 1366930"/>
              <a:gd name="connsiteX12" fmla="*/ 5544423 w 6094946"/>
              <a:gd name="connsiteY12" fmla="*/ 1125707 h 1366930"/>
              <a:gd name="connsiteX13" fmla="*/ 5511274 w 6094946"/>
              <a:gd name="connsiteY13" fmla="*/ 1125707 h 1366930"/>
              <a:gd name="connsiteX14" fmla="*/ 5385721 w 6094946"/>
              <a:gd name="connsiteY14" fmla="*/ 1125707 h 1366930"/>
              <a:gd name="connsiteX15" fmla="*/ 5214969 w 6094946"/>
              <a:gd name="connsiteY15" fmla="*/ 1125707 h 1366930"/>
              <a:gd name="connsiteX16" fmla="*/ 2428697 w 6094946"/>
              <a:gd name="connsiteY16" fmla="*/ 1127717 h 1366930"/>
              <a:gd name="connsiteX17" fmla="*/ 2215759 w 6094946"/>
              <a:gd name="connsiteY17" fmla="*/ 1127717 h 1366930"/>
              <a:gd name="connsiteX18" fmla="*/ 1840105 w 6094946"/>
              <a:gd name="connsiteY18" fmla="*/ 1155860 h 1366930"/>
              <a:gd name="connsiteX19" fmla="*/ 1243477 w 6094946"/>
              <a:gd name="connsiteY19" fmla="*/ 1366930 h 1366930"/>
              <a:gd name="connsiteX20" fmla="*/ 0 w 6094946"/>
              <a:gd name="connsiteY20" fmla="*/ 1366930 h 1366930"/>
              <a:gd name="connsiteX21" fmla="*/ 0 w 6094946"/>
              <a:gd name="connsiteY21" fmla="*/ 0 h 13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94946" h="1366930">
                <a:moveTo>
                  <a:pt x="0" y="0"/>
                </a:moveTo>
                <a:cubicBezTo>
                  <a:pt x="0" y="0"/>
                  <a:pt x="0" y="0"/>
                  <a:pt x="1243477" y="0"/>
                </a:cubicBezTo>
                <a:cubicBezTo>
                  <a:pt x="1243477" y="0"/>
                  <a:pt x="1243477" y="0"/>
                  <a:pt x="1840105" y="186948"/>
                </a:cubicBezTo>
                <a:cubicBezTo>
                  <a:pt x="1846131" y="190968"/>
                  <a:pt x="1878273" y="225142"/>
                  <a:pt x="2215759" y="225142"/>
                </a:cubicBezTo>
                <a:cubicBezTo>
                  <a:pt x="2257945" y="225142"/>
                  <a:pt x="2332272" y="225142"/>
                  <a:pt x="2428697" y="225142"/>
                </a:cubicBezTo>
                <a:cubicBezTo>
                  <a:pt x="3059475" y="225142"/>
                  <a:pt x="4684633" y="225142"/>
                  <a:pt x="5214969" y="225142"/>
                </a:cubicBezTo>
                <a:cubicBezTo>
                  <a:pt x="5323447" y="225142"/>
                  <a:pt x="5385721" y="225142"/>
                  <a:pt x="5385721" y="225142"/>
                </a:cubicBezTo>
                <a:cubicBezTo>
                  <a:pt x="5433933" y="225142"/>
                  <a:pt x="5475617" y="225142"/>
                  <a:pt x="5511274" y="225142"/>
                </a:cubicBezTo>
                <a:lnTo>
                  <a:pt x="5544423" y="225142"/>
                </a:lnTo>
                <a:lnTo>
                  <a:pt x="5544423" y="112490"/>
                </a:lnTo>
                <a:lnTo>
                  <a:pt x="6094946" y="654490"/>
                </a:lnTo>
                <a:lnTo>
                  <a:pt x="5544423" y="1199898"/>
                </a:lnTo>
                <a:lnTo>
                  <a:pt x="5544423" y="1125707"/>
                </a:lnTo>
                <a:lnTo>
                  <a:pt x="5511274" y="1125707"/>
                </a:lnTo>
                <a:cubicBezTo>
                  <a:pt x="5475617" y="1125707"/>
                  <a:pt x="5433933" y="1125707"/>
                  <a:pt x="5385721" y="1125707"/>
                </a:cubicBezTo>
                <a:cubicBezTo>
                  <a:pt x="5385721" y="1125707"/>
                  <a:pt x="5323447" y="1125707"/>
                  <a:pt x="5214969" y="1125707"/>
                </a:cubicBezTo>
                <a:cubicBezTo>
                  <a:pt x="4684633" y="1125707"/>
                  <a:pt x="3059475" y="1127717"/>
                  <a:pt x="2428697" y="1127717"/>
                </a:cubicBezTo>
                <a:cubicBezTo>
                  <a:pt x="2332272" y="1127717"/>
                  <a:pt x="2257945" y="1127717"/>
                  <a:pt x="2215759" y="1127717"/>
                </a:cubicBezTo>
                <a:cubicBezTo>
                  <a:pt x="1892335" y="1127717"/>
                  <a:pt x="1874255" y="1147819"/>
                  <a:pt x="1840105" y="1155860"/>
                </a:cubicBezTo>
                <a:cubicBezTo>
                  <a:pt x="1840105" y="1155860"/>
                  <a:pt x="1840105" y="1155860"/>
                  <a:pt x="1243477" y="1366930"/>
                </a:cubicBezTo>
                <a:cubicBezTo>
                  <a:pt x="1243477" y="1366930"/>
                  <a:pt x="1243477" y="1366930"/>
                  <a:pt x="0" y="1366930"/>
                </a:cubicBezTo>
                <a:cubicBezTo>
                  <a:pt x="0" y="1366930"/>
                  <a:pt x="0" y="136693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61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12"/>
          <a:stretch/>
        </p:blipFill>
        <p:spPr>
          <a:xfrm>
            <a:off x="0" y="1676400"/>
            <a:ext cx="6294120" cy="399036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552950" y="1678911"/>
            <a:ext cx="7639050" cy="3987858"/>
          </a:xfrm>
          <a:prstGeom prst="rect">
            <a:avLst/>
          </a:prstGeom>
          <a:gradFill flip="none" rotWithShape="1">
            <a:gsLst>
              <a:gs pos="0">
                <a:srgbClr val="7EC9CC">
                  <a:alpha val="50000"/>
                </a:srgbClr>
              </a:gs>
              <a:gs pos="36000">
                <a:srgbClr val="20B3A1">
                  <a:alpha val="80000"/>
                </a:srgbClr>
              </a:gs>
              <a:gs pos="100000">
                <a:srgbClr val="116081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881388" y="2375424"/>
            <a:ext cx="2247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输入正文标题</a:t>
            </a:r>
            <a:endParaRPr lang="zh-CN" altLang="en-US" sz="24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988203" y="2957394"/>
            <a:ext cx="61630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896136" y="3152710"/>
            <a:ext cx="44881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spc="3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微</a:t>
            </a:r>
            <a:r>
              <a:rPr lang="zh-CN" altLang="en-US" sz="1400" spc="3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信支付是集成在微信客户端的支付功能，用户可以通过手机完成快速的支付流程。微信支付向用户提供安全、快捷、高效的支付</a:t>
            </a:r>
            <a:r>
              <a:rPr lang="zh-CN" altLang="en-US" sz="1400" spc="3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服务。</a:t>
            </a:r>
            <a:endParaRPr lang="en-US" altLang="zh-CN" sz="1400" spc="300" dirty="0" smtClean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en-US" altLang="zh-CN" sz="1400" spc="300" dirty="0" smtClean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r>
              <a:rPr lang="zh-CN" altLang="en-US" sz="1400" spc="300" dirty="0" smtClean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用户</a:t>
            </a:r>
            <a:r>
              <a:rPr lang="zh-CN" altLang="en-US" sz="1400" spc="300" dirty="0">
                <a:solidFill>
                  <a:schemeClr val="bg1"/>
                </a:solidFill>
                <a:latin typeface="FZZhengHeiS-DB-GB" panose="02000000000000000000" pitchFamily="2" charset="0"/>
                <a:ea typeface="FZZhengHeiS-DB-GB" panose="02000000000000000000" pitchFamily="2" charset="0"/>
              </a:rPr>
              <a:t>在支付时只需在自己的智能手机上输入密码，无需任何刷卡步骤即可完成支付，整个过程简便流畅。</a:t>
            </a:r>
          </a:p>
          <a:p>
            <a:pPr algn="just"/>
            <a:endParaRPr lang="zh-CN" altLang="en-US" sz="16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zh-CN" altLang="en-US" sz="16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  <a:p>
            <a:pPr algn="just"/>
            <a:endParaRPr lang="zh-CN" altLang="en-US" sz="1600" dirty="0">
              <a:solidFill>
                <a:schemeClr val="bg1"/>
              </a:solidFill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038" y="3486480"/>
            <a:ext cx="364166" cy="3641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038" y="2066283"/>
            <a:ext cx="364166" cy="3641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679" y="4911398"/>
            <a:ext cx="376882" cy="376882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5263832" y="4378661"/>
            <a:ext cx="34657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263832" y="2958464"/>
            <a:ext cx="34657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27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14355" y="338856"/>
            <a:ext cx="403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3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2455" y="728088"/>
            <a:ext cx="255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FuturaBookC" charset="-52"/>
                <a:ea typeface="微软雅黑" panose="020B0503020204020204" pitchFamily="34" charset="-122"/>
              </a:rPr>
              <a:t>YOUR ENGLISH TITLE</a:t>
            </a:r>
            <a:endParaRPr lang="zh-CN" altLang="en-US" sz="1400" dirty="0">
              <a:latin typeface="FuturaBookC" charset="-5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 rot="8100000">
            <a:off x="6435337" y="1272154"/>
            <a:ext cx="2818805" cy="2055195"/>
          </a:xfrm>
          <a:custGeom>
            <a:avLst/>
            <a:gdLst>
              <a:gd name="connsiteX0" fmla="*/ 1027597 w 2818805"/>
              <a:gd name="connsiteY0" fmla="*/ 2055195 h 2055195"/>
              <a:gd name="connsiteX1" fmla="*/ 254013 w 2818805"/>
              <a:gd name="connsiteY1" fmla="*/ 1281610 h 2055195"/>
              <a:gd name="connsiteX2" fmla="*/ 0 w 2818805"/>
              <a:gd name="connsiteY2" fmla="*/ 1027597 h 2055195"/>
              <a:gd name="connsiteX3" fmla="*/ 254013 w 2818805"/>
              <a:gd name="connsiteY3" fmla="*/ 773585 h 2055195"/>
              <a:gd name="connsiteX4" fmla="*/ 1027597 w 2818805"/>
              <a:gd name="connsiteY4" fmla="*/ 0 h 2055195"/>
              <a:gd name="connsiteX5" fmla="*/ 1281610 w 2818805"/>
              <a:gd name="connsiteY5" fmla="*/ 254013 h 2055195"/>
              <a:gd name="connsiteX6" fmla="*/ 668098 w 2818805"/>
              <a:gd name="connsiteY6" fmla="*/ 867524 h 2055195"/>
              <a:gd name="connsiteX7" fmla="*/ 2818805 w 2818805"/>
              <a:gd name="connsiteY7" fmla="*/ 867524 h 2055195"/>
              <a:gd name="connsiteX8" fmla="*/ 2818805 w 2818805"/>
              <a:gd name="connsiteY8" fmla="*/ 1187670 h 2055195"/>
              <a:gd name="connsiteX9" fmla="*/ 668098 w 2818805"/>
              <a:gd name="connsiteY9" fmla="*/ 1187670 h 2055195"/>
              <a:gd name="connsiteX10" fmla="*/ 1281610 w 2818805"/>
              <a:gd name="connsiteY10" fmla="*/ 1801182 h 205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8805" h="2055195">
                <a:moveTo>
                  <a:pt x="1027597" y="2055195"/>
                </a:moveTo>
                <a:lnTo>
                  <a:pt x="254013" y="1281610"/>
                </a:lnTo>
                <a:lnTo>
                  <a:pt x="0" y="1027597"/>
                </a:lnTo>
                <a:lnTo>
                  <a:pt x="254013" y="773585"/>
                </a:lnTo>
                <a:lnTo>
                  <a:pt x="1027597" y="0"/>
                </a:lnTo>
                <a:lnTo>
                  <a:pt x="1281610" y="254013"/>
                </a:lnTo>
                <a:lnTo>
                  <a:pt x="668098" y="867524"/>
                </a:lnTo>
                <a:lnTo>
                  <a:pt x="2818805" y="867524"/>
                </a:lnTo>
                <a:lnTo>
                  <a:pt x="2818805" y="1187670"/>
                </a:lnTo>
                <a:lnTo>
                  <a:pt x="668098" y="1187670"/>
                </a:lnTo>
                <a:lnTo>
                  <a:pt x="1281610" y="1801182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7EC9CC"/>
                </a:gs>
                <a:gs pos="48000">
                  <a:srgbClr val="20B3A1"/>
                </a:gs>
                <a:gs pos="100000">
                  <a:srgbClr val="11608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 rot="8100000">
            <a:off x="2670040" y="2576829"/>
            <a:ext cx="2818805" cy="2055195"/>
          </a:xfrm>
          <a:custGeom>
            <a:avLst/>
            <a:gdLst>
              <a:gd name="connsiteX0" fmla="*/ 1027597 w 2818805"/>
              <a:gd name="connsiteY0" fmla="*/ 2055195 h 2055195"/>
              <a:gd name="connsiteX1" fmla="*/ 254013 w 2818805"/>
              <a:gd name="connsiteY1" fmla="*/ 1281610 h 2055195"/>
              <a:gd name="connsiteX2" fmla="*/ 0 w 2818805"/>
              <a:gd name="connsiteY2" fmla="*/ 1027597 h 2055195"/>
              <a:gd name="connsiteX3" fmla="*/ 254013 w 2818805"/>
              <a:gd name="connsiteY3" fmla="*/ 773585 h 2055195"/>
              <a:gd name="connsiteX4" fmla="*/ 1027597 w 2818805"/>
              <a:gd name="connsiteY4" fmla="*/ 0 h 2055195"/>
              <a:gd name="connsiteX5" fmla="*/ 1281610 w 2818805"/>
              <a:gd name="connsiteY5" fmla="*/ 254013 h 2055195"/>
              <a:gd name="connsiteX6" fmla="*/ 668098 w 2818805"/>
              <a:gd name="connsiteY6" fmla="*/ 867524 h 2055195"/>
              <a:gd name="connsiteX7" fmla="*/ 2818805 w 2818805"/>
              <a:gd name="connsiteY7" fmla="*/ 867524 h 2055195"/>
              <a:gd name="connsiteX8" fmla="*/ 2818805 w 2818805"/>
              <a:gd name="connsiteY8" fmla="*/ 1187670 h 2055195"/>
              <a:gd name="connsiteX9" fmla="*/ 668098 w 2818805"/>
              <a:gd name="connsiteY9" fmla="*/ 1187670 h 2055195"/>
              <a:gd name="connsiteX10" fmla="*/ 1281610 w 2818805"/>
              <a:gd name="connsiteY10" fmla="*/ 1801182 h 205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8805" h="2055195">
                <a:moveTo>
                  <a:pt x="1027597" y="2055195"/>
                </a:moveTo>
                <a:lnTo>
                  <a:pt x="254013" y="1281610"/>
                </a:lnTo>
                <a:lnTo>
                  <a:pt x="0" y="1027597"/>
                </a:lnTo>
                <a:lnTo>
                  <a:pt x="254013" y="773585"/>
                </a:lnTo>
                <a:lnTo>
                  <a:pt x="1027597" y="0"/>
                </a:lnTo>
                <a:lnTo>
                  <a:pt x="1281610" y="254013"/>
                </a:lnTo>
                <a:lnTo>
                  <a:pt x="668098" y="867524"/>
                </a:lnTo>
                <a:lnTo>
                  <a:pt x="2818805" y="867524"/>
                </a:lnTo>
                <a:lnTo>
                  <a:pt x="2818805" y="1187670"/>
                </a:lnTo>
                <a:lnTo>
                  <a:pt x="668098" y="1187670"/>
                </a:lnTo>
                <a:lnTo>
                  <a:pt x="1281610" y="1801182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0">
                  <a:srgbClr val="7EC9CC"/>
                </a:gs>
                <a:gs pos="48000">
                  <a:srgbClr val="20B3A1"/>
                </a:gs>
                <a:gs pos="100000">
                  <a:srgbClr val="11608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 rot="8100000">
            <a:off x="801242" y="3232428"/>
            <a:ext cx="2818805" cy="2055195"/>
          </a:xfrm>
          <a:custGeom>
            <a:avLst/>
            <a:gdLst>
              <a:gd name="connsiteX0" fmla="*/ 1027597 w 2818805"/>
              <a:gd name="connsiteY0" fmla="*/ 2055195 h 2055195"/>
              <a:gd name="connsiteX1" fmla="*/ 254013 w 2818805"/>
              <a:gd name="connsiteY1" fmla="*/ 1281610 h 2055195"/>
              <a:gd name="connsiteX2" fmla="*/ 0 w 2818805"/>
              <a:gd name="connsiteY2" fmla="*/ 1027597 h 2055195"/>
              <a:gd name="connsiteX3" fmla="*/ 254013 w 2818805"/>
              <a:gd name="connsiteY3" fmla="*/ 773585 h 2055195"/>
              <a:gd name="connsiteX4" fmla="*/ 1027597 w 2818805"/>
              <a:gd name="connsiteY4" fmla="*/ 0 h 2055195"/>
              <a:gd name="connsiteX5" fmla="*/ 1281610 w 2818805"/>
              <a:gd name="connsiteY5" fmla="*/ 254013 h 2055195"/>
              <a:gd name="connsiteX6" fmla="*/ 668098 w 2818805"/>
              <a:gd name="connsiteY6" fmla="*/ 867524 h 2055195"/>
              <a:gd name="connsiteX7" fmla="*/ 2818805 w 2818805"/>
              <a:gd name="connsiteY7" fmla="*/ 867524 h 2055195"/>
              <a:gd name="connsiteX8" fmla="*/ 2818805 w 2818805"/>
              <a:gd name="connsiteY8" fmla="*/ 1187670 h 2055195"/>
              <a:gd name="connsiteX9" fmla="*/ 668098 w 2818805"/>
              <a:gd name="connsiteY9" fmla="*/ 1187670 h 2055195"/>
              <a:gd name="connsiteX10" fmla="*/ 1281610 w 2818805"/>
              <a:gd name="connsiteY10" fmla="*/ 1801182 h 205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8805" h="2055195">
                <a:moveTo>
                  <a:pt x="1027597" y="2055195"/>
                </a:moveTo>
                <a:lnTo>
                  <a:pt x="254013" y="1281610"/>
                </a:lnTo>
                <a:lnTo>
                  <a:pt x="0" y="1027597"/>
                </a:lnTo>
                <a:lnTo>
                  <a:pt x="254013" y="773585"/>
                </a:lnTo>
                <a:lnTo>
                  <a:pt x="1027597" y="0"/>
                </a:lnTo>
                <a:lnTo>
                  <a:pt x="1281610" y="254013"/>
                </a:lnTo>
                <a:lnTo>
                  <a:pt x="668098" y="867524"/>
                </a:lnTo>
                <a:lnTo>
                  <a:pt x="2818805" y="867524"/>
                </a:lnTo>
                <a:lnTo>
                  <a:pt x="2818805" y="1187670"/>
                </a:lnTo>
                <a:lnTo>
                  <a:pt x="668098" y="1187670"/>
                </a:lnTo>
                <a:lnTo>
                  <a:pt x="1281610" y="1801182"/>
                </a:lnTo>
                <a:close/>
              </a:path>
            </a:pathLst>
          </a:cu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709487" y="4636390"/>
            <a:ext cx="740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FuturaBookC" pitchFamily="2" charset="-52"/>
              </a:rPr>
              <a:t>01</a:t>
            </a:r>
            <a:endParaRPr lang="zh-CN" altLang="en-US" sz="3200" b="1" dirty="0">
              <a:latin typeface="FuturaBookC" pitchFamily="2" charset="-5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80597" y="3984942"/>
            <a:ext cx="740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FuturaBookC" pitchFamily="2" charset="-52"/>
              </a:rPr>
              <a:t>02</a:t>
            </a:r>
            <a:endParaRPr lang="zh-CN" altLang="en-US" sz="3200" b="1" dirty="0">
              <a:latin typeface="FuturaBookC" pitchFamily="2" charset="-5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478975" y="3297257"/>
            <a:ext cx="740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FuturaBookC" pitchFamily="2" charset="-52"/>
              </a:rPr>
              <a:t>03</a:t>
            </a:r>
            <a:endParaRPr lang="zh-CN" altLang="en-US" sz="3200" b="1" dirty="0">
              <a:latin typeface="FuturaBookC" pitchFamily="2" charset="-5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64737" y="2657633"/>
            <a:ext cx="740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FuturaBookC" pitchFamily="2" charset="-52"/>
              </a:rPr>
              <a:t>04</a:t>
            </a:r>
            <a:endParaRPr lang="zh-CN" altLang="en-US" sz="3200" b="1" dirty="0">
              <a:latin typeface="FuturaBookC" pitchFamily="2" charset="-5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86184" y="3297257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16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86184" y="3652697"/>
            <a:ext cx="286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29138" y="3979818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16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29138" y="4335258"/>
            <a:ext cx="286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12214" y="4621336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16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12214" y="4976776"/>
            <a:ext cx="286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723493" y="5327646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输入你的标题</a:t>
            </a:r>
            <a:endParaRPr lang="zh-CN" altLang="en-US" sz="16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723493" y="5683086"/>
            <a:ext cx="286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微信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由于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2010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年</a:t>
            </a:r>
            <a:r>
              <a:rPr lang="en-US" altLang="zh-CN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10</a:t>
            </a:r>
            <a:r>
              <a:rPr lang="zh-CN" altLang="en-US" sz="1200" dirty="0">
                <a:latin typeface="FZZhengHeiS-DB-GB" panose="02000000000000000000" pitchFamily="2" charset="0"/>
                <a:ea typeface="FZZhengHeiS-DB-GB" panose="02000000000000000000" pitchFamily="2" charset="0"/>
              </a:rPr>
              <a:t>月筹划启动，由腾讯广州研发中心产品团队</a:t>
            </a:r>
            <a:r>
              <a:rPr lang="zh-CN" altLang="en-US" sz="1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打造</a:t>
            </a:r>
            <a:endParaRPr lang="zh-CN" altLang="en-US" sz="1200" dirty="0">
              <a:latin typeface="FZZhengHeiS-DB-GB" panose="02000000000000000000" pitchFamily="2" charset="0"/>
              <a:ea typeface="FZZhengHeiS-DB-GB" panose="02000000000000000000" pitchFamily="2" charset="0"/>
            </a:endParaRPr>
          </a:p>
        </p:txBody>
      </p:sp>
      <p:sp>
        <p:nvSpPr>
          <p:cNvPr id="31" name="任意多边形 30"/>
          <p:cNvSpPr/>
          <p:nvPr/>
        </p:nvSpPr>
        <p:spPr>
          <a:xfrm rot="8100000">
            <a:off x="4552689" y="1914413"/>
            <a:ext cx="2818805" cy="2055195"/>
          </a:xfrm>
          <a:custGeom>
            <a:avLst/>
            <a:gdLst>
              <a:gd name="connsiteX0" fmla="*/ 1027597 w 2818805"/>
              <a:gd name="connsiteY0" fmla="*/ 2055195 h 2055195"/>
              <a:gd name="connsiteX1" fmla="*/ 254013 w 2818805"/>
              <a:gd name="connsiteY1" fmla="*/ 1281610 h 2055195"/>
              <a:gd name="connsiteX2" fmla="*/ 0 w 2818805"/>
              <a:gd name="connsiteY2" fmla="*/ 1027597 h 2055195"/>
              <a:gd name="connsiteX3" fmla="*/ 254013 w 2818805"/>
              <a:gd name="connsiteY3" fmla="*/ 773585 h 2055195"/>
              <a:gd name="connsiteX4" fmla="*/ 1027597 w 2818805"/>
              <a:gd name="connsiteY4" fmla="*/ 0 h 2055195"/>
              <a:gd name="connsiteX5" fmla="*/ 1281610 w 2818805"/>
              <a:gd name="connsiteY5" fmla="*/ 254013 h 2055195"/>
              <a:gd name="connsiteX6" fmla="*/ 668098 w 2818805"/>
              <a:gd name="connsiteY6" fmla="*/ 867524 h 2055195"/>
              <a:gd name="connsiteX7" fmla="*/ 2818805 w 2818805"/>
              <a:gd name="connsiteY7" fmla="*/ 867524 h 2055195"/>
              <a:gd name="connsiteX8" fmla="*/ 2818805 w 2818805"/>
              <a:gd name="connsiteY8" fmla="*/ 1187670 h 2055195"/>
              <a:gd name="connsiteX9" fmla="*/ 668098 w 2818805"/>
              <a:gd name="connsiteY9" fmla="*/ 1187670 h 2055195"/>
              <a:gd name="connsiteX10" fmla="*/ 1281610 w 2818805"/>
              <a:gd name="connsiteY10" fmla="*/ 1801182 h 205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8805" h="2055195">
                <a:moveTo>
                  <a:pt x="1027597" y="2055195"/>
                </a:moveTo>
                <a:lnTo>
                  <a:pt x="254013" y="1281610"/>
                </a:lnTo>
                <a:lnTo>
                  <a:pt x="0" y="1027597"/>
                </a:lnTo>
                <a:lnTo>
                  <a:pt x="254013" y="773585"/>
                </a:lnTo>
                <a:lnTo>
                  <a:pt x="1027597" y="0"/>
                </a:lnTo>
                <a:lnTo>
                  <a:pt x="1281610" y="254013"/>
                </a:lnTo>
                <a:lnTo>
                  <a:pt x="668098" y="867524"/>
                </a:lnTo>
                <a:lnTo>
                  <a:pt x="2818805" y="867524"/>
                </a:lnTo>
                <a:lnTo>
                  <a:pt x="2818805" y="1187670"/>
                </a:lnTo>
                <a:lnTo>
                  <a:pt x="668098" y="1187670"/>
                </a:lnTo>
                <a:lnTo>
                  <a:pt x="1281610" y="1801182"/>
                </a:lnTo>
                <a:close/>
              </a:path>
            </a:pathLst>
          </a:custGeom>
          <a:gradFill flip="none" rotWithShape="1">
            <a:gsLst>
              <a:gs pos="0">
                <a:srgbClr val="7EC9CC"/>
              </a:gs>
              <a:gs pos="48000">
                <a:srgbClr val="20B3A1"/>
              </a:gs>
              <a:gs pos="100000">
                <a:srgbClr val="11608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182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3337" y="1887231"/>
            <a:ext cx="7000569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dirty="0" smtClean="0">
                <a:latin typeface="FZZhengHeiS-DB-GB" panose="02000000000000000000" pitchFamily="2" charset="0"/>
                <a:ea typeface="FZZhengHeiS-DB-GB" panose="02000000000000000000" pitchFamily="2" charset="0"/>
              </a:rPr>
              <a:t>感谢聆听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903337" y="3274417"/>
            <a:ext cx="700056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gradFill flip="none" rotWithShape="1">
                  <a:gsLst>
                    <a:gs pos="0">
                      <a:srgbClr val="7EC9CC"/>
                    </a:gs>
                    <a:gs pos="48000">
                      <a:srgbClr val="20B3A1"/>
                    </a:gs>
                    <a:gs pos="100000">
                      <a:srgbClr val="116081"/>
                    </a:gs>
                  </a:gsLst>
                  <a:lin ang="18900000" scaled="1"/>
                  <a:tileRect/>
                </a:gradFill>
                <a:latin typeface="FuturaBookC" pitchFamily="2" charset="-52"/>
                <a:ea typeface="FZZhengHeiS-DB-GB" panose="02000000000000000000" pitchFamily="2" charset="0"/>
              </a:rPr>
              <a:t>Thank You So Much</a:t>
            </a:r>
            <a:endParaRPr lang="zh-CN" altLang="en-US" sz="3600" dirty="0">
              <a:gradFill flip="none" rotWithShape="1">
                <a:gsLst>
                  <a:gs pos="0">
                    <a:srgbClr val="7EC9CC"/>
                  </a:gs>
                  <a:gs pos="48000">
                    <a:srgbClr val="20B3A1"/>
                  </a:gs>
                  <a:gs pos="100000">
                    <a:srgbClr val="116081"/>
                  </a:gs>
                </a:gsLst>
                <a:lin ang="18900000" scaled="1"/>
                <a:tileRect/>
              </a:gradFill>
              <a:latin typeface="FuturaBookC" pitchFamily="2" charset="-52"/>
              <a:ea typeface="FZZhengHeiS-DB-GB" panose="02000000000000000000" pitchFamily="2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91945" y="3180988"/>
            <a:ext cx="7343994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7EC9CC"/>
                </a:gs>
                <a:gs pos="38000">
                  <a:srgbClr val="20B3A1"/>
                </a:gs>
                <a:gs pos="100000">
                  <a:srgbClr val="11608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903337" y="4336285"/>
            <a:ext cx="45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FuturaBookC" pitchFamily="2" charset="-52"/>
                <a:ea typeface="锐字逼格青春粗黑体简2.0" panose="02010604000000000000" pitchFamily="2" charset="-122"/>
              </a:rPr>
              <a:t>Life was like a box of chocolates, you never know what you’re go to get.</a:t>
            </a:r>
            <a:endParaRPr lang="zh-CN" altLang="en-US" dirty="0">
              <a:latin typeface="FuturaBookC" pitchFamily="2" charset="-52"/>
              <a:ea typeface="锐字逼格青春粗黑体简2.0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489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32205" y="1989166"/>
            <a:ext cx="3116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中文字体</a:t>
            </a:r>
            <a:r>
              <a:rPr lang="zh-CN" altLang="en-US" dirty="0"/>
              <a:t>：方正黑色简体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32204" y="3067050"/>
            <a:ext cx="7241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使用方法：自行搜索下载</a:t>
            </a:r>
            <a:r>
              <a:rPr lang="zh-CN" altLang="en-US" dirty="0"/>
              <a:t>字体文件</a:t>
            </a:r>
            <a:r>
              <a:rPr lang="zh-CN" altLang="en-US" dirty="0" smtClean="0"/>
              <a:t>，安装成功后，重新打开</a:t>
            </a:r>
            <a:r>
              <a:rPr lang="en-US" altLang="zh-CN" dirty="0" smtClean="0"/>
              <a:t>PPT</a:t>
            </a:r>
            <a:r>
              <a:rPr lang="zh-CN" altLang="en-US" dirty="0" smtClean="0"/>
              <a:t>即可。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332205" y="2343442"/>
            <a:ext cx="3116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英文字体：</a:t>
            </a:r>
            <a:r>
              <a:rPr lang="en-US" altLang="zh-CN" dirty="0" err="1"/>
              <a:t>FuturaBook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332204" y="3497818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祝</a:t>
            </a:r>
            <a:r>
              <a:rPr lang="zh-CN" altLang="en-US" dirty="0" smtClean="0"/>
              <a:t>您工作顺利！：）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58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1103</Words>
  <Application>Microsoft Office PowerPoint</Application>
  <PresentationFormat>宽屏</PresentationFormat>
  <Paragraphs>150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FuturaBookC</vt:lpstr>
      <vt:lpstr>锐字逼格青春粗黑体简2.0</vt:lpstr>
      <vt:lpstr>等线 Light</vt:lpstr>
      <vt:lpstr>微软雅黑</vt:lpstr>
      <vt:lpstr>FZZhengHeiS-DB-GB</vt:lpstr>
      <vt:lpstr>等线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Windows 用户</cp:lastModifiedBy>
  <cp:revision>23</cp:revision>
  <dcterms:created xsi:type="dcterms:W3CDTF">2018-09-26T05:21:40Z</dcterms:created>
  <dcterms:modified xsi:type="dcterms:W3CDTF">2018-09-26T08:57:37Z</dcterms:modified>
</cp:coreProperties>
</file>