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8" r:id="rId20"/>
    <p:sldId id="28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2B868-BF9B-4B3F-8800-926FB5E6CB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18013-16D2-468C-A9A0-28AF503C93B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7" t="65679" r="7149" b="1543"/>
          <a:stretch>
            <a:fillRect/>
          </a:stretch>
        </p:blipFill>
        <p:spPr>
          <a:xfrm>
            <a:off x="9594166" y="3234704"/>
            <a:ext cx="2597834" cy="36232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t="2886" r="9418" b="63099"/>
          <a:stretch>
            <a:fillRect/>
          </a:stretch>
        </p:blipFill>
        <p:spPr>
          <a:xfrm>
            <a:off x="0" y="1"/>
            <a:ext cx="3615397" cy="3898958"/>
          </a:xfrm>
          <a:custGeom>
            <a:avLst/>
            <a:gdLst>
              <a:gd name="connsiteX0" fmla="*/ 0 w 3313275"/>
              <a:gd name="connsiteY0" fmla="*/ 0 h 3573140"/>
              <a:gd name="connsiteX1" fmla="*/ 3313275 w 3313275"/>
              <a:gd name="connsiteY1" fmla="*/ 0 h 3573140"/>
              <a:gd name="connsiteX2" fmla="*/ 3313275 w 3313275"/>
              <a:gd name="connsiteY2" fmla="*/ 3573140 h 3573140"/>
              <a:gd name="connsiteX3" fmla="*/ 2166425 w 3313275"/>
              <a:gd name="connsiteY3" fmla="*/ 3573140 h 3573140"/>
              <a:gd name="connsiteX4" fmla="*/ 2166425 w 3313275"/>
              <a:gd name="connsiteY4" fmla="*/ 3234703 h 3573140"/>
              <a:gd name="connsiteX5" fmla="*/ 1688124 w 3313275"/>
              <a:gd name="connsiteY5" fmla="*/ 3234703 h 3573140"/>
              <a:gd name="connsiteX6" fmla="*/ 1688124 w 3313275"/>
              <a:gd name="connsiteY6" fmla="*/ 2771334 h 3573140"/>
              <a:gd name="connsiteX7" fmla="*/ 0 w 3313275"/>
              <a:gd name="connsiteY7" fmla="*/ 2771334 h 357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3275" h="3573140">
                <a:moveTo>
                  <a:pt x="0" y="0"/>
                </a:moveTo>
                <a:lnTo>
                  <a:pt x="3313275" y="0"/>
                </a:lnTo>
                <a:lnTo>
                  <a:pt x="3313275" y="3573140"/>
                </a:lnTo>
                <a:lnTo>
                  <a:pt x="2166425" y="3573140"/>
                </a:lnTo>
                <a:lnTo>
                  <a:pt x="2166425" y="3234703"/>
                </a:lnTo>
                <a:lnTo>
                  <a:pt x="1688124" y="3234703"/>
                </a:lnTo>
                <a:lnTo>
                  <a:pt x="1688124" y="2771334"/>
                </a:lnTo>
                <a:lnTo>
                  <a:pt x="0" y="2771334"/>
                </a:lnTo>
                <a:close/>
              </a:path>
            </a:pathLst>
          </a:custGeom>
        </p:spPr>
      </p:pic>
      <p:sp>
        <p:nvSpPr>
          <p:cNvPr id="20" name="文本框 19"/>
          <p:cNvSpPr txBox="1"/>
          <p:nvPr/>
        </p:nvSpPr>
        <p:spPr>
          <a:xfrm>
            <a:off x="4162425" y="2374902"/>
            <a:ext cx="5962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gradFill>
                  <a:gsLst>
                    <a:gs pos="0">
                      <a:srgbClr val="4B91F9"/>
                    </a:gs>
                    <a:gs pos="71000">
                      <a:srgbClr val="1C41D7"/>
                    </a:gs>
                    <a:gs pos="100000">
                      <a:srgbClr val="3863D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工作汇报总结</a:t>
            </a:r>
            <a:r>
              <a:rPr lang="zh-CN" altLang="en-US" sz="4400" b="1" dirty="0">
                <a:gradFill>
                  <a:gsLst>
                    <a:gs pos="0">
                      <a:srgbClr val="4B91F9"/>
                    </a:gs>
                    <a:gs pos="71000">
                      <a:srgbClr val="1C41D7"/>
                    </a:gs>
                    <a:gs pos="100000">
                      <a:srgbClr val="3863D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报告</a:t>
            </a:r>
            <a:endParaRPr lang="zh-CN" altLang="en-US" sz="4400" b="1" dirty="0">
              <a:gradFill>
                <a:gsLst>
                  <a:gs pos="0">
                    <a:srgbClr val="4B91F9"/>
                  </a:gs>
                  <a:gs pos="71000">
                    <a:srgbClr val="1C41D7"/>
                  </a:gs>
                  <a:gs pos="100000">
                    <a:srgbClr val="3863D1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62425" y="1349315"/>
            <a:ext cx="2498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3C448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201X</a:t>
            </a:r>
            <a:endParaRPr lang="zh-CN" altLang="en-US" sz="7200" dirty="0">
              <a:solidFill>
                <a:srgbClr val="3C448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00828" y="4859106"/>
            <a:ext cx="2243389" cy="506504"/>
          </a:xfrm>
          <a:prstGeom prst="rect">
            <a:avLst/>
          </a:prstGeom>
          <a:noFill/>
          <a:ln>
            <a:solidFill>
              <a:srgbClr val="66B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rgbClr val="66B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600" b="1" dirty="0">
                <a:solidFill>
                  <a:srgbClr val="66B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600" b="1" dirty="0">
              <a:solidFill>
                <a:srgbClr val="66B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69578" y="4859106"/>
            <a:ext cx="2243389" cy="506504"/>
          </a:xfrm>
          <a:prstGeom prst="rect">
            <a:avLst/>
          </a:prstGeom>
          <a:noFill/>
          <a:ln>
            <a:solidFill>
              <a:srgbClr val="66B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rgbClr val="66B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600" b="1" dirty="0" smtClean="0">
                <a:solidFill>
                  <a:srgbClr val="66B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201X-10-10</a:t>
            </a:r>
            <a:endParaRPr lang="zh-CN" altLang="en-US" sz="1600" b="1" dirty="0">
              <a:solidFill>
                <a:srgbClr val="66B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162425" y="3142362"/>
            <a:ext cx="54245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Simple Blue Business Template Simple Blue Business Template  Simple Blue Business TemplateSimple Blue Business Template</a:t>
            </a:r>
            <a:endParaRPr lang="zh-CN" altLang="en-US" sz="1200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701229" y="-490770"/>
            <a:ext cx="981541" cy="981541"/>
          </a:xfrm>
          <a:custGeom>
            <a:avLst/>
            <a:gdLst>
              <a:gd name="connsiteX0" fmla="*/ 981541 w 981541"/>
              <a:gd name="connsiteY0" fmla="*/ 972050 h 981541"/>
              <a:gd name="connsiteX1" fmla="*/ 981541 w 981541"/>
              <a:gd name="connsiteY1" fmla="*/ 981541 h 981541"/>
              <a:gd name="connsiteX2" fmla="*/ 973710 w 981541"/>
              <a:gd name="connsiteY2" fmla="*/ 981541 h 981541"/>
              <a:gd name="connsiteX3" fmla="*/ 0 w 981541"/>
              <a:gd name="connsiteY3" fmla="*/ 930870 h 981541"/>
              <a:gd name="connsiteX4" fmla="*/ 41808 w 981541"/>
              <a:gd name="connsiteY4" fmla="*/ 981541 h 981541"/>
              <a:gd name="connsiteX5" fmla="*/ 0 w 981541"/>
              <a:gd name="connsiteY5" fmla="*/ 981541 h 981541"/>
              <a:gd name="connsiteX6" fmla="*/ 507759 w 981541"/>
              <a:gd name="connsiteY6" fmla="*/ 295015 h 981541"/>
              <a:gd name="connsiteX7" fmla="*/ 760335 w 981541"/>
              <a:gd name="connsiteY7" fmla="*/ 547591 h 981541"/>
              <a:gd name="connsiteX8" fmla="*/ 507759 w 981541"/>
              <a:gd name="connsiteY8" fmla="*/ 800167 h 981541"/>
              <a:gd name="connsiteX9" fmla="*/ 255183 w 981541"/>
              <a:gd name="connsiteY9" fmla="*/ 547591 h 981541"/>
              <a:gd name="connsiteX10" fmla="*/ 507759 w 981541"/>
              <a:gd name="connsiteY10" fmla="*/ 295015 h 981541"/>
              <a:gd name="connsiteX11" fmla="*/ 831326 w 981541"/>
              <a:gd name="connsiteY11" fmla="*/ 0 h 981541"/>
              <a:gd name="connsiteX12" fmla="*/ 981541 w 981541"/>
              <a:gd name="connsiteY12" fmla="*/ 0 h 981541"/>
              <a:gd name="connsiteX13" fmla="*/ 981541 w 981541"/>
              <a:gd name="connsiteY13" fmla="*/ 123132 h 981541"/>
              <a:gd name="connsiteX14" fmla="*/ 959243 w 981541"/>
              <a:gd name="connsiteY14" fmla="*/ 96107 h 981541"/>
              <a:gd name="connsiteX15" fmla="*/ 864748 w 981541"/>
              <a:gd name="connsiteY15" fmla="*/ 18141 h 981541"/>
              <a:gd name="connsiteX16" fmla="*/ 0 w 981541"/>
              <a:gd name="connsiteY16" fmla="*/ 0 h 981541"/>
              <a:gd name="connsiteX17" fmla="*/ 184193 w 981541"/>
              <a:gd name="connsiteY17" fmla="*/ 0 h 981541"/>
              <a:gd name="connsiteX18" fmla="*/ 150771 w 981541"/>
              <a:gd name="connsiteY18" fmla="*/ 18141 h 981541"/>
              <a:gd name="connsiteX19" fmla="*/ 56275 w 981541"/>
              <a:gd name="connsiteY19" fmla="*/ 96107 h 981541"/>
              <a:gd name="connsiteX20" fmla="*/ 0 w 981541"/>
              <a:gd name="connsiteY20" fmla="*/ 164313 h 98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81541" h="981541">
                <a:moveTo>
                  <a:pt x="981541" y="972050"/>
                </a:moveTo>
                <a:lnTo>
                  <a:pt x="981541" y="981541"/>
                </a:lnTo>
                <a:lnTo>
                  <a:pt x="973710" y="981541"/>
                </a:lnTo>
                <a:close/>
                <a:moveTo>
                  <a:pt x="0" y="930870"/>
                </a:moveTo>
                <a:lnTo>
                  <a:pt x="41808" y="981541"/>
                </a:lnTo>
                <a:lnTo>
                  <a:pt x="0" y="981541"/>
                </a:lnTo>
                <a:close/>
                <a:moveTo>
                  <a:pt x="507759" y="295015"/>
                </a:moveTo>
                <a:cubicBezTo>
                  <a:pt x="647253" y="295015"/>
                  <a:pt x="760335" y="408097"/>
                  <a:pt x="760335" y="547591"/>
                </a:cubicBezTo>
                <a:cubicBezTo>
                  <a:pt x="760335" y="687085"/>
                  <a:pt x="647253" y="800167"/>
                  <a:pt x="507759" y="800167"/>
                </a:cubicBezTo>
                <a:cubicBezTo>
                  <a:pt x="368265" y="800167"/>
                  <a:pt x="255183" y="687085"/>
                  <a:pt x="255183" y="547591"/>
                </a:cubicBezTo>
                <a:cubicBezTo>
                  <a:pt x="255183" y="408097"/>
                  <a:pt x="368265" y="295015"/>
                  <a:pt x="507759" y="295015"/>
                </a:cubicBezTo>
                <a:close/>
                <a:moveTo>
                  <a:pt x="831326" y="0"/>
                </a:moveTo>
                <a:lnTo>
                  <a:pt x="981541" y="0"/>
                </a:lnTo>
                <a:lnTo>
                  <a:pt x="981541" y="123132"/>
                </a:lnTo>
                <a:lnTo>
                  <a:pt x="959243" y="96107"/>
                </a:lnTo>
                <a:cubicBezTo>
                  <a:pt x="930357" y="67221"/>
                  <a:pt x="898716" y="41090"/>
                  <a:pt x="864748" y="18141"/>
                </a:cubicBezTo>
                <a:close/>
                <a:moveTo>
                  <a:pt x="0" y="0"/>
                </a:moveTo>
                <a:lnTo>
                  <a:pt x="184193" y="0"/>
                </a:lnTo>
                <a:lnTo>
                  <a:pt x="150771" y="18141"/>
                </a:lnTo>
                <a:cubicBezTo>
                  <a:pt x="116803" y="41090"/>
                  <a:pt x="85161" y="67221"/>
                  <a:pt x="56275" y="96107"/>
                </a:cubicBezTo>
                <a:lnTo>
                  <a:pt x="0" y="164313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380" y="6540596"/>
            <a:ext cx="356271" cy="356271"/>
          </a:xfrm>
          <a:prstGeom prst="rect">
            <a:avLst/>
          </a:prstGeom>
        </p:spPr>
      </p:pic>
      <p:pic>
        <p:nvPicPr>
          <p:cNvPr id="28" name="59e76c99b29d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304800" y="-79557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0" grpId="0"/>
      <p:bldP spid="21" grpId="0"/>
      <p:bldP spid="22" grpId="0" animBg="1"/>
      <p:bldP spid="23" grpId="0" animBg="1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t="2886" r="9418" b="63099"/>
          <a:stretch>
            <a:fillRect/>
          </a:stretch>
        </p:blipFill>
        <p:spPr>
          <a:xfrm>
            <a:off x="-29028" y="0"/>
            <a:ext cx="4020242" cy="4335556"/>
          </a:xfrm>
          <a:custGeom>
            <a:avLst/>
            <a:gdLst>
              <a:gd name="connsiteX0" fmla="*/ 0 w 3313275"/>
              <a:gd name="connsiteY0" fmla="*/ 0 h 3573140"/>
              <a:gd name="connsiteX1" fmla="*/ 3313275 w 3313275"/>
              <a:gd name="connsiteY1" fmla="*/ 0 h 3573140"/>
              <a:gd name="connsiteX2" fmla="*/ 3313275 w 3313275"/>
              <a:gd name="connsiteY2" fmla="*/ 3573140 h 3573140"/>
              <a:gd name="connsiteX3" fmla="*/ 2166425 w 3313275"/>
              <a:gd name="connsiteY3" fmla="*/ 3573140 h 3573140"/>
              <a:gd name="connsiteX4" fmla="*/ 2166425 w 3313275"/>
              <a:gd name="connsiteY4" fmla="*/ 3234703 h 3573140"/>
              <a:gd name="connsiteX5" fmla="*/ 1688124 w 3313275"/>
              <a:gd name="connsiteY5" fmla="*/ 3234703 h 3573140"/>
              <a:gd name="connsiteX6" fmla="*/ 1688124 w 3313275"/>
              <a:gd name="connsiteY6" fmla="*/ 2771334 h 3573140"/>
              <a:gd name="connsiteX7" fmla="*/ 0 w 3313275"/>
              <a:gd name="connsiteY7" fmla="*/ 2771334 h 357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3275" h="3573140">
                <a:moveTo>
                  <a:pt x="0" y="0"/>
                </a:moveTo>
                <a:lnTo>
                  <a:pt x="3313275" y="0"/>
                </a:lnTo>
                <a:lnTo>
                  <a:pt x="3313275" y="3573140"/>
                </a:lnTo>
                <a:lnTo>
                  <a:pt x="2166425" y="3573140"/>
                </a:lnTo>
                <a:lnTo>
                  <a:pt x="2166425" y="3234703"/>
                </a:lnTo>
                <a:lnTo>
                  <a:pt x="1688124" y="3234703"/>
                </a:lnTo>
                <a:lnTo>
                  <a:pt x="1688124" y="2771334"/>
                </a:lnTo>
                <a:lnTo>
                  <a:pt x="0" y="2771334"/>
                </a:ln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>
            <a:off x="2889867" y="2095393"/>
            <a:ext cx="861774" cy="18578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43646" y="2307667"/>
            <a:ext cx="492443" cy="13643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contents</a:t>
            </a:r>
            <a:endParaRPr lang="zh-CN" altLang="en-US" sz="20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76318" y="1119814"/>
            <a:ext cx="88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3C448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01</a:t>
            </a:r>
            <a:endParaRPr lang="zh-CN" altLang="en-US" sz="4400" b="1" dirty="0">
              <a:solidFill>
                <a:srgbClr val="3C448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38351" y="1250192"/>
            <a:ext cx="1915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38351" y="1568961"/>
            <a:ext cx="23480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Overall Review Of This Year's Work</a:t>
            </a:r>
            <a:endParaRPr lang="zh-CN" altLang="en-US" sz="12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76318" y="2095393"/>
            <a:ext cx="88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3C448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02</a:t>
            </a:r>
            <a:endParaRPr lang="zh-CN" altLang="en-US" sz="4400" b="1" dirty="0">
              <a:solidFill>
                <a:srgbClr val="3C448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38351" y="2225771"/>
            <a:ext cx="1915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工作绩效总结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38351" y="2544540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Summary Of Work Performance</a:t>
            </a:r>
            <a:endParaRPr lang="zh-CN" altLang="en-US" sz="12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976318" y="3070972"/>
            <a:ext cx="88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3C448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03</a:t>
            </a:r>
            <a:endParaRPr lang="zh-CN" altLang="en-US" sz="4400" b="1" dirty="0">
              <a:solidFill>
                <a:srgbClr val="3C448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38351" y="3201350"/>
            <a:ext cx="1915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38351" y="3520119"/>
            <a:ext cx="20794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Successful Project Presentation</a:t>
            </a:r>
            <a:endParaRPr lang="zh-CN" altLang="en-US" sz="12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76318" y="4046551"/>
            <a:ext cx="88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3C448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04</a:t>
            </a:r>
            <a:endParaRPr lang="zh-CN" altLang="en-US" sz="4400" b="1" dirty="0">
              <a:solidFill>
                <a:srgbClr val="3C448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38351" y="4176929"/>
            <a:ext cx="1915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工作经验欠缺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38351" y="4495698"/>
            <a:ext cx="16930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Lack Of Work Experience</a:t>
            </a:r>
            <a:endParaRPr lang="zh-CN" altLang="en-US" sz="12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0" grpId="0"/>
      <p:bldP spid="12" grpId="0"/>
      <p:bldP spid="16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701229" y="-490770"/>
            <a:ext cx="981541" cy="981541"/>
          </a:xfrm>
          <a:custGeom>
            <a:avLst/>
            <a:gdLst>
              <a:gd name="connsiteX0" fmla="*/ 981541 w 981541"/>
              <a:gd name="connsiteY0" fmla="*/ 972050 h 981541"/>
              <a:gd name="connsiteX1" fmla="*/ 981541 w 981541"/>
              <a:gd name="connsiteY1" fmla="*/ 981541 h 981541"/>
              <a:gd name="connsiteX2" fmla="*/ 973710 w 981541"/>
              <a:gd name="connsiteY2" fmla="*/ 981541 h 981541"/>
              <a:gd name="connsiteX3" fmla="*/ 0 w 981541"/>
              <a:gd name="connsiteY3" fmla="*/ 930870 h 981541"/>
              <a:gd name="connsiteX4" fmla="*/ 41808 w 981541"/>
              <a:gd name="connsiteY4" fmla="*/ 981541 h 981541"/>
              <a:gd name="connsiteX5" fmla="*/ 0 w 981541"/>
              <a:gd name="connsiteY5" fmla="*/ 981541 h 981541"/>
              <a:gd name="connsiteX6" fmla="*/ 507759 w 981541"/>
              <a:gd name="connsiteY6" fmla="*/ 295015 h 981541"/>
              <a:gd name="connsiteX7" fmla="*/ 760335 w 981541"/>
              <a:gd name="connsiteY7" fmla="*/ 547591 h 981541"/>
              <a:gd name="connsiteX8" fmla="*/ 507759 w 981541"/>
              <a:gd name="connsiteY8" fmla="*/ 800167 h 981541"/>
              <a:gd name="connsiteX9" fmla="*/ 255183 w 981541"/>
              <a:gd name="connsiteY9" fmla="*/ 547591 h 981541"/>
              <a:gd name="connsiteX10" fmla="*/ 507759 w 981541"/>
              <a:gd name="connsiteY10" fmla="*/ 295015 h 981541"/>
              <a:gd name="connsiteX11" fmla="*/ 831326 w 981541"/>
              <a:gd name="connsiteY11" fmla="*/ 0 h 981541"/>
              <a:gd name="connsiteX12" fmla="*/ 981541 w 981541"/>
              <a:gd name="connsiteY12" fmla="*/ 0 h 981541"/>
              <a:gd name="connsiteX13" fmla="*/ 981541 w 981541"/>
              <a:gd name="connsiteY13" fmla="*/ 123132 h 981541"/>
              <a:gd name="connsiteX14" fmla="*/ 959243 w 981541"/>
              <a:gd name="connsiteY14" fmla="*/ 96107 h 981541"/>
              <a:gd name="connsiteX15" fmla="*/ 864748 w 981541"/>
              <a:gd name="connsiteY15" fmla="*/ 18141 h 981541"/>
              <a:gd name="connsiteX16" fmla="*/ 0 w 981541"/>
              <a:gd name="connsiteY16" fmla="*/ 0 h 981541"/>
              <a:gd name="connsiteX17" fmla="*/ 184193 w 981541"/>
              <a:gd name="connsiteY17" fmla="*/ 0 h 981541"/>
              <a:gd name="connsiteX18" fmla="*/ 150771 w 981541"/>
              <a:gd name="connsiteY18" fmla="*/ 18141 h 981541"/>
              <a:gd name="connsiteX19" fmla="*/ 56275 w 981541"/>
              <a:gd name="connsiteY19" fmla="*/ 96107 h 981541"/>
              <a:gd name="connsiteX20" fmla="*/ 0 w 981541"/>
              <a:gd name="connsiteY20" fmla="*/ 164313 h 98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81541" h="981541">
                <a:moveTo>
                  <a:pt x="981541" y="972050"/>
                </a:moveTo>
                <a:lnTo>
                  <a:pt x="981541" y="981541"/>
                </a:lnTo>
                <a:lnTo>
                  <a:pt x="973710" y="981541"/>
                </a:lnTo>
                <a:close/>
                <a:moveTo>
                  <a:pt x="0" y="930870"/>
                </a:moveTo>
                <a:lnTo>
                  <a:pt x="41808" y="981541"/>
                </a:lnTo>
                <a:lnTo>
                  <a:pt x="0" y="981541"/>
                </a:lnTo>
                <a:close/>
                <a:moveTo>
                  <a:pt x="507759" y="295015"/>
                </a:moveTo>
                <a:cubicBezTo>
                  <a:pt x="647253" y="295015"/>
                  <a:pt x="760335" y="408097"/>
                  <a:pt x="760335" y="547591"/>
                </a:cubicBezTo>
                <a:cubicBezTo>
                  <a:pt x="760335" y="687085"/>
                  <a:pt x="647253" y="800167"/>
                  <a:pt x="507759" y="800167"/>
                </a:cubicBezTo>
                <a:cubicBezTo>
                  <a:pt x="368265" y="800167"/>
                  <a:pt x="255183" y="687085"/>
                  <a:pt x="255183" y="547591"/>
                </a:cubicBezTo>
                <a:cubicBezTo>
                  <a:pt x="255183" y="408097"/>
                  <a:pt x="368265" y="295015"/>
                  <a:pt x="507759" y="295015"/>
                </a:cubicBezTo>
                <a:close/>
                <a:moveTo>
                  <a:pt x="831326" y="0"/>
                </a:moveTo>
                <a:lnTo>
                  <a:pt x="981541" y="0"/>
                </a:lnTo>
                <a:lnTo>
                  <a:pt x="981541" y="123132"/>
                </a:lnTo>
                <a:lnTo>
                  <a:pt x="959243" y="96107"/>
                </a:lnTo>
                <a:cubicBezTo>
                  <a:pt x="930357" y="67221"/>
                  <a:pt x="898716" y="41090"/>
                  <a:pt x="864748" y="18141"/>
                </a:cubicBezTo>
                <a:close/>
                <a:moveTo>
                  <a:pt x="0" y="0"/>
                </a:moveTo>
                <a:lnTo>
                  <a:pt x="184193" y="0"/>
                </a:lnTo>
                <a:lnTo>
                  <a:pt x="150771" y="18141"/>
                </a:lnTo>
                <a:cubicBezTo>
                  <a:pt x="116803" y="41090"/>
                  <a:pt x="85161" y="67221"/>
                  <a:pt x="56275" y="96107"/>
                </a:cubicBezTo>
                <a:lnTo>
                  <a:pt x="0" y="164313"/>
                </a:lnTo>
                <a:close/>
              </a:path>
            </a:pathLst>
          </a:custGeom>
        </p:spPr>
      </p:pic>
      <p:sp>
        <p:nvSpPr>
          <p:cNvPr id="7" name="椭圆 6"/>
          <p:cNvSpPr/>
          <p:nvPr/>
        </p:nvSpPr>
        <p:spPr>
          <a:xfrm>
            <a:off x="1268084" y="2258645"/>
            <a:ext cx="1979527" cy="1979527"/>
          </a:xfrm>
          <a:prstGeom prst="ellipse">
            <a:avLst/>
          </a:prstGeom>
          <a:noFill/>
          <a:ln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>
              <a:solidFill>
                <a:srgbClr val="66B4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t="2886" r="9418" b="63099"/>
          <a:stretch>
            <a:fillRect/>
          </a:stretch>
        </p:blipFill>
        <p:spPr>
          <a:xfrm flipH="1" flipV="1">
            <a:off x="8171758" y="2522444"/>
            <a:ext cx="4020242" cy="4335556"/>
          </a:xfrm>
          <a:custGeom>
            <a:avLst/>
            <a:gdLst>
              <a:gd name="connsiteX0" fmla="*/ 0 w 3313275"/>
              <a:gd name="connsiteY0" fmla="*/ 0 h 3573140"/>
              <a:gd name="connsiteX1" fmla="*/ 3313275 w 3313275"/>
              <a:gd name="connsiteY1" fmla="*/ 0 h 3573140"/>
              <a:gd name="connsiteX2" fmla="*/ 3313275 w 3313275"/>
              <a:gd name="connsiteY2" fmla="*/ 3573140 h 3573140"/>
              <a:gd name="connsiteX3" fmla="*/ 2166425 w 3313275"/>
              <a:gd name="connsiteY3" fmla="*/ 3573140 h 3573140"/>
              <a:gd name="connsiteX4" fmla="*/ 2166425 w 3313275"/>
              <a:gd name="connsiteY4" fmla="*/ 3234703 h 3573140"/>
              <a:gd name="connsiteX5" fmla="*/ 1688124 w 3313275"/>
              <a:gd name="connsiteY5" fmla="*/ 3234703 h 3573140"/>
              <a:gd name="connsiteX6" fmla="*/ 1688124 w 3313275"/>
              <a:gd name="connsiteY6" fmla="*/ 2771334 h 3573140"/>
              <a:gd name="connsiteX7" fmla="*/ 0 w 3313275"/>
              <a:gd name="connsiteY7" fmla="*/ 2771334 h 357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3275" h="3573140">
                <a:moveTo>
                  <a:pt x="0" y="0"/>
                </a:moveTo>
                <a:lnTo>
                  <a:pt x="3313275" y="0"/>
                </a:lnTo>
                <a:lnTo>
                  <a:pt x="3313275" y="3573140"/>
                </a:lnTo>
                <a:lnTo>
                  <a:pt x="2166425" y="3573140"/>
                </a:lnTo>
                <a:lnTo>
                  <a:pt x="2166425" y="3234703"/>
                </a:lnTo>
                <a:lnTo>
                  <a:pt x="1688124" y="3234703"/>
                </a:lnTo>
                <a:lnTo>
                  <a:pt x="1688124" y="2771334"/>
                </a:lnTo>
                <a:lnTo>
                  <a:pt x="0" y="2771334"/>
                </a:ln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1300406" y="2447510"/>
            <a:ext cx="1916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1C41D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01</a:t>
            </a:r>
            <a:endParaRPr lang="zh-CN" altLang="en-US" sz="9600" dirty="0">
              <a:solidFill>
                <a:srgbClr val="1C41D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06700" y="2362187"/>
            <a:ext cx="3231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06700" y="3093841"/>
            <a:ext cx="23480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Overall Review Of This Year's Work</a:t>
            </a:r>
            <a:endParaRPr lang="zh-CN" altLang="en-US" sz="12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06700" y="3404570"/>
            <a:ext cx="1416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29529" y="3404570"/>
            <a:ext cx="1416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/>
      <p:bldP spid="12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13429" y="1759940"/>
            <a:ext cx="2709046" cy="2972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54578" y="1417126"/>
            <a:ext cx="542427" cy="342814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88848" y="1313450"/>
            <a:ext cx="1245854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 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01578" y="4935545"/>
            <a:ext cx="5080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642727" y="4592731"/>
            <a:ext cx="542427" cy="342814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989529" y="4476637"/>
            <a:ext cx="1245854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 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397894" y="706644"/>
            <a:ext cx="5374731" cy="4596262"/>
            <a:chOff x="3397894" y="706644"/>
            <a:chExt cx="5374731" cy="459626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18" b="7517"/>
            <a:stretch>
              <a:fillRect/>
            </a:stretch>
          </p:blipFill>
          <p:spPr>
            <a:xfrm>
              <a:off x="3397894" y="1570244"/>
              <a:ext cx="1294329" cy="3300862"/>
            </a:xfrm>
            <a:custGeom>
              <a:avLst/>
              <a:gdLst>
                <a:gd name="connsiteX0" fmla="*/ 0 w 1294329"/>
                <a:gd name="connsiteY0" fmla="*/ 0 h 3300862"/>
                <a:gd name="connsiteX1" fmla="*/ 1294329 w 1294329"/>
                <a:gd name="connsiteY1" fmla="*/ 0 h 3300862"/>
                <a:gd name="connsiteX2" fmla="*/ 1294329 w 1294329"/>
                <a:gd name="connsiteY2" fmla="*/ 3300862 h 3300862"/>
                <a:gd name="connsiteX3" fmla="*/ 0 w 1294329"/>
                <a:gd name="connsiteY3" fmla="*/ 3300862 h 3300862"/>
                <a:gd name="connsiteX4" fmla="*/ 0 w 1294329"/>
                <a:gd name="connsiteY4" fmla="*/ 0 h 330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4329" h="3300862">
                  <a:moveTo>
                    <a:pt x="0" y="0"/>
                  </a:moveTo>
                  <a:lnTo>
                    <a:pt x="1294329" y="0"/>
                  </a:lnTo>
                  <a:lnTo>
                    <a:pt x="1294329" y="3300862"/>
                  </a:lnTo>
                  <a:lnTo>
                    <a:pt x="0" y="3300862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32" r="50742" b="7517"/>
            <a:stretch>
              <a:fillRect/>
            </a:stretch>
          </p:blipFill>
          <p:spPr>
            <a:xfrm>
              <a:off x="4737942" y="2002044"/>
              <a:ext cx="1307451" cy="3300862"/>
            </a:xfrm>
            <a:custGeom>
              <a:avLst/>
              <a:gdLst>
                <a:gd name="connsiteX0" fmla="*/ 0 w 1307451"/>
                <a:gd name="connsiteY0" fmla="*/ 0 h 3300862"/>
                <a:gd name="connsiteX1" fmla="*/ 1307451 w 1307451"/>
                <a:gd name="connsiteY1" fmla="*/ 0 h 3300862"/>
                <a:gd name="connsiteX2" fmla="*/ 1307451 w 1307451"/>
                <a:gd name="connsiteY2" fmla="*/ 3300862 h 3300862"/>
                <a:gd name="connsiteX3" fmla="*/ 0 w 1307451"/>
                <a:gd name="connsiteY3" fmla="*/ 3300862 h 3300862"/>
                <a:gd name="connsiteX4" fmla="*/ 0 w 1307451"/>
                <a:gd name="connsiteY4" fmla="*/ 0 h 330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451" h="3300862">
                  <a:moveTo>
                    <a:pt x="0" y="0"/>
                  </a:moveTo>
                  <a:lnTo>
                    <a:pt x="1307451" y="0"/>
                  </a:lnTo>
                  <a:lnTo>
                    <a:pt x="1307451" y="3300862"/>
                  </a:lnTo>
                  <a:lnTo>
                    <a:pt x="0" y="3300862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09" r="25565" b="7517"/>
            <a:stretch>
              <a:fillRect/>
            </a:stretch>
          </p:blipFill>
          <p:spPr>
            <a:xfrm>
              <a:off x="6091112" y="706644"/>
              <a:ext cx="1307451" cy="3300862"/>
            </a:xfrm>
            <a:custGeom>
              <a:avLst/>
              <a:gdLst>
                <a:gd name="connsiteX0" fmla="*/ 0 w 1307451"/>
                <a:gd name="connsiteY0" fmla="*/ 0 h 3300862"/>
                <a:gd name="connsiteX1" fmla="*/ 1307451 w 1307451"/>
                <a:gd name="connsiteY1" fmla="*/ 0 h 3300862"/>
                <a:gd name="connsiteX2" fmla="*/ 1307451 w 1307451"/>
                <a:gd name="connsiteY2" fmla="*/ 3300862 h 3300862"/>
                <a:gd name="connsiteX3" fmla="*/ 0 w 1307451"/>
                <a:gd name="connsiteY3" fmla="*/ 3300862 h 3300862"/>
                <a:gd name="connsiteX4" fmla="*/ 0 w 1307451"/>
                <a:gd name="connsiteY4" fmla="*/ 0 h 330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451" h="3300862">
                  <a:moveTo>
                    <a:pt x="0" y="0"/>
                  </a:moveTo>
                  <a:lnTo>
                    <a:pt x="1307451" y="0"/>
                  </a:lnTo>
                  <a:lnTo>
                    <a:pt x="1307451" y="3300862"/>
                  </a:lnTo>
                  <a:lnTo>
                    <a:pt x="0" y="3300862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285" b="7517"/>
            <a:stretch>
              <a:fillRect/>
            </a:stretch>
          </p:blipFill>
          <p:spPr>
            <a:xfrm>
              <a:off x="7444282" y="1138444"/>
              <a:ext cx="1328343" cy="3300862"/>
            </a:xfrm>
            <a:custGeom>
              <a:avLst/>
              <a:gdLst>
                <a:gd name="connsiteX0" fmla="*/ 0 w 1328343"/>
                <a:gd name="connsiteY0" fmla="*/ 0 h 3300862"/>
                <a:gd name="connsiteX1" fmla="*/ 1328343 w 1328343"/>
                <a:gd name="connsiteY1" fmla="*/ 0 h 3300862"/>
                <a:gd name="connsiteX2" fmla="*/ 1328343 w 1328343"/>
                <a:gd name="connsiteY2" fmla="*/ 3300862 h 3300862"/>
                <a:gd name="connsiteX3" fmla="*/ 0 w 1328343"/>
                <a:gd name="connsiteY3" fmla="*/ 3300862 h 3300862"/>
                <a:gd name="connsiteX4" fmla="*/ 0 w 1328343"/>
                <a:gd name="connsiteY4" fmla="*/ 0 h 330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343" h="3300862">
                  <a:moveTo>
                    <a:pt x="0" y="0"/>
                  </a:moveTo>
                  <a:lnTo>
                    <a:pt x="1328343" y="0"/>
                  </a:lnTo>
                  <a:lnTo>
                    <a:pt x="1328343" y="3300862"/>
                  </a:lnTo>
                  <a:lnTo>
                    <a:pt x="0" y="3300862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4" grpId="0"/>
      <p:bldP spid="15" grpId="0"/>
      <p:bldP spid="16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016002" y="3106052"/>
            <a:ext cx="1400630" cy="551543"/>
          </a:xfrm>
          <a:prstGeom prst="roundRect">
            <a:avLst>
              <a:gd name="adj" fmla="val 50000"/>
            </a:avLst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716317" y="2278740"/>
            <a:ext cx="0" cy="82730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284"/>
          <p:cNvSpPr>
            <a:spLocks noChangeArrowheads="1"/>
          </p:cNvSpPr>
          <p:nvPr/>
        </p:nvSpPr>
        <p:spPr bwMode="auto">
          <a:xfrm>
            <a:off x="1496480" y="1770305"/>
            <a:ext cx="439673" cy="439673"/>
          </a:xfrm>
          <a:prstGeom prst="ellipse">
            <a:avLst/>
          </a:prstGeom>
          <a:solidFill>
            <a:srgbClr val="1C41D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1554364" y="1872526"/>
            <a:ext cx="311589" cy="232768"/>
            <a:chOff x="1554364" y="1712872"/>
            <a:chExt cx="311589" cy="232768"/>
          </a:xfrm>
        </p:grpSpPr>
        <p:sp>
          <p:nvSpPr>
            <p:cNvPr id="13" name="Freeform 1285"/>
            <p:cNvSpPr/>
            <p:nvPr/>
          </p:nvSpPr>
          <p:spPr bwMode="auto">
            <a:xfrm>
              <a:off x="1603627" y="1712872"/>
              <a:ext cx="262326" cy="185968"/>
            </a:xfrm>
            <a:custGeom>
              <a:avLst/>
              <a:gdLst>
                <a:gd name="T0" fmla="*/ 77 w 90"/>
                <a:gd name="T1" fmla="*/ 64 h 64"/>
                <a:gd name="T2" fmla="*/ 77 w 90"/>
                <a:gd name="T3" fmla="*/ 57 h 64"/>
                <a:gd name="T4" fmla="*/ 79 w 90"/>
                <a:gd name="T5" fmla="*/ 57 h 64"/>
                <a:gd name="T6" fmla="*/ 84 w 90"/>
                <a:gd name="T7" fmla="*/ 52 h 64"/>
                <a:gd name="T8" fmla="*/ 84 w 90"/>
                <a:gd name="T9" fmla="*/ 11 h 64"/>
                <a:gd name="T10" fmla="*/ 79 w 90"/>
                <a:gd name="T11" fmla="*/ 6 h 64"/>
                <a:gd name="T12" fmla="*/ 11 w 90"/>
                <a:gd name="T13" fmla="*/ 6 h 64"/>
                <a:gd name="T14" fmla="*/ 6 w 90"/>
                <a:gd name="T15" fmla="*/ 11 h 64"/>
                <a:gd name="T16" fmla="*/ 6 w 90"/>
                <a:gd name="T17" fmla="*/ 13 h 64"/>
                <a:gd name="T18" fmla="*/ 0 w 90"/>
                <a:gd name="T19" fmla="*/ 13 h 64"/>
                <a:gd name="T20" fmla="*/ 0 w 90"/>
                <a:gd name="T21" fmla="*/ 6 h 64"/>
                <a:gd name="T22" fmla="*/ 6 w 90"/>
                <a:gd name="T23" fmla="*/ 0 h 64"/>
                <a:gd name="T24" fmla="*/ 84 w 90"/>
                <a:gd name="T25" fmla="*/ 0 h 64"/>
                <a:gd name="T26" fmla="*/ 90 w 90"/>
                <a:gd name="T27" fmla="*/ 6 h 64"/>
                <a:gd name="T28" fmla="*/ 90 w 90"/>
                <a:gd name="T29" fmla="*/ 58 h 64"/>
                <a:gd name="T30" fmla="*/ 84 w 90"/>
                <a:gd name="T31" fmla="*/ 64 h 64"/>
                <a:gd name="T32" fmla="*/ 77 w 90"/>
                <a:gd name="T3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4">
                  <a:moveTo>
                    <a:pt x="77" y="64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2" y="57"/>
                    <a:pt x="84" y="55"/>
                    <a:pt x="84" y="5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8"/>
                    <a:pt x="82" y="6"/>
                    <a:pt x="79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8" y="6"/>
                    <a:pt x="6" y="8"/>
                    <a:pt x="6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7" y="0"/>
                    <a:pt x="90" y="3"/>
                    <a:pt x="90" y="6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61"/>
                    <a:pt x="87" y="64"/>
                    <a:pt x="84" y="64"/>
                  </a:cubicBezTo>
                  <a:lnTo>
                    <a:pt x="77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286"/>
            <p:cNvSpPr/>
            <p:nvPr/>
          </p:nvSpPr>
          <p:spPr bwMode="auto">
            <a:xfrm>
              <a:off x="1554364" y="1758440"/>
              <a:ext cx="258631" cy="55421"/>
            </a:xfrm>
            <a:custGeom>
              <a:avLst/>
              <a:gdLst>
                <a:gd name="T0" fmla="*/ 89 w 89"/>
                <a:gd name="T1" fmla="*/ 19 h 19"/>
                <a:gd name="T2" fmla="*/ 0 w 89"/>
                <a:gd name="T3" fmla="*/ 19 h 19"/>
                <a:gd name="T4" fmla="*/ 0 w 89"/>
                <a:gd name="T5" fmla="*/ 6 h 19"/>
                <a:gd name="T6" fmla="*/ 6 w 89"/>
                <a:gd name="T7" fmla="*/ 0 h 19"/>
                <a:gd name="T8" fmla="*/ 83 w 89"/>
                <a:gd name="T9" fmla="*/ 0 h 19"/>
                <a:gd name="T10" fmla="*/ 89 w 89"/>
                <a:gd name="T11" fmla="*/ 6 h 19"/>
                <a:gd name="T12" fmla="*/ 89 w 89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9">
                  <a:moveTo>
                    <a:pt x="89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7" y="0"/>
                    <a:pt x="89" y="3"/>
                    <a:pt x="89" y="6"/>
                  </a:cubicBezTo>
                  <a:lnTo>
                    <a:pt x="8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287"/>
            <p:cNvSpPr/>
            <p:nvPr/>
          </p:nvSpPr>
          <p:spPr bwMode="auto">
            <a:xfrm>
              <a:off x="1554364" y="1843419"/>
              <a:ext cx="258631" cy="102221"/>
            </a:xfrm>
            <a:custGeom>
              <a:avLst/>
              <a:gdLst>
                <a:gd name="T0" fmla="*/ 6 w 89"/>
                <a:gd name="T1" fmla="*/ 35 h 35"/>
                <a:gd name="T2" fmla="*/ 0 w 89"/>
                <a:gd name="T3" fmla="*/ 29 h 35"/>
                <a:gd name="T4" fmla="*/ 0 w 89"/>
                <a:gd name="T5" fmla="*/ 0 h 35"/>
                <a:gd name="T6" fmla="*/ 89 w 89"/>
                <a:gd name="T7" fmla="*/ 0 h 35"/>
                <a:gd name="T8" fmla="*/ 89 w 89"/>
                <a:gd name="T9" fmla="*/ 29 h 35"/>
                <a:gd name="T10" fmla="*/ 83 w 89"/>
                <a:gd name="T11" fmla="*/ 35 h 35"/>
                <a:gd name="T12" fmla="*/ 6 w 89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35">
                  <a:moveTo>
                    <a:pt x="6" y="35"/>
                  </a:moveTo>
                  <a:cubicBezTo>
                    <a:pt x="3" y="35"/>
                    <a:pt x="0" y="32"/>
                    <a:pt x="0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32"/>
                    <a:pt x="87" y="35"/>
                    <a:pt x="83" y="35"/>
                  </a:cubicBez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155255" y="3226177"/>
            <a:ext cx="1315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532536" y="3106051"/>
            <a:ext cx="1400630" cy="551543"/>
          </a:xfrm>
          <a:prstGeom prst="roundRect">
            <a:avLst>
              <a:gd name="adj" fmla="val 50000"/>
            </a:avLst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5204792" y="2278740"/>
            <a:ext cx="0" cy="82730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1252"/>
          <p:cNvSpPr>
            <a:spLocks noChangeArrowheads="1"/>
          </p:cNvSpPr>
          <p:nvPr/>
        </p:nvSpPr>
        <p:spPr bwMode="auto">
          <a:xfrm>
            <a:off x="5001514" y="1745673"/>
            <a:ext cx="439673" cy="439673"/>
          </a:xfrm>
          <a:prstGeom prst="ellipse">
            <a:avLst/>
          </a:prstGeom>
          <a:solidFill>
            <a:srgbClr val="1C41D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5112356" y="1815873"/>
            <a:ext cx="215526" cy="282031"/>
            <a:chOff x="5112356" y="1656219"/>
            <a:chExt cx="215526" cy="282031"/>
          </a:xfrm>
        </p:grpSpPr>
        <p:sp>
          <p:nvSpPr>
            <p:cNvPr id="22" name="Freeform 1253"/>
            <p:cNvSpPr/>
            <p:nvPr/>
          </p:nvSpPr>
          <p:spPr bwMode="auto">
            <a:xfrm>
              <a:off x="5245366" y="1678388"/>
              <a:ext cx="82516" cy="245084"/>
            </a:xfrm>
            <a:custGeom>
              <a:avLst/>
              <a:gdLst>
                <a:gd name="T0" fmla="*/ 67 w 67"/>
                <a:gd name="T1" fmla="*/ 64 h 199"/>
                <a:gd name="T2" fmla="*/ 67 w 67"/>
                <a:gd name="T3" fmla="*/ 199 h 199"/>
                <a:gd name="T4" fmla="*/ 50 w 67"/>
                <a:gd name="T5" fmla="*/ 199 h 199"/>
                <a:gd name="T6" fmla="*/ 50 w 67"/>
                <a:gd name="T7" fmla="*/ 64 h 199"/>
                <a:gd name="T8" fmla="*/ 0 w 67"/>
                <a:gd name="T9" fmla="*/ 0 h 199"/>
                <a:gd name="T10" fmla="*/ 19 w 67"/>
                <a:gd name="T11" fmla="*/ 0 h 199"/>
                <a:gd name="T12" fmla="*/ 67 w 67"/>
                <a:gd name="T13" fmla="*/ 6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99">
                  <a:moveTo>
                    <a:pt x="67" y="64"/>
                  </a:moveTo>
                  <a:lnTo>
                    <a:pt x="67" y="199"/>
                  </a:lnTo>
                  <a:lnTo>
                    <a:pt x="50" y="199"/>
                  </a:lnTo>
                  <a:lnTo>
                    <a:pt x="50" y="64"/>
                  </a:lnTo>
                  <a:lnTo>
                    <a:pt x="0" y="0"/>
                  </a:lnTo>
                  <a:lnTo>
                    <a:pt x="19" y="0"/>
                  </a:lnTo>
                  <a:lnTo>
                    <a:pt x="67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254"/>
            <p:cNvSpPr>
              <a:spLocks noEditPoints="1"/>
            </p:cNvSpPr>
            <p:nvPr/>
          </p:nvSpPr>
          <p:spPr bwMode="auto">
            <a:xfrm>
              <a:off x="5112356" y="1656219"/>
              <a:ext cx="177347" cy="282031"/>
            </a:xfrm>
            <a:custGeom>
              <a:avLst/>
              <a:gdLst>
                <a:gd name="T0" fmla="*/ 61 w 61"/>
                <a:gd name="T1" fmla="*/ 37 h 97"/>
                <a:gd name="T2" fmla="*/ 61 w 61"/>
                <a:gd name="T3" fmla="*/ 97 h 97"/>
                <a:gd name="T4" fmla="*/ 0 w 61"/>
                <a:gd name="T5" fmla="*/ 97 h 97"/>
                <a:gd name="T6" fmla="*/ 0 w 61"/>
                <a:gd name="T7" fmla="*/ 37 h 97"/>
                <a:gd name="T8" fmla="*/ 31 w 61"/>
                <a:gd name="T9" fmla="*/ 0 h 97"/>
                <a:gd name="T10" fmla="*/ 61 w 61"/>
                <a:gd name="T11" fmla="*/ 37 h 97"/>
                <a:gd name="T12" fmla="*/ 39 w 61"/>
                <a:gd name="T13" fmla="*/ 26 h 97"/>
                <a:gd name="T14" fmla="*/ 31 w 61"/>
                <a:gd name="T15" fmla="*/ 17 h 97"/>
                <a:gd name="T16" fmla="*/ 22 w 61"/>
                <a:gd name="T17" fmla="*/ 26 h 97"/>
                <a:gd name="T18" fmla="*/ 31 w 61"/>
                <a:gd name="T19" fmla="*/ 35 h 97"/>
                <a:gd name="T20" fmla="*/ 39 w 61"/>
                <a:gd name="T21" fmla="*/ 2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97">
                  <a:moveTo>
                    <a:pt x="61" y="37"/>
                  </a:moveTo>
                  <a:cubicBezTo>
                    <a:pt x="61" y="97"/>
                    <a:pt x="61" y="97"/>
                    <a:pt x="61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1" y="0"/>
                    <a:pt x="31" y="0"/>
                    <a:pt x="31" y="0"/>
                  </a:cubicBezTo>
                  <a:lnTo>
                    <a:pt x="61" y="37"/>
                  </a:lnTo>
                  <a:close/>
                  <a:moveTo>
                    <a:pt x="39" y="26"/>
                  </a:moveTo>
                  <a:cubicBezTo>
                    <a:pt x="39" y="21"/>
                    <a:pt x="35" y="17"/>
                    <a:pt x="31" y="17"/>
                  </a:cubicBezTo>
                  <a:cubicBezTo>
                    <a:pt x="26" y="17"/>
                    <a:pt x="22" y="21"/>
                    <a:pt x="22" y="26"/>
                  </a:cubicBezTo>
                  <a:cubicBezTo>
                    <a:pt x="22" y="31"/>
                    <a:pt x="26" y="35"/>
                    <a:pt x="31" y="35"/>
                  </a:cubicBezTo>
                  <a:cubicBezTo>
                    <a:pt x="35" y="35"/>
                    <a:pt x="39" y="31"/>
                    <a:pt x="39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721462" y="3226177"/>
            <a:ext cx="1315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8098743" y="3106050"/>
            <a:ext cx="1400630" cy="551543"/>
          </a:xfrm>
          <a:prstGeom prst="roundRect">
            <a:avLst>
              <a:gd name="adj" fmla="val 50000"/>
            </a:avLst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8764711" y="2278740"/>
            <a:ext cx="0" cy="82730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1005"/>
          <p:cNvSpPr>
            <a:spLocks noChangeArrowheads="1"/>
          </p:cNvSpPr>
          <p:nvPr/>
        </p:nvSpPr>
        <p:spPr bwMode="auto">
          <a:xfrm>
            <a:off x="8544874" y="1725967"/>
            <a:ext cx="439673" cy="439673"/>
          </a:xfrm>
          <a:prstGeom prst="ellipse">
            <a:avLst/>
          </a:prstGeom>
          <a:solidFill>
            <a:srgbClr val="1C41D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8629853" y="1836809"/>
            <a:ext cx="267251" cy="217990"/>
            <a:chOff x="8629853" y="1677155"/>
            <a:chExt cx="267251" cy="217990"/>
          </a:xfrm>
        </p:grpSpPr>
        <p:sp>
          <p:nvSpPr>
            <p:cNvPr id="30" name="Freeform 1006"/>
            <p:cNvSpPr/>
            <p:nvPr/>
          </p:nvSpPr>
          <p:spPr bwMode="auto">
            <a:xfrm>
              <a:off x="8865084" y="1764596"/>
              <a:ext cx="3695" cy="8621"/>
            </a:xfrm>
            <a:custGeom>
              <a:avLst/>
              <a:gdLst>
                <a:gd name="T0" fmla="*/ 0 w 1"/>
                <a:gd name="T1" fmla="*/ 0 h 3"/>
                <a:gd name="T2" fmla="*/ 1 w 1"/>
                <a:gd name="T3" fmla="*/ 1 h 3"/>
                <a:gd name="T4" fmla="*/ 0 w 1"/>
                <a:gd name="T5" fmla="*/ 3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2"/>
                    <a:pt x="0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007"/>
            <p:cNvSpPr/>
            <p:nvPr/>
          </p:nvSpPr>
          <p:spPr bwMode="auto">
            <a:xfrm>
              <a:off x="8804736" y="1792923"/>
              <a:ext cx="51726" cy="87442"/>
            </a:xfrm>
            <a:custGeom>
              <a:avLst/>
              <a:gdLst>
                <a:gd name="T0" fmla="*/ 2 w 18"/>
                <a:gd name="T1" fmla="*/ 30 h 30"/>
                <a:gd name="T2" fmla="*/ 0 w 18"/>
                <a:gd name="T3" fmla="*/ 28 h 30"/>
                <a:gd name="T4" fmla="*/ 2 w 18"/>
                <a:gd name="T5" fmla="*/ 26 h 30"/>
                <a:gd name="T6" fmla="*/ 15 w 18"/>
                <a:gd name="T7" fmla="*/ 26 h 30"/>
                <a:gd name="T8" fmla="*/ 15 w 18"/>
                <a:gd name="T9" fmla="*/ 2 h 30"/>
                <a:gd name="T10" fmla="*/ 16 w 18"/>
                <a:gd name="T11" fmla="*/ 0 h 30"/>
                <a:gd name="T12" fmla="*/ 18 w 18"/>
                <a:gd name="T13" fmla="*/ 2 h 30"/>
                <a:gd name="T14" fmla="*/ 18 w 18"/>
                <a:gd name="T15" fmla="*/ 27 h 30"/>
                <a:gd name="T16" fmla="*/ 18 w 18"/>
                <a:gd name="T17" fmla="*/ 28 h 30"/>
                <a:gd name="T18" fmla="*/ 16 w 18"/>
                <a:gd name="T19" fmla="*/ 30 h 30"/>
                <a:gd name="T20" fmla="*/ 2 w 18"/>
                <a:gd name="T2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30">
                  <a:moveTo>
                    <a:pt x="2" y="30"/>
                  </a:moveTo>
                  <a:cubicBezTo>
                    <a:pt x="1" y="30"/>
                    <a:pt x="0" y="29"/>
                    <a:pt x="0" y="28"/>
                  </a:cubicBezTo>
                  <a:cubicBezTo>
                    <a:pt x="0" y="27"/>
                    <a:pt x="1" y="26"/>
                    <a:pt x="2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5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7" y="30"/>
                    <a:pt x="16" y="30"/>
                  </a:cubicBezTo>
                  <a:lnTo>
                    <a:pt x="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008"/>
            <p:cNvSpPr>
              <a:spLocks noEditPoints="1"/>
            </p:cNvSpPr>
            <p:nvPr/>
          </p:nvSpPr>
          <p:spPr bwMode="auto">
            <a:xfrm>
              <a:off x="8828136" y="1677155"/>
              <a:ext cx="68968" cy="104684"/>
            </a:xfrm>
            <a:custGeom>
              <a:avLst/>
              <a:gdLst>
                <a:gd name="T0" fmla="*/ 2 w 24"/>
                <a:gd name="T1" fmla="*/ 36 h 36"/>
                <a:gd name="T2" fmla="*/ 0 w 24"/>
                <a:gd name="T3" fmla="*/ 34 h 36"/>
                <a:gd name="T4" fmla="*/ 0 w 24"/>
                <a:gd name="T5" fmla="*/ 2 h 36"/>
                <a:gd name="T6" fmla="*/ 2 w 24"/>
                <a:gd name="T7" fmla="*/ 0 h 36"/>
                <a:gd name="T8" fmla="*/ 22 w 24"/>
                <a:gd name="T9" fmla="*/ 0 h 36"/>
                <a:gd name="T10" fmla="*/ 24 w 24"/>
                <a:gd name="T11" fmla="*/ 2 h 36"/>
                <a:gd name="T12" fmla="*/ 24 w 24"/>
                <a:gd name="T13" fmla="*/ 34 h 36"/>
                <a:gd name="T14" fmla="*/ 22 w 24"/>
                <a:gd name="T15" fmla="*/ 36 h 36"/>
                <a:gd name="T16" fmla="*/ 2 w 24"/>
                <a:gd name="T17" fmla="*/ 36 h 36"/>
                <a:gd name="T18" fmla="*/ 22 w 24"/>
                <a:gd name="T19" fmla="*/ 27 h 36"/>
                <a:gd name="T20" fmla="*/ 22 w 24"/>
                <a:gd name="T21" fmla="*/ 2 h 36"/>
                <a:gd name="T22" fmla="*/ 2 w 24"/>
                <a:gd name="T23" fmla="*/ 2 h 36"/>
                <a:gd name="T24" fmla="*/ 2 w 24"/>
                <a:gd name="T25" fmla="*/ 27 h 36"/>
                <a:gd name="T26" fmla="*/ 22 w 24"/>
                <a:gd name="T27" fmla="*/ 27 h 36"/>
                <a:gd name="T28" fmla="*/ 12 w 24"/>
                <a:gd name="T29" fmla="*/ 28 h 36"/>
                <a:gd name="T30" fmla="*/ 9 w 24"/>
                <a:gd name="T31" fmla="*/ 31 h 36"/>
                <a:gd name="T32" fmla="*/ 12 w 24"/>
                <a:gd name="T33" fmla="*/ 35 h 36"/>
                <a:gd name="T34" fmla="*/ 15 w 24"/>
                <a:gd name="T35" fmla="*/ 31 h 36"/>
                <a:gd name="T36" fmla="*/ 12 w 24"/>
                <a:gd name="T37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36">
                  <a:moveTo>
                    <a:pt x="2" y="36"/>
                  </a:moveTo>
                  <a:cubicBezTo>
                    <a:pt x="1" y="36"/>
                    <a:pt x="0" y="35"/>
                    <a:pt x="0" y="3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3" y="36"/>
                    <a:pt x="22" y="36"/>
                  </a:cubicBezTo>
                  <a:lnTo>
                    <a:pt x="2" y="36"/>
                  </a:lnTo>
                  <a:close/>
                  <a:moveTo>
                    <a:pt x="22" y="27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7"/>
                    <a:pt x="2" y="27"/>
                    <a:pt x="2" y="27"/>
                  </a:cubicBezTo>
                  <a:lnTo>
                    <a:pt x="22" y="27"/>
                  </a:lnTo>
                  <a:close/>
                  <a:moveTo>
                    <a:pt x="12" y="28"/>
                  </a:moveTo>
                  <a:cubicBezTo>
                    <a:pt x="10" y="28"/>
                    <a:pt x="9" y="30"/>
                    <a:pt x="9" y="31"/>
                  </a:cubicBezTo>
                  <a:cubicBezTo>
                    <a:pt x="9" y="33"/>
                    <a:pt x="10" y="35"/>
                    <a:pt x="12" y="35"/>
                  </a:cubicBezTo>
                  <a:cubicBezTo>
                    <a:pt x="14" y="35"/>
                    <a:pt x="15" y="33"/>
                    <a:pt x="15" y="31"/>
                  </a:cubicBezTo>
                  <a:cubicBezTo>
                    <a:pt x="15" y="30"/>
                    <a:pt x="14" y="28"/>
                    <a:pt x="1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010"/>
            <p:cNvSpPr/>
            <p:nvPr/>
          </p:nvSpPr>
          <p:spPr bwMode="auto">
            <a:xfrm>
              <a:off x="8754242" y="1682081"/>
              <a:ext cx="61579" cy="61579"/>
            </a:xfrm>
            <a:custGeom>
              <a:avLst/>
              <a:gdLst>
                <a:gd name="T0" fmla="*/ 3 w 21"/>
                <a:gd name="T1" fmla="*/ 19 h 21"/>
                <a:gd name="T2" fmla="*/ 1 w 21"/>
                <a:gd name="T3" fmla="*/ 21 h 21"/>
                <a:gd name="T4" fmla="*/ 0 w 21"/>
                <a:gd name="T5" fmla="*/ 19 h 21"/>
                <a:gd name="T6" fmla="*/ 0 w 21"/>
                <a:gd name="T7" fmla="*/ 2 h 21"/>
                <a:gd name="T8" fmla="*/ 0 w 21"/>
                <a:gd name="T9" fmla="*/ 2 h 21"/>
                <a:gd name="T10" fmla="*/ 0 w 21"/>
                <a:gd name="T11" fmla="*/ 2 h 21"/>
                <a:gd name="T12" fmla="*/ 1 w 21"/>
                <a:gd name="T13" fmla="*/ 0 h 21"/>
                <a:gd name="T14" fmla="*/ 19 w 21"/>
                <a:gd name="T15" fmla="*/ 0 h 21"/>
                <a:gd name="T16" fmla="*/ 21 w 21"/>
                <a:gd name="T17" fmla="*/ 2 h 21"/>
                <a:gd name="T18" fmla="*/ 19 w 21"/>
                <a:gd name="T19" fmla="*/ 3 h 21"/>
                <a:gd name="T20" fmla="*/ 3 w 21"/>
                <a:gd name="T21" fmla="*/ 3 h 21"/>
                <a:gd name="T22" fmla="*/ 3 w 21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21">
                  <a:moveTo>
                    <a:pt x="3" y="19"/>
                  </a:moveTo>
                  <a:cubicBezTo>
                    <a:pt x="3" y="20"/>
                    <a:pt x="2" y="21"/>
                    <a:pt x="1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2"/>
                    <a:pt x="20" y="3"/>
                    <a:pt x="19" y="3"/>
                  </a:cubicBezTo>
                  <a:cubicBezTo>
                    <a:pt x="3" y="3"/>
                    <a:pt x="3" y="3"/>
                    <a:pt x="3" y="3"/>
                  </a:cubicBezTo>
                  <a:lnTo>
                    <a:pt x="3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011"/>
            <p:cNvSpPr/>
            <p:nvPr/>
          </p:nvSpPr>
          <p:spPr bwMode="auto">
            <a:xfrm>
              <a:off x="8713600" y="1869281"/>
              <a:ext cx="3695" cy="4926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012"/>
            <p:cNvSpPr/>
            <p:nvPr/>
          </p:nvSpPr>
          <p:spPr bwMode="auto">
            <a:xfrm>
              <a:off x="8664337" y="1884060"/>
              <a:ext cx="99758" cy="11085"/>
            </a:xfrm>
            <a:custGeom>
              <a:avLst/>
              <a:gdLst>
                <a:gd name="T0" fmla="*/ 0 w 81"/>
                <a:gd name="T1" fmla="*/ 4 h 9"/>
                <a:gd name="T2" fmla="*/ 21 w 81"/>
                <a:gd name="T3" fmla="*/ 4 h 9"/>
                <a:gd name="T4" fmla="*/ 21 w 81"/>
                <a:gd name="T5" fmla="*/ 0 h 9"/>
                <a:gd name="T6" fmla="*/ 57 w 81"/>
                <a:gd name="T7" fmla="*/ 0 h 9"/>
                <a:gd name="T8" fmla="*/ 57 w 81"/>
                <a:gd name="T9" fmla="*/ 4 h 9"/>
                <a:gd name="T10" fmla="*/ 81 w 81"/>
                <a:gd name="T11" fmla="*/ 4 h 9"/>
                <a:gd name="T12" fmla="*/ 81 w 81"/>
                <a:gd name="T13" fmla="*/ 9 h 9"/>
                <a:gd name="T14" fmla="*/ 0 w 81"/>
                <a:gd name="T15" fmla="*/ 9 h 9"/>
                <a:gd name="T16" fmla="*/ 0 w 81"/>
                <a:gd name="T1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">
                  <a:moveTo>
                    <a:pt x="0" y="4"/>
                  </a:moveTo>
                  <a:lnTo>
                    <a:pt x="21" y="4"/>
                  </a:lnTo>
                  <a:lnTo>
                    <a:pt x="21" y="0"/>
                  </a:lnTo>
                  <a:lnTo>
                    <a:pt x="57" y="0"/>
                  </a:lnTo>
                  <a:lnTo>
                    <a:pt x="57" y="4"/>
                  </a:lnTo>
                  <a:lnTo>
                    <a:pt x="81" y="4"/>
                  </a:lnTo>
                  <a:lnTo>
                    <a:pt x="81" y="9"/>
                  </a:lnTo>
                  <a:lnTo>
                    <a:pt x="0" y="9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1013"/>
            <p:cNvSpPr>
              <a:spLocks noEditPoints="1"/>
            </p:cNvSpPr>
            <p:nvPr/>
          </p:nvSpPr>
          <p:spPr bwMode="auto">
            <a:xfrm>
              <a:off x="8629853" y="1755976"/>
              <a:ext cx="166263" cy="128084"/>
            </a:xfrm>
            <a:custGeom>
              <a:avLst/>
              <a:gdLst>
                <a:gd name="T0" fmla="*/ 56 w 57"/>
                <a:gd name="T1" fmla="*/ 1 h 44"/>
                <a:gd name="T2" fmla="*/ 2 w 57"/>
                <a:gd name="T3" fmla="*/ 1 h 44"/>
                <a:gd name="T4" fmla="*/ 2 w 57"/>
                <a:gd name="T5" fmla="*/ 36 h 44"/>
                <a:gd name="T6" fmla="*/ 56 w 57"/>
                <a:gd name="T7" fmla="*/ 36 h 44"/>
                <a:gd name="T8" fmla="*/ 56 w 57"/>
                <a:gd name="T9" fmla="*/ 1 h 44"/>
                <a:gd name="T10" fmla="*/ 57 w 57"/>
                <a:gd name="T11" fmla="*/ 44 h 44"/>
                <a:gd name="T12" fmla="*/ 0 w 57"/>
                <a:gd name="T13" fmla="*/ 44 h 44"/>
                <a:gd name="T14" fmla="*/ 0 w 57"/>
                <a:gd name="T15" fmla="*/ 0 h 44"/>
                <a:gd name="T16" fmla="*/ 57 w 57"/>
                <a:gd name="T17" fmla="*/ 0 h 44"/>
                <a:gd name="T18" fmla="*/ 57 w 57"/>
                <a:gd name="T19" fmla="*/ 44 h 44"/>
                <a:gd name="T20" fmla="*/ 31 w 57"/>
                <a:gd name="T21" fmla="*/ 40 h 44"/>
                <a:gd name="T22" fmla="*/ 29 w 57"/>
                <a:gd name="T23" fmla="*/ 38 h 44"/>
                <a:gd name="T24" fmla="*/ 27 w 57"/>
                <a:gd name="T25" fmla="*/ 40 h 44"/>
                <a:gd name="T26" fmla="*/ 29 w 57"/>
                <a:gd name="T27" fmla="*/ 42 h 44"/>
                <a:gd name="T28" fmla="*/ 31 w 57"/>
                <a:gd name="T29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44">
                  <a:moveTo>
                    <a:pt x="56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56" y="36"/>
                    <a:pt x="56" y="36"/>
                    <a:pt x="56" y="36"/>
                  </a:cubicBezTo>
                  <a:lnTo>
                    <a:pt x="56" y="1"/>
                  </a:lnTo>
                  <a:close/>
                  <a:moveTo>
                    <a:pt x="57" y="44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" y="0"/>
                    <a:pt x="57" y="0"/>
                    <a:pt x="57" y="0"/>
                  </a:cubicBezTo>
                  <a:lnTo>
                    <a:pt x="57" y="44"/>
                  </a:lnTo>
                  <a:close/>
                  <a:moveTo>
                    <a:pt x="31" y="40"/>
                  </a:moveTo>
                  <a:cubicBezTo>
                    <a:pt x="31" y="39"/>
                    <a:pt x="30" y="38"/>
                    <a:pt x="29" y="38"/>
                  </a:cubicBezTo>
                  <a:cubicBezTo>
                    <a:pt x="28" y="38"/>
                    <a:pt x="27" y="39"/>
                    <a:pt x="27" y="40"/>
                  </a:cubicBezTo>
                  <a:cubicBezTo>
                    <a:pt x="27" y="41"/>
                    <a:pt x="28" y="42"/>
                    <a:pt x="29" y="42"/>
                  </a:cubicBezTo>
                  <a:cubicBezTo>
                    <a:pt x="30" y="42"/>
                    <a:pt x="31" y="41"/>
                    <a:pt x="31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239364" y="3248161"/>
            <a:ext cx="1315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2939205" y="3106043"/>
            <a:ext cx="1124861" cy="551544"/>
          </a:xfrm>
          <a:custGeom>
            <a:avLst/>
            <a:gdLst>
              <a:gd name="connsiteX0" fmla="*/ 148784 w 1124861"/>
              <a:gd name="connsiteY0" fmla="*/ 0 h 551544"/>
              <a:gd name="connsiteX1" fmla="*/ 849089 w 1124861"/>
              <a:gd name="connsiteY1" fmla="*/ 0 h 551544"/>
              <a:gd name="connsiteX2" fmla="*/ 1124861 w 1124861"/>
              <a:gd name="connsiteY2" fmla="*/ 275772 h 551544"/>
              <a:gd name="connsiteX3" fmla="*/ 1124860 w 1124861"/>
              <a:gd name="connsiteY3" fmla="*/ 275772 h 551544"/>
              <a:gd name="connsiteX4" fmla="*/ 849088 w 1124861"/>
              <a:gd name="connsiteY4" fmla="*/ 551544 h 551544"/>
              <a:gd name="connsiteX5" fmla="*/ 2 w 1124861"/>
              <a:gd name="connsiteY5" fmla="*/ 551543 h 551544"/>
              <a:gd name="connsiteX6" fmla="*/ 0 w 1124861"/>
              <a:gd name="connsiteY6" fmla="*/ 551543 h 551544"/>
              <a:gd name="connsiteX7" fmla="*/ 148773 w 1124861"/>
              <a:gd name="connsiteY7" fmla="*/ 551543 h 551544"/>
              <a:gd name="connsiteX8" fmla="*/ 424545 w 1124861"/>
              <a:gd name="connsiteY8" fmla="*/ 275771 h 551544"/>
              <a:gd name="connsiteX9" fmla="*/ 424546 w 1124861"/>
              <a:gd name="connsiteY9" fmla="*/ 275771 h 551544"/>
              <a:gd name="connsiteX10" fmla="*/ 204352 w 1124861"/>
              <a:gd name="connsiteY10" fmla="*/ 5602 h 55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4861" h="551544">
                <a:moveTo>
                  <a:pt x="148784" y="0"/>
                </a:moveTo>
                <a:lnTo>
                  <a:pt x="849089" y="0"/>
                </a:lnTo>
                <a:cubicBezTo>
                  <a:pt x="1001394" y="0"/>
                  <a:pt x="1124861" y="123467"/>
                  <a:pt x="1124861" y="275772"/>
                </a:cubicBezTo>
                <a:lnTo>
                  <a:pt x="1124860" y="275772"/>
                </a:lnTo>
                <a:cubicBezTo>
                  <a:pt x="1124860" y="428077"/>
                  <a:pt x="1001393" y="551544"/>
                  <a:pt x="849088" y="551544"/>
                </a:cubicBezTo>
                <a:lnTo>
                  <a:pt x="2" y="551543"/>
                </a:lnTo>
                <a:lnTo>
                  <a:pt x="0" y="551543"/>
                </a:lnTo>
                <a:lnTo>
                  <a:pt x="148773" y="551543"/>
                </a:lnTo>
                <a:cubicBezTo>
                  <a:pt x="301078" y="551543"/>
                  <a:pt x="424545" y="428076"/>
                  <a:pt x="424545" y="275771"/>
                </a:cubicBezTo>
                <a:lnTo>
                  <a:pt x="424546" y="275771"/>
                </a:lnTo>
                <a:cubicBezTo>
                  <a:pt x="424546" y="142504"/>
                  <a:pt x="330017" y="31317"/>
                  <a:pt x="204352" y="5602"/>
                </a:cubicBezTo>
                <a:close/>
              </a:path>
            </a:pathLst>
          </a:cu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V="1">
            <a:off x="3534777" y="3657587"/>
            <a:ext cx="0" cy="82730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1260"/>
          <p:cNvSpPr>
            <a:spLocks noChangeArrowheads="1"/>
          </p:cNvSpPr>
          <p:nvPr/>
        </p:nvSpPr>
        <p:spPr bwMode="auto">
          <a:xfrm>
            <a:off x="3314940" y="4538696"/>
            <a:ext cx="439673" cy="439673"/>
          </a:xfrm>
          <a:prstGeom prst="ellipse">
            <a:avLst/>
          </a:prstGeom>
          <a:solidFill>
            <a:srgbClr val="4080E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396224" y="4558401"/>
            <a:ext cx="279568" cy="367010"/>
            <a:chOff x="3396224" y="4398747"/>
            <a:chExt cx="279568" cy="367010"/>
          </a:xfrm>
        </p:grpSpPr>
        <p:sp>
          <p:nvSpPr>
            <p:cNvPr id="43" name="Freeform 1261"/>
            <p:cNvSpPr/>
            <p:nvPr/>
          </p:nvSpPr>
          <p:spPr bwMode="auto">
            <a:xfrm>
              <a:off x="3396224" y="4494810"/>
              <a:ext cx="279568" cy="270947"/>
            </a:xfrm>
            <a:custGeom>
              <a:avLst/>
              <a:gdLst>
                <a:gd name="T0" fmla="*/ 66 w 96"/>
                <a:gd name="T1" fmla="*/ 0 h 93"/>
                <a:gd name="T2" fmla="*/ 96 w 96"/>
                <a:gd name="T3" fmla="*/ 45 h 93"/>
                <a:gd name="T4" fmla="*/ 48 w 96"/>
                <a:gd name="T5" fmla="*/ 93 h 93"/>
                <a:gd name="T6" fmla="*/ 0 w 96"/>
                <a:gd name="T7" fmla="*/ 45 h 93"/>
                <a:gd name="T8" fmla="*/ 30 w 96"/>
                <a:gd name="T9" fmla="*/ 0 h 93"/>
                <a:gd name="T10" fmla="*/ 32 w 96"/>
                <a:gd name="T11" fmla="*/ 7 h 93"/>
                <a:gd name="T12" fmla="*/ 7 w 96"/>
                <a:gd name="T13" fmla="*/ 45 h 93"/>
                <a:gd name="T14" fmla="*/ 48 w 96"/>
                <a:gd name="T15" fmla="*/ 86 h 93"/>
                <a:gd name="T16" fmla="*/ 89 w 96"/>
                <a:gd name="T17" fmla="*/ 45 h 93"/>
                <a:gd name="T18" fmla="*/ 64 w 96"/>
                <a:gd name="T19" fmla="*/ 7 h 93"/>
                <a:gd name="T20" fmla="*/ 66 w 96"/>
                <a:gd name="T2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93">
                  <a:moveTo>
                    <a:pt x="66" y="0"/>
                  </a:moveTo>
                  <a:cubicBezTo>
                    <a:pt x="84" y="8"/>
                    <a:pt x="96" y="25"/>
                    <a:pt x="96" y="45"/>
                  </a:cubicBezTo>
                  <a:cubicBezTo>
                    <a:pt x="96" y="71"/>
                    <a:pt x="75" y="93"/>
                    <a:pt x="48" y="93"/>
                  </a:cubicBezTo>
                  <a:cubicBezTo>
                    <a:pt x="22" y="93"/>
                    <a:pt x="0" y="71"/>
                    <a:pt x="0" y="45"/>
                  </a:cubicBezTo>
                  <a:cubicBezTo>
                    <a:pt x="0" y="25"/>
                    <a:pt x="12" y="8"/>
                    <a:pt x="30" y="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17" y="13"/>
                    <a:pt x="7" y="28"/>
                    <a:pt x="7" y="45"/>
                  </a:cubicBezTo>
                  <a:cubicBezTo>
                    <a:pt x="7" y="68"/>
                    <a:pt x="25" y="86"/>
                    <a:pt x="48" y="86"/>
                  </a:cubicBezTo>
                  <a:cubicBezTo>
                    <a:pt x="71" y="86"/>
                    <a:pt x="89" y="68"/>
                    <a:pt x="89" y="45"/>
                  </a:cubicBezTo>
                  <a:cubicBezTo>
                    <a:pt x="89" y="28"/>
                    <a:pt x="79" y="13"/>
                    <a:pt x="64" y="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262"/>
            <p:cNvSpPr/>
            <p:nvPr/>
          </p:nvSpPr>
          <p:spPr bwMode="auto">
            <a:xfrm>
              <a:off x="3445487" y="4541610"/>
              <a:ext cx="183505" cy="174884"/>
            </a:xfrm>
            <a:custGeom>
              <a:avLst/>
              <a:gdLst>
                <a:gd name="T0" fmla="*/ 43 w 63"/>
                <a:gd name="T1" fmla="*/ 0 h 60"/>
                <a:gd name="T2" fmla="*/ 63 w 63"/>
                <a:gd name="T3" fmla="*/ 29 h 60"/>
                <a:gd name="T4" fmla="*/ 31 w 63"/>
                <a:gd name="T5" fmla="*/ 60 h 60"/>
                <a:gd name="T6" fmla="*/ 0 w 63"/>
                <a:gd name="T7" fmla="*/ 29 h 60"/>
                <a:gd name="T8" fmla="*/ 19 w 63"/>
                <a:gd name="T9" fmla="*/ 0 h 60"/>
                <a:gd name="T10" fmla="*/ 22 w 63"/>
                <a:gd name="T11" fmla="*/ 8 h 60"/>
                <a:gd name="T12" fmla="*/ 9 w 63"/>
                <a:gd name="T13" fmla="*/ 29 h 60"/>
                <a:gd name="T14" fmla="*/ 31 w 63"/>
                <a:gd name="T15" fmla="*/ 51 h 60"/>
                <a:gd name="T16" fmla="*/ 53 w 63"/>
                <a:gd name="T17" fmla="*/ 29 h 60"/>
                <a:gd name="T18" fmla="*/ 40 w 63"/>
                <a:gd name="T19" fmla="*/ 8 h 60"/>
                <a:gd name="T20" fmla="*/ 43 w 63"/>
                <a:gd name="T2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60">
                  <a:moveTo>
                    <a:pt x="43" y="0"/>
                  </a:moveTo>
                  <a:cubicBezTo>
                    <a:pt x="54" y="4"/>
                    <a:pt x="63" y="16"/>
                    <a:pt x="63" y="29"/>
                  </a:cubicBezTo>
                  <a:cubicBezTo>
                    <a:pt x="63" y="46"/>
                    <a:pt x="48" y="60"/>
                    <a:pt x="31" y="60"/>
                  </a:cubicBezTo>
                  <a:cubicBezTo>
                    <a:pt x="14" y="60"/>
                    <a:pt x="0" y="46"/>
                    <a:pt x="0" y="29"/>
                  </a:cubicBezTo>
                  <a:cubicBezTo>
                    <a:pt x="0" y="16"/>
                    <a:pt x="8" y="4"/>
                    <a:pt x="19" y="0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4" y="12"/>
                    <a:pt x="9" y="20"/>
                    <a:pt x="9" y="29"/>
                  </a:cubicBezTo>
                  <a:cubicBezTo>
                    <a:pt x="9" y="41"/>
                    <a:pt x="19" y="51"/>
                    <a:pt x="31" y="51"/>
                  </a:cubicBezTo>
                  <a:cubicBezTo>
                    <a:pt x="43" y="51"/>
                    <a:pt x="53" y="41"/>
                    <a:pt x="53" y="29"/>
                  </a:cubicBezTo>
                  <a:cubicBezTo>
                    <a:pt x="53" y="20"/>
                    <a:pt x="48" y="12"/>
                    <a:pt x="40" y="8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263"/>
            <p:cNvSpPr/>
            <p:nvPr/>
          </p:nvSpPr>
          <p:spPr bwMode="auto">
            <a:xfrm>
              <a:off x="3498444" y="4590873"/>
              <a:ext cx="75127" cy="72663"/>
            </a:xfrm>
            <a:custGeom>
              <a:avLst/>
              <a:gdLst>
                <a:gd name="T0" fmla="*/ 19 w 26"/>
                <a:gd name="T1" fmla="*/ 0 h 25"/>
                <a:gd name="T2" fmla="*/ 26 w 26"/>
                <a:gd name="T3" fmla="*/ 12 h 25"/>
                <a:gd name="T4" fmla="*/ 13 w 26"/>
                <a:gd name="T5" fmla="*/ 25 h 25"/>
                <a:gd name="T6" fmla="*/ 0 w 26"/>
                <a:gd name="T7" fmla="*/ 12 h 25"/>
                <a:gd name="T8" fmla="*/ 7 w 26"/>
                <a:gd name="T9" fmla="*/ 0 h 25"/>
                <a:gd name="T10" fmla="*/ 13 w 26"/>
                <a:gd name="T11" fmla="*/ 14 h 25"/>
                <a:gd name="T12" fmla="*/ 19 w 26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9" y="0"/>
                  </a:moveTo>
                  <a:cubicBezTo>
                    <a:pt x="23" y="2"/>
                    <a:pt x="26" y="6"/>
                    <a:pt x="26" y="12"/>
                  </a:cubicBezTo>
                  <a:cubicBezTo>
                    <a:pt x="26" y="19"/>
                    <a:pt x="20" y="25"/>
                    <a:pt x="13" y="25"/>
                  </a:cubicBezTo>
                  <a:cubicBezTo>
                    <a:pt x="6" y="25"/>
                    <a:pt x="0" y="19"/>
                    <a:pt x="0" y="12"/>
                  </a:cubicBezTo>
                  <a:cubicBezTo>
                    <a:pt x="0" y="6"/>
                    <a:pt x="3" y="2"/>
                    <a:pt x="7" y="0"/>
                  </a:cubicBezTo>
                  <a:cubicBezTo>
                    <a:pt x="13" y="14"/>
                    <a:pt x="13" y="14"/>
                    <a:pt x="13" y="14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264"/>
            <p:cNvSpPr/>
            <p:nvPr/>
          </p:nvSpPr>
          <p:spPr bwMode="auto">
            <a:xfrm>
              <a:off x="3504603" y="4398747"/>
              <a:ext cx="64042" cy="183505"/>
            </a:xfrm>
            <a:custGeom>
              <a:avLst/>
              <a:gdLst>
                <a:gd name="T0" fmla="*/ 22 w 22"/>
                <a:gd name="T1" fmla="*/ 29 h 63"/>
                <a:gd name="T2" fmla="*/ 11 w 22"/>
                <a:gd name="T3" fmla="*/ 63 h 63"/>
                <a:gd name="T4" fmla="*/ 0 w 22"/>
                <a:gd name="T5" fmla="*/ 29 h 63"/>
                <a:gd name="T6" fmla="*/ 8 w 22"/>
                <a:gd name="T7" fmla="*/ 35 h 63"/>
                <a:gd name="T8" fmla="*/ 8 w 22"/>
                <a:gd name="T9" fmla="*/ 2 h 63"/>
                <a:gd name="T10" fmla="*/ 11 w 22"/>
                <a:gd name="T11" fmla="*/ 0 h 63"/>
                <a:gd name="T12" fmla="*/ 14 w 22"/>
                <a:gd name="T13" fmla="*/ 2 h 63"/>
                <a:gd name="T14" fmla="*/ 14 w 22"/>
                <a:gd name="T15" fmla="*/ 35 h 63"/>
                <a:gd name="T16" fmla="*/ 22 w 22"/>
                <a:gd name="T17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3">
                  <a:moveTo>
                    <a:pt x="22" y="29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3" y="0"/>
                    <a:pt x="14" y="1"/>
                    <a:pt x="14" y="2"/>
                  </a:cubicBezTo>
                  <a:cubicBezTo>
                    <a:pt x="14" y="35"/>
                    <a:pt x="14" y="35"/>
                    <a:pt x="14" y="35"/>
                  </a:cubicBezTo>
                  <a:lnTo>
                    <a:pt x="22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3361325" y="3219123"/>
            <a:ext cx="6028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任意多边形 49"/>
          <p:cNvSpPr/>
          <p:nvPr/>
        </p:nvSpPr>
        <p:spPr>
          <a:xfrm>
            <a:off x="6505412" y="3106043"/>
            <a:ext cx="1124861" cy="551544"/>
          </a:xfrm>
          <a:custGeom>
            <a:avLst/>
            <a:gdLst>
              <a:gd name="connsiteX0" fmla="*/ 148784 w 1124861"/>
              <a:gd name="connsiteY0" fmla="*/ 0 h 551544"/>
              <a:gd name="connsiteX1" fmla="*/ 849089 w 1124861"/>
              <a:gd name="connsiteY1" fmla="*/ 0 h 551544"/>
              <a:gd name="connsiteX2" fmla="*/ 1124861 w 1124861"/>
              <a:gd name="connsiteY2" fmla="*/ 275772 h 551544"/>
              <a:gd name="connsiteX3" fmla="*/ 1124860 w 1124861"/>
              <a:gd name="connsiteY3" fmla="*/ 275772 h 551544"/>
              <a:gd name="connsiteX4" fmla="*/ 849088 w 1124861"/>
              <a:gd name="connsiteY4" fmla="*/ 551544 h 551544"/>
              <a:gd name="connsiteX5" fmla="*/ 2 w 1124861"/>
              <a:gd name="connsiteY5" fmla="*/ 551543 h 551544"/>
              <a:gd name="connsiteX6" fmla="*/ 0 w 1124861"/>
              <a:gd name="connsiteY6" fmla="*/ 551543 h 551544"/>
              <a:gd name="connsiteX7" fmla="*/ 148773 w 1124861"/>
              <a:gd name="connsiteY7" fmla="*/ 551543 h 551544"/>
              <a:gd name="connsiteX8" fmla="*/ 424545 w 1124861"/>
              <a:gd name="connsiteY8" fmla="*/ 275771 h 551544"/>
              <a:gd name="connsiteX9" fmla="*/ 424546 w 1124861"/>
              <a:gd name="connsiteY9" fmla="*/ 275771 h 551544"/>
              <a:gd name="connsiteX10" fmla="*/ 204352 w 1124861"/>
              <a:gd name="connsiteY10" fmla="*/ 5602 h 55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4861" h="551544">
                <a:moveTo>
                  <a:pt x="148784" y="0"/>
                </a:moveTo>
                <a:lnTo>
                  <a:pt x="849089" y="0"/>
                </a:lnTo>
                <a:cubicBezTo>
                  <a:pt x="1001394" y="0"/>
                  <a:pt x="1124861" y="123467"/>
                  <a:pt x="1124861" y="275772"/>
                </a:cubicBezTo>
                <a:lnTo>
                  <a:pt x="1124860" y="275772"/>
                </a:lnTo>
                <a:cubicBezTo>
                  <a:pt x="1124860" y="428077"/>
                  <a:pt x="1001393" y="551544"/>
                  <a:pt x="849088" y="551544"/>
                </a:cubicBezTo>
                <a:lnTo>
                  <a:pt x="2" y="551543"/>
                </a:lnTo>
                <a:lnTo>
                  <a:pt x="0" y="551543"/>
                </a:lnTo>
                <a:lnTo>
                  <a:pt x="148773" y="551543"/>
                </a:lnTo>
                <a:cubicBezTo>
                  <a:pt x="301078" y="551543"/>
                  <a:pt x="424545" y="428076"/>
                  <a:pt x="424545" y="275771"/>
                </a:cubicBezTo>
                <a:lnTo>
                  <a:pt x="424546" y="275771"/>
                </a:lnTo>
                <a:cubicBezTo>
                  <a:pt x="424546" y="142504"/>
                  <a:pt x="330017" y="31317"/>
                  <a:pt x="204352" y="5602"/>
                </a:cubicBezTo>
                <a:close/>
              </a:path>
            </a:pathLst>
          </a:cu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7181782" y="3657587"/>
            <a:ext cx="0" cy="82730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1014"/>
          <p:cNvSpPr>
            <a:spLocks noChangeArrowheads="1"/>
          </p:cNvSpPr>
          <p:nvPr/>
        </p:nvSpPr>
        <p:spPr bwMode="auto">
          <a:xfrm>
            <a:off x="6961945" y="4567021"/>
            <a:ext cx="439673" cy="439673"/>
          </a:xfrm>
          <a:prstGeom prst="ellipse">
            <a:avLst/>
          </a:prstGeom>
          <a:solidFill>
            <a:srgbClr val="4080E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7086334" y="4642147"/>
            <a:ext cx="192126" cy="291884"/>
            <a:chOff x="7086334" y="4482493"/>
            <a:chExt cx="192126" cy="291884"/>
          </a:xfrm>
        </p:grpSpPr>
        <p:sp>
          <p:nvSpPr>
            <p:cNvPr id="54" name="Freeform 1015"/>
            <p:cNvSpPr/>
            <p:nvPr/>
          </p:nvSpPr>
          <p:spPr bwMode="auto">
            <a:xfrm>
              <a:off x="7124513" y="4578556"/>
              <a:ext cx="102221" cy="84979"/>
            </a:xfrm>
            <a:custGeom>
              <a:avLst/>
              <a:gdLst>
                <a:gd name="T0" fmla="*/ 19 w 35"/>
                <a:gd name="T1" fmla="*/ 8 h 29"/>
                <a:gd name="T2" fmla="*/ 21 w 35"/>
                <a:gd name="T3" fmla="*/ 7 h 29"/>
                <a:gd name="T4" fmla="*/ 21 w 35"/>
                <a:gd name="T5" fmla="*/ 6 h 29"/>
                <a:gd name="T6" fmla="*/ 27 w 35"/>
                <a:gd name="T7" fmla="*/ 0 h 29"/>
                <a:gd name="T8" fmla="*/ 35 w 35"/>
                <a:gd name="T9" fmla="*/ 4 h 29"/>
                <a:gd name="T10" fmla="*/ 34 w 35"/>
                <a:gd name="T11" fmla="*/ 4 h 29"/>
                <a:gd name="T12" fmla="*/ 23 w 35"/>
                <a:gd name="T13" fmla="*/ 15 h 29"/>
                <a:gd name="T14" fmla="*/ 32 w 35"/>
                <a:gd name="T15" fmla="*/ 25 h 29"/>
                <a:gd name="T16" fmla="*/ 19 w 35"/>
                <a:gd name="T17" fmla="*/ 29 h 29"/>
                <a:gd name="T18" fmla="*/ 18 w 35"/>
                <a:gd name="T19" fmla="*/ 29 h 29"/>
                <a:gd name="T20" fmla="*/ 0 w 35"/>
                <a:gd name="T21" fmla="*/ 16 h 29"/>
                <a:gd name="T22" fmla="*/ 0 w 35"/>
                <a:gd name="T23" fmla="*/ 10 h 29"/>
                <a:gd name="T24" fmla="*/ 11 w 35"/>
                <a:gd name="T25" fmla="*/ 0 h 29"/>
                <a:gd name="T26" fmla="*/ 17 w 35"/>
                <a:gd name="T27" fmla="*/ 6 h 29"/>
                <a:gd name="T28" fmla="*/ 17 w 35"/>
                <a:gd name="T29" fmla="*/ 7 h 29"/>
                <a:gd name="T30" fmla="*/ 19 w 35"/>
                <a:gd name="T31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29">
                  <a:moveTo>
                    <a:pt x="19" y="8"/>
                  </a:moveTo>
                  <a:cubicBezTo>
                    <a:pt x="20" y="8"/>
                    <a:pt x="21" y="8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4" y="5"/>
                    <a:pt x="26" y="3"/>
                    <a:pt x="27" y="0"/>
                  </a:cubicBezTo>
                  <a:cubicBezTo>
                    <a:pt x="30" y="1"/>
                    <a:pt x="33" y="2"/>
                    <a:pt x="35" y="4"/>
                  </a:cubicBezTo>
                  <a:cubicBezTo>
                    <a:pt x="35" y="4"/>
                    <a:pt x="34" y="4"/>
                    <a:pt x="34" y="4"/>
                  </a:cubicBezTo>
                  <a:cubicBezTo>
                    <a:pt x="28" y="4"/>
                    <a:pt x="23" y="9"/>
                    <a:pt x="23" y="15"/>
                  </a:cubicBezTo>
                  <a:cubicBezTo>
                    <a:pt x="23" y="20"/>
                    <a:pt x="27" y="24"/>
                    <a:pt x="32" y="25"/>
                  </a:cubicBezTo>
                  <a:cubicBezTo>
                    <a:pt x="29" y="27"/>
                    <a:pt x="25" y="29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2" y="29"/>
                    <a:pt x="0" y="16"/>
                    <a:pt x="0" y="1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6" y="1"/>
                    <a:pt x="11" y="0"/>
                  </a:cubicBezTo>
                  <a:cubicBezTo>
                    <a:pt x="11" y="3"/>
                    <a:pt x="14" y="5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8"/>
                    <a:pt x="18" y="8"/>
                    <a:pt x="1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1016"/>
            <p:cNvSpPr>
              <a:spLocks noEditPoints="1"/>
            </p:cNvSpPr>
            <p:nvPr/>
          </p:nvSpPr>
          <p:spPr bwMode="auto">
            <a:xfrm>
              <a:off x="7197175" y="4597030"/>
              <a:ext cx="52958" cy="49263"/>
            </a:xfrm>
            <a:custGeom>
              <a:avLst/>
              <a:gdLst>
                <a:gd name="T0" fmla="*/ 15 w 18"/>
                <a:gd name="T1" fmla="*/ 10 h 17"/>
                <a:gd name="T2" fmla="*/ 15 w 18"/>
                <a:gd name="T3" fmla="*/ 7 h 17"/>
                <a:gd name="T4" fmla="*/ 11 w 18"/>
                <a:gd name="T5" fmla="*/ 7 h 17"/>
                <a:gd name="T6" fmla="*/ 11 w 18"/>
                <a:gd name="T7" fmla="*/ 3 h 17"/>
                <a:gd name="T8" fmla="*/ 8 w 18"/>
                <a:gd name="T9" fmla="*/ 3 h 17"/>
                <a:gd name="T10" fmla="*/ 8 w 18"/>
                <a:gd name="T11" fmla="*/ 7 h 17"/>
                <a:gd name="T12" fmla="*/ 3 w 18"/>
                <a:gd name="T13" fmla="*/ 7 h 17"/>
                <a:gd name="T14" fmla="*/ 3 w 18"/>
                <a:gd name="T15" fmla="*/ 10 h 17"/>
                <a:gd name="T16" fmla="*/ 8 w 18"/>
                <a:gd name="T17" fmla="*/ 10 h 17"/>
                <a:gd name="T18" fmla="*/ 8 w 18"/>
                <a:gd name="T19" fmla="*/ 14 h 17"/>
                <a:gd name="T20" fmla="*/ 11 w 18"/>
                <a:gd name="T21" fmla="*/ 14 h 17"/>
                <a:gd name="T22" fmla="*/ 11 w 18"/>
                <a:gd name="T23" fmla="*/ 10 h 17"/>
                <a:gd name="T24" fmla="*/ 15 w 18"/>
                <a:gd name="T25" fmla="*/ 10 h 17"/>
                <a:gd name="T26" fmla="*/ 9 w 18"/>
                <a:gd name="T27" fmla="*/ 17 h 17"/>
                <a:gd name="T28" fmla="*/ 0 w 18"/>
                <a:gd name="T29" fmla="*/ 9 h 17"/>
                <a:gd name="T30" fmla="*/ 9 w 18"/>
                <a:gd name="T31" fmla="*/ 0 h 17"/>
                <a:gd name="T32" fmla="*/ 18 w 18"/>
                <a:gd name="T33" fmla="*/ 9 h 17"/>
                <a:gd name="T34" fmla="*/ 9 w 18"/>
                <a:gd name="T3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17">
                  <a:moveTo>
                    <a:pt x="15" y="10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0"/>
                    <a:pt x="11" y="10"/>
                    <a:pt x="11" y="10"/>
                  </a:cubicBezTo>
                  <a:lnTo>
                    <a:pt x="15" y="10"/>
                  </a:lnTo>
                  <a:close/>
                  <a:moveTo>
                    <a:pt x="9" y="17"/>
                  </a:moveTo>
                  <a:cubicBezTo>
                    <a:pt x="4" y="17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cubicBezTo>
                    <a:pt x="18" y="14"/>
                    <a:pt x="14" y="17"/>
                    <a:pt x="9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1017"/>
            <p:cNvSpPr/>
            <p:nvPr/>
          </p:nvSpPr>
          <p:spPr bwMode="auto">
            <a:xfrm>
              <a:off x="7188555" y="4721419"/>
              <a:ext cx="12316" cy="29558"/>
            </a:xfrm>
            <a:custGeom>
              <a:avLst/>
              <a:gdLst>
                <a:gd name="T0" fmla="*/ 0 w 4"/>
                <a:gd name="T1" fmla="*/ 0 h 10"/>
                <a:gd name="T2" fmla="*/ 4 w 4"/>
                <a:gd name="T3" fmla="*/ 5 h 10"/>
                <a:gd name="T4" fmla="*/ 0 w 4"/>
                <a:gd name="T5" fmla="*/ 10 h 10"/>
                <a:gd name="T6" fmla="*/ 0 w 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0">
                  <a:moveTo>
                    <a:pt x="0" y="0"/>
                  </a:moveTo>
                  <a:cubicBezTo>
                    <a:pt x="2" y="0"/>
                    <a:pt x="4" y="2"/>
                    <a:pt x="4" y="5"/>
                  </a:cubicBezTo>
                  <a:cubicBezTo>
                    <a:pt x="4" y="8"/>
                    <a:pt x="2" y="10"/>
                    <a:pt x="0" y="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1018"/>
            <p:cNvSpPr/>
            <p:nvPr/>
          </p:nvSpPr>
          <p:spPr bwMode="auto">
            <a:xfrm>
              <a:off x="7156534" y="4523135"/>
              <a:ext cx="46800" cy="59116"/>
            </a:xfrm>
            <a:custGeom>
              <a:avLst/>
              <a:gdLst>
                <a:gd name="T0" fmla="*/ 15 w 16"/>
                <a:gd name="T1" fmla="*/ 13 h 20"/>
                <a:gd name="T2" fmla="*/ 8 w 16"/>
                <a:gd name="T3" fmla="*/ 20 h 20"/>
                <a:gd name="T4" fmla="*/ 1 w 16"/>
                <a:gd name="T5" fmla="*/ 13 h 20"/>
                <a:gd name="T6" fmla="*/ 0 w 16"/>
                <a:gd name="T7" fmla="*/ 11 h 20"/>
                <a:gd name="T8" fmla="*/ 1 w 16"/>
                <a:gd name="T9" fmla="*/ 8 h 20"/>
                <a:gd name="T10" fmla="*/ 8 w 16"/>
                <a:gd name="T11" fmla="*/ 0 h 20"/>
                <a:gd name="T12" fmla="*/ 15 w 16"/>
                <a:gd name="T13" fmla="*/ 8 h 20"/>
                <a:gd name="T14" fmla="*/ 16 w 16"/>
                <a:gd name="T15" fmla="*/ 11 h 20"/>
                <a:gd name="T16" fmla="*/ 15 w 16"/>
                <a:gd name="T17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0">
                  <a:moveTo>
                    <a:pt x="15" y="13"/>
                  </a:moveTo>
                  <a:cubicBezTo>
                    <a:pt x="14" y="17"/>
                    <a:pt x="10" y="20"/>
                    <a:pt x="8" y="20"/>
                  </a:cubicBezTo>
                  <a:cubicBezTo>
                    <a:pt x="6" y="20"/>
                    <a:pt x="2" y="17"/>
                    <a:pt x="1" y="13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1" y="4"/>
                    <a:pt x="3" y="0"/>
                    <a:pt x="8" y="0"/>
                  </a:cubicBezTo>
                  <a:cubicBezTo>
                    <a:pt x="13" y="0"/>
                    <a:pt x="15" y="4"/>
                    <a:pt x="15" y="8"/>
                  </a:cubicBezTo>
                  <a:cubicBezTo>
                    <a:pt x="16" y="9"/>
                    <a:pt x="16" y="9"/>
                    <a:pt x="16" y="11"/>
                  </a:cubicBezTo>
                  <a:cubicBezTo>
                    <a:pt x="16" y="12"/>
                    <a:pt x="15" y="13"/>
                    <a:pt x="15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1019"/>
            <p:cNvSpPr>
              <a:spLocks noEditPoints="1"/>
            </p:cNvSpPr>
            <p:nvPr/>
          </p:nvSpPr>
          <p:spPr bwMode="auto">
            <a:xfrm>
              <a:off x="7086334" y="4482493"/>
              <a:ext cx="192126" cy="291884"/>
            </a:xfrm>
            <a:custGeom>
              <a:avLst/>
              <a:gdLst>
                <a:gd name="T0" fmla="*/ 66 w 66"/>
                <a:gd name="T1" fmla="*/ 95 h 100"/>
                <a:gd name="T2" fmla="*/ 61 w 66"/>
                <a:gd name="T3" fmla="*/ 100 h 100"/>
                <a:gd name="T4" fmla="*/ 5 w 66"/>
                <a:gd name="T5" fmla="*/ 100 h 100"/>
                <a:gd name="T6" fmla="*/ 0 w 66"/>
                <a:gd name="T7" fmla="*/ 95 h 100"/>
                <a:gd name="T8" fmla="*/ 0 w 66"/>
                <a:gd name="T9" fmla="*/ 5 h 100"/>
                <a:gd name="T10" fmla="*/ 5 w 66"/>
                <a:gd name="T11" fmla="*/ 0 h 100"/>
                <a:gd name="T12" fmla="*/ 61 w 66"/>
                <a:gd name="T13" fmla="*/ 0 h 100"/>
                <a:gd name="T14" fmla="*/ 66 w 66"/>
                <a:gd name="T15" fmla="*/ 5 h 100"/>
                <a:gd name="T16" fmla="*/ 66 w 66"/>
                <a:gd name="T17" fmla="*/ 95 h 100"/>
                <a:gd name="T18" fmla="*/ 33 w 66"/>
                <a:gd name="T19" fmla="*/ 78 h 100"/>
                <a:gd name="T20" fmla="*/ 24 w 66"/>
                <a:gd name="T21" fmla="*/ 87 h 100"/>
                <a:gd name="T22" fmla="*/ 33 w 66"/>
                <a:gd name="T23" fmla="*/ 96 h 100"/>
                <a:gd name="T24" fmla="*/ 41 w 66"/>
                <a:gd name="T25" fmla="*/ 87 h 100"/>
                <a:gd name="T26" fmla="*/ 33 w 66"/>
                <a:gd name="T27" fmla="*/ 78 h 100"/>
                <a:gd name="T28" fmla="*/ 60 w 66"/>
                <a:gd name="T29" fmla="*/ 5 h 100"/>
                <a:gd name="T30" fmla="*/ 6 w 66"/>
                <a:gd name="T31" fmla="*/ 5 h 100"/>
                <a:gd name="T32" fmla="*/ 6 w 66"/>
                <a:gd name="T33" fmla="*/ 74 h 100"/>
                <a:gd name="T34" fmla="*/ 60 w 66"/>
                <a:gd name="T35" fmla="*/ 74 h 100"/>
                <a:gd name="T36" fmla="*/ 60 w 66"/>
                <a:gd name="T37" fmla="*/ 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100">
                  <a:moveTo>
                    <a:pt x="66" y="95"/>
                  </a:moveTo>
                  <a:cubicBezTo>
                    <a:pt x="66" y="98"/>
                    <a:pt x="64" y="100"/>
                    <a:pt x="61" y="100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2" y="100"/>
                    <a:pt x="0" y="98"/>
                    <a:pt x="0" y="9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4" y="0"/>
                    <a:pt x="66" y="2"/>
                    <a:pt x="66" y="5"/>
                  </a:cubicBezTo>
                  <a:lnTo>
                    <a:pt x="66" y="95"/>
                  </a:lnTo>
                  <a:close/>
                  <a:moveTo>
                    <a:pt x="33" y="78"/>
                  </a:moveTo>
                  <a:cubicBezTo>
                    <a:pt x="28" y="78"/>
                    <a:pt x="24" y="82"/>
                    <a:pt x="24" y="87"/>
                  </a:cubicBezTo>
                  <a:cubicBezTo>
                    <a:pt x="24" y="92"/>
                    <a:pt x="28" y="96"/>
                    <a:pt x="33" y="96"/>
                  </a:cubicBezTo>
                  <a:cubicBezTo>
                    <a:pt x="38" y="96"/>
                    <a:pt x="41" y="92"/>
                    <a:pt x="41" y="87"/>
                  </a:cubicBezTo>
                  <a:cubicBezTo>
                    <a:pt x="41" y="82"/>
                    <a:pt x="38" y="78"/>
                    <a:pt x="33" y="78"/>
                  </a:cubicBezTo>
                  <a:close/>
                  <a:moveTo>
                    <a:pt x="60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0" y="74"/>
                    <a:pt x="60" y="74"/>
                    <a:pt x="60" y="74"/>
                  </a:cubicBezTo>
                  <a:lnTo>
                    <a:pt x="6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6927532" y="3226177"/>
            <a:ext cx="696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10023316" y="3106049"/>
            <a:ext cx="1124861" cy="551544"/>
          </a:xfrm>
          <a:custGeom>
            <a:avLst/>
            <a:gdLst>
              <a:gd name="connsiteX0" fmla="*/ 148784 w 1124861"/>
              <a:gd name="connsiteY0" fmla="*/ 0 h 551544"/>
              <a:gd name="connsiteX1" fmla="*/ 849089 w 1124861"/>
              <a:gd name="connsiteY1" fmla="*/ 0 h 551544"/>
              <a:gd name="connsiteX2" fmla="*/ 1124861 w 1124861"/>
              <a:gd name="connsiteY2" fmla="*/ 275772 h 551544"/>
              <a:gd name="connsiteX3" fmla="*/ 1124860 w 1124861"/>
              <a:gd name="connsiteY3" fmla="*/ 275772 h 551544"/>
              <a:gd name="connsiteX4" fmla="*/ 849088 w 1124861"/>
              <a:gd name="connsiteY4" fmla="*/ 551544 h 551544"/>
              <a:gd name="connsiteX5" fmla="*/ 2 w 1124861"/>
              <a:gd name="connsiteY5" fmla="*/ 551543 h 551544"/>
              <a:gd name="connsiteX6" fmla="*/ 0 w 1124861"/>
              <a:gd name="connsiteY6" fmla="*/ 551543 h 551544"/>
              <a:gd name="connsiteX7" fmla="*/ 148773 w 1124861"/>
              <a:gd name="connsiteY7" fmla="*/ 551543 h 551544"/>
              <a:gd name="connsiteX8" fmla="*/ 424545 w 1124861"/>
              <a:gd name="connsiteY8" fmla="*/ 275771 h 551544"/>
              <a:gd name="connsiteX9" fmla="*/ 424546 w 1124861"/>
              <a:gd name="connsiteY9" fmla="*/ 275771 h 551544"/>
              <a:gd name="connsiteX10" fmla="*/ 204352 w 1124861"/>
              <a:gd name="connsiteY10" fmla="*/ 5602 h 55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4861" h="551544">
                <a:moveTo>
                  <a:pt x="148784" y="0"/>
                </a:moveTo>
                <a:lnTo>
                  <a:pt x="849089" y="0"/>
                </a:lnTo>
                <a:cubicBezTo>
                  <a:pt x="1001394" y="0"/>
                  <a:pt x="1124861" y="123467"/>
                  <a:pt x="1124861" y="275772"/>
                </a:cubicBezTo>
                <a:lnTo>
                  <a:pt x="1124860" y="275772"/>
                </a:lnTo>
                <a:cubicBezTo>
                  <a:pt x="1124860" y="428077"/>
                  <a:pt x="1001393" y="551544"/>
                  <a:pt x="849088" y="551544"/>
                </a:cubicBezTo>
                <a:lnTo>
                  <a:pt x="2" y="551543"/>
                </a:lnTo>
                <a:lnTo>
                  <a:pt x="0" y="551543"/>
                </a:lnTo>
                <a:lnTo>
                  <a:pt x="148773" y="551543"/>
                </a:lnTo>
                <a:cubicBezTo>
                  <a:pt x="301078" y="551543"/>
                  <a:pt x="424545" y="428076"/>
                  <a:pt x="424545" y="275771"/>
                </a:cubicBezTo>
                <a:lnTo>
                  <a:pt x="424546" y="275771"/>
                </a:lnTo>
                <a:cubicBezTo>
                  <a:pt x="424546" y="142504"/>
                  <a:pt x="330017" y="31317"/>
                  <a:pt x="204352" y="5602"/>
                </a:cubicBezTo>
                <a:close/>
              </a:path>
            </a:pathLst>
          </a:cu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V="1">
            <a:off x="10664368" y="3657587"/>
            <a:ext cx="0" cy="82730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90"/>
          <p:cNvSpPr>
            <a:spLocks noChangeArrowheads="1"/>
          </p:cNvSpPr>
          <p:nvPr/>
        </p:nvSpPr>
        <p:spPr bwMode="auto">
          <a:xfrm>
            <a:off x="10444531" y="4558401"/>
            <a:ext cx="439673" cy="439673"/>
          </a:xfrm>
          <a:prstGeom prst="ellipse">
            <a:avLst/>
          </a:prstGeom>
          <a:solidFill>
            <a:srgbClr val="4080E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10511036" y="4626138"/>
            <a:ext cx="305431" cy="279567"/>
            <a:chOff x="10511036" y="4466484"/>
            <a:chExt cx="305431" cy="279567"/>
          </a:xfrm>
        </p:grpSpPr>
        <p:sp>
          <p:nvSpPr>
            <p:cNvPr id="65" name="Freeform 691"/>
            <p:cNvSpPr/>
            <p:nvPr/>
          </p:nvSpPr>
          <p:spPr bwMode="auto">
            <a:xfrm>
              <a:off x="10779519" y="4597031"/>
              <a:ext cx="23400" cy="25863"/>
            </a:xfrm>
            <a:custGeom>
              <a:avLst/>
              <a:gdLst>
                <a:gd name="T0" fmla="*/ 11 w 19"/>
                <a:gd name="T1" fmla="*/ 12 h 21"/>
                <a:gd name="T2" fmla="*/ 11 w 19"/>
                <a:gd name="T3" fmla="*/ 21 h 21"/>
                <a:gd name="T4" fmla="*/ 7 w 19"/>
                <a:gd name="T5" fmla="*/ 21 h 21"/>
                <a:gd name="T6" fmla="*/ 7 w 19"/>
                <a:gd name="T7" fmla="*/ 12 h 21"/>
                <a:gd name="T8" fmla="*/ 0 w 19"/>
                <a:gd name="T9" fmla="*/ 0 h 21"/>
                <a:gd name="T10" fmla="*/ 4 w 19"/>
                <a:gd name="T11" fmla="*/ 0 h 21"/>
                <a:gd name="T12" fmla="*/ 9 w 19"/>
                <a:gd name="T13" fmla="*/ 7 h 21"/>
                <a:gd name="T14" fmla="*/ 11 w 19"/>
                <a:gd name="T15" fmla="*/ 7 h 21"/>
                <a:gd name="T16" fmla="*/ 14 w 19"/>
                <a:gd name="T17" fmla="*/ 0 h 21"/>
                <a:gd name="T18" fmla="*/ 19 w 19"/>
                <a:gd name="T19" fmla="*/ 0 h 21"/>
                <a:gd name="T20" fmla="*/ 11 w 19"/>
                <a:gd name="T2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1">
                  <a:moveTo>
                    <a:pt x="11" y="12"/>
                  </a:moveTo>
                  <a:lnTo>
                    <a:pt x="11" y="21"/>
                  </a:lnTo>
                  <a:lnTo>
                    <a:pt x="7" y="21"/>
                  </a:lnTo>
                  <a:lnTo>
                    <a:pt x="7" y="12"/>
                  </a:lnTo>
                  <a:lnTo>
                    <a:pt x="0" y="0"/>
                  </a:lnTo>
                  <a:lnTo>
                    <a:pt x="4" y="0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692"/>
            <p:cNvSpPr/>
            <p:nvPr/>
          </p:nvSpPr>
          <p:spPr bwMode="auto">
            <a:xfrm>
              <a:off x="10773362" y="4492347"/>
              <a:ext cx="34484" cy="93600"/>
            </a:xfrm>
            <a:custGeom>
              <a:avLst/>
              <a:gdLst>
                <a:gd name="T0" fmla="*/ 12 w 28"/>
                <a:gd name="T1" fmla="*/ 26 h 76"/>
                <a:gd name="T2" fmla="*/ 0 w 28"/>
                <a:gd name="T3" fmla="*/ 26 h 76"/>
                <a:gd name="T4" fmla="*/ 14 w 28"/>
                <a:gd name="T5" fmla="*/ 0 h 76"/>
                <a:gd name="T6" fmla="*/ 28 w 28"/>
                <a:gd name="T7" fmla="*/ 26 h 76"/>
                <a:gd name="T8" fmla="*/ 16 w 28"/>
                <a:gd name="T9" fmla="*/ 26 h 76"/>
                <a:gd name="T10" fmla="*/ 16 w 28"/>
                <a:gd name="T11" fmla="*/ 76 h 76"/>
                <a:gd name="T12" fmla="*/ 12 w 28"/>
                <a:gd name="T13" fmla="*/ 76 h 76"/>
                <a:gd name="T14" fmla="*/ 12 w 28"/>
                <a:gd name="T15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6">
                  <a:moveTo>
                    <a:pt x="12" y="26"/>
                  </a:moveTo>
                  <a:lnTo>
                    <a:pt x="0" y="26"/>
                  </a:lnTo>
                  <a:lnTo>
                    <a:pt x="14" y="0"/>
                  </a:lnTo>
                  <a:lnTo>
                    <a:pt x="28" y="26"/>
                  </a:lnTo>
                  <a:lnTo>
                    <a:pt x="16" y="26"/>
                  </a:lnTo>
                  <a:lnTo>
                    <a:pt x="16" y="76"/>
                  </a:lnTo>
                  <a:lnTo>
                    <a:pt x="12" y="7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693"/>
            <p:cNvSpPr/>
            <p:nvPr/>
          </p:nvSpPr>
          <p:spPr bwMode="auto">
            <a:xfrm>
              <a:off x="10664983" y="4632746"/>
              <a:ext cx="151484" cy="113305"/>
            </a:xfrm>
            <a:custGeom>
              <a:avLst/>
              <a:gdLst>
                <a:gd name="T0" fmla="*/ 104 w 123"/>
                <a:gd name="T1" fmla="*/ 73 h 92"/>
                <a:gd name="T2" fmla="*/ 104 w 123"/>
                <a:gd name="T3" fmla="*/ 92 h 92"/>
                <a:gd name="T4" fmla="*/ 100 w 123"/>
                <a:gd name="T5" fmla="*/ 92 h 92"/>
                <a:gd name="T6" fmla="*/ 100 w 123"/>
                <a:gd name="T7" fmla="*/ 73 h 92"/>
                <a:gd name="T8" fmla="*/ 0 w 123"/>
                <a:gd name="T9" fmla="*/ 73 h 92"/>
                <a:gd name="T10" fmla="*/ 0 w 123"/>
                <a:gd name="T11" fmla="*/ 70 h 92"/>
                <a:gd name="T12" fmla="*/ 100 w 123"/>
                <a:gd name="T13" fmla="*/ 70 h 92"/>
                <a:gd name="T14" fmla="*/ 100 w 123"/>
                <a:gd name="T15" fmla="*/ 0 h 92"/>
                <a:gd name="T16" fmla="*/ 104 w 123"/>
                <a:gd name="T17" fmla="*/ 0 h 92"/>
                <a:gd name="T18" fmla="*/ 104 w 123"/>
                <a:gd name="T19" fmla="*/ 70 h 92"/>
                <a:gd name="T20" fmla="*/ 123 w 123"/>
                <a:gd name="T21" fmla="*/ 70 h 92"/>
                <a:gd name="T22" fmla="*/ 123 w 123"/>
                <a:gd name="T23" fmla="*/ 73 h 92"/>
                <a:gd name="T24" fmla="*/ 104 w 123"/>
                <a:gd name="T25" fmla="*/ 7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2">
                  <a:moveTo>
                    <a:pt x="104" y="73"/>
                  </a:moveTo>
                  <a:lnTo>
                    <a:pt x="104" y="92"/>
                  </a:lnTo>
                  <a:lnTo>
                    <a:pt x="100" y="92"/>
                  </a:lnTo>
                  <a:lnTo>
                    <a:pt x="100" y="73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100" y="70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4" y="70"/>
                  </a:lnTo>
                  <a:lnTo>
                    <a:pt x="123" y="70"/>
                  </a:lnTo>
                  <a:lnTo>
                    <a:pt x="123" y="73"/>
                  </a:lnTo>
                  <a:lnTo>
                    <a:pt x="104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694"/>
            <p:cNvSpPr/>
            <p:nvPr/>
          </p:nvSpPr>
          <p:spPr bwMode="auto">
            <a:xfrm>
              <a:off x="10511036" y="4466484"/>
              <a:ext cx="256168" cy="145326"/>
            </a:xfrm>
            <a:custGeom>
              <a:avLst/>
              <a:gdLst>
                <a:gd name="T0" fmla="*/ 10 w 88"/>
                <a:gd name="T1" fmla="*/ 47 h 50"/>
                <a:gd name="T2" fmla="*/ 2 w 88"/>
                <a:gd name="T3" fmla="*/ 47 h 50"/>
                <a:gd name="T4" fmla="*/ 2 w 88"/>
                <a:gd name="T5" fmla="*/ 40 h 50"/>
                <a:gd name="T6" fmla="*/ 40 w 88"/>
                <a:gd name="T7" fmla="*/ 1 h 50"/>
                <a:gd name="T8" fmla="*/ 44 w 88"/>
                <a:gd name="T9" fmla="*/ 0 h 50"/>
                <a:gd name="T10" fmla="*/ 48 w 88"/>
                <a:gd name="T11" fmla="*/ 1 h 50"/>
                <a:gd name="T12" fmla="*/ 73 w 88"/>
                <a:gd name="T13" fmla="*/ 27 h 50"/>
                <a:gd name="T14" fmla="*/ 73 w 88"/>
                <a:gd name="T15" fmla="*/ 21 h 50"/>
                <a:gd name="T16" fmla="*/ 71 w 88"/>
                <a:gd name="T17" fmla="*/ 21 h 50"/>
                <a:gd name="T18" fmla="*/ 71 w 88"/>
                <a:gd name="T19" fmla="*/ 15 h 50"/>
                <a:gd name="T20" fmla="*/ 84 w 88"/>
                <a:gd name="T21" fmla="*/ 15 h 50"/>
                <a:gd name="T22" fmla="*/ 84 w 88"/>
                <a:gd name="T23" fmla="*/ 21 h 50"/>
                <a:gd name="T24" fmla="*/ 83 w 88"/>
                <a:gd name="T25" fmla="*/ 21 h 50"/>
                <a:gd name="T26" fmla="*/ 83 w 88"/>
                <a:gd name="T27" fmla="*/ 37 h 50"/>
                <a:gd name="T28" fmla="*/ 86 w 88"/>
                <a:gd name="T29" fmla="*/ 40 h 50"/>
                <a:gd name="T30" fmla="*/ 86 w 88"/>
                <a:gd name="T31" fmla="*/ 47 h 50"/>
                <a:gd name="T32" fmla="*/ 78 w 88"/>
                <a:gd name="T33" fmla="*/ 47 h 50"/>
                <a:gd name="T34" fmla="*/ 44 w 88"/>
                <a:gd name="T35" fmla="*/ 13 h 50"/>
                <a:gd name="T36" fmla="*/ 10 w 88"/>
                <a:gd name="T3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50">
                  <a:moveTo>
                    <a:pt x="10" y="47"/>
                  </a:moveTo>
                  <a:cubicBezTo>
                    <a:pt x="7" y="50"/>
                    <a:pt x="4" y="50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0"/>
                    <a:pt x="44" y="0"/>
                  </a:cubicBezTo>
                  <a:cubicBezTo>
                    <a:pt x="45" y="0"/>
                    <a:pt x="47" y="0"/>
                    <a:pt x="48" y="1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8" y="42"/>
                    <a:pt x="88" y="45"/>
                    <a:pt x="86" y="47"/>
                  </a:cubicBezTo>
                  <a:cubicBezTo>
                    <a:pt x="83" y="50"/>
                    <a:pt x="80" y="50"/>
                    <a:pt x="78" y="47"/>
                  </a:cubicBezTo>
                  <a:cubicBezTo>
                    <a:pt x="44" y="13"/>
                    <a:pt x="44" y="13"/>
                    <a:pt x="44" y="13"/>
                  </a:cubicBezTo>
                  <a:lnTo>
                    <a:pt x="10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695"/>
            <p:cNvSpPr/>
            <p:nvPr/>
          </p:nvSpPr>
          <p:spPr bwMode="auto">
            <a:xfrm>
              <a:off x="10628036" y="4707873"/>
              <a:ext cx="23400" cy="25863"/>
            </a:xfrm>
            <a:custGeom>
              <a:avLst/>
              <a:gdLst>
                <a:gd name="T0" fmla="*/ 14 w 19"/>
                <a:gd name="T1" fmla="*/ 21 h 21"/>
                <a:gd name="T2" fmla="*/ 9 w 19"/>
                <a:gd name="T3" fmla="*/ 14 h 21"/>
                <a:gd name="T4" fmla="*/ 4 w 19"/>
                <a:gd name="T5" fmla="*/ 21 h 21"/>
                <a:gd name="T6" fmla="*/ 0 w 19"/>
                <a:gd name="T7" fmla="*/ 21 h 21"/>
                <a:gd name="T8" fmla="*/ 7 w 19"/>
                <a:gd name="T9" fmla="*/ 9 h 21"/>
                <a:gd name="T10" fmla="*/ 2 w 19"/>
                <a:gd name="T11" fmla="*/ 0 h 21"/>
                <a:gd name="T12" fmla="*/ 7 w 19"/>
                <a:gd name="T13" fmla="*/ 0 h 21"/>
                <a:gd name="T14" fmla="*/ 9 w 19"/>
                <a:gd name="T15" fmla="*/ 5 h 21"/>
                <a:gd name="T16" fmla="*/ 12 w 19"/>
                <a:gd name="T17" fmla="*/ 5 h 21"/>
                <a:gd name="T18" fmla="*/ 14 w 19"/>
                <a:gd name="T19" fmla="*/ 0 h 21"/>
                <a:gd name="T20" fmla="*/ 19 w 19"/>
                <a:gd name="T21" fmla="*/ 0 h 21"/>
                <a:gd name="T22" fmla="*/ 12 w 19"/>
                <a:gd name="T23" fmla="*/ 9 h 21"/>
                <a:gd name="T24" fmla="*/ 19 w 19"/>
                <a:gd name="T25" fmla="*/ 21 h 21"/>
                <a:gd name="T26" fmla="*/ 14 w 19"/>
                <a:gd name="T2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1">
                  <a:moveTo>
                    <a:pt x="14" y="21"/>
                  </a:moveTo>
                  <a:lnTo>
                    <a:pt x="9" y="14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7" y="9"/>
                  </a:lnTo>
                  <a:lnTo>
                    <a:pt x="2" y="0"/>
                  </a:lnTo>
                  <a:lnTo>
                    <a:pt x="7" y="0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2" y="9"/>
                  </a:lnTo>
                  <a:lnTo>
                    <a:pt x="19" y="21"/>
                  </a:lnTo>
                  <a:lnTo>
                    <a:pt x="14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696"/>
            <p:cNvSpPr/>
            <p:nvPr/>
          </p:nvSpPr>
          <p:spPr bwMode="auto">
            <a:xfrm>
              <a:off x="10525815" y="4705410"/>
              <a:ext cx="89905" cy="32021"/>
            </a:xfrm>
            <a:custGeom>
              <a:avLst/>
              <a:gdLst>
                <a:gd name="T0" fmla="*/ 26 w 73"/>
                <a:gd name="T1" fmla="*/ 11 h 26"/>
                <a:gd name="T2" fmla="*/ 73 w 73"/>
                <a:gd name="T3" fmla="*/ 11 h 26"/>
                <a:gd name="T4" fmla="*/ 73 w 73"/>
                <a:gd name="T5" fmla="*/ 14 h 26"/>
                <a:gd name="T6" fmla="*/ 26 w 73"/>
                <a:gd name="T7" fmla="*/ 14 h 26"/>
                <a:gd name="T8" fmla="*/ 26 w 73"/>
                <a:gd name="T9" fmla="*/ 26 h 26"/>
                <a:gd name="T10" fmla="*/ 0 w 73"/>
                <a:gd name="T11" fmla="*/ 11 h 26"/>
                <a:gd name="T12" fmla="*/ 26 w 73"/>
                <a:gd name="T13" fmla="*/ 0 h 26"/>
                <a:gd name="T14" fmla="*/ 26 w 73"/>
                <a:gd name="T1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26" y="11"/>
                  </a:moveTo>
                  <a:lnTo>
                    <a:pt x="73" y="11"/>
                  </a:lnTo>
                  <a:lnTo>
                    <a:pt x="73" y="14"/>
                  </a:lnTo>
                  <a:lnTo>
                    <a:pt x="26" y="14"/>
                  </a:lnTo>
                  <a:lnTo>
                    <a:pt x="26" y="26"/>
                  </a:lnTo>
                  <a:lnTo>
                    <a:pt x="0" y="11"/>
                  </a:lnTo>
                  <a:lnTo>
                    <a:pt x="26" y="0"/>
                  </a:lnTo>
                  <a:lnTo>
                    <a:pt x="26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697"/>
            <p:cNvSpPr>
              <a:spLocks noEditPoints="1"/>
            </p:cNvSpPr>
            <p:nvPr/>
          </p:nvSpPr>
          <p:spPr bwMode="auto">
            <a:xfrm>
              <a:off x="10555372" y="4524368"/>
              <a:ext cx="168726" cy="145326"/>
            </a:xfrm>
            <a:custGeom>
              <a:avLst/>
              <a:gdLst>
                <a:gd name="T0" fmla="*/ 85 w 137"/>
                <a:gd name="T1" fmla="*/ 118 h 118"/>
                <a:gd name="T2" fmla="*/ 49 w 137"/>
                <a:gd name="T3" fmla="*/ 118 h 118"/>
                <a:gd name="T4" fmla="*/ 0 w 137"/>
                <a:gd name="T5" fmla="*/ 118 h 118"/>
                <a:gd name="T6" fmla="*/ 0 w 137"/>
                <a:gd name="T7" fmla="*/ 69 h 118"/>
                <a:gd name="T8" fmla="*/ 68 w 137"/>
                <a:gd name="T9" fmla="*/ 0 h 118"/>
                <a:gd name="T10" fmla="*/ 137 w 137"/>
                <a:gd name="T11" fmla="*/ 69 h 118"/>
                <a:gd name="T12" fmla="*/ 137 w 137"/>
                <a:gd name="T13" fmla="*/ 118 h 118"/>
                <a:gd name="T14" fmla="*/ 85 w 137"/>
                <a:gd name="T15" fmla="*/ 118 h 118"/>
                <a:gd name="T16" fmla="*/ 94 w 137"/>
                <a:gd name="T17" fmla="*/ 104 h 118"/>
                <a:gd name="T18" fmla="*/ 94 w 137"/>
                <a:gd name="T19" fmla="*/ 59 h 118"/>
                <a:gd name="T20" fmla="*/ 45 w 137"/>
                <a:gd name="T21" fmla="*/ 59 h 118"/>
                <a:gd name="T22" fmla="*/ 45 w 137"/>
                <a:gd name="T23" fmla="*/ 104 h 118"/>
                <a:gd name="T24" fmla="*/ 94 w 137"/>
                <a:gd name="T25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18">
                  <a:moveTo>
                    <a:pt x="85" y="118"/>
                  </a:moveTo>
                  <a:lnTo>
                    <a:pt x="49" y="118"/>
                  </a:lnTo>
                  <a:lnTo>
                    <a:pt x="0" y="118"/>
                  </a:lnTo>
                  <a:lnTo>
                    <a:pt x="0" y="69"/>
                  </a:lnTo>
                  <a:lnTo>
                    <a:pt x="68" y="0"/>
                  </a:lnTo>
                  <a:lnTo>
                    <a:pt x="137" y="69"/>
                  </a:lnTo>
                  <a:lnTo>
                    <a:pt x="137" y="118"/>
                  </a:lnTo>
                  <a:lnTo>
                    <a:pt x="85" y="118"/>
                  </a:lnTo>
                  <a:close/>
                  <a:moveTo>
                    <a:pt x="94" y="104"/>
                  </a:moveTo>
                  <a:lnTo>
                    <a:pt x="94" y="59"/>
                  </a:lnTo>
                  <a:lnTo>
                    <a:pt x="45" y="59"/>
                  </a:lnTo>
                  <a:lnTo>
                    <a:pt x="45" y="104"/>
                  </a:lnTo>
                  <a:lnTo>
                    <a:pt x="94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10444531" y="3219123"/>
            <a:ext cx="703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763203" y="393826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614906" y="162458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390463" y="393826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111629" y="162458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990704" y="393826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9691271" y="1624587"/>
            <a:ext cx="195609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1" grpId="0"/>
      <p:bldP spid="17" grpId="0" animBg="1"/>
      <p:bldP spid="21" grpId="0" animBg="1"/>
      <p:bldP spid="20" grpId="0"/>
      <p:bldP spid="25" grpId="0" animBg="1"/>
      <p:bldP spid="29" grpId="0" animBg="1"/>
      <p:bldP spid="28" grpId="0"/>
      <p:bldP spid="38" grpId="0" animBg="1"/>
      <p:bldP spid="42" grpId="0" animBg="1"/>
      <p:bldP spid="41" grpId="0"/>
      <p:bldP spid="50" grpId="0" animBg="1"/>
      <p:bldP spid="53" grpId="0" animBg="1"/>
      <p:bldP spid="49" grpId="0"/>
      <p:bldP spid="60" grpId="0" animBg="1"/>
      <p:bldP spid="64" grpId="0" animBg="1"/>
      <p:bldP spid="63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1915885" y="1959428"/>
            <a:ext cx="870857" cy="870857"/>
          </a:xfrm>
          <a:prstGeom prst="roundRect">
            <a:avLst/>
          </a:prstGeom>
          <a:noFill/>
          <a:ln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7235371" y="1959428"/>
            <a:ext cx="870857" cy="870857"/>
          </a:xfrm>
          <a:prstGeom prst="roundRect">
            <a:avLst/>
          </a:prstGeom>
          <a:noFill/>
          <a:ln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7235371" y="4366683"/>
            <a:ext cx="870857" cy="870857"/>
          </a:xfrm>
          <a:prstGeom prst="roundRect">
            <a:avLst/>
          </a:prstGeom>
          <a:noFill/>
          <a:ln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915885" y="4366682"/>
            <a:ext cx="870857" cy="870857"/>
          </a:xfrm>
          <a:prstGeom prst="roundRect">
            <a:avLst/>
          </a:prstGeom>
          <a:noFill/>
          <a:ln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26"/>
          <p:cNvSpPr/>
          <p:nvPr/>
        </p:nvSpPr>
        <p:spPr bwMode="auto">
          <a:xfrm>
            <a:off x="7489371" y="2187186"/>
            <a:ext cx="375181" cy="389099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4080E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2" name="Freeform 53"/>
          <p:cNvSpPr/>
          <p:nvPr/>
        </p:nvSpPr>
        <p:spPr bwMode="auto">
          <a:xfrm>
            <a:off x="7485310" y="4641189"/>
            <a:ext cx="370978" cy="321842"/>
          </a:xfrm>
          <a:custGeom>
            <a:avLst/>
            <a:gdLst/>
            <a:ahLst/>
            <a:cxnLst>
              <a:cxn ang="0">
                <a:pos x="302" y="59"/>
              </a:cxn>
              <a:cxn ang="0">
                <a:pos x="296" y="83"/>
              </a:cxn>
              <a:cxn ang="0">
                <a:pos x="285" y="113"/>
              </a:cxn>
              <a:cxn ang="0">
                <a:pos x="241" y="181"/>
              </a:cxn>
              <a:cxn ang="0">
                <a:pos x="224" y="200"/>
              </a:cxn>
              <a:cxn ang="0">
                <a:pos x="196" y="229"/>
              </a:cxn>
              <a:cxn ang="0">
                <a:pos x="170" y="250"/>
              </a:cxn>
              <a:cxn ang="0">
                <a:pos x="146" y="259"/>
              </a:cxn>
              <a:cxn ang="0">
                <a:pos x="135" y="261"/>
              </a:cxn>
              <a:cxn ang="0">
                <a:pos x="124" y="257"/>
              </a:cxn>
              <a:cxn ang="0">
                <a:pos x="111" y="248"/>
              </a:cxn>
              <a:cxn ang="0">
                <a:pos x="91" y="211"/>
              </a:cxn>
              <a:cxn ang="0">
                <a:pos x="67" y="122"/>
              </a:cxn>
              <a:cxn ang="0">
                <a:pos x="61" y="101"/>
              </a:cxn>
              <a:cxn ang="0">
                <a:pos x="46" y="77"/>
              </a:cxn>
              <a:cxn ang="0">
                <a:pos x="39" y="74"/>
              </a:cxn>
              <a:cxn ang="0">
                <a:pos x="30" y="77"/>
              </a:cxn>
              <a:cxn ang="0">
                <a:pos x="0" y="70"/>
              </a:cxn>
              <a:cxn ang="0">
                <a:pos x="45" y="31"/>
              </a:cxn>
              <a:cxn ang="0">
                <a:pos x="58" y="18"/>
              </a:cxn>
              <a:cxn ang="0">
                <a:pos x="80" y="5"/>
              </a:cxn>
              <a:cxn ang="0">
                <a:pos x="89" y="3"/>
              </a:cxn>
              <a:cxn ang="0">
                <a:pos x="106" y="5"/>
              </a:cxn>
              <a:cxn ang="0">
                <a:pos x="117" y="14"/>
              </a:cxn>
              <a:cxn ang="0">
                <a:pos x="126" y="29"/>
              </a:cxn>
              <a:cxn ang="0">
                <a:pos x="132" y="51"/>
              </a:cxn>
              <a:cxn ang="0">
                <a:pos x="145" y="120"/>
              </a:cxn>
              <a:cxn ang="0">
                <a:pos x="150" y="140"/>
              </a:cxn>
              <a:cxn ang="0">
                <a:pos x="161" y="164"/>
              </a:cxn>
              <a:cxn ang="0">
                <a:pos x="167" y="166"/>
              </a:cxn>
              <a:cxn ang="0">
                <a:pos x="172" y="164"/>
              </a:cxn>
              <a:cxn ang="0">
                <a:pos x="187" y="150"/>
              </a:cxn>
              <a:cxn ang="0">
                <a:pos x="195" y="137"/>
              </a:cxn>
              <a:cxn ang="0">
                <a:pos x="213" y="100"/>
              </a:cxn>
              <a:cxn ang="0">
                <a:pos x="215" y="90"/>
              </a:cxn>
              <a:cxn ang="0">
                <a:pos x="211" y="72"/>
              </a:cxn>
              <a:cxn ang="0">
                <a:pos x="206" y="66"/>
              </a:cxn>
              <a:cxn ang="0">
                <a:pos x="195" y="64"/>
              </a:cxn>
              <a:cxn ang="0">
                <a:pos x="172" y="70"/>
              </a:cxn>
              <a:cxn ang="0">
                <a:pos x="180" y="53"/>
              </a:cxn>
              <a:cxn ang="0">
                <a:pos x="195" y="26"/>
              </a:cxn>
              <a:cxn ang="0">
                <a:pos x="217" y="9"/>
              </a:cxn>
              <a:cxn ang="0">
                <a:pos x="243" y="0"/>
              </a:cxn>
              <a:cxn ang="0">
                <a:pos x="257" y="0"/>
              </a:cxn>
              <a:cxn ang="0">
                <a:pos x="278" y="3"/>
              </a:cxn>
              <a:cxn ang="0">
                <a:pos x="293" y="14"/>
              </a:cxn>
              <a:cxn ang="0">
                <a:pos x="300" y="35"/>
              </a:cxn>
              <a:cxn ang="0">
                <a:pos x="302" y="59"/>
              </a:cxn>
            </a:cxnLst>
            <a:rect l="0" t="0" r="r" b="b"/>
            <a:pathLst>
              <a:path w="302" h="261">
                <a:moveTo>
                  <a:pt x="302" y="59"/>
                </a:moveTo>
                <a:lnTo>
                  <a:pt x="302" y="59"/>
                </a:lnTo>
                <a:lnTo>
                  <a:pt x="300" y="72"/>
                </a:lnTo>
                <a:lnTo>
                  <a:pt x="296" y="83"/>
                </a:lnTo>
                <a:lnTo>
                  <a:pt x="293" y="98"/>
                </a:lnTo>
                <a:lnTo>
                  <a:pt x="285" y="113"/>
                </a:lnTo>
                <a:lnTo>
                  <a:pt x="267" y="144"/>
                </a:lnTo>
                <a:lnTo>
                  <a:pt x="241" y="181"/>
                </a:lnTo>
                <a:lnTo>
                  <a:pt x="241" y="181"/>
                </a:lnTo>
                <a:lnTo>
                  <a:pt x="224" y="200"/>
                </a:lnTo>
                <a:lnTo>
                  <a:pt x="211" y="214"/>
                </a:lnTo>
                <a:lnTo>
                  <a:pt x="196" y="229"/>
                </a:lnTo>
                <a:lnTo>
                  <a:pt x="183" y="240"/>
                </a:lnTo>
                <a:lnTo>
                  <a:pt x="170" y="250"/>
                </a:lnTo>
                <a:lnTo>
                  <a:pt x="159" y="255"/>
                </a:lnTo>
                <a:lnTo>
                  <a:pt x="146" y="259"/>
                </a:lnTo>
                <a:lnTo>
                  <a:pt x="135" y="261"/>
                </a:lnTo>
                <a:lnTo>
                  <a:pt x="135" y="261"/>
                </a:lnTo>
                <a:lnTo>
                  <a:pt x="130" y="259"/>
                </a:lnTo>
                <a:lnTo>
                  <a:pt x="124" y="257"/>
                </a:lnTo>
                <a:lnTo>
                  <a:pt x="117" y="253"/>
                </a:lnTo>
                <a:lnTo>
                  <a:pt x="111" y="248"/>
                </a:lnTo>
                <a:lnTo>
                  <a:pt x="102" y="233"/>
                </a:lnTo>
                <a:lnTo>
                  <a:pt x="91" y="211"/>
                </a:lnTo>
                <a:lnTo>
                  <a:pt x="91" y="211"/>
                </a:lnTo>
                <a:lnTo>
                  <a:pt x="67" y="122"/>
                </a:lnTo>
                <a:lnTo>
                  <a:pt x="67" y="122"/>
                </a:lnTo>
                <a:lnTo>
                  <a:pt x="61" y="101"/>
                </a:lnTo>
                <a:lnTo>
                  <a:pt x="54" y="87"/>
                </a:lnTo>
                <a:lnTo>
                  <a:pt x="46" y="77"/>
                </a:lnTo>
                <a:lnTo>
                  <a:pt x="43" y="74"/>
                </a:lnTo>
                <a:lnTo>
                  <a:pt x="39" y="74"/>
                </a:lnTo>
                <a:lnTo>
                  <a:pt x="39" y="74"/>
                </a:lnTo>
                <a:lnTo>
                  <a:pt x="30" y="77"/>
                </a:lnTo>
                <a:lnTo>
                  <a:pt x="15" y="89"/>
                </a:lnTo>
                <a:lnTo>
                  <a:pt x="0" y="70"/>
                </a:lnTo>
                <a:lnTo>
                  <a:pt x="0" y="70"/>
                </a:lnTo>
                <a:lnTo>
                  <a:pt x="45" y="31"/>
                </a:lnTo>
                <a:lnTo>
                  <a:pt x="45" y="31"/>
                </a:lnTo>
                <a:lnTo>
                  <a:pt x="58" y="18"/>
                </a:lnTo>
                <a:lnTo>
                  <a:pt x="70" y="11"/>
                </a:lnTo>
                <a:lnTo>
                  <a:pt x="80" y="5"/>
                </a:lnTo>
                <a:lnTo>
                  <a:pt x="89" y="3"/>
                </a:lnTo>
                <a:lnTo>
                  <a:pt x="89" y="3"/>
                </a:lnTo>
                <a:lnTo>
                  <a:pt x="98" y="3"/>
                </a:lnTo>
                <a:lnTo>
                  <a:pt x="106" y="5"/>
                </a:lnTo>
                <a:lnTo>
                  <a:pt x="111" y="9"/>
                </a:lnTo>
                <a:lnTo>
                  <a:pt x="117" y="14"/>
                </a:lnTo>
                <a:lnTo>
                  <a:pt x="122" y="20"/>
                </a:lnTo>
                <a:lnTo>
                  <a:pt x="126" y="29"/>
                </a:lnTo>
                <a:lnTo>
                  <a:pt x="130" y="39"/>
                </a:lnTo>
                <a:lnTo>
                  <a:pt x="132" y="51"/>
                </a:lnTo>
                <a:lnTo>
                  <a:pt x="132" y="51"/>
                </a:lnTo>
                <a:lnTo>
                  <a:pt x="145" y="120"/>
                </a:lnTo>
                <a:lnTo>
                  <a:pt x="145" y="120"/>
                </a:lnTo>
                <a:lnTo>
                  <a:pt x="150" y="140"/>
                </a:lnTo>
                <a:lnTo>
                  <a:pt x="156" y="155"/>
                </a:lnTo>
                <a:lnTo>
                  <a:pt x="161" y="164"/>
                </a:lnTo>
                <a:lnTo>
                  <a:pt x="163" y="166"/>
                </a:lnTo>
                <a:lnTo>
                  <a:pt x="167" y="166"/>
                </a:lnTo>
                <a:lnTo>
                  <a:pt x="167" y="166"/>
                </a:lnTo>
                <a:lnTo>
                  <a:pt x="172" y="164"/>
                </a:lnTo>
                <a:lnTo>
                  <a:pt x="178" y="159"/>
                </a:lnTo>
                <a:lnTo>
                  <a:pt x="187" y="150"/>
                </a:lnTo>
                <a:lnTo>
                  <a:pt x="195" y="137"/>
                </a:lnTo>
                <a:lnTo>
                  <a:pt x="195" y="137"/>
                </a:lnTo>
                <a:lnTo>
                  <a:pt x="209" y="111"/>
                </a:lnTo>
                <a:lnTo>
                  <a:pt x="213" y="100"/>
                </a:lnTo>
                <a:lnTo>
                  <a:pt x="215" y="90"/>
                </a:lnTo>
                <a:lnTo>
                  <a:pt x="215" y="90"/>
                </a:lnTo>
                <a:lnTo>
                  <a:pt x="215" y="79"/>
                </a:lnTo>
                <a:lnTo>
                  <a:pt x="211" y="72"/>
                </a:lnTo>
                <a:lnTo>
                  <a:pt x="209" y="68"/>
                </a:lnTo>
                <a:lnTo>
                  <a:pt x="206" y="66"/>
                </a:lnTo>
                <a:lnTo>
                  <a:pt x="195" y="64"/>
                </a:lnTo>
                <a:lnTo>
                  <a:pt x="195" y="64"/>
                </a:lnTo>
                <a:lnTo>
                  <a:pt x="183" y="66"/>
                </a:lnTo>
                <a:lnTo>
                  <a:pt x="172" y="70"/>
                </a:lnTo>
                <a:lnTo>
                  <a:pt x="172" y="70"/>
                </a:lnTo>
                <a:lnTo>
                  <a:pt x="180" y="53"/>
                </a:lnTo>
                <a:lnTo>
                  <a:pt x="187" y="39"/>
                </a:lnTo>
                <a:lnTo>
                  <a:pt x="195" y="26"/>
                </a:lnTo>
                <a:lnTo>
                  <a:pt x="206" y="16"/>
                </a:lnTo>
                <a:lnTo>
                  <a:pt x="217" y="9"/>
                </a:lnTo>
                <a:lnTo>
                  <a:pt x="230" y="3"/>
                </a:lnTo>
                <a:lnTo>
                  <a:pt x="243" y="0"/>
                </a:lnTo>
                <a:lnTo>
                  <a:pt x="257" y="0"/>
                </a:lnTo>
                <a:lnTo>
                  <a:pt x="257" y="0"/>
                </a:lnTo>
                <a:lnTo>
                  <a:pt x="269" y="2"/>
                </a:lnTo>
                <a:lnTo>
                  <a:pt x="278" y="3"/>
                </a:lnTo>
                <a:lnTo>
                  <a:pt x="285" y="9"/>
                </a:lnTo>
                <a:lnTo>
                  <a:pt x="293" y="14"/>
                </a:lnTo>
                <a:lnTo>
                  <a:pt x="296" y="24"/>
                </a:lnTo>
                <a:lnTo>
                  <a:pt x="300" y="35"/>
                </a:lnTo>
                <a:lnTo>
                  <a:pt x="302" y="46"/>
                </a:lnTo>
                <a:lnTo>
                  <a:pt x="302" y="59"/>
                </a:lnTo>
              </a:path>
            </a:pathLst>
          </a:custGeom>
          <a:solidFill>
            <a:srgbClr val="4080E9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13" name="Group 252"/>
          <p:cNvGrpSpPr/>
          <p:nvPr/>
        </p:nvGrpSpPr>
        <p:grpSpPr>
          <a:xfrm>
            <a:off x="2153025" y="4709979"/>
            <a:ext cx="388175" cy="253052"/>
            <a:chOff x="4092414" y="3246357"/>
            <a:chExt cx="339633" cy="221407"/>
          </a:xfrm>
          <a:solidFill>
            <a:srgbClr val="4080E9"/>
          </a:solidFill>
        </p:grpSpPr>
        <p:sp>
          <p:nvSpPr>
            <p:cNvPr id="14" name="Freeform 28"/>
            <p:cNvSpPr>
              <a:spLocks noEditPoints="1"/>
            </p:cNvSpPr>
            <p:nvPr/>
          </p:nvSpPr>
          <p:spPr bwMode="auto">
            <a:xfrm>
              <a:off x="4092414" y="3246357"/>
              <a:ext cx="339633" cy="221407"/>
            </a:xfrm>
            <a:custGeom>
              <a:avLst/>
              <a:gdLst/>
              <a:ahLst/>
              <a:cxnLst>
                <a:cxn ang="0">
                  <a:pos x="247" y="4"/>
                </a:cxn>
                <a:cxn ang="0">
                  <a:pos x="156" y="0"/>
                </a:cxn>
                <a:cxn ang="0">
                  <a:pos x="43" y="8"/>
                </a:cxn>
                <a:cxn ang="0">
                  <a:pos x="23" y="13"/>
                </a:cxn>
                <a:cxn ang="0">
                  <a:pos x="4" y="32"/>
                </a:cxn>
                <a:cxn ang="0">
                  <a:pos x="0" y="74"/>
                </a:cxn>
                <a:cxn ang="0">
                  <a:pos x="0" y="121"/>
                </a:cxn>
                <a:cxn ang="0">
                  <a:pos x="6" y="149"/>
                </a:cxn>
                <a:cxn ang="0">
                  <a:pos x="26" y="163"/>
                </a:cxn>
                <a:cxn ang="0">
                  <a:pos x="45" y="167"/>
                </a:cxn>
                <a:cxn ang="0">
                  <a:pos x="82" y="171"/>
                </a:cxn>
                <a:cxn ang="0">
                  <a:pos x="161" y="173"/>
                </a:cxn>
                <a:cxn ang="0">
                  <a:pos x="274" y="167"/>
                </a:cxn>
                <a:cxn ang="0">
                  <a:pos x="295" y="160"/>
                </a:cxn>
                <a:cxn ang="0">
                  <a:pos x="313" y="141"/>
                </a:cxn>
                <a:cxn ang="0">
                  <a:pos x="317" y="80"/>
                </a:cxn>
                <a:cxn ang="0">
                  <a:pos x="317" y="52"/>
                </a:cxn>
                <a:cxn ang="0">
                  <a:pos x="310" y="24"/>
                </a:cxn>
                <a:cxn ang="0">
                  <a:pos x="291" y="10"/>
                </a:cxn>
                <a:cxn ang="0">
                  <a:pos x="91" y="134"/>
                </a:cxn>
                <a:cxn ang="0">
                  <a:pos x="43" y="39"/>
                </a:cxn>
                <a:cxn ang="0">
                  <a:pos x="104" y="39"/>
                </a:cxn>
                <a:cxn ang="0">
                  <a:pos x="91" y="134"/>
                </a:cxn>
                <a:cxn ang="0">
                  <a:pos x="136" y="132"/>
                </a:cxn>
                <a:cxn ang="0">
                  <a:pos x="119" y="124"/>
                </a:cxn>
                <a:cxn ang="0">
                  <a:pos x="111" y="108"/>
                </a:cxn>
                <a:cxn ang="0">
                  <a:pos x="111" y="93"/>
                </a:cxn>
                <a:cxn ang="0">
                  <a:pos x="119" y="76"/>
                </a:cxn>
                <a:cxn ang="0">
                  <a:pos x="136" y="69"/>
                </a:cxn>
                <a:cxn ang="0">
                  <a:pos x="150" y="69"/>
                </a:cxn>
                <a:cxn ang="0">
                  <a:pos x="167" y="76"/>
                </a:cxn>
                <a:cxn ang="0">
                  <a:pos x="174" y="93"/>
                </a:cxn>
                <a:cxn ang="0">
                  <a:pos x="174" y="108"/>
                </a:cxn>
                <a:cxn ang="0">
                  <a:pos x="167" y="124"/>
                </a:cxn>
                <a:cxn ang="0">
                  <a:pos x="150" y="132"/>
                </a:cxn>
                <a:cxn ang="0">
                  <a:pos x="237" y="128"/>
                </a:cxn>
                <a:cxn ang="0">
                  <a:pos x="236" y="132"/>
                </a:cxn>
                <a:cxn ang="0">
                  <a:pos x="204" y="134"/>
                </a:cxn>
                <a:cxn ang="0">
                  <a:pos x="189" y="128"/>
                </a:cxn>
                <a:cxn ang="0">
                  <a:pos x="184" y="69"/>
                </a:cxn>
                <a:cxn ang="0">
                  <a:pos x="198" y="108"/>
                </a:cxn>
                <a:cxn ang="0">
                  <a:pos x="204" y="119"/>
                </a:cxn>
                <a:cxn ang="0">
                  <a:pos x="223" y="69"/>
                </a:cxn>
                <a:cxn ang="0">
                  <a:pos x="282" y="84"/>
                </a:cxn>
                <a:cxn ang="0">
                  <a:pos x="269" y="84"/>
                </a:cxn>
                <a:cxn ang="0">
                  <a:pos x="260" y="89"/>
                </a:cxn>
                <a:cxn ang="0">
                  <a:pos x="260" y="134"/>
                </a:cxn>
                <a:cxn ang="0">
                  <a:pos x="243" y="91"/>
                </a:cxn>
                <a:cxn ang="0">
                  <a:pos x="248" y="76"/>
                </a:cxn>
                <a:cxn ang="0">
                  <a:pos x="265" y="69"/>
                </a:cxn>
                <a:cxn ang="0">
                  <a:pos x="282" y="69"/>
                </a:cxn>
                <a:cxn ang="0">
                  <a:pos x="282" y="69"/>
                </a:cxn>
                <a:cxn ang="0">
                  <a:pos x="282" y="84"/>
                </a:cxn>
              </a:cxnLst>
              <a:rect l="0" t="0" r="r" b="b"/>
              <a:pathLst>
                <a:path w="317" h="206">
                  <a:moveTo>
                    <a:pt x="282" y="8"/>
                  </a:moveTo>
                  <a:lnTo>
                    <a:pt x="282" y="8"/>
                  </a:lnTo>
                  <a:lnTo>
                    <a:pt x="247" y="4"/>
                  </a:lnTo>
                  <a:lnTo>
                    <a:pt x="208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08" y="2"/>
                  </a:lnTo>
                  <a:lnTo>
                    <a:pt x="73" y="4"/>
                  </a:lnTo>
                  <a:lnTo>
                    <a:pt x="43" y="8"/>
                  </a:lnTo>
                  <a:lnTo>
                    <a:pt x="43" y="8"/>
                  </a:lnTo>
                  <a:lnTo>
                    <a:pt x="32" y="10"/>
                  </a:lnTo>
                  <a:lnTo>
                    <a:pt x="23" y="13"/>
                  </a:lnTo>
                  <a:lnTo>
                    <a:pt x="13" y="19"/>
                  </a:lnTo>
                  <a:lnTo>
                    <a:pt x="8" y="24"/>
                  </a:lnTo>
                  <a:lnTo>
                    <a:pt x="4" y="32"/>
                  </a:lnTo>
                  <a:lnTo>
                    <a:pt x="2" y="39"/>
                  </a:lnTo>
                  <a:lnTo>
                    <a:pt x="0" y="52"/>
                  </a:lnTo>
                  <a:lnTo>
                    <a:pt x="0" y="74"/>
                  </a:lnTo>
                  <a:lnTo>
                    <a:pt x="0" y="80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2" y="134"/>
                  </a:lnTo>
                  <a:lnTo>
                    <a:pt x="4" y="141"/>
                  </a:lnTo>
                  <a:lnTo>
                    <a:pt x="6" y="149"/>
                  </a:lnTo>
                  <a:lnTo>
                    <a:pt x="11" y="154"/>
                  </a:lnTo>
                  <a:lnTo>
                    <a:pt x="17" y="160"/>
                  </a:lnTo>
                  <a:lnTo>
                    <a:pt x="26" y="163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45" y="167"/>
                  </a:lnTo>
                  <a:lnTo>
                    <a:pt x="45" y="206"/>
                  </a:lnTo>
                  <a:lnTo>
                    <a:pt x="82" y="171"/>
                  </a:lnTo>
                  <a:lnTo>
                    <a:pt x="82" y="171"/>
                  </a:lnTo>
                  <a:lnTo>
                    <a:pt x="117" y="171"/>
                  </a:lnTo>
                  <a:lnTo>
                    <a:pt x="161" y="173"/>
                  </a:lnTo>
                  <a:lnTo>
                    <a:pt x="161" y="173"/>
                  </a:lnTo>
                  <a:lnTo>
                    <a:pt x="210" y="171"/>
                  </a:lnTo>
                  <a:lnTo>
                    <a:pt x="245" y="169"/>
                  </a:lnTo>
                  <a:lnTo>
                    <a:pt x="274" y="167"/>
                  </a:lnTo>
                  <a:lnTo>
                    <a:pt x="274" y="167"/>
                  </a:lnTo>
                  <a:lnTo>
                    <a:pt x="285" y="163"/>
                  </a:lnTo>
                  <a:lnTo>
                    <a:pt x="295" y="160"/>
                  </a:lnTo>
                  <a:lnTo>
                    <a:pt x="302" y="154"/>
                  </a:lnTo>
                  <a:lnTo>
                    <a:pt x="308" y="149"/>
                  </a:lnTo>
                  <a:lnTo>
                    <a:pt x="313" y="141"/>
                  </a:lnTo>
                  <a:lnTo>
                    <a:pt x="315" y="134"/>
                  </a:lnTo>
                  <a:lnTo>
                    <a:pt x="317" y="121"/>
                  </a:lnTo>
                  <a:lnTo>
                    <a:pt x="317" y="80"/>
                  </a:lnTo>
                  <a:lnTo>
                    <a:pt x="317" y="74"/>
                  </a:lnTo>
                  <a:lnTo>
                    <a:pt x="317" y="52"/>
                  </a:lnTo>
                  <a:lnTo>
                    <a:pt x="317" y="52"/>
                  </a:lnTo>
                  <a:lnTo>
                    <a:pt x="315" y="39"/>
                  </a:lnTo>
                  <a:lnTo>
                    <a:pt x="313" y="32"/>
                  </a:lnTo>
                  <a:lnTo>
                    <a:pt x="310" y="24"/>
                  </a:lnTo>
                  <a:lnTo>
                    <a:pt x="306" y="19"/>
                  </a:lnTo>
                  <a:lnTo>
                    <a:pt x="298" y="13"/>
                  </a:lnTo>
                  <a:lnTo>
                    <a:pt x="291" y="10"/>
                  </a:lnTo>
                  <a:lnTo>
                    <a:pt x="282" y="8"/>
                  </a:lnTo>
                  <a:lnTo>
                    <a:pt x="282" y="8"/>
                  </a:lnTo>
                  <a:close/>
                  <a:moveTo>
                    <a:pt x="91" y="134"/>
                  </a:moveTo>
                  <a:lnTo>
                    <a:pt x="76" y="134"/>
                  </a:lnTo>
                  <a:lnTo>
                    <a:pt x="76" y="87"/>
                  </a:lnTo>
                  <a:lnTo>
                    <a:pt x="43" y="39"/>
                  </a:lnTo>
                  <a:lnTo>
                    <a:pt x="61" y="39"/>
                  </a:lnTo>
                  <a:lnTo>
                    <a:pt x="84" y="71"/>
                  </a:lnTo>
                  <a:lnTo>
                    <a:pt x="104" y="39"/>
                  </a:lnTo>
                  <a:lnTo>
                    <a:pt x="121" y="39"/>
                  </a:lnTo>
                  <a:lnTo>
                    <a:pt x="91" y="87"/>
                  </a:lnTo>
                  <a:lnTo>
                    <a:pt x="91" y="134"/>
                  </a:lnTo>
                  <a:close/>
                  <a:moveTo>
                    <a:pt x="143" y="134"/>
                  </a:moveTo>
                  <a:lnTo>
                    <a:pt x="143" y="134"/>
                  </a:lnTo>
                  <a:lnTo>
                    <a:pt x="136" y="132"/>
                  </a:lnTo>
                  <a:lnTo>
                    <a:pt x="130" y="130"/>
                  </a:lnTo>
                  <a:lnTo>
                    <a:pt x="124" y="128"/>
                  </a:lnTo>
                  <a:lnTo>
                    <a:pt x="119" y="124"/>
                  </a:lnTo>
                  <a:lnTo>
                    <a:pt x="115" y="119"/>
                  </a:lnTo>
                  <a:lnTo>
                    <a:pt x="113" y="113"/>
                  </a:lnTo>
                  <a:lnTo>
                    <a:pt x="111" y="108"/>
                  </a:lnTo>
                  <a:lnTo>
                    <a:pt x="110" y="100"/>
                  </a:lnTo>
                  <a:lnTo>
                    <a:pt x="110" y="100"/>
                  </a:lnTo>
                  <a:lnTo>
                    <a:pt x="111" y="93"/>
                  </a:lnTo>
                  <a:lnTo>
                    <a:pt x="113" y="87"/>
                  </a:lnTo>
                  <a:lnTo>
                    <a:pt x="115" y="82"/>
                  </a:lnTo>
                  <a:lnTo>
                    <a:pt x="119" y="76"/>
                  </a:lnTo>
                  <a:lnTo>
                    <a:pt x="124" y="73"/>
                  </a:lnTo>
                  <a:lnTo>
                    <a:pt x="130" y="71"/>
                  </a:lnTo>
                  <a:lnTo>
                    <a:pt x="136" y="69"/>
                  </a:lnTo>
                  <a:lnTo>
                    <a:pt x="143" y="67"/>
                  </a:lnTo>
                  <a:lnTo>
                    <a:pt x="143" y="67"/>
                  </a:lnTo>
                  <a:lnTo>
                    <a:pt x="150" y="69"/>
                  </a:lnTo>
                  <a:lnTo>
                    <a:pt x="156" y="71"/>
                  </a:lnTo>
                  <a:lnTo>
                    <a:pt x="161" y="73"/>
                  </a:lnTo>
                  <a:lnTo>
                    <a:pt x="167" y="76"/>
                  </a:lnTo>
                  <a:lnTo>
                    <a:pt x="171" y="82"/>
                  </a:lnTo>
                  <a:lnTo>
                    <a:pt x="173" y="87"/>
                  </a:lnTo>
                  <a:lnTo>
                    <a:pt x="174" y="93"/>
                  </a:lnTo>
                  <a:lnTo>
                    <a:pt x="176" y="100"/>
                  </a:lnTo>
                  <a:lnTo>
                    <a:pt x="176" y="100"/>
                  </a:lnTo>
                  <a:lnTo>
                    <a:pt x="174" y="108"/>
                  </a:lnTo>
                  <a:lnTo>
                    <a:pt x="173" y="113"/>
                  </a:lnTo>
                  <a:lnTo>
                    <a:pt x="171" y="119"/>
                  </a:lnTo>
                  <a:lnTo>
                    <a:pt x="167" y="124"/>
                  </a:lnTo>
                  <a:lnTo>
                    <a:pt x="161" y="128"/>
                  </a:lnTo>
                  <a:lnTo>
                    <a:pt x="156" y="130"/>
                  </a:lnTo>
                  <a:lnTo>
                    <a:pt x="150" y="132"/>
                  </a:lnTo>
                  <a:lnTo>
                    <a:pt x="143" y="134"/>
                  </a:lnTo>
                  <a:lnTo>
                    <a:pt x="143" y="134"/>
                  </a:lnTo>
                  <a:close/>
                  <a:moveTo>
                    <a:pt x="237" y="128"/>
                  </a:moveTo>
                  <a:lnTo>
                    <a:pt x="237" y="128"/>
                  </a:lnTo>
                  <a:lnTo>
                    <a:pt x="237" y="132"/>
                  </a:lnTo>
                  <a:lnTo>
                    <a:pt x="236" y="132"/>
                  </a:lnTo>
                  <a:lnTo>
                    <a:pt x="234" y="134"/>
                  </a:lnTo>
                  <a:lnTo>
                    <a:pt x="234" y="134"/>
                  </a:lnTo>
                  <a:lnTo>
                    <a:pt x="204" y="134"/>
                  </a:lnTo>
                  <a:lnTo>
                    <a:pt x="204" y="134"/>
                  </a:lnTo>
                  <a:lnTo>
                    <a:pt x="197" y="132"/>
                  </a:lnTo>
                  <a:lnTo>
                    <a:pt x="189" y="128"/>
                  </a:lnTo>
                  <a:lnTo>
                    <a:pt x="186" y="123"/>
                  </a:lnTo>
                  <a:lnTo>
                    <a:pt x="184" y="115"/>
                  </a:lnTo>
                  <a:lnTo>
                    <a:pt x="184" y="69"/>
                  </a:lnTo>
                  <a:lnTo>
                    <a:pt x="198" y="69"/>
                  </a:lnTo>
                  <a:lnTo>
                    <a:pt x="198" y="108"/>
                  </a:lnTo>
                  <a:lnTo>
                    <a:pt x="198" y="108"/>
                  </a:lnTo>
                  <a:lnTo>
                    <a:pt x="198" y="112"/>
                  </a:lnTo>
                  <a:lnTo>
                    <a:pt x="200" y="115"/>
                  </a:lnTo>
                  <a:lnTo>
                    <a:pt x="204" y="119"/>
                  </a:lnTo>
                  <a:lnTo>
                    <a:pt x="210" y="121"/>
                  </a:lnTo>
                  <a:lnTo>
                    <a:pt x="223" y="121"/>
                  </a:lnTo>
                  <a:lnTo>
                    <a:pt x="223" y="69"/>
                  </a:lnTo>
                  <a:lnTo>
                    <a:pt x="237" y="69"/>
                  </a:lnTo>
                  <a:lnTo>
                    <a:pt x="237" y="128"/>
                  </a:lnTo>
                  <a:close/>
                  <a:moveTo>
                    <a:pt x="282" y="84"/>
                  </a:moveTo>
                  <a:lnTo>
                    <a:pt x="282" y="84"/>
                  </a:lnTo>
                  <a:lnTo>
                    <a:pt x="269" y="84"/>
                  </a:lnTo>
                  <a:lnTo>
                    <a:pt x="269" y="84"/>
                  </a:lnTo>
                  <a:lnTo>
                    <a:pt x="265" y="84"/>
                  </a:lnTo>
                  <a:lnTo>
                    <a:pt x="261" y="86"/>
                  </a:lnTo>
                  <a:lnTo>
                    <a:pt x="260" y="89"/>
                  </a:lnTo>
                  <a:lnTo>
                    <a:pt x="260" y="91"/>
                  </a:lnTo>
                  <a:lnTo>
                    <a:pt x="260" y="91"/>
                  </a:lnTo>
                  <a:lnTo>
                    <a:pt x="260" y="134"/>
                  </a:lnTo>
                  <a:lnTo>
                    <a:pt x="243" y="134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87"/>
                  </a:lnTo>
                  <a:lnTo>
                    <a:pt x="245" y="80"/>
                  </a:lnTo>
                  <a:lnTo>
                    <a:pt x="248" y="76"/>
                  </a:lnTo>
                  <a:lnTo>
                    <a:pt x="252" y="73"/>
                  </a:lnTo>
                  <a:lnTo>
                    <a:pt x="258" y="69"/>
                  </a:lnTo>
                  <a:lnTo>
                    <a:pt x="265" y="69"/>
                  </a:lnTo>
                  <a:lnTo>
                    <a:pt x="265" y="69"/>
                  </a:lnTo>
                  <a:lnTo>
                    <a:pt x="282" y="69"/>
                  </a:lnTo>
                  <a:lnTo>
                    <a:pt x="282" y="69"/>
                  </a:lnTo>
                  <a:lnTo>
                    <a:pt x="282" y="69"/>
                  </a:lnTo>
                  <a:lnTo>
                    <a:pt x="282" y="69"/>
                  </a:lnTo>
                  <a:lnTo>
                    <a:pt x="282" y="69"/>
                  </a:lnTo>
                  <a:lnTo>
                    <a:pt x="282" y="69"/>
                  </a:lnTo>
                  <a:lnTo>
                    <a:pt x="282" y="69"/>
                  </a:lnTo>
                  <a:lnTo>
                    <a:pt x="282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" name="Freeform 29"/>
            <p:cNvSpPr/>
            <p:nvPr/>
          </p:nvSpPr>
          <p:spPr bwMode="auto">
            <a:xfrm>
              <a:off x="4225688" y="3334488"/>
              <a:ext cx="38692" cy="3869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0"/>
                </a:cxn>
                <a:cxn ang="0">
                  <a:pos x="12" y="2"/>
                </a:cxn>
                <a:cxn ang="0">
                  <a:pos x="6" y="5"/>
                </a:cxn>
                <a:cxn ang="0">
                  <a:pos x="2" y="11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6" y="31"/>
                </a:cxn>
                <a:cxn ang="0">
                  <a:pos x="12" y="35"/>
                </a:cxn>
                <a:cxn ang="0">
                  <a:pos x="19" y="37"/>
                </a:cxn>
                <a:cxn ang="0">
                  <a:pos x="19" y="37"/>
                </a:cxn>
                <a:cxn ang="0">
                  <a:pos x="26" y="35"/>
                </a:cxn>
                <a:cxn ang="0">
                  <a:pos x="32" y="31"/>
                </a:cxn>
                <a:cxn ang="0">
                  <a:pos x="36" y="26"/>
                </a:cxn>
                <a:cxn ang="0">
                  <a:pos x="37" y="18"/>
                </a:cxn>
                <a:cxn ang="0">
                  <a:pos x="37" y="18"/>
                </a:cxn>
                <a:cxn ang="0">
                  <a:pos x="36" y="11"/>
                </a:cxn>
                <a:cxn ang="0">
                  <a:pos x="32" y="5"/>
                </a:cxn>
                <a:cxn ang="0">
                  <a:pos x="26" y="2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19" y="0"/>
                  </a:lnTo>
                  <a:lnTo>
                    <a:pt x="12" y="2"/>
                  </a:lnTo>
                  <a:lnTo>
                    <a:pt x="6" y="5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26" y="35"/>
                  </a:lnTo>
                  <a:lnTo>
                    <a:pt x="32" y="31"/>
                  </a:lnTo>
                  <a:lnTo>
                    <a:pt x="36" y="26"/>
                  </a:lnTo>
                  <a:lnTo>
                    <a:pt x="37" y="18"/>
                  </a:lnTo>
                  <a:lnTo>
                    <a:pt x="37" y="18"/>
                  </a:lnTo>
                  <a:lnTo>
                    <a:pt x="36" y="11"/>
                  </a:lnTo>
                  <a:lnTo>
                    <a:pt x="32" y="5"/>
                  </a:lnTo>
                  <a:lnTo>
                    <a:pt x="26" y="2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2173907" y="2229875"/>
            <a:ext cx="307101" cy="346410"/>
          </a:xfrm>
          <a:custGeom>
            <a:avLst/>
            <a:gdLst/>
            <a:ahLst/>
            <a:cxnLst>
              <a:cxn ang="0">
                <a:pos x="192" y="0"/>
              </a:cxn>
              <a:cxn ang="0">
                <a:pos x="214" y="13"/>
              </a:cxn>
              <a:cxn ang="0">
                <a:pos x="227" y="35"/>
              </a:cxn>
              <a:cxn ang="0">
                <a:pos x="227" y="53"/>
              </a:cxn>
              <a:cxn ang="0">
                <a:pos x="214" y="77"/>
              </a:cxn>
              <a:cxn ang="0">
                <a:pos x="192" y="88"/>
              </a:cxn>
              <a:cxn ang="0">
                <a:pos x="174" y="88"/>
              </a:cxn>
              <a:cxn ang="0">
                <a:pos x="152" y="77"/>
              </a:cxn>
              <a:cxn ang="0">
                <a:pos x="139" y="53"/>
              </a:cxn>
              <a:cxn ang="0">
                <a:pos x="139" y="35"/>
              </a:cxn>
              <a:cxn ang="0">
                <a:pos x="152" y="13"/>
              </a:cxn>
              <a:cxn ang="0">
                <a:pos x="174" y="0"/>
              </a:cxn>
              <a:cxn ang="0">
                <a:pos x="98" y="13"/>
              </a:cxn>
              <a:cxn ang="0">
                <a:pos x="111" y="14"/>
              </a:cxn>
              <a:cxn ang="0">
                <a:pos x="126" y="27"/>
              </a:cxn>
              <a:cxn ang="0">
                <a:pos x="131" y="46"/>
              </a:cxn>
              <a:cxn ang="0">
                <a:pos x="127" y="59"/>
              </a:cxn>
              <a:cxn ang="0">
                <a:pos x="116" y="74"/>
              </a:cxn>
              <a:cxn ang="0">
                <a:pos x="98" y="79"/>
              </a:cxn>
              <a:cxn ang="0">
                <a:pos x="85" y="77"/>
              </a:cxn>
              <a:cxn ang="0">
                <a:pos x="70" y="64"/>
              </a:cxn>
              <a:cxn ang="0">
                <a:pos x="65" y="46"/>
              </a:cxn>
              <a:cxn ang="0">
                <a:pos x="66" y="33"/>
              </a:cxn>
              <a:cxn ang="0">
                <a:pos x="79" y="18"/>
              </a:cxn>
              <a:cxn ang="0">
                <a:pos x="98" y="13"/>
              </a:cxn>
              <a:cxn ang="0">
                <a:pos x="33" y="22"/>
              </a:cxn>
              <a:cxn ang="0">
                <a:pos x="55" y="37"/>
              </a:cxn>
              <a:cxn ang="0">
                <a:pos x="55" y="55"/>
              </a:cxn>
              <a:cxn ang="0">
                <a:pos x="33" y="70"/>
              </a:cxn>
              <a:cxn ang="0">
                <a:pos x="15" y="63"/>
              </a:cxn>
              <a:cxn ang="0">
                <a:pos x="9" y="46"/>
              </a:cxn>
              <a:cxn ang="0">
                <a:pos x="24" y="24"/>
              </a:cxn>
              <a:cxn ang="0">
                <a:pos x="250" y="281"/>
              </a:cxn>
              <a:cxn ang="0">
                <a:pos x="50" y="222"/>
              </a:cxn>
              <a:cxn ang="0">
                <a:pos x="0" y="107"/>
              </a:cxn>
              <a:cxn ang="0">
                <a:pos x="0" y="100"/>
              </a:cxn>
              <a:cxn ang="0">
                <a:pos x="9" y="83"/>
              </a:cxn>
              <a:cxn ang="0">
                <a:pos x="26" y="74"/>
              </a:cxn>
              <a:cxn ang="0">
                <a:pos x="44" y="75"/>
              </a:cxn>
              <a:cxn ang="0">
                <a:pos x="66" y="98"/>
              </a:cxn>
              <a:cxn ang="0">
                <a:pos x="81" y="88"/>
              </a:cxn>
              <a:cxn ang="0">
                <a:pos x="98" y="85"/>
              </a:cxn>
              <a:cxn ang="0">
                <a:pos x="135" y="103"/>
              </a:cxn>
              <a:cxn ang="0">
                <a:pos x="152" y="107"/>
              </a:cxn>
              <a:cxn ang="0">
                <a:pos x="185" y="98"/>
              </a:cxn>
              <a:cxn ang="0">
                <a:pos x="209" y="103"/>
              </a:cxn>
              <a:cxn ang="0">
                <a:pos x="237" y="125"/>
              </a:cxn>
              <a:cxn ang="0">
                <a:pos x="250" y="161"/>
              </a:cxn>
            </a:cxnLst>
            <a:rect l="0" t="0" r="r" b="b"/>
            <a:pathLst>
              <a:path w="250" h="281">
                <a:moveTo>
                  <a:pt x="183" y="0"/>
                </a:moveTo>
                <a:lnTo>
                  <a:pt x="183" y="0"/>
                </a:lnTo>
                <a:lnTo>
                  <a:pt x="192" y="0"/>
                </a:lnTo>
                <a:lnTo>
                  <a:pt x="202" y="3"/>
                </a:lnTo>
                <a:lnTo>
                  <a:pt x="209" y="7"/>
                </a:lnTo>
                <a:lnTo>
                  <a:pt x="214" y="13"/>
                </a:lnTo>
                <a:lnTo>
                  <a:pt x="220" y="20"/>
                </a:lnTo>
                <a:lnTo>
                  <a:pt x="226" y="27"/>
                </a:lnTo>
                <a:lnTo>
                  <a:pt x="227" y="35"/>
                </a:lnTo>
                <a:lnTo>
                  <a:pt x="229" y="44"/>
                </a:lnTo>
                <a:lnTo>
                  <a:pt x="229" y="44"/>
                </a:lnTo>
                <a:lnTo>
                  <a:pt x="227" y="53"/>
                </a:lnTo>
                <a:lnTo>
                  <a:pt x="226" y="63"/>
                </a:lnTo>
                <a:lnTo>
                  <a:pt x="220" y="70"/>
                </a:lnTo>
                <a:lnTo>
                  <a:pt x="214" y="77"/>
                </a:lnTo>
                <a:lnTo>
                  <a:pt x="209" y="83"/>
                </a:lnTo>
                <a:lnTo>
                  <a:pt x="202" y="87"/>
                </a:lnTo>
                <a:lnTo>
                  <a:pt x="192" y="88"/>
                </a:lnTo>
                <a:lnTo>
                  <a:pt x="183" y="90"/>
                </a:lnTo>
                <a:lnTo>
                  <a:pt x="183" y="90"/>
                </a:lnTo>
                <a:lnTo>
                  <a:pt x="174" y="88"/>
                </a:lnTo>
                <a:lnTo>
                  <a:pt x="166" y="87"/>
                </a:lnTo>
                <a:lnTo>
                  <a:pt x="157" y="83"/>
                </a:lnTo>
                <a:lnTo>
                  <a:pt x="152" y="77"/>
                </a:lnTo>
                <a:lnTo>
                  <a:pt x="146" y="70"/>
                </a:lnTo>
                <a:lnTo>
                  <a:pt x="140" y="63"/>
                </a:lnTo>
                <a:lnTo>
                  <a:pt x="139" y="53"/>
                </a:lnTo>
                <a:lnTo>
                  <a:pt x="139" y="44"/>
                </a:lnTo>
                <a:lnTo>
                  <a:pt x="139" y="44"/>
                </a:lnTo>
                <a:lnTo>
                  <a:pt x="139" y="35"/>
                </a:lnTo>
                <a:lnTo>
                  <a:pt x="140" y="27"/>
                </a:lnTo>
                <a:lnTo>
                  <a:pt x="146" y="20"/>
                </a:lnTo>
                <a:lnTo>
                  <a:pt x="152" y="13"/>
                </a:lnTo>
                <a:lnTo>
                  <a:pt x="157" y="7"/>
                </a:lnTo>
                <a:lnTo>
                  <a:pt x="166" y="3"/>
                </a:lnTo>
                <a:lnTo>
                  <a:pt x="174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98" y="13"/>
                </a:moveTo>
                <a:lnTo>
                  <a:pt x="98" y="13"/>
                </a:lnTo>
                <a:lnTo>
                  <a:pt x="103" y="13"/>
                </a:lnTo>
                <a:lnTo>
                  <a:pt x="111" y="14"/>
                </a:lnTo>
                <a:lnTo>
                  <a:pt x="116" y="18"/>
                </a:lnTo>
                <a:lnTo>
                  <a:pt x="120" y="22"/>
                </a:lnTo>
                <a:lnTo>
                  <a:pt x="126" y="27"/>
                </a:lnTo>
                <a:lnTo>
                  <a:pt x="127" y="33"/>
                </a:lnTo>
                <a:lnTo>
                  <a:pt x="129" y="38"/>
                </a:lnTo>
                <a:lnTo>
                  <a:pt x="131" y="46"/>
                </a:lnTo>
                <a:lnTo>
                  <a:pt x="131" y="46"/>
                </a:lnTo>
                <a:lnTo>
                  <a:pt x="129" y="53"/>
                </a:lnTo>
                <a:lnTo>
                  <a:pt x="127" y="59"/>
                </a:lnTo>
                <a:lnTo>
                  <a:pt x="126" y="64"/>
                </a:lnTo>
                <a:lnTo>
                  <a:pt x="120" y="70"/>
                </a:lnTo>
                <a:lnTo>
                  <a:pt x="116" y="74"/>
                </a:lnTo>
                <a:lnTo>
                  <a:pt x="111" y="77"/>
                </a:lnTo>
                <a:lnTo>
                  <a:pt x="103" y="79"/>
                </a:lnTo>
                <a:lnTo>
                  <a:pt x="98" y="79"/>
                </a:lnTo>
                <a:lnTo>
                  <a:pt x="98" y="79"/>
                </a:lnTo>
                <a:lnTo>
                  <a:pt x="90" y="79"/>
                </a:lnTo>
                <a:lnTo>
                  <a:pt x="85" y="77"/>
                </a:lnTo>
                <a:lnTo>
                  <a:pt x="79" y="74"/>
                </a:lnTo>
                <a:lnTo>
                  <a:pt x="74" y="70"/>
                </a:lnTo>
                <a:lnTo>
                  <a:pt x="70" y="64"/>
                </a:lnTo>
                <a:lnTo>
                  <a:pt x="66" y="59"/>
                </a:lnTo>
                <a:lnTo>
                  <a:pt x="65" y="53"/>
                </a:lnTo>
                <a:lnTo>
                  <a:pt x="65" y="46"/>
                </a:lnTo>
                <a:lnTo>
                  <a:pt x="65" y="46"/>
                </a:lnTo>
                <a:lnTo>
                  <a:pt x="65" y="38"/>
                </a:lnTo>
                <a:lnTo>
                  <a:pt x="66" y="33"/>
                </a:lnTo>
                <a:lnTo>
                  <a:pt x="70" y="27"/>
                </a:lnTo>
                <a:lnTo>
                  <a:pt x="74" y="22"/>
                </a:lnTo>
                <a:lnTo>
                  <a:pt x="79" y="18"/>
                </a:lnTo>
                <a:lnTo>
                  <a:pt x="85" y="14"/>
                </a:lnTo>
                <a:lnTo>
                  <a:pt x="90" y="13"/>
                </a:lnTo>
                <a:lnTo>
                  <a:pt x="98" y="13"/>
                </a:lnTo>
                <a:lnTo>
                  <a:pt x="98" y="13"/>
                </a:lnTo>
                <a:close/>
                <a:moveTo>
                  <a:pt x="33" y="22"/>
                </a:moveTo>
                <a:lnTo>
                  <a:pt x="33" y="22"/>
                </a:lnTo>
                <a:lnTo>
                  <a:pt x="42" y="24"/>
                </a:lnTo>
                <a:lnTo>
                  <a:pt x="50" y="27"/>
                </a:lnTo>
                <a:lnTo>
                  <a:pt x="55" y="37"/>
                </a:lnTo>
                <a:lnTo>
                  <a:pt x="57" y="46"/>
                </a:lnTo>
                <a:lnTo>
                  <a:pt x="57" y="46"/>
                </a:lnTo>
                <a:lnTo>
                  <a:pt x="55" y="55"/>
                </a:lnTo>
                <a:lnTo>
                  <a:pt x="50" y="63"/>
                </a:lnTo>
                <a:lnTo>
                  <a:pt x="42" y="68"/>
                </a:lnTo>
                <a:lnTo>
                  <a:pt x="33" y="70"/>
                </a:lnTo>
                <a:lnTo>
                  <a:pt x="33" y="70"/>
                </a:lnTo>
                <a:lnTo>
                  <a:pt x="24" y="68"/>
                </a:lnTo>
                <a:lnTo>
                  <a:pt x="15" y="63"/>
                </a:lnTo>
                <a:lnTo>
                  <a:pt x="11" y="55"/>
                </a:lnTo>
                <a:lnTo>
                  <a:pt x="9" y="46"/>
                </a:lnTo>
                <a:lnTo>
                  <a:pt x="9" y="46"/>
                </a:lnTo>
                <a:lnTo>
                  <a:pt x="11" y="37"/>
                </a:lnTo>
                <a:lnTo>
                  <a:pt x="15" y="27"/>
                </a:lnTo>
                <a:lnTo>
                  <a:pt x="24" y="24"/>
                </a:lnTo>
                <a:lnTo>
                  <a:pt x="33" y="22"/>
                </a:lnTo>
                <a:lnTo>
                  <a:pt x="33" y="22"/>
                </a:lnTo>
                <a:close/>
                <a:moveTo>
                  <a:pt x="250" y="281"/>
                </a:moveTo>
                <a:lnTo>
                  <a:pt x="120" y="281"/>
                </a:lnTo>
                <a:lnTo>
                  <a:pt x="120" y="222"/>
                </a:lnTo>
                <a:lnTo>
                  <a:pt x="50" y="222"/>
                </a:lnTo>
                <a:lnTo>
                  <a:pt x="50" y="172"/>
                </a:lnTo>
                <a:lnTo>
                  <a:pt x="0" y="172"/>
                </a:lnTo>
                <a:lnTo>
                  <a:pt x="0" y="107"/>
                </a:lnTo>
                <a:lnTo>
                  <a:pt x="0" y="107"/>
                </a:lnTo>
                <a:lnTo>
                  <a:pt x="0" y="107"/>
                </a:lnTo>
                <a:lnTo>
                  <a:pt x="0" y="100"/>
                </a:lnTo>
                <a:lnTo>
                  <a:pt x="2" y="94"/>
                </a:lnTo>
                <a:lnTo>
                  <a:pt x="5" y="88"/>
                </a:lnTo>
                <a:lnTo>
                  <a:pt x="9" y="83"/>
                </a:lnTo>
                <a:lnTo>
                  <a:pt x="15" y="79"/>
                </a:lnTo>
                <a:lnTo>
                  <a:pt x="20" y="75"/>
                </a:lnTo>
                <a:lnTo>
                  <a:pt x="26" y="74"/>
                </a:lnTo>
                <a:lnTo>
                  <a:pt x="33" y="74"/>
                </a:lnTo>
                <a:lnTo>
                  <a:pt x="33" y="74"/>
                </a:lnTo>
                <a:lnTo>
                  <a:pt x="44" y="75"/>
                </a:lnTo>
                <a:lnTo>
                  <a:pt x="53" y="81"/>
                </a:lnTo>
                <a:lnTo>
                  <a:pt x="61" y="88"/>
                </a:lnTo>
                <a:lnTo>
                  <a:pt x="66" y="98"/>
                </a:lnTo>
                <a:lnTo>
                  <a:pt x="66" y="98"/>
                </a:lnTo>
                <a:lnTo>
                  <a:pt x="72" y="92"/>
                </a:lnTo>
                <a:lnTo>
                  <a:pt x="81" y="88"/>
                </a:lnTo>
                <a:lnTo>
                  <a:pt x="89" y="87"/>
                </a:lnTo>
                <a:lnTo>
                  <a:pt x="98" y="85"/>
                </a:lnTo>
                <a:lnTo>
                  <a:pt x="98" y="85"/>
                </a:lnTo>
                <a:lnTo>
                  <a:pt x="113" y="88"/>
                </a:lnTo>
                <a:lnTo>
                  <a:pt x="124" y="94"/>
                </a:lnTo>
                <a:lnTo>
                  <a:pt x="135" y="103"/>
                </a:lnTo>
                <a:lnTo>
                  <a:pt x="142" y="114"/>
                </a:lnTo>
                <a:lnTo>
                  <a:pt x="142" y="114"/>
                </a:lnTo>
                <a:lnTo>
                  <a:pt x="152" y="107"/>
                </a:lnTo>
                <a:lnTo>
                  <a:pt x="161" y="101"/>
                </a:lnTo>
                <a:lnTo>
                  <a:pt x="172" y="100"/>
                </a:lnTo>
                <a:lnTo>
                  <a:pt x="185" y="98"/>
                </a:lnTo>
                <a:lnTo>
                  <a:pt x="185" y="98"/>
                </a:lnTo>
                <a:lnTo>
                  <a:pt x="198" y="100"/>
                </a:lnTo>
                <a:lnTo>
                  <a:pt x="209" y="103"/>
                </a:lnTo>
                <a:lnTo>
                  <a:pt x="220" y="109"/>
                </a:lnTo>
                <a:lnTo>
                  <a:pt x="229" y="116"/>
                </a:lnTo>
                <a:lnTo>
                  <a:pt x="237" y="125"/>
                </a:lnTo>
                <a:lnTo>
                  <a:pt x="244" y="137"/>
                </a:lnTo>
                <a:lnTo>
                  <a:pt x="248" y="148"/>
                </a:lnTo>
                <a:lnTo>
                  <a:pt x="250" y="161"/>
                </a:lnTo>
                <a:lnTo>
                  <a:pt x="250" y="161"/>
                </a:lnTo>
                <a:lnTo>
                  <a:pt x="250" y="281"/>
                </a:lnTo>
                <a:close/>
              </a:path>
            </a:pathLst>
          </a:custGeom>
          <a:solidFill>
            <a:srgbClr val="4080E9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7" name="矩形 16"/>
          <p:cNvSpPr/>
          <p:nvPr/>
        </p:nvSpPr>
        <p:spPr>
          <a:xfrm>
            <a:off x="3120572" y="1959428"/>
            <a:ext cx="2162629" cy="406401"/>
          </a:xfrm>
          <a:prstGeom prst="rect">
            <a:avLst/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18286" y="2026674"/>
            <a:ext cx="2162629" cy="406401"/>
          </a:xfrm>
          <a:prstGeom prst="rect">
            <a:avLst/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418286" y="4278331"/>
            <a:ext cx="2162629" cy="406401"/>
          </a:xfrm>
          <a:prstGeom prst="rect">
            <a:avLst/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120571" y="4274948"/>
            <a:ext cx="2162629" cy="406401"/>
          </a:xfrm>
          <a:prstGeom prst="rect">
            <a:avLst/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120571" y="2554706"/>
            <a:ext cx="2162629" cy="718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60228" y="2554706"/>
            <a:ext cx="2162629" cy="718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356167" y="4854928"/>
            <a:ext cx="2162629" cy="718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20571" y="4854928"/>
            <a:ext cx="2162629" cy="718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701229" y="-490770"/>
            <a:ext cx="981541" cy="981541"/>
          </a:xfrm>
          <a:custGeom>
            <a:avLst/>
            <a:gdLst>
              <a:gd name="connsiteX0" fmla="*/ 981541 w 981541"/>
              <a:gd name="connsiteY0" fmla="*/ 972050 h 981541"/>
              <a:gd name="connsiteX1" fmla="*/ 981541 w 981541"/>
              <a:gd name="connsiteY1" fmla="*/ 981541 h 981541"/>
              <a:gd name="connsiteX2" fmla="*/ 973710 w 981541"/>
              <a:gd name="connsiteY2" fmla="*/ 981541 h 981541"/>
              <a:gd name="connsiteX3" fmla="*/ 0 w 981541"/>
              <a:gd name="connsiteY3" fmla="*/ 930870 h 981541"/>
              <a:gd name="connsiteX4" fmla="*/ 41808 w 981541"/>
              <a:gd name="connsiteY4" fmla="*/ 981541 h 981541"/>
              <a:gd name="connsiteX5" fmla="*/ 0 w 981541"/>
              <a:gd name="connsiteY5" fmla="*/ 981541 h 981541"/>
              <a:gd name="connsiteX6" fmla="*/ 507759 w 981541"/>
              <a:gd name="connsiteY6" fmla="*/ 295015 h 981541"/>
              <a:gd name="connsiteX7" fmla="*/ 760335 w 981541"/>
              <a:gd name="connsiteY7" fmla="*/ 547591 h 981541"/>
              <a:gd name="connsiteX8" fmla="*/ 507759 w 981541"/>
              <a:gd name="connsiteY8" fmla="*/ 800167 h 981541"/>
              <a:gd name="connsiteX9" fmla="*/ 255183 w 981541"/>
              <a:gd name="connsiteY9" fmla="*/ 547591 h 981541"/>
              <a:gd name="connsiteX10" fmla="*/ 507759 w 981541"/>
              <a:gd name="connsiteY10" fmla="*/ 295015 h 981541"/>
              <a:gd name="connsiteX11" fmla="*/ 831326 w 981541"/>
              <a:gd name="connsiteY11" fmla="*/ 0 h 981541"/>
              <a:gd name="connsiteX12" fmla="*/ 981541 w 981541"/>
              <a:gd name="connsiteY12" fmla="*/ 0 h 981541"/>
              <a:gd name="connsiteX13" fmla="*/ 981541 w 981541"/>
              <a:gd name="connsiteY13" fmla="*/ 123132 h 981541"/>
              <a:gd name="connsiteX14" fmla="*/ 959243 w 981541"/>
              <a:gd name="connsiteY14" fmla="*/ 96107 h 981541"/>
              <a:gd name="connsiteX15" fmla="*/ 864748 w 981541"/>
              <a:gd name="connsiteY15" fmla="*/ 18141 h 981541"/>
              <a:gd name="connsiteX16" fmla="*/ 0 w 981541"/>
              <a:gd name="connsiteY16" fmla="*/ 0 h 981541"/>
              <a:gd name="connsiteX17" fmla="*/ 184193 w 981541"/>
              <a:gd name="connsiteY17" fmla="*/ 0 h 981541"/>
              <a:gd name="connsiteX18" fmla="*/ 150771 w 981541"/>
              <a:gd name="connsiteY18" fmla="*/ 18141 h 981541"/>
              <a:gd name="connsiteX19" fmla="*/ 56275 w 981541"/>
              <a:gd name="connsiteY19" fmla="*/ 96107 h 981541"/>
              <a:gd name="connsiteX20" fmla="*/ 0 w 981541"/>
              <a:gd name="connsiteY20" fmla="*/ 164313 h 98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81541" h="981541">
                <a:moveTo>
                  <a:pt x="981541" y="972050"/>
                </a:moveTo>
                <a:lnTo>
                  <a:pt x="981541" y="981541"/>
                </a:lnTo>
                <a:lnTo>
                  <a:pt x="973710" y="981541"/>
                </a:lnTo>
                <a:close/>
                <a:moveTo>
                  <a:pt x="0" y="930870"/>
                </a:moveTo>
                <a:lnTo>
                  <a:pt x="41808" y="981541"/>
                </a:lnTo>
                <a:lnTo>
                  <a:pt x="0" y="981541"/>
                </a:lnTo>
                <a:close/>
                <a:moveTo>
                  <a:pt x="507759" y="295015"/>
                </a:moveTo>
                <a:cubicBezTo>
                  <a:pt x="647253" y="295015"/>
                  <a:pt x="760335" y="408097"/>
                  <a:pt x="760335" y="547591"/>
                </a:cubicBezTo>
                <a:cubicBezTo>
                  <a:pt x="760335" y="687085"/>
                  <a:pt x="647253" y="800167"/>
                  <a:pt x="507759" y="800167"/>
                </a:cubicBezTo>
                <a:cubicBezTo>
                  <a:pt x="368265" y="800167"/>
                  <a:pt x="255183" y="687085"/>
                  <a:pt x="255183" y="547591"/>
                </a:cubicBezTo>
                <a:cubicBezTo>
                  <a:pt x="255183" y="408097"/>
                  <a:pt x="368265" y="295015"/>
                  <a:pt x="507759" y="295015"/>
                </a:cubicBezTo>
                <a:close/>
                <a:moveTo>
                  <a:pt x="831326" y="0"/>
                </a:moveTo>
                <a:lnTo>
                  <a:pt x="981541" y="0"/>
                </a:lnTo>
                <a:lnTo>
                  <a:pt x="981541" y="123132"/>
                </a:lnTo>
                <a:lnTo>
                  <a:pt x="959243" y="96107"/>
                </a:lnTo>
                <a:cubicBezTo>
                  <a:pt x="930357" y="67221"/>
                  <a:pt x="898716" y="41090"/>
                  <a:pt x="864748" y="18141"/>
                </a:cubicBezTo>
                <a:close/>
                <a:moveTo>
                  <a:pt x="0" y="0"/>
                </a:moveTo>
                <a:lnTo>
                  <a:pt x="184193" y="0"/>
                </a:lnTo>
                <a:lnTo>
                  <a:pt x="150771" y="18141"/>
                </a:lnTo>
                <a:cubicBezTo>
                  <a:pt x="116803" y="41090"/>
                  <a:pt x="85161" y="67221"/>
                  <a:pt x="56275" y="96107"/>
                </a:cubicBezTo>
                <a:lnTo>
                  <a:pt x="0" y="164313"/>
                </a:lnTo>
                <a:close/>
              </a:path>
            </a:pathLst>
          </a:custGeom>
        </p:spPr>
      </p:pic>
      <p:sp>
        <p:nvSpPr>
          <p:cNvPr id="7" name="椭圆 6"/>
          <p:cNvSpPr/>
          <p:nvPr/>
        </p:nvSpPr>
        <p:spPr>
          <a:xfrm>
            <a:off x="1268084" y="2258645"/>
            <a:ext cx="1979527" cy="1979527"/>
          </a:xfrm>
          <a:prstGeom prst="ellipse">
            <a:avLst/>
          </a:prstGeom>
          <a:noFill/>
          <a:ln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>
              <a:solidFill>
                <a:srgbClr val="66B4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t="2886" r="9418" b="63099"/>
          <a:stretch>
            <a:fillRect/>
          </a:stretch>
        </p:blipFill>
        <p:spPr>
          <a:xfrm flipH="1" flipV="1">
            <a:off x="8171758" y="2522444"/>
            <a:ext cx="4020242" cy="4335556"/>
          </a:xfrm>
          <a:custGeom>
            <a:avLst/>
            <a:gdLst>
              <a:gd name="connsiteX0" fmla="*/ 0 w 3313275"/>
              <a:gd name="connsiteY0" fmla="*/ 0 h 3573140"/>
              <a:gd name="connsiteX1" fmla="*/ 3313275 w 3313275"/>
              <a:gd name="connsiteY1" fmla="*/ 0 h 3573140"/>
              <a:gd name="connsiteX2" fmla="*/ 3313275 w 3313275"/>
              <a:gd name="connsiteY2" fmla="*/ 3573140 h 3573140"/>
              <a:gd name="connsiteX3" fmla="*/ 2166425 w 3313275"/>
              <a:gd name="connsiteY3" fmla="*/ 3573140 h 3573140"/>
              <a:gd name="connsiteX4" fmla="*/ 2166425 w 3313275"/>
              <a:gd name="connsiteY4" fmla="*/ 3234703 h 3573140"/>
              <a:gd name="connsiteX5" fmla="*/ 1688124 w 3313275"/>
              <a:gd name="connsiteY5" fmla="*/ 3234703 h 3573140"/>
              <a:gd name="connsiteX6" fmla="*/ 1688124 w 3313275"/>
              <a:gd name="connsiteY6" fmla="*/ 2771334 h 3573140"/>
              <a:gd name="connsiteX7" fmla="*/ 0 w 3313275"/>
              <a:gd name="connsiteY7" fmla="*/ 2771334 h 357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3275" h="3573140">
                <a:moveTo>
                  <a:pt x="0" y="0"/>
                </a:moveTo>
                <a:lnTo>
                  <a:pt x="3313275" y="0"/>
                </a:lnTo>
                <a:lnTo>
                  <a:pt x="3313275" y="3573140"/>
                </a:lnTo>
                <a:lnTo>
                  <a:pt x="2166425" y="3573140"/>
                </a:lnTo>
                <a:lnTo>
                  <a:pt x="2166425" y="3234703"/>
                </a:lnTo>
                <a:lnTo>
                  <a:pt x="1688124" y="3234703"/>
                </a:lnTo>
                <a:lnTo>
                  <a:pt x="1688124" y="2771334"/>
                </a:lnTo>
                <a:lnTo>
                  <a:pt x="0" y="2771334"/>
                </a:ln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1300406" y="2447510"/>
            <a:ext cx="1916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1C41D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02</a:t>
            </a:r>
            <a:endParaRPr lang="zh-CN" altLang="en-US" sz="9600" dirty="0">
              <a:solidFill>
                <a:srgbClr val="1C41D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06700" y="2362187"/>
            <a:ext cx="3231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工作绩效总结</a:t>
            </a:r>
            <a:endParaRPr lang="zh-CN" altLang="en-US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06700" y="3093841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Summary Of Work Performance</a:t>
            </a:r>
            <a:endParaRPr lang="zh-CN" altLang="en-US" sz="12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06700" y="3404570"/>
            <a:ext cx="1416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29529" y="3404570"/>
            <a:ext cx="1416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/>
      <p:bldP spid="12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55312" y="1459230"/>
            <a:ext cx="8236688" cy="2732962"/>
          </a:xfrm>
          <a:prstGeom prst="rect">
            <a:avLst/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56138" y="1702673"/>
            <a:ext cx="6192801" cy="1993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风格情景的语句。</a:t>
            </a:r>
            <a:endParaRPr lang="zh-CN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添加标题文字，添加文字符合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风格情景的语句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564263" y="4561157"/>
            <a:ext cx="335986" cy="433405"/>
            <a:chOff x="1564263" y="4677269"/>
            <a:chExt cx="335986" cy="433405"/>
          </a:xfrm>
          <a:solidFill>
            <a:srgbClr val="1C41D7"/>
          </a:solidFill>
        </p:grpSpPr>
        <p:sp>
          <p:nvSpPr>
            <p:cNvPr id="11" name="Freeform 147"/>
            <p:cNvSpPr/>
            <p:nvPr/>
          </p:nvSpPr>
          <p:spPr bwMode="auto">
            <a:xfrm>
              <a:off x="1607279" y="4724352"/>
              <a:ext cx="255768" cy="344068"/>
            </a:xfrm>
            <a:custGeom>
              <a:avLst/>
              <a:gdLst>
                <a:gd name="T0" fmla="*/ 4 w 119"/>
                <a:gd name="T1" fmla="*/ 154 h 154"/>
                <a:gd name="T2" fmla="*/ 0 w 119"/>
                <a:gd name="T3" fmla="*/ 150 h 154"/>
                <a:gd name="T4" fmla="*/ 0 w 119"/>
                <a:gd name="T5" fmla="*/ 4 h 154"/>
                <a:gd name="T6" fmla="*/ 4 w 119"/>
                <a:gd name="T7" fmla="*/ 0 h 154"/>
                <a:gd name="T8" fmla="*/ 115 w 119"/>
                <a:gd name="T9" fmla="*/ 0 h 154"/>
                <a:gd name="T10" fmla="*/ 119 w 119"/>
                <a:gd name="T11" fmla="*/ 4 h 154"/>
                <a:gd name="T12" fmla="*/ 115 w 119"/>
                <a:gd name="T13" fmla="*/ 8 h 154"/>
                <a:gd name="T14" fmla="*/ 8 w 119"/>
                <a:gd name="T15" fmla="*/ 8 h 154"/>
                <a:gd name="T16" fmla="*/ 8 w 119"/>
                <a:gd name="T17" fmla="*/ 150 h 154"/>
                <a:gd name="T18" fmla="*/ 4 w 119"/>
                <a:gd name="T1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54">
                  <a:moveTo>
                    <a:pt x="4" y="154"/>
                  </a:moveTo>
                  <a:cubicBezTo>
                    <a:pt x="2" y="154"/>
                    <a:pt x="0" y="152"/>
                    <a:pt x="0" y="1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7" y="0"/>
                    <a:pt x="119" y="2"/>
                    <a:pt x="119" y="4"/>
                  </a:cubicBezTo>
                  <a:cubicBezTo>
                    <a:pt x="119" y="7"/>
                    <a:pt x="117" y="8"/>
                    <a:pt x="115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2"/>
                    <a:pt x="6" y="154"/>
                    <a:pt x="4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48"/>
            <p:cNvSpPr/>
            <p:nvPr/>
          </p:nvSpPr>
          <p:spPr bwMode="auto">
            <a:xfrm>
              <a:off x="1564263" y="4677269"/>
              <a:ext cx="255768" cy="344068"/>
            </a:xfrm>
            <a:custGeom>
              <a:avLst/>
              <a:gdLst>
                <a:gd name="T0" fmla="*/ 4 w 119"/>
                <a:gd name="T1" fmla="*/ 154 h 154"/>
                <a:gd name="T2" fmla="*/ 0 w 119"/>
                <a:gd name="T3" fmla="*/ 150 h 154"/>
                <a:gd name="T4" fmla="*/ 0 w 119"/>
                <a:gd name="T5" fmla="*/ 4 h 154"/>
                <a:gd name="T6" fmla="*/ 4 w 119"/>
                <a:gd name="T7" fmla="*/ 0 h 154"/>
                <a:gd name="T8" fmla="*/ 115 w 119"/>
                <a:gd name="T9" fmla="*/ 0 h 154"/>
                <a:gd name="T10" fmla="*/ 119 w 119"/>
                <a:gd name="T11" fmla="*/ 4 h 154"/>
                <a:gd name="T12" fmla="*/ 115 w 119"/>
                <a:gd name="T13" fmla="*/ 8 h 154"/>
                <a:gd name="T14" fmla="*/ 8 w 119"/>
                <a:gd name="T15" fmla="*/ 8 h 154"/>
                <a:gd name="T16" fmla="*/ 8 w 119"/>
                <a:gd name="T17" fmla="*/ 150 h 154"/>
                <a:gd name="T18" fmla="*/ 4 w 119"/>
                <a:gd name="T1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54">
                  <a:moveTo>
                    <a:pt x="4" y="154"/>
                  </a:moveTo>
                  <a:cubicBezTo>
                    <a:pt x="2" y="154"/>
                    <a:pt x="0" y="152"/>
                    <a:pt x="0" y="1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7" y="0"/>
                    <a:pt x="119" y="2"/>
                    <a:pt x="119" y="4"/>
                  </a:cubicBezTo>
                  <a:cubicBezTo>
                    <a:pt x="119" y="6"/>
                    <a:pt x="117" y="8"/>
                    <a:pt x="115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2"/>
                    <a:pt x="6" y="154"/>
                    <a:pt x="4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49"/>
            <p:cNvSpPr>
              <a:spLocks noEditPoints="1"/>
            </p:cNvSpPr>
            <p:nvPr/>
          </p:nvSpPr>
          <p:spPr bwMode="auto">
            <a:xfrm>
              <a:off x="1646806" y="4769020"/>
              <a:ext cx="253443" cy="341654"/>
            </a:xfrm>
            <a:custGeom>
              <a:avLst/>
              <a:gdLst>
                <a:gd name="T0" fmla="*/ 114 w 118"/>
                <a:gd name="T1" fmla="*/ 0 h 153"/>
                <a:gd name="T2" fmla="*/ 4 w 118"/>
                <a:gd name="T3" fmla="*/ 0 h 153"/>
                <a:gd name="T4" fmla="*/ 0 w 118"/>
                <a:gd name="T5" fmla="*/ 4 h 153"/>
                <a:gd name="T6" fmla="*/ 0 w 118"/>
                <a:gd name="T7" fmla="*/ 149 h 153"/>
                <a:gd name="T8" fmla="*/ 4 w 118"/>
                <a:gd name="T9" fmla="*/ 153 h 153"/>
                <a:gd name="T10" fmla="*/ 114 w 118"/>
                <a:gd name="T11" fmla="*/ 153 h 153"/>
                <a:gd name="T12" fmla="*/ 118 w 118"/>
                <a:gd name="T13" fmla="*/ 149 h 153"/>
                <a:gd name="T14" fmla="*/ 118 w 118"/>
                <a:gd name="T15" fmla="*/ 4 h 153"/>
                <a:gd name="T16" fmla="*/ 114 w 118"/>
                <a:gd name="T17" fmla="*/ 0 h 153"/>
                <a:gd name="T18" fmla="*/ 97 w 118"/>
                <a:gd name="T19" fmla="*/ 129 h 153"/>
                <a:gd name="T20" fmla="*/ 21 w 118"/>
                <a:gd name="T21" fmla="*/ 129 h 153"/>
                <a:gd name="T22" fmla="*/ 17 w 118"/>
                <a:gd name="T23" fmla="*/ 125 h 153"/>
                <a:gd name="T24" fmla="*/ 21 w 118"/>
                <a:gd name="T25" fmla="*/ 121 h 153"/>
                <a:gd name="T26" fmla="*/ 97 w 118"/>
                <a:gd name="T27" fmla="*/ 121 h 153"/>
                <a:gd name="T28" fmla="*/ 101 w 118"/>
                <a:gd name="T29" fmla="*/ 125 h 153"/>
                <a:gd name="T30" fmla="*/ 97 w 118"/>
                <a:gd name="T31" fmla="*/ 129 h 153"/>
                <a:gd name="T32" fmla="*/ 97 w 118"/>
                <a:gd name="T33" fmla="*/ 105 h 153"/>
                <a:gd name="T34" fmla="*/ 21 w 118"/>
                <a:gd name="T35" fmla="*/ 105 h 153"/>
                <a:gd name="T36" fmla="*/ 17 w 118"/>
                <a:gd name="T37" fmla="*/ 101 h 153"/>
                <a:gd name="T38" fmla="*/ 21 w 118"/>
                <a:gd name="T39" fmla="*/ 97 h 153"/>
                <a:gd name="T40" fmla="*/ 97 w 118"/>
                <a:gd name="T41" fmla="*/ 97 h 153"/>
                <a:gd name="T42" fmla="*/ 101 w 118"/>
                <a:gd name="T43" fmla="*/ 101 h 153"/>
                <a:gd name="T44" fmla="*/ 97 w 118"/>
                <a:gd name="T45" fmla="*/ 105 h 153"/>
                <a:gd name="T46" fmla="*/ 97 w 118"/>
                <a:gd name="T47" fmla="*/ 81 h 153"/>
                <a:gd name="T48" fmla="*/ 21 w 118"/>
                <a:gd name="T49" fmla="*/ 81 h 153"/>
                <a:gd name="T50" fmla="*/ 17 w 118"/>
                <a:gd name="T51" fmla="*/ 77 h 153"/>
                <a:gd name="T52" fmla="*/ 21 w 118"/>
                <a:gd name="T53" fmla="*/ 73 h 153"/>
                <a:gd name="T54" fmla="*/ 97 w 118"/>
                <a:gd name="T55" fmla="*/ 73 h 153"/>
                <a:gd name="T56" fmla="*/ 101 w 118"/>
                <a:gd name="T57" fmla="*/ 77 h 153"/>
                <a:gd name="T58" fmla="*/ 97 w 118"/>
                <a:gd name="T59" fmla="*/ 81 h 153"/>
                <a:gd name="T60" fmla="*/ 97 w 118"/>
                <a:gd name="T61" fmla="*/ 57 h 153"/>
                <a:gd name="T62" fmla="*/ 21 w 118"/>
                <a:gd name="T63" fmla="*/ 57 h 153"/>
                <a:gd name="T64" fmla="*/ 17 w 118"/>
                <a:gd name="T65" fmla="*/ 53 h 153"/>
                <a:gd name="T66" fmla="*/ 21 w 118"/>
                <a:gd name="T67" fmla="*/ 49 h 153"/>
                <a:gd name="T68" fmla="*/ 97 w 118"/>
                <a:gd name="T69" fmla="*/ 49 h 153"/>
                <a:gd name="T70" fmla="*/ 101 w 118"/>
                <a:gd name="T71" fmla="*/ 53 h 153"/>
                <a:gd name="T72" fmla="*/ 97 w 118"/>
                <a:gd name="T73" fmla="*/ 57 h 153"/>
                <a:gd name="T74" fmla="*/ 97 w 118"/>
                <a:gd name="T75" fmla="*/ 33 h 153"/>
                <a:gd name="T76" fmla="*/ 21 w 118"/>
                <a:gd name="T77" fmla="*/ 33 h 153"/>
                <a:gd name="T78" fmla="*/ 17 w 118"/>
                <a:gd name="T79" fmla="*/ 29 h 153"/>
                <a:gd name="T80" fmla="*/ 21 w 118"/>
                <a:gd name="T81" fmla="*/ 25 h 153"/>
                <a:gd name="T82" fmla="*/ 97 w 118"/>
                <a:gd name="T83" fmla="*/ 25 h 153"/>
                <a:gd name="T84" fmla="*/ 101 w 118"/>
                <a:gd name="T85" fmla="*/ 29 h 153"/>
                <a:gd name="T86" fmla="*/ 97 w 118"/>
                <a:gd name="T87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8" h="153">
                  <a:moveTo>
                    <a:pt x="1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1"/>
                    <a:pt x="1" y="153"/>
                    <a:pt x="4" y="153"/>
                  </a:cubicBezTo>
                  <a:cubicBezTo>
                    <a:pt x="114" y="153"/>
                    <a:pt x="114" y="153"/>
                    <a:pt x="114" y="153"/>
                  </a:cubicBezTo>
                  <a:cubicBezTo>
                    <a:pt x="117" y="153"/>
                    <a:pt x="118" y="151"/>
                    <a:pt x="118" y="149"/>
                  </a:cubicBezTo>
                  <a:cubicBezTo>
                    <a:pt x="118" y="4"/>
                    <a:pt x="118" y="4"/>
                    <a:pt x="118" y="4"/>
                  </a:cubicBezTo>
                  <a:cubicBezTo>
                    <a:pt x="118" y="2"/>
                    <a:pt x="117" y="0"/>
                    <a:pt x="114" y="0"/>
                  </a:cubicBezTo>
                  <a:close/>
                  <a:moveTo>
                    <a:pt x="97" y="129"/>
                  </a:moveTo>
                  <a:cubicBezTo>
                    <a:pt x="21" y="129"/>
                    <a:pt x="21" y="129"/>
                    <a:pt x="21" y="129"/>
                  </a:cubicBezTo>
                  <a:cubicBezTo>
                    <a:pt x="19" y="129"/>
                    <a:pt x="17" y="128"/>
                    <a:pt x="17" y="125"/>
                  </a:cubicBezTo>
                  <a:cubicBezTo>
                    <a:pt x="17" y="123"/>
                    <a:pt x="19" y="121"/>
                    <a:pt x="21" y="121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9" y="121"/>
                    <a:pt x="101" y="123"/>
                    <a:pt x="101" y="125"/>
                  </a:cubicBezTo>
                  <a:cubicBezTo>
                    <a:pt x="101" y="128"/>
                    <a:pt x="99" y="129"/>
                    <a:pt x="97" y="129"/>
                  </a:cubicBezTo>
                  <a:close/>
                  <a:moveTo>
                    <a:pt x="97" y="105"/>
                  </a:moveTo>
                  <a:cubicBezTo>
                    <a:pt x="21" y="105"/>
                    <a:pt x="21" y="105"/>
                    <a:pt x="21" y="105"/>
                  </a:cubicBezTo>
                  <a:cubicBezTo>
                    <a:pt x="19" y="105"/>
                    <a:pt x="17" y="104"/>
                    <a:pt x="17" y="101"/>
                  </a:cubicBezTo>
                  <a:cubicBezTo>
                    <a:pt x="17" y="99"/>
                    <a:pt x="19" y="97"/>
                    <a:pt x="21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9" y="97"/>
                    <a:pt x="101" y="99"/>
                    <a:pt x="101" y="101"/>
                  </a:cubicBezTo>
                  <a:cubicBezTo>
                    <a:pt x="101" y="104"/>
                    <a:pt x="99" y="105"/>
                    <a:pt x="97" y="105"/>
                  </a:cubicBezTo>
                  <a:close/>
                  <a:moveTo>
                    <a:pt x="97" y="81"/>
                  </a:moveTo>
                  <a:cubicBezTo>
                    <a:pt x="21" y="81"/>
                    <a:pt x="21" y="81"/>
                    <a:pt x="21" y="81"/>
                  </a:cubicBezTo>
                  <a:cubicBezTo>
                    <a:pt x="19" y="81"/>
                    <a:pt x="17" y="80"/>
                    <a:pt x="17" y="77"/>
                  </a:cubicBezTo>
                  <a:cubicBezTo>
                    <a:pt x="17" y="75"/>
                    <a:pt x="19" y="73"/>
                    <a:pt x="21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9" y="73"/>
                    <a:pt x="101" y="75"/>
                    <a:pt x="101" y="77"/>
                  </a:cubicBezTo>
                  <a:cubicBezTo>
                    <a:pt x="101" y="80"/>
                    <a:pt x="99" y="81"/>
                    <a:pt x="97" y="81"/>
                  </a:cubicBezTo>
                  <a:close/>
                  <a:moveTo>
                    <a:pt x="97" y="57"/>
                  </a:moveTo>
                  <a:cubicBezTo>
                    <a:pt x="21" y="57"/>
                    <a:pt x="21" y="57"/>
                    <a:pt x="21" y="57"/>
                  </a:cubicBezTo>
                  <a:cubicBezTo>
                    <a:pt x="19" y="57"/>
                    <a:pt x="17" y="56"/>
                    <a:pt x="17" y="53"/>
                  </a:cubicBezTo>
                  <a:cubicBezTo>
                    <a:pt x="17" y="51"/>
                    <a:pt x="19" y="49"/>
                    <a:pt x="21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9" y="49"/>
                    <a:pt x="101" y="51"/>
                    <a:pt x="101" y="53"/>
                  </a:cubicBezTo>
                  <a:cubicBezTo>
                    <a:pt x="101" y="56"/>
                    <a:pt x="99" y="57"/>
                    <a:pt x="97" y="57"/>
                  </a:cubicBezTo>
                  <a:close/>
                  <a:moveTo>
                    <a:pt x="97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19" y="33"/>
                    <a:pt x="17" y="32"/>
                    <a:pt x="17" y="29"/>
                  </a:cubicBezTo>
                  <a:cubicBezTo>
                    <a:pt x="17" y="27"/>
                    <a:pt x="19" y="25"/>
                    <a:pt x="21" y="25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9" y="25"/>
                    <a:pt x="101" y="27"/>
                    <a:pt x="101" y="29"/>
                  </a:cubicBezTo>
                  <a:cubicBezTo>
                    <a:pt x="101" y="32"/>
                    <a:pt x="99" y="33"/>
                    <a:pt x="9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57975" y="6170156"/>
            <a:ext cx="403919" cy="324076"/>
            <a:chOff x="5457975" y="6286268"/>
            <a:chExt cx="403919" cy="324076"/>
          </a:xfrm>
          <a:solidFill>
            <a:srgbClr val="1C41D7"/>
          </a:solidFill>
        </p:grpSpPr>
        <p:sp>
          <p:nvSpPr>
            <p:cNvPr id="15" name="Freeform 34"/>
            <p:cNvSpPr/>
            <p:nvPr/>
          </p:nvSpPr>
          <p:spPr bwMode="auto">
            <a:xfrm>
              <a:off x="5729211" y="6390770"/>
              <a:ext cx="21135" cy="46968"/>
            </a:xfrm>
            <a:custGeom>
              <a:avLst/>
              <a:gdLst>
                <a:gd name="T0" fmla="*/ 6 w 10"/>
                <a:gd name="T1" fmla="*/ 10 h 22"/>
                <a:gd name="T2" fmla="*/ 2 w 10"/>
                <a:gd name="T3" fmla="*/ 6 h 22"/>
                <a:gd name="T4" fmla="*/ 5 w 10"/>
                <a:gd name="T5" fmla="*/ 4 h 22"/>
                <a:gd name="T6" fmla="*/ 9 w 10"/>
                <a:gd name="T7" fmla="*/ 5 h 22"/>
                <a:gd name="T8" fmla="*/ 9 w 10"/>
                <a:gd name="T9" fmla="*/ 3 h 22"/>
                <a:gd name="T10" fmla="*/ 6 w 10"/>
                <a:gd name="T11" fmla="*/ 2 h 22"/>
                <a:gd name="T12" fmla="*/ 6 w 10"/>
                <a:gd name="T13" fmla="*/ 0 h 22"/>
                <a:gd name="T14" fmla="*/ 4 w 10"/>
                <a:gd name="T15" fmla="*/ 0 h 22"/>
                <a:gd name="T16" fmla="*/ 4 w 10"/>
                <a:gd name="T17" fmla="*/ 2 h 22"/>
                <a:gd name="T18" fmla="*/ 0 w 10"/>
                <a:gd name="T19" fmla="*/ 7 h 22"/>
                <a:gd name="T20" fmla="*/ 4 w 10"/>
                <a:gd name="T21" fmla="*/ 12 h 22"/>
                <a:gd name="T22" fmla="*/ 8 w 10"/>
                <a:gd name="T23" fmla="*/ 15 h 22"/>
                <a:gd name="T24" fmla="*/ 4 w 10"/>
                <a:gd name="T25" fmla="*/ 18 h 22"/>
                <a:gd name="T26" fmla="*/ 0 w 10"/>
                <a:gd name="T27" fmla="*/ 16 h 22"/>
                <a:gd name="T28" fmla="*/ 0 w 10"/>
                <a:gd name="T29" fmla="*/ 18 h 22"/>
                <a:gd name="T30" fmla="*/ 4 w 10"/>
                <a:gd name="T31" fmla="*/ 20 h 22"/>
                <a:gd name="T32" fmla="*/ 4 w 10"/>
                <a:gd name="T33" fmla="*/ 22 h 22"/>
                <a:gd name="T34" fmla="*/ 6 w 10"/>
                <a:gd name="T35" fmla="*/ 22 h 22"/>
                <a:gd name="T36" fmla="*/ 6 w 10"/>
                <a:gd name="T37" fmla="*/ 19 h 22"/>
                <a:gd name="T38" fmla="*/ 10 w 10"/>
                <a:gd name="T39" fmla="*/ 15 h 22"/>
                <a:gd name="T40" fmla="*/ 6 w 10"/>
                <a:gd name="T4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22">
                  <a:moveTo>
                    <a:pt x="6" y="10"/>
                  </a:moveTo>
                  <a:cubicBezTo>
                    <a:pt x="3" y="9"/>
                    <a:pt x="2" y="8"/>
                    <a:pt x="2" y="6"/>
                  </a:cubicBezTo>
                  <a:cubicBezTo>
                    <a:pt x="2" y="5"/>
                    <a:pt x="3" y="4"/>
                    <a:pt x="5" y="4"/>
                  </a:cubicBezTo>
                  <a:cubicBezTo>
                    <a:pt x="7" y="4"/>
                    <a:pt x="8" y="5"/>
                    <a:pt x="9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7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3"/>
                    <a:pt x="0" y="5"/>
                    <a:pt x="0" y="7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7" y="12"/>
                    <a:pt x="8" y="13"/>
                    <a:pt x="8" y="15"/>
                  </a:cubicBezTo>
                  <a:cubicBezTo>
                    <a:pt x="8" y="16"/>
                    <a:pt x="6" y="18"/>
                    <a:pt x="4" y="18"/>
                  </a:cubicBezTo>
                  <a:cubicBezTo>
                    <a:pt x="3" y="18"/>
                    <a:pt x="1" y="17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2" y="19"/>
                    <a:pt x="4" y="2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9"/>
                    <a:pt x="10" y="17"/>
                    <a:pt x="10" y="15"/>
                  </a:cubicBezTo>
                  <a:cubicBezTo>
                    <a:pt x="10" y="12"/>
                    <a:pt x="9" y="11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35"/>
            <p:cNvSpPr/>
            <p:nvPr/>
          </p:nvSpPr>
          <p:spPr bwMode="auto">
            <a:xfrm>
              <a:off x="5457975" y="6286268"/>
              <a:ext cx="311160" cy="324076"/>
            </a:xfrm>
            <a:custGeom>
              <a:avLst/>
              <a:gdLst>
                <a:gd name="T0" fmla="*/ 68 w 148"/>
                <a:gd name="T1" fmla="*/ 21 h 154"/>
                <a:gd name="T2" fmla="*/ 148 w 148"/>
                <a:gd name="T3" fmla="*/ 21 h 154"/>
                <a:gd name="T4" fmla="*/ 148 w 148"/>
                <a:gd name="T5" fmla="*/ 14 h 154"/>
                <a:gd name="T6" fmla="*/ 135 w 148"/>
                <a:gd name="T7" fmla="*/ 0 h 154"/>
                <a:gd name="T8" fmla="*/ 13 w 148"/>
                <a:gd name="T9" fmla="*/ 0 h 154"/>
                <a:gd name="T10" fmla="*/ 0 w 148"/>
                <a:gd name="T11" fmla="*/ 14 h 154"/>
                <a:gd name="T12" fmla="*/ 0 w 148"/>
                <a:gd name="T13" fmla="*/ 108 h 154"/>
                <a:gd name="T14" fmla="*/ 13 w 148"/>
                <a:gd name="T15" fmla="*/ 122 h 154"/>
                <a:gd name="T16" fmla="*/ 68 w 148"/>
                <a:gd name="T17" fmla="*/ 122 h 154"/>
                <a:gd name="T18" fmla="*/ 68 w 148"/>
                <a:gd name="T19" fmla="*/ 123 h 154"/>
                <a:gd name="T20" fmla="*/ 68 w 148"/>
                <a:gd name="T21" fmla="*/ 142 h 154"/>
                <a:gd name="T22" fmla="*/ 34 w 148"/>
                <a:gd name="T23" fmla="*/ 142 h 154"/>
                <a:gd name="T24" fmla="*/ 28 w 148"/>
                <a:gd name="T25" fmla="*/ 148 h 154"/>
                <a:gd name="T26" fmla="*/ 34 w 148"/>
                <a:gd name="T27" fmla="*/ 154 h 154"/>
                <a:gd name="T28" fmla="*/ 114 w 148"/>
                <a:gd name="T29" fmla="*/ 154 h 154"/>
                <a:gd name="T30" fmla="*/ 120 w 148"/>
                <a:gd name="T31" fmla="*/ 148 h 154"/>
                <a:gd name="T32" fmla="*/ 114 w 148"/>
                <a:gd name="T33" fmla="*/ 142 h 154"/>
                <a:gd name="T34" fmla="*/ 80 w 148"/>
                <a:gd name="T35" fmla="*/ 142 h 154"/>
                <a:gd name="T36" fmla="*/ 80 w 148"/>
                <a:gd name="T37" fmla="*/ 123 h 154"/>
                <a:gd name="T38" fmla="*/ 80 w 148"/>
                <a:gd name="T39" fmla="*/ 122 h 154"/>
                <a:gd name="T40" fmla="*/ 135 w 148"/>
                <a:gd name="T41" fmla="*/ 122 h 154"/>
                <a:gd name="T42" fmla="*/ 148 w 148"/>
                <a:gd name="T43" fmla="*/ 108 h 154"/>
                <a:gd name="T44" fmla="*/ 148 w 148"/>
                <a:gd name="T45" fmla="*/ 102 h 154"/>
                <a:gd name="T46" fmla="*/ 68 w 148"/>
                <a:gd name="T47" fmla="*/ 102 h 154"/>
                <a:gd name="T48" fmla="*/ 68 w 148"/>
                <a:gd name="T49" fmla="*/ 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54">
                  <a:moveTo>
                    <a:pt x="68" y="21"/>
                  </a:moveTo>
                  <a:cubicBezTo>
                    <a:pt x="148" y="21"/>
                    <a:pt x="148" y="21"/>
                    <a:pt x="148" y="21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6"/>
                    <a:pt x="142" y="0"/>
                    <a:pt x="13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6"/>
                    <a:pt x="0" y="14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6"/>
                    <a:pt x="5" y="122"/>
                    <a:pt x="13" y="122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2"/>
                    <a:pt x="68" y="123"/>
                    <a:pt x="68" y="123"/>
                  </a:cubicBezTo>
                  <a:cubicBezTo>
                    <a:pt x="68" y="142"/>
                    <a:pt x="68" y="142"/>
                    <a:pt x="68" y="142"/>
                  </a:cubicBezTo>
                  <a:cubicBezTo>
                    <a:pt x="34" y="142"/>
                    <a:pt x="34" y="142"/>
                    <a:pt x="34" y="142"/>
                  </a:cubicBezTo>
                  <a:cubicBezTo>
                    <a:pt x="31" y="142"/>
                    <a:pt x="28" y="144"/>
                    <a:pt x="28" y="148"/>
                  </a:cubicBezTo>
                  <a:cubicBezTo>
                    <a:pt x="28" y="151"/>
                    <a:pt x="31" y="154"/>
                    <a:pt x="34" y="154"/>
                  </a:cubicBezTo>
                  <a:cubicBezTo>
                    <a:pt x="114" y="154"/>
                    <a:pt x="114" y="154"/>
                    <a:pt x="114" y="154"/>
                  </a:cubicBezTo>
                  <a:cubicBezTo>
                    <a:pt x="117" y="154"/>
                    <a:pt x="120" y="151"/>
                    <a:pt x="120" y="148"/>
                  </a:cubicBezTo>
                  <a:cubicBezTo>
                    <a:pt x="120" y="144"/>
                    <a:pt x="117" y="142"/>
                    <a:pt x="114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80" y="123"/>
                    <a:pt x="80" y="122"/>
                    <a:pt x="80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42" y="122"/>
                    <a:pt x="148" y="116"/>
                    <a:pt x="148" y="108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68" y="102"/>
                    <a:pt x="68" y="102"/>
                    <a:pt x="68" y="102"/>
                  </a:cubicBezTo>
                  <a:lnTo>
                    <a:pt x="68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36"/>
            <p:cNvSpPr>
              <a:spLocks noEditPoints="1"/>
            </p:cNvSpPr>
            <p:nvPr/>
          </p:nvSpPr>
          <p:spPr bwMode="auto">
            <a:xfrm>
              <a:off x="5617664" y="6347326"/>
              <a:ext cx="244230" cy="135031"/>
            </a:xfrm>
            <a:custGeom>
              <a:avLst/>
              <a:gdLst>
                <a:gd name="T0" fmla="*/ 0 w 116"/>
                <a:gd name="T1" fmla="*/ 0 h 64"/>
                <a:gd name="T2" fmla="*/ 0 w 116"/>
                <a:gd name="T3" fmla="*/ 64 h 64"/>
                <a:gd name="T4" fmla="*/ 116 w 116"/>
                <a:gd name="T5" fmla="*/ 64 h 64"/>
                <a:gd name="T6" fmla="*/ 116 w 116"/>
                <a:gd name="T7" fmla="*/ 0 h 64"/>
                <a:gd name="T8" fmla="*/ 0 w 116"/>
                <a:gd name="T9" fmla="*/ 0 h 64"/>
                <a:gd name="T10" fmla="*/ 17 w 116"/>
                <a:gd name="T11" fmla="*/ 35 h 64"/>
                <a:gd name="T12" fmla="*/ 14 w 116"/>
                <a:gd name="T13" fmla="*/ 32 h 64"/>
                <a:gd name="T14" fmla="*/ 17 w 116"/>
                <a:gd name="T15" fmla="*/ 30 h 64"/>
                <a:gd name="T16" fmla="*/ 19 w 116"/>
                <a:gd name="T17" fmla="*/ 32 h 64"/>
                <a:gd name="T18" fmla="*/ 17 w 116"/>
                <a:gd name="T19" fmla="*/ 35 h 64"/>
                <a:gd name="T20" fmla="*/ 58 w 116"/>
                <a:gd name="T21" fmla="*/ 50 h 64"/>
                <a:gd name="T22" fmla="*/ 41 w 116"/>
                <a:gd name="T23" fmla="*/ 32 h 64"/>
                <a:gd name="T24" fmla="*/ 58 w 116"/>
                <a:gd name="T25" fmla="*/ 14 h 64"/>
                <a:gd name="T26" fmla="*/ 75 w 116"/>
                <a:gd name="T27" fmla="*/ 32 h 64"/>
                <a:gd name="T28" fmla="*/ 58 w 116"/>
                <a:gd name="T29" fmla="*/ 50 h 64"/>
                <a:gd name="T30" fmla="*/ 99 w 116"/>
                <a:gd name="T31" fmla="*/ 35 h 64"/>
                <a:gd name="T32" fmla="*/ 97 w 116"/>
                <a:gd name="T33" fmla="*/ 32 h 64"/>
                <a:gd name="T34" fmla="*/ 99 w 116"/>
                <a:gd name="T35" fmla="*/ 30 h 64"/>
                <a:gd name="T36" fmla="*/ 102 w 116"/>
                <a:gd name="T37" fmla="*/ 32 h 64"/>
                <a:gd name="T38" fmla="*/ 99 w 116"/>
                <a:gd name="T39" fmla="*/ 3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64">
                  <a:moveTo>
                    <a:pt x="0" y="0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0" y="0"/>
                  </a:lnTo>
                  <a:close/>
                  <a:moveTo>
                    <a:pt x="17" y="35"/>
                  </a:moveTo>
                  <a:cubicBezTo>
                    <a:pt x="15" y="35"/>
                    <a:pt x="14" y="34"/>
                    <a:pt x="14" y="32"/>
                  </a:cubicBezTo>
                  <a:cubicBezTo>
                    <a:pt x="14" y="31"/>
                    <a:pt x="15" y="30"/>
                    <a:pt x="17" y="30"/>
                  </a:cubicBezTo>
                  <a:cubicBezTo>
                    <a:pt x="18" y="30"/>
                    <a:pt x="19" y="31"/>
                    <a:pt x="19" y="32"/>
                  </a:cubicBezTo>
                  <a:cubicBezTo>
                    <a:pt x="19" y="34"/>
                    <a:pt x="18" y="35"/>
                    <a:pt x="17" y="35"/>
                  </a:cubicBezTo>
                  <a:close/>
                  <a:moveTo>
                    <a:pt x="58" y="50"/>
                  </a:moveTo>
                  <a:cubicBezTo>
                    <a:pt x="49" y="50"/>
                    <a:pt x="41" y="42"/>
                    <a:pt x="41" y="32"/>
                  </a:cubicBezTo>
                  <a:cubicBezTo>
                    <a:pt x="41" y="22"/>
                    <a:pt x="49" y="14"/>
                    <a:pt x="58" y="14"/>
                  </a:cubicBezTo>
                  <a:cubicBezTo>
                    <a:pt x="67" y="14"/>
                    <a:pt x="75" y="22"/>
                    <a:pt x="75" y="32"/>
                  </a:cubicBezTo>
                  <a:cubicBezTo>
                    <a:pt x="75" y="42"/>
                    <a:pt x="67" y="50"/>
                    <a:pt x="58" y="50"/>
                  </a:cubicBezTo>
                  <a:close/>
                  <a:moveTo>
                    <a:pt x="99" y="35"/>
                  </a:moveTo>
                  <a:cubicBezTo>
                    <a:pt x="98" y="35"/>
                    <a:pt x="97" y="34"/>
                    <a:pt x="97" y="32"/>
                  </a:cubicBezTo>
                  <a:cubicBezTo>
                    <a:pt x="97" y="31"/>
                    <a:pt x="98" y="30"/>
                    <a:pt x="99" y="30"/>
                  </a:cubicBezTo>
                  <a:cubicBezTo>
                    <a:pt x="101" y="30"/>
                    <a:pt x="102" y="31"/>
                    <a:pt x="102" y="32"/>
                  </a:cubicBezTo>
                  <a:cubicBezTo>
                    <a:pt x="102" y="34"/>
                    <a:pt x="101" y="35"/>
                    <a:pt x="9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8" name="直接箭头连接符 17"/>
          <p:cNvCxnSpPr/>
          <p:nvPr/>
        </p:nvCxnSpPr>
        <p:spPr>
          <a:xfrm flipV="1">
            <a:off x="1735163" y="5132889"/>
            <a:ext cx="0" cy="1220927"/>
          </a:xfrm>
          <a:prstGeom prst="straightConnector1">
            <a:avLst/>
          </a:prstGeom>
          <a:ln w="28575">
            <a:solidFill>
              <a:srgbClr val="1C41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5613555" y="4580579"/>
            <a:ext cx="0" cy="1385454"/>
          </a:xfrm>
          <a:prstGeom prst="straightConnector1">
            <a:avLst/>
          </a:prstGeom>
          <a:ln w="28575">
            <a:solidFill>
              <a:srgbClr val="1C41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9155223" y="4390161"/>
            <a:ext cx="371396" cy="370318"/>
            <a:chOff x="7850657" y="4842547"/>
            <a:chExt cx="371396" cy="370318"/>
          </a:xfrm>
          <a:solidFill>
            <a:srgbClr val="1C41D7"/>
          </a:solidFill>
        </p:grpSpPr>
        <p:sp>
          <p:nvSpPr>
            <p:cNvPr id="23" name="Freeform 177"/>
            <p:cNvSpPr/>
            <p:nvPr/>
          </p:nvSpPr>
          <p:spPr bwMode="auto">
            <a:xfrm>
              <a:off x="7850657" y="4842547"/>
              <a:ext cx="371396" cy="220685"/>
            </a:xfrm>
            <a:custGeom>
              <a:avLst/>
              <a:gdLst>
                <a:gd name="T0" fmla="*/ 192 w 193"/>
                <a:gd name="T1" fmla="*/ 90 h 114"/>
                <a:gd name="T2" fmla="*/ 97 w 193"/>
                <a:gd name="T3" fmla="*/ 1 h 114"/>
                <a:gd name="T4" fmla="*/ 96 w 193"/>
                <a:gd name="T5" fmla="*/ 1 h 114"/>
                <a:gd name="T6" fmla="*/ 1 w 193"/>
                <a:gd name="T7" fmla="*/ 90 h 114"/>
                <a:gd name="T8" fmla="*/ 1 w 193"/>
                <a:gd name="T9" fmla="*/ 91 h 114"/>
                <a:gd name="T10" fmla="*/ 14 w 193"/>
                <a:gd name="T11" fmla="*/ 113 h 114"/>
                <a:gd name="T12" fmla="*/ 15 w 193"/>
                <a:gd name="T13" fmla="*/ 114 h 114"/>
                <a:gd name="T14" fmla="*/ 15 w 193"/>
                <a:gd name="T15" fmla="*/ 114 h 114"/>
                <a:gd name="T16" fmla="*/ 16 w 193"/>
                <a:gd name="T17" fmla="*/ 113 h 114"/>
                <a:gd name="T18" fmla="*/ 97 w 193"/>
                <a:gd name="T19" fmla="*/ 38 h 114"/>
                <a:gd name="T20" fmla="*/ 177 w 193"/>
                <a:gd name="T21" fmla="*/ 113 h 114"/>
                <a:gd name="T22" fmla="*/ 178 w 193"/>
                <a:gd name="T23" fmla="*/ 114 h 114"/>
                <a:gd name="T24" fmla="*/ 179 w 193"/>
                <a:gd name="T25" fmla="*/ 113 h 114"/>
                <a:gd name="T26" fmla="*/ 192 w 193"/>
                <a:gd name="T27" fmla="*/ 91 h 114"/>
                <a:gd name="T28" fmla="*/ 192 w 193"/>
                <a:gd name="T29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3" h="114">
                  <a:moveTo>
                    <a:pt x="192" y="90"/>
                  </a:moveTo>
                  <a:cubicBezTo>
                    <a:pt x="97" y="1"/>
                    <a:pt x="97" y="1"/>
                    <a:pt x="97" y="1"/>
                  </a:cubicBezTo>
                  <a:cubicBezTo>
                    <a:pt x="97" y="0"/>
                    <a:pt x="96" y="0"/>
                    <a:pt x="96" y="1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0" y="90"/>
                    <a:pt x="1" y="91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5" y="113"/>
                    <a:pt x="15" y="114"/>
                    <a:pt x="15" y="114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3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4"/>
                    <a:pt x="178" y="114"/>
                    <a:pt x="178" y="114"/>
                  </a:cubicBezTo>
                  <a:cubicBezTo>
                    <a:pt x="178" y="114"/>
                    <a:pt x="178" y="113"/>
                    <a:pt x="179" y="113"/>
                  </a:cubicBezTo>
                  <a:cubicBezTo>
                    <a:pt x="192" y="91"/>
                    <a:pt x="192" y="91"/>
                    <a:pt x="192" y="91"/>
                  </a:cubicBezTo>
                  <a:cubicBezTo>
                    <a:pt x="193" y="90"/>
                    <a:pt x="193" y="90"/>
                    <a:pt x="192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Oval 178"/>
            <p:cNvSpPr>
              <a:spLocks noChangeArrowheads="1"/>
            </p:cNvSpPr>
            <p:nvPr/>
          </p:nvSpPr>
          <p:spPr bwMode="auto">
            <a:xfrm>
              <a:off x="8016439" y="4985723"/>
              <a:ext cx="40907" cy="462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79"/>
            <p:cNvSpPr>
              <a:spLocks noEditPoints="1"/>
            </p:cNvSpPr>
            <p:nvPr/>
          </p:nvSpPr>
          <p:spPr bwMode="auto">
            <a:xfrm>
              <a:off x="7908788" y="4937279"/>
              <a:ext cx="256209" cy="275586"/>
            </a:xfrm>
            <a:custGeom>
              <a:avLst/>
              <a:gdLst>
                <a:gd name="T0" fmla="*/ 0 w 133"/>
                <a:gd name="T1" fmla="*/ 62 h 143"/>
                <a:gd name="T2" fmla="*/ 0 w 133"/>
                <a:gd name="T3" fmla="*/ 142 h 143"/>
                <a:gd name="T4" fmla="*/ 1 w 133"/>
                <a:gd name="T5" fmla="*/ 143 h 143"/>
                <a:gd name="T6" fmla="*/ 47 w 133"/>
                <a:gd name="T7" fmla="*/ 143 h 143"/>
                <a:gd name="T8" fmla="*/ 48 w 133"/>
                <a:gd name="T9" fmla="*/ 142 h 143"/>
                <a:gd name="T10" fmla="*/ 48 w 133"/>
                <a:gd name="T11" fmla="*/ 97 h 143"/>
                <a:gd name="T12" fmla="*/ 67 w 133"/>
                <a:gd name="T13" fmla="*/ 79 h 143"/>
                <a:gd name="T14" fmla="*/ 85 w 133"/>
                <a:gd name="T15" fmla="*/ 97 h 143"/>
                <a:gd name="T16" fmla="*/ 85 w 133"/>
                <a:gd name="T17" fmla="*/ 142 h 143"/>
                <a:gd name="T18" fmla="*/ 86 w 133"/>
                <a:gd name="T19" fmla="*/ 143 h 143"/>
                <a:gd name="T20" fmla="*/ 132 w 133"/>
                <a:gd name="T21" fmla="*/ 143 h 143"/>
                <a:gd name="T22" fmla="*/ 133 w 133"/>
                <a:gd name="T23" fmla="*/ 142 h 143"/>
                <a:gd name="T24" fmla="*/ 133 w 133"/>
                <a:gd name="T25" fmla="*/ 62 h 143"/>
                <a:gd name="T26" fmla="*/ 67 w 133"/>
                <a:gd name="T27" fmla="*/ 0 h 143"/>
                <a:gd name="T28" fmla="*/ 0 w 133"/>
                <a:gd name="T29" fmla="*/ 62 h 143"/>
                <a:gd name="T30" fmla="*/ 85 w 133"/>
                <a:gd name="T31" fmla="*/ 37 h 143"/>
                <a:gd name="T32" fmla="*/ 67 w 133"/>
                <a:gd name="T33" fmla="*/ 57 h 143"/>
                <a:gd name="T34" fmla="*/ 48 w 133"/>
                <a:gd name="T35" fmla="*/ 37 h 143"/>
                <a:gd name="T36" fmla="*/ 67 w 133"/>
                <a:gd name="T37" fmla="*/ 17 h 143"/>
                <a:gd name="T38" fmla="*/ 85 w 133"/>
                <a:gd name="T39" fmla="*/ 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43">
                  <a:moveTo>
                    <a:pt x="0" y="62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43"/>
                    <a:pt x="1" y="143"/>
                    <a:pt x="1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8" y="143"/>
                    <a:pt x="48" y="143"/>
                    <a:pt x="48" y="142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48" y="87"/>
                    <a:pt x="57" y="79"/>
                    <a:pt x="67" y="79"/>
                  </a:cubicBezTo>
                  <a:cubicBezTo>
                    <a:pt x="77" y="79"/>
                    <a:pt x="85" y="87"/>
                    <a:pt x="85" y="97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3"/>
                    <a:pt x="85" y="143"/>
                    <a:pt x="86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2" y="143"/>
                    <a:pt x="133" y="143"/>
                    <a:pt x="133" y="14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67" y="0"/>
                    <a:pt x="67" y="0"/>
                    <a:pt x="67" y="0"/>
                  </a:cubicBezTo>
                  <a:lnTo>
                    <a:pt x="0" y="62"/>
                  </a:lnTo>
                  <a:close/>
                  <a:moveTo>
                    <a:pt x="85" y="37"/>
                  </a:moveTo>
                  <a:cubicBezTo>
                    <a:pt x="85" y="48"/>
                    <a:pt x="77" y="57"/>
                    <a:pt x="67" y="57"/>
                  </a:cubicBezTo>
                  <a:cubicBezTo>
                    <a:pt x="56" y="57"/>
                    <a:pt x="48" y="48"/>
                    <a:pt x="48" y="37"/>
                  </a:cubicBezTo>
                  <a:cubicBezTo>
                    <a:pt x="48" y="26"/>
                    <a:pt x="56" y="17"/>
                    <a:pt x="67" y="17"/>
                  </a:cubicBezTo>
                  <a:cubicBezTo>
                    <a:pt x="77" y="17"/>
                    <a:pt x="85" y="26"/>
                    <a:pt x="85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2" name="直接箭头连接符 21"/>
          <p:cNvCxnSpPr/>
          <p:nvPr/>
        </p:nvCxnSpPr>
        <p:spPr>
          <a:xfrm flipV="1">
            <a:off x="9340921" y="4976010"/>
            <a:ext cx="0" cy="1390235"/>
          </a:xfrm>
          <a:prstGeom prst="straightConnector1">
            <a:avLst/>
          </a:prstGeom>
          <a:solidFill>
            <a:schemeClr val="tx2">
              <a:lumMod val="75000"/>
            </a:schemeClr>
          </a:solidFill>
          <a:ln w="28575">
            <a:solidFill>
              <a:srgbClr val="1C41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017124" y="5313369"/>
            <a:ext cx="92750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869183" y="4652244"/>
            <a:ext cx="92750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20330" y="5105701"/>
            <a:ext cx="936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5" b="7197"/>
          <a:stretch>
            <a:fillRect/>
          </a:stretch>
        </p:blipFill>
        <p:spPr>
          <a:xfrm>
            <a:off x="0" y="1293171"/>
            <a:ext cx="4740953" cy="31296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4474056" y="2095884"/>
            <a:ext cx="0" cy="34671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4956540" y="2341610"/>
            <a:ext cx="4667077" cy="304800"/>
          </a:xfrm>
          <a:prstGeom prst="roundRect">
            <a:avLst>
              <a:gd name="adj" fmla="val 50000"/>
            </a:avLst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956540" y="3219834"/>
            <a:ext cx="2943052" cy="304800"/>
          </a:xfrm>
          <a:prstGeom prst="roundRect">
            <a:avLst>
              <a:gd name="adj" fmla="val 50000"/>
            </a:avLst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956540" y="4098058"/>
            <a:ext cx="5972002" cy="304800"/>
          </a:xfrm>
          <a:prstGeom prst="roundRect">
            <a:avLst>
              <a:gd name="adj" fmla="val 50000"/>
            </a:avLst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956540" y="4976283"/>
            <a:ext cx="1933402" cy="304800"/>
          </a:xfrm>
          <a:prstGeom prst="roundRect">
            <a:avLst>
              <a:gd name="adj" fmla="val 50000"/>
            </a:avLst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88381" y="3241608"/>
            <a:ext cx="32336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风格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情。点击添加标题文字，添加文字符合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点击添加标题文字，添加文字符合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风格情。点击添加标题文字，添加文字符合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风格情。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58525" y="2588454"/>
            <a:ext cx="1982852" cy="562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标注 13"/>
          <p:cNvSpPr/>
          <p:nvPr/>
        </p:nvSpPr>
        <p:spPr>
          <a:xfrm>
            <a:off x="8930024" y="1732588"/>
            <a:ext cx="693593" cy="363296"/>
          </a:xfrm>
          <a:prstGeom prst="wedgeRectCallout">
            <a:avLst>
              <a:gd name="adj1" fmla="val -4354"/>
              <a:gd name="adj2" fmla="val 86970"/>
            </a:avLst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60%</a:t>
            </a:r>
            <a:endParaRPr lang="zh-CN" altLang="en-US" sz="1600" dirty="0"/>
          </a:p>
        </p:txBody>
      </p:sp>
      <p:sp>
        <p:nvSpPr>
          <p:cNvPr id="15" name="矩形标注 14"/>
          <p:cNvSpPr/>
          <p:nvPr/>
        </p:nvSpPr>
        <p:spPr>
          <a:xfrm>
            <a:off x="7899592" y="2751474"/>
            <a:ext cx="693593" cy="363296"/>
          </a:xfrm>
          <a:prstGeom prst="wedgeRectCallout">
            <a:avLst>
              <a:gd name="adj1" fmla="val -46468"/>
              <a:gd name="adj2" fmla="val 93962"/>
            </a:avLst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5</a:t>
            </a:r>
            <a:r>
              <a:rPr lang="en-US" altLang="zh-CN" sz="1600" dirty="0" smtClean="0">
                <a:solidFill>
                  <a:schemeClr val="bg1"/>
                </a:solidFill>
              </a:rPr>
              <a:t>0%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矩形标注 15"/>
          <p:cNvSpPr/>
          <p:nvPr/>
        </p:nvSpPr>
        <p:spPr>
          <a:xfrm>
            <a:off x="6889942" y="4503111"/>
            <a:ext cx="693593" cy="363296"/>
          </a:xfrm>
          <a:prstGeom prst="wedgeRectCallout">
            <a:avLst>
              <a:gd name="adj1" fmla="val -46468"/>
              <a:gd name="adj2" fmla="val 93962"/>
            </a:avLst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3</a:t>
            </a:r>
            <a:r>
              <a:rPr lang="en-US" altLang="zh-CN" sz="1600" dirty="0" smtClean="0">
                <a:solidFill>
                  <a:schemeClr val="bg1"/>
                </a:solidFill>
              </a:rPr>
              <a:t>0%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7" name="矩形标注 16"/>
          <p:cNvSpPr/>
          <p:nvPr/>
        </p:nvSpPr>
        <p:spPr>
          <a:xfrm>
            <a:off x="10189633" y="3524633"/>
            <a:ext cx="693593" cy="363296"/>
          </a:xfrm>
          <a:prstGeom prst="wedgeRectCallout">
            <a:avLst>
              <a:gd name="adj1" fmla="val -4354"/>
              <a:gd name="adj2" fmla="val 86970"/>
            </a:avLst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7</a:t>
            </a:r>
            <a:r>
              <a:rPr lang="en-US" altLang="zh-CN" sz="1600" dirty="0" smtClean="0"/>
              <a:t>0%</a:t>
            </a:r>
            <a:endParaRPr lang="zh-CN" altLang="en-US" sz="16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052277" y="1786878"/>
            <a:ext cx="595349" cy="781560"/>
            <a:chOff x="3396224" y="4398747"/>
            <a:chExt cx="279568" cy="367010"/>
          </a:xfrm>
          <a:solidFill>
            <a:srgbClr val="4080E9"/>
          </a:solidFill>
        </p:grpSpPr>
        <p:sp>
          <p:nvSpPr>
            <p:cNvPr id="19" name="Freeform 1261"/>
            <p:cNvSpPr/>
            <p:nvPr/>
          </p:nvSpPr>
          <p:spPr bwMode="auto">
            <a:xfrm>
              <a:off x="3396224" y="4494810"/>
              <a:ext cx="279568" cy="270947"/>
            </a:xfrm>
            <a:custGeom>
              <a:avLst/>
              <a:gdLst>
                <a:gd name="T0" fmla="*/ 66 w 96"/>
                <a:gd name="T1" fmla="*/ 0 h 93"/>
                <a:gd name="T2" fmla="*/ 96 w 96"/>
                <a:gd name="T3" fmla="*/ 45 h 93"/>
                <a:gd name="T4" fmla="*/ 48 w 96"/>
                <a:gd name="T5" fmla="*/ 93 h 93"/>
                <a:gd name="T6" fmla="*/ 0 w 96"/>
                <a:gd name="T7" fmla="*/ 45 h 93"/>
                <a:gd name="T8" fmla="*/ 30 w 96"/>
                <a:gd name="T9" fmla="*/ 0 h 93"/>
                <a:gd name="T10" fmla="*/ 32 w 96"/>
                <a:gd name="T11" fmla="*/ 7 h 93"/>
                <a:gd name="T12" fmla="*/ 7 w 96"/>
                <a:gd name="T13" fmla="*/ 45 h 93"/>
                <a:gd name="T14" fmla="*/ 48 w 96"/>
                <a:gd name="T15" fmla="*/ 86 h 93"/>
                <a:gd name="T16" fmla="*/ 89 w 96"/>
                <a:gd name="T17" fmla="*/ 45 h 93"/>
                <a:gd name="T18" fmla="*/ 64 w 96"/>
                <a:gd name="T19" fmla="*/ 7 h 93"/>
                <a:gd name="T20" fmla="*/ 66 w 96"/>
                <a:gd name="T2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93">
                  <a:moveTo>
                    <a:pt x="66" y="0"/>
                  </a:moveTo>
                  <a:cubicBezTo>
                    <a:pt x="84" y="8"/>
                    <a:pt x="96" y="25"/>
                    <a:pt x="96" y="45"/>
                  </a:cubicBezTo>
                  <a:cubicBezTo>
                    <a:pt x="96" y="71"/>
                    <a:pt x="75" y="93"/>
                    <a:pt x="48" y="93"/>
                  </a:cubicBezTo>
                  <a:cubicBezTo>
                    <a:pt x="22" y="93"/>
                    <a:pt x="0" y="71"/>
                    <a:pt x="0" y="45"/>
                  </a:cubicBezTo>
                  <a:cubicBezTo>
                    <a:pt x="0" y="25"/>
                    <a:pt x="12" y="8"/>
                    <a:pt x="30" y="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17" y="13"/>
                    <a:pt x="7" y="28"/>
                    <a:pt x="7" y="45"/>
                  </a:cubicBezTo>
                  <a:cubicBezTo>
                    <a:pt x="7" y="68"/>
                    <a:pt x="25" y="86"/>
                    <a:pt x="48" y="86"/>
                  </a:cubicBezTo>
                  <a:cubicBezTo>
                    <a:pt x="71" y="86"/>
                    <a:pt x="89" y="68"/>
                    <a:pt x="89" y="45"/>
                  </a:cubicBezTo>
                  <a:cubicBezTo>
                    <a:pt x="89" y="28"/>
                    <a:pt x="79" y="13"/>
                    <a:pt x="64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262"/>
            <p:cNvSpPr/>
            <p:nvPr/>
          </p:nvSpPr>
          <p:spPr bwMode="auto">
            <a:xfrm>
              <a:off x="3445487" y="4541610"/>
              <a:ext cx="183505" cy="174884"/>
            </a:xfrm>
            <a:custGeom>
              <a:avLst/>
              <a:gdLst>
                <a:gd name="T0" fmla="*/ 43 w 63"/>
                <a:gd name="T1" fmla="*/ 0 h 60"/>
                <a:gd name="T2" fmla="*/ 63 w 63"/>
                <a:gd name="T3" fmla="*/ 29 h 60"/>
                <a:gd name="T4" fmla="*/ 31 w 63"/>
                <a:gd name="T5" fmla="*/ 60 h 60"/>
                <a:gd name="T6" fmla="*/ 0 w 63"/>
                <a:gd name="T7" fmla="*/ 29 h 60"/>
                <a:gd name="T8" fmla="*/ 19 w 63"/>
                <a:gd name="T9" fmla="*/ 0 h 60"/>
                <a:gd name="T10" fmla="*/ 22 w 63"/>
                <a:gd name="T11" fmla="*/ 8 h 60"/>
                <a:gd name="T12" fmla="*/ 9 w 63"/>
                <a:gd name="T13" fmla="*/ 29 h 60"/>
                <a:gd name="T14" fmla="*/ 31 w 63"/>
                <a:gd name="T15" fmla="*/ 51 h 60"/>
                <a:gd name="T16" fmla="*/ 53 w 63"/>
                <a:gd name="T17" fmla="*/ 29 h 60"/>
                <a:gd name="T18" fmla="*/ 40 w 63"/>
                <a:gd name="T19" fmla="*/ 8 h 60"/>
                <a:gd name="T20" fmla="*/ 43 w 63"/>
                <a:gd name="T2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60">
                  <a:moveTo>
                    <a:pt x="43" y="0"/>
                  </a:moveTo>
                  <a:cubicBezTo>
                    <a:pt x="54" y="4"/>
                    <a:pt x="63" y="16"/>
                    <a:pt x="63" y="29"/>
                  </a:cubicBezTo>
                  <a:cubicBezTo>
                    <a:pt x="63" y="46"/>
                    <a:pt x="48" y="60"/>
                    <a:pt x="31" y="60"/>
                  </a:cubicBezTo>
                  <a:cubicBezTo>
                    <a:pt x="14" y="60"/>
                    <a:pt x="0" y="46"/>
                    <a:pt x="0" y="29"/>
                  </a:cubicBezTo>
                  <a:cubicBezTo>
                    <a:pt x="0" y="16"/>
                    <a:pt x="8" y="4"/>
                    <a:pt x="19" y="0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4" y="12"/>
                    <a:pt x="9" y="20"/>
                    <a:pt x="9" y="29"/>
                  </a:cubicBezTo>
                  <a:cubicBezTo>
                    <a:pt x="9" y="41"/>
                    <a:pt x="19" y="51"/>
                    <a:pt x="31" y="51"/>
                  </a:cubicBezTo>
                  <a:cubicBezTo>
                    <a:pt x="43" y="51"/>
                    <a:pt x="53" y="41"/>
                    <a:pt x="53" y="29"/>
                  </a:cubicBezTo>
                  <a:cubicBezTo>
                    <a:pt x="53" y="20"/>
                    <a:pt x="48" y="12"/>
                    <a:pt x="40" y="8"/>
                  </a:cubicBez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263"/>
            <p:cNvSpPr/>
            <p:nvPr/>
          </p:nvSpPr>
          <p:spPr bwMode="auto">
            <a:xfrm>
              <a:off x="3498444" y="4590873"/>
              <a:ext cx="75127" cy="72663"/>
            </a:xfrm>
            <a:custGeom>
              <a:avLst/>
              <a:gdLst>
                <a:gd name="T0" fmla="*/ 19 w 26"/>
                <a:gd name="T1" fmla="*/ 0 h 25"/>
                <a:gd name="T2" fmla="*/ 26 w 26"/>
                <a:gd name="T3" fmla="*/ 12 h 25"/>
                <a:gd name="T4" fmla="*/ 13 w 26"/>
                <a:gd name="T5" fmla="*/ 25 h 25"/>
                <a:gd name="T6" fmla="*/ 0 w 26"/>
                <a:gd name="T7" fmla="*/ 12 h 25"/>
                <a:gd name="T8" fmla="*/ 7 w 26"/>
                <a:gd name="T9" fmla="*/ 0 h 25"/>
                <a:gd name="T10" fmla="*/ 13 w 26"/>
                <a:gd name="T11" fmla="*/ 14 h 25"/>
                <a:gd name="T12" fmla="*/ 19 w 26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9" y="0"/>
                  </a:moveTo>
                  <a:cubicBezTo>
                    <a:pt x="23" y="2"/>
                    <a:pt x="26" y="6"/>
                    <a:pt x="26" y="12"/>
                  </a:cubicBezTo>
                  <a:cubicBezTo>
                    <a:pt x="26" y="19"/>
                    <a:pt x="20" y="25"/>
                    <a:pt x="13" y="25"/>
                  </a:cubicBezTo>
                  <a:cubicBezTo>
                    <a:pt x="6" y="25"/>
                    <a:pt x="0" y="19"/>
                    <a:pt x="0" y="12"/>
                  </a:cubicBezTo>
                  <a:cubicBezTo>
                    <a:pt x="0" y="6"/>
                    <a:pt x="3" y="2"/>
                    <a:pt x="7" y="0"/>
                  </a:cubicBezTo>
                  <a:cubicBezTo>
                    <a:pt x="13" y="14"/>
                    <a:pt x="13" y="14"/>
                    <a:pt x="13" y="14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264"/>
            <p:cNvSpPr/>
            <p:nvPr/>
          </p:nvSpPr>
          <p:spPr bwMode="auto">
            <a:xfrm>
              <a:off x="3504603" y="4398747"/>
              <a:ext cx="64042" cy="183505"/>
            </a:xfrm>
            <a:custGeom>
              <a:avLst/>
              <a:gdLst>
                <a:gd name="T0" fmla="*/ 22 w 22"/>
                <a:gd name="T1" fmla="*/ 29 h 63"/>
                <a:gd name="T2" fmla="*/ 11 w 22"/>
                <a:gd name="T3" fmla="*/ 63 h 63"/>
                <a:gd name="T4" fmla="*/ 0 w 22"/>
                <a:gd name="T5" fmla="*/ 29 h 63"/>
                <a:gd name="T6" fmla="*/ 8 w 22"/>
                <a:gd name="T7" fmla="*/ 35 h 63"/>
                <a:gd name="T8" fmla="*/ 8 w 22"/>
                <a:gd name="T9" fmla="*/ 2 h 63"/>
                <a:gd name="T10" fmla="*/ 11 w 22"/>
                <a:gd name="T11" fmla="*/ 0 h 63"/>
                <a:gd name="T12" fmla="*/ 14 w 22"/>
                <a:gd name="T13" fmla="*/ 2 h 63"/>
                <a:gd name="T14" fmla="*/ 14 w 22"/>
                <a:gd name="T15" fmla="*/ 35 h 63"/>
                <a:gd name="T16" fmla="*/ 22 w 22"/>
                <a:gd name="T17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3">
                  <a:moveTo>
                    <a:pt x="22" y="29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3" y="0"/>
                    <a:pt x="14" y="1"/>
                    <a:pt x="14" y="2"/>
                  </a:cubicBezTo>
                  <a:cubicBezTo>
                    <a:pt x="14" y="35"/>
                    <a:pt x="14" y="35"/>
                    <a:pt x="14" y="35"/>
                  </a:cubicBezTo>
                  <a:lnTo>
                    <a:pt x="2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962798" y="1727040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62798" y="2664775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962798" y="356136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962798" y="4463091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iṩliḋè"/>
          <p:cNvSpPr/>
          <p:nvPr/>
        </p:nvSpPr>
        <p:spPr>
          <a:xfrm flipH="1">
            <a:off x="1648650" y="3681785"/>
            <a:ext cx="4690310" cy="2383735"/>
          </a:xfrm>
          <a:prstGeom prst="parallelogram">
            <a:avLst>
              <a:gd name="adj" fmla="val 36770"/>
            </a:avLst>
          </a:prstGeom>
          <a:noFill/>
          <a:ln w="22225"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8" name="íŝḻîďê"/>
          <p:cNvSpPr/>
          <p:nvPr/>
        </p:nvSpPr>
        <p:spPr>
          <a:xfrm>
            <a:off x="5861980" y="3681785"/>
            <a:ext cx="4690310" cy="2383735"/>
          </a:xfrm>
          <a:prstGeom prst="parallelogram">
            <a:avLst>
              <a:gd name="adj" fmla="val 36770"/>
            </a:avLst>
          </a:prstGeom>
          <a:solidFill>
            <a:srgbClr val="4080E9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9" name="ïSḷîďè"/>
          <p:cNvSpPr/>
          <p:nvPr/>
        </p:nvSpPr>
        <p:spPr>
          <a:xfrm flipH="1">
            <a:off x="5861980" y="1241550"/>
            <a:ext cx="4690310" cy="2383735"/>
          </a:xfrm>
          <a:prstGeom prst="parallelogram">
            <a:avLst>
              <a:gd name="adj" fmla="val 36770"/>
            </a:avLst>
          </a:prstGeom>
          <a:noFill/>
          <a:ln w="22225"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0" name="iṣlîḓê"/>
          <p:cNvSpPr/>
          <p:nvPr/>
        </p:nvSpPr>
        <p:spPr>
          <a:xfrm>
            <a:off x="1648650" y="1241550"/>
            <a:ext cx="4690310" cy="2383735"/>
          </a:xfrm>
          <a:prstGeom prst="parallelogram">
            <a:avLst>
              <a:gd name="adj" fmla="val 36770"/>
            </a:avLst>
          </a:prstGeom>
          <a:solidFill>
            <a:srgbClr val="4080E9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1" name="î$ļïḑé"/>
          <p:cNvSpPr/>
          <p:nvPr/>
        </p:nvSpPr>
        <p:spPr>
          <a:xfrm>
            <a:off x="1600876" y="1952785"/>
            <a:ext cx="961264" cy="961264"/>
          </a:xfrm>
          <a:prstGeom prst="ellipse">
            <a:avLst/>
          </a:prstGeom>
          <a:solidFill>
            <a:schemeClr val="bg1"/>
          </a:solidFill>
          <a:ln w="22225"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2" name="îŝ1îḓê"/>
          <p:cNvSpPr/>
          <p:nvPr/>
        </p:nvSpPr>
        <p:spPr>
          <a:xfrm>
            <a:off x="1600876" y="4393020"/>
            <a:ext cx="961264" cy="961264"/>
          </a:xfrm>
          <a:prstGeom prst="ellipse">
            <a:avLst/>
          </a:prstGeom>
          <a:solidFill>
            <a:schemeClr val="bg1"/>
          </a:solidFill>
          <a:ln w="22225"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3" name="íṡļíḓè"/>
          <p:cNvSpPr/>
          <p:nvPr/>
        </p:nvSpPr>
        <p:spPr>
          <a:xfrm>
            <a:off x="9629860" y="1952785"/>
            <a:ext cx="961264" cy="961264"/>
          </a:xfrm>
          <a:prstGeom prst="ellipse">
            <a:avLst/>
          </a:prstGeom>
          <a:solidFill>
            <a:schemeClr val="bg1"/>
          </a:solidFill>
          <a:ln w="22225"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4" name="îšļïdé"/>
          <p:cNvSpPr/>
          <p:nvPr/>
        </p:nvSpPr>
        <p:spPr bwMode="auto">
          <a:xfrm>
            <a:off x="1750682" y="2170135"/>
            <a:ext cx="547352" cy="526564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rgbClr val="4080E9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ïśļiḋe"/>
          <p:cNvSpPr/>
          <p:nvPr/>
        </p:nvSpPr>
        <p:spPr bwMode="auto">
          <a:xfrm>
            <a:off x="1807834" y="4600491"/>
            <a:ext cx="547347" cy="546322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4080E9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/>
          </a:p>
        </p:txBody>
      </p:sp>
      <p:sp>
        <p:nvSpPr>
          <p:cNvPr id="16" name="íṣḷiďê"/>
          <p:cNvSpPr/>
          <p:nvPr/>
        </p:nvSpPr>
        <p:spPr bwMode="auto">
          <a:xfrm>
            <a:off x="9836820" y="2170220"/>
            <a:ext cx="547345" cy="526394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rgbClr val="4080E9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íşļïḋé"/>
          <p:cNvSpPr/>
          <p:nvPr/>
        </p:nvSpPr>
        <p:spPr>
          <a:xfrm>
            <a:off x="9629860" y="4393020"/>
            <a:ext cx="961264" cy="961264"/>
          </a:xfrm>
          <a:prstGeom prst="ellipse">
            <a:avLst/>
          </a:prstGeom>
          <a:solidFill>
            <a:schemeClr val="bg1"/>
          </a:solidFill>
          <a:ln w="22225"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8" name="iś1ïďè"/>
          <p:cNvSpPr/>
          <p:nvPr/>
        </p:nvSpPr>
        <p:spPr bwMode="auto">
          <a:xfrm>
            <a:off x="9803996" y="4625571"/>
            <a:ext cx="612993" cy="496163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rgbClr val="4080E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/>
          </a:p>
        </p:txBody>
      </p:sp>
      <p:sp>
        <p:nvSpPr>
          <p:cNvPr id="19" name="i$ḷíḓè"/>
          <p:cNvSpPr txBox="1"/>
          <p:nvPr/>
        </p:nvSpPr>
        <p:spPr bwMode="auto">
          <a:xfrm>
            <a:off x="5447949" y="3411742"/>
            <a:ext cx="1296102" cy="42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íSḷiḋè"/>
          <p:cNvSpPr txBox="1"/>
          <p:nvPr/>
        </p:nvSpPr>
        <p:spPr bwMode="auto">
          <a:xfrm>
            <a:off x="2634694" y="1510980"/>
            <a:ext cx="107604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13611" y="1872701"/>
            <a:ext cx="3125626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íSḷiḋè"/>
          <p:cNvSpPr txBox="1"/>
          <p:nvPr/>
        </p:nvSpPr>
        <p:spPr bwMode="auto">
          <a:xfrm>
            <a:off x="6649640" y="1510980"/>
            <a:ext cx="107604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28557" y="1872701"/>
            <a:ext cx="3125626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íSḷiḋè"/>
          <p:cNvSpPr txBox="1"/>
          <p:nvPr/>
        </p:nvSpPr>
        <p:spPr bwMode="auto">
          <a:xfrm>
            <a:off x="6699453" y="4067320"/>
            <a:ext cx="107604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78370" y="4429041"/>
            <a:ext cx="3125626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íSḷiḋè"/>
          <p:cNvSpPr txBox="1"/>
          <p:nvPr/>
        </p:nvSpPr>
        <p:spPr bwMode="auto">
          <a:xfrm>
            <a:off x="2583223" y="4067320"/>
            <a:ext cx="107604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62140" y="4429041"/>
            <a:ext cx="3125626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701229" y="-490770"/>
            <a:ext cx="981541" cy="981541"/>
          </a:xfrm>
          <a:custGeom>
            <a:avLst/>
            <a:gdLst>
              <a:gd name="connsiteX0" fmla="*/ 981541 w 981541"/>
              <a:gd name="connsiteY0" fmla="*/ 972050 h 981541"/>
              <a:gd name="connsiteX1" fmla="*/ 981541 w 981541"/>
              <a:gd name="connsiteY1" fmla="*/ 981541 h 981541"/>
              <a:gd name="connsiteX2" fmla="*/ 973710 w 981541"/>
              <a:gd name="connsiteY2" fmla="*/ 981541 h 981541"/>
              <a:gd name="connsiteX3" fmla="*/ 0 w 981541"/>
              <a:gd name="connsiteY3" fmla="*/ 930870 h 981541"/>
              <a:gd name="connsiteX4" fmla="*/ 41808 w 981541"/>
              <a:gd name="connsiteY4" fmla="*/ 981541 h 981541"/>
              <a:gd name="connsiteX5" fmla="*/ 0 w 981541"/>
              <a:gd name="connsiteY5" fmla="*/ 981541 h 981541"/>
              <a:gd name="connsiteX6" fmla="*/ 507759 w 981541"/>
              <a:gd name="connsiteY6" fmla="*/ 295015 h 981541"/>
              <a:gd name="connsiteX7" fmla="*/ 760335 w 981541"/>
              <a:gd name="connsiteY7" fmla="*/ 547591 h 981541"/>
              <a:gd name="connsiteX8" fmla="*/ 507759 w 981541"/>
              <a:gd name="connsiteY8" fmla="*/ 800167 h 981541"/>
              <a:gd name="connsiteX9" fmla="*/ 255183 w 981541"/>
              <a:gd name="connsiteY9" fmla="*/ 547591 h 981541"/>
              <a:gd name="connsiteX10" fmla="*/ 507759 w 981541"/>
              <a:gd name="connsiteY10" fmla="*/ 295015 h 981541"/>
              <a:gd name="connsiteX11" fmla="*/ 831326 w 981541"/>
              <a:gd name="connsiteY11" fmla="*/ 0 h 981541"/>
              <a:gd name="connsiteX12" fmla="*/ 981541 w 981541"/>
              <a:gd name="connsiteY12" fmla="*/ 0 h 981541"/>
              <a:gd name="connsiteX13" fmla="*/ 981541 w 981541"/>
              <a:gd name="connsiteY13" fmla="*/ 123132 h 981541"/>
              <a:gd name="connsiteX14" fmla="*/ 959243 w 981541"/>
              <a:gd name="connsiteY14" fmla="*/ 96107 h 981541"/>
              <a:gd name="connsiteX15" fmla="*/ 864748 w 981541"/>
              <a:gd name="connsiteY15" fmla="*/ 18141 h 981541"/>
              <a:gd name="connsiteX16" fmla="*/ 0 w 981541"/>
              <a:gd name="connsiteY16" fmla="*/ 0 h 981541"/>
              <a:gd name="connsiteX17" fmla="*/ 184193 w 981541"/>
              <a:gd name="connsiteY17" fmla="*/ 0 h 981541"/>
              <a:gd name="connsiteX18" fmla="*/ 150771 w 981541"/>
              <a:gd name="connsiteY18" fmla="*/ 18141 h 981541"/>
              <a:gd name="connsiteX19" fmla="*/ 56275 w 981541"/>
              <a:gd name="connsiteY19" fmla="*/ 96107 h 981541"/>
              <a:gd name="connsiteX20" fmla="*/ 0 w 981541"/>
              <a:gd name="connsiteY20" fmla="*/ 164313 h 98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81541" h="981541">
                <a:moveTo>
                  <a:pt x="981541" y="972050"/>
                </a:moveTo>
                <a:lnTo>
                  <a:pt x="981541" y="981541"/>
                </a:lnTo>
                <a:lnTo>
                  <a:pt x="973710" y="981541"/>
                </a:lnTo>
                <a:close/>
                <a:moveTo>
                  <a:pt x="0" y="930870"/>
                </a:moveTo>
                <a:lnTo>
                  <a:pt x="41808" y="981541"/>
                </a:lnTo>
                <a:lnTo>
                  <a:pt x="0" y="981541"/>
                </a:lnTo>
                <a:close/>
                <a:moveTo>
                  <a:pt x="507759" y="295015"/>
                </a:moveTo>
                <a:cubicBezTo>
                  <a:pt x="647253" y="295015"/>
                  <a:pt x="760335" y="408097"/>
                  <a:pt x="760335" y="547591"/>
                </a:cubicBezTo>
                <a:cubicBezTo>
                  <a:pt x="760335" y="687085"/>
                  <a:pt x="647253" y="800167"/>
                  <a:pt x="507759" y="800167"/>
                </a:cubicBezTo>
                <a:cubicBezTo>
                  <a:pt x="368265" y="800167"/>
                  <a:pt x="255183" y="687085"/>
                  <a:pt x="255183" y="547591"/>
                </a:cubicBezTo>
                <a:cubicBezTo>
                  <a:pt x="255183" y="408097"/>
                  <a:pt x="368265" y="295015"/>
                  <a:pt x="507759" y="295015"/>
                </a:cubicBezTo>
                <a:close/>
                <a:moveTo>
                  <a:pt x="831326" y="0"/>
                </a:moveTo>
                <a:lnTo>
                  <a:pt x="981541" y="0"/>
                </a:lnTo>
                <a:lnTo>
                  <a:pt x="981541" y="123132"/>
                </a:lnTo>
                <a:lnTo>
                  <a:pt x="959243" y="96107"/>
                </a:lnTo>
                <a:cubicBezTo>
                  <a:pt x="930357" y="67221"/>
                  <a:pt x="898716" y="41090"/>
                  <a:pt x="864748" y="18141"/>
                </a:cubicBezTo>
                <a:close/>
                <a:moveTo>
                  <a:pt x="0" y="0"/>
                </a:moveTo>
                <a:lnTo>
                  <a:pt x="184193" y="0"/>
                </a:lnTo>
                <a:lnTo>
                  <a:pt x="150771" y="18141"/>
                </a:lnTo>
                <a:cubicBezTo>
                  <a:pt x="116803" y="41090"/>
                  <a:pt x="85161" y="67221"/>
                  <a:pt x="56275" y="96107"/>
                </a:cubicBezTo>
                <a:lnTo>
                  <a:pt x="0" y="164313"/>
                </a:lnTo>
                <a:close/>
              </a:path>
            </a:pathLst>
          </a:custGeom>
        </p:spPr>
      </p:pic>
      <p:sp>
        <p:nvSpPr>
          <p:cNvPr id="7" name="椭圆 6"/>
          <p:cNvSpPr/>
          <p:nvPr/>
        </p:nvSpPr>
        <p:spPr>
          <a:xfrm>
            <a:off x="1268084" y="2258645"/>
            <a:ext cx="1979527" cy="1979527"/>
          </a:xfrm>
          <a:prstGeom prst="ellipse">
            <a:avLst/>
          </a:prstGeom>
          <a:noFill/>
          <a:ln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>
              <a:solidFill>
                <a:srgbClr val="66B4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t="2886" r="9418" b="63099"/>
          <a:stretch>
            <a:fillRect/>
          </a:stretch>
        </p:blipFill>
        <p:spPr>
          <a:xfrm flipH="1" flipV="1">
            <a:off x="8171758" y="2522444"/>
            <a:ext cx="4020242" cy="4335556"/>
          </a:xfrm>
          <a:custGeom>
            <a:avLst/>
            <a:gdLst>
              <a:gd name="connsiteX0" fmla="*/ 0 w 3313275"/>
              <a:gd name="connsiteY0" fmla="*/ 0 h 3573140"/>
              <a:gd name="connsiteX1" fmla="*/ 3313275 w 3313275"/>
              <a:gd name="connsiteY1" fmla="*/ 0 h 3573140"/>
              <a:gd name="connsiteX2" fmla="*/ 3313275 w 3313275"/>
              <a:gd name="connsiteY2" fmla="*/ 3573140 h 3573140"/>
              <a:gd name="connsiteX3" fmla="*/ 2166425 w 3313275"/>
              <a:gd name="connsiteY3" fmla="*/ 3573140 h 3573140"/>
              <a:gd name="connsiteX4" fmla="*/ 2166425 w 3313275"/>
              <a:gd name="connsiteY4" fmla="*/ 3234703 h 3573140"/>
              <a:gd name="connsiteX5" fmla="*/ 1688124 w 3313275"/>
              <a:gd name="connsiteY5" fmla="*/ 3234703 h 3573140"/>
              <a:gd name="connsiteX6" fmla="*/ 1688124 w 3313275"/>
              <a:gd name="connsiteY6" fmla="*/ 2771334 h 3573140"/>
              <a:gd name="connsiteX7" fmla="*/ 0 w 3313275"/>
              <a:gd name="connsiteY7" fmla="*/ 2771334 h 357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3275" h="3573140">
                <a:moveTo>
                  <a:pt x="0" y="0"/>
                </a:moveTo>
                <a:lnTo>
                  <a:pt x="3313275" y="0"/>
                </a:lnTo>
                <a:lnTo>
                  <a:pt x="3313275" y="3573140"/>
                </a:lnTo>
                <a:lnTo>
                  <a:pt x="2166425" y="3573140"/>
                </a:lnTo>
                <a:lnTo>
                  <a:pt x="2166425" y="3234703"/>
                </a:lnTo>
                <a:lnTo>
                  <a:pt x="1688124" y="3234703"/>
                </a:lnTo>
                <a:lnTo>
                  <a:pt x="1688124" y="2771334"/>
                </a:lnTo>
                <a:lnTo>
                  <a:pt x="0" y="2771334"/>
                </a:ln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1300406" y="2447510"/>
            <a:ext cx="1916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1C41D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03</a:t>
            </a:r>
            <a:endParaRPr lang="zh-CN" altLang="en-US" sz="9600" dirty="0">
              <a:solidFill>
                <a:srgbClr val="1C41D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06700" y="2362187"/>
            <a:ext cx="3231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06700" y="3093841"/>
            <a:ext cx="20954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Successful Project Presentation</a:t>
            </a:r>
            <a:endParaRPr lang="zh-CN" altLang="en-US" sz="12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06700" y="3404570"/>
            <a:ext cx="1416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29529" y="3404570"/>
            <a:ext cx="1416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/>
      <p:bldP spid="12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78"/>
          <a:stretch>
            <a:fillRect/>
          </a:stretch>
        </p:blipFill>
        <p:spPr>
          <a:xfrm>
            <a:off x="8157272" y="2721687"/>
            <a:ext cx="2652690" cy="142723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81"/>
          <a:stretch>
            <a:fillRect/>
          </a:stretch>
        </p:blipFill>
        <p:spPr>
          <a:xfrm>
            <a:off x="1146935" y="2701686"/>
            <a:ext cx="2815465" cy="370413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1309654" y="1799349"/>
            <a:ext cx="9500308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点击添加标题文字，要求添加的标题文字简约明了且符合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的核心思想。点击添加标题文字，要求添加的标题文字简约明了且符合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309654" y="1399299"/>
            <a:ext cx="23987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1C41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1C41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309654" y="2560250"/>
            <a:ext cx="950030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057651" y="2721687"/>
            <a:ext cx="3860799" cy="1457325"/>
          </a:xfrm>
          <a:prstGeom prst="rect">
            <a:avLst/>
          </a:prstGeom>
          <a:solidFill>
            <a:srgbClr val="408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52766" y="4454837"/>
            <a:ext cx="6428486" cy="1770238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TextBox 35"/>
          <p:cNvSpPr txBox="1">
            <a:spLocks noChangeArrowheads="1"/>
          </p:cNvSpPr>
          <p:nvPr/>
        </p:nvSpPr>
        <p:spPr bwMode="auto">
          <a:xfrm>
            <a:off x="4198696" y="4666502"/>
            <a:ext cx="5975587" cy="134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点击添加标题文字，要求添加的标题文字简约明了且符合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的核心思想。点击添加标题文字，要求添加的标题文字简约明了且符合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的核心思想。点击添加标题文字，要求添加的标题文字简约明了且符合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的核心思想。点击添加标题文字，要求添加的标题文字简约明了且符合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35436" y="2776895"/>
            <a:ext cx="3783013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点击添加标题文字，要求添加的标题文字简约明了且符合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的核心思想。点击添加标题文字，要求添加的标题文字简约明了且符合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的核心思想。的核心思想。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  <p:bldP spid="13" grpId="0" animBg="1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形状 6"/>
          <p:cNvSpPr/>
          <p:nvPr/>
        </p:nvSpPr>
        <p:spPr>
          <a:xfrm>
            <a:off x="3083890" y="3678144"/>
            <a:ext cx="1296225" cy="1296225"/>
          </a:xfrm>
          <a:prstGeom prst="leftCircularArrow">
            <a:avLst>
              <a:gd name="adj1" fmla="val 3886"/>
              <a:gd name="adj2" fmla="val 486583"/>
              <a:gd name="adj3" fmla="val 2262093"/>
              <a:gd name="adj4" fmla="val 9024489"/>
              <a:gd name="adj5" fmla="val 4533"/>
            </a:avLst>
          </a:prstGeom>
          <a:solidFill>
            <a:srgbClr val="666666"/>
          </a:solidFill>
          <a:ln>
            <a:noFill/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箭头: 环形 30"/>
          <p:cNvSpPr/>
          <p:nvPr/>
        </p:nvSpPr>
        <p:spPr>
          <a:xfrm>
            <a:off x="5608334" y="2862688"/>
            <a:ext cx="1435354" cy="1435354"/>
          </a:xfrm>
          <a:prstGeom prst="circularArrow">
            <a:avLst>
              <a:gd name="adj1" fmla="val 3509"/>
              <a:gd name="adj2" fmla="val 435465"/>
              <a:gd name="adj3" fmla="val 19389024"/>
              <a:gd name="adj4" fmla="val 12575511"/>
              <a:gd name="adj5" fmla="val 4094"/>
            </a:avLst>
          </a:prstGeom>
          <a:solidFill>
            <a:srgbClr val="666666"/>
          </a:solidFill>
          <a:ln>
            <a:noFill/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形状 8"/>
          <p:cNvSpPr/>
          <p:nvPr/>
        </p:nvSpPr>
        <p:spPr>
          <a:xfrm>
            <a:off x="8184336" y="3715381"/>
            <a:ext cx="1296225" cy="1296225"/>
          </a:xfrm>
          <a:prstGeom prst="leftCircularArrow">
            <a:avLst>
              <a:gd name="adj1" fmla="val 3886"/>
              <a:gd name="adj2" fmla="val 486583"/>
              <a:gd name="adj3" fmla="val 2262093"/>
              <a:gd name="adj4" fmla="val 9024489"/>
              <a:gd name="adj5" fmla="val 4533"/>
            </a:avLst>
          </a:prstGeom>
          <a:solidFill>
            <a:srgbClr val="666666"/>
          </a:solidFill>
          <a:ln>
            <a:noFill/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矩形: 圆角 26"/>
          <p:cNvSpPr/>
          <p:nvPr/>
        </p:nvSpPr>
        <p:spPr>
          <a:xfrm>
            <a:off x="1841159" y="3520850"/>
            <a:ext cx="1088833" cy="898059"/>
          </a:xfrm>
          <a:prstGeom prst="roundRect">
            <a:avLst>
              <a:gd name="adj" fmla="val 10000"/>
            </a:avLst>
          </a:prstGeom>
          <a:noFill/>
          <a:ln>
            <a:solidFill>
              <a:srgbClr val="66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任意多边形: 形状 28"/>
          <p:cNvSpPr/>
          <p:nvPr/>
        </p:nvSpPr>
        <p:spPr>
          <a:xfrm>
            <a:off x="2083122" y="4226468"/>
            <a:ext cx="967851" cy="384882"/>
          </a:xfrm>
          <a:custGeom>
            <a:avLst/>
            <a:gdLst>
              <a:gd name="connsiteX0" fmla="*/ 0 w 967851"/>
              <a:gd name="connsiteY0" fmla="*/ 38488 h 384882"/>
              <a:gd name="connsiteX1" fmla="*/ 38488 w 967851"/>
              <a:gd name="connsiteY1" fmla="*/ 0 h 384882"/>
              <a:gd name="connsiteX2" fmla="*/ 929363 w 967851"/>
              <a:gd name="connsiteY2" fmla="*/ 0 h 384882"/>
              <a:gd name="connsiteX3" fmla="*/ 967851 w 967851"/>
              <a:gd name="connsiteY3" fmla="*/ 38488 h 384882"/>
              <a:gd name="connsiteX4" fmla="*/ 967851 w 967851"/>
              <a:gd name="connsiteY4" fmla="*/ 346394 h 384882"/>
              <a:gd name="connsiteX5" fmla="*/ 929363 w 967851"/>
              <a:gd name="connsiteY5" fmla="*/ 384882 h 384882"/>
              <a:gd name="connsiteX6" fmla="*/ 38488 w 967851"/>
              <a:gd name="connsiteY6" fmla="*/ 384882 h 384882"/>
              <a:gd name="connsiteX7" fmla="*/ 0 w 967851"/>
              <a:gd name="connsiteY7" fmla="*/ 346394 h 384882"/>
              <a:gd name="connsiteX8" fmla="*/ 0 w 967851"/>
              <a:gd name="connsiteY8" fmla="*/ 38488 h 38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7851" h="384882">
                <a:moveTo>
                  <a:pt x="0" y="38488"/>
                </a:moveTo>
                <a:cubicBezTo>
                  <a:pt x="0" y="17232"/>
                  <a:pt x="17232" y="0"/>
                  <a:pt x="38488" y="0"/>
                </a:cubicBezTo>
                <a:lnTo>
                  <a:pt x="929363" y="0"/>
                </a:lnTo>
                <a:cubicBezTo>
                  <a:pt x="950619" y="0"/>
                  <a:pt x="967851" y="17232"/>
                  <a:pt x="967851" y="38488"/>
                </a:cubicBezTo>
                <a:lnTo>
                  <a:pt x="967851" y="346394"/>
                </a:lnTo>
                <a:cubicBezTo>
                  <a:pt x="967851" y="367650"/>
                  <a:pt x="950619" y="384882"/>
                  <a:pt x="929363" y="384882"/>
                </a:cubicBezTo>
                <a:lnTo>
                  <a:pt x="38488" y="384882"/>
                </a:lnTo>
                <a:cubicBezTo>
                  <a:pt x="17232" y="384882"/>
                  <a:pt x="0" y="367650"/>
                  <a:pt x="0" y="346394"/>
                </a:cubicBezTo>
                <a:lnTo>
                  <a:pt x="0" y="38488"/>
                </a:lnTo>
                <a:close/>
              </a:path>
            </a:pathLst>
          </a:custGeom>
          <a:solidFill>
            <a:srgbClr val="4080E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33" tIns="26513" rIns="34133" bIns="26513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grpSp>
        <p:nvGrpSpPr>
          <p:cNvPr id="12" name="Group 4"/>
          <p:cNvGrpSpPr/>
          <p:nvPr/>
        </p:nvGrpSpPr>
        <p:grpSpPr>
          <a:xfrm>
            <a:off x="2073841" y="3647544"/>
            <a:ext cx="599142" cy="500218"/>
            <a:chOff x="1588" y="-296862"/>
            <a:chExt cx="2649537" cy="22113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3" name="Freeform 5"/>
            <p:cNvSpPr>
              <a:spLocks noEditPoints="1"/>
            </p:cNvSpPr>
            <p:nvPr/>
          </p:nvSpPr>
          <p:spPr bwMode="auto">
            <a:xfrm rot="21339349">
              <a:off x="1588" y="-296862"/>
              <a:ext cx="2649537" cy="2211388"/>
            </a:xfrm>
            <a:custGeom>
              <a:avLst/>
              <a:gdLst>
                <a:gd name="T0" fmla="*/ 2 w 704"/>
                <a:gd name="T1" fmla="*/ 252 h 586"/>
                <a:gd name="T2" fmla="*/ 0 w 704"/>
                <a:gd name="T3" fmla="*/ 279 h 586"/>
                <a:gd name="T4" fmla="*/ 702 w 704"/>
                <a:gd name="T5" fmla="*/ 334 h 586"/>
                <a:gd name="T6" fmla="*/ 704 w 704"/>
                <a:gd name="T7" fmla="*/ 308 h 586"/>
                <a:gd name="T8" fmla="*/ 2 w 704"/>
                <a:gd name="T9" fmla="*/ 252 h 586"/>
                <a:gd name="T10" fmla="*/ 346 w 704"/>
                <a:gd name="T11" fmla="*/ 452 h 586"/>
                <a:gd name="T12" fmla="*/ 200 w 704"/>
                <a:gd name="T13" fmla="*/ 281 h 586"/>
                <a:gd name="T14" fmla="*/ 372 w 704"/>
                <a:gd name="T15" fmla="*/ 134 h 586"/>
                <a:gd name="T16" fmla="*/ 518 w 704"/>
                <a:gd name="T17" fmla="*/ 306 h 586"/>
                <a:gd name="T18" fmla="*/ 346 w 704"/>
                <a:gd name="T19" fmla="*/ 45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4" h="586">
                  <a:moveTo>
                    <a:pt x="2" y="252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138" y="557"/>
                    <a:pt x="522" y="586"/>
                    <a:pt x="702" y="334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567" y="30"/>
                    <a:pt x="182" y="0"/>
                    <a:pt x="2" y="252"/>
                  </a:cubicBezTo>
                  <a:close/>
                  <a:moveTo>
                    <a:pt x="346" y="452"/>
                  </a:moveTo>
                  <a:cubicBezTo>
                    <a:pt x="258" y="445"/>
                    <a:pt x="193" y="368"/>
                    <a:pt x="200" y="281"/>
                  </a:cubicBezTo>
                  <a:cubicBezTo>
                    <a:pt x="207" y="193"/>
                    <a:pt x="284" y="127"/>
                    <a:pt x="372" y="134"/>
                  </a:cubicBezTo>
                  <a:cubicBezTo>
                    <a:pt x="459" y="141"/>
                    <a:pt x="525" y="218"/>
                    <a:pt x="518" y="306"/>
                  </a:cubicBezTo>
                  <a:cubicBezTo>
                    <a:pt x="511" y="394"/>
                    <a:pt x="434" y="459"/>
                    <a:pt x="346" y="4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4" name="Oval 6"/>
            <p:cNvSpPr>
              <a:spLocks noChangeArrowheads="1"/>
            </p:cNvSpPr>
            <p:nvPr/>
          </p:nvSpPr>
          <p:spPr bwMode="auto">
            <a:xfrm rot="21339349">
              <a:off x="1050925" y="511176"/>
              <a:ext cx="598487" cy="600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15" name="矩形: 圆角 29"/>
          <p:cNvSpPr/>
          <p:nvPr/>
        </p:nvSpPr>
        <p:spPr>
          <a:xfrm>
            <a:off x="4406466" y="3544844"/>
            <a:ext cx="1088833" cy="898059"/>
          </a:xfrm>
          <a:prstGeom prst="roundRect">
            <a:avLst>
              <a:gd name="adj" fmla="val 10000"/>
            </a:avLst>
          </a:prstGeom>
          <a:noFill/>
          <a:ln>
            <a:solidFill>
              <a:srgbClr val="66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任意多边形: 形状 31"/>
          <p:cNvSpPr/>
          <p:nvPr/>
        </p:nvSpPr>
        <p:spPr>
          <a:xfrm>
            <a:off x="4648429" y="3352402"/>
            <a:ext cx="967851" cy="384882"/>
          </a:xfrm>
          <a:custGeom>
            <a:avLst/>
            <a:gdLst>
              <a:gd name="connsiteX0" fmla="*/ 0 w 967851"/>
              <a:gd name="connsiteY0" fmla="*/ 38488 h 384882"/>
              <a:gd name="connsiteX1" fmla="*/ 38488 w 967851"/>
              <a:gd name="connsiteY1" fmla="*/ 0 h 384882"/>
              <a:gd name="connsiteX2" fmla="*/ 929363 w 967851"/>
              <a:gd name="connsiteY2" fmla="*/ 0 h 384882"/>
              <a:gd name="connsiteX3" fmla="*/ 967851 w 967851"/>
              <a:gd name="connsiteY3" fmla="*/ 38488 h 384882"/>
              <a:gd name="connsiteX4" fmla="*/ 967851 w 967851"/>
              <a:gd name="connsiteY4" fmla="*/ 346394 h 384882"/>
              <a:gd name="connsiteX5" fmla="*/ 929363 w 967851"/>
              <a:gd name="connsiteY5" fmla="*/ 384882 h 384882"/>
              <a:gd name="connsiteX6" fmla="*/ 38488 w 967851"/>
              <a:gd name="connsiteY6" fmla="*/ 384882 h 384882"/>
              <a:gd name="connsiteX7" fmla="*/ 0 w 967851"/>
              <a:gd name="connsiteY7" fmla="*/ 346394 h 384882"/>
              <a:gd name="connsiteX8" fmla="*/ 0 w 967851"/>
              <a:gd name="connsiteY8" fmla="*/ 38488 h 38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7851" h="384882">
                <a:moveTo>
                  <a:pt x="0" y="38488"/>
                </a:moveTo>
                <a:cubicBezTo>
                  <a:pt x="0" y="17232"/>
                  <a:pt x="17232" y="0"/>
                  <a:pt x="38488" y="0"/>
                </a:cubicBezTo>
                <a:lnTo>
                  <a:pt x="929363" y="0"/>
                </a:lnTo>
                <a:cubicBezTo>
                  <a:pt x="950619" y="0"/>
                  <a:pt x="967851" y="17232"/>
                  <a:pt x="967851" y="38488"/>
                </a:cubicBezTo>
                <a:lnTo>
                  <a:pt x="967851" y="346394"/>
                </a:lnTo>
                <a:cubicBezTo>
                  <a:pt x="967851" y="367650"/>
                  <a:pt x="950619" y="384882"/>
                  <a:pt x="929363" y="384882"/>
                </a:cubicBezTo>
                <a:lnTo>
                  <a:pt x="38488" y="384882"/>
                </a:lnTo>
                <a:cubicBezTo>
                  <a:pt x="17232" y="384882"/>
                  <a:pt x="0" y="367650"/>
                  <a:pt x="0" y="346394"/>
                </a:cubicBezTo>
                <a:lnTo>
                  <a:pt x="0" y="38488"/>
                </a:lnTo>
                <a:close/>
              </a:path>
            </a:pathLst>
          </a:custGeom>
          <a:solidFill>
            <a:srgbClr val="4080E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33" tIns="26513" rIns="34133" bIns="26513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grpSp>
        <p:nvGrpSpPr>
          <p:cNvPr id="17" name="Group 9"/>
          <p:cNvGrpSpPr/>
          <p:nvPr/>
        </p:nvGrpSpPr>
        <p:grpSpPr>
          <a:xfrm>
            <a:off x="4769005" y="3867911"/>
            <a:ext cx="358919" cy="408504"/>
            <a:chOff x="1416917" y="1026775"/>
            <a:chExt cx="852488" cy="96996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1416917" y="1026775"/>
              <a:ext cx="852488" cy="969962"/>
            </a:xfrm>
            <a:custGeom>
              <a:avLst/>
              <a:gdLst>
                <a:gd name="T0" fmla="*/ 362 w 537"/>
                <a:gd name="T1" fmla="*/ 0 h 611"/>
                <a:gd name="T2" fmla="*/ 0 w 537"/>
                <a:gd name="T3" fmla="*/ 0 h 611"/>
                <a:gd name="T4" fmla="*/ 0 w 537"/>
                <a:gd name="T5" fmla="*/ 611 h 611"/>
                <a:gd name="T6" fmla="*/ 537 w 537"/>
                <a:gd name="T7" fmla="*/ 611 h 611"/>
                <a:gd name="T8" fmla="*/ 537 w 537"/>
                <a:gd name="T9" fmla="*/ 174 h 611"/>
                <a:gd name="T10" fmla="*/ 362 w 537"/>
                <a:gd name="T11" fmla="*/ 0 h 611"/>
                <a:gd name="T12" fmla="*/ 230 w 537"/>
                <a:gd name="T13" fmla="*/ 306 h 611"/>
                <a:gd name="T14" fmla="*/ 269 w 537"/>
                <a:gd name="T15" fmla="*/ 306 h 611"/>
                <a:gd name="T16" fmla="*/ 269 w 537"/>
                <a:gd name="T17" fmla="*/ 267 h 611"/>
                <a:gd name="T18" fmla="*/ 230 w 537"/>
                <a:gd name="T19" fmla="*/ 267 h 611"/>
                <a:gd name="T20" fmla="*/ 230 w 537"/>
                <a:gd name="T21" fmla="*/ 229 h 611"/>
                <a:gd name="T22" fmla="*/ 269 w 537"/>
                <a:gd name="T23" fmla="*/ 229 h 611"/>
                <a:gd name="T24" fmla="*/ 269 w 537"/>
                <a:gd name="T25" fmla="*/ 191 h 611"/>
                <a:gd name="T26" fmla="*/ 230 w 537"/>
                <a:gd name="T27" fmla="*/ 191 h 611"/>
                <a:gd name="T28" fmla="*/ 230 w 537"/>
                <a:gd name="T29" fmla="*/ 153 h 611"/>
                <a:gd name="T30" fmla="*/ 269 w 537"/>
                <a:gd name="T31" fmla="*/ 153 h 611"/>
                <a:gd name="T32" fmla="*/ 269 w 537"/>
                <a:gd name="T33" fmla="*/ 115 h 611"/>
                <a:gd name="T34" fmla="*/ 230 w 537"/>
                <a:gd name="T35" fmla="*/ 115 h 611"/>
                <a:gd name="T36" fmla="*/ 230 w 537"/>
                <a:gd name="T37" fmla="*/ 76 h 611"/>
                <a:gd name="T38" fmla="*/ 269 w 537"/>
                <a:gd name="T39" fmla="*/ 76 h 611"/>
                <a:gd name="T40" fmla="*/ 269 w 537"/>
                <a:gd name="T41" fmla="*/ 115 h 611"/>
                <a:gd name="T42" fmla="*/ 307 w 537"/>
                <a:gd name="T43" fmla="*/ 115 h 611"/>
                <a:gd name="T44" fmla="*/ 307 w 537"/>
                <a:gd name="T45" fmla="*/ 153 h 611"/>
                <a:gd name="T46" fmla="*/ 269 w 537"/>
                <a:gd name="T47" fmla="*/ 153 h 611"/>
                <a:gd name="T48" fmla="*/ 269 w 537"/>
                <a:gd name="T49" fmla="*/ 191 h 611"/>
                <a:gd name="T50" fmla="*/ 307 w 537"/>
                <a:gd name="T51" fmla="*/ 191 h 611"/>
                <a:gd name="T52" fmla="*/ 307 w 537"/>
                <a:gd name="T53" fmla="*/ 229 h 611"/>
                <a:gd name="T54" fmla="*/ 269 w 537"/>
                <a:gd name="T55" fmla="*/ 229 h 611"/>
                <a:gd name="T56" fmla="*/ 269 w 537"/>
                <a:gd name="T57" fmla="*/ 267 h 611"/>
                <a:gd name="T58" fmla="*/ 307 w 537"/>
                <a:gd name="T59" fmla="*/ 267 h 611"/>
                <a:gd name="T60" fmla="*/ 307 w 537"/>
                <a:gd name="T61" fmla="*/ 306 h 611"/>
                <a:gd name="T62" fmla="*/ 269 w 537"/>
                <a:gd name="T63" fmla="*/ 306 h 611"/>
                <a:gd name="T64" fmla="*/ 269 w 537"/>
                <a:gd name="T65" fmla="*/ 344 h 611"/>
                <a:gd name="T66" fmla="*/ 307 w 537"/>
                <a:gd name="T67" fmla="*/ 344 h 611"/>
                <a:gd name="T68" fmla="*/ 307 w 537"/>
                <a:gd name="T69" fmla="*/ 382 h 611"/>
                <a:gd name="T70" fmla="*/ 269 w 537"/>
                <a:gd name="T71" fmla="*/ 382 h 611"/>
                <a:gd name="T72" fmla="*/ 269 w 537"/>
                <a:gd name="T73" fmla="*/ 344 h 611"/>
                <a:gd name="T74" fmla="*/ 230 w 537"/>
                <a:gd name="T75" fmla="*/ 344 h 611"/>
                <a:gd name="T76" fmla="*/ 230 w 537"/>
                <a:gd name="T77" fmla="*/ 306 h 611"/>
                <a:gd name="T78" fmla="*/ 154 w 537"/>
                <a:gd name="T79" fmla="*/ 535 h 611"/>
                <a:gd name="T80" fmla="*/ 77 w 537"/>
                <a:gd name="T81" fmla="*/ 535 h 611"/>
                <a:gd name="T82" fmla="*/ 77 w 537"/>
                <a:gd name="T83" fmla="*/ 76 h 611"/>
                <a:gd name="T84" fmla="*/ 192 w 537"/>
                <a:gd name="T85" fmla="*/ 76 h 611"/>
                <a:gd name="T86" fmla="*/ 192 w 537"/>
                <a:gd name="T87" fmla="*/ 382 h 611"/>
                <a:gd name="T88" fmla="*/ 154 w 537"/>
                <a:gd name="T89" fmla="*/ 382 h 611"/>
                <a:gd name="T90" fmla="*/ 154 w 537"/>
                <a:gd name="T91" fmla="*/ 535 h 611"/>
                <a:gd name="T92" fmla="*/ 345 w 537"/>
                <a:gd name="T93" fmla="*/ 573 h 611"/>
                <a:gd name="T94" fmla="*/ 192 w 537"/>
                <a:gd name="T95" fmla="*/ 573 h 611"/>
                <a:gd name="T96" fmla="*/ 192 w 537"/>
                <a:gd name="T97" fmla="*/ 420 h 611"/>
                <a:gd name="T98" fmla="*/ 345 w 537"/>
                <a:gd name="T99" fmla="*/ 420 h 611"/>
                <a:gd name="T100" fmla="*/ 345 w 537"/>
                <a:gd name="T101" fmla="*/ 573 h 611"/>
                <a:gd name="T102" fmla="*/ 460 w 537"/>
                <a:gd name="T103" fmla="*/ 535 h 611"/>
                <a:gd name="T104" fmla="*/ 384 w 537"/>
                <a:gd name="T105" fmla="*/ 535 h 611"/>
                <a:gd name="T106" fmla="*/ 384 w 537"/>
                <a:gd name="T107" fmla="*/ 382 h 611"/>
                <a:gd name="T108" fmla="*/ 345 w 537"/>
                <a:gd name="T109" fmla="*/ 382 h 611"/>
                <a:gd name="T110" fmla="*/ 345 w 537"/>
                <a:gd name="T111" fmla="*/ 93 h 611"/>
                <a:gd name="T112" fmla="*/ 460 w 537"/>
                <a:gd name="T113" fmla="*/ 208 h 611"/>
                <a:gd name="T114" fmla="*/ 460 w 537"/>
                <a:gd name="T115" fmla="*/ 535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7" h="611">
                  <a:moveTo>
                    <a:pt x="362" y="0"/>
                  </a:moveTo>
                  <a:lnTo>
                    <a:pt x="0" y="0"/>
                  </a:lnTo>
                  <a:lnTo>
                    <a:pt x="0" y="611"/>
                  </a:lnTo>
                  <a:lnTo>
                    <a:pt x="537" y="611"/>
                  </a:lnTo>
                  <a:lnTo>
                    <a:pt x="537" y="174"/>
                  </a:lnTo>
                  <a:lnTo>
                    <a:pt x="362" y="0"/>
                  </a:lnTo>
                  <a:close/>
                  <a:moveTo>
                    <a:pt x="230" y="306"/>
                  </a:moveTo>
                  <a:lnTo>
                    <a:pt x="269" y="306"/>
                  </a:lnTo>
                  <a:lnTo>
                    <a:pt x="269" y="267"/>
                  </a:lnTo>
                  <a:lnTo>
                    <a:pt x="230" y="267"/>
                  </a:lnTo>
                  <a:lnTo>
                    <a:pt x="230" y="229"/>
                  </a:lnTo>
                  <a:lnTo>
                    <a:pt x="269" y="229"/>
                  </a:lnTo>
                  <a:lnTo>
                    <a:pt x="269" y="191"/>
                  </a:lnTo>
                  <a:lnTo>
                    <a:pt x="230" y="191"/>
                  </a:lnTo>
                  <a:lnTo>
                    <a:pt x="230" y="153"/>
                  </a:lnTo>
                  <a:lnTo>
                    <a:pt x="269" y="153"/>
                  </a:lnTo>
                  <a:lnTo>
                    <a:pt x="269" y="115"/>
                  </a:lnTo>
                  <a:lnTo>
                    <a:pt x="230" y="115"/>
                  </a:lnTo>
                  <a:lnTo>
                    <a:pt x="230" y="76"/>
                  </a:lnTo>
                  <a:lnTo>
                    <a:pt x="269" y="76"/>
                  </a:lnTo>
                  <a:lnTo>
                    <a:pt x="269" y="115"/>
                  </a:lnTo>
                  <a:lnTo>
                    <a:pt x="307" y="115"/>
                  </a:lnTo>
                  <a:lnTo>
                    <a:pt x="307" y="153"/>
                  </a:lnTo>
                  <a:lnTo>
                    <a:pt x="269" y="153"/>
                  </a:lnTo>
                  <a:lnTo>
                    <a:pt x="269" y="191"/>
                  </a:lnTo>
                  <a:lnTo>
                    <a:pt x="307" y="191"/>
                  </a:lnTo>
                  <a:lnTo>
                    <a:pt x="307" y="229"/>
                  </a:lnTo>
                  <a:lnTo>
                    <a:pt x="269" y="229"/>
                  </a:lnTo>
                  <a:lnTo>
                    <a:pt x="269" y="267"/>
                  </a:lnTo>
                  <a:lnTo>
                    <a:pt x="307" y="267"/>
                  </a:lnTo>
                  <a:lnTo>
                    <a:pt x="307" y="306"/>
                  </a:lnTo>
                  <a:lnTo>
                    <a:pt x="269" y="306"/>
                  </a:lnTo>
                  <a:lnTo>
                    <a:pt x="269" y="344"/>
                  </a:lnTo>
                  <a:lnTo>
                    <a:pt x="307" y="344"/>
                  </a:lnTo>
                  <a:lnTo>
                    <a:pt x="307" y="382"/>
                  </a:lnTo>
                  <a:lnTo>
                    <a:pt x="269" y="382"/>
                  </a:lnTo>
                  <a:lnTo>
                    <a:pt x="269" y="344"/>
                  </a:lnTo>
                  <a:lnTo>
                    <a:pt x="230" y="344"/>
                  </a:lnTo>
                  <a:lnTo>
                    <a:pt x="230" y="306"/>
                  </a:lnTo>
                  <a:close/>
                  <a:moveTo>
                    <a:pt x="154" y="535"/>
                  </a:moveTo>
                  <a:lnTo>
                    <a:pt x="77" y="535"/>
                  </a:lnTo>
                  <a:lnTo>
                    <a:pt x="77" y="76"/>
                  </a:lnTo>
                  <a:lnTo>
                    <a:pt x="192" y="76"/>
                  </a:lnTo>
                  <a:lnTo>
                    <a:pt x="192" y="382"/>
                  </a:lnTo>
                  <a:lnTo>
                    <a:pt x="154" y="382"/>
                  </a:lnTo>
                  <a:lnTo>
                    <a:pt x="154" y="535"/>
                  </a:lnTo>
                  <a:close/>
                  <a:moveTo>
                    <a:pt x="345" y="573"/>
                  </a:moveTo>
                  <a:lnTo>
                    <a:pt x="192" y="573"/>
                  </a:lnTo>
                  <a:lnTo>
                    <a:pt x="192" y="420"/>
                  </a:lnTo>
                  <a:lnTo>
                    <a:pt x="345" y="420"/>
                  </a:lnTo>
                  <a:lnTo>
                    <a:pt x="345" y="573"/>
                  </a:lnTo>
                  <a:close/>
                  <a:moveTo>
                    <a:pt x="460" y="535"/>
                  </a:moveTo>
                  <a:lnTo>
                    <a:pt x="384" y="535"/>
                  </a:lnTo>
                  <a:lnTo>
                    <a:pt x="384" y="382"/>
                  </a:lnTo>
                  <a:lnTo>
                    <a:pt x="345" y="382"/>
                  </a:lnTo>
                  <a:lnTo>
                    <a:pt x="345" y="93"/>
                  </a:lnTo>
                  <a:lnTo>
                    <a:pt x="460" y="208"/>
                  </a:lnTo>
                  <a:lnTo>
                    <a:pt x="460" y="5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1782042" y="1755437"/>
              <a:ext cx="122238" cy="603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20" name="矩形: 圆角 32"/>
          <p:cNvSpPr/>
          <p:nvPr/>
        </p:nvSpPr>
        <p:spPr>
          <a:xfrm>
            <a:off x="6971773" y="3580365"/>
            <a:ext cx="1088833" cy="898059"/>
          </a:xfrm>
          <a:prstGeom prst="roundRect">
            <a:avLst>
              <a:gd name="adj" fmla="val 10000"/>
            </a:avLst>
          </a:prstGeom>
          <a:noFill/>
          <a:ln>
            <a:solidFill>
              <a:srgbClr val="66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任意多边形: 形状 34"/>
          <p:cNvSpPr/>
          <p:nvPr/>
        </p:nvSpPr>
        <p:spPr>
          <a:xfrm>
            <a:off x="7213736" y="4285983"/>
            <a:ext cx="967851" cy="384882"/>
          </a:xfrm>
          <a:custGeom>
            <a:avLst/>
            <a:gdLst>
              <a:gd name="connsiteX0" fmla="*/ 0 w 967851"/>
              <a:gd name="connsiteY0" fmla="*/ 38488 h 384882"/>
              <a:gd name="connsiteX1" fmla="*/ 38488 w 967851"/>
              <a:gd name="connsiteY1" fmla="*/ 0 h 384882"/>
              <a:gd name="connsiteX2" fmla="*/ 929363 w 967851"/>
              <a:gd name="connsiteY2" fmla="*/ 0 h 384882"/>
              <a:gd name="connsiteX3" fmla="*/ 967851 w 967851"/>
              <a:gd name="connsiteY3" fmla="*/ 38488 h 384882"/>
              <a:gd name="connsiteX4" fmla="*/ 967851 w 967851"/>
              <a:gd name="connsiteY4" fmla="*/ 346394 h 384882"/>
              <a:gd name="connsiteX5" fmla="*/ 929363 w 967851"/>
              <a:gd name="connsiteY5" fmla="*/ 384882 h 384882"/>
              <a:gd name="connsiteX6" fmla="*/ 38488 w 967851"/>
              <a:gd name="connsiteY6" fmla="*/ 384882 h 384882"/>
              <a:gd name="connsiteX7" fmla="*/ 0 w 967851"/>
              <a:gd name="connsiteY7" fmla="*/ 346394 h 384882"/>
              <a:gd name="connsiteX8" fmla="*/ 0 w 967851"/>
              <a:gd name="connsiteY8" fmla="*/ 38488 h 38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7851" h="384882">
                <a:moveTo>
                  <a:pt x="0" y="38488"/>
                </a:moveTo>
                <a:cubicBezTo>
                  <a:pt x="0" y="17232"/>
                  <a:pt x="17232" y="0"/>
                  <a:pt x="38488" y="0"/>
                </a:cubicBezTo>
                <a:lnTo>
                  <a:pt x="929363" y="0"/>
                </a:lnTo>
                <a:cubicBezTo>
                  <a:pt x="950619" y="0"/>
                  <a:pt x="967851" y="17232"/>
                  <a:pt x="967851" y="38488"/>
                </a:cubicBezTo>
                <a:lnTo>
                  <a:pt x="967851" y="346394"/>
                </a:lnTo>
                <a:cubicBezTo>
                  <a:pt x="967851" y="367650"/>
                  <a:pt x="950619" y="384882"/>
                  <a:pt x="929363" y="384882"/>
                </a:cubicBezTo>
                <a:lnTo>
                  <a:pt x="38488" y="384882"/>
                </a:lnTo>
                <a:cubicBezTo>
                  <a:pt x="17232" y="384882"/>
                  <a:pt x="0" y="367650"/>
                  <a:pt x="0" y="346394"/>
                </a:cubicBezTo>
                <a:lnTo>
                  <a:pt x="0" y="38488"/>
                </a:lnTo>
                <a:close/>
              </a:path>
            </a:pathLst>
          </a:custGeom>
          <a:solidFill>
            <a:srgbClr val="4080E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33" tIns="26513" rIns="34133" bIns="26513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grpSp>
        <p:nvGrpSpPr>
          <p:cNvPr id="22" name="Group 12"/>
          <p:cNvGrpSpPr/>
          <p:nvPr/>
        </p:nvGrpSpPr>
        <p:grpSpPr>
          <a:xfrm>
            <a:off x="7347204" y="3763631"/>
            <a:ext cx="338312" cy="387073"/>
            <a:chOff x="0" y="4763"/>
            <a:chExt cx="1479550" cy="16922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0" y="4763"/>
              <a:ext cx="1479550" cy="846138"/>
            </a:xfrm>
            <a:custGeom>
              <a:avLst/>
              <a:gdLst>
                <a:gd name="T0" fmla="*/ 28 w 392"/>
                <a:gd name="T1" fmla="*/ 224 h 224"/>
                <a:gd name="T2" fmla="*/ 364 w 392"/>
                <a:gd name="T3" fmla="*/ 224 h 224"/>
                <a:gd name="T4" fmla="*/ 392 w 392"/>
                <a:gd name="T5" fmla="*/ 196 h 224"/>
                <a:gd name="T6" fmla="*/ 364 w 392"/>
                <a:gd name="T7" fmla="*/ 168 h 224"/>
                <a:gd name="T8" fmla="*/ 280 w 392"/>
                <a:gd name="T9" fmla="*/ 168 h 224"/>
                <a:gd name="T10" fmla="*/ 252 w 392"/>
                <a:gd name="T11" fmla="*/ 140 h 224"/>
                <a:gd name="T12" fmla="*/ 252 w 392"/>
                <a:gd name="T13" fmla="*/ 28 h 224"/>
                <a:gd name="T14" fmla="*/ 224 w 392"/>
                <a:gd name="T15" fmla="*/ 0 h 224"/>
                <a:gd name="T16" fmla="*/ 168 w 392"/>
                <a:gd name="T17" fmla="*/ 0 h 224"/>
                <a:gd name="T18" fmla="*/ 140 w 392"/>
                <a:gd name="T19" fmla="*/ 28 h 224"/>
                <a:gd name="T20" fmla="*/ 140 w 392"/>
                <a:gd name="T21" fmla="*/ 140 h 224"/>
                <a:gd name="T22" fmla="*/ 112 w 392"/>
                <a:gd name="T23" fmla="*/ 168 h 224"/>
                <a:gd name="T24" fmla="*/ 28 w 392"/>
                <a:gd name="T25" fmla="*/ 168 h 224"/>
                <a:gd name="T26" fmla="*/ 0 w 392"/>
                <a:gd name="T27" fmla="*/ 196 h 224"/>
                <a:gd name="T28" fmla="*/ 28 w 392"/>
                <a:gd name="T29" fmla="*/ 224 h 224"/>
                <a:gd name="T30" fmla="*/ 182 w 392"/>
                <a:gd name="T31" fmla="*/ 28 h 224"/>
                <a:gd name="T32" fmla="*/ 210 w 392"/>
                <a:gd name="T33" fmla="*/ 28 h 224"/>
                <a:gd name="T34" fmla="*/ 224 w 392"/>
                <a:gd name="T35" fmla="*/ 42 h 224"/>
                <a:gd name="T36" fmla="*/ 210 w 392"/>
                <a:gd name="T37" fmla="*/ 56 h 224"/>
                <a:gd name="T38" fmla="*/ 182 w 392"/>
                <a:gd name="T39" fmla="*/ 56 h 224"/>
                <a:gd name="T40" fmla="*/ 168 w 392"/>
                <a:gd name="T41" fmla="*/ 42 h 224"/>
                <a:gd name="T42" fmla="*/ 182 w 392"/>
                <a:gd name="T43" fmla="*/ 2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2" h="224">
                  <a:moveTo>
                    <a:pt x="28" y="224"/>
                  </a:moveTo>
                  <a:cubicBezTo>
                    <a:pt x="364" y="224"/>
                    <a:pt x="364" y="224"/>
                    <a:pt x="364" y="224"/>
                  </a:cubicBezTo>
                  <a:cubicBezTo>
                    <a:pt x="379" y="224"/>
                    <a:pt x="392" y="211"/>
                    <a:pt x="392" y="196"/>
                  </a:cubicBezTo>
                  <a:cubicBezTo>
                    <a:pt x="392" y="181"/>
                    <a:pt x="379" y="168"/>
                    <a:pt x="364" y="168"/>
                  </a:cubicBezTo>
                  <a:cubicBezTo>
                    <a:pt x="280" y="168"/>
                    <a:pt x="280" y="168"/>
                    <a:pt x="280" y="168"/>
                  </a:cubicBezTo>
                  <a:cubicBezTo>
                    <a:pt x="265" y="168"/>
                    <a:pt x="252" y="155"/>
                    <a:pt x="252" y="140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52" y="13"/>
                    <a:pt x="239" y="0"/>
                    <a:pt x="224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53" y="0"/>
                    <a:pt x="140" y="13"/>
                    <a:pt x="140" y="28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40" y="155"/>
                    <a:pt x="127" y="168"/>
                    <a:pt x="112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13" y="168"/>
                    <a:pt x="0" y="181"/>
                    <a:pt x="0" y="196"/>
                  </a:cubicBezTo>
                  <a:cubicBezTo>
                    <a:pt x="0" y="211"/>
                    <a:pt x="13" y="224"/>
                    <a:pt x="28" y="224"/>
                  </a:cubicBezTo>
                  <a:close/>
                  <a:moveTo>
                    <a:pt x="182" y="28"/>
                  </a:moveTo>
                  <a:cubicBezTo>
                    <a:pt x="210" y="28"/>
                    <a:pt x="210" y="28"/>
                    <a:pt x="210" y="28"/>
                  </a:cubicBezTo>
                  <a:cubicBezTo>
                    <a:pt x="218" y="28"/>
                    <a:pt x="224" y="34"/>
                    <a:pt x="224" y="42"/>
                  </a:cubicBezTo>
                  <a:cubicBezTo>
                    <a:pt x="224" y="50"/>
                    <a:pt x="218" y="56"/>
                    <a:pt x="210" y="56"/>
                  </a:cubicBezTo>
                  <a:cubicBezTo>
                    <a:pt x="182" y="56"/>
                    <a:pt x="182" y="56"/>
                    <a:pt x="182" y="56"/>
                  </a:cubicBezTo>
                  <a:cubicBezTo>
                    <a:pt x="174" y="56"/>
                    <a:pt x="168" y="50"/>
                    <a:pt x="168" y="42"/>
                  </a:cubicBezTo>
                  <a:cubicBezTo>
                    <a:pt x="168" y="34"/>
                    <a:pt x="174" y="28"/>
                    <a:pt x="1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0" y="957263"/>
              <a:ext cx="1479550" cy="739775"/>
            </a:xfrm>
            <a:custGeom>
              <a:avLst/>
              <a:gdLst>
                <a:gd name="T0" fmla="*/ 352 w 392"/>
                <a:gd name="T1" fmla="*/ 0 h 196"/>
                <a:gd name="T2" fmla="*/ 40 w 392"/>
                <a:gd name="T3" fmla="*/ 0 h 196"/>
                <a:gd name="T4" fmla="*/ 26 w 392"/>
                <a:gd name="T5" fmla="*/ 12 h 196"/>
                <a:gd name="T6" fmla="*/ 0 w 392"/>
                <a:gd name="T7" fmla="*/ 196 h 196"/>
                <a:gd name="T8" fmla="*/ 84 w 392"/>
                <a:gd name="T9" fmla="*/ 196 h 196"/>
                <a:gd name="T10" fmla="*/ 112 w 392"/>
                <a:gd name="T11" fmla="*/ 112 h 196"/>
                <a:gd name="T12" fmla="*/ 112 w 392"/>
                <a:gd name="T13" fmla="*/ 196 h 196"/>
                <a:gd name="T14" fmla="*/ 280 w 392"/>
                <a:gd name="T15" fmla="*/ 196 h 196"/>
                <a:gd name="T16" fmla="*/ 280 w 392"/>
                <a:gd name="T17" fmla="*/ 112 h 196"/>
                <a:gd name="T18" fmla="*/ 308 w 392"/>
                <a:gd name="T19" fmla="*/ 196 h 196"/>
                <a:gd name="T20" fmla="*/ 392 w 392"/>
                <a:gd name="T21" fmla="*/ 196 h 196"/>
                <a:gd name="T22" fmla="*/ 366 w 392"/>
                <a:gd name="T23" fmla="*/ 12 h 196"/>
                <a:gd name="T24" fmla="*/ 352 w 392"/>
                <a:gd name="T2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2" h="196">
                  <a:moveTo>
                    <a:pt x="352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3" y="0"/>
                    <a:pt x="27" y="5"/>
                    <a:pt x="26" y="1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96"/>
                    <a:pt x="112" y="196"/>
                    <a:pt x="112" y="196"/>
                  </a:cubicBezTo>
                  <a:cubicBezTo>
                    <a:pt x="280" y="196"/>
                    <a:pt x="280" y="196"/>
                    <a:pt x="280" y="196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308" y="196"/>
                    <a:pt x="308" y="196"/>
                    <a:pt x="308" y="196"/>
                  </a:cubicBezTo>
                  <a:cubicBezTo>
                    <a:pt x="392" y="196"/>
                    <a:pt x="392" y="196"/>
                    <a:pt x="392" y="196"/>
                  </a:cubicBezTo>
                  <a:cubicBezTo>
                    <a:pt x="366" y="12"/>
                    <a:pt x="366" y="12"/>
                    <a:pt x="366" y="12"/>
                  </a:cubicBezTo>
                  <a:cubicBezTo>
                    <a:pt x="365" y="5"/>
                    <a:pt x="359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25" name="矩形: 圆角 35"/>
          <p:cNvSpPr/>
          <p:nvPr/>
        </p:nvSpPr>
        <p:spPr>
          <a:xfrm>
            <a:off x="9537079" y="3544844"/>
            <a:ext cx="1088833" cy="898059"/>
          </a:xfrm>
          <a:prstGeom prst="roundRect">
            <a:avLst>
              <a:gd name="adj" fmla="val 10000"/>
            </a:avLst>
          </a:prstGeom>
          <a:noFill/>
          <a:ln>
            <a:solidFill>
              <a:srgbClr val="66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任意多边形: 形状 36"/>
          <p:cNvSpPr/>
          <p:nvPr/>
        </p:nvSpPr>
        <p:spPr>
          <a:xfrm>
            <a:off x="9779042" y="3352402"/>
            <a:ext cx="967851" cy="384882"/>
          </a:xfrm>
          <a:custGeom>
            <a:avLst/>
            <a:gdLst>
              <a:gd name="connsiteX0" fmla="*/ 0 w 967851"/>
              <a:gd name="connsiteY0" fmla="*/ 38488 h 384882"/>
              <a:gd name="connsiteX1" fmla="*/ 38488 w 967851"/>
              <a:gd name="connsiteY1" fmla="*/ 0 h 384882"/>
              <a:gd name="connsiteX2" fmla="*/ 929363 w 967851"/>
              <a:gd name="connsiteY2" fmla="*/ 0 h 384882"/>
              <a:gd name="connsiteX3" fmla="*/ 967851 w 967851"/>
              <a:gd name="connsiteY3" fmla="*/ 38488 h 384882"/>
              <a:gd name="connsiteX4" fmla="*/ 967851 w 967851"/>
              <a:gd name="connsiteY4" fmla="*/ 346394 h 384882"/>
              <a:gd name="connsiteX5" fmla="*/ 929363 w 967851"/>
              <a:gd name="connsiteY5" fmla="*/ 384882 h 384882"/>
              <a:gd name="connsiteX6" fmla="*/ 38488 w 967851"/>
              <a:gd name="connsiteY6" fmla="*/ 384882 h 384882"/>
              <a:gd name="connsiteX7" fmla="*/ 0 w 967851"/>
              <a:gd name="connsiteY7" fmla="*/ 346394 h 384882"/>
              <a:gd name="connsiteX8" fmla="*/ 0 w 967851"/>
              <a:gd name="connsiteY8" fmla="*/ 38488 h 38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7851" h="384882">
                <a:moveTo>
                  <a:pt x="0" y="38488"/>
                </a:moveTo>
                <a:cubicBezTo>
                  <a:pt x="0" y="17232"/>
                  <a:pt x="17232" y="0"/>
                  <a:pt x="38488" y="0"/>
                </a:cubicBezTo>
                <a:lnTo>
                  <a:pt x="929363" y="0"/>
                </a:lnTo>
                <a:cubicBezTo>
                  <a:pt x="950619" y="0"/>
                  <a:pt x="967851" y="17232"/>
                  <a:pt x="967851" y="38488"/>
                </a:cubicBezTo>
                <a:lnTo>
                  <a:pt x="967851" y="346394"/>
                </a:lnTo>
                <a:cubicBezTo>
                  <a:pt x="967851" y="367650"/>
                  <a:pt x="950619" y="384882"/>
                  <a:pt x="929363" y="384882"/>
                </a:cubicBezTo>
                <a:lnTo>
                  <a:pt x="38488" y="384882"/>
                </a:lnTo>
                <a:cubicBezTo>
                  <a:pt x="17232" y="384882"/>
                  <a:pt x="0" y="367650"/>
                  <a:pt x="0" y="346394"/>
                </a:cubicBezTo>
                <a:lnTo>
                  <a:pt x="0" y="38488"/>
                </a:lnTo>
                <a:close/>
              </a:path>
            </a:pathLst>
          </a:custGeom>
          <a:solidFill>
            <a:srgbClr val="4080E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33" tIns="26513" rIns="34133" bIns="26513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grpSp>
        <p:nvGrpSpPr>
          <p:cNvPr id="27" name="Group 15"/>
          <p:cNvGrpSpPr/>
          <p:nvPr/>
        </p:nvGrpSpPr>
        <p:grpSpPr>
          <a:xfrm flipH="1">
            <a:off x="9904793" y="3883392"/>
            <a:ext cx="361163" cy="316804"/>
            <a:chOff x="1588" y="1588"/>
            <a:chExt cx="1663700" cy="145891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07963" y="1044575"/>
              <a:ext cx="415925" cy="415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1144588" y="1044575"/>
              <a:ext cx="419100" cy="415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0" name="Freeform 22"/>
            <p:cNvSpPr>
              <a:spLocks noEditPoints="1"/>
            </p:cNvSpPr>
            <p:nvPr/>
          </p:nvSpPr>
          <p:spPr bwMode="auto">
            <a:xfrm>
              <a:off x="1588" y="1588"/>
              <a:ext cx="1663700" cy="1144587"/>
            </a:xfrm>
            <a:custGeom>
              <a:avLst/>
              <a:gdLst>
                <a:gd name="T0" fmla="*/ 427 w 441"/>
                <a:gd name="T1" fmla="*/ 0 h 303"/>
                <a:gd name="T2" fmla="*/ 152 w 441"/>
                <a:gd name="T3" fmla="*/ 0 h 303"/>
                <a:gd name="T4" fmla="*/ 138 w 441"/>
                <a:gd name="T5" fmla="*/ 14 h 303"/>
                <a:gd name="T6" fmla="*/ 138 w 441"/>
                <a:gd name="T7" fmla="*/ 55 h 303"/>
                <a:gd name="T8" fmla="*/ 69 w 441"/>
                <a:gd name="T9" fmla="*/ 55 h 303"/>
                <a:gd name="T10" fmla="*/ 49 w 441"/>
                <a:gd name="T11" fmla="*/ 67 h 303"/>
                <a:gd name="T12" fmla="*/ 6 w 441"/>
                <a:gd name="T13" fmla="*/ 153 h 303"/>
                <a:gd name="T14" fmla="*/ 0 w 441"/>
                <a:gd name="T15" fmla="*/ 179 h 303"/>
                <a:gd name="T16" fmla="*/ 0 w 441"/>
                <a:gd name="T17" fmla="*/ 262 h 303"/>
                <a:gd name="T18" fmla="*/ 10 w 441"/>
                <a:gd name="T19" fmla="*/ 285 h 303"/>
                <a:gd name="T20" fmla="*/ 18 w 441"/>
                <a:gd name="T21" fmla="*/ 294 h 303"/>
                <a:gd name="T22" fmla="*/ 33 w 441"/>
                <a:gd name="T23" fmla="*/ 302 h 303"/>
                <a:gd name="T24" fmla="*/ 110 w 441"/>
                <a:gd name="T25" fmla="*/ 248 h 303"/>
                <a:gd name="T26" fmla="*/ 188 w 441"/>
                <a:gd name="T27" fmla="*/ 303 h 303"/>
                <a:gd name="T28" fmla="*/ 281 w 441"/>
                <a:gd name="T29" fmla="*/ 303 h 303"/>
                <a:gd name="T30" fmla="*/ 358 w 441"/>
                <a:gd name="T31" fmla="*/ 248 h 303"/>
                <a:gd name="T32" fmla="*/ 435 w 441"/>
                <a:gd name="T33" fmla="*/ 301 h 303"/>
                <a:gd name="T34" fmla="*/ 441 w 441"/>
                <a:gd name="T35" fmla="*/ 289 h 303"/>
                <a:gd name="T36" fmla="*/ 441 w 441"/>
                <a:gd name="T37" fmla="*/ 14 h 303"/>
                <a:gd name="T38" fmla="*/ 427 w 441"/>
                <a:gd name="T39" fmla="*/ 0 h 303"/>
                <a:gd name="T40" fmla="*/ 138 w 441"/>
                <a:gd name="T41" fmla="*/ 165 h 303"/>
                <a:gd name="T42" fmla="*/ 55 w 441"/>
                <a:gd name="T43" fmla="*/ 165 h 303"/>
                <a:gd name="T44" fmla="*/ 83 w 441"/>
                <a:gd name="T45" fmla="*/ 83 h 303"/>
                <a:gd name="T46" fmla="*/ 138 w 441"/>
                <a:gd name="T47" fmla="*/ 83 h 303"/>
                <a:gd name="T48" fmla="*/ 138 w 441"/>
                <a:gd name="T49" fmla="*/ 16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1" h="303">
                  <a:moveTo>
                    <a:pt x="427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44" y="0"/>
                    <a:pt x="138" y="6"/>
                    <a:pt x="138" y="14"/>
                  </a:cubicBezTo>
                  <a:cubicBezTo>
                    <a:pt x="138" y="55"/>
                    <a:pt x="138" y="55"/>
                    <a:pt x="138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1" y="55"/>
                    <a:pt x="52" y="61"/>
                    <a:pt x="49" y="67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3" y="160"/>
                    <a:pt x="0" y="172"/>
                    <a:pt x="0" y="179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0"/>
                    <a:pt x="4" y="280"/>
                    <a:pt x="10" y="285"/>
                  </a:cubicBezTo>
                  <a:cubicBezTo>
                    <a:pt x="18" y="294"/>
                    <a:pt x="18" y="294"/>
                    <a:pt x="18" y="294"/>
                  </a:cubicBezTo>
                  <a:cubicBezTo>
                    <a:pt x="21" y="297"/>
                    <a:pt x="27" y="300"/>
                    <a:pt x="33" y="302"/>
                  </a:cubicBezTo>
                  <a:cubicBezTo>
                    <a:pt x="45" y="271"/>
                    <a:pt x="75" y="248"/>
                    <a:pt x="110" y="248"/>
                  </a:cubicBezTo>
                  <a:cubicBezTo>
                    <a:pt x="146" y="248"/>
                    <a:pt x="176" y="271"/>
                    <a:pt x="188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92" y="271"/>
                    <a:pt x="323" y="248"/>
                    <a:pt x="358" y="248"/>
                  </a:cubicBezTo>
                  <a:cubicBezTo>
                    <a:pt x="393" y="248"/>
                    <a:pt x="423" y="270"/>
                    <a:pt x="435" y="301"/>
                  </a:cubicBezTo>
                  <a:cubicBezTo>
                    <a:pt x="439" y="298"/>
                    <a:pt x="441" y="294"/>
                    <a:pt x="441" y="289"/>
                  </a:cubicBezTo>
                  <a:cubicBezTo>
                    <a:pt x="441" y="14"/>
                    <a:pt x="441" y="14"/>
                    <a:pt x="441" y="14"/>
                  </a:cubicBezTo>
                  <a:cubicBezTo>
                    <a:pt x="441" y="6"/>
                    <a:pt x="435" y="0"/>
                    <a:pt x="427" y="0"/>
                  </a:cubicBezTo>
                  <a:close/>
                  <a:moveTo>
                    <a:pt x="138" y="165"/>
                  </a:moveTo>
                  <a:cubicBezTo>
                    <a:pt x="55" y="165"/>
                    <a:pt x="55" y="165"/>
                    <a:pt x="55" y="165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138" y="83"/>
                    <a:pt x="138" y="83"/>
                    <a:pt x="138" y="83"/>
                  </a:cubicBezTo>
                  <a:lnTo>
                    <a:pt x="138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3601212" y="5046699"/>
            <a:ext cx="26945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的核心需求。点击添加标题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26160" y="1732211"/>
            <a:ext cx="26945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的核心需求。点击添加标题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783612" y="5046699"/>
            <a:ext cx="26945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的核心需求。点击添加标题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08560" y="1732211"/>
            <a:ext cx="26945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的核心需求。点击添加标题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10"/>
          <p:cNvSpPr>
            <a:spLocks noChangeArrowheads="1"/>
          </p:cNvSpPr>
          <p:nvPr/>
        </p:nvSpPr>
        <p:spPr bwMode="auto">
          <a:xfrm>
            <a:off x="1160846" y="2294839"/>
            <a:ext cx="3062523" cy="3062523"/>
          </a:xfrm>
          <a:prstGeom prst="ellipse">
            <a:avLst/>
          </a:prstGeom>
          <a:solidFill>
            <a:srgbClr val="1C41D7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3A3A3A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椭圆 11"/>
          <p:cNvSpPr>
            <a:spLocks noChangeArrowheads="1"/>
          </p:cNvSpPr>
          <p:nvPr/>
        </p:nvSpPr>
        <p:spPr bwMode="auto">
          <a:xfrm>
            <a:off x="1012759" y="2146752"/>
            <a:ext cx="3358697" cy="3358697"/>
          </a:xfrm>
          <a:prstGeom prst="ellipse">
            <a:avLst/>
          </a:prstGeom>
          <a:noFill/>
          <a:ln w="12700">
            <a:solidFill>
              <a:srgbClr val="4080E9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图片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623" y="2795247"/>
            <a:ext cx="618970" cy="87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接连接符 13"/>
          <p:cNvCxnSpPr>
            <a:cxnSpLocks noChangeShapeType="1"/>
            <a:stCxn id="8" idx="0"/>
            <a:endCxn id="13" idx="2"/>
          </p:cNvCxnSpPr>
          <p:nvPr/>
        </p:nvCxnSpPr>
        <p:spPr bwMode="auto">
          <a:xfrm>
            <a:off x="2692108" y="2146752"/>
            <a:ext cx="2224315" cy="2"/>
          </a:xfrm>
          <a:prstGeom prst="line">
            <a:avLst/>
          </a:prstGeom>
          <a:noFill/>
          <a:ln w="6350">
            <a:solidFill>
              <a:schemeClr val="bg1">
                <a:lumMod val="8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4"/>
          <p:cNvCxnSpPr>
            <a:cxnSpLocks noChangeShapeType="1"/>
            <a:stCxn id="8" idx="6"/>
            <a:endCxn id="15" idx="2"/>
          </p:cNvCxnSpPr>
          <p:nvPr/>
        </p:nvCxnSpPr>
        <p:spPr bwMode="auto">
          <a:xfrm>
            <a:off x="4371456" y="3826101"/>
            <a:ext cx="544967" cy="704"/>
          </a:xfrm>
          <a:prstGeom prst="line">
            <a:avLst/>
          </a:prstGeom>
          <a:noFill/>
          <a:ln w="6350">
            <a:solidFill>
              <a:schemeClr val="bg1">
                <a:lumMod val="8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5"/>
          <p:cNvCxnSpPr>
            <a:cxnSpLocks noChangeShapeType="1"/>
            <a:stCxn id="8" idx="4"/>
            <a:endCxn id="17" idx="2"/>
          </p:cNvCxnSpPr>
          <p:nvPr/>
        </p:nvCxnSpPr>
        <p:spPr bwMode="auto">
          <a:xfrm flipV="1">
            <a:off x="2692108" y="5501141"/>
            <a:ext cx="2224315" cy="4308"/>
          </a:xfrm>
          <a:prstGeom prst="line">
            <a:avLst/>
          </a:prstGeom>
          <a:noFill/>
          <a:ln w="6350">
            <a:solidFill>
              <a:schemeClr val="bg1">
                <a:lumMod val="8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椭圆 17"/>
          <p:cNvSpPr>
            <a:spLocks noChangeArrowheads="1"/>
          </p:cNvSpPr>
          <p:nvPr/>
        </p:nvSpPr>
        <p:spPr bwMode="auto">
          <a:xfrm>
            <a:off x="4916423" y="1786391"/>
            <a:ext cx="719137" cy="7207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5049006" y="1962087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椭圆 20"/>
          <p:cNvSpPr>
            <a:spLocks noChangeArrowheads="1"/>
          </p:cNvSpPr>
          <p:nvPr/>
        </p:nvSpPr>
        <p:spPr bwMode="auto">
          <a:xfrm>
            <a:off x="4916423" y="3467236"/>
            <a:ext cx="719137" cy="7191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5049006" y="364213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</a:rPr>
              <a:t>02</a:t>
            </a: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椭圆 23"/>
          <p:cNvSpPr>
            <a:spLocks noChangeArrowheads="1"/>
          </p:cNvSpPr>
          <p:nvPr/>
        </p:nvSpPr>
        <p:spPr bwMode="auto">
          <a:xfrm>
            <a:off x="4916423" y="5140778"/>
            <a:ext cx="719137" cy="7207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5049006" y="5316474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</a:rPr>
              <a:t>03</a:t>
            </a: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618359" y="4009841"/>
            <a:ext cx="214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80527" y="1720497"/>
            <a:ext cx="214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80527" y="2047420"/>
            <a:ext cx="4792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zh-CN" alt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180527" y="3397843"/>
            <a:ext cx="214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80527" y="3724766"/>
            <a:ext cx="4792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zh-CN" alt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180527" y="5075431"/>
            <a:ext cx="214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80527" y="5402354"/>
            <a:ext cx="4792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的核心需求。要求添加的标题文字简洁明了且符合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zh-CN" alt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701229" y="-490770"/>
            <a:ext cx="981541" cy="981541"/>
          </a:xfrm>
          <a:custGeom>
            <a:avLst/>
            <a:gdLst>
              <a:gd name="connsiteX0" fmla="*/ 981541 w 981541"/>
              <a:gd name="connsiteY0" fmla="*/ 972050 h 981541"/>
              <a:gd name="connsiteX1" fmla="*/ 981541 w 981541"/>
              <a:gd name="connsiteY1" fmla="*/ 981541 h 981541"/>
              <a:gd name="connsiteX2" fmla="*/ 973710 w 981541"/>
              <a:gd name="connsiteY2" fmla="*/ 981541 h 981541"/>
              <a:gd name="connsiteX3" fmla="*/ 0 w 981541"/>
              <a:gd name="connsiteY3" fmla="*/ 930870 h 981541"/>
              <a:gd name="connsiteX4" fmla="*/ 41808 w 981541"/>
              <a:gd name="connsiteY4" fmla="*/ 981541 h 981541"/>
              <a:gd name="connsiteX5" fmla="*/ 0 w 981541"/>
              <a:gd name="connsiteY5" fmla="*/ 981541 h 981541"/>
              <a:gd name="connsiteX6" fmla="*/ 507759 w 981541"/>
              <a:gd name="connsiteY6" fmla="*/ 295015 h 981541"/>
              <a:gd name="connsiteX7" fmla="*/ 760335 w 981541"/>
              <a:gd name="connsiteY7" fmla="*/ 547591 h 981541"/>
              <a:gd name="connsiteX8" fmla="*/ 507759 w 981541"/>
              <a:gd name="connsiteY8" fmla="*/ 800167 h 981541"/>
              <a:gd name="connsiteX9" fmla="*/ 255183 w 981541"/>
              <a:gd name="connsiteY9" fmla="*/ 547591 h 981541"/>
              <a:gd name="connsiteX10" fmla="*/ 507759 w 981541"/>
              <a:gd name="connsiteY10" fmla="*/ 295015 h 981541"/>
              <a:gd name="connsiteX11" fmla="*/ 831326 w 981541"/>
              <a:gd name="connsiteY11" fmla="*/ 0 h 981541"/>
              <a:gd name="connsiteX12" fmla="*/ 981541 w 981541"/>
              <a:gd name="connsiteY12" fmla="*/ 0 h 981541"/>
              <a:gd name="connsiteX13" fmla="*/ 981541 w 981541"/>
              <a:gd name="connsiteY13" fmla="*/ 123132 h 981541"/>
              <a:gd name="connsiteX14" fmla="*/ 959243 w 981541"/>
              <a:gd name="connsiteY14" fmla="*/ 96107 h 981541"/>
              <a:gd name="connsiteX15" fmla="*/ 864748 w 981541"/>
              <a:gd name="connsiteY15" fmla="*/ 18141 h 981541"/>
              <a:gd name="connsiteX16" fmla="*/ 0 w 981541"/>
              <a:gd name="connsiteY16" fmla="*/ 0 h 981541"/>
              <a:gd name="connsiteX17" fmla="*/ 184193 w 981541"/>
              <a:gd name="connsiteY17" fmla="*/ 0 h 981541"/>
              <a:gd name="connsiteX18" fmla="*/ 150771 w 981541"/>
              <a:gd name="connsiteY18" fmla="*/ 18141 h 981541"/>
              <a:gd name="connsiteX19" fmla="*/ 56275 w 981541"/>
              <a:gd name="connsiteY19" fmla="*/ 96107 h 981541"/>
              <a:gd name="connsiteX20" fmla="*/ 0 w 981541"/>
              <a:gd name="connsiteY20" fmla="*/ 164313 h 98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81541" h="981541">
                <a:moveTo>
                  <a:pt x="981541" y="972050"/>
                </a:moveTo>
                <a:lnTo>
                  <a:pt x="981541" y="981541"/>
                </a:lnTo>
                <a:lnTo>
                  <a:pt x="973710" y="981541"/>
                </a:lnTo>
                <a:close/>
                <a:moveTo>
                  <a:pt x="0" y="930870"/>
                </a:moveTo>
                <a:lnTo>
                  <a:pt x="41808" y="981541"/>
                </a:lnTo>
                <a:lnTo>
                  <a:pt x="0" y="981541"/>
                </a:lnTo>
                <a:close/>
                <a:moveTo>
                  <a:pt x="507759" y="295015"/>
                </a:moveTo>
                <a:cubicBezTo>
                  <a:pt x="647253" y="295015"/>
                  <a:pt x="760335" y="408097"/>
                  <a:pt x="760335" y="547591"/>
                </a:cubicBezTo>
                <a:cubicBezTo>
                  <a:pt x="760335" y="687085"/>
                  <a:pt x="647253" y="800167"/>
                  <a:pt x="507759" y="800167"/>
                </a:cubicBezTo>
                <a:cubicBezTo>
                  <a:pt x="368265" y="800167"/>
                  <a:pt x="255183" y="687085"/>
                  <a:pt x="255183" y="547591"/>
                </a:cubicBezTo>
                <a:cubicBezTo>
                  <a:pt x="255183" y="408097"/>
                  <a:pt x="368265" y="295015"/>
                  <a:pt x="507759" y="295015"/>
                </a:cubicBezTo>
                <a:close/>
                <a:moveTo>
                  <a:pt x="831326" y="0"/>
                </a:moveTo>
                <a:lnTo>
                  <a:pt x="981541" y="0"/>
                </a:lnTo>
                <a:lnTo>
                  <a:pt x="981541" y="123132"/>
                </a:lnTo>
                <a:lnTo>
                  <a:pt x="959243" y="96107"/>
                </a:lnTo>
                <a:cubicBezTo>
                  <a:pt x="930357" y="67221"/>
                  <a:pt x="898716" y="41090"/>
                  <a:pt x="864748" y="18141"/>
                </a:cubicBezTo>
                <a:close/>
                <a:moveTo>
                  <a:pt x="0" y="0"/>
                </a:moveTo>
                <a:lnTo>
                  <a:pt x="184193" y="0"/>
                </a:lnTo>
                <a:lnTo>
                  <a:pt x="150771" y="18141"/>
                </a:lnTo>
                <a:cubicBezTo>
                  <a:pt x="116803" y="41090"/>
                  <a:pt x="85161" y="67221"/>
                  <a:pt x="56275" y="96107"/>
                </a:cubicBezTo>
                <a:lnTo>
                  <a:pt x="0" y="164313"/>
                </a:lnTo>
                <a:close/>
              </a:path>
            </a:pathLst>
          </a:custGeom>
        </p:spPr>
      </p:pic>
      <p:sp>
        <p:nvSpPr>
          <p:cNvPr id="7" name="椭圆 6"/>
          <p:cNvSpPr/>
          <p:nvPr/>
        </p:nvSpPr>
        <p:spPr>
          <a:xfrm>
            <a:off x="1268084" y="2258645"/>
            <a:ext cx="1979527" cy="1979527"/>
          </a:xfrm>
          <a:prstGeom prst="ellipse">
            <a:avLst/>
          </a:prstGeom>
          <a:noFill/>
          <a:ln>
            <a:solidFill>
              <a:srgbClr val="1C4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>
              <a:solidFill>
                <a:srgbClr val="66B4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t="2886" r="9418" b="63099"/>
          <a:stretch>
            <a:fillRect/>
          </a:stretch>
        </p:blipFill>
        <p:spPr>
          <a:xfrm flipH="1" flipV="1">
            <a:off x="8171758" y="2522444"/>
            <a:ext cx="4020242" cy="4335556"/>
          </a:xfrm>
          <a:custGeom>
            <a:avLst/>
            <a:gdLst>
              <a:gd name="connsiteX0" fmla="*/ 0 w 3313275"/>
              <a:gd name="connsiteY0" fmla="*/ 0 h 3573140"/>
              <a:gd name="connsiteX1" fmla="*/ 3313275 w 3313275"/>
              <a:gd name="connsiteY1" fmla="*/ 0 h 3573140"/>
              <a:gd name="connsiteX2" fmla="*/ 3313275 w 3313275"/>
              <a:gd name="connsiteY2" fmla="*/ 3573140 h 3573140"/>
              <a:gd name="connsiteX3" fmla="*/ 2166425 w 3313275"/>
              <a:gd name="connsiteY3" fmla="*/ 3573140 h 3573140"/>
              <a:gd name="connsiteX4" fmla="*/ 2166425 w 3313275"/>
              <a:gd name="connsiteY4" fmla="*/ 3234703 h 3573140"/>
              <a:gd name="connsiteX5" fmla="*/ 1688124 w 3313275"/>
              <a:gd name="connsiteY5" fmla="*/ 3234703 h 3573140"/>
              <a:gd name="connsiteX6" fmla="*/ 1688124 w 3313275"/>
              <a:gd name="connsiteY6" fmla="*/ 2771334 h 3573140"/>
              <a:gd name="connsiteX7" fmla="*/ 0 w 3313275"/>
              <a:gd name="connsiteY7" fmla="*/ 2771334 h 357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3275" h="3573140">
                <a:moveTo>
                  <a:pt x="0" y="0"/>
                </a:moveTo>
                <a:lnTo>
                  <a:pt x="3313275" y="0"/>
                </a:lnTo>
                <a:lnTo>
                  <a:pt x="3313275" y="3573140"/>
                </a:lnTo>
                <a:lnTo>
                  <a:pt x="2166425" y="3573140"/>
                </a:lnTo>
                <a:lnTo>
                  <a:pt x="2166425" y="3234703"/>
                </a:lnTo>
                <a:lnTo>
                  <a:pt x="1688124" y="3234703"/>
                </a:lnTo>
                <a:lnTo>
                  <a:pt x="1688124" y="2771334"/>
                </a:lnTo>
                <a:lnTo>
                  <a:pt x="0" y="2771334"/>
                </a:ln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1300406" y="2447510"/>
            <a:ext cx="1916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1C41D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04</a:t>
            </a:r>
            <a:endParaRPr lang="zh-CN" altLang="en-US" sz="9600" dirty="0">
              <a:solidFill>
                <a:srgbClr val="1C41D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06700" y="2362187"/>
            <a:ext cx="3231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工作经验欠缺</a:t>
            </a:r>
            <a:endParaRPr lang="zh-CN" altLang="en-US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06700" y="3093841"/>
            <a:ext cx="16930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Lack Of Work Experience</a:t>
            </a:r>
            <a:endParaRPr lang="en-US" altLang="zh-CN" sz="1200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06700" y="3404570"/>
            <a:ext cx="1416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29529" y="3404570"/>
            <a:ext cx="1416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/>
      <p:bldP spid="12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67" b="5319"/>
          <a:stretch>
            <a:fillRect/>
          </a:stretch>
        </p:blipFill>
        <p:spPr>
          <a:xfrm flipH="1">
            <a:off x="6853341" y="1779925"/>
            <a:ext cx="5178456" cy="381330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>
            <a:cxnSpLocks noChangeShapeType="1"/>
            <a:endCxn id="9" idx="3"/>
          </p:cNvCxnSpPr>
          <p:nvPr/>
        </p:nvCxnSpPr>
        <p:spPr bwMode="auto">
          <a:xfrm flipV="1">
            <a:off x="2239441" y="2385829"/>
            <a:ext cx="540899" cy="384691"/>
          </a:xfrm>
          <a:prstGeom prst="line">
            <a:avLst/>
          </a:prstGeom>
          <a:noFill/>
          <a:ln w="9525">
            <a:solidFill>
              <a:srgbClr val="3A3A3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/>
          <p:cNvCxnSpPr>
            <a:cxnSpLocks noChangeShapeType="1"/>
            <a:stCxn id="9" idx="5"/>
          </p:cNvCxnSpPr>
          <p:nvPr/>
        </p:nvCxnSpPr>
        <p:spPr bwMode="auto">
          <a:xfrm>
            <a:off x="2911449" y="2374436"/>
            <a:ext cx="475379" cy="399254"/>
          </a:xfrm>
          <a:prstGeom prst="line">
            <a:avLst/>
          </a:prstGeom>
          <a:noFill/>
          <a:ln w="9525">
            <a:solidFill>
              <a:srgbClr val="3A3A3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椭圆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422" y="1629297"/>
            <a:ext cx="304820" cy="902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 rot="21302113">
            <a:off x="2754272" y="1784501"/>
            <a:ext cx="131604" cy="59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300">
              <a:latin typeface="Nexa Light" pitchFamily="50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126966" y="2750455"/>
            <a:ext cx="3516312" cy="2571798"/>
          </a:xfrm>
          <a:prstGeom prst="rect">
            <a:avLst/>
          </a:prstGeom>
          <a:solidFill>
            <a:srgbClr val="4080E9"/>
          </a:solidFill>
          <a:ln>
            <a:noFill/>
          </a:ln>
          <a:effectLst>
            <a:outerShdw dist="38100" dir="5400000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FFFFFF"/>
              </a:solidFill>
            </a:endParaRPr>
          </a:p>
        </p:txBody>
      </p:sp>
      <p:cxnSp>
        <p:nvCxnSpPr>
          <p:cNvPr id="12" name="直接连接符 12"/>
          <p:cNvCxnSpPr>
            <a:cxnSpLocks noChangeShapeType="1"/>
            <a:endCxn id="14" idx="3"/>
          </p:cNvCxnSpPr>
          <p:nvPr/>
        </p:nvCxnSpPr>
        <p:spPr bwMode="auto">
          <a:xfrm flipV="1">
            <a:off x="6155125" y="2385374"/>
            <a:ext cx="447129" cy="260363"/>
          </a:xfrm>
          <a:prstGeom prst="line">
            <a:avLst/>
          </a:prstGeom>
          <a:noFill/>
          <a:ln w="9525">
            <a:solidFill>
              <a:srgbClr val="3A3A3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3"/>
          <p:cNvCxnSpPr>
            <a:cxnSpLocks noChangeShapeType="1"/>
            <a:stCxn id="14" idx="5"/>
          </p:cNvCxnSpPr>
          <p:nvPr/>
        </p:nvCxnSpPr>
        <p:spPr bwMode="auto">
          <a:xfrm>
            <a:off x="6709490" y="2376052"/>
            <a:ext cx="384108" cy="272274"/>
          </a:xfrm>
          <a:prstGeom prst="line">
            <a:avLst/>
          </a:prstGeom>
          <a:noFill/>
          <a:ln w="9525">
            <a:solidFill>
              <a:srgbClr val="3A3A3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" name="椭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212" y="1634583"/>
            <a:ext cx="268362" cy="8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8"/>
          <p:cNvSpPr txBox="1">
            <a:spLocks noChangeArrowheads="1"/>
          </p:cNvSpPr>
          <p:nvPr/>
        </p:nvSpPr>
        <p:spPr bwMode="auto">
          <a:xfrm rot="21302113">
            <a:off x="6576221" y="1784877"/>
            <a:ext cx="107641" cy="59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300">
              <a:latin typeface="Nexa Light" pitchFamily="50" charset="0"/>
            </a:endParaRPr>
          </a:p>
        </p:txBody>
      </p:sp>
      <p:sp>
        <p:nvSpPr>
          <p:cNvPr id="16" name="矩形 11"/>
          <p:cNvSpPr>
            <a:spLocks noChangeArrowheads="1"/>
          </p:cNvSpPr>
          <p:nvPr/>
        </p:nvSpPr>
        <p:spPr bwMode="auto">
          <a:xfrm>
            <a:off x="5373528" y="2617749"/>
            <a:ext cx="2601913" cy="1902816"/>
          </a:xfrm>
          <a:prstGeom prst="rect">
            <a:avLst/>
          </a:prstGeom>
          <a:solidFill>
            <a:srgbClr val="1C41D7"/>
          </a:solidFill>
          <a:ln w="12700">
            <a:noFill/>
            <a:miter lim="800000"/>
          </a:ln>
          <a:effectLst>
            <a:outerShdw dist="38100" dir="5400000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57351" y="3368201"/>
            <a:ext cx="3108195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47800" y="3272460"/>
            <a:ext cx="2398872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点击添加标题文字，要求添加的标题文字简洁明了且符合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的核心需求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61554" y="2950480"/>
            <a:ext cx="171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1458" y="2857541"/>
            <a:ext cx="171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5" grpId="0"/>
      <p:bldP spid="16" grpId="0" animBg="1"/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16"/>
          <p:cNvSpPr>
            <a:spLocks noChangeArrowheads="1"/>
          </p:cNvSpPr>
          <p:nvPr/>
        </p:nvSpPr>
        <p:spPr bwMode="auto">
          <a:xfrm>
            <a:off x="389527" y="1684959"/>
            <a:ext cx="5704897" cy="1633702"/>
          </a:xfrm>
          <a:prstGeom prst="rect">
            <a:avLst/>
          </a:prstGeom>
          <a:solidFill>
            <a:srgbClr val="4080E9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094424" y="1684678"/>
            <a:ext cx="5705690" cy="1633978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9" name="椭圆 18"/>
          <p:cNvSpPr>
            <a:spLocks noChangeArrowheads="1"/>
          </p:cNvSpPr>
          <p:nvPr/>
        </p:nvSpPr>
        <p:spPr bwMode="auto">
          <a:xfrm>
            <a:off x="1305508" y="3833596"/>
            <a:ext cx="1019298" cy="1019298"/>
          </a:xfrm>
          <a:prstGeom prst="ellipse">
            <a:avLst/>
          </a:prstGeom>
          <a:solidFill>
            <a:srgbClr val="1C41D7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椭圆 31"/>
          <p:cNvSpPr>
            <a:spLocks noChangeArrowheads="1"/>
          </p:cNvSpPr>
          <p:nvPr/>
        </p:nvSpPr>
        <p:spPr bwMode="auto">
          <a:xfrm>
            <a:off x="5547629" y="3833596"/>
            <a:ext cx="1019298" cy="1019298"/>
          </a:xfrm>
          <a:prstGeom prst="ellipse">
            <a:avLst/>
          </a:prstGeom>
          <a:solidFill>
            <a:srgbClr val="1C41D7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椭圆 32"/>
          <p:cNvSpPr>
            <a:spLocks noChangeArrowheads="1"/>
          </p:cNvSpPr>
          <p:nvPr/>
        </p:nvSpPr>
        <p:spPr bwMode="auto">
          <a:xfrm>
            <a:off x="9791236" y="3833596"/>
            <a:ext cx="1017812" cy="1019298"/>
          </a:xfrm>
          <a:prstGeom prst="ellipse">
            <a:avLst/>
          </a:prstGeom>
          <a:solidFill>
            <a:srgbClr val="1C41D7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2" name="Group 4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501641" y="4005955"/>
            <a:ext cx="592856" cy="59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曲线连接符 52"/>
          <p:cNvCxnSpPr>
            <a:cxnSpLocks noChangeShapeType="1"/>
          </p:cNvCxnSpPr>
          <p:nvPr/>
        </p:nvCxnSpPr>
        <p:spPr bwMode="auto">
          <a:xfrm rot="5400000">
            <a:off x="2610091" y="3052035"/>
            <a:ext cx="1005925" cy="1576494"/>
          </a:xfrm>
          <a:prstGeom prst="curvedConnector2">
            <a:avLst/>
          </a:prstGeom>
          <a:noFill/>
          <a:ln w="6350">
            <a:solidFill>
              <a:srgbClr val="0B2970"/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曲线连接符 53"/>
          <p:cNvCxnSpPr>
            <a:cxnSpLocks noChangeShapeType="1"/>
          </p:cNvCxnSpPr>
          <p:nvPr/>
        </p:nvCxnSpPr>
        <p:spPr bwMode="auto">
          <a:xfrm rot="16200000" flipH="1">
            <a:off x="8458423" y="3084724"/>
            <a:ext cx="1005925" cy="1576494"/>
          </a:xfrm>
          <a:prstGeom prst="curvedConnector2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" name="Group 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80909" y="3731071"/>
            <a:ext cx="558682" cy="88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4"/>
          <p:cNvGrpSpPr/>
          <p:nvPr/>
        </p:nvGrpSpPr>
        <p:grpSpPr bwMode="auto">
          <a:xfrm>
            <a:off x="10015601" y="4041616"/>
            <a:ext cx="528965" cy="603258"/>
            <a:chOff x="0" y="0"/>
            <a:chExt cx="551" cy="628"/>
          </a:xfrm>
        </p:grpSpPr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0" y="0"/>
              <a:ext cx="0" cy="0"/>
            </a:xfrm>
            <a:prstGeom prst="line">
              <a:avLst/>
            </a:prstGeom>
            <a:noFill/>
            <a:ln w="15875">
              <a:solidFill>
                <a:srgbClr val="449FD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79" y="0"/>
              <a:ext cx="472" cy="628"/>
            </a:xfrm>
            <a:custGeom>
              <a:avLst/>
              <a:gdLst>
                <a:gd name="T0" fmla="*/ 18554 w 197"/>
                <a:gd name="T1" fmla="*/ 27078 h 263"/>
                <a:gd name="T2" fmla="*/ 28042 w 197"/>
                <a:gd name="T3" fmla="*/ 17785 h 263"/>
                <a:gd name="T4" fmla="*/ 18554 w 197"/>
                <a:gd name="T5" fmla="*/ 8685 h 263"/>
                <a:gd name="T6" fmla="*/ 9232 w 197"/>
                <a:gd name="T7" fmla="*/ 17785 h 263"/>
                <a:gd name="T8" fmla="*/ 18554 w 197"/>
                <a:gd name="T9" fmla="*/ 27078 h 263"/>
                <a:gd name="T10" fmla="*/ 18554 w 197"/>
                <a:gd name="T11" fmla="*/ 10172 h 263"/>
                <a:gd name="T12" fmla="*/ 26463 w 197"/>
                <a:gd name="T13" fmla="*/ 17785 h 263"/>
                <a:gd name="T14" fmla="*/ 18554 w 197"/>
                <a:gd name="T15" fmla="*/ 25624 h 263"/>
                <a:gd name="T16" fmla="*/ 10810 w 197"/>
                <a:gd name="T17" fmla="*/ 17785 h 263"/>
                <a:gd name="T18" fmla="*/ 18554 w 197"/>
                <a:gd name="T19" fmla="*/ 10172 h 263"/>
                <a:gd name="T20" fmla="*/ 18554 w 197"/>
                <a:gd name="T21" fmla="*/ 0 h 263"/>
                <a:gd name="T22" fmla="*/ 0 w 197"/>
                <a:gd name="T23" fmla="*/ 18336 h 263"/>
                <a:gd name="T24" fmla="*/ 16120 w 197"/>
                <a:gd name="T25" fmla="*/ 47432 h 263"/>
                <a:gd name="T26" fmla="*/ 18554 w 197"/>
                <a:gd name="T27" fmla="*/ 48767 h 263"/>
                <a:gd name="T28" fmla="*/ 18719 w 197"/>
                <a:gd name="T29" fmla="*/ 48767 h 263"/>
                <a:gd name="T30" fmla="*/ 21154 w 197"/>
                <a:gd name="T31" fmla="*/ 47432 h 263"/>
                <a:gd name="T32" fmla="*/ 37274 w 197"/>
                <a:gd name="T33" fmla="*/ 18336 h 263"/>
                <a:gd name="T34" fmla="*/ 18554 w 197"/>
                <a:gd name="T35" fmla="*/ 0 h 263"/>
                <a:gd name="T36" fmla="*/ 18719 w 197"/>
                <a:gd name="T37" fmla="*/ 45419 h 263"/>
                <a:gd name="T38" fmla="*/ 18554 w 197"/>
                <a:gd name="T39" fmla="*/ 45579 h 263"/>
                <a:gd name="T40" fmla="*/ 18317 w 197"/>
                <a:gd name="T41" fmla="*/ 45419 h 263"/>
                <a:gd name="T42" fmla="*/ 2997 w 197"/>
                <a:gd name="T43" fmla="*/ 18336 h 263"/>
                <a:gd name="T44" fmla="*/ 18554 w 197"/>
                <a:gd name="T45" fmla="*/ 2954 h 263"/>
                <a:gd name="T46" fmla="*/ 34276 w 197"/>
                <a:gd name="T47" fmla="*/ 18336 h 263"/>
                <a:gd name="T48" fmla="*/ 18719 w 197"/>
                <a:gd name="T49" fmla="*/ 45419 h 26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97" h="263">
                  <a:moveTo>
                    <a:pt x="98" y="146"/>
                  </a:moveTo>
                  <a:cubicBezTo>
                    <a:pt x="126" y="146"/>
                    <a:pt x="148" y="124"/>
                    <a:pt x="148" y="96"/>
                  </a:cubicBezTo>
                  <a:cubicBezTo>
                    <a:pt x="148" y="69"/>
                    <a:pt x="126" y="47"/>
                    <a:pt x="98" y="47"/>
                  </a:cubicBezTo>
                  <a:cubicBezTo>
                    <a:pt x="71" y="47"/>
                    <a:pt x="49" y="69"/>
                    <a:pt x="49" y="96"/>
                  </a:cubicBezTo>
                  <a:cubicBezTo>
                    <a:pt x="49" y="124"/>
                    <a:pt x="71" y="146"/>
                    <a:pt x="98" y="146"/>
                  </a:cubicBezTo>
                  <a:close/>
                  <a:moveTo>
                    <a:pt x="98" y="55"/>
                  </a:moveTo>
                  <a:cubicBezTo>
                    <a:pt x="121" y="55"/>
                    <a:pt x="140" y="74"/>
                    <a:pt x="140" y="96"/>
                  </a:cubicBezTo>
                  <a:cubicBezTo>
                    <a:pt x="140" y="119"/>
                    <a:pt x="121" y="138"/>
                    <a:pt x="98" y="138"/>
                  </a:cubicBezTo>
                  <a:cubicBezTo>
                    <a:pt x="76" y="138"/>
                    <a:pt x="57" y="119"/>
                    <a:pt x="57" y="96"/>
                  </a:cubicBezTo>
                  <a:cubicBezTo>
                    <a:pt x="57" y="74"/>
                    <a:pt x="76" y="55"/>
                    <a:pt x="98" y="55"/>
                  </a:cubicBezTo>
                  <a:close/>
                  <a:moveTo>
                    <a:pt x="98" y="0"/>
                  </a:moveTo>
                  <a:cubicBezTo>
                    <a:pt x="44" y="0"/>
                    <a:pt x="0" y="44"/>
                    <a:pt x="0" y="99"/>
                  </a:cubicBezTo>
                  <a:cubicBezTo>
                    <a:pt x="0" y="156"/>
                    <a:pt x="49" y="215"/>
                    <a:pt x="85" y="256"/>
                  </a:cubicBezTo>
                  <a:cubicBezTo>
                    <a:pt x="85" y="256"/>
                    <a:pt x="91" y="263"/>
                    <a:pt x="98" y="263"/>
                  </a:cubicBezTo>
                  <a:cubicBezTo>
                    <a:pt x="98" y="263"/>
                    <a:pt x="99" y="263"/>
                    <a:pt x="99" y="263"/>
                  </a:cubicBezTo>
                  <a:cubicBezTo>
                    <a:pt x="106" y="263"/>
                    <a:pt x="112" y="256"/>
                    <a:pt x="112" y="256"/>
                  </a:cubicBezTo>
                  <a:cubicBezTo>
                    <a:pt x="148" y="215"/>
                    <a:pt x="197" y="156"/>
                    <a:pt x="197" y="99"/>
                  </a:cubicBezTo>
                  <a:cubicBezTo>
                    <a:pt x="197" y="44"/>
                    <a:pt x="153" y="0"/>
                    <a:pt x="98" y="0"/>
                  </a:cubicBezTo>
                  <a:close/>
                  <a:moveTo>
                    <a:pt x="99" y="245"/>
                  </a:moveTo>
                  <a:cubicBezTo>
                    <a:pt x="99" y="246"/>
                    <a:pt x="99" y="246"/>
                    <a:pt x="98" y="246"/>
                  </a:cubicBezTo>
                  <a:cubicBezTo>
                    <a:pt x="98" y="246"/>
                    <a:pt x="98" y="246"/>
                    <a:pt x="97" y="245"/>
                  </a:cubicBezTo>
                  <a:cubicBezTo>
                    <a:pt x="67" y="211"/>
                    <a:pt x="16" y="152"/>
                    <a:pt x="16" y="99"/>
                  </a:cubicBezTo>
                  <a:cubicBezTo>
                    <a:pt x="16" y="53"/>
                    <a:pt x="53" y="16"/>
                    <a:pt x="98" y="16"/>
                  </a:cubicBezTo>
                  <a:cubicBezTo>
                    <a:pt x="144" y="16"/>
                    <a:pt x="181" y="53"/>
                    <a:pt x="181" y="99"/>
                  </a:cubicBezTo>
                  <a:cubicBezTo>
                    <a:pt x="181" y="152"/>
                    <a:pt x="130" y="211"/>
                    <a:pt x="99" y="2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098509" y="1860472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98509" y="2106217"/>
            <a:ext cx="404574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87578" y="1917701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87578" y="2163446"/>
            <a:ext cx="404574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5135" y="5029275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89527" y="5275020"/>
            <a:ext cx="280929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905386" y="5029275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89778" y="5275020"/>
            <a:ext cx="280929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205637" y="5048991"/>
            <a:ext cx="2378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990029" y="5294736"/>
            <a:ext cx="280929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518" y="203200"/>
            <a:ext cx="225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工作总体回顾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21827"/>
            <a:ext cx="76200" cy="362857"/>
          </a:xfrm>
          <a:prstGeom prst="rect">
            <a:avLst/>
          </a:prstGeom>
          <a:solidFill>
            <a:srgbClr val="1C4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4300" y="221827"/>
            <a:ext cx="198120" cy="362857"/>
          </a:xfrm>
          <a:prstGeom prst="rect">
            <a:avLst/>
          </a:prstGeom>
          <a:solidFill>
            <a:srgbClr val="3C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740924" y="4964694"/>
            <a:ext cx="3535926" cy="1001576"/>
            <a:chOff x="1740924" y="4964694"/>
            <a:chExt cx="3535926" cy="1001576"/>
          </a:xfrm>
        </p:grpSpPr>
        <p:sp>
          <p:nvSpPr>
            <p:cNvPr id="7" name="Freeform 12"/>
            <p:cNvSpPr/>
            <p:nvPr/>
          </p:nvSpPr>
          <p:spPr bwMode="auto">
            <a:xfrm>
              <a:off x="2423626" y="4964694"/>
              <a:ext cx="579289" cy="1001575"/>
            </a:xfrm>
            <a:custGeom>
              <a:avLst/>
              <a:gdLst>
                <a:gd name="T0" fmla="*/ 0 w 433"/>
                <a:gd name="T1" fmla="*/ 273 h 755"/>
                <a:gd name="T2" fmla="*/ 433 w 433"/>
                <a:gd name="T3" fmla="*/ 755 h 755"/>
                <a:gd name="T4" fmla="*/ 433 w 433"/>
                <a:gd name="T5" fmla="*/ 321 h 755"/>
                <a:gd name="T6" fmla="*/ 0 w 433"/>
                <a:gd name="T7" fmla="*/ 0 h 755"/>
                <a:gd name="T8" fmla="*/ 0 w 433"/>
                <a:gd name="T9" fmla="*/ 273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755">
                  <a:moveTo>
                    <a:pt x="0" y="273"/>
                  </a:moveTo>
                  <a:lnTo>
                    <a:pt x="433" y="755"/>
                  </a:lnTo>
                  <a:lnTo>
                    <a:pt x="433" y="321"/>
                  </a:lnTo>
                  <a:lnTo>
                    <a:pt x="0" y="0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rgbClr val="4B91F9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/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1740924" y="4964694"/>
              <a:ext cx="655452" cy="362160"/>
            </a:xfrm>
            <a:prstGeom prst="rect">
              <a:avLst/>
            </a:prstGeom>
            <a:solidFill>
              <a:srgbClr val="4B91F9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/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" name="Freeform 18"/>
            <p:cNvSpPr/>
            <p:nvPr/>
          </p:nvSpPr>
          <p:spPr bwMode="auto">
            <a:xfrm>
              <a:off x="3037804" y="5390530"/>
              <a:ext cx="2239046" cy="575740"/>
            </a:xfrm>
            <a:custGeom>
              <a:avLst/>
              <a:gdLst>
                <a:gd name="T0" fmla="*/ 0 w 2053"/>
                <a:gd name="T1" fmla="*/ 0 h 434"/>
                <a:gd name="T2" fmla="*/ 0 w 2053"/>
                <a:gd name="T3" fmla="*/ 434 h 434"/>
                <a:gd name="T4" fmla="*/ 1893 w 2053"/>
                <a:gd name="T5" fmla="*/ 434 h 434"/>
                <a:gd name="T6" fmla="*/ 2053 w 2053"/>
                <a:gd name="T7" fmla="*/ 225 h 434"/>
                <a:gd name="T8" fmla="*/ 1893 w 2053"/>
                <a:gd name="T9" fmla="*/ 0 h 434"/>
                <a:gd name="T10" fmla="*/ 0 w 2053"/>
                <a:gd name="T11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3" h="434">
                  <a:moveTo>
                    <a:pt x="0" y="0"/>
                  </a:moveTo>
                  <a:lnTo>
                    <a:pt x="0" y="434"/>
                  </a:lnTo>
                  <a:lnTo>
                    <a:pt x="1893" y="434"/>
                  </a:lnTo>
                  <a:lnTo>
                    <a:pt x="2053" y="225"/>
                  </a:lnTo>
                  <a:lnTo>
                    <a:pt x="18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91F9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/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" name="Rectangle 75"/>
            <p:cNvSpPr/>
            <p:nvPr/>
          </p:nvSpPr>
          <p:spPr>
            <a:xfrm>
              <a:off x="3395160" y="5500940"/>
              <a:ext cx="1087633" cy="355946"/>
            </a:xfrm>
            <a:prstGeom prst="rect">
              <a:avLst/>
            </a:prstGeom>
          </p:spPr>
          <p:txBody>
            <a:bodyPr wrap="none" lIns="78182" tIns="39092" rIns="78182" bIns="39092">
              <a:spAutoFit/>
            </a:bodyPr>
            <a:lstStyle/>
            <a:p>
              <a:pPr algn="ctr" defTabSz="725170"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112"/>
            <p:cNvSpPr/>
            <p:nvPr/>
          </p:nvSpPr>
          <p:spPr>
            <a:xfrm>
              <a:off x="1837874" y="4972009"/>
              <a:ext cx="438150" cy="354330"/>
            </a:xfrm>
            <a:prstGeom prst="rect">
              <a:avLst/>
            </a:prstGeom>
          </p:spPr>
          <p:txBody>
            <a:bodyPr wrap="none" lIns="78182" tIns="39092" rIns="78182" bIns="39092">
              <a:spAutoFit/>
            </a:bodyPr>
            <a:lstStyle/>
            <a:p>
              <a:pPr defTabSz="725170">
                <a:defRPr/>
              </a:pPr>
              <a:r>
                <a:rPr lang="id-ID" b="1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04</a:t>
              </a:r>
              <a:endParaRPr lang="id-ID" b="1" kern="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634206" y="5329740"/>
            <a:ext cx="4597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34206" y="3761689"/>
            <a:ext cx="4597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40924" y="3706270"/>
            <a:ext cx="3535926" cy="789322"/>
            <a:chOff x="1740924" y="3706270"/>
            <a:chExt cx="3535926" cy="789322"/>
          </a:xfrm>
        </p:grpSpPr>
        <p:sp>
          <p:nvSpPr>
            <p:cNvPr id="13" name="Freeform 11"/>
            <p:cNvSpPr/>
            <p:nvPr/>
          </p:nvSpPr>
          <p:spPr bwMode="auto">
            <a:xfrm>
              <a:off x="2423626" y="3706271"/>
              <a:ext cx="579289" cy="789321"/>
            </a:xfrm>
            <a:custGeom>
              <a:avLst/>
              <a:gdLst>
                <a:gd name="T0" fmla="*/ 0 w 433"/>
                <a:gd name="T1" fmla="*/ 274 h 595"/>
                <a:gd name="T2" fmla="*/ 433 w 433"/>
                <a:gd name="T3" fmla="*/ 595 h 595"/>
                <a:gd name="T4" fmla="*/ 433 w 433"/>
                <a:gd name="T5" fmla="*/ 113 h 595"/>
                <a:gd name="T6" fmla="*/ 0 w 433"/>
                <a:gd name="T7" fmla="*/ 0 h 595"/>
                <a:gd name="T8" fmla="*/ 0 w 433"/>
                <a:gd name="T9" fmla="*/ 274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595">
                  <a:moveTo>
                    <a:pt x="0" y="274"/>
                  </a:moveTo>
                  <a:lnTo>
                    <a:pt x="433" y="595"/>
                  </a:lnTo>
                  <a:lnTo>
                    <a:pt x="433" y="113"/>
                  </a:lnTo>
                  <a:lnTo>
                    <a:pt x="0" y="0"/>
                  </a:lnTo>
                  <a:lnTo>
                    <a:pt x="0" y="274"/>
                  </a:lnTo>
                  <a:close/>
                </a:path>
              </a:pathLst>
            </a:custGeom>
            <a:solidFill>
              <a:srgbClr val="1C41D7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1740924" y="3706270"/>
              <a:ext cx="655452" cy="363485"/>
            </a:xfrm>
            <a:prstGeom prst="rect">
              <a:avLst/>
            </a:prstGeom>
            <a:solidFill>
              <a:srgbClr val="1C41D7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3037804" y="3856174"/>
              <a:ext cx="2239046" cy="639417"/>
            </a:xfrm>
            <a:custGeom>
              <a:avLst/>
              <a:gdLst>
                <a:gd name="T0" fmla="*/ 0 w 2053"/>
                <a:gd name="T1" fmla="*/ 482 h 482"/>
                <a:gd name="T2" fmla="*/ 0 w 2053"/>
                <a:gd name="T3" fmla="*/ 0 h 482"/>
                <a:gd name="T4" fmla="*/ 1893 w 2053"/>
                <a:gd name="T5" fmla="*/ 0 h 482"/>
                <a:gd name="T6" fmla="*/ 2053 w 2053"/>
                <a:gd name="T7" fmla="*/ 241 h 482"/>
                <a:gd name="T8" fmla="*/ 1893 w 2053"/>
                <a:gd name="T9" fmla="*/ 482 h 482"/>
                <a:gd name="T10" fmla="*/ 0 w 2053"/>
                <a:gd name="T11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3" h="482">
                  <a:moveTo>
                    <a:pt x="0" y="482"/>
                  </a:moveTo>
                  <a:lnTo>
                    <a:pt x="0" y="0"/>
                  </a:lnTo>
                  <a:lnTo>
                    <a:pt x="1893" y="0"/>
                  </a:lnTo>
                  <a:lnTo>
                    <a:pt x="2053" y="241"/>
                  </a:lnTo>
                  <a:lnTo>
                    <a:pt x="1893" y="482"/>
                  </a:lnTo>
                  <a:lnTo>
                    <a:pt x="0" y="482"/>
                  </a:lnTo>
                  <a:close/>
                </a:path>
              </a:pathLst>
            </a:custGeom>
            <a:solidFill>
              <a:srgbClr val="1C41D7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Rectangle 111"/>
            <p:cNvSpPr/>
            <p:nvPr/>
          </p:nvSpPr>
          <p:spPr>
            <a:xfrm>
              <a:off x="1837915" y="3706421"/>
              <a:ext cx="438150" cy="354330"/>
            </a:xfrm>
            <a:prstGeom prst="rect">
              <a:avLst/>
            </a:prstGeom>
          </p:spPr>
          <p:txBody>
            <a:bodyPr wrap="none" lIns="78182" tIns="39092" rIns="78182" bIns="39092">
              <a:spAutoFit/>
            </a:bodyPr>
            <a:lstStyle/>
            <a:p>
              <a:pPr defTabSz="725170">
                <a:defRPr/>
              </a:pPr>
              <a:r>
                <a:rPr lang="id-ID" b="1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03</a:t>
              </a:r>
              <a:endParaRPr lang="id-ID" b="1" kern="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Rectangle 75"/>
            <p:cNvSpPr/>
            <p:nvPr/>
          </p:nvSpPr>
          <p:spPr>
            <a:xfrm>
              <a:off x="3425307" y="4016364"/>
              <a:ext cx="1087633" cy="355946"/>
            </a:xfrm>
            <a:prstGeom prst="rect">
              <a:avLst/>
            </a:prstGeom>
          </p:spPr>
          <p:txBody>
            <a:bodyPr wrap="none" lIns="78182" tIns="39092" rIns="78182" bIns="39092">
              <a:spAutoFit/>
            </a:bodyPr>
            <a:lstStyle/>
            <a:p>
              <a:pPr algn="ctr" defTabSz="725170"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634206" y="2519472"/>
            <a:ext cx="4597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40924" y="2515866"/>
            <a:ext cx="3535926" cy="704420"/>
            <a:chOff x="1740924" y="2515866"/>
            <a:chExt cx="3535926" cy="704420"/>
          </a:xfrm>
        </p:grpSpPr>
        <p:sp>
          <p:nvSpPr>
            <p:cNvPr id="19" name="Freeform 10"/>
            <p:cNvSpPr/>
            <p:nvPr/>
          </p:nvSpPr>
          <p:spPr bwMode="auto">
            <a:xfrm>
              <a:off x="2423626" y="2515866"/>
              <a:ext cx="579289" cy="704420"/>
            </a:xfrm>
            <a:custGeom>
              <a:avLst/>
              <a:gdLst>
                <a:gd name="T0" fmla="*/ 0 w 433"/>
                <a:gd name="T1" fmla="*/ 418 h 531"/>
                <a:gd name="T2" fmla="*/ 433 w 433"/>
                <a:gd name="T3" fmla="*/ 531 h 531"/>
                <a:gd name="T4" fmla="*/ 433 w 433"/>
                <a:gd name="T5" fmla="*/ 0 h 531"/>
                <a:gd name="T6" fmla="*/ 0 w 433"/>
                <a:gd name="T7" fmla="*/ 145 h 531"/>
                <a:gd name="T8" fmla="*/ 0 w 433"/>
                <a:gd name="T9" fmla="*/ 418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531">
                  <a:moveTo>
                    <a:pt x="0" y="418"/>
                  </a:moveTo>
                  <a:lnTo>
                    <a:pt x="433" y="531"/>
                  </a:lnTo>
                  <a:lnTo>
                    <a:pt x="433" y="0"/>
                  </a:lnTo>
                  <a:lnTo>
                    <a:pt x="0" y="145"/>
                  </a:lnTo>
                  <a:lnTo>
                    <a:pt x="0" y="418"/>
                  </a:lnTo>
                  <a:close/>
                </a:path>
              </a:pathLst>
            </a:custGeom>
            <a:solidFill>
              <a:srgbClr val="4B91F9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1740924" y="2708225"/>
              <a:ext cx="655452" cy="362160"/>
            </a:xfrm>
            <a:prstGeom prst="rect">
              <a:avLst/>
            </a:prstGeom>
            <a:solidFill>
              <a:srgbClr val="4B91F9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3037804" y="2515866"/>
              <a:ext cx="2239046" cy="704420"/>
            </a:xfrm>
            <a:custGeom>
              <a:avLst/>
              <a:gdLst>
                <a:gd name="T0" fmla="*/ 0 w 2053"/>
                <a:gd name="T1" fmla="*/ 0 h 531"/>
                <a:gd name="T2" fmla="*/ 0 w 2053"/>
                <a:gd name="T3" fmla="*/ 531 h 531"/>
                <a:gd name="T4" fmla="*/ 1893 w 2053"/>
                <a:gd name="T5" fmla="*/ 531 h 531"/>
                <a:gd name="T6" fmla="*/ 2053 w 2053"/>
                <a:gd name="T7" fmla="*/ 273 h 531"/>
                <a:gd name="T8" fmla="*/ 1893 w 2053"/>
                <a:gd name="T9" fmla="*/ 0 h 531"/>
                <a:gd name="T10" fmla="*/ 0 w 2053"/>
                <a:gd name="T11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3" h="531">
                  <a:moveTo>
                    <a:pt x="0" y="0"/>
                  </a:moveTo>
                  <a:lnTo>
                    <a:pt x="0" y="531"/>
                  </a:lnTo>
                  <a:lnTo>
                    <a:pt x="1893" y="531"/>
                  </a:lnTo>
                  <a:lnTo>
                    <a:pt x="2053" y="273"/>
                  </a:lnTo>
                  <a:lnTo>
                    <a:pt x="18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91F9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Rectangle 110"/>
            <p:cNvSpPr/>
            <p:nvPr/>
          </p:nvSpPr>
          <p:spPr>
            <a:xfrm>
              <a:off x="1837833" y="2691463"/>
              <a:ext cx="438150" cy="354330"/>
            </a:xfrm>
            <a:prstGeom prst="rect">
              <a:avLst/>
            </a:prstGeom>
          </p:spPr>
          <p:txBody>
            <a:bodyPr wrap="none" lIns="78182" tIns="39092" rIns="78182" bIns="39092">
              <a:spAutoFit/>
            </a:bodyPr>
            <a:lstStyle/>
            <a:p>
              <a:pPr defTabSz="725170">
                <a:defRPr/>
              </a:pPr>
              <a:r>
                <a:rPr lang="id-ID" b="1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02</a:t>
              </a:r>
              <a:endParaRPr lang="id-ID" b="1" kern="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Rectangle 75"/>
            <p:cNvSpPr/>
            <p:nvPr/>
          </p:nvSpPr>
          <p:spPr>
            <a:xfrm>
              <a:off x="3425307" y="2692150"/>
              <a:ext cx="1087633" cy="355946"/>
            </a:xfrm>
            <a:prstGeom prst="rect">
              <a:avLst/>
            </a:prstGeom>
          </p:spPr>
          <p:txBody>
            <a:bodyPr wrap="none" lIns="78182" tIns="39092" rIns="78182" bIns="39092">
              <a:spAutoFit/>
            </a:bodyPr>
            <a:lstStyle/>
            <a:p>
              <a:pPr algn="ctr" defTabSz="725170"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634206" y="1129401"/>
            <a:ext cx="4597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点击添加标题文字，要求添加的标题文字简介明了且符合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的核心需求。要求添加的标题文字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0924" y="1240082"/>
            <a:ext cx="3535926" cy="789322"/>
            <a:chOff x="1740924" y="1240082"/>
            <a:chExt cx="3535926" cy="789322"/>
          </a:xfrm>
        </p:grpSpPr>
        <p:sp>
          <p:nvSpPr>
            <p:cNvPr id="25" name="Freeform 9"/>
            <p:cNvSpPr/>
            <p:nvPr/>
          </p:nvSpPr>
          <p:spPr bwMode="auto">
            <a:xfrm>
              <a:off x="2423626" y="1240082"/>
              <a:ext cx="579289" cy="789321"/>
            </a:xfrm>
            <a:custGeom>
              <a:avLst/>
              <a:gdLst>
                <a:gd name="T0" fmla="*/ 0 w 433"/>
                <a:gd name="T1" fmla="*/ 595 h 595"/>
                <a:gd name="T2" fmla="*/ 433 w 433"/>
                <a:gd name="T3" fmla="*/ 450 h 595"/>
                <a:gd name="T4" fmla="*/ 433 w 433"/>
                <a:gd name="T5" fmla="*/ 0 h 595"/>
                <a:gd name="T6" fmla="*/ 0 w 433"/>
                <a:gd name="T7" fmla="*/ 321 h 595"/>
                <a:gd name="T8" fmla="*/ 0 w 433"/>
                <a:gd name="T9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595">
                  <a:moveTo>
                    <a:pt x="0" y="595"/>
                  </a:moveTo>
                  <a:lnTo>
                    <a:pt x="433" y="450"/>
                  </a:lnTo>
                  <a:lnTo>
                    <a:pt x="433" y="0"/>
                  </a:lnTo>
                  <a:lnTo>
                    <a:pt x="0" y="321"/>
                  </a:lnTo>
                  <a:lnTo>
                    <a:pt x="0" y="595"/>
                  </a:lnTo>
                  <a:close/>
                </a:path>
              </a:pathLst>
            </a:custGeom>
            <a:solidFill>
              <a:srgbClr val="1C41D7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1740924" y="1665919"/>
              <a:ext cx="655452" cy="363485"/>
            </a:xfrm>
            <a:prstGeom prst="rect">
              <a:avLst/>
            </a:prstGeom>
            <a:solidFill>
              <a:srgbClr val="1C41D7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3037804" y="1240082"/>
              <a:ext cx="2239046" cy="596966"/>
            </a:xfrm>
            <a:custGeom>
              <a:avLst/>
              <a:gdLst>
                <a:gd name="T0" fmla="*/ 0 w 2053"/>
                <a:gd name="T1" fmla="*/ 450 h 450"/>
                <a:gd name="T2" fmla="*/ 0 w 2053"/>
                <a:gd name="T3" fmla="*/ 0 h 450"/>
                <a:gd name="T4" fmla="*/ 1893 w 2053"/>
                <a:gd name="T5" fmla="*/ 0 h 450"/>
                <a:gd name="T6" fmla="*/ 2053 w 2053"/>
                <a:gd name="T7" fmla="*/ 225 h 450"/>
                <a:gd name="T8" fmla="*/ 1893 w 2053"/>
                <a:gd name="T9" fmla="*/ 450 h 450"/>
                <a:gd name="T10" fmla="*/ 0 w 2053"/>
                <a:gd name="T11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3" h="450">
                  <a:moveTo>
                    <a:pt x="0" y="450"/>
                  </a:moveTo>
                  <a:lnTo>
                    <a:pt x="0" y="0"/>
                  </a:lnTo>
                  <a:lnTo>
                    <a:pt x="1893" y="0"/>
                  </a:lnTo>
                  <a:lnTo>
                    <a:pt x="2053" y="225"/>
                  </a:lnTo>
                  <a:lnTo>
                    <a:pt x="1893" y="450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rgbClr val="1C41D7"/>
            </a:solidFill>
            <a:ln>
              <a:noFill/>
            </a:ln>
          </p:spPr>
          <p:txBody>
            <a:bodyPr vert="horz" wrap="square" lIns="78182" tIns="39092" rIns="78182" bIns="39092" numCol="1" anchor="t" anchorCtr="0" compatLnSpc="1"/>
            <a:lstStyle/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Rectangle 109"/>
            <p:cNvSpPr/>
            <p:nvPr/>
          </p:nvSpPr>
          <p:spPr>
            <a:xfrm>
              <a:off x="1849884" y="1669933"/>
              <a:ext cx="438150" cy="354330"/>
            </a:xfrm>
            <a:prstGeom prst="rect">
              <a:avLst/>
            </a:prstGeom>
          </p:spPr>
          <p:txBody>
            <a:bodyPr wrap="none" lIns="78182" tIns="39092" rIns="78182" bIns="39092">
              <a:spAutoFit/>
            </a:bodyPr>
            <a:lstStyle/>
            <a:p>
              <a:pPr defTabSz="725170">
                <a:defRPr/>
              </a:pPr>
              <a:r>
                <a:rPr lang="id-ID" b="1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01</a:t>
              </a:r>
              <a:endParaRPr lang="id-ID" b="1" kern="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Rectangle 75"/>
            <p:cNvSpPr/>
            <p:nvPr/>
          </p:nvSpPr>
          <p:spPr>
            <a:xfrm>
              <a:off x="3425307" y="1364770"/>
              <a:ext cx="1087633" cy="355946"/>
            </a:xfrm>
            <a:prstGeom prst="rect">
              <a:avLst/>
            </a:prstGeom>
          </p:spPr>
          <p:txBody>
            <a:bodyPr wrap="none" lIns="78182" tIns="39092" rIns="78182" bIns="39092">
              <a:spAutoFit/>
            </a:bodyPr>
            <a:lstStyle/>
            <a:p>
              <a:pPr algn="ctr" defTabSz="725170"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23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7" t="65679" r="7149" b="1543"/>
          <a:stretch>
            <a:fillRect/>
          </a:stretch>
        </p:blipFill>
        <p:spPr>
          <a:xfrm>
            <a:off x="9594166" y="3234704"/>
            <a:ext cx="2597834" cy="36232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t="2886" r="9418" b="63099"/>
          <a:stretch>
            <a:fillRect/>
          </a:stretch>
        </p:blipFill>
        <p:spPr>
          <a:xfrm>
            <a:off x="0" y="1"/>
            <a:ext cx="3615397" cy="3898958"/>
          </a:xfrm>
          <a:custGeom>
            <a:avLst/>
            <a:gdLst>
              <a:gd name="connsiteX0" fmla="*/ 0 w 3313275"/>
              <a:gd name="connsiteY0" fmla="*/ 0 h 3573140"/>
              <a:gd name="connsiteX1" fmla="*/ 3313275 w 3313275"/>
              <a:gd name="connsiteY1" fmla="*/ 0 h 3573140"/>
              <a:gd name="connsiteX2" fmla="*/ 3313275 w 3313275"/>
              <a:gd name="connsiteY2" fmla="*/ 3573140 h 3573140"/>
              <a:gd name="connsiteX3" fmla="*/ 2166425 w 3313275"/>
              <a:gd name="connsiteY3" fmla="*/ 3573140 h 3573140"/>
              <a:gd name="connsiteX4" fmla="*/ 2166425 w 3313275"/>
              <a:gd name="connsiteY4" fmla="*/ 3234703 h 3573140"/>
              <a:gd name="connsiteX5" fmla="*/ 1688124 w 3313275"/>
              <a:gd name="connsiteY5" fmla="*/ 3234703 h 3573140"/>
              <a:gd name="connsiteX6" fmla="*/ 1688124 w 3313275"/>
              <a:gd name="connsiteY6" fmla="*/ 2771334 h 3573140"/>
              <a:gd name="connsiteX7" fmla="*/ 0 w 3313275"/>
              <a:gd name="connsiteY7" fmla="*/ 2771334 h 357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3275" h="3573140">
                <a:moveTo>
                  <a:pt x="0" y="0"/>
                </a:moveTo>
                <a:lnTo>
                  <a:pt x="3313275" y="0"/>
                </a:lnTo>
                <a:lnTo>
                  <a:pt x="3313275" y="3573140"/>
                </a:lnTo>
                <a:lnTo>
                  <a:pt x="2166425" y="3573140"/>
                </a:lnTo>
                <a:lnTo>
                  <a:pt x="2166425" y="3234703"/>
                </a:lnTo>
                <a:lnTo>
                  <a:pt x="1688124" y="3234703"/>
                </a:lnTo>
                <a:lnTo>
                  <a:pt x="1688124" y="2771334"/>
                </a:lnTo>
                <a:lnTo>
                  <a:pt x="0" y="2771334"/>
                </a:lnTo>
                <a:close/>
              </a:path>
            </a:pathLst>
          </a:custGeom>
        </p:spPr>
      </p:pic>
      <p:sp>
        <p:nvSpPr>
          <p:cNvPr id="6" name="文本框 5"/>
          <p:cNvSpPr txBox="1"/>
          <p:nvPr/>
        </p:nvSpPr>
        <p:spPr>
          <a:xfrm>
            <a:off x="4162425" y="2374902"/>
            <a:ext cx="5962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4B91F9"/>
                    </a:gs>
                    <a:gs pos="71000">
                      <a:srgbClr val="1C41D7"/>
                    </a:gs>
                    <a:gs pos="100000">
                      <a:srgbClr val="3863D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THANK  YOU</a:t>
            </a:r>
            <a:endParaRPr lang="zh-CN" altLang="en-US" sz="4400" b="1" dirty="0">
              <a:gradFill>
                <a:gsLst>
                  <a:gs pos="0">
                    <a:srgbClr val="4B91F9"/>
                  </a:gs>
                  <a:gs pos="71000">
                    <a:srgbClr val="1C41D7"/>
                  </a:gs>
                  <a:gs pos="100000">
                    <a:srgbClr val="3863D1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62425" y="1349315"/>
            <a:ext cx="2498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3C4487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201X</a:t>
            </a:r>
            <a:endParaRPr lang="zh-CN" altLang="en-US" sz="7200" dirty="0">
              <a:solidFill>
                <a:srgbClr val="3C4487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00828" y="4859106"/>
            <a:ext cx="2243389" cy="506504"/>
          </a:xfrm>
          <a:prstGeom prst="rect">
            <a:avLst/>
          </a:prstGeom>
          <a:noFill/>
          <a:ln>
            <a:solidFill>
              <a:srgbClr val="66B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rgbClr val="66B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600" b="1" dirty="0" smtClean="0">
                <a:solidFill>
                  <a:srgbClr val="66B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600" b="1" dirty="0" smtClean="0">
              <a:solidFill>
                <a:srgbClr val="66B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69578" y="4859106"/>
            <a:ext cx="2243389" cy="506504"/>
          </a:xfrm>
          <a:prstGeom prst="rect">
            <a:avLst/>
          </a:prstGeom>
          <a:noFill/>
          <a:ln>
            <a:solidFill>
              <a:srgbClr val="66B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rgbClr val="66B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600" b="1" dirty="0" smtClean="0">
                <a:solidFill>
                  <a:srgbClr val="66B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201X-10-10</a:t>
            </a:r>
            <a:endParaRPr lang="zh-CN" altLang="en-US" sz="1600" b="1" dirty="0">
              <a:solidFill>
                <a:srgbClr val="66B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62425" y="3142362"/>
            <a:ext cx="54245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Simple Blue Business Template Simple Blue Business Template  Simple Blue Business TemplateSimple Blue Business Template</a:t>
            </a:r>
            <a:endParaRPr lang="zh-CN" altLang="en-US" sz="1200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701229" y="-490770"/>
            <a:ext cx="981541" cy="981541"/>
          </a:xfrm>
          <a:custGeom>
            <a:avLst/>
            <a:gdLst>
              <a:gd name="connsiteX0" fmla="*/ 981541 w 981541"/>
              <a:gd name="connsiteY0" fmla="*/ 972050 h 981541"/>
              <a:gd name="connsiteX1" fmla="*/ 981541 w 981541"/>
              <a:gd name="connsiteY1" fmla="*/ 981541 h 981541"/>
              <a:gd name="connsiteX2" fmla="*/ 973710 w 981541"/>
              <a:gd name="connsiteY2" fmla="*/ 981541 h 981541"/>
              <a:gd name="connsiteX3" fmla="*/ 0 w 981541"/>
              <a:gd name="connsiteY3" fmla="*/ 930870 h 981541"/>
              <a:gd name="connsiteX4" fmla="*/ 41808 w 981541"/>
              <a:gd name="connsiteY4" fmla="*/ 981541 h 981541"/>
              <a:gd name="connsiteX5" fmla="*/ 0 w 981541"/>
              <a:gd name="connsiteY5" fmla="*/ 981541 h 981541"/>
              <a:gd name="connsiteX6" fmla="*/ 507759 w 981541"/>
              <a:gd name="connsiteY6" fmla="*/ 295015 h 981541"/>
              <a:gd name="connsiteX7" fmla="*/ 760335 w 981541"/>
              <a:gd name="connsiteY7" fmla="*/ 547591 h 981541"/>
              <a:gd name="connsiteX8" fmla="*/ 507759 w 981541"/>
              <a:gd name="connsiteY8" fmla="*/ 800167 h 981541"/>
              <a:gd name="connsiteX9" fmla="*/ 255183 w 981541"/>
              <a:gd name="connsiteY9" fmla="*/ 547591 h 981541"/>
              <a:gd name="connsiteX10" fmla="*/ 507759 w 981541"/>
              <a:gd name="connsiteY10" fmla="*/ 295015 h 981541"/>
              <a:gd name="connsiteX11" fmla="*/ 831326 w 981541"/>
              <a:gd name="connsiteY11" fmla="*/ 0 h 981541"/>
              <a:gd name="connsiteX12" fmla="*/ 981541 w 981541"/>
              <a:gd name="connsiteY12" fmla="*/ 0 h 981541"/>
              <a:gd name="connsiteX13" fmla="*/ 981541 w 981541"/>
              <a:gd name="connsiteY13" fmla="*/ 123132 h 981541"/>
              <a:gd name="connsiteX14" fmla="*/ 959243 w 981541"/>
              <a:gd name="connsiteY14" fmla="*/ 96107 h 981541"/>
              <a:gd name="connsiteX15" fmla="*/ 864748 w 981541"/>
              <a:gd name="connsiteY15" fmla="*/ 18141 h 981541"/>
              <a:gd name="connsiteX16" fmla="*/ 0 w 981541"/>
              <a:gd name="connsiteY16" fmla="*/ 0 h 981541"/>
              <a:gd name="connsiteX17" fmla="*/ 184193 w 981541"/>
              <a:gd name="connsiteY17" fmla="*/ 0 h 981541"/>
              <a:gd name="connsiteX18" fmla="*/ 150771 w 981541"/>
              <a:gd name="connsiteY18" fmla="*/ 18141 h 981541"/>
              <a:gd name="connsiteX19" fmla="*/ 56275 w 981541"/>
              <a:gd name="connsiteY19" fmla="*/ 96107 h 981541"/>
              <a:gd name="connsiteX20" fmla="*/ 0 w 981541"/>
              <a:gd name="connsiteY20" fmla="*/ 164313 h 98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81541" h="981541">
                <a:moveTo>
                  <a:pt x="981541" y="972050"/>
                </a:moveTo>
                <a:lnTo>
                  <a:pt x="981541" y="981541"/>
                </a:lnTo>
                <a:lnTo>
                  <a:pt x="973710" y="981541"/>
                </a:lnTo>
                <a:close/>
                <a:moveTo>
                  <a:pt x="0" y="930870"/>
                </a:moveTo>
                <a:lnTo>
                  <a:pt x="41808" y="981541"/>
                </a:lnTo>
                <a:lnTo>
                  <a:pt x="0" y="981541"/>
                </a:lnTo>
                <a:close/>
                <a:moveTo>
                  <a:pt x="507759" y="295015"/>
                </a:moveTo>
                <a:cubicBezTo>
                  <a:pt x="647253" y="295015"/>
                  <a:pt x="760335" y="408097"/>
                  <a:pt x="760335" y="547591"/>
                </a:cubicBezTo>
                <a:cubicBezTo>
                  <a:pt x="760335" y="687085"/>
                  <a:pt x="647253" y="800167"/>
                  <a:pt x="507759" y="800167"/>
                </a:cubicBezTo>
                <a:cubicBezTo>
                  <a:pt x="368265" y="800167"/>
                  <a:pt x="255183" y="687085"/>
                  <a:pt x="255183" y="547591"/>
                </a:cubicBezTo>
                <a:cubicBezTo>
                  <a:pt x="255183" y="408097"/>
                  <a:pt x="368265" y="295015"/>
                  <a:pt x="507759" y="295015"/>
                </a:cubicBezTo>
                <a:close/>
                <a:moveTo>
                  <a:pt x="831326" y="0"/>
                </a:moveTo>
                <a:lnTo>
                  <a:pt x="981541" y="0"/>
                </a:lnTo>
                <a:lnTo>
                  <a:pt x="981541" y="123132"/>
                </a:lnTo>
                <a:lnTo>
                  <a:pt x="959243" y="96107"/>
                </a:lnTo>
                <a:cubicBezTo>
                  <a:pt x="930357" y="67221"/>
                  <a:pt x="898716" y="41090"/>
                  <a:pt x="864748" y="18141"/>
                </a:cubicBezTo>
                <a:close/>
                <a:moveTo>
                  <a:pt x="0" y="0"/>
                </a:moveTo>
                <a:lnTo>
                  <a:pt x="184193" y="0"/>
                </a:lnTo>
                <a:lnTo>
                  <a:pt x="150771" y="18141"/>
                </a:lnTo>
                <a:cubicBezTo>
                  <a:pt x="116803" y="41090"/>
                  <a:pt x="85161" y="67221"/>
                  <a:pt x="56275" y="96107"/>
                </a:cubicBezTo>
                <a:lnTo>
                  <a:pt x="0" y="164313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380" y="6540596"/>
            <a:ext cx="356271" cy="3562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2879</Words>
  <Application>WPS 演示</Application>
  <PresentationFormat>宽屏</PresentationFormat>
  <Paragraphs>326</Paragraphs>
  <Slides>19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方正姚体</vt:lpstr>
      <vt:lpstr>Calibri</vt:lpstr>
      <vt:lpstr>Nexa Light</vt:lpstr>
      <vt:lpstr>Arial Unicode MS</vt:lpstr>
      <vt:lpstr>Calibri Light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C_WY</dc:creator>
  <cp:lastModifiedBy>admin</cp:lastModifiedBy>
  <cp:revision>6</cp:revision>
  <dcterms:created xsi:type="dcterms:W3CDTF">2018-09-24T08:24:00Z</dcterms:created>
  <dcterms:modified xsi:type="dcterms:W3CDTF">2018-09-30T05:34:19Z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