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975" r:id="rId5"/>
    <p:sldId id="1038" r:id="rId6"/>
    <p:sldId id="953" r:id="rId7"/>
    <p:sldId id="259" r:id="rId8"/>
    <p:sldId id="940" r:id="rId9"/>
    <p:sldId id="595" r:id="rId10"/>
    <p:sldId id="636" r:id="rId11"/>
    <p:sldId id="260" r:id="rId12"/>
    <p:sldId id="1045" r:id="rId13"/>
    <p:sldId id="1013" r:id="rId14"/>
    <p:sldId id="1041" r:id="rId15"/>
    <p:sldId id="261" r:id="rId16"/>
    <p:sldId id="794" r:id="rId17"/>
    <p:sldId id="333" r:id="rId18"/>
    <p:sldId id="1040" r:id="rId19"/>
    <p:sldId id="1046" r:id="rId20"/>
  </p:sldIdLst>
  <p:sldSz cx="12192000" cy="6858000"/>
  <p:notesSz cx="6858000" cy="9144000"/>
  <p:embeddedFontLst>
    <p:embeddedFont>
      <p:font typeface="方正仿宋简体" panose="03000509000000000000" pitchFamily="65" charset="-122"/>
      <p:regular r:id="rId23"/>
    </p:embeddedFont>
    <p:embeddedFont>
      <p:font typeface="汉仪书魂体简" panose="02010609000101010101" pitchFamily="49" charset="-122"/>
      <p:regular r:id="rId24"/>
    </p:embeddedFont>
    <p:embeddedFont>
      <p:font typeface="Century Gothic" panose="020B0502020202020204" pitchFamily="34" charset="0"/>
      <p:regular r:id="rId25"/>
      <p:bold r:id="rId26"/>
      <p:italic r:id="rId27"/>
      <p:boldItalic r:id="rId28"/>
    </p:embeddedFont>
    <p:embeddedFont>
      <p:font typeface="Impact" panose="020B0806030902050204" pitchFamily="34" charset="0"/>
      <p:regular r:id="rId29"/>
    </p:embeddedFont>
    <p:embeddedFont>
      <p:font typeface="等线" panose="02010600030101010101" pitchFamily="2" charset="-122"/>
      <p:regular r:id="rId30"/>
      <p:bold r:id="rId31"/>
    </p:embeddedFont>
    <p:embeddedFont>
      <p:font typeface="微软雅黑" panose="020B0503020204020204" pitchFamily="34" charset="-122"/>
      <p:regular r:id="rId32"/>
      <p:bold r:id="rId33"/>
    </p:embeddedFont>
    <p:embeddedFont>
      <p:font typeface="微软雅黑 Light" panose="020B0502040204020203" pitchFamily="34" charset="-122"/>
      <p:regular r:id="rId3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DDD6"/>
    <a:srgbClr val="A9B99D"/>
    <a:srgbClr val="FFEFBD"/>
    <a:srgbClr val="C4DBA7"/>
    <a:srgbClr val="F0C3B7"/>
    <a:srgbClr val="FFFFFF"/>
    <a:srgbClr val="C8B07C"/>
    <a:srgbClr val="DACAA6"/>
    <a:srgbClr val="CFA55B"/>
    <a:srgbClr val="191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9" d="100"/>
          <a:sy n="89" d="100"/>
        </p:scale>
        <p:origin x="1308" y="146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4" d="100"/>
          <a:sy n="114" d="100"/>
        </p:scale>
        <p:origin x="4422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01E5557-A1DF-4395-8DAD-E17852AE71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7FAFD90-F7DE-40BA-870C-CD4F7F6C2D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E7E2C-79DD-4F65-BD71-D748A849718D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FE7F9A-0920-405B-A07C-BC3B8A830E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6C0968E-7368-4736-8B9E-917800B51A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93005-823D-4D0A-93F7-EC1DE5D8AE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636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0B283-2B64-4046-AB83-1713B6635A20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C06E-92F0-4C8C-BC7C-5096837EEE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478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22BE2-93FC-4B02-90C9-42D8A5B87C1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699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C2893-9345-4346-A378-B3887662870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626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C2893-9345-4346-A378-B3887662870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968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0BE889C-D2C1-456C-BBC6-0AC2EC67006B}"/>
              </a:ext>
            </a:extLst>
          </p:cNvPr>
          <p:cNvGrpSpPr/>
          <p:nvPr userDrawn="1"/>
        </p:nvGrpSpPr>
        <p:grpSpPr>
          <a:xfrm>
            <a:off x="-302883" y="-5380"/>
            <a:ext cx="12494883" cy="6863381"/>
            <a:chOff x="-302883" y="-5380"/>
            <a:chExt cx="12494883" cy="6863381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A31E348-EF11-40D8-87E9-C59F5124840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4DB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9340504-9AEF-45A8-93F1-DEFEC2F729AE}"/>
                </a:ext>
              </a:extLst>
            </p:cNvPr>
            <p:cNvSpPr/>
            <p:nvPr/>
          </p:nvSpPr>
          <p:spPr>
            <a:xfrm>
              <a:off x="419548" y="344245"/>
              <a:ext cx="11435379" cy="61641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PA-图片 10">
              <a:extLst>
                <a:ext uri="{FF2B5EF4-FFF2-40B4-BE49-F238E27FC236}">
                  <a16:creationId xmlns:a16="http://schemas.microsoft.com/office/drawing/2014/main" id="{D52234A2-7FDA-40DB-B175-E84458470BA3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419547" y="263226"/>
              <a:ext cx="3539042" cy="6245151"/>
            </a:xfrm>
            <a:custGeom>
              <a:avLst/>
              <a:gdLst/>
              <a:ahLst/>
              <a:cxnLst/>
              <a:rect l="0" t="0" r="0" b="0"/>
              <a:pathLst>
                <a:path w="3539042" h="6245151">
                  <a:moveTo>
                    <a:pt x="0" y="0"/>
                  </a:moveTo>
                  <a:lnTo>
                    <a:pt x="3539041" y="0"/>
                  </a:lnTo>
                  <a:lnTo>
                    <a:pt x="3539041" y="6245150"/>
                  </a:lnTo>
                  <a:lnTo>
                    <a:pt x="0" y="6245150"/>
                  </a:lnTo>
                  <a:close/>
                </a:path>
              </a:pathLst>
            </a:custGeom>
            <a:blipFill dpi="0" rotWithShape="1">
              <a:blip r:embed="rId3">
                <a:alphaModFix amt="31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 descr="图片包含 鲜花, 植物, 餐桌, 室内&#10;&#10;已生成极高可信度的说明">
              <a:extLst>
                <a:ext uri="{FF2B5EF4-FFF2-40B4-BE49-F238E27FC236}">
                  <a16:creationId xmlns:a16="http://schemas.microsoft.com/office/drawing/2014/main" id="{F57BA9E0-CD7C-4F41-9A15-0DE41CC023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765" b="38510"/>
            <a:stretch/>
          </p:blipFill>
          <p:spPr>
            <a:xfrm>
              <a:off x="10057952" y="2641003"/>
              <a:ext cx="2134048" cy="4216998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A77A013-A749-44A3-B3CD-C94AB34429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2686"/>
            <a:stretch/>
          </p:blipFill>
          <p:spPr>
            <a:xfrm>
              <a:off x="-302883" y="-5380"/>
              <a:ext cx="2840982" cy="1621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0BE889C-D2C1-456C-BBC6-0AC2EC67006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A31E348-EF11-40D8-87E9-C59F5124840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4DB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9340504-9AEF-45A8-93F1-DEFEC2F729AE}"/>
                </a:ext>
              </a:extLst>
            </p:cNvPr>
            <p:cNvSpPr/>
            <p:nvPr/>
          </p:nvSpPr>
          <p:spPr>
            <a:xfrm>
              <a:off x="419548" y="344245"/>
              <a:ext cx="11435379" cy="61641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PA-图片 10">
              <a:extLst>
                <a:ext uri="{FF2B5EF4-FFF2-40B4-BE49-F238E27FC236}">
                  <a16:creationId xmlns:a16="http://schemas.microsoft.com/office/drawing/2014/main" id="{D52234A2-7FDA-40DB-B175-E84458470BA3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419547" y="263226"/>
              <a:ext cx="3539042" cy="6245151"/>
            </a:xfrm>
            <a:custGeom>
              <a:avLst/>
              <a:gdLst/>
              <a:ahLst/>
              <a:cxnLst/>
              <a:rect l="0" t="0" r="0" b="0"/>
              <a:pathLst>
                <a:path w="3539042" h="6245151">
                  <a:moveTo>
                    <a:pt x="0" y="0"/>
                  </a:moveTo>
                  <a:lnTo>
                    <a:pt x="3539041" y="0"/>
                  </a:lnTo>
                  <a:lnTo>
                    <a:pt x="3539041" y="6245150"/>
                  </a:lnTo>
                  <a:lnTo>
                    <a:pt x="0" y="6245150"/>
                  </a:lnTo>
                  <a:close/>
                </a:path>
              </a:pathLst>
            </a:custGeom>
            <a:blipFill dpi="0" rotWithShape="1">
              <a:blip r:embed="rId3">
                <a:alphaModFix amt="31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 descr="图片包含 鲜花, 植物, 餐桌, 室内&#10;&#10;已生成极高可信度的说明">
            <a:extLst>
              <a:ext uri="{FF2B5EF4-FFF2-40B4-BE49-F238E27FC236}">
                <a16:creationId xmlns:a16="http://schemas.microsoft.com/office/drawing/2014/main" id="{F7A18951-095F-4B31-92CE-564F7A16D3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37"/>
          <a:stretch/>
        </p:blipFill>
        <p:spPr>
          <a:xfrm rot="10800000">
            <a:off x="9837424" y="344244"/>
            <a:ext cx="2017503" cy="198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7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0BE889C-D2C1-456C-BBC6-0AC2EC67006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A31E348-EF11-40D8-87E9-C59F5124840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4DB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9340504-9AEF-45A8-93F1-DEFEC2F729AE}"/>
                </a:ext>
              </a:extLst>
            </p:cNvPr>
            <p:cNvSpPr/>
            <p:nvPr/>
          </p:nvSpPr>
          <p:spPr>
            <a:xfrm>
              <a:off x="419548" y="344245"/>
              <a:ext cx="11435379" cy="61641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D732B17D-14E3-42B5-9D5A-22F621A7E3A7}"/>
              </a:ext>
            </a:extLst>
          </p:cNvPr>
          <p:cNvSpPr/>
          <p:nvPr userDrawn="1"/>
        </p:nvSpPr>
        <p:spPr>
          <a:xfrm>
            <a:off x="3736490" y="1411062"/>
            <a:ext cx="1689847" cy="4216997"/>
          </a:xfrm>
          <a:prstGeom prst="rect">
            <a:avLst/>
          </a:prstGeom>
          <a:solidFill>
            <a:srgbClr val="F0C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图片包含 鲜花, 植物, 餐桌, 室内&#10;&#10;已生成极高可信度的说明">
            <a:extLst>
              <a:ext uri="{FF2B5EF4-FFF2-40B4-BE49-F238E27FC236}">
                <a16:creationId xmlns:a16="http://schemas.microsoft.com/office/drawing/2014/main" id="{5BB4293F-8920-47E1-8E32-FBC4B3D702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222" y="1096252"/>
            <a:ext cx="2759337" cy="551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67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0BE889C-D2C1-456C-BBC6-0AC2EC67006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A31E348-EF11-40D8-87E9-C59F5124840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4DB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9340504-9AEF-45A8-93F1-DEFEC2F729AE}"/>
                </a:ext>
              </a:extLst>
            </p:cNvPr>
            <p:cNvSpPr/>
            <p:nvPr/>
          </p:nvSpPr>
          <p:spPr>
            <a:xfrm>
              <a:off x="419548" y="344245"/>
              <a:ext cx="11435379" cy="61641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PA-图片 10">
            <a:extLst>
              <a:ext uri="{FF2B5EF4-FFF2-40B4-BE49-F238E27FC236}">
                <a16:creationId xmlns:a16="http://schemas.microsoft.com/office/drawing/2014/main" id="{5F660E74-8F59-4271-9E3A-1E1CF2D1496D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flipH="1">
            <a:off x="8315885" y="263225"/>
            <a:ext cx="3539042" cy="6245151"/>
          </a:xfrm>
          <a:custGeom>
            <a:avLst/>
            <a:gdLst/>
            <a:ahLst/>
            <a:cxnLst/>
            <a:rect l="0" t="0" r="0" b="0"/>
            <a:pathLst>
              <a:path w="3539042" h="6245151">
                <a:moveTo>
                  <a:pt x="0" y="0"/>
                </a:moveTo>
                <a:lnTo>
                  <a:pt x="3539041" y="0"/>
                </a:lnTo>
                <a:lnTo>
                  <a:pt x="3539041" y="6245150"/>
                </a:lnTo>
                <a:lnTo>
                  <a:pt x="0" y="6245150"/>
                </a:ln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FEBEB8E-60C2-404A-9F2E-4E7689403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2686"/>
          <a:stretch/>
        </p:blipFill>
        <p:spPr>
          <a:xfrm>
            <a:off x="-157717" y="-5379"/>
            <a:ext cx="1991834" cy="113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2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2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93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518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314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051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2018/9/26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6" r:id="rId3"/>
    <p:sldLayoutId id="2147483667" r:id="rId4"/>
    <p:sldLayoutId id="2147483664" r:id="rId5"/>
    <p:sldLayoutId id="2147483660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1" r:id="rId15"/>
    <p:sldLayoutId id="2147483662" r:id="rId16"/>
    <p:sldLayoutId id="214748366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>
            <a:extLst>
              <a:ext uri="{FF2B5EF4-FFF2-40B4-BE49-F238E27FC236}">
                <a16:creationId xmlns:a16="http://schemas.microsoft.com/office/drawing/2014/main" id="{F5E21738-A2E6-4C7A-9B46-8DF4192AA321}"/>
              </a:ext>
            </a:extLst>
          </p:cNvPr>
          <p:cNvSpPr/>
          <p:nvPr/>
        </p:nvSpPr>
        <p:spPr>
          <a:xfrm>
            <a:off x="5690516" y="3162201"/>
            <a:ext cx="731638" cy="731639"/>
          </a:xfrm>
          <a:prstGeom prst="ellipse">
            <a:avLst/>
          </a:prstGeom>
          <a:solidFill>
            <a:srgbClr val="F6D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L 形 20">
            <a:extLst>
              <a:ext uri="{FF2B5EF4-FFF2-40B4-BE49-F238E27FC236}">
                <a16:creationId xmlns:a16="http://schemas.microsoft.com/office/drawing/2014/main" id="{C8BA4CD3-DC71-4EFC-97CC-A198C16760F1}"/>
              </a:ext>
            </a:extLst>
          </p:cNvPr>
          <p:cNvSpPr/>
          <p:nvPr/>
        </p:nvSpPr>
        <p:spPr>
          <a:xfrm rot="10800000" flipH="1">
            <a:off x="5274771" y="1328483"/>
            <a:ext cx="410711" cy="529601"/>
          </a:xfrm>
          <a:prstGeom prst="corner">
            <a:avLst>
              <a:gd name="adj1" fmla="val 5738"/>
              <a:gd name="adj2" fmla="val 573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L 形 21">
            <a:extLst>
              <a:ext uri="{FF2B5EF4-FFF2-40B4-BE49-F238E27FC236}">
                <a16:creationId xmlns:a16="http://schemas.microsoft.com/office/drawing/2014/main" id="{68EA14BD-EAF2-4797-BBA9-4AA85031C1FB}"/>
              </a:ext>
            </a:extLst>
          </p:cNvPr>
          <p:cNvSpPr/>
          <p:nvPr/>
        </p:nvSpPr>
        <p:spPr>
          <a:xfrm flipH="1">
            <a:off x="7557240" y="5334891"/>
            <a:ext cx="410711" cy="529601"/>
          </a:xfrm>
          <a:prstGeom prst="corner">
            <a:avLst>
              <a:gd name="adj1" fmla="val 5738"/>
              <a:gd name="adj2" fmla="val 573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637BBC0-AC29-437E-96BD-1733E9686FEF}"/>
              </a:ext>
            </a:extLst>
          </p:cNvPr>
          <p:cNvSpPr txBox="1"/>
          <p:nvPr/>
        </p:nvSpPr>
        <p:spPr>
          <a:xfrm>
            <a:off x="5563412" y="1578679"/>
            <a:ext cx="98584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3200"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6000" dirty="0">
                <a:solidFill>
                  <a:srgbClr val="000000"/>
                </a:solidFill>
              </a:rPr>
              <a:t>日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C2314AF-FDFD-4D38-BE05-FF68A1A94D61}"/>
              </a:ext>
            </a:extLst>
          </p:cNvPr>
          <p:cNvSpPr txBox="1"/>
          <p:nvPr/>
        </p:nvSpPr>
        <p:spPr>
          <a:xfrm>
            <a:off x="6121186" y="2050152"/>
            <a:ext cx="1193641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3200"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6000" dirty="0">
                <a:solidFill>
                  <a:srgbClr val="000000"/>
                </a:solidFill>
              </a:rPr>
              <a:t>系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52F09AB-D4CC-4BB2-A7A0-0B56646A2970}"/>
              </a:ext>
            </a:extLst>
          </p:cNvPr>
          <p:cNvSpPr txBox="1"/>
          <p:nvPr/>
        </p:nvSpPr>
        <p:spPr>
          <a:xfrm>
            <a:off x="5313604" y="2818493"/>
            <a:ext cx="1485462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3200"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6000" dirty="0">
                <a:solidFill>
                  <a:srgbClr val="000000"/>
                </a:solidFill>
              </a:rPr>
              <a:t>简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B96125E-76BE-41F1-AA5F-2B4F210B70F2}"/>
              </a:ext>
            </a:extLst>
          </p:cNvPr>
          <p:cNvSpPr txBox="1"/>
          <p:nvPr/>
        </p:nvSpPr>
        <p:spPr>
          <a:xfrm>
            <a:off x="6457527" y="3160974"/>
            <a:ext cx="912628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3200"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6000" dirty="0">
                <a:solidFill>
                  <a:srgbClr val="000000"/>
                </a:solidFill>
              </a:rPr>
              <a:t>约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6F65C92-23D4-408E-8C4B-D7242709CA38}"/>
              </a:ext>
            </a:extLst>
          </p:cNvPr>
          <p:cNvSpPr/>
          <p:nvPr/>
        </p:nvSpPr>
        <p:spPr>
          <a:xfrm>
            <a:off x="5563412" y="4158061"/>
            <a:ext cx="2404539" cy="1441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pc="100" dirty="0">
                <a:solidFill>
                  <a:srgbClr val="31353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生命的美丽</a:t>
            </a:r>
            <a:endParaRPr lang="en-US" altLang="zh-CN" sz="1200" spc="100" dirty="0">
              <a:solidFill>
                <a:srgbClr val="31353D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spc="100" dirty="0">
                <a:solidFill>
                  <a:srgbClr val="31353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永远展现在她的进取之中</a:t>
            </a:r>
            <a:endParaRPr lang="en-US" altLang="zh-CN" sz="1200" spc="100" dirty="0">
              <a:solidFill>
                <a:srgbClr val="31353D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spc="100" dirty="0">
                <a:solidFill>
                  <a:srgbClr val="31353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就像大树的美丽</a:t>
            </a:r>
            <a:endParaRPr lang="en-US" altLang="zh-CN" sz="1200" spc="100" dirty="0">
              <a:solidFill>
                <a:srgbClr val="31353D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spc="100" dirty="0">
                <a:solidFill>
                  <a:srgbClr val="31353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是展现在它负势向上高耸入云的蓬勃生机中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E7711AE-77BD-4504-9C84-437B7B853C41}"/>
              </a:ext>
            </a:extLst>
          </p:cNvPr>
          <p:cNvSpPr/>
          <p:nvPr/>
        </p:nvSpPr>
        <p:spPr>
          <a:xfrm>
            <a:off x="6390618" y="1586390"/>
            <a:ext cx="1838983" cy="62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SIMPLE DIURNAL FRESH WIND GENERAL-PURPOSE TEMPLATE</a:t>
            </a:r>
          </a:p>
        </p:txBody>
      </p:sp>
    </p:spTree>
    <p:extLst>
      <p:ext uri="{BB962C8B-B14F-4D97-AF65-F5344CB8AC3E}">
        <p14:creationId xmlns:p14="http://schemas.microsoft.com/office/powerpoint/2010/main" val="2322318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18BD298-5BC6-4467-B32E-E37487069145}"/>
              </a:ext>
            </a:extLst>
          </p:cNvPr>
          <p:cNvGrpSpPr/>
          <p:nvPr/>
        </p:nvGrpSpPr>
        <p:grpSpPr>
          <a:xfrm>
            <a:off x="6460228" y="1806463"/>
            <a:ext cx="3347837" cy="762177"/>
            <a:chOff x="1931597" y="1525803"/>
            <a:chExt cx="3347837" cy="762177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AB3523B-0905-4DB3-BB49-97EF1CA443B1}"/>
                </a:ext>
              </a:extLst>
            </p:cNvPr>
            <p:cNvSpPr txBox="1"/>
            <p:nvPr/>
          </p:nvSpPr>
          <p:spPr>
            <a:xfrm>
              <a:off x="1931597" y="1525803"/>
              <a:ext cx="1427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F8562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教学分析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48C1FE4-247B-4299-A658-301B2EE284B9}"/>
                </a:ext>
              </a:extLst>
            </p:cNvPr>
            <p:cNvSpPr/>
            <p:nvPr/>
          </p:nvSpPr>
          <p:spPr>
            <a:xfrm>
              <a:off x="1931597" y="1980203"/>
              <a:ext cx="33478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596151FA-7BAC-416F-BB64-0FBBC356A26B}"/>
              </a:ext>
            </a:extLst>
          </p:cNvPr>
          <p:cNvGrpSpPr/>
          <p:nvPr/>
        </p:nvGrpSpPr>
        <p:grpSpPr>
          <a:xfrm>
            <a:off x="6460228" y="2959697"/>
            <a:ext cx="3347837" cy="744409"/>
            <a:chOff x="1926696" y="4242097"/>
            <a:chExt cx="3347837" cy="74440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923F3E7-BBC9-4B2A-B6FF-034724B09AC6}"/>
                </a:ext>
              </a:extLst>
            </p:cNvPr>
            <p:cNvSpPr txBox="1"/>
            <p:nvPr/>
          </p:nvSpPr>
          <p:spPr>
            <a:xfrm>
              <a:off x="1931036" y="4242097"/>
              <a:ext cx="1427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F8562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教学设计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8ACE1C9-FCAA-46B0-B430-69CD5C84FFB4}"/>
                </a:ext>
              </a:extLst>
            </p:cNvPr>
            <p:cNvSpPr/>
            <p:nvPr/>
          </p:nvSpPr>
          <p:spPr>
            <a:xfrm>
              <a:off x="1926696" y="4678729"/>
              <a:ext cx="33478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A5CD95C-6719-47B7-A94F-90C6ED622D48}"/>
              </a:ext>
            </a:extLst>
          </p:cNvPr>
          <p:cNvGrpSpPr/>
          <p:nvPr/>
        </p:nvGrpSpPr>
        <p:grpSpPr>
          <a:xfrm>
            <a:off x="6460228" y="4095163"/>
            <a:ext cx="3347837" cy="731146"/>
            <a:chOff x="1816224" y="3020314"/>
            <a:chExt cx="3347837" cy="731146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32737FC-A005-4C8B-B4C7-B0A17C2ED5AC}"/>
                </a:ext>
              </a:extLst>
            </p:cNvPr>
            <p:cNvSpPr txBox="1"/>
            <p:nvPr/>
          </p:nvSpPr>
          <p:spPr>
            <a:xfrm>
              <a:off x="1817297" y="3020314"/>
              <a:ext cx="1427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F8562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教学过程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04C2570-A3FC-42BA-B414-BA6577395477}"/>
                </a:ext>
              </a:extLst>
            </p:cNvPr>
            <p:cNvSpPr/>
            <p:nvPr/>
          </p:nvSpPr>
          <p:spPr>
            <a:xfrm>
              <a:off x="1816224" y="3443683"/>
              <a:ext cx="33478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1BEE756-3AFE-4D3F-B2FE-E17CF03EE2D9}"/>
              </a:ext>
            </a:extLst>
          </p:cNvPr>
          <p:cNvGrpSpPr/>
          <p:nvPr/>
        </p:nvGrpSpPr>
        <p:grpSpPr>
          <a:xfrm>
            <a:off x="6460228" y="5217366"/>
            <a:ext cx="3347837" cy="738411"/>
            <a:chOff x="1929963" y="5518694"/>
            <a:chExt cx="3347837" cy="73841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88E206C-4FC4-4B90-AD14-A34F3B48E6C7}"/>
                </a:ext>
              </a:extLst>
            </p:cNvPr>
            <p:cNvSpPr txBox="1"/>
            <p:nvPr/>
          </p:nvSpPr>
          <p:spPr>
            <a:xfrm>
              <a:off x="1931036" y="5518694"/>
              <a:ext cx="1427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F8562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教学反思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6128719-5E24-4137-9EBC-6265F404443B}"/>
                </a:ext>
              </a:extLst>
            </p:cNvPr>
            <p:cNvSpPr/>
            <p:nvPr/>
          </p:nvSpPr>
          <p:spPr>
            <a:xfrm>
              <a:off x="1929963" y="5949328"/>
              <a:ext cx="33478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副标题信息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65C286ED-1BF7-4635-A549-1EC890F28BDC}"/>
              </a:ext>
            </a:extLst>
          </p:cNvPr>
          <p:cNvSpPr txBox="1"/>
          <p:nvPr/>
        </p:nvSpPr>
        <p:spPr>
          <a:xfrm>
            <a:off x="4046573" y="2831802"/>
            <a:ext cx="542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汉仪书魂体简" panose="02010609000101010101" pitchFamily="49" charset="-122"/>
                <a:ea typeface="汉仪书魂体简" panose="02010609000101010101" pitchFamily="49" charset="-122"/>
              </a:rPr>
              <a:t>目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D47A3EB-E54B-4EF1-B070-EDA8AA55D9B4}"/>
              </a:ext>
            </a:extLst>
          </p:cNvPr>
          <p:cNvSpPr txBox="1"/>
          <p:nvPr/>
        </p:nvSpPr>
        <p:spPr>
          <a:xfrm>
            <a:off x="4317627" y="3295643"/>
            <a:ext cx="542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汉仪书魂体简" panose="02010609000101010101" pitchFamily="49" charset="-122"/>
                <a:ea typeface="汉仪书魂体简" panose="02010609000101010101" pitchFamily="49" charset="-122"/>
              </a:rPr>
              <a:t>录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EA3054E-2C63-407B-B3AF-6DAF34B52EF2}"/>
              </a:ext>
            </a:extLst>
          </p:cNvPr>
          <p:cNvSpPr txBox="1"/>
          <p:nvPr/>
        </p:nvSpPr>
        <p:spPr>
          <a:xfrm>
            <a:off x="3599868" y="4210755"/>
            <a:ext cx="2059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77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029BB6-693D-4A15-A011-5B789E733EA4}"/>
              </a:ext>
            </a:extLst>
          </p:cNvPr>
          <p:cNvSpPr txBox="1"/>
          <p:nvPr/>
        </p:nvSpPr>
        <p:spPr>
          <a:xfrm>
            <a:off x="5584768" y="2684978"/>
            <a:ext cx="3280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BCD6D3"/>
                </a:solidFill>
                <a:latin typeface="汉仪中黑简" panose="02010609000101010101" pitchFamily="49" charset="-122"/>
                <a:ea typeface="汉仪中黑简" panose="02010609000101010101" pitchFamily="49" charset="-122"/>
              </a:defRPr>
            </a:lvl1pPr>
          </a:lstStyle>
          <a:p>
            <a:r>
              <a:rPr lang="zh-CN" altLang="en-US" sz="5400" dirty="0">
                <a:solidFill>
                  <a:srgbClr val="6F8562"/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教学分析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19241D1-2471-4E4F-9F11-19EDD263607E}"/>
              </a:ext>
            </a:extLst>
          </p:cNvPr>
          <p:cNvSpPr/>
          <p:nvPr/>
        </p:nvSpPr>
        <p:spPr>
          <a:xfrm>
            <a:off x="5681587" y="3608308"/>
            <a:ext cx="443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1AD0597-998A-43F5-98D3-D27F4011AC8F}"/>
              </a:ext>
            </a:extLst>
          </p:cNvPr>
          <p:cNvSpPr/>
          <p:nvPr/>
        </p:nvSpPr>
        <p:spPr>
          <a:xfrm>
            <a:off x="5681587" y="4078276"/>
            <a:ext cx="5172879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1885FD-791A-4F34-897F-C7671F16F766}"/>
              </a:ext>
            </a:extLst>
          </p:cNvPr>
          <p:cNvSpPr txBox="1"/>
          <p:nvPr/>
        </p:nvSpPr>
        <p:spPr>
          <a:xfrm>
            <a:off x="4755503" y="1674674"/>
            <a:ext cx="677108" cy="1754326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algn="dist">
              <a:defRPr sz="6000">
                <a:solidFill>
                  <a:srgbClr val="000000"/>
                </a:solidFill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</a:rPr>
              <a:t>章节一</a:t>
            </a:r>
          </a:p>
        </p:txBody>
      </p:sp>
    </p:spTree>
    <p:extLst>
      <p:ext uri="{BB962C8B-B14F-4D97-AF65-F5344CB8AC3E}">
        <p14:creationId xmlns:p14="http://schemas.microsoft.com/office/powerpoint/2010/main" val="1111780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3FC08904-A971-4CD4-B6F2-3DA6265169A1}"/>
              </a:ext>
            </a:extLst>
          </p:cNvPr>
          <p:cNvSpPr/>
          <p:nvPr/>
        </p:nvSpPr>
        <p:spPr>
          <a:xfrm>
            <a:off x="6519595" y="2466372"/>
            <a:ext cx="2389119" cy="582369"/>
          </a:xfrm>
          <a:prstGeom prst="rect">
            <a:avLst/>
          </a:prstGeom>
          <a:solidFill>
            <a:srgbClr val="C4D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方正仿宋简体" panose="03000509000000000000" pitchFamily="65" charset="-122"/>
              <a:ea typeface="方正仿宋简体" panose="03000509000000000000" pitchFamily="65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51ABA76-A43F-4322-8090-E3AC4848CD8F}"/>
              </a:ext>
            </a:extLst>
          </p:cNvPr>
          <p:cNvSpPr/>
          <p:nvPr/>
        </p:nvSpPr>
        <p:spPr>
          <a:xfrm>
            <a:off x="6595899" y="2588279"/>
            <a:ext cx="2236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点击此处添加文本信息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02F0026-7C6E-426B-B6BE-4DA6B465672B}"/>
              </a:ext>
            </a:extLst>
          </p:cNvPr>
          <p:cNvSpPr txBox="1"/>
          <p:nvPr/>
        </p:nvSpPr>
        <p:spPr>
          <a:xfrm>
            <a:off x="6388356" y="3389748"/>
            <a:ext cx="4626747" cy="1750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363D4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363D4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rgbClr val="363D4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363D4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363D4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lang="en-US" altLang="zh-CN" sz="1200" dirty="0">
              <a:solidFill>
                <a:srgbClr val="363D4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kumimoji="1" lang="en-US" altLang="zh-CN" sz="1200" dirty="0">
              <a:solidFill>
                <a:srgbClr val="363D4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363D4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363D4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sz="1200" dirty="0">
                <a:solidFill>
                  <a:srgbClr val="363D4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363D4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363D4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200" dirty="0">
              <a:solidFill>
                <a:srgbClr val="363D4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5653990-8293-4828-B393-03C55080056B}"/>
              </a:ext>
            </a:extLst>
          </p:cNvPr>
          <p:cNvGrpSpPr/>
          <p:nvPr/>
        </p:nvGrpSpPr>
        <p:grpSpPr>
          <a:xfrm>
            <a:off x="1165215" y="1561918"/>
            <a:ext cx="4507192" cy="4435214"/>
            <a:chOff x="1143700" y="1250576"/>
            <a:chExt cx="4952300" cy="487321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831870F-679A-469F-9497-FD602D8EAB93}"/>
                </a:ext>
              </a:extLst>
            </p:cNvPr>
            <p:cNvSpPr/>
            <p:nvPr/>
          </p:nvSpPr>
          <p:spPr>
            <a:xfrm>
              <a:off x="1143700" y="2072490"/>
              <a:ext cx="4051300" cy="4051300"/>
            </a:xfrm>
            <a:prstGeom prst="rect">
              <a:avLst/>
            </a:prstGeom>
            <a:solidFill>
              <a:srgbClr val="FFEFB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86A49B36-F13D-458A-B038-EB63B8F154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1" t="5528" r="5423" b="4755"/>
            <a:stretch/>
          </p:blipFill>
          <p:spPr>
            <a:xfrm>
              <a:off x="1713012" y="1250576"/>
              <a:ext cx="4382988" cy="4356847"/>
            </a:xfrm>
            <a:prstGeom prst="rect">
              <a:avLst/>
            </a:prstGeom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F2ABB24-D72E-4424-B070-D1F9BB1F8753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B063485-2236-4105-9E61-8E962FA7A7ED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94CB390-A64E-41CF-961C-DE2C8A2F6389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956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ṣ1îḓè">
            <a:extLst>
              <a:ext uri="{FF2B5EF4-FFF2-40B4-BE49-F238E27FC236}">
                <a16:creationId xmlns:a16="http://schemas.microsoft.com/office/drawing/2014/main" id="{A19423C6-5D53-40DA-A38B-1182BFDA8B8B}"/>
              </a:ext>
            </a:extLst>
          </p:cNvPr>
          <p:cNvSpPr/>
          <p:nvPr/>
        </p:nvSpPr>
        <p:spPr bwMode="auto">
          <a:xfrm>
            <a:off x="4115832" y="2013334"/>
            <a:ext cx="3747261" cy="3273254"/>
          </a:xfrm>
          <a:custGeom>
            <a:avLst/>
            <a:gdLst>
              <a:gd name="T0" fmla="*/ 1199 w 1272"/>
              <a:gd name="T1" fmla="*/ 585 h 1111"/>
              <a:gd name="T2" fmla="*/ 1228 w 1272"/>
              <a:gd name="T3" fmla="*/ 365 h 1111"/>
              <a:gd name="T4" fmla="*/ 1070 w 1272"/>
              <a:gd name="T5" fmla="*/ 234 h 1111"/>
              <a:gd name="T6" fmla="*/ 845 w 1272"/>
              <a:gd name="T7" fmla="*/ 20 h 1111"/>
              <a:gd name="T8" fmla="*/ 603 w 1272"/>
              <a:gd name="T9" fmla="*/ 59 h 1111"/>
              <a:gd name="T10" fmla="*/ 469 w 1272"/>
              <a:gd name="T11" fmla="*/ 46 h 1111"/>
              <a:gd name="T12" fmla="*/ 381 w 1272"/>
              <a:gd name="T13" fmla="*/ 111 h 1111"/>
              <a:gd name="T14" fmla="*/ 198 w 1272"/>
              <a:gd name="T15" fmla="*/ 161 h 1111"/>
              <a:gd name="T16" fmla="*/ 108 w 1272"/>
              <a:gd name="T17" fmla="*/ 317 h 1111"/>
              <a:gd name="T18" fmla="*/ 5 w 1272"/>
              <a:gd name="T19" fmla="*/ 433 h 1111"/>
              <a:gd name="T20" fmla="*/ 33 w 1272"/>
              <a:gd name="T21" fmla="*/ 534 h 1111"/>
              <a:gd name="T22" fmla="*/ 38 w 1272"/>
              <a:gd name="T23" fmla="*/ 670 h 1111"/>
              <a:gd name="T24" fmla="*/ 319 w 1272"/>
              <a:gd name="T25" fmla="*/ 771 h 1111"/>
              <a:gd name="T26" fmla="*/ 344 w 1272"/>
              <a:gd name="T27" fmla="*/ 759 h 1111"/>
              <a:gd name="T28" fmla="*/ 349 w 1272"/>
              <a:gd name="T29" fmla="*/ 773 h 1111"/>
              <a:gd name="T30" fmla="*/ 630 w 1272"/>
              <a:gd name="T31" fmla="*/ 874 h 1111"/>
              <a:gd name="T32" fmla="*/ 641 w 1272"/>
              <a:gd name="T33" fmla="*/ 869 h 1111"/>
              <a:gd name="T34" fmla="*/ 768 w 1272"/>
              <a:gd name="T35" fmla="*/ 901 h 1111"/>
              <a:gd name="T36" fmla="*/ 790 w 1272"/>
              <a:gd name="T37" fmla="*/ 955 h 1111"/>
              <a:gd name="T38" fmla="*/ 1000 w 1272"/>
              <a:gd name="T39" fmla="*/ 1111 h 1111"/>
              <a:gd name="T40" fmla="*/ 1037 w 1272"/>
              <a:gd name="T41" fmla="*/ 1077 h 1111"/>
              <a:gd name="T42" fmla="*/ 1036 w 1272"/>
              <a:gd name="T43" fmla="*/ 1076 h 1111"/>
              <a:gd name="T44" fmla="*/ 906 w 1272"/>
              <a:gd name="T45" fmla="*/ 901 h 1111"/>
              <a:gd name="T46" fmla="*/ 907 w 1272"/>
              <a:gd name="T47" fmla="*/ 893 h 1111"/>
              <a:gd name="T48" fmla="*/ 1106 w 1272"/>
              <a:gd name="T49" fmla="*/ 904 h 1111"/>
              <a:gd name="T50" fmla="*/ 1228 w 1272"/>
              <a:gd name="T51" fmla="*/ 632 h 1111"/>
              <a:gd name="T52" fmla="*/ 1199 w 1272"/>
              <a:gd name="T53" fmla="*/ 585 h 1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72" h="1111">
                <a:moveTo>
                  <a:pt x="1199" y="585"/>
                </a:moveTo>
                <a:cubicBezTo>
                  <a:pt x="1249" y="533"/>
                  <a:pt x="1263" y="446"/>
                  <a:pt x="1228" y="365"/>
                </a:cubicBezTo>
                <a:cubicBezTo>
                  <a:pt x="1197" y="291"/>
                  <a:pt x="1135" y="243"/>
                  <a:pt x="1070" y="234"/>
                </a:cubicBezTo>
                <a:cubicBezTo>
                  <a:pt x="1083" y="144"/>
                  <a:pt x="985" y="49"/>
                  <a:pt x="845" y="20"/>
                </a:cubicBezTo>
                <a:cubicBezTo>
                  <a:pt x="749" y="0"/>
                  <a:pt x="657" y="17"/>
                  <a:pt x="603" y="59"/>
                </a:cubicBezTo>
                <a:cubicBezTo>
                  <a:pt x="563" y="37"/>
                  <a:pt x="515" y="31"/>
                  <a:pt x="469" y="46"/>
                </a:cubicBezTo>
                <a:cubicBezTo>
                  <a:pt x="432" y="58"/>
                  <a:pt x="401" y="82"/>
                  <a:pt x="381" y="111"/>
                </a:cubicBezTo>
                <a:cubicBezTo>
                  <a:pt x="323" y="99"/>
                  <a:pt x="255" y="116"/>
                  <a:pt x="198" y="161"/>
                </a:cubicBezTo>
                <a:cubicBezTo>
                  <a:pt x="144" y="203"/>
                  <a:pt x="113" y="261"/>
                  <a:pt x="108" y="317"/>
                </a:cubicBezTo>
                <a:cubicBezTo>
                  <a:pt x="54" y="331"/>
                  <a:pt x="12" y="375"/>
                  <a:pt x="5" y="433"/>
                </a:cubicBezTo>
                <a:cubicBezTo>
                  <a:pt x="0" y="470"/>
                  <a:pt x="11" y="506"/>
                  <a:pt x="33" y="534"/>
                </a:cubicBezTo>
                <a:cubicBezTo>
                  <a:pt x="19" y="578"/>
                  <a:pt x="20" y="625"/>
                  <a:pt x="38" y="670"/>
                </a:cubicBezTo>
                <a:cubicBezTo>
                  <a:pt x="82" y="773"/>
                  <a:pt x="208" y="818"/>
                  <a:pt x="319" y="771"/>
                </a:cubicBezTo>
                <a:cubicBezTo>
                  <a:pt x="327" y="767"/>
                  <a:pt x="336" y="763"/>
                  <a:pt x="344" y="759"/>
                </a:cubicBezTo>
                <a:cubicBezTo>
                  <a:pt x="346" y="763"/>
                  <a:pt x="347" y="768"/>
                  <a:pt x="349" y="773"/>
                </a:cubicBezTo>
                <a:cubicBezTo>
                  <a:pt x="393" y="876"/>
                  <a:pt x="519" y="921"/>
                  <a:pt x="630" y="874"/>
                </a:cubicBezTo>
                <a:cubicBezTo>
                  <a:pt x="633" y="873"/>
                  <a:pt x="637" y="871"/>
                  <a:pt x="641" y="869"/>
                </a:cubicBezTo>
                <a:cubicBezTo>
                  <a:pt x="671" y="902"/>
                  <a:pt x="721" y="916"/>
                  <a:pt x="768" y="901"/>
                </a:cubicBezTo>
                <a:cubicBezTo>
                  <a:pt x="774" y="920"/>
                  <a:pt x="781" y="938"/>
                  <a:pt x="790" y="955"/>
                </a:cubicBezTo>
                <a:cubicBezTo>
                  <a:pt x="837" y="1044"/>
                  <a:pt x="918" y="1100"/>
                  <a:pt x="1000" y="1111"/>
                </a:cubicBezTo>
                <a:cubicBezTo>
                  <a:pt x="1037" y="1077"/>
                  <a:pt x="1037" y="1077"/>
                  <a:pt x="1037" y="1077"/>
                </a:cubicBezTo>
                <a:cubicBezTo>
                  <a:pt x="1037" y="1077"/>
                  <a:pt x="1036" y="1076"/>
                  <a:pt x="1036" y="1076"/>
                </a:cubicBezTo>
                <a:cubicBezTo>
                  <a:pt x="961" y="1053"/>
                  <a:pt x="906" y="983"/>
                  <a:pt x="906" y="901"/>
                </a:cubicBezTo>
                <a:cubicBezTo>
                  <a:pt x="906" y="898"/>
                  <a:pt x="906" y="896"/>
                  <a:pt x="907" y="893"/>
                </a:cubicBezTo>
                <a:cubicBezTo>
                  <a:pt x="964" y="927"/>
                  <a:pt x="1038" y="933"/>
                  <a:pt x="1106" y="904"/>
                </a:cubicBezTo>
                <a:cubicBezTo>
                  <a:pt x="1217" y="857"/>
                  <a:pt x="1272" y="735"/>
                  <a:pt x="1228" y="632"/>
                </a:cubicBezTo>
                <a:cubicBezTo>
                  <a:pt x="1220" y="614"/>
                  <a:pt x="1211" y="599"/>
                  <a:pt x="1199" y="58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ïṥḷíḓè">
            <a:extLst>
              <a:ext uri="{FF2B5EF4-FFF2-40B4-BE49-F238E27FC236}">
                <a16:creationId xmlns:a16="http://schemas.microsoft.com/office/drawing/2014/main" id="{E903EB48-CB83-4328-AA4D-D3366A424800}"/>
              </a:ext>
            </a:extLst>
          </p:cNvPr>
          <p:cNvSpPr/>
          <p:nvPr/>
        </p:nvSpPr>
        <p:spPr bwMode="auto">
          <a:xfrm>
            <a:off x="4861054" y="3139254"/>
            <a:ext cx="3002039" cy="2147334"/>
          </a:xfrm>
          <a:custGeom>
            <a:avLst/>
            <a:gdLst>
              <a:gd name="T0" fmla="*/ 853 w 1019"/>
              <a:gd name="T1" fmla="*/ 522 h 729"/>
              <a:gd name="T2" fmla="*/ 975 w 1019"/>
              <a:gd name="T3" fmla="*/ 250 h 729"/>
              <a:gd name="T4" fmla="*/ 946 w 1019"/>
              <a:gd name="T5" fmla="*/ 203 h 729"/>
              <a:gd name="T6" fmla="*/ 991 w 1019"/>
              <a:gd name="T7" fmla="*/ 110 h 729"/>
              <a:gd name="T8" fmla="*/ 580 w 1019"/>
              <a:gd name="T9" fmla="*/ 105 h 729"/>
              <a:gd name="T10" fmla="*/ 524 w 1019"/>
              <a:gd name="T11" fmla="*/ 258 h 729"/>
              <a:gd name="T12" fmla="*/ 505 w 1019"/>
              <a:gd name="T13" fmla="*/ 253 h 729"/>
              <a:gd name="T14" fmla="*/ 0 w 1019"/>
              <a:gd name="T15" fmla="*/ 406 h 729"/>
              <a:gd name="T16" fmla="*/ 66 w 1019"/>
              <a:gd name="T17" fmla="*/ 389 h 729"/>
              <a:gd name="T18" fmla="*/ 91 w 1019"/>
              <a:gd name="T19" fmla="*/ 377 h 729"/>
              <a:gd name="T20" fmla="*/ 96 w 1019"/>
              <a:gd name="T21" fmla="*/ 391 h 729"/>
              <a:gd name="T22" fmla="*/ 377 w 1019"/>
              <a:gd name="T23" fmla="*/ 492 h 729"/>
              <a:gd name="T24" fmla="*/ 388 w 1019"/>
              <a:gd name="T25" fmla="*/ 487 h 729"/>
              <a:gd name="T26" fmla="*/ 515 w 1019"/>
              <a:gd name="T27" fmla="*/ 519 h 729"/>
              <a:gd name="T28" fmla="*/ 537 w 1019"/>
              <a:gd name="T29" fmla="*/ 573 h 729"/>
              <a:gd name="T30" fmla="*/ 747 w 1019"/>
              <a:gd name="T31" fmla="*/ 729 h 729"/>
              <a:gd name="T32" fmla="*/ 784 w 1019"/>
              <a:gd name="T33" fmla="*/ 695 h 729"/>
              <a:gd name="T34" fmla="*/ 783 w 1019"/>
              <a:gd name="T35" fmla="*/ 694 h 729"/>
              <a:gd name="T36" fmla="*/ 653 w 1019"/>
              <a:gd name="T37" fmla="*/ 519 h 729"/>
              <a:gd name="T38" fmla="*/ 654 w 1019"/>
              <a:gd name="T39" fmla="*/ 511 h 729"/>
              <a:gd name="T40" fmla="*/ 853 w 1019"/>
              <a:gd name="T41" fmla="*/ 522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9" h="729">
                <a:moveTo>
                  <a:pt x="853" y="522"/>
                </a:moveTo>
                <a:cubicBezTo>
                  <a:pt x="964" y="475"/>
                  <a:pt x="1019" y="353"/>
                  <a:pt x="975" y="250"/>
                </a:cubicBezTo>
                <a:cubicBezTo>
                  <a:pt x="967" y="232"/>
                  <a:pt x="958" y="217"/>
                  <a:pt x="946" y="203"/>
                </a:cubicBezTo>
                <a:cubicBezTo>
                  <a:pt x="969" y="178"/>
                  <a:pt x="985" y="146"/>
                  <a:pt x="991" y="110"/>
                </a:cubicBezTo>
                <a:cubicBezTo>
                  <a:pt x="851" y="5"/>
                  <a:pt x="673" y="0"/>
                  <a:pt x="580" y="105"/>
                </a:cubicBezTo>
                <a:cubicBezTo>
                  <a:pt x="543" y="147"/>
                  <a:pt x="524" y="200"/>
                  <a:pt x="524" y="258"/>
                </a:cubicBezTo>
                <a:cubicBezTo>
                  <a:pt x="518" y="256"/>
                  <a:pt x="511" y="255"/>
                  <a:pt x="505" y="253"/>
                </a:cubicBezTo>
                <a:cubicBezTo>
                  <a:pt x="294" y="202"/>
                  <a:pt x="90" y="270"/>
                  <a:pt x="0" y="406"/>
                </a:cubicBezTo>
                <a:cubicBezTo>
                  <a:pt x="22" y="404"/>
                  <a:pt x="44" y="398"/>
                  <a:pt x="66" y="389"/>
                </a:cubicBezTo>
                <a:cubicBezTo>
                  <a:pt x="74" y="385"/>
                  <a:pt x="83" y="381"/>
                  <a:pt x="91" y="377"/>
                </a:cubicBezTo>
                <a:cubicBezTo>
                  <a:pt x="93" y="381"/>
                  <a:pt x="94" y="386"/>
                  <a:pt x="96" y="391"/>
                </a:cubicBezTo>
                <a:cubicBezTo>
                  <a:pt x="140" y="494"/>
                  <a:pt x="266" y="539"/>
                  <a:pt x="377" y="492"/>
                </a:cubicBezTo>
                <a:cubicBezTo>
                  <a:pt x="380" y="491"/>
                  <a:pt x="384" y="489"/>
                  <a:pt x="388" y="487"/>
                </a:cubicBezTo>
                <a:cubicBezTo>
                  <a:pt x="418" y="520"/>
                  <a:pt x="468" y="534"/>
                  <a:pt x="515" y="519"/>
                </a:cubicBezTo>
                <a:cubicBezTo>
                  <a:pt x="521" y="538"/>
                  <a:pt x="528" y="556"/>
                  <a:pt x="537" y="573"/>
                </a:cubicBezTo>
                <a:cubicBezTo>
                  <a:pt x="584" y="662"/>
                  <a:pt x="665" y="718"/>
                  <a:pt x="747" y="729"/>
                </a:cubicBezTo>
                <a:cubicBezTo>
                  <a:pt x="784" y="695"/>
                  <a:pt x="784" y="695"/>
                  <a:pt x="784" y="695"/>
                </a:cubicBezTo>
                <a:cubicBezTo>
                  <a:pt x="784" y="695"/>
                  <a:pt x="783" y="694"/>
                  <a:pt x="783" y="694"/>
                </a:cubicBezTo>
                <a:cubicBezTo>
                  <a:pt x="708" y="671"/>
                  <a:pt x="653" y="601"/>
                  <a:pt x="653" y="519"/>
                </a:cubicBezTo>
                <a:cubicBezTo>
                  <a:pt x="653" y="516"/>
                  <a:pt x="653" y="514"/>
                  <a:pt x="654" y="511"/>
                </a:cubicBezTo>
                <a:cubicBezTo>
                  <a:pt x="711" y="545"/>
                  <a:pt x="785" y="551"/>
                  <a:pt x="853" y="522"/>
                </a:cubicBezTo>
                <a:close/>
              </a:path>
            </a:pathLst>
          </a:custGeom>
          <a:solidFill>
            <a:srgbClr val="F0C3B7"/>
          </a:solidFill>
          <a:ln w="873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ïSļïḋè">
            <a:extLst>
              <a:ext uri="{FF2B5EF4-FFF2-40B4-BE49-F238E27FC236}">
                <a16:creationId xmlns:a16="http://schemas.microsoft.com/office/drawing/2014/main" id="{234B7004-A118-484F-9DEA-5D8D9C10B553}"/>
              </a:ext>
            </a:extLst>
          </p:cNvPr>
          <p:cNvSpPr/>
          <p:nvPr/>
        </p:nvSpPr>
        <p:spPr bwMode="auto">
          <a:xfrm>
            <a:off x="5618717" y="2013334"/>
            <a:ext cx="2218249" cy="2304093"/>
          </a:xfrm>
          <a:custGeom>
            <a:avLst/>
            <a:gdLst>
              <a:gd name="T0" fmla="*/ 718 w 753"/>
              <a:gd name="T1" fmla="*/ 632 h 782"/>
              <a:gd name="T2" fmla="*/ 689 w 753"/>
              <a:gd name="T3" fmla="*/ 585 h 782"/>
              <a:gd name="T4" fmla="*/ 718 w 753"/>
              <a:gd name="T5" fmla="*/ 365 h 782"/>
              <a:gd name="T6" fmla="*/ 560 w 753"/>
              <a:gd name="T7" fmla="*/ 234 h 782"/>
              <a:gd name="T8" fmla="*/ 335 w 753"/>
              <a:gd name="T9" fmla="*/ 20 h 782"/>
              <a:gd name="T10" fmla="*/ 93 w 753"/>
              <a:gd name="T11" fmla="*/ 59 h 782"/>
              <a:gd name="T12" fmla="*/ 36 w 753"/>
              <a:gd name="T13" fmla="*/ 146 h 782"/>
              <a:gd name="T14" fmla="*/ 233 w 753"/>
              <a:gd name="T15" fmla="*/ 450 h 782"/>
              <a:gd name="T16" fmla="*/ 362 w 753"/>
              <a:gd name="T17" fmla="*/ 458 h 782"/>
              <a:gd name="T18" fmla="*/ 406 w 753"/>
              <a:gd name="T19" fmla="*/ 614 h 782"/>
              <a:gd name="T20" fmla="*/ 489 w 753"/>
              <a:gd name="T21" fmla="*/ 667 h 782"/>
              <a:gd name="T22" fmla="*/ 590 w 753"/>
              <a:gd name="T23" fmla="*/ 777 h 782"/>
              <a:gd name="T24" fmla="*/ 732 w 753"/>
              <a:gd name="T25" fmla="*/ 689 h 782"/>
              <a:gd name="T26" fmla="*/ 718 w 753"/>
              <a:gd name="T27" fmla="*/ 632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3" h="782">
                <a:moveTo>
                  <a:pt x="718" y="632"/>
                </a:moveTo>
                <a:cubicBezTo>
                  <a:pt x="710" y="614"/>
                  <a:pt x="701" y="599"/>
                  <a:pt x="689" y="585"/>
                </a:cubicBezTo>
                <a:cubicBezTo>
                  <a:pt x="739" y="533"/>
                  <a:pt x="753" y="446"/>
                  <a:pt x="718" y="365"/>
                </a:cubicBezTo>
                <a:cubicBezTo>
                  <a:pt x="687" y="291"/>
                  <a:pt x="625" y="243"/>
                  <a:pt x="560" y="234"/>
                </a:cubicBezTo>
                <a:cubicBezTo>
                  <a:pt x="573" y="144"/>
                  <a:pt x="475" y="49"/>
                  <a:pt x="335" y="20"/>
                </a:cubicBezTo>
                <a:cubicBezTo>
                  <a:pt x="239" y="0"/>
                  <a:pt x="147" y="17"/>
                  <a:pt x="93" y="59"/>
                </a:cubicBezTo>
                <a:cubicBezTo>
                  <a:pt x="91" y="58"/>
                  <a:pt x="46" y="111"/>
                  <a:pt x="36" y="146"/>
                </a:cubicBezTo>
                <a:cubicBezTo>
                  <a:pt x="0" y="273"/>
                  <a:pt x="89" y="409"/>
                  <a:pt x="233" y="450"/>
                </a:cubicBezTo>
                <a:cubicBezTo>
                  <a:pt x="277" y="462"/>
                  <a:pt x="321" y="464"/>
                  <a:pt x="362" y="458"/>
                </a:cubicBezTo>
                <a:cubicBezTo>
                  <a:pt x="354" y="515"/>
                  <a:pt x="368" y="571"/>
                  <a:pt x="406" y="614"/>
                </a:cubicBezTo>
                <a:cubicBezTo>
                  <a:pt x="428" y="639"/>
                  <a:pt x="457" y="657"/>
                  <a:pt x="489" y="667"/>
                </a:cubicBezTo>
                <a:cubicBezTo>
                  <a:pt x="481" y="730"/>
                  <a:pt x="524" y="774"/>
                  <a:pt x="590" y="777"/>
                </a:cubicBezTo>
                <a:cubicBezTo>
                  <a:pt x="703" y="782"/>
                  <a:pt x="729" y="689"/>
                  <a:pt x="732" y="689"/>
                </a:cubicBezTo>
                <a:cubicBezTo>
                  <a:pt x="730" y="669"/>
                  <a:pt x="726" y="650"/>
                  <a:pt x="718" y="632"/>
                </a:cubicBezTo>
                <a:close/>
              </a:path>
            </a:pathLst>
          </a:custGeom>
          <a:solidFill>
            <a:srgbClr val="C4DBA7"/>
          </a:solidFill>
          <a:ln w="873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ïṥḻîḋé">
            <a:extLst>
              <a:ext uri="{FF2B5EF4-FFF2-40B4-BE49-F238E27FC236}">
                <a16:creationId xmlns:a16="http://schemas.microsoft.com/office/drawing/2014/main" id="{353CFA83-21B6-4BAD-B6AA-D8F8C931C681}"/>
              </a:ext>
            </a:extLst>
          </p:cNvPr>
          <p:cNvSpPr/>
          <p:nvPr/>
        </p:nvSpPr>
        <p:spPr bwMode="auto">
          <a:xfrm>
            <a:off x="4115832" y="2935218"/>
            <a:ext cx="1219229" cy="1487957"/>
          </a:xfrm>
          <a:custGeom>
            <a:avLst/>
            <a:gdLst>
              <a:gd name="T0" fmla="*/ 377 w 414"/>
              <a:gd name="T1" fmla="*/ 215 h 505"/>
              <a:gd name="T2" fmla="*/ 374 w 414"/>
              <a:gd name="T3" fmla="*/ 70 h 505"/>
              <a:gd name="T4" fmla="*/ 249 w 414"/>
              <a:gd name="T5" fmla="*/ 49 h 505"/>
              <a:gd name="T6" fmla="*/ 132 w 414"/>
              <a:gd name="T7" fmla="*/ 0 h 505"/>
              <a:gd name="T8" fmla="*/ 108 w 414"/>
              <a:gd name="T9" fmla="*/ 4 h 505"/>
              <a:gd name="T10" fmla="*/ 5 w 414"/>
              <a:gd name="T11" fmla="*/ 120 h 505"/>
              <a:gd name="T12" fmla="*/ 33 w 414"/>
              <a:gd name="T13" fmla="*/ 221 h 505"/>
              <a:gd name="T14" fmla="*/ 38 w 414"/>
              <a:gd name="T15" fmla="*/ 357 h 505"/>
              <a:gd name="T16" fmla="*/ 319 w 414"/>
              <a:gd name="T17" fmla="*/ 458 h 505"/>
              <a:gd name="T18" fmla="*/ 344 w 414"/>
              <a:gd name="T19" fmla="*/ 446 h 505"/>
              <a:gd name="T20" fmla="*/ 398 w 414"/>
              <a:gd name="T21" fmla="*/ 307 h 505"/>
              <a:gd name="T22" fmla="*/ 377 w 414"/>
              <a:gd name="T23" fmla="*/ 21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4" h="505">
                <a:moveTo>
                  <a:pt x="377" y="215"/>
                </a:moveTo>
                <a:cubicBezTo>
                  <a:pt x="414" y="174"/>
                  <a:pt x="413" y="110"/>
                  <a:pt x="374" y="70"/>
                </a:cubicBezTo>
                <a:cubicBezTo>
                  <a:pt x="340" y="35"/>
                  <a:pt x="289" y="28"/>
                  <a:pt x="249" y="49"/>
                </a:cubicBezTo>
                <a:cubicBezTo>
                  <a:pt x="219" y="19"/>
                  <a:pt x="178" y="0"/>
                  <a:pt x="132" y="0"/>
                </a:cubicBezTo>
                <a:cubicBezTo>
                  <a:pt x="124" y="0"/>
                  <a:pt x="108" y="3"/>
                  <a:pt x="108" y="4"/>
                </a:cubicBezTo>
                <a:cubicBezTo>
                  <a:pt x="54" y="18"/>
                  <a:pt x="12" y="62"/>
                  <a:pt x="5" y="120"/>
                </a:cubicBezTo>
                <a:cubicBezTo>
                  <a:pt x="0" y="157"/>
                  <a:pt x="11" y="193"/>
                  <a:pt x="33" y="221"/>
                </a:cubicBezTo>
                <a:cubicBezTo>
                  <a:pt x="19" y="265"/>
                  <a:pt x="20" y="312"/>
                  <a:pt x="38" y="357"/>
                </a:cubicBezTo>
                <a:cubicBezTo>
                  <a:pt x="82" y="460"/>
                  <a:pt x="208" y="505"/>
                  <a:pt x="319" y="458"/>
                </a:cubicBezTo>
                <a:cubicBezTo>
                  <a:pt x="327" y="454"/>
                  <a:pt x="336" y="450"/>
                  <a:pt x="344" y="446"/>
                </a:cubicBezTo>
                <a:cubicBezTo>
                  <a:pt x="344" y="446"/>
                  <a:pt x="404" y="391"/>
                  <a:pt x="398" y="307"/>
                </a:cubicBezTo>
                <a:cubicBezTo>
                  <a:pt x="396" y="274"/>
                  <a:pt x="391" y="242"/>
                  <a:pt x="377" y="215"/>
                </a:cubicBezTo>
                <a:close/>
              </a:path>
            </a:pathLst>
          </a:custGeom>
          <a:solidFill>
            <a:srgbClr val="FFEFBD"/>
          </a:solidFill>
          <a:ln w="873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7" name="îŝľíḓè">
            <a:extLst>
              <a:ext uri="{FF2B5EF4-FFF2-40B4-BE49-F238E27FC236}">
                <a16:creationId xmlns:a16="http://schemas.microsoft.com/office/drawing/2014/main" id="{EBADEF24-28F1-45B6-A18E-81F7410DFF82}"/>
              </a:ext>
            </a:extLst>
          </p:cNvPr>
          <p:cNvGrpSpPr/>
          <p:nvPr/>
        </p:nvGrpSpPr>
        <p:grpSpPr>
          <a:xfrm>
            <a:off x="4925119" y="1938281"/>
            <a:ext cx="217590" cy="216941"/>
            <a:chOff x="4779160" y="1531137"/>
            <a:chExt cx="277647" cy="276819"/>
          </a:xfrm>
          <a:solidFill>
            <a:srgbClr val="BFBFBF"/>
          </a:solidFill>
        </p:grpSpPr>
        <p:sp>
          <p:nvSpPr>
            <p:cNvPr id="8" name="îsľíḍe">
              <a:extLst>
                <a:ext uri="{FF2B5EF4-FFF2-40B4-BE49-F238E27FC236}">
                  <a16:creationId xmlns:a16="http://schemas.microsoft.com/office/drawing/2014/main" id="{96F91447-BD86-4716-88A9-BEDFBA89FF95}"/>
                </a:ext>
              </a:extLst>
            </p:cNvPr>
            <p:cNvSpPr/>
            <p:nvPr/>
          </p:nvSpPr>
          <p:spPr>
            <a:xfrm>
              <a:off x="4812881" y="1564444"/>
              <a:ext cx="199270" cy="19927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ŝḻîďé">
              <a:extLst>
                <a:ext uri="{FF2B5EF4-FFF2-40B4-BE49-F238E27FC236}">
                  <a16:creationId xmlns:a16="http://schemas.microsoft.com/office/drawing/2014/main" id="{1824411B-FB66-44BF-AA33-3CE8B89B6B84}"/>
                </a:ext>
              </a:extLst>
            </p:cNvPr>
            <p:cNvSpPr/>
            <p:nvPr/>
          </p:nvSpPr>
          <p:spPr bwMode="auto">
            <a:xfrm>
              <a:off x="4779160" y="1531137"/>
              <a:ext cx="277647" cy="276819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išlíde">
            <a:extLst>
              <a:ext uri="{FF2B5EF4-FFF2-40B4-BE49-F238E27FC236}">
                <a16:creationId xmlns:a16="http://schemas.microsoft.com/office/drawing/2014/main" id="{1AD85B2F-52EA-4327-8E86-739E7417A192}"/>
              </a:ext>
            </a:extLst>
          </p:cNvPr>
          <p:cNvGrpSpPr/>
          <p:nvPr/>
        </p:nvGrpSpPr>
        <p:grpSpPr>
          <a:xfrm>
            <a:off x="7346758" y="2359352"/>
            <a:ext cx="217590" cy="216941"/>
            <a:chOff x="7869202" y="2205237"/>
            <a:chExt cx="277647" cy="276819"/>
          </a:xfrm>
          <a:solidFill>
            <a:srgbClr val="C4DBA7"/>
          </a:solidFill>
        </p:grpSpPr>
        <p:sp>
          <p:nvSpPr>
            <p:cNvPr id="11" name="íṩlíḓê">
              <a:extLst>
                <a:ext uri="{FF2B5EF4-FFF2-40B4-BE49-F238E27FC236}">
                  <a16:creationId xmlns:a16="http://schemas.microsoft.com/office/drawing/2014/main" id="{050263AB-EE8A-4A07-B0AD-249C30C4F306}"/>
                </a:ext>
              </a:extLst>
            </p:cNvPr>
            <p:cNvSpPr/>
            <p:nvPr/>
          </p:nvSpPr>
          <p:spPr>
            <a:xfrm>
              <a:off x="7902923" y="2238544"/>
              <a:ext cx="199270" cy="19927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$ļîḍé">
              <a:extLst>
                <a:ext uri="{FF2B5EF4-FFF2-40B4-BE49-F238E27FC236}">
                  <a16:creationId xmlns:a16="http://schemas.microsoft.com/office/drawing/2014/main" id="{D2A81ADB-6F94-4A85-A612-7BCE4A89CDA4}"/>
                </a:ext>
              </a:extLst>
            </p:cNvPr>
            <p:cNvSpPr/>
            <p:nvPr/>
          </p:nvSpPr>
          <p:spPr bwMode="auto">
            <a:xfrm>
              <a:off x="7869202" y="2205237"/>
              <a:ext cx="277647" cy="276819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îś1iďé">
            <a:extLst>
              <a:ext uri="{FF2B5EF4-FFF2-40B4-BE49-F238E27FC236}">
                <a16:creationId xmlns:a16="http://schemas.microsoft.com/office/drawing/2014/main" id="{E6F5D9CD-B676-4EDA-958D-1A66B9C8C80F}"/>
              </a:ext>
            </a:extLst>
          </p:cNvPr>
          <p:cNvGrpSpPr/>
          <p:nvPr/>
        </p:nvGrpSpPr>
        <p:grpSpPr>
          <a:xfrm>
            <a:off x="7529351" y="4628443"/>
            <a:ext cx="217590" cy="216941"/>
            <a:chOff x="8102193" y="5100625"/>
            <a:chExt cx="277647" cy="276819"/>
          </a:xfrm>
          <a:solidFill>
            <a:srgbClr val="F0C3B7"/>
          </a:solidFill>
        </p:grpSpPr>
        <p:sp>
          <p:nvSpPr>
            <p:cNvPr id="14" name="ïSḻïďè">
              <a:extLst>
                <a:ext uri="{FF2B5EF4-FFF2-40B4-BE49-F238E27FC236}">
                  <a16:creationId xmlns:a16="http://schemas.microsoft.com/office/drawing/2014/main" id="{CC1321D9-E553-47DE-ADB6-A912809EEA66}"/>
                </a:ext>
              </a:extLst>
            </p:cNvPr>
            <p:cNvSpPr/>
            <p:nvPr/>
          </p:nvSpPr>
          <p:spPr>
            <a:xfrm>
              <a:off x="8135914" y="5133932"/>
              <a:ext cx="199270" cy="19927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ṡ1íḋè">
              <a:extLst>
                <a:ext uri="{FF2B5EF4-FFF2-40B4-BE49-F238E27FC236}">
                  <a16:creationId xmlns:a16="http://schemas.microsoft.com/office/drawing/2014/main" id="{C312BA16-5FB6-4E01-B32F-CB16BD9E56A2}"/>
                </a:ext>
              </a:extLst>
            </p:cNvPr>
            <p:cNvSpPr/>
            <p:nvPr/>
          </p:nvSpPr>
          <p:spPr bwMode="auto">
            <a:xfrm>
              <a:off x="8102193" y="5100625"/>
              <a:ext cx="277647" cy="276819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îṥ1ïďe">
            <a:extLst>
              <a:ext uri="{FF2B5EF4-FFF2-40B4-BE49-F238E27FC236}">
                <a16:creationId xmlns:a16="http://schemas.microsoft.com/office/drawing/2014/main" id="{E8D5773A-51D2-4CAD-993E-56DF65EBB829}"/>
              </a:ext>
            </a:extLst>
          </p:cNvPr>
          <p:cNvGrpSpPr/>
          <p:nvPr/>
        </p:nvGrpSpPr>
        <p:grpSpPr>
          <a:xfrm>
            <a:off x="4042434" y="4114887"/>
            <a:ext cx="217590" cy="216941"/>
            <a:chOff x="4779160" y="1531137"/>
            <a:chExt cx="277647" cy="276819"/>
          </a:xfrm>
          <a:solidFill>
            <a:srgbClr val="FFEFBD"/>
          </a:solidFill>
        </p:grpSpPr>
        <p:sp>
          <p:nvSpPr>
            <p:cNvPr id="17" name="íṩliďe">
              <a:extLst>
                <a:ext uri="{FF2B5EF4-FFF2-40B4-BE49-F238E27FC236}">
                  <a16:creationId xmlns:a16="http://schemas.microsoft.com/office/drawing/2014/main" id="{117273A4-899C-4F26-96E6-F3CA2EA2790C}"/>
                </a:ext>
              </a:extLst>
            </p:cNvPr>
            <p:cNvSpPr/>
            <p:nvPr/>
          </p:nvSpPr>
          <p:spPr>
            <a:xfrm>
              <a:off x="4812881" y="1564444"/>
              <a:ext cx="199270" cy="19927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šľiḓé">
              <a:extLst>
                <a:ext uri="{FF2B5EF4-FFF2-40B4-BE49-F238E27FC236}">
                  <a16:creationId xmlns:a16="http://schemas.microsoft.com/office/drawing/2014/main" id="{88100966-571D-405F-BD40-4CD81AF6C5E6}"/>
                </a:ext>
              </a:extLst>
            </p:cNvPr>
            <p:cNvSpPr/>
            <p:nvPr/>
          </p:nvSpPr>
          <p:spPr bwMode="auto">
            <a:xfrm>
              <a:off x="4779160" y="1531137"/>
              <a:ext cx="277647" cy="276819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80DEF7D-47D6-4F91-B3BE-8888FDD4DD51}"/>
              </a:ext>
            </a:extLst>
          </p:cNvPr>
          <p:cNvGrpSpPr/>
          <p:nvPr/>
        </p:nvGrpSpPr>
        <p:grpSpPr>
          <a:xfrm>
            <a:off x="7889520" y="2077603"/>
            <a:ext cx="3185710" cy="1023134"/>
            <a:chOff x="1226199" y="4634536"/>
            <a:chExt cx="3185710" cy="102313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26A87FD-8A9E-4758-A7E0-D7346C150552}"/>
                </a:ext>
              </a:extLst>
            </p:cNvPr>
            <p:cNvSpPr/>
            <p:nvPr/>
          </p:nvSpPr>
          <p:spPr>
            <a:xfrm>
              <a:off x="1226199" y="463453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EAE742C-2583-4645-91C4-16447308404F}"/>
                </a:ext>
              </a:extLst>
            </p:cNvPr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EC5E77E6-884A-4AF1-AFA5-B4361B155BE1}"/>
                </a:ext>
              </a:extLst>
            </p:cNvPr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C4DB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013E06A-D822-40B7-82F9-9DB78A399616}"/>
              </a:ext>
            </a:extLst>
          </p:cNvPr>
          <p:cNvGrpSpPr/>
          <p:nvPr/>
        </p:nvGrpSpPr>
        <p:grpSpPr>
          <a:xfrm>
            <a:off x="8089034" y="4140989"/>
            <a:ext cx="3185710" cy="1023134"/>
            <a:chOff x="1226199" y="4634536"/>
            <a:chExt cx="3185710" cy="1023134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00E444B7-488C-4920-9AA4-56C547BB852C}"/>
                </a:ext>
              </a:extLst>
            </p:cNvPr>
            <p:cNvSpPr/>
            <p:nvPr/>
          </p:nvSpPr>
          <p:spPr>
            <a:xfrm>
              <a:off x="1226199" y="463453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8D56712-C0F7-4117-ACE3-057E5A403FCA}"/>
                </a:ext>
              </a:extLst>
            </p:cNvPr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52117A12-F917-48A5-B39B-677D6C90AF96}"/>
                </a:ext>
              </a:extLst>
            </p:cNvPr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FFEF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81ADEA4-334D-4619-B772-2803F1A73ED0}"/>
              </a:ext>
            </a:extLst>
          </p:cNvPr>
          <p:cNvGrpSpPr/>
          <p:nvPr/>
        </p:nvGrpSpPr>
        <p:grpSpPr>
          <a:xfrm>
            <a:off x="1220088" y="1714555"/>
            <a:ext cx="3272447" cy="1026186"/>
            <a:chOff x="1226199" y="4700786"/>
            <a:chExt cx="3272447" cy="1026186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8205A892-A281-4CE0-9CA3-F6BC551B8FA3}"/>
                </a:ext>
              </a:extLst>
            </p:cNvPr>
            <p:cNvSpPr/>
            <p:nvPr/>
          </p:nvSpPr>
          <p:spPr>
            <a:xfrm>
              <a:off x="2621209" y="470078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7093C00-4513-4FDE-B617-8F296C0E938E}"/>
                </a:ext>
              </a:extLst>
            </p:cNvPr>
            <p:cNvSpPr/>
            <p:nvPr/>
          </p:nvSpPr>
          <p:spPr>
            <a:xfrm>
              <a:off x="1226199" y="5176693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CAE7CD9-3CA7-48B1-A723-48D5EE8E3B63}"/>
                </a:ext>
              </a:extLst>
            </p:cNvPr>
            <p:cNvSpPr/>
            <p:nvPr/>
          </p:nvSpPr>
          <p:spPr>
            <a:xfrm>
              <a:off x="4025653" y="5111097"/>
              <a:ext cx="272094" cy="457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41B691B-15D3-46ED-9532-7E1B58717E62}"/>
              </a:ext>
            </a:extLst>
          </p:cNvPr>
          <p:cNvGrpSpPr/>
          <p:nvPr/>
        </p:nvGrpSpPr>
        <p:grpSpPr>
          <a:xfrm>
            <a:off x="628886" y="3827592"/>
            <a:ext cx="3272447" cy="1026186"/>
            <a:chOff x="1226199" y="4700786"/>
            <a:chExt cx="3272447" cy="102618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8D00F861-2BF0-4B93-B49B-9FF6891D5CDD}"/>
                </a:ext>
              </a:extLst>
            </p:cNvPr>
            <p:cNvSpPr/>
            <p:nvPr/>
          </p:nvSpPr>
          <p:spPr>
            <a:xfrm>
              <a:off x="2621209" y="470078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981ABB14-A579-44C6-9102-9DA7E7ECA7B7}"/>
                </a:ext>
              </a:extLst>
            </p:cNvPr>
            <p:cNvSpPr/>
            <p:nvPr/>
          </p:nvSpPr>
          <p:spPr>
            <a:xfrm>
              <a:off x="1226199" y="5176693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E8F4166D-C677-4171-9909-01A221623FCB}"/>
                </a:ext>
              </a:extLst>
            </p:cNvPr>
            <p:cNvSpPr/>
            <p:nvPr/>
          </p:nvSpPr>
          <p:spPr>
            <a:xfrm>
              <a:off x="4025653" y="5111097"/>
              <a:ext cx="272094" cy="45719"/>
            </a:xfrm>
            <a:prstGeom prst="rect">
              <a:avLst/>
            </a:prstGeom>
            <a:solidFill>
              <a:srgbClr val="FFEF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32385318-BA69-4234-9531-F892FCDEAD0D}"/>
              </a:ext>
            </a:extLst>
          </p:cNvPr>
          <p:cNvSpPr/>
          <p:nvPr/>
        </p:nvSpPr>
        <p:spPr>
          <a:xfrm>
            <a:off x="1687777" y="5404278"/>
            <a:ext cx="8818202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rgbClr val="181617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C33BF531-3302-4166-BFDC-6B0F4353BB35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0F5C4366-7D60-45AF-89F0-77A57F25E849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11524CA7-A029-4187-B69F-91AD359D2D16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0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AC803B7-8833-4B3B-947D-2BC5CD56D87E}"/>
              </a:ext>
            </a:extLst>
          </p:cNvPr>
          <p:cNvGrpSpPr/>
          <p:nvPr/>
        </p:nvGrpSpPr>
        <p:grpSpPr>
          <a:xfrm>
            <a:off x="4462669" y="1838739"/>
            <a:ext cx="7202487" cy="4178283"/>
            <a:chOff x="1351722" y="1383195"/>
            <a:chExt cx="9061105" cy="5329032"/>
          </a:xfrm>
          <a:solidFill>
            <a:schemeClr val="bg1"/>
          </a:solidFill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C7C36A5-A3D1-4280-9D29-858D880C0F06}"/>
                </a:ext>
              </a:extLst>
            </p:cNvPr>
            <p:cNvSpPr/>
            <p:nvPr/>
          </p:nvSpPr>
          <p:spPr>
            <a:xfrm>
              <a:off x="1351722" y="1383195"/>
              <a:ext cx="4353339" cy="2474844"/>
            </a:xfrm>
            <a:prstGeom prst="rect">
              <a:avLst/>
            </a:prstGeom>
            <a:grpFill/>
            <a:ln w="31750">
              <a:solidFill>
                <a:srgbClr val="C4DB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BD1869-04E4-40AC-BD45-1DF5611DCE48}"/>
                </a:ext>
              </a:extLst>
            </p:cNvPr>
            <p:cNvSpPr/>
            <p:nvPr/>
          </p:nvSpPr>
          <p:spPr>
            <a:xfrm>
              <a:off x="1351722" y="4237383"/>
              <a:ext cx="4353339" cy="2474844"/>
            </a:xfrm>
            <a:prstGeom prst="rect">
              <a:avLst/>
            </a:prstGeom>
            <a:grpFill/>
            <a:ln w="31750">
              <a:solidFill>
                <a:srgbClr val="FFEF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DE4A0DC-71A8-4BAC-8DA7-CB28308782F7}"/>
                </a:ext>
              </a:extLst>
            </p:cNvPr>
            <p:cNvSpPr/>
            <p:nvPr/>
          </p:nvSpPr>
          <p:spPr>
            <a:xfrm>
              <a:off x="6059488" y="1383195"/>
              <a:ext cx="4353339" cy="2474844"/>
            </a:xfrm>
            <a:prstGeom prst="rect">
              <a:avLst/>
            </a:prstGeom>
            <a:grpFill/>
            <a:ln w="31750">
              <a:solidFill>
                <a:srgbClr val="F6DD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87B5508-9A23-437D-A4A2-FF0FC6C855B0}"/>
                </a:ext>
              </a:extLst>
            </p:cNvPr>
            <p:cNvSpPr/>
            <p:nvPr/>
          </p:nvSpPr>
          <p:spPr>
            <a:xfrm>
              <a:off x="6059488" y="4237383"/>
              <a:ext cx="4353339" cy="2474844"/>
            </a:xfrm>
            <a:prstGeom prst="rect">
              <a:avLst/>
            </a:prstGeom>
            <a:grpFill/>
            <a:ln w="31750">
              <a:solidFill>
                <a:srgbClr val="A9B9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F2AD9BE-EB7D-4781-A525-CDD6233298E6}"/>
              </a:ext>
            </a:extLst>
          </p:cNvPr>
          <p:cNvGrpSpPr/>
          <p:nvPr/>
        </p:nvGrpSpPr>
        <p:grpSpPr>
          <a:xfrm>
            <a:off x="4853192" y="2222678"/>
            <a:ext cx="2866598" cy="1204303"/>
            <a:chOff x="1141860" y="2725559"/>
            <a:chExt cx="2866598" cy="1204303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49E5B4B8-902F-47B9-A4A6-D49087E3EFFF}"/>
                </a:ext>
              </a:extLst>
            </p:cNvPr>
            <p:cNvGrpSpPr/>
            <p:nvPr/>
          </p:nvGrpSpPr>
          <p:grpSpPr>
            <a:xfrm>
              <a:off x="1384525" y="2725559"/>
              <a:ext cx="2623933" cy="1204303"/>
              <a:chOff x="7224831" y="1635284"/>
              <a:chExt cx="2623933" cy="1204303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B3D7A3C1-8180-4EFC-8113-56D7846F944A}"/>
                  </a:ext>
                </a:extLst>
              </p:cNvPr>
              <p:cNvSpPr/>
              <p:nvPr/>
            </p:nvSpPr>
            <p:spPr>
              <a:xfrm>
                <a:off x="7516604" y="2049242"/>
                <a:ext cx="2332160" cy="7903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标题数字等都可以通过点击和重新输入进行更改。建议正文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14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号字，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1.3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倍字间距</a:t>
                </a:r>
                <a:endParaRPr kumimoji="1"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1" name="文本框 15">
                <a:extLst>
                  <a:ext uri="{FF2B5EF4-FFF2-40B4-BE49-F238E27FC236}">
                    <a16:creationId xmlns:a16="http://schemas.microsoft.com/office/drawing/2014/main" id="{584AB7ED-CA82-4507-87AE-0719F2E7637D}"/>
                  </a:ext>
                </a:extLst>
              </p:cNvPr>
              <p:cNvSpPr txBox="1"/>
              <p:nvPr/>
            </p:nvSpPr>
            <p:spPr>
              <a:xfrm>
                <a:off x="7224831" y="1635284"/>
                <a:ext cx="20489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800" b="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仿宋简体" panose="03000509000000000000" pitchFamily="65" charset="-122"/>
                    <a:ea typeface="方正仿宋简体" panose="03000509000000000000" pitchFamily="65" charset="-122"/>
                  </a:rPr>
                  <a:t>添加标题文本</a:t>
                </a:r>
              </a:p>
            </p:txBody>
          </p:sp>
        </p:grpSp>
        <p:sp>
          <p:nvSpPr>
            <p:cNvPr id="39" name="worker_50874">
              <a:extLst>
                <a:ext uri="{FF2B5EF4-FFF2-40B4-BE49-F238E27FC236}">
                  <a16:creationId xmlns:a16="http://schemas.microsoft.com/office/drawing/2014/main" id="{F90D74DD-9232-47BF-ADC2-3D1889232E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41860" y="3019113"/>
              <a:ext cx="393516" cy="394294"/>
            </a:xfrm>
            <a:custGeom>
              <a:avLst/>
              <a:gdLst>
                <a:gd name="T0" fmla="*/ 3717 w 3906"/>
                <a:gd name="T1" fmla="*/ 1560 h 3920"/>
                <a:gd name="T2" fmla="*/ 3475 w 3906"/>
                <a:gd name="T3" fmla="*/ 1560 h 3920"/>
                <a:gd name="T4" fmla="*/ 3313 w 3906"/>
                <a:gd name="T5" fmla="*/ 1170 h 3920"/>
                <a:gd name="T6" fmla="*/ 3491 w 3906"/>
                <a:gd name="T7" fmla="*/ 992 h 3920"/>
                <a:gd name="T8" fmla="*/ 3491 w 3906"/>
                <a:gd name="T9" fmla="*/ 709 h 3920"/>
                <a:gd name="T10" fmla="*/ 3215 w 3906"/>
                <a:gd name="T11" fmla="*/ 433 h 3920"/>
                <a:gd name="T12" fmla="*/ 3074 w 3906"/>
                <a:gd name="T13" fmla="*/ 374 h 3920"/>
                <a:gd name="T14" fmla="*/ 2932 w 3906"/>
                <a:gd name="T15" fmla="*/ 433 h 3920"/>
                <a:gd name="T16" fmla="*/ 2752 w 3906"/>
                <a:gd name="T17" fmla="*/ 609 h 3920"/>
                <a:gd name="T18" fmla="*/ 2346 w 3906"/>
                <a:gd name="T19" fmla="*/ 442 h 3920"/>
                <a:gd name="T20" fmla="*/ 2346 w 3906"/>
                <a:gd name="T21" fmla="*/ 200 h 3920"/>
                <a:gd name="T22" fmla="*/ 2153 w 3906"/>
                <a:gd name="T23" fmla="*/ 0 h 3920"/>
                <a:gd name="T24" fmla="*/ 1762 w 3906"/>
                <a:gd name="T25" fmla="*/ 0 h 3920"/>
                <a:gd name="T26" fmla="*/ 1560 w 3906"/>
                <a:gd name="T27" fmla="*/ 200 h 3920"/>
                <a:gd name="T28" fmla="*/ 1560 w 3906"/>
                <a:gd name="T29" fmla="*/ 442 h 3920"/>
                <a:gd name="T30" fmla="*/ 1174 w 3906"/>
                <a:gd name="T31" fmla="*/ 601 h 3920"/>
                <a:gd name="T32" fmla="*/ 1009 w 3906"/>
                <a:gd name="T33" fmla="*/ 435 h 3920"/>
                <a:gd name="T34" fmla="*/ 726 w 3906"/>
                <a:gd name="T35" fmla="*/ 435 h 3920"/>
                <a:gd name="T36" fmla="*/ 450 w 3906"/>
                <a:gd name="T37" fmla="*/ 711 h 3920"/>
                <a:gd name="T38" fmla="*/ 450 w 3906"/>
                <a:gd name="T39" fmla="*/ 994 h 3920"/>
                <a:gd name="T40" fmla="*/ 611 w 3906"/>
                <a:gd name="T41" fmla="*/ 1155 h 3920"/>
                <a:gd name="T42" fmla="*/ 441 w 3906"/>
                <a:gd name="T43" fmla="*/ 1560 h 3920"/>
                <a:gd name="T44" fmla="*/ 204 w 3906"/>
                <a:gd name="T45" fmla="*/ 1560 h 3920"/>
                <a:gd name="T46" fmla="*/ 0 w 3906"/>
                <a:gd name="T47" fmla="*/ 1761 h 3920"/>
                <a:gd name="T48" fmla="*/ 0 w 3906"/>
                <a:gd name="T49" fmla="*/ 2152 h 3920"/>
                <a:gd name="T50" fmla="*/ 204 w 3906"/>
                <a:gd name="T51" fmla="*/ 2347 h 3920"/>
                <a:gd name="T52" fmla="*/ 439 w 3906"/>
                <a:gd name="T53" fmla="*/ 2347 h 3920"/>
                <a:gd name="T54" fmla="*/ 608 w 3906"/>
                <a:gd name="T55" fmla="*/ 2754 h 3920"/>
                <a:gd name="T56" fmla="*/ 448 w 3906"/>
                <a:gd name="T57" fmla="*/ 2916 h 3920"/>
                <a:gd name="T58" fmla="*/ 448 w 3906"/>
                <a:gd name="T59" fmla="*/ 3199 h 3920"/>
                <a:gd name="T60" fmla="*/ 724 w 3906"/>
                <a:gd name="T61" fmla="*/ 3476 h 3920"/>
                <a:gd name="T62" fmla="*/ 866 w 3906"/>
                <a:gd name="T63" fmla="*/ 3535 h 3920"/>
                <a:gd name="T64" fmla="*/ 1007 w 3906"/>
                <a:gd name="T65" fmla="*/ 3476 h 3920"/>
                <a:gd name="T66" fmla="*/ 1167 w 3906"/>
                <a:gd name="T67" fmla="*/ 3315 h 3920"/>
                <a:gd name="T68" fmla="*/ 1560 w 3906"/>
                <a:gd name="T69" fmla="*/ 3478 h 3920"/>
                <a:gd name="T70" fmla="*/ 1560 w 3906"/>
                <a:gd name="T71" fmla="*/ 3713 h 3920"/>
                <a:gd name="T72" fmla="*/ 1762 w 3906"/>
                <a:gd name="T73" fmla="*/ 3920 h 3920"/>
                <a:gd name="T74" fmla="*/ 2153 w 3906"/>
                <a:gd name="T75" fmla="*/ 3920 h 3920"/>
                <a:gd name="T76" fmla="*/ 2346 w 3906"/>
                <a:gd name="T77" fmla="*/ 3713 h 3920"/>
                <a:gd name="T78" fmla="*/ 2346 w 3906"/>
                <a:gd name="T79" fmla="*/ 3478 h 3920"/>
                <a:gd name="T80" fmla="*/ 2758 w 3906"/>
                <a:gd name="T81" fmla="*/ 3306 h 3920"/>
                <a:gd name="T82" fmla="*/ 2932 w 3906"/>
                <a:gd name="T83" fmla="*/ 3478 h 3920"/>
                <a:gd name="T84" fmla="*/ 3075 w 3906"/>
                <a:gd name="T85" fmla="*/ 3537 h 3920"/>
                <a:gd name="T86" fmla="*/ 3217 w 3906"/>
                <a:gd name="T87" fmla="*/ 3478 h 3920"/>
                <a:gd name="T88" fmla="*/ 3493 w 3906"/>
                <a:gd name="T89" fmla="*/ 3202 h 3920"/>
                <a:gd name="T90" fmla="*/ 3493 w 3906"/>
                <a:gd name="T91" fmla="*/ 2919 h 3920"/>
                <a:gd name="T92" fmla="*/ 3317 w 3906"/>
                <a:gd name="T93" fmla="*/ 2740 h 3920"/>
                <a:gd name="T94" fmla="*/ 3477 w 3906"/>
                <a:gd name="T95" fmla="*/ 2347 h 3920"/>
                <a:gd name="T96" fmla="*/ 3717 w 3906"/>
                <a:gd name="T97" fmla="*/ 2347 h 3920"/>
                <a:gd name="T98" fmla="*/ 3906 w 3906"/>
                <a:gd name="T99" fmla="*/ 2152 h 3920"/>
                <a:gd name="T100" fmla="*/ 3906 w 3906"/>
                <a:gd name="T101" fmla="*/ 1761 h 3920"/>
                <a:gd name="T102" fmla="*/ 3717 w 3906"/>
                <a:gd name="T103" fmla="*/ 1560 h 3920"/>
                <a:gd name="T104" fmla="*/ 2540 w 3906"/>
                <a:gd name="T105" fmla="*/ 1960 h 3920"/>
                <a:gd name="T106" fmla="*/ 1958 w 3906"/>
                <a:gd name="T107" fmla="*/ 2542 h 3920"/>
                <a:gd name="T108" fmla="*/ 1376 w 3906"/>
                <a:gd name="T109" fmla="*/ 1960 h 3920"/>
                <a:gd name="T110" fmla="*/ 1958 w 3906"/>
                <a:gd name="T111" fmla="*/ 1378 h 3920"/>
                <a:gd name="T112" fmla="*/ 2540 w 3906"/>
                <a:gd name="T113" fmla="*/ 1960 h 3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06" h="3920">
                  <a:moveTo>
                    <a:pt x="3717" y="1560"/>
                  </a:moveTo>
                  <a:lnTo>
                    <a:pt x="3475" y="1560"/>
                  </a:lnTo>
                  <a:cubicBezTo>
                    <a:pt x="3439" y="1427"/>
                    <a:pt x="3384" y="1291"/>
                    <a:pt x="3313" y="1170"/>
                  </a:cubicBezTo>
                  <a:lnTo>
                    <a:pt x="3491" y="992"/>
                  </a:lnTo>
                  <a:cubicBezTo>
                    <a:pt x="3570" y="914"/>
                    <a:pt x="3570" y="787"/>
                    <a:pt x="3491" y="709"/>
                  </a:cubicBezTo>
                  <a:lnTo>
                    <a:pt x="3215" y="433"/>
                  </a:lnTo>
                  <a:cubicBezTo>
                    <a:pt x="3177" y="395"/>
                    <a:pt x="3127" y="374"/>
                    <a:pt x="3074" y="374"/>
                  </a:cubicBezTo>
                  <a:cubicBezTo>
                    <a:pt x="3020" y="374"/>
                    <a:pt x="2970" y="395"/>
                    <a:pt x="2932" y="433"/>
                  </a:cubicBezTo>
                  <a:lnTo>
                    <a:pt x="2752" y="609"/>
                  </a:lnTo>
                  <a:cubicBezTo>
                    <a:pt x="2628" y="536"/>
                    <a:pt x="2493" y="479"/>
                    <a:pt x="2346" y="442"/>
                  </a:cubicBezTo>
                  <a:lnTo>
                    <a:pt x="2346" y="200"/>
                  </a:lnTo>
                  <a:cubicBezTo>
                    <a:pt x="2346" y="90"/>
                    <a:pt x="2264" y="0"/>
                    <a:pt x="2153" y="0"/>
                  </a:cubicBezTo>
                  <a:lnTo>
                    <a:pt x="1762" y="0"/>
                  </a:lnTo>
                  <a:cubicBezTo>
                    <a:pt x="1652" y="0"/>
                    <a:pt x="1560" y="90"/>
                    <a:pt x="1560" y="200"/>
                  </a:cubicBezTo>
                  <a:lnTo>
                    <a:pt x="1560" y="442"/>
                  </a:lnTo>
                  <a:cubicBezTo>
                    <a:pt x="1426" y="477"/>
                    <a:pt x="1294" y="531"/>
                    <a:pt x="1174" y="601"/>
                  </a:cubicBezTo>
                  <a:lnTo>
                    <a:pt x="1009" y="435"/>
                  </a:lnTo>
                  <a:cubicBezTo>
                    <a:pt x="930" y="357"/>
                    <a:pt x="804" y="357"/>
                    <a:pt x="726" y="435"/>
                  </a:cubicBezTo>
                  <a:lnTo>
                    <a:pt x="450" y="711"/>
                  </a:lnTo>
                  <a:cubicBezTo>
                    <a:pt x="372" y="789"/>
                    <a:pt x="372" y="916"/>
                    <a:pt x="450" y="994"/>
                  </a:cubicBezTo>
                  <a:lnTo>
                    <a:pt x="611" y="1155"/>
                  </a:lnTo>
                  <a:cubicBezTo>
                    <a:pt x="536" y="1280"/>
                    <a:pt x="478" y="1413"/>
                    <a:pt x="441" y="1560"/>
                  </a:cubicBezTo>
                  <a:lnTo>
                    <a:pt x="204" y="1560"/>
                  </a:lnTo>
                  <a:cubicBezTo>
                    <a:pt x="94" y="1560"/>
                    <a:pt x="0" y="1651"/>
                    <a:pt x="0" y="1761"/>
                  </a:cubicBezTo>
                  <a:lnTo>
                    <a:pt x="0" y="2152"/>
                  </a:lnTo>
                  <a:cubicBezTo>
                    <a:pt x="0" y="2263"/>
                    <a:pt x="94" y="2347"/>
                    <a:pt x="204" y="2347"/>
                  </a:cubicBezTo>
                  <a:lnTo>
                    <a:pt x="439" y="2347"/>
                  </a:lnTo>
                  <a:cubicBezTo>
                    <a:pt x="476" y="2493"/>
                    <a:pt x="534" y="2629"/>
                    <a:pt x="608" y="2754"/>
                  </a:cubicBezTo>
                  <a:lnTo>
                    <a:pt x="448" y="2916"/>
                  </a:lnTo>
                  <a:cubicBezTo>
                    <a:pt x="370" y="2994"/>
                    <a:pt x="370" y="3121"/>
                    <a:pt x="448" y="3199"/>
                  </a:cubicBezTo>
                  <a:lnTo>
                    <a:pt x="724" y="3476"/>
                  </a:lnTo>
                  <a:cubicBezTo>
                    <a:pt x="763" y="3515"/>
                    <a:pt x="815" y="3535"/>
                    <a:pt x="866" y="3535"/>
                  </a:cubicBezTo>
                  <a:cubicBezTo>
                    <a:pt x="917" y="3535"/>
                    <a:pt x="968" y="3515"/>
                    <a:pt x="1007" y="3476"/>
                  </a:cubicBezTo>
                  <a:lnTo>
                    <a:pt x="1167" y="3315"/>
                  </a:lnTo>
                  <a:cubicBezTo>
                    <a:pt x="1289" y="3386"/>
                    <a:pt x="1413" y="3441"/>
                    <a:pt x="1560" y="3478"/>
                  </a:cubicBezTo>
                  <a:lnTo>
                    <a:pt x="1560" y="3713"/>
                  </a:lnTo>
                  <a:cubicBezTo>
                    <a:pt x="1560" y="3824"/>
                    <a:pt x="1652" y="3920"/>
                    <a:pt x="1762" y="3920"/>
                  </a:cubicBezTo>
                  <a:lnTo>
                    <a:pt x="2153" y="3920"/>
                  </a:lnTo>
                  <a:cubicBezTo>
                    <a:pt x="2264" y="3920"/>
                    <a:pt x="2346" y="3824"/>
                    <a:pt x="2346" y="3713"/>
                  </a:cubicBezTo>
                  <a:lnTo>
                    <a:pt x="2346" y="3478"/>
                  </a:lnTo>
                  <a:cubicBezTo>
                    <a:pt x="2493" y="3440"/>
                    <a:pt x="2632" y="3381"/>
                    <a:pt x="2758" y="3306"/>
                  </a:cubicBezTo>
                  <a:lnTo>
                    <a:pt x="2932" y="3478"/>
                  </a:lnTo>
                  <a:cubicBezTo>
                    <a:pt x="2971" y="3518"/>
                    <a:pt x="3024" y="3537"/>
                    <a:pt x="3075" y="3537"/>
                  </a:cubicBezTo>
                  <a:cubicBezTo>
                    <a:pt x="3126" y="3537"/>
                    <a:pt x="3178" y="3518"/>
                    <a:pt x="3217" y="3478"/>
                  </a:cubicBezTo>
                  <a:lnTo>
                    <a:pt x="3493" y="3202"/>
                  </a:lnTo>
                  <a:cubicBezTo>
                    <a:pt x="3571" y="3124"/>
                    <a:pt x="3572" y="2997"/>
                    <a:pt x="3493" y="2919"/>
                  </a:cubicBezTo>
                  <a:lnTo>
                    <a:pt x="3317" y="2740"/>
                  </a:lnTo>
                  <a:cubicBezTo>
                    <a:pt x="3387" y="2619"/>
                    <a:pt x="3441" y="2493"/>
                    <a:pt x="3477" y="2347"/>
                  </a:cubicBezTo>
                  <a:lnTo>
                    <a:pt x="3717" y="2347"/>
                  </a:lnTo>
                  <a:cubicBezTo>
                    <a:pt x="3828" y="2347"/>
                    <a:pt x="3906" y="2263"/>
                    <a:pt x="3906" y="2152"/>
                  </a:cubicBezTo>
                  <a:lnTo>
                    <a:pt x="3906" y="1761"/>
                  </a:lnTo>
                  <a:cubicBezTo>
                    <a:pt x="3906" y="1651"/>
                    <a:pt x="3828" y="1560"/>
                    <a:pt x="3717" y="1560"/>
                  </a:cubicBezTo>
                  <a:close/>
                  <a:moveTo>
                    <a:pt x="2540" y="1960"/>
                  </a:moveTo>
                  <a:cubicBezTo>
                    <a:pt x="2540" y="2281"/>
                    <a:pt x="2279" y="2542"/>
                    <a:pt x="1958" y="2542"/>
                  </a:cubicBezTo>
                  <a:cubicBezTo>
                    <a:pt x="1637" y="2542"/>
                    <a:pt x="1376" y="2281"/>
                    <a:pt x="1376" y="1960"/>
                  </a:cubicBezTo>
                  <a:cubicBezTo>
                    <a:pt x="1376" y="1639"/>
                    <a:pt x="1637" y="1378"/>
                    <a:pt x="1958" y="1378"/>
                  </a:cubicBezTo>
                  <a:cubicBezTo>
                    <a:pt x="2279" y="1378"/>
                    <a:pt x="2540" y="1639"/>
                    <a:pt x="2540" y="1960"/>
                  </a:cubicBezTo>
                  <a:close/>
                </a:path>
              </a:pathLst>
            </a:custGeom>
            <a:solidFill>
              <a:srgbClr val="C4DBA7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998A702-6EA3-4B65-8F9A-C93D4C7826E8}"/>
              </a:ext>
            </a:extLst>
          </p:cNvPr>
          <p:cNvGrpSpPr/>
          <p:nvPr/>
        </p:nvGrpSpPr>
        <p:grpSpPr>
          <a:xfrm>
            <a:off x="4852997" y="4458824"/>
            <a:ext cx="2866988" cy="1204303"/>
            <a:chOff x="1141470" y="2725559"/>
            <a:chExt cx="2866988" cy="1204303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3FB084D8-95A5-47E3-8EB4-B3440C9AF66A}"/>
                </a:ext>
              </a:extLst>
            </p:cNvPr>
            <p:cNvGrpSpPr/>
            <p:nvPr/>
          </p:nvGrpSpPr>
          <p:grpSpPr>
            <a:xfrm>
              <a:off x="1384525" y="2725559"/>
              <a:ext cx="2623933" cy="1204303"/>
              <a:chOff x="7224831" y="1635284"/>
              <a:chExt cx="2623933" cy="1204303"/>
            </a:xfrm>
          </p:grpSpPr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1DEA9438-5C72-4924-849E-615835A98A7D}"/>
                  </a:ext>
                </a:extLst>
              </p:cNvPr>
              <p:cNvSpPr/>
              <p:nvPr/>
            </p:nvSpPr>
            <p:spPr>
              <a:xfrm>
                <a:off x="7516604" y="2049242"/>
                <a:ext cx="2332160" cy="7903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标题数字等都可以通过点击和重新输入进行更改。建议正文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14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号字，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1.3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倍字间距</a:t>
                </a:r>
                <a:endParaRPr kumimoji="1"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1" name="文本框 20">
                <a:extLst>
                  <a:ext uri="{FF2B5EF4-FFF2-40B4-BE49-F238E27FC236}">
                    <a16:creationId xmlns:a16="http://schemas.microsoft.com/office/drawing/2014/main" id="{7757EBAC-43EC-4E77-BC5D-5723981D51AE}"/>
                  </a:ext>
                </a:extLst>
              </p:cNvPr>
              <p:cNvSpPr txBox="1"/>
              <p:nvPr/>
            </p:nvSpPr>
            <p:spPr>
              <a:xfrm>
                <a:off x="7224831" y="1635284"/>
                <a:ext cx="20489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800" b="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仿宋简体" panose="03000509000000000000" pitchFamily="65" charset="-122"/>
                    <a:ea typeface="方正仿宋简体" panose="03000509000000000000" pitchFamily="65" charset="-122"/>
                  </a:rPr>
                  <a:t>添加标题文本</a:t>
                </a:r>
              </a:p>
            </p:txBody>
          </p:sp>
        </p:grpSp>
        <p:sp>
          <p:nvSpPr>
            <p:cNvPr id="49" name="worker_50874">
              <a:extLst>
                <a:ext uri="{FF2B5EF4-FFF2-40B4-BE49-F238E27FC236}">
                  <a16:creationId xmlns:a16="http://schemas.microsoft.com/office/drawing/2014/main" id="{97CC87FD-4915-44D1-8F49-62CA2B94D6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41470" y="3020233"/>
              <a:ext cx="394294" cy="392053"/>
            </a:xfrm>
            <a:custGeom>
              <a:avLst/>
              <a:gdLst>
                <a:gd name="T0" fmla="*/ 3682 w 4808"/>
                <a:gd name="T1" fmla="*/ 2763 h 4789"/>
                <a:gd name="T2" fmla="*/ 3420 w 4808"/>
                <a:gd name="T3" fmla="*/ 2703 h 4789"/>
                <a:gd name="T4" fmla="*/ 3026 w 4808"/>
                <a:gd name="T5" fmla="*/ 2392 h 4789"/>
                <a:gd name="T6" fmla="*/ 2818 w 4808"/>
                <a:gd name="T7" fmla="*/ 2517 h 4789"/>
                <a:gd name="T8" fmla="*/ 3219 w 4808"/>
                <a:gd name="T9" fmla="*/ 1876 h 4789"/>
                <a:gd name="T10" fmla="*/ 3609 w 4808"/>
                <a:gd name="T11" fmla="*/ 1953 h 4789"/>
                <a:gd name="T12" fmla="*/ 4553 w 4808"/>
                <a:gd name="T13" fmla="*/ 720 h 4789"/>
                <a:gd name="T14" fmla="*/ 4388 w 4808"/>
                <a:gd name="T15" fmla="*/ 680 h 4789"/>
                <a:gd name="T16" fmla="*/ 3872 w 4808"/>
                <a:gd name="T17" fmla="*/ 1161 h 4789"/>
                <a:gd name="T18" fmla="*/ 3859 w 4808"/>
                <a:gd name="T19" fmla="*/ 1160 h 4789"/>
                <a:gd name="T20" fmla="*/ 3491 w 4808"/>
                <a:gd name="T21" fmla="*/ 1099 h 4789"/>
                <a:gd name="T22" fmla="*/ 3432 w 4808"/>
                <a:gd name="T23" fmla="*/ 731 h 4789"/>
                <a:gd name="T24" fmla="*/ 3454 w 4808"/>
                <a:gd name="T25" fmla="*/ 658 h 4789"/>
                <a:gd name="T26" fmla="*/ 3938 w 4808"/>
                <a:gd name="T27" fmla="*/ 104 h 4789"/>
                <a:gd name="T28" fmla="*/ 3609 w 4808"/>
                <a:gd name="T29" fmla="*/ 0 h 4789"/>
                <a:gd name="T30" fmla="*/ 2710 w 4808"/>
                <a:gd name="T31" fmla="*/ 1369 h 4789"/>
                <a:gd name="T32" fmla="*/ 1300 w 4808"/>
                <a:gd name="T33" fmla="*/ 999 h 4789"/>
                <a:gd name="T34" fmla="*/ 1309 w 4808"/>
                <a:gd name="T35" fmla="*/ 892 h 4789"/>
                <a:gd name="T36" fmla="*/ 865 w 4808"/>
                <a:gd name="T37" fmla="*/ 294 h 4789"/>
                <a:gd name="T38" fmla="*/ 665 w 4808"/>
                <a:gd name="T39" fmla="*/ 298 h 4789"/>
                <a:gd name="T40" fmla="*/ 278 w 4808"/>
                <a:gd name="T41" fmla="*/ 787 h 4789"/>
                <a:gd name="T42" fmla="*/ 630 w 4808"/>
                <a:gd name="T43" fmla="*/ 1163 h 4789"/>
                <a:gd name="T44" fmla="*/ 926 w 4808"/>
                <a:gd name="T45" fmla="*/ 1291 h 4789"/>
                <a:gd name="T46" fmla="*/ 1018 w 4808"/>
                <a:gd name="T47" fmla="*/ 1282 h 4789"/>
                <a:gd name="T48" fmla="*/ 1485 w 4808"/>
                <a:gd name="T49" fmla="*/ 2594 h 4789"/>
                <a:gd name="T50" fmla="*/ 1037 w 4808"/>
                <a:gd name="T51" fmla="*/ 2572 h 4789"/>
                <a:gd name="T52" fmla="*/ 92 w 4808"/>
                <a:gd name="T53" fmla="*/ 3809 h 4789"/>
                <a:gd name="T54" fmla="*/ 186 w 4808"/>
                <a:gd name="T55" fmla="*/ 3882 h 4789"/>
                <a:gd name="T56" fmla="*/ 727 w 4808"/>
                <a:gd name="T57" fmla="*/ 3384 h 4789"/>
                <a:gd name="T58" fmla="*/ 789 w 4808"/>
                <a:gd name="T59" fmla="*/ 3371 h 4789"/>
                <a:gd name="T60" fmla="*/ 796 w 4808"/>
                <a:gd name="T61" fmla="*/ 3372 h 4789"/>
                <a:gd name="T62" fmla="*/ 1218 w 4808"/>
                <a:gd name="T63" fmla="*/ 3798 h 4789"/>
                <a:gd name="T64" fmla="*/ 1192 w 4808"/>
                <a:gd name="T65" fmla="*/ 3873 h 4789"/>
                <a:gd name="T66" fmla="*/ 707 w 4808"/>
                <a:gd name="T67" fmla="*/ 4427 h 4789"/>
                <a:gd name="T68" fmla="*/ 1037 w 4808"/>
                <a:gd name="T69" fmla="*/ 4531 h 4789"/>
                <a:gd name="T70" fmla="*/ 2016 w 4808"/>
                <a:gd name="T71" fmla="*/ 3551 h 4789"/>
                <a:gd name="T72" fmla="*/ 1994 w 4808"/>
                <a:gd name="T73" fmla="*/ 3103 h 4789"/>
                <a:gd name="T74" fmla="*/ 2535 w 4808"/>
                <a:gd name="T75" fmla="*/ 2799 h 4789"/>
                <a:gd name="T76" fmla="*/ 2410 w 4808"/>
                <a:gd name="T77" fmla="*/ 3007 h 4789"/>
                <a:gd name="T78" fmla="*/ 2721 w 4808"/>
                <a:gd name="T79" fmla="*/ 3401 h 4789"/>
                <a:gd name="T80" fmla="*/ 2781 w 4808"/>
                <a:gd name="T81" fmla="*/ 3663 h 4789"/>
                <a:gd name="T82" fmla="*/ 4013 w 4808"/>
                <a:gd name="T83" fmla="*/ 4789 h 4789"/>
                <a:gd name="T84" fmla="*/ 4734 w 4808"/>
                <a:gd name="T85" fmla="*/ 4173 h 4789"/>
                <a:gd name="T86" fmla="*/ 4734 w 4808"/>
                <a:gd name="T87" fmla="*/ 3815 h 4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08" h="4789">
                  <a:moveTo>
                    <a:pt x="4734" y="3815"/>
                  </a:moveTo>
                  <a:lnTo>
                    <a:pt x="3682" y="2763"/>
                  </a:lnTo>
                  <a:cubicBezTo>
                    <a:pt x="3634" y="2715"/>
                    <a:pt x="3570" y="2689"/>
                    <a:pt x="3502" y="2689"/>
                  </a:cubicBezTo>
                  <a:cubicBezTo>
                    <a:pt x="3474" y="2689"/>
                    <a:pt x="3446" y="2694"/>
                    <a:pt x="3420" y="2703"/>
                  </a:cubicBezTo>
                  <a:lnTo>
                    <a:pt x="3167" y="2450"/>
                  </a:lnTo>
                  <a:cubicBezTo>
                    <a:pt x="3130" y="2413"/>
                    <a:pt x="3079" y="2392"/>
                    <a:pt x="3026" y="2392"/>
                  </a:cubicBezTo>
                  <a:cubicBezTo>
                    <a:pt x="2972" y="2392"/>
                    <a:pt x="2922" y="2413"/>
                    <a:pt x="2884" y="2450"/>
                  </a:cubicBezTo>
                  <a:lnTo>
                    <a:pt x="2818" y="2517"/>
                  </a:lnTo>
                  <a:lnTo>
                    <a:pt x="2699" y="2398"/>
                  </a:lnTo>
                  <a:lnTo>
                    <a:pt x="3219" y="1876"/>
                  </a:lnTo>
                  <a:cubicBezTo>
                    <a:pt x="3340" y="1928"/>
                    <a:pt x="3472" y="1953"/>
                    <a:pt x="3609" y="1953"/>
                  </a:cubicBezTo>
                  <a:lnTo>
                    <a:pt x="3609" y="1953"/>
                  </a:lnTo>
                  <a:cubicBezTo>
                    <a:pt x="3870" y="1953"/>
                    <a:pt x="4116" y="1854"/>
                    <a:pt x="4301" y="1669"/>
                  </a:cubicBezTo>
                  <a:cubicBezTo>
                    <a:pt x="4549" y="1421"/>
                    <a:pt x="4646" y="1059"/>
                    <a:pt x="4553" y="720"/>
                  </a:cubicBezTo>
                  <a:cubicBezTo>
                    <a:pt x="4542" y="678"/>
                    <a:pt x="4502" y="648"/>
                    <a:pt x="4459" y="648"/>
                  </a:cubicBezTo>
                  <a:cubicBezTo>
                    <a:pt x="4441" y="648"/>
                    <a:pt x="4413" y="654"/>
                    <a:pt x="4388" y="680"/>
                  </a:cubicBezTo>
                  <a:cubicBezTo>
                    <a:pt x="4384" y="683"/>
                    <a:pt x="4034" y="1030"/>
                    <a:pt x="3918" y="1146"/>
                  </a:cubicBezTo>
                  <a:cubicBezTo>
                    <a:pt x="3906" y="1159"/>
                    <a:pt x="3885" y="1161"/>
                    <a:pt x="3872" y="1161"/>
                  </a:cubicBezTo>
                  <a:cubicBezTo>
                    <a:pt x="3864" y="1161"/>
                    <a:pt x="3859" y="1160"/>
                    <a:pt x="3859" y="1160"/>
                  </a:cubicBezTo>
                  <a:lnTo>
                    <a:pt x="3859" y="1160"/>
                  </a:lnTo>
                  <a:lnTo>
                    <a:pt x="3851" y="1159"/>
                  </a:lnTo>
                  <a:cubicBezTo>
                    <a:pt x="3707" y="1146"/>
                    <a:pt x="3535" y="1119"/>
                    <a:pt x="3491" y="1099"/>
                  </a:cubicBezTo>
                  <a:cubicBezTo>
                    <a:pt x="3470" y="1055"/>
                    <a:pt x="3445" y="879"/>
                    <a:pt x="3432" y="733"/>
                  </a:cubicBezTo>
                  <a:lnTo>
                    <a:pt x="3432" y="731"/>
                  </a:lnTo>
                  <a:lnTo>
                    <a:pt x="3429" y="727"/>
                  </a:lnTo>
                  <a:cubicBezTo>
                    <a:pt x="3428" y="720"/>
                    <a:pt x="3425" y="687"/>
                    <a:pt x="3454" y="658"/>
                  </a:cubicBezTo>
                  <a:cubicBezTo>
                    <a:pt x="3574" y="538"/>
                    <a:pt x="3905" y="204"/>
                    <a:pt x="3908" y="201"/>
                  </a:cubicBezTo>
                  <a:cubicBezTo>
                    <a:pt x="3936" y="173"/>
                    <a:pt x="3947" y="138"/>
                    <a:pt x="3938" y="104"/>
                  </a:cubicBezTo>
                  <a:cubicBezTo>
                    <a:pt x="3927" y="64"/>
                    <a:pt x="3893" y="42"/>
                    <a:pt x="3865" y="34"/>
                  </a:cubicBezTo>
                  <a:cubicBezTo>
                    <a:pt x="3782" y="11"/>
                    <a:pt x="3695" y="0"/>
                    <a:pt x="3609" y="0"/>
                  </a:cubicBezTo>
                  <a:cubicBezTo>
                    <a:pt x="3347" y="0"/>
                    <a:pt x="3101" y="102"/>
                    <a:pt x="2916" y="287"/>
                  </a:cubicBezTo>
                  <a:cubicBezTo>
                    <a:pt x="2624" y="579"/>
                    <a:pt x="2555" y="1011"/>
                    <a:pt x="2710" y="1369"/>
                  </a:cubicBezTo>
                  <a:lnTo>
                    <a:pt x="2190" y="1889"/>
                  </a:lnTo>
                  <a:lnTo>
                    <a:pt x="1300" y="999"/>
                  </a:lnTo>
                  <a:cubicBezTo>
                    <a:pt x="1300" y="998"/>
                    <a:pt x="1299" y="998"/>
                    <a:pt x="1299" y="997"/>
                  </a:cubicBezTo>
                  <a:cubicBezTo>
                    <a:pt x="1307" y="963"/>
                    <a:pt x="1311" y="928"/>
                    <a:pt x="1309" y="892"/>
                  </a:cubicBezTo>
                  <a:cubicBezTo>
                    <a:pt x="1305" y="788"/>
                    <a:pt x="1260" y="689"/>
                    <a:pt x="1182" y="611"/>
                  </a:cubicBezTo>
                  <a:lnTo>
                    <a:pt x="865" y="294"/>
                  </a:lnTo>
                  <a:cubicBezTo>
                    <a:pt x="858" y="288"/>
                    <a:pt x="821" y="253"/>
                    <a:pt x="766" y="253"/>
                  </a:cubicBezTo>
                  <a:cubicBezTo>
                    <a:pt x="740" y="253"/>
                    <a:pt x="702" y="261"/>
                    <a:pt x="665" y="298"/>
                  </a:cubicBezTo>
                  <a:lnTo>
                    <a:pt x="318" y="645"/>
                  </a:lnTo>
                  <a:cubicBezTo>
                    <a:pt x="277" y="685"/>
                    <a:pt x="263" y="737"/>
                    <a:pt x="278" y="787"/>
                  </a:cubicBezTo>
                  <a:cubicBezTo>
                    <a:pt x="288" y="820"/>
                    <a:pt x="308" y="842"/>
                    <a:pt x="314" y="848"/>
                  </a:cubicBezTo>
                  <a:lnTo>
                    <a:pt x="630" y="1163"/>
                  </a:lnTo>
                  <a:cubicBezTo>
                    <a:pt x="712" y="1246"/>
                    <a:pt x="817" y="1291"/>
                    <a:pt x="926" y="1291"/>
                  </a:cubicBezTo>
                  <a:lnTo>
                    <a:pt x="926" y="1291"/>
                  </a:lnTo>
                  <a:cubicBezTo>
                    <a:pt x="957" y="1291"/>
                    <a:pt x="987" y="1287"/>
                    <a:pt x="1016" y="1280"/>
                  </a:cubicBezTo>
                  <a:cubicBezTo>
                    <a:pt x="1017" y="1281"/>
                    <a:pt x="1017" y="1281"/>
                    <a:pt x="1018" y="1282"/>
                  </a:cubicBezTo>
                  <a:lnTo>
                    <a:pt x="1907" y="2171"/>
                  </a:lnTo>
                  <a:lnTo>
                    <a:pt x="1485" y="2594"/>
                  </a:lnTo>
                  <a:cubicBezTo>
                    <a:pt x="1466" y="2613"/>
                    <a:pt x="1449" y="2634"/>
                    <a:pt x="1435" y="2656"/>
                  </a:cubicBezTo>
                  <a:cubicBezTo>
                    <a:pt x="1311" y="2601"/>
                    <a:pt x="1176" y="2572"/>
                    <a:pt x="1037" y="2572"/>
                  </a:cubicBezTo>
                  <a:cubicBezTo>
                    <a:pt x="775" y="2572"/>
                    <a:pt x="529" y="2674"/>
                    <a:pt x="344" y="2859"/>
                  </a:cubicBezTo>
                  <a:cubicBezTo>
                    <a:pt x="96" y="3106"/>
                    <a:pt x="0" y="3471"/>
                    <a:pt x="92" y="3809"/>
                  </a:cubicBezTo>
                  <a:cubicBezTo>
                    <a:pt x="103" y="3852"/>
                    <a:pt x="143" y="3882"/>
                    <a:pt x="186" y="3882"/>
                  </a:cubicBezTo>
                  <a:lnTo>
                    <a:pt x="186" y="3882"/>
                  </a:lnTo>
                  <a:cubicBezTo>
                    <a:pt x="204" y="3882"/>
                    <a:pt x="232" y="3877"/>
                    <a:pt x="258" y="3851"/>
                  </a:cubicBezTo>
                  <a:cubicBezTo>
                    <a:pt x="261" y="3847"/>
                    <a:pt x="611" y="3500"/>
                    <a:pt x="727" y="3384"/>
                  </a:cubicBezTo>
                  <a:cubicBezTo>
                    <a:pt x="740" y="3372"/>
                    <a:pt x="762" y="3370"/>
                    <a:pt x="774" y="3370"/>
                  </a:cubicBezTo>
                  <a:cubicBezTo>
                    <a:pt x="783" y="3370"/>
                    <a:pt x="789" y="3371"/>
                    <a:pt x="789" y="3371"/>
                  </a:cubicBezTo>
                  <a:lnTo>
                    <a:pt x="789" y="3371"/>
                  </a:lnTo>
                  <a:lnTo>
                    <a:pt x="796" y="3372"/>
                  </a:lnTo>
                  <a:cubicBezTo>
                    <a:pt x="940" y="3385"/>
                    <a:pt x="1113" y="3411"/>
                    <a:pt x="1157" y="3431"/>
                  </a:cubicBezTo>
                  <a:cubicBezTo>
                    <a:pt x="1178" y="3475"/>
                    <a:pt x="1205" y="3652"/>
                    <a:pt x="1218" y="3798"/>
                  </a:cubicBezTo>
                  <a:lnTo>
                    <a:pt x="1219" y="3805"/>
                  </a:lnTo>
                  <a:cubicBezTo>
                    <a:pt x="1219" y="3805"/>
                    <a:pt x="1223" y="3842"/>
                    <a:pt x="1192" y="3873"/>
                  </a:cubicBezTo>
                  <a:cubicBezTo>
                    <a:pt x="1072" y="3993"/>
                    <a:pt x="741" y="4327"/>
                    <a:pt x="738" y="4330"/>
                  </a:cubicBezTo>
                  <a:cubicBezTo>
                    <a:pt x="710" y="4358"/>
                    <a:pt x="699" y="4393"/>
                    <a:pt x="707" y="4427"/>
                  </a:cubicBezTo>
                  <a:cubicBezTo>
                    <a:pt x="718" y="4467"/>
                    <a:pt x="752" y="4489"/>
                    <a:pt x="780" y="4497"/>
                  </a:cubicBezTo>
                  <a:cubicBezTo>
                    <a:pt x="864" y="4519"/>
                    <a:pt x="950" y="4531"/>
                    <a:pt x="1037" y="4531"/>
                  </a:cubicBezTo>
                  <a:cubicBezTo>
                    <a:pt x="1298" y="4531"/>
                    <a:pt x="1544" y="4429"/>
                    <a:pt x="1729" y="4244"/>
                  </a:cubicBezTo>
                  <a:cubicBezTo>
                    <a:pt x="1914" y="4059"/>
                    <a:pt x="2016" y="3813"/>
                    <a:pt x="2016" y="3551"/>
                  </a:cubicBezTo>
                  <a:cubicBezTo>
                    <a:pt x="2016" y="3412"/>
                    <a:pt x="1987" y="3277"/>
                    <a:pt x="1932" y="3153"/>
                  </a:cubicBezTo>
                  <a:cubicBezTo>
                    <a:pt x="1954" y="3139"/>
                    <a:pt x="1975" y="3122"/>
                    <a:pt x="1994" y="3103"/>
                  </a:cubicBezTo>
                  <a:lnTo>
                    <a:pt x="2417" y="2681"/>
                  </a:lnTo>
                  <a:lnTo>
                    <a:pt x="2535" y="2799"/>
                  </a:lnTo>
                  <a:lnTo>
                    <a:pt x="2469" y="2866"/>
                  </a:lnTo>
                  <a:cubicBezTo>
                    <a:pt x="2431" y="2904"/>
                    <a:pt x="2410" y="2954"/>
                    <a:pt x="2410" y="3007"/>
                  </a:cubicBezTo>
                  <a:cubicBezTo>
                    <a:pt x="2410" y="3061"/>
                    <a:pt x="2431" y="3111"/>
                    <a:pt x="2469" y="3149"/>
                  </a:cubicBezTo>
                  <a:lnTo>
                    <a:pt x="2721" y="3401"/>
                  </a:lnTo>
                  <a:cubicBezTo>
                    <a:pt x="2712" y="3427"/>
                    <a:pt x="2707" y="3455"/>
                    <a:pt x="2707" y="3484"/>
                  </a:cubicBezTo>
                  <a:cubicBezTo>
                    <a:pt x="2707" y="3552"/>
                    <a:pt x="2734" y="3615"/>
                    <a:pt x="2781" y="3663"/>
                  </a:cubicBezTo>
                  <a:lnTo>
                    <a:pt x="3834" y="4715"/>
                  </a:lnTo>
                  <a:cubicBezTo>
                    <a:pt x="3881" y="4763"/>
                    <a:pt x="3945" y="4789"/>
                    <a:pt x="4013" y="4789"/>
                  </a:cubicBezTo>
                  <a:cubicBezTo>
                    <a:pt x="4081" y="4789"/>
                    <a:pt x="4144" y="4763"/>
                    <a:pt x="4192" y="4715"/>
                  </a:cubicBezTo>
                  <a:lnTo>
                    <a:pt x="4734" y="4173"/>
                  </a:lnTo>
                  <a:cubicBezTo>
                    <a:pt x="4782" y="4126"/>
                    <a:pt x="4808" y="4062"/>
                    <a:pt x="4808" y="3994"/>
                  </a:cubicBezTo>
                  <a:cubicBezTo>
                    <a:pt x="4808" y="3926"/>
                    <a:pt x="4782" y="3863"/>
                    <a:pt x="4734" y="3815"/>
                  </a:cubicBezTo>
                  <a:close/>
                </a:path>
              </a:pathLst>
            </a:custGeom>
            <a:solidFill>
              <a:srgbClr val="FFEFBD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C704010-A3DA-4A9D-B1F1-A071F716FC48}"/>
              </a:ext>
            </a:extLst>
          </p:cNvPr>
          <p:cNvGrpSpPr/>
          <p:nvPr/>
        </p:nvGrpSpPr>
        <p:grpSpPr>
          <a:xfrm>
            <a:off x="8597660" y="2222678"/>
            <a:ext cx="2866987" cy="1204303"/>
            <a:chOff x="1141471" y="2725559"/>
            <a:chExt cx="2866987" cy="1204303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AAB0545E-5972-4B45-9D4F-386621D1C439}"/>
                </a:ext>
              </a:extLst>
            </p:cNvPr>
            <p:cNvGrpSpPr/>
            <p:nvPr/>
          </p:nvGrpSpPr>
          <p:grpSpPr>
            <a:xfrm>
              <a:off x="1384525" y="2725559"/>
              <a:ext cx="2623933" cy="1204303"/>
              <a:chOff x="7224831" y="1635284"/>
              <a:chExt cx="2623933" cy="1204303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3CB8BBF6-6C66-41F5-9491-409E316CE9BD}"/>
                  </a:ext>
                </a:extLst>
              </p:cNvPr>
              <p:cNvSpPr/>
              <p:nvPr/>
            </p:nvSpPr>
            <p:spPr>
              <a:xfrm>
                <a:off x="7516604" y="2049242"/>
                <a:ext cx="2332160" cy="7903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标题数字等都可以通过点击和重新输入进行更改。建议正文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14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号字，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1.3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倍字间距</a:t>
                </a:r>
                <a:endParaRPr kumimoji="1"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6" name="文本框 25">
                <a:extLst>
                  <a:ext uri="{FF2B5EF4-FFF2-40B4-BE49-F238E27FC236}">
                    <a16:creationId xmlns:a16="http://schemas.microsoft.com/office/drawing/2014/main" id="{2618CED3-53BF-4BE6-81C1-B443461B1144}"/>
                  </a:ext>
                </a:extLst>
              </p:cNvPr>
              <p:cNvSpPr txBox="1"/>
              <p:nvPr/>
            </p:nvSpPr>
            <p:spPr>
              <a:xfrm>
                <a:off x="7224831" y="1635284"/>
                <a:ext cx="20489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800" b="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仿宋简体" panose="03000509000000000000" pitchFamily="65" charset="-122"/>
                    <a:ea typeface="方正仿宋简体" panose="03000509000000000000" pitchFamily="65" charset="-122"/>
                  </a:rPr>
                  <a:t>添加标题文本</a:t>
                </a:r>
              </a:p>
            </p:txBody>
          </p:sp>
        </p:grpSp>
        <p:sp>
          <p:nvSpPr>
            <p:cNvPr id="34" name="worker_50874">
              <a:extLst>
                <a:ext uri="{FF2B5EF4-FFF2-40B4-BE49-F238E27FC236}">
                  <a16:creationId xmlns:a16="http://schemas.microsoft.com/office/drawing/2014/main" id="{1AE25827-7C75-457F-A69F-7F1175ECE3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41471" y="3033370"/>
              <a:ext cx="394294" cy="365779"/>
            </a:xfrm>
            <a:custGeom>
              <a:avLst/>
              <a:gdLst>
                <a:gd name="connsiteX0" fmla="*/ 31765 w 608226"/>
                <a:gd name="connsiteY0" fmla="*/ 449854 h 564241"/>
                <a:gd name="connsiteX1" fmla="*/ 247309 w 608226"/>
                <a:gd name="connsiteY1" fmla="*/ 449854 h 564241"/>
                <a:gd name="connsiteX2" fmla="*/ 252786 w 608226"/>
                <a:gd name="connsiteY2" fmla="*/ 464263 h 564241"/>
                <a:gd name="connsiteX3" fmla="*/ 294551 w 608226"/>
                <a:gd name="connsiteY3" fmla="*/ 526133 h 564241"/>
                <a:gd name="connsiteX4" fmla="*/ 299409 w 608226"/>
                <a:gd name="connsiteY4" fmla="*/ 530793 h 564241"/>
                <a:gd name="connsiteX5" fmla="*/ 31765 w 608226"/>
                <a:gd name="connsiteY5" fmla="*/ 530793 h 564241"/>
                <a:gd name="connsiteX6" fmla="*/ 0 w 608226"/>
                <a:gd name="connsiteY6" fmla="*/ 499074 h 564241"/>
                <a:gd name="connsiteX7" fmla="*/ 0 w 608226"/>
                <a:gd name="connsiteY7" fmla="*/ 481573 h 564241"/>
                <a:gd name="connsiteX8" fmla="*/ 31765 w 608226"/>
                <a:gd name="connsiteY8" fmla="*/ 449854 h 564241"/>
                <a:gd name="connsiteX9" fmla="*/ 82493 w 608226"/>
                <a:gd name="connsiteY9" fmla="*/ 336385 h 564241"/>
                <a:gd name="connsiteX10" fmla="*/ 244510 w 608226"/>
                <a:gd name="connsiteY10" fmla="*/ 336385 h 564241"/>
                <a:gd name="connsiteX11" fmla="*/ 237464 w 608226"/>
                <a:gd name="connsiteY11" fmla="*/ 388490 h 564241"/>
                <a:gd name="connsiteX12" fmla="*/ 239558 w 608226"/>
                <a:gd name="connsiteY12" fmla="*/ 417253 h 564241"/>
                <a:gd name="connsiteX13" fmla="*/ 82493 w 608226"/>
                <a:gd name="connsiteY13" fmla="*/ 417253 h 564241"/>
                <a:gd name="connsiteX14" fmla="*/ 50737 w 608226"/>
                <a:gd name="connsiteY14" fmla="*/ 385543 h 564241"/>
                <a:gd name="connsiteX15" fmla="*/ 50737 w 608226"/>
                <a:gd name="connsiteY15" fmla="*/ 368048 h 564241"/>
                <a:gd name="connsiteX16" fmla="*/ 82493 w 608226"/>
                <a:gd name="connsiteY16" fmla="*/ 336385 h 564241"/>
                <a:gd name="connsiteX17" fmla="*/ 490359 w 608226"/>
                <a:gd name="connsiteY17" fmla="*/ 289450 h 564241"/>
                <a:gd name="connsiteX18" fmla="*/ 480406 w 608226"/>
                <a:gd name="connsiteY18" fmla="*/ 296423 h 564241"/>
                <a:gd name="connsiteX19" fmla="*/ 442689 w 608226"/>
                <a:gd name="connsiteY19" fmla="*/ 355436 h 564241"/>
                <a:gd name="connsiteX20" fmla="*/ 432402 w 608226"/>
                <a:gd name="connsiteY20" fmla="*/ 371557 h 564241"/>
                <a:gd name="connsiteX21" fmla="*/ 409924 w 608226"/>
                <a:gd name="connsiteY21" fmla="*/ 336367 h 564241"/>
                <a:gd name="connsiteX22" fmla="*/ 384779 w 608226"/>
                <a:gd name="connsiteY22" fmla="*/ 296994 h 564241"/>
                <a:gd name="connsiteX23" fmla="*/ 384398 w 608226"/>
                <a:gd name="connsiteY23" fmla="*/ 296423 h 564241"/>
                <a:gd name="connsiteX24" fmla="*/ 362492 w 608226"/>
                <a:gd name="connsiteY24" fmla="*/ 291573 h 564241"/>
                <a:gd name="connsiteX25" fmla="*/ 355205 w 608226"/>
                <a:gd name="connsiteY25" fmla="*/ 305791 h 564241"/>
                <a:gd name="connsiteX26" fmla="*/ 357682 w 608226"/>
                <a:gd name="connsiteY26" fmla="*/ 313447 h 564241"/>
                <a:gd name="connsiteX27" fmla="*/ 372254 w 608226"/>
                <a:gd name="connsiteY27" fmla="*/ 336367 h 564241"/>
                <a:gd name="connsiteX28" fmla="*/ 405162 w 608226"/>
                <a:gd name="connsiteY28" fmla="*/ 387725 h 564241"/>
                <a:gd name="connsiteX29" fmla="*/ 389208 w 608226"/>
                <a:gd name="connsiteY29" fmla="*/ 387725 h 564241"/>
                <a:gd name="connsiteX30" fmla="*/ 373350 w 608226"/>
                <a:gd name="connsiteY30" fmla="*/ 403560 h 564241"/>
                <a:gd name="connsiteX31" fmla="*/ 381303 w 608226"/>
                <a:gd name="connsiteY31" fmla="*/ 417255 h 564241"/>
                <a:gd name="connsiteX32" fmla="*/ 389208 w 608226"/>
                <a:gd name="connsiteY32" fmla="*/ 419395 h 564241"/>
                <a:gd name="connsiteX33" fmla="*/ 416591 w 608226"/>
                <a:gd name="connsiteY33" fmla="*/ 419395 h 564241"/>
                <a:gd name="connsiteX34" fmla="*/ 416591 w 608226"/>
                <a:gd name="connsiteY34" fmla="*/ 430522 h 564241"/>
                <a:gd name="connsiteX35" fmla="*/ 389208 w 608226"/>
                <a:gd name="connsiteY35" fmla="*/ 430522 h 564241"/>
                <a:gd name="connsiteX36" fmla="*/ 373350 w 608226"/>
                <a:gd name="connsiteY36" fmla="*/ 446357 h 564241"/>
                <a:gd name="connsiteX37" fmla="*/ 374350 w 608226"/>
                <a:gd name="connsiteY37" fmla="*/ 451921 h 564241"/>
                <a:gd name="connsiteX38" fmla="*/ 388065 w 608226"/>
                <a:gd name="connsiteY38" fmla="*/ 462145 h 564241"/>
                <a:gd name="connsiteX39" fmla="*/ 389208 w 608226"/>
                <a:gd name="connsiteY39" fmla="*/ 462192 h 564241"/>
                <a:gd name="connsiteX40" fmla="*/ 416591 w 608226"/>
                <a:gd name="connsiteY40" fmla="*/ 462192 h 564241"/>
                <a:gd name="connsiteX41" fmla="*/ 416591 w 608226"/>
                <a:gd name="connsiteY41" fmla="*/ 484352 h 564241"/>
                <a:gd name="connsiteX42" fmla="*/ 432450 w 608226"/>
                <a:gd name="connsiteY42" fmla="*/ 500187 h 564241"/>
                <a:gd name="connsiteX43" fmla="*/ 448356 w 608226"/>
                <a:gd name="connsiteY43" fmla="*/ 484352 h 564241"/>
                <a:gd name="connsiteX44" fmla="*/ 448356 w 608226"/>
                <a:gd name="connsiteY44" fmla="*/ 462192 h 564241"/>
                <a:gd name="connsiteX45" fmla="*/ 475692 w 608226"/>
                <a:gd name="connsiteY45" fmla="*/ 462192 h 564241"/>
                <a:gd name="connsiteX46" fmla="*/ 491598 w 608226"/>
                <a:gd name="connsiteY46" fmla="*/ 446357 h 564241"/>
                <a:gd name="connsiteX47" fmla="*/ 475692 w 608226"/>
                <a:gd name="connsiteY47" fmla="*/ 430522 h 564241"/>
                <a:gd name="connsiteX48" fmla="*/ 448356 w 608226"/>
                <a:gd name="connsiteY48" fmla="*/ 430522 h 564241"/>
                <a:gd name="connsiteX49" fmla="*/ 448356 w 608226"/>
                <a:gd name="connsiteY49" fmla="*/ 419347 h 564241"/>
                <a:gd name="connsiteX50" fmla="*/ 475692 w 608226"/>
                <a:gd name="connsiteY50" fmla="*/ 419347 h 564241"/>
                <a:gd name="connsiteX51" fmla="*/ 491598 w 608226"/>
                <a:gd name="connsiteY51" fmla="*/ 403512 h 564241"/>
                <a:gd name="connsiteX52" fmla="*/ 475692 w 608226"/>
                <a:gd name="connsiteY52" fmla="*/ 387629 h 564241"/>
                <a:gd name="connsiteX53" fmla="*/ 459785 w 608226"/>
                <a:gd name="connsiteY53" fmla="*/ 387629 h 564241"/>
                <a:gd name="connsiteX54" fmla="*/ 507123 w 608226"/>
                <a:gd name="connsiteY54" fmla="*/ 313447 h 564241"/>
                <a:gd name="connsiteX55" fmla="*/ 502313 w 608226"/>
                <a:gd name="connsiteY55" fmla="*/ 291573 h 564241"/>
                <a:gd name="connsiteX56" fmla="*/ 490359 w 608226"/>
                <a:gd name="connsiteY56" fmla="*/ 289450 h 564241"/>
                <a:gd name="connsiteX57" fmla="*/ 31765 w 608226"/>
                <a:gd name="connsiteY57" fmla="*/ 224963 h 564241"/>
                <a:gd name="connsiteX58" fmla="*/ 326647 w 608226"/>
                <a:gd name="connsiteY58" fmla="*/ 224963 h 564241"/>
                <a:gd name="connsiteX59" fmla="*/ 294549 w 608226"/>
                <a:gd name="connsiteY59" fmla="*/ 250826 h 564241"/>
                <a:gd name="connsiteX60" fmla="*/ 255879 w 608226"/>
                <a:gd name="connsiteY60" fmla="*/ 305831 h 564241"/>
                <a:gd name="connsiteX61" fmla="*/ 31765 w 608226"/>
                <a:gd name="connsiteY61" fmla="*/ 305831 h 564241"/>
                <a:gd name="connsiteX62" fmla="*/ 0 w 608226"/>
                <a:gd name="connsiteY62" fmla="*/ 274168 h 564241"/>
                <a:gd name="connsiteX63" fmla="*/ 0 w 608226"/>
                <a:gd name="connsiteY63" fmla="*/ 256673 h 564241"/>
                <a:gd name="connsiteX64" fmla="*/ 31765 w 608226"/>
                <a:gd name="connsiteY64" fmla="*/ 224963 h 564241"/>
                <a:gd name="connsiteX65" fmla="*/ 432402 w 608226"/>
                <a:gd name="connsiteY65" fmla="*/ 212825 h 564241"/>
                <a:gd name="connsiteX66" fmla="*/ 608226 w 608226"/>
                <a:gd name="connsiteY66" fmla="*/ 388581 h 564241"/>
                <a:gd name="connsiteX67" fmla="*/ 432355 w 608226"/>
                <a:gd name="connsiteY67" fmla="*/ 564241 h 564241"/>
                <a:gd name="connsiteX68" fmla="*/ 329155 w 608226"/>
                <a:gd name="connsiteY68" fmla="*/ 530811 h 564241"/>
                <a:gd name="connsiteX69" fmla="*/ 267484 w 608226"/>
                <a:gd name="connsiteY69" fmla="*/ 449924 h 564241"/>
                <a:gd name="connsiteX70" fmla="*/ 258816 w 608226"/>
                <a:gd name="connsiteY70" fmla="*/ 417303 h 564241"/>
                <a:gd name="connsiteX71" fmla="*/ 256435 w 608226"/>
                <a:gd name="connsiteY71" fmla="*/ 388533 h 564241"/>
                <a:gd name="connsiteX72" fmla="*/ 264340 w 608226"/>
                <a:gd name="connsiteY72" fmla="*/ 336415 h 564241"/>
                <a:gd name="connsiteX73" fmla="*/ 277151 w 608226"/>
                <a:gd name="connsiteY73" fmla="*/ 305838 h 564241"/>
                <a:gd name="connsiteX74" fmla="*/ 367301 w 608226"/>
                <a:gd name="connsiteY74" fmla="*/ 225284 h 564241"/>
                <a:gd name="connsiteX75" fmla="*/ 432402 w 608226"/>
                <a:gd name="connsiteY75" fmla="*/ 212825 h 564241"/>
                <a:gd name="connsiteX76" fmla="*/ 31760 w 608226"/>
                <a:gd name="connsiteY76" fmla="*/ 113540 h 564241"/>
                <a:gd name="connsiteX77" fmla="*/ 362842 w 608226"/>
                <a:gd name="connsiteY77" fmla="*/ 113540 h 564241"/>
                <a:gd name="connsiteX78" fmla="*/ 394602 w 608226"/>
                <a:gd name="connsiteY78" fmla="*/ 145250 h 564241"/>
                <a:gd name="connsiteX79" fmla="*/ 394602 w 608226"/>
                <a:gd name="connsiteY79" fmla="*/ 162745 h 564241"/>
                <a:gd name="connsiteX80" fmla="*/ 362794 w 608226"/>
                <a:gd name="connsiteY80" fmla="*/ 194408 h 564241"/>
                <a:gd name="connsiteX81" fmla="*/ 31760 w 608226"/>
                <a:gd name="connsiteY81" fmla="*/ 194408 h 564241"/>
                <a:gd name="connsiteX82" fmla="*/ 0 w 608226"/>
                <a:gd name="connsiteY82" fmla="*/ 162745 h 564241"/>
                <a:gd name="connsiteX83" fmla="*/ 0 w 608226"/>
                <a:gd name="connsiteY83" fmla="*/ 145250 h 564241"/>
                <a:gd name="connsiteX84" fmla="*/ 31760 w 608226"/>
                <a:gd name="connsiteY84" fmla="*/ 113540 h 564241"/>
                <a:gd name="connsiteX85" fmla="*/ 82496 w 608226"/>
                <a:gd name="connsiteY85" fmla="*/ 0 h 564241"/>
                <a:gd name="connsiteX86" fmla="*/ 413509 w 608226"/>
                <a:gd name="connsiteY86" fmla="*/ 0 h 564241"/>
                <a:gd name="connsiteX87" fmla="*/ 445268 w 608226"/>
                <a:gd name="connsiteY87" fmla="*/ 31719 h 564241"/>
                <a:gd name="connsiteX88" fmla="*/ 445268 w 608226"/>
                <a:gd name="connsiteY88" fmla="*/ 49220 h 564241"/>
                <a:gd name="connsiteX89" fmla="*/ 413509 w 608226"/>
                <a:gd name="connsiteY89" fmla="*/ 80939 h 564241"/>
                <a:gd name="connsiteX90" fmla="*/ 82496 w 608226"/>
                <a:gd name="connsiteY90" fmla="*/ 80939 h 564241"/>
                <a:gd name="connsiteX91" fmla="*/ 50737 w 608226"/>
                <a:gd name="connsiteY91" fmla="*/ 49220 h 564241"/>
                <a:gd name="connsiteX92" fmla="*/ 50737 w 608226"/>
                <a:gd name="connsiteY92" fmla="*/ 31719 h 564241"/>
                <a:gd name="connsiteX93" fmla="*/ 82496 w 608226"/>
                <a:gd name="connsiteY93" fmla="*/ 0 h 564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608226" h="564241">
                  <a:moveTo>
                    <a:pt x="31765" y="449854"/>
                  </a:moveTo>
                  <a:lnTo>
                    <a:pt x="247309" y="449854"/>
                  </a:lnTo>
                  <a:cubicBezTo>
                    <a:pt x="248976" y="454705"/>
                    <a:pt x="250738" y="459508"/>
                    <a:pt x="252786" y="464263"/>
                  </a:cubicBezTo>
                  <a:cubicBezTo>
                    <a:pt x="262644" y="487470"/>
                    <a:pt x="276645" y="508252"/>
                    <a:pt x="294551" y="526133"/>
                  </a:cubicBezTo>
                  <a:cubicBezTo>
                    <a:pt x="296171" y="527749"/>
                    <a:pt x="297790" y="529271"/>
                    <a:pt x="299409" y="530793"/>
                  </a:cubicBezTo>
                  <a:lnTo>
                    <a:pt x="31765" y="530793"/>
                  </a:lnTo>
                  <a:cubicBezTo>
                    <a:pt x="14239" y="530793"/>
                    <a:pt x="0" y="516574"/>
                    <a:pt x="0" y="499074"/>
                  </a:cubicBezTo>
                  <a:lnTo>
                    <a:pt x="0" y="481573"/>
                  </a:lnTo>
                  <a:cubicBezTo>
                    <a:pt x="0" y="464073"/>
                    <a:pt x="14239" y="449854"/>
                    <a:pt x="31765" y="449854"/>
                  </a:cubicBezTo>
                  <a:close/>
                  <a:moveTo>
                    <a:pt x="82493" y="336385"/>
                  </a:moveTo>
                  <a:lnTo>
                    <a:pt x="244510" y="336385"/>
                  </a:lnTo>
                  <a:cubicBezTo>
                    <a:pt x="239797" y="353215"/>
                    <a:pt x="237464" y="370662"/>
                    <a:pt x="237464" y="388490"/>
                  </a:cubicBezTo>
                  <a:cubicBezTo>
                    <a:pt x="237464" y="398189"/>
                    <a:pt x="238130" y="407792"/>
                    <a:pt x="239558" y="417253"/>
                  </a:cubicBezTo>
                  <a:lnTo>
                    <a:pt x="82493" y="417253"/>
                  </a:lnTo>
                  <a:cubicBezTo>
                    <a:pt x="64972" y="417253"/>
                    <a:pt x="50737" y="403038"/>
                    <a:pt x="50737" y="385543"/>
                  </a:cubicBezTo>
                  <a:lnTo>
                    <a:pt x="50737" y="368048"/>
                  </a:lnTo>
                  <a:cubicBezTo>
                    <a:pt x="50737" y="350552"/>
                    <a:pt x="64972" y="336385"/>
                    <a:pt x="82493" y="336385"/>
                  </a:cubicBezTo>
                  <a:close/>
                  <a:moveTo>
                    <a:pt x="490359" y="289450"/>
                  </a:moveTo>
                  <a:cubicBezTo>
                    <a:pt x="486395" y="290336"/>
                    <a:pt x="482764" y="292738"/>
                    <a:pt x="480406" y="296423"/>
                  </a:cubicBezTo>
                  <a:lnTo>
                    <a:pt x="442689" y="355436"/>
                  </a:lnTo>
                  <a:lnTo>
                    <a:pt x="432402" y="371557"/>
                  </a:lnTo>
                  <a:lnTo>
                    <a:pt x="409924" y="336367"/>
                  </a:lnTo>
                  <a:lnTo>
                    <a:pt x="384779" y="296994"/>
                  </a:lnTo>
                  <a:lnTo>
                    <a:pt x="384398" y="296423"/>
                  </a:lnTo>
                  <a:cubicBezTo>
                    <a:pt x="379683" y="289052"/>
                    <a:pt x="369873" y="286912"/>
                    <a:pt x="362492" y="291573"/>
                  </a:cubicBezTo>
                  <a:cubicBezTo>
                    <a:pt x="357491" y="294759"/>
                    <a:pt x="354872" y="300275"/>
                    <a:pt x="355205" y="305791"/>
                  </a:cubicBezTo>
                  <a:cubicBezTo>
                    <a:pt x="355300" y="308454"/>
                    <a:pt x="356158" y="311069"/>
                    <a:pt x="357682" y="313447"/>
                  </a:cubicBezTo>
                  <a:lnTo>
                    <a:pt x="372254" y="336367"/>
                  </a:lnTo>
                  <a:lnTo>
                    <a:pt x="405162" y="387725"/>
                  </a:lnTo>
                  <a:lnTo>
                    <a:pt x="389208" y="387725"/>
                  </a:lnTo>
                  <a:cubicBezTo>
                    <a:pt x="380445" y="387725"/>
                    <a:pt x="373350" y="394810"/>
                    <a:pt x="373350" y="403560"/>
                  </a:cubicBezTo>
                  <a:cubicBezTo>
                    <a:pt x="373350" y="409409"/>
                    <a:pt x="376588" y="414544"/>
                    <a:pt x="381303" y="417255"/>
                  </a:cubicBezTo>
                  <a:cubicBezTo>
                    <a:pt x="383589" y="418634"/>
                    <a:pt x="386303" y="419395"/>
                    <a:pt x="389208" y="419395"/>
                  </a:cubicBezTo>
                  <a:lnTo>
                    <a:pt x="416591" y="419395"/>
                  </a:lnTo>
                  <a:lnTo>
                    <a:pt x="416591" y="430522"/>
                  </a:lnTo>
                  <a:lnTo>
                    <a:pt x="389208" y="430522"/>
                  </a:lnTo>
                  <a:cubicBezTo>
                    <a:pt x="380445" y="430522"/>
                    <a:pt x="373350" y="437608"/>
                    <a:pt x="373350" y="446357"/>
                  </a:cubicBezTo>
                  <a:cubicBezTo>
                    <a:pt x="373350" y="448307"/>
                    <a:pt x="373731" y="450209"/>
                    <a:pt x="374350" y="451921"/>
                  </a:cubicBezTo>
                  <a:cubicBezTo>
                    <a:pt x="376540" y="457580"/>
                    <a:pt x="381779" y="461717"/>
                    <a:pt x="388065" y="462145"/>
                  </a:cubicBezTo>
                  <a:cubicBezTo>
                    <a:pt x="388446" y="462192"/>
                    <a:pt x="388827" y="462192"/>
                    <a:pt x="389208" y="462192"/>
                  </a:cubicBezTo>
                  <a:lnTo>
                    <a:pt x="416591" y="462192"/>
                  </a:lnTo>
                  <a:lnTo>
                    <a:pt x="416591" y="484352"/>
                  </a:lnTo>
                  <a:cubicBezTo>
                    <a:pt x="416591" y="493102"/>
                    <a:pt x="423687" y="500187"/>
                    <a:pt x="432450" y="500187"/>
                  </a:cubicBezTo>
                  <a:cubicBezTo>
                    <a:pt x="441212" y="500187"/>
                    <a:pt x="448356" y="493102"/>
                    <a:pt x="448356" y="484352"/>
                  </a:cubicBezTo>
                  <a:lnTo>
                    <a:pt x="448356" y="462192"/>
                  </a:lnTo>
                  <a:lnTo>
                    <a:pt x="475692" y="462192"/>
                  </a:lnTo>
                  <a:cubicBezTo>
                    <a:pt x="484454" y="462192"/>
                    <a:pt x="491598" y="455107"/>
                    <a:pt x="491598" y="446357"/>
                  </a:cubicBezTo>
                  <a:cubicBezTo>
                    <a:pt x="491598" y="437608"/>
                    <a:pt x="484454" y="430522"/>
                    <a:pt x="475692" y="430522"/>
                  </a:cubicBezTo>
                  <a:lnTo>
                    <a:pt x="448356" y="430522"/>
                  </a:lnTo>
                  <a:lnTo>
                    <a:pt x="448356" y="419347"/>
                  </a:lnTo>
                  <a:lnTo>
                    <a:pt x="475692" y="419347"/>
                  </a:lnTo>
                  <a:cubicBezTo>
                    <a:pt x="484454" y="419347"/>
                    <a:pt x="491598" y="412262"/>
                    <a:pt x="491598" y="403512"/>
                  </a:cubicBezTo>
                  <a:cubicBezTo>
                    <a:pt x="491598" y="394762"/>
                    <a:pt x="484454" y="387629"/>
                    <a:pt x="475692" y="387629"/>
                  </a:cubicBezTo>
                  <a:lnTo>
                    <a:pt x="459785" y="387629"/>
                  </a:lnTo>
                  <a:lnTo>
                    <a:pt x="507123" y="313447"/>
                  </a:lnTo>
                  <a:cubicBezTo>
                    <a:pt x="511837" y="306124"/>
                    <a:pt x="509694" y="296280"/>
                    <a:pt x="502313" y="291573"/>
                  </a:cubicBezTo>
                  <a:cubicBezTo>
                    <a:pt x="498622" y="289195"/>
                    <a:pt x="494324" y="288565"/>
                    <a:pt x="490359" y="289450"/>
                  </a:cubicBezTo>
                  <a:close/>
                  <a:moveTo>
                    <a:pt x="31765" y="224963"/>
                  </a:moveTo>
                  <a:lnTo>
                    <a:pt x="326647" y="224963"/>
                  </a:lnTo>
                  <a:cubicBezTo>
                    <a:pt x="315122" y="232379"/>
                    <a:pt x="304407" y="240984"/>
                    <a:pt x="294549" y="250826"/>
                  </a:cubicBezTo>
                  <a:cubicBezTo>
                    <a:pt x="278500" y="266942"/>
                    <a:pt x="265499" y="285388"/>
                    <a:pt x="255879" y="305831"/>
                  </a:cubicBezTo>
                  <a:lnTo>
                    <a:pt x="31765" y="305831"/>
                  </a:lnTo>
                  <a:cubicBezTo>
                    <a:pt x="14239" y="305831"/>
                    <a:pt x="0" y="291664"/>
                    <a:pt x="0" y="274168"/>
                  </a:cubicBezTo>
                  <a:lnTo>
                    <a:pt x="0" y="256673"/>
                  </a:lnTo>
                  <a:cubicBezTo>
                    <a:pt x="0" y="239178"/>
                    <a:pt x="14239" y="224963"/>
                    <a:pt x="31765" y="224963"/>
                  </a:cubicBezTo>
                  <a:close/>
                  <a:moveTo>
                    <a:pt x="432402" y="212825"/>
                  </a:moveTo>
                  <a:cubicBezTo>
                    <a:pt x="529553" y="212825"/>
                    <a:pt x="608274" y="291478"/>
                    <a:pt x="608226" y="388581"/>
                  </a:cubicBezTo>
                  <a:cubicBezTo>
                    <a:pt x="608226" y="485589"/>
                    <a:pt x="529506" y="564241"/>
                    <a:pt x="432355" y="564241"/>
                  </a:cubicBezTo>
                  <a:cubicBezTo>
                    <a:pt x="393780" y="564241"/>
                    <a:pt x="358110" y="551782"/>
                    <a:pt x="329155" y="530811"/>
                  </a:cubicBezTo>
                  <a:cubicBezTo>
                    <a:pt x="301391" y="510649"/>
                    <a:pt x="279675" y="482545"/>
                    <a:pt x="267484" y="449924"/>
                  </a:cubicBezTo>
                  <a:cubicBezTo>
                    <a:pt x="263579" y="439510"/>
                    <a:pt x="260626" y="428620"/>
                    <a:pt x="258816" y="417303"/>
                  </a:cubicBezTo>
                  <a:cubicBezTo>
                    <a:pt x="257292" y="407935"/>
                    <a:pt x="256435" y="398376"/>
                    <a:pt x="256435" y="388533"/>
                  </a:cubicBezTo>
                  <a:cubicBezTo>
                    <a:pt x="256435" y="370415"/>
                    <a:pt x="259197" y="352916"/>
                    <a:pt x="264340" y="336415"/>
                  </a:cubicBezTo>
                  <a:cubicBezTo>
                    <a:pt x="267674" y="325763"/>
                    <a:pt x="271960" y="315539"/>
                    <a:pt x="277151" y="305838"/>
                  </a:cubicBezTo>
                  <a:cubicBezTo>
                    <a:pt x="296629" y="269413"/>
                    <a:pt x="328584" y="240691"/>
                    <a:pt x="367301" y="225284"/>
                  </a:cubicBezTo>
                  <a:cubicBezTo>
                    <a:pt x="387446" y="217295"/>
                    <a:pt x="409400" y="212825"/>
                    <a:pt x="432402" y="212825"/>
                  </a:cubicBezTo>
                  <a:close/>
                  <a:moveTo>
                    <a:pt x="31760" y="113540"/>
                  </a:moveTo>
                  <a:lnTo>
                    <a:pt x="362842" y="113540"/>
                  </a:lnTo>
                  <a:cubicBezTo>
                    <a:pt x="380365" y="113540"/>
                    <a:pt x="394602" y="127755"/>
                    <a:pt x="394602" y="145250"/>
                  </a:cubicBezTo>
                  <a:lnTo>
                    <a:pt x="394602" y="162745"/>
                  </a:lnTo>
                  <a:cubicBezTo>
                    <a:pt x="394602" y="180241"/>
                    <a:pt x="380365" y="194408"/>
                    <a:pt x="362794" y="194408"/>
                  </a:cubicBezTo>
                  <a:lnTo>
                    <a:pt x="31760" y="194408"/>
                  </a:lnTo>
                  <a:cubicBezTo>
                    <a:pt x="14237" y="194408"/>
                    <a:pt x="0" y="180241"/>
                    <a:pt x="0" y="162745"/>
                  </a:cubicBezTo>
                  <a:lnTo>
                    <a:pt x="0" y="145250"/>
                  </a:lnTo>
                  <a:cubicBezTo>
                    <a:pt x="0" y="127755"/>
                    <a:pt x="14237" y="113540"/>
                    <a:pt x="31760" y="113540"/>
                  </a:cubicBezTo>
                  <a:close/>
                  <a:moveTo>
                    <a:pt x="82496" y="0"/>
                  </a:moveTo>
                  <a:lnTo>
                    <a:pt x="413509" y="0"/>
                  </a:lnTo>
                  <a:cubicBezTo>
                    <a:pt x="431031" y="0"/>
                    <a:pt x="445268" y="14219"/>
                    <a:pt x="445268" y="31719"/>
                  </a:cubicBezTo>
                  <a:lnTo>
                    <a:pt x="445268" y="49220"/>
                  </a:lnTo>
                  <a:cubicBezTo>
                    <a:pt x="445268" y="66720"/>
                    <a:pt x="431031" y="80939"/>
                    <a:pt x="413509" y="80939"/>
                  </a:cubicBezTo>
                  <a:lnTo>
                    <a:pt x="82496" y="80939"/>
                  </a:lnTo>
                  <a:cubicBezTo>
                    <a:pt x="64974" y="80939"/>
                    <a:pt x="50737" y="66720"/>
                    <a:pt x="50737" y="49220"/>
                  </a:cubicBezTo>
                  <a:lnTo>
                    <a:pt x="50737" y="31719"/>
                  </a:lnTo>
                  <a:cubicBezTo>
                    <a:pt x="50737" y="14219"/>
                    <a:pt x="64974" y="0"/>
                    <a:pt x="82496" y="0"/>
                  </a:cubicBezTo>
                  <a:close/>
                </a:path>
              </a:pathLst>
            </a:custGeom>
            <a:solidFill>
              <a:srgbClr val="F6DDD6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4FB0085E-8B9D-4A17-B7B6-A48AEB6C2515}"/>
              </a:ext>
            </a:extLst>
          </p:cNvPr>
          <p:cNvGrpSpPr/>
          <p:nvPr/>
        </p:nvGrpSpPr>
        <p:grpSpPr>
          <a:xfrm>
            <a:off x="8597660" y="4458824"/>
            <a:ext cx="2866987" cy="1204303"/>
            <a:chOff x="1141471" y="2725559"/>
            <a:chExt cx="2866987" cy="1204303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20E8A39A-710B-42E7-864A-C9B2211C1D1A}"/>
                </a:ext>
              </a:extLst>
            </p:cNvPr>
            <p:cNvGrpSpPr/>
            <p:nvPr/>
          </p:nvGrpSpPr>
          <p:grpSpPr>
            <a:xfrm>
              <a:off x="1384525" y="2725559"/>
              <a:ext cx="2623933" cy="1204303"/>
              <a:chOff x="7224831" y="1635284"/>
              <a:chExt cx="2623933" cy="1204303"/>
            </a:xfrm>
          </p:grpSpPr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177CC523-D1BE-471E-ADA4-71B2FE908572}"/>
                  </a:ext>
                </a:extLst>
              </p:cNvPr>
              <p:cNvSpPr/>
              <p:nvPr/>
            </p:nvSpPr>
            <p:spPr>
              <a:xfrm>
                <a:off x="7516604" y="2049242"/>
                <a:ext cx="2332160" cy="7903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标题数字等都可以通过点击和重新输入进行更改。建议正文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14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号字，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1.3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倍字间距</a:t>
                </a:r>
                <a:endParaRPr kumimoji="1"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6" name="文本框 30">
                <a:extLst>
                  <a:ext uri="{FF2B5EF4-FFF2-40B4-BE49-F238E27FC236}">
                    <a16:creationId xmlns:a16="http://schemas.microsoft.com/office/drawing/2014/main" id="{9C2ADFF2-73B1-4A2E-AA9E-1E83F12E128B}"/>
                  </a:ext>
                </a:extLst>
              </p:cNvPr>
              <p:cNvSpPr txBox="1"/>
              <p:nvPr/>
            </p:nvSpPr>
            <p:spPr>
              <a:xfrm>
                <a:off x="7224831" y="1635284"/>
                <a:ext cx="20489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800" b="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仿宋简体" panose="03000509000000000000" pitchFamily="65" charset="-122"/>
                    <a:ea typeface="方正仿宋简体" panose="03000509000000000000" pitchFamily="65" charset="-122"/>
                  </a:rPr>
                  <a:t>添加标题文本</a:t>
                </a:r>
              </a:p>
            </p:txBody>
          </p:sp>
        </p:grpSp>
        <p:sp>
          <p:nvSpPr>
            <p:cNvPr id="54" name="worker_50874">
              <a:extLst>
                <a:ext uri="{FF2B5EF4-FFF2-40B4-BE49-F238E27FC236}">
                  <a16:creationId xmlns:a16="http://schemas.microsoft.com/office/drawing/2014/main" id="{E62515AC-C85F-4416-8379-7E2120B6D7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41471" y="3043688"/>
              <a:ext cx="394294" cy="345143"/>
            </a:xfrm>
            <a:custGeom>
              <a:avLst/>
              <a:gdLst>
                <a:gd name="T0" fmla="*/ 215 w 406"/>
                <a:gd name="T1" fmla="*/ 162 h 356"/>
                <a:gd name="T2" fmla="*/ 157 w 406"/>
                <a:gd name="T3" fmla="*/ 102 h 356"/>
                <a:gd name="T4" fmla="*/ 19 w 406"/>
                <a:gd name="T5" fmla="*/ 242 h 356"/>
                <a:gd name="T6" fmla="*/ 0 w 406"/>
                <a:gd name="T7" fmla="*/ 224 h 356"/>
                <a:gd name="T8" fmla="*/ 157 w 406"/>
                <a:gd name="T9" fmla="*/ 64 h 356"/>
                <a:gd name="T10" fmla="*/ 216 w 406"/>
                <a:gd name="T11" fmla="*/ 124 h 356"/>
                <a:gd name="T12" fmla="*/ 315 w 406"/>
                <a:gd name="T13" fmla="*/ 28 h 356"/>
                <a:gd name="T14" fmla="*/ 287 w 406"/>
                <a:gd name="T15" fmla="*/ 0 h 356"/>
                <a:gd name="T16" fmla="*/ 362 w 406"/>
                <a:gd name="T17" fmla="*/ 0 h 356"/>
                <a:gd name="T18" fmla="*/ 362 w 406"/>
                <a:gd name="T19" fmla="*/ 74 h 356"/>
                <a:gd name="T20" fmla="*/ 334 w 406"/>
                <a:gd name="T21" fmla="*/ 47 h 356"/>
                <a:gd name="T22" fmla="*/ 215 w 406"/>
                <a:gd name="T23" fmla="*/ 162 h 356"/>
                <a:gd name="T24" fmla="*/ 66 w 406"/>
                <a:gd name="T25" fmla="*/ 356 h 356"/>
                <a:gd name="T26" fmla="*/ 156 w 406"/>
                <a:gd name="T27" fmla="*/ 356 h 356"/>
                <a:gd name="T28" fmla="*/ 156 w 406"/>
                <a:gd name="T29" fmla="*/ 230 h 356"/>
                <a:gd name="T30" fmla="*/ 66 w 406"/>
                <a:gd name="T31" fmla="*/ 230 h 356"/>
                <a:gd name="T32" fmla="*/ 66 w 406"/>
                <a:gd name="T33" fmla="*/ 356 h 356"/>
                <a:gd name="T34" fmla="*/ 191 w 406"/>
                <a:gd name="T35" fmla="*/ 356 h 356"/>
                <a:gd name="T36" fmla="*/ 281 w 406"/>
                <a:gd name="T37" fmla="*/ 356 h 356"/>
                <a:gd name="T38" fmla="*/ 281 w 406"/>
                <a:gd name="T39" fmla="*/ 190 h 356"/>
                <a:gd name="T40" fmla="*/ 191 w 406"/>
                <a:gd name="T41" fmla="*/ 190 h 356"/>
                <a:gd name="T42" fmla="*/ 191 w 406"/>
                <a:gd name="T43" fmla="*/ 356 h 356"/>
                <a:gd name="T44" fmla="*/ 316 w 406"/>
                <a:gd name="T45" fmla="*/ 106 h 356"/>
                <a:gd name="T46" fmla="*/ 316 w 406"/>
                <a:gd name="T47" fmla="*/ 356 h 356"/>
                <a:gd name="T48" fmla="*/ 406 w 406"/>
                <a:gd name="T49" fmla="*/ 356 h 356"/>
                <a:gd name="T50" fmla="*/ 406 w 406"/>
                <a:gd name="T51" fmla="*/ 106 h 356"/>
                <a:gd name="T52" fmla="*/ 316 w 406"/>
                <a:gd name="T53" fmla="*/ 10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6" h="356">
                  <a:moveTo>
                    <a:pt x="215" y="162"/>
                  </a:moveTo>
                  <a:lnTo>
                    <a:pt x="157" y="102"/>
                  </a:lnTo>
                  <a:lnTo>
                    <a:pt x="19" y="242"/>
                  </a:lnTo>
                  <a:lnTo>
                    <a:pt x="0" y="224"/>
                  </a:lnTo>
                  <a:lnTo>
                    <a:pt x="157" y="64"/>
                  </a:lnTo>
                  <a:lnTo>
                    <a:pt x="216" y="124"/>
                  </a:lnTo>
                  <a:lnTo>
                    <a:pt x="315" y="28"/>
                  </a:lnTo>
                  <a:lnTo>
                    <a:pt x="287" y="0"/>
                  </a:lnTo>
                  <a:lnTo>
                    <a:pt x="362" y="0"/>
                  </a:lnTo>
                  <a:lnTo>
                    <a:pt x="362" y="74"/>
                  </a:lnTo>
                  <a:lnTo>
                    <a:pt x="334" y="47"/>
                  </a:lnTo>
                  <a:lnTo>
                    <a:pt x="215" y="162"/>
                  </a:lnTo>
                  <a:close/>
                  <a:moveTo>
                    <a:pt x="66" y="356"/>
                  </a:moveTo>
                  <a:lnTo>
                    <a:pt x="156" y="356"/>
                  </a:lnTo>
                  <a:lnTo>
                    <a:pt x="156" y="230"/>
                  </a:lnTo>
                  <a:lnTo>
                    <a:pt x="66" y="230"/>
                  </a:lnTo>
                  <a:lnTo>
                    <a:pt x="66" y="356"/>
                  </a:lnTo>
                  <a:close/>
                  <a:moveTo>
                    <a:pt x="191" y="356"/>
                  </a:moveTo>
                  <a:lnTo>
                    <a:pt x="281" y="356"/>
                  </a:lnTo>
                  <a:lnTo>
                    <a:pt x="281" y="190"/>
                  </a:lnTo>
                  <a:lnTo>
                    <a:pt x="191" y="190"/>
                  </a:lnTo>
                  <a:lnTo>
                    <a:pt x="191" y="356"/>
                  </a:lnTo>
                  <a:close/>
                  <a:moveTo>
                    <a:pt x="316" y="106"/>
                  </a:moveTo>
                  <a:lnTo>
                    <a:pt x="316" y="356"/>
                  </a:lnTo>
                  <a:lnTo>
                    <a:pt x="406" y="356"/>
                  </a:lnTo>
                  <a:lnTo>
                    <a:pt x="406" y="106"/>
                  </a:lnTo>
                  <a:lnTo>
                    <a:pt x="316" y="106"/>
                  </a:lnTo>
                  <a:close/>
                </a:path>
              </a:pathLst>
            </a:custGeom>
            <a:solidFill>
              <a:srgbClr val="A9B99D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019AD66F-3A25-409A-9E2C-586850A7E4DA}"/>
              </a:ext>
            </a:extLst>
          </p:cNvPr>
          <p:cNvSpPr txBox="1"/>
          <p:nvPr/>
        </p:nvSpPr>
        <p:spPr>
          <a:xfrm>
            <a:off x="810376" y="2482525"/>
            <a:ext cx="2031325" cy="8309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点击此处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方正仿宋简体" panose="03000509000000000000" pitchFamily="65" charset="-122"/>
              <a:ea typeface="方正仿宋简体" panose="03000509000000000000" pitchFamily="65" charset="-122"/>
            </a:endParaRPr>
          </a:p>
          <a:p>
            <a:r>
              <a:rPr lang="zh-CN" altLang="en-US" sz="2400" dirty="0">
                <a:solidFill>
                  <a:srgbClr val="A9B99D"/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添加文本信息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52B5FF15-9574-41A7-B56A-C98CCFA2B32F}"/>
              </a:ext>
            </a:extLst>
          </p:cNvPr>
          <p:cNvSpPr/>
          <p:nvPr/>
        </p:nvSpPr>
        <p:spPr>
          <a:xfrm>
            <a:off x="784375" y="3678675"/>
            <a:ext cx="3041725" cy="146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A4D11075-3E5A-45D9-88C3-8C70D6048FD1}"/>
              </a:ext>
            </a:extLst>
          </p:cNvPr>
          <p:cNvSpPr/>
          <p:nvPr/>
        </p:nvSpPr>
        <p:spPr>
          <a:xfrm>
            <a:off x="896994" y="3473239"/>
            <a:ext cx="655982" cy="45719"/>
          </a:xfrm>
          <a:prstGeom prst="rect">
            <a:avLst/>
          </a:prstGeom>
          <a:solidFill>
            <a:srgbClr val="A9B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5243BFF-D2F4-4CD0-BE67-619D57FEFBE7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78E34709-DBA9-4447-B7B4-E5F33891BC0F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ED7D52C6-F09A-4A63-8A7E-9F769F7BFE05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8813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029BB6-693D-4A15-A011-5B789E733EA4}"/>
              </a:ext>
            </a:extLst>
          </p:cNvPr>
          <p:cNvSpPr txBox="1"/>
          <p:nvPr/>
        </p:nvSpPr>
        <p:spPr>
          <a:xfrm>
            <a:off x="5584768" y="2684978"/>
            <a:ext cx="3280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BCD6D3"/>
                </a:solidFill>
                <a:latin typeface="汉仪中黑简" panose="02010609000101010101" pitchFamily="49" charset="-122"/>
                <a:ea typeface="汉仪中黑简" panose="02010609000101010101" pitchFamily="49" charset="-122"/>
              </a:defRPr>
            </a:lvl1pPr>
          </a:lstStyle>
          <a:p>
            <a:r>
              <a:rPr lang="zh-CN" altLang="en-US" sz="5400" dirty="0">
                <a:solidFill>
                  <a:srgbClr val="6F8562"/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教学设计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19241D1-2471-4E4F-9F11-19EDD263607E}"/>
              </a:ext>
            </a:extLst>
          </p:cNvPr>
          <p:cNvSpPr/>
          <p:nvPr/>
        </p:nvSpPr>
        <p:spPr>
          <a:xfrm>
            <a:off x="5681587" y="3608308"/>
            <a:ext cx="443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1AD0597-998A-43F5-98D3-D27F4011AC8F}"/>
              </a:ext>
            </a:extLst>
          </p:cNvPr>
          <p:cNvSpPr/>
          <p:nvPr/>
        </p:nvSpPr>
        <p:spPr>
          <a:xfrm>
            <a:off x="5681587" y="4078276"/>
            <a:ext cx="5172879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1885FD-791A-4F34-897F-C7671F16F766}"/>
              </a:ext>
            </a:extLst>
          </p:cNvPr>
          <p:cNvSpPr txBox="1"/>
          <p:nvPr/>
        </p:nvSpPr>
        <p:spPr>
          <a:xfrm>
            <a:off x="4755503" y="1674674"/>
            <a:ext cx="677108" cy="1754326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algn="dist">
              <a:defRPr sz="6000">
                <a:solidFill>
                  <a:srgbClr val="000000"/>
                </a:solidFill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</a:rPr>
              <a:t>章节二</a:t>
            </a:r>
          </a:p>
        </p:txBody>
      </p:sp>
    </p:spTree>
    <p:extLst>
      <p:ext uri="{BB962C8B-B14F-4D97-AF65-F5344CB8AC3E}">
        <p14:creationId xmlns:p14="http://schemas.microsoft.com/office/powerpoint/2010/main" val="2881555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ṩľîḋe">
            <a:extLst>
              <a:ext uri="{FF2B5EF4-FFF2-40B4-BE49-F238E27FC236}">
                <a16:creationId xmlns:a16="http://schemas.microsoft.com/office/drawing/2014/main" id="{710F314F-47EB-48E9-9FAB-04AAE38FAC4B}"/>
              </a:ext>
            </a:extLst>
          </p:cNvPr>
          <p:cNvSpPr/>
          <p:nvPr/>
        </p:nvSpPr>
        <p:spPr>
          <a:xfrm flipH="1">
            <a:off x="3339989" y="4096002"/>
            <a:ext cx="5512022" cy="2445784"/>
          </a:xfrm>
          <a:custGeom>
            <a:avLst/>
            <a:gdLst>
              <a:gd name="connsiteX0" fmla="*/ 3025157 w 6067310"/>
              <a:gd name="connsiteY0" fmla="*/ 1055951 h 2705986"/>
              <a:gd name="connsiteX1" fmla="*/ 3064024 w 6067310"/>
              <a:gd name="connsiteY1" fmla="*/ 1059484 h 2705986"/>
              <a:gd name="connsiteX2" fmla="*/ 3063946 w 6067310"/>
              <a:gd name="connsiteY2" fmla="*/ 1056391 h 2705986"/>
              <a:gd name="connsiteX3" fmla="*/ 3120244 w 6067310"/>
              <a:gd name="connsiteY3" fmla="*/ 1153633 h 2705986"/>
              <a:gd name="connsiteX4" fmla="*/ 3067081 w 6067310"/>
              <a:gd name="connsiteY4" fmla="*/ 1254642 h 2705986"/>
              <a:gd name="connsiteX5" fmla="*/ 3157458 w 6067310"/>
              <a:gd name="connsiteY5" fmla="*/ 2232837 h 2705986"/>
              <a:gd name="connsiteX6" fmla="*/ 3032614 w 6067310"/>
              <a:gd name="connsiteY6" fmla="*/ 2325464 h 2705986"/>
              <a:gd name="connsiteX7" fmla="*/ 2909852 w 6067310"/>
              <a:gd name="connsiteY7" fmla="*/ 2234382 h 2705986"/>
              <a:gd name="connsiteX8" fmla="*/ 3000229 w 6067310"/>
              <a:gd name="connsiteY8" fmla="*/ 1256187 h 2705986"/>
              <a:gd name="connsiteX9" fmla="*/ 2947066 w 6067310"/>
              <a:gd name="connsiteY9" fmla="*/ 1155178 h 2705986"/>
              <a:gd name="connsiteX10" fmla="*/ 3003366 w 6067310"/>
              <a:gd name="connsiteY10" fmla="*/ 1057932 h 2705986"/>
              <a:gd name="connsiteX11" fmla="*/ 3029867 w 6067310"/>
              <a:gd name="connsiteY11" fmla="*/ 0 h 2705986"/>
              <a:gd name="connsiteX12" fmla="*/ 3029807 w 6067310"/>
              <a:gd name="connsiteY12" fmla="*/ 2381 h 2705986"/>
              <a:gd name="connsiteX13" fmla="*/ 2964451 w 6067310"/>
              <a:gd name="connsiteY13" fmla="*/ 9531 h 2705986"/>
              <a:gd name="connsiteX14" fmla="*/ 2862005 w 6067310"/>
              <a:gd name="connsiteY14" fmla="*/ 894680 h 2705986"/>
              <a:gd name="connsiteX15" fmla="*/ 2808843 w 6067310"/>
              <a:gd name="connsiteY15" fmla="*/ 894680 h 2705986"/>
              <a:gd name="connsiteX16" fmla="*/ 2372908 w 6067310"/>
              <a:gd name="connsiteY16" fmla="*/ 1059484 h 2705986"/>
              <a:gd name="connsiteX17" fmla="*/ 1570150 w 6067310"/>
              <a:gd name="connsiteY17" fmla="*/ 1442257 h 2705986"/>
              <a:gd name="connsiteX18" fmla="*/ 634485 w 6067310"/>
              <a:gd name="connsiteY18" fmla="*/ 1197708 h 2705986"/>
              <a:gd name="connsiteX19" fmla="*/ 623852 w 6067310"/>
              <a:gd name="connsiteY19" fmla="*/ 1229605 h 2705986"/>
              <a:gd name="connsiteX20" fmla="*/ 437782 w 6067310"/>
              <a:gd name="connsiteY20" fmla="*/ 942526 h 2705986"/>
              <a:gd name="connsiteX21" fmla="*/ 437782 w 6067310"/>
              <a:gd name="connsiteY21" fmla="*/ 1176443 h 2705986"/>
              <a:gd name="connsiteX22" fmla="*/ 267661 w 6067310"/>
              <a:gd name="connsiteY22" fmla="*/ 1144545 h 2705986"/>
              <a:gd name="connsiteX23" fmla="*/ 272978 w 6067310"/>
              <a:gd name="connsiteY23" fmla="*/ 1086066 h 2705986"/>
              <a:gd name="connsiteX24" fmla="*/ 246396 w 6067310"/>
              <a:gd name="connsiteY24" fmla="*/ 1080750 h 2705986"/>
              <a:gd name="connsiteX25" fmla="*/ 235764 w 6067310"/>
              <a:gd name="connsiteY25" fmla="*/ 1128596 h 2705986"/>
              <a:gd name="connsiteX26" fmla="*/ 44378 w 6067310"/>
              <a:gd name="connsiteY26" fmla="*/ 1022271 h 2705986"/>
              <a:gd name="connsiteX27" fmla="*/ 76275 w 6067310"/>
              <a:gd name="connsiteY27" fmla="*/ 1160494 h 2705986"/>
              <a:gd name="connsiteX28" fmla="*/ 549424 w 6067310"/>
              <a:gd name="connsiteY28" fmla="*/ 1420991 h 2705986"/>
              <a:gd name="connsiteX29" fmla="*/ 544108 w 6067310"/>
              <a:gd name="connsiteY29" fmla="*/ 1442257 h 2705986"/>
              <a:gd name="connsiteX30" fmla="*/ 1203326 w 6067310"/>
              <a:gd name="connsiteY30" fmla="*/ 1692122 h 2705986"/>
              <a:gd name="connsiteX31" fmla="*/ 1804066 w 6067310"/>
              <a:gd name="connsiteY31" fmla="*/ 1835661 h 2705986"/>
              <a:gd name="connsiteX32" fmla="*/ 2356959 w 6067310"/>
              <a:gd name="connsiteY32" fmla="*/ 1670857 h 2705986"/>
              <a:gd name="connsiteX33" fmla="*/ 2457968 w 6067310"/>
              <a:gd name="connsiteY33" fmla="*/ 2011098 h 2705986"/>
              <a:gd name="connsiteX34" fmla="*/ 2468601 w 6067310"/>
              <a:gd name="connsiteY34" fmla="*/ 2622471 h 2705986"/>
              <a:gd name="connsiteX35" fmla="*/ 2532396 w 6067310"/>
              <a:gd name="connsiteY35" fmla="*/ 2702215 h 2705986"/>
              <a:gd name="connsiteX36" fmla="*/ 3079973 w 6067310"/>
              <a:gd name="connsiteY36" fmla="*/ 2702215 h 2705986"/>
              <a:gd name="connsiteX37" fmla="*/ 3079949 w 6067310"/>
              <a:gd name="connsiteY37" fmla="*/ 2700670 h 2705986"/>
              <a:gd name="connsiteX38" fmla="*/ 3534914 w 6067310"/>
              <a:gd name="connsiteY38" fmla="*/ 2700670 h 2705986"/>
              <a:gd name="connsiteX39" fmla="*/ 3598709 w 6067310"/>
              <a:gd name="connsiteY39" fmla="*/ 2620926 h 2705986"/>
              <a:gd name="connsiteX40" fmla="*/ 3609342 w 6067310"/>
              <a:gd name="connsiteY40" fmla="*/ 2009553 h 2705986"/>
              <a:gd name="connsiteX41" fmla="*/ 3710351 w 6067310"/>
              <a:gd name="connsiteY41" fmla="*/ 1669312 h 2705986"/>
              <a:gd name="connsiteX42" fmla="*/ 4263244 w 6067310"/>
              <a:gd name="connsiteY42" fmla="*/ 1834116 h 2705986"/>
              <a:gd name="connsiteX43" fmla="*/ 4863984 w 6067310"/>
              <a:gd name="connsiteY43" fmla="*/ 1690577 h 2705986"/>
              <a:gd name="connsiteX44" fmla="*/ 5523202 w 6067310"/>
              <a:gd name="connsiteY44" fmla="*/ 1440712 h 2705986"/>
              <a:gd name="connsiteX45" fmla="*/ 5517886 w 6067310"/>
              <a:gd name="connsiteY45" fmla="*/ 1419446 h 2705986"/>
              <a:gd name="connsiteX46" fmla="*/ 5991035 w 6067310"/>
              <a:gd name="connsiteY46" fmla="*/ 1158949 h 2705986"/>
              <a:gd name="connsiteX47" fmla="*/ 6022932 w 6067310"/>
              <a:gd name="connsiteY47" fmla="*/ 1020726 h 2705986"/>
              <a:gd name="connsiteX48" fmla="*/ 5831546 w 6067310"/>
              <a:gd name="connsiteY48" fmla="*/ 1127051 h 2705986"/>
              <a:gd name="connsiteX49" fmla="*/ 5820914 w 6067310"/>
              <a:gd name="connsiteY49" fmla="*/ 1079205 h 2705986"/>
              <a:gd name="connsiteX50" fmla="*/ 5794332 w 6067310"/>
              <a:gd name="connsiteY50" fmla="*/ 1084521 h 2705986"/>
              <a:gd name="connsiteX51" fmla="*/ 5799649 w 6067310"/>
              <a:gd name="connsiteY51" fmla="*/ 1143000 h 2705986"/>
              <a:gd name="connsiteX52" fmla="*/ 5629528 w 6067310"/>
              <a:gd name="connsiteY52" fmla="*/ 1174898 h 2705986"/>
              <a:gd name="connsiteX53" fmla="*/ 5629528 w 6067310"/>
              <a:gd name="connsiteY53" fmla="*/ 940981 h 2705986"/>
              <a:gd name="connsiteX54" fmla="*/ 5443458 w 6067310"/>
              <a:gd name="connsiteY54" fmla="*/ 1228060 h 2705986"/>
              <a:gd name="connsiteX55" fmla="*/ 5432825 w 6067310"/>
              <a:gd name="connsiteY55" fmla="*/ 1196163 h 2705986"/>
              <a:gd name="connsiteX56" fmla="*/ 4497160 w 6067310"/>
              <a:gd name="connsiteY56" fmla="*/ 1440712 h 2705986"/>
              <a:gd name="connsiteX57" fmla="*/ 3694402 w 6067310"/>
              <a:gd name="connsiteY57" fmla="*/ 1057939 h 2705986"/>
              <a:gd name="connsiteX58" fmla="*/ 3258467 w 6067310"/>
              <a:gd name="connsiteY58" fmla="*/ 893135 h 2705986"/>
              <a:gd name="connsiteX59" fmla="*/ 3205305 w 6067310"/>
              <a:gd name="connsiteY59" fmla="*/ 893135 h 2705986"/>
              <a:gd name="connsiteX60" fmla="*/ 3029867 w 6067310"/>
              <a:gd name="connsiteY60" fmla="*/ 0 h 270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067310" h="2705986">
                <a:moveTo>
                  <a:pt x="3025157" y="1055951"/>
                </a:moveTo>
                <a:lnTo>
                  <a:pt x="3064024" y="1059484"/>
                </a:lnTo>
                <a:lnTo>
                  <a:pt x="3063946" y="1056391"/>
                </a:lnTo>
                <a:lnTo>
                  <a:pt x="3120244" y="1153633"/>
                </a:lnTo>
                <a:lnTo>
                  <a:pt x="3067081" y="1254642"/>
                </a:lnTo>
                <a:lnTo>
                  <a:pt x="3157458" y="2232837"/>
                </a:lnTo>
                <a:lnTo>
                  <a:pt x="3032614" y="2325464"/>
                </a:lnTo>
                <a:lnTo>
                  <a:pt x="2909852" y="2234382"/>
                </a:lnTo>
                <a:lnTo>
                  <a:pt x="3000229" y="1256187"/>
                </a:lnTo>
                <a:lnTo>
                  <a:pt x="2947066" y="1155178"/>
                </a:lnTo>
                <a:lnTo>
                  <a:pt x="3003366" y="1057932"/>
                </a:lnTo>
                <a:close/>
                <a:moveTo>
                  <a:pt x="3029867" y="0"/>
                </a:moveTo>
                <a:lnTo>
                  <a:pt x="3029807" y="2381"/>
                </a:lnTo>
                <a:lnTo>
                  <a:pt x="2964451" y="9531"/>
                </a:lnTo>
                <a:cubicBezTo>
                  <a:pt x="2632430" y="73877"/>
                  <a:pt x="2782261" y="495959"/>
                  <a:pt x="2862005" y="894680"/>
                </a:cubicBezTo>
                <a:lnTo>
                  <a:pt x="2808843" y="894680"/>
                </a:lnTo>
                <a:cubicBezTo>
                  <a:pt x="2727326" y="1013411"/>
                  <a:pt x="2550117" y="1068345"/>
                  <a:pt x="2372908" y="1059484"/>
                </a:cubicBezTo>
                <a:cubicBezTo>
                  <a:pt x="2105322" y="1187075"/>
                  <a:pt x="1837736" y="1341247"/>
                  <a:pt x="1570150" y="1442257"/>
                </a:cubicBezTo>
                <a:cubicBezTo>
                  <a:pt x="1252946" y="1387323"/>
                  <a:pt x="887894" y="1289856"/>
                  <a:pt x="634485" y="1197708"/>
                </a:cubicBezTo>
                <a:lnTo>
                  <a:pt x="623852" y="1229605"/>
                </a:lnTo>
                <a:lnTo>
                  <a:pt x="437782" y="942526"/>
                </a:lnTo>
                <a:cubicBezTo>
                  <a:pt x="299559" y="956702"/>
                  <a:pt x="437782" y="1098471"/>
                  <a:pt x="437782" y="1176443"/>
                </a:cubicBezTo>
                <a:lnTo>
                  <a:pt x="267661" y="1144545"/>
                </a:lnTo>
                <a:lnTo>
                  <a:pt x="272978" y="1086066"/>
                </a:lnTo>
                <a:lnTo>
                  <a:pt x="246396" y="1080750"/>
                </a:lnTo>
                <a:lnTo>
                  <a:pt x="235764" y="1128596"/>
                </a:lnTo>
                <a:cubicBezTo>
                  <a:pt x="171969" y="1093154"/>
                  <a:pt x="108173" y="988602"/>
                  <a:pt x="44378" y="1022271"/>
                </a:cubicBezTo>
                <a:cubicBezTo>
                  <a:pt x="-67265" y="1031131"/>
                  <a:pt x="65643" y="1114420"/>
                  <a:pt x="76275" y="1160494"/>
                </a:cubicBezTo>
                <a:cubicBezTo>
                  <a:pt x="196777" y="1358968"/>
                  <a:pt x="397024" y="1382006"/>
                  <a:pt x="549424" y="1420991"/>
                </a:cubicBezTo>
                <a:lnTo>
                  <a:pt x="544108" y="1442257"/>
                </a:lnTo>
                <a:lnTo>
                  <a:pt x="1203326" y="1692122"/>
                </a:lnTo>
                <a:cubicBezTo>
                  <a:pt x="1398256" y="1793130"/>
                  <a:pt x="1699512" y="1878192"/>
                  <a:pt x="1804066" y="1835661"/>
                </a:cubicBezTo>
                <a:cubicBezTo>
                  <a:pt x="2014945" y="1732880"/>
                  <a:pt x="2172661" y="1725792"/>
                  <a:pt x="2356959" y="1670857"/>
                </a:cubicBezTo>
                <a:cubicBezTo>
                  <a:pt x="2417211" y="1757689"/>
                  <a:pt x="2450879" y="1881735"/>
                  <a:pt x="2457968" y="2011098"/>
                </a:cubicBezTo>
                <a:lnTo>
                  <a:pt x="2468601" y="2622471"/>
                </a:lnTo>
                <a:cubicBezTo>
                  <a:pt x="2489866" y="2649052"/>
                  <a:pt x="2479233" y="2723481"/>
                  <a:pt x="2532396" y="2702215"/>
                </a:cubicBezTo>
                <a:lnTo>
                  <a:pt x="3079973" y="2702215"/>
                </a:lnTo>
                <a:lnTo>
                  <a:pt x="3079949" y="2700670"/>
                </a:lnTo>
                <a:lnTo>
                  <a:pt x="3534914" y="2700670"/>
                </a:lnTo>
                <a:cubicBezTo>
                  <a:pt x="3588077" y="2721936"/>
                  <a:pt x="3577444" y="2647507"/>
                  <a:pt x="3598709" y="2620926"/>
                </a:cubicBezTo>
                <a:lnTo>
                  <a:pt x="3609342" y="2009553"/>
                </a:lnTo>
                <a:cubicBezTo>
                  <a:pt x="3616431" y="1880190"/>
                  <a:pt x="3650099" y="1756144"/>
                  <a:pt x="3710351" y="1669312"/>
                </a:cubicBezTo>
                <a:cubicBezTo>
                  <a:pt x="3894649" y="1724247"/>
                  <a:pt x="4052365" y="1731335"/>
                  <a:pt x="4263244" y="1834116"/>
                </a:cubicBezTo>
                <a:cubicBezTo>
                  <a:pt x="4367798" y="1876647"/>
                  <a:pt x="4669054" y="1791585"/>
                  <a:pt x="4863984" y="1690577"/>
                </a:cubicBezTo>
                <a:lnTo>
                  <a:pt x="5523202" y="1440712"/>
                </a:lnTo>
                <a:lnTo>
                  <a:pt x="5517886" y="1419446"/>
                </a:lnTo>
                <a:cubicBezTo>
                  <a:pt x="5670286" y="1380461"/>
                  <a:pt x="5870533" y="1357423"/>
                  <a:pt x="5991035" y="1158949"/>
                </a:cubicBezTo>
                <a:cubicBezTo>
                  <a:pt x="6001667" y="1112875"/>
                  <a:pt x="6134575" y="1029586"/>
                  <a:pt x="6022932" y="1020726"/>
                </a:cubicBezTo>
                <a:cubicBezTo>
                  <a:pt x="5959137" y="987057"/>
                  <a:pt x="5895341" y="1091609"/>
                  <a:pt x="5831546" y="1127051"/>
                </a:cubicBezTo>
                <a:lnTo>
                  <a:pt x="5820914" y="1079205"/>
                </a:lnTo>
                <a:lnTo>
                  <a:pt x="5794332" y="1084521"/>
                </a:lnTo>
                <a:lnTo>
                  <a:pt x="5799649" y="1143000"/>
                </a:lnTo>
                <a:lnTo>
                  <a:pt x="5629528" y="1174898"/>
                </a:lnTo>
                <a:cubicBezTo>
                  <a:pt x="5629528" y="1096926"/>
                  <a:pt x="5767751" y="955157"/>
                  <a:pt x="5629528" y="940981"/>
                </a:cubicBezTo>
                <a:lnTo>
                  <a:pt x="5443458" y="1228060"/>
                </a:lnTo>
                <a:lnTo>
                  <a:pt x="5432825" y="1196163"/>
                </a:lnTo>
                <a:cubicBezTo>
                  <a:pt x="5179416" y="1288311"/>
                  <a:pt x="4814364" y="1385778"/>
                  <a:pt x="4497160" y="1440712"/>
                </a:cubicBezTo>
                <a:cubicBezTo>
                  <a:pt x="4229574" y="1339702"/>
                  <a:pt x="3961988" y="1185530"/>
                  <a:pt x="3694402" y="1057939"/>
                </a:cubicBezTo>
                <a:cubicBezTo>
                  <a:pt x="3517193" y="1066800"/>
                  <a:pt x="3339984" y="1011866"/>
                  <a:pt x="3258467" y="893135"/>
                </a:cubicBezTo>
                <a:lnTo>
                  <a:pt x="3205305" y="893135"/>
                </a:lnTo>
                <a:cubicBezTo>
                  <a:pt x="3290366" y="467832"/>
                  <a:pt x="3455169" y="15950"/>
                  <a:pt x="3029867" y="0"/>
                </a:cubicBezTo>
                <a:close/>
              </a:path>
            </a:pathLst>
          </a:custGeom>
          <a:solidFill>
            <a:srgbClr val="C5C5C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îṩļíḓè">
            <a:extLst>
              <a:ext uri="{FF2B5EF4-FFF2-40B4-BE49-F238E27FC236}">
                <a16:creationId xmlns:a16="http://schemas.microsoft.com/office/drawing/2014/main" id="{33547192-E37E-402B-A6B8-F6B11A090B4D}"/>
              </a:ext>
            </a:extLst>
          </p:cNvPr>
          <p:cNvSpPr/>
          <p:nvPr/>
        </p:nvSpPr>
        <p:spPr>
          <a:xfrm>
            <a:off x="4301147" y="1957786"/>
            <a:ext cx="1071488" cy="1071488"/>
          </a:xfrm>
          <a:prstGeom prst="ellipse">
            <a:avLst/>
          </a:prstGeom>
          <a:solidFill>
            <a:srgbClr val="FFE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2400" b="1" dirty="0">
                <a:latin typeface="Century Gothic" panose="020B0502020202020204" pitchFamily="34" charset="0"/>
              </a:rPr>
              <a:t>02</a:t>
            </a:r>
            <a:endParaRPr lang="zh-CN" altLang="en-US" sz="2400" b="1" dirty="0">
              <a:latin typeface="Century Gothic" panose="020B0502020202020204" pitchFamily="34" charset="0"/>
            </a:endParaRPr>
          </a:p>
        </p:txBody>
      </p:sp>
      <p:sp>
        <p:nvSpPr>
          <p:cNvPr id="5" name="ïṩļîḑè">
            <a:extLst>
              <a:ext uri="{FF2B5EF4-FFF2-40B4-BE49-F238E27FC236}">
                <a16:creationId xmlns:a16="http://schemas.microsoft.com/office/drawing/2014/main" id="{B20504EC-2B1A-4164-AA71-50898C6ED1C4}"/>
              </a:ext>
            </a:extLst>
          </p:cNvPr>
          <p:cNvSpPr/>
          <p:nvPr/>
        </p:nvSpPr>
        <p:spPr>
          <a:xfrm>
            <a:off x="3148712" y="3737387"/>
            <a:ext cx="1071488" cy="1071488"/>
          </a:xfrm>
          <a:prstGeom prst="ellipse">
            <a:avLst/>
          </a:prstGeom>
          <a:solidFill>
            <a:srgbClr val="C4D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2400" b="1" dirty="0">
                <a:latin typeface="Century Gothic" panose="020B0502020202020204" pitchFamily="34" charset="0"/>
              </a:rPr>
              <a:t>01</a:t>
            </a:r>
            <a:endParaRPr lang="zh-CN" altLang="en-US" sz="2400" b="1" dirty="0">
              <a:latin typeface="Century Gothic" panose="020B0502020202020204" pitchFamily="34" charset="0"/>
            </a:endParaRPr>
          </a:p>
        </p:txBody>
      </p:sp>
      <p:sp>
        <p:nvSpPr>
          <p:cNvPr id="6" name="ïṧļîde">
            <a:extLst>
              <a:ext uri="{FF2B5EF4-FFF2-40B4-BE49-F238E27FC236}">
                <a16:creationId xmlns:a16="http://schemas.microsoft.com/office/drawing/2014/main" id="{BB3B2036-0559-4147-9D30-EA0CFCDC294F}"/>
              </a:ext>
            </a:extLst>
          </p:cNvPr>
          <p:cNvSpPr/>
          <p:nvPr/>
        </p:nvSpPr>
        <p:spPr>
          <a:xfrm>
            <a:off x="6698892" y="1957786"/>
            <a:ext cx="1071488" cy="1071488"/>
          </a:xfrm>
          <a:prstGeom prst="ellipse">
            <a:avLst/>
          </a:prstGeom>
          <a:solidFill>
            <a:srgbClr val="F6D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2400" b="1" dirty="0">
                <a:latin typeface="Century Gothic" panose="020B0502020202020204" pitchFamily="34" charset="0"/>
              </a:rPr>
              <a:t>03</a:t>
            </a:r>
            <a:endParaRPr lang="zh-CN" altLang="en-US" sz="2400" b="1" dirty="0">
              <a:latin typeface="Century Gothic" panose="020B0502020202020204" pitchFamily="34" charset="0"/>
            </a:endParaRPr>
          </a:p>
        </p:txBody>
      </p:sp>
      <p:sp>
        <p:nvSpPr>
          <p:cNvPr id="7" name="íşļíḍe">
            <a:extLst>
              <a:ext uri="{FF2B5EF4-FFF2-40B4-BE49-F238E27FC236}">
                <a16:creationId xmlns:a16="http://schemas.microsoft.com/office/drawing/2014/main" id="{47F585E4-186A-4140-9A62-609125EDD0DE}"/>
              </a:ext>
            </a:extLst>
          </p:cNvPr>
          <p:cNvSpPr/>
          <p:nvPr/>
        </p:nvSpPr>
        <p:spPr>
          <a:xfrm>
            <a:off x="7938470" y="3737386"/>
            <a:ext cx="1071488" cy="1071488"/>
          </a:xfrm>
          <a:prstGeom prst="ellipse">
            <a:avLst/>
          </a:prstGeom>
          <a:solidFill>
            <a:srgbClr val="A9B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2400" b="1" dirty="0">
                <a:latin typeface="Century Gothic" panose="020B0502020202020204" pitchFamily="34" charset="0"/>
              </a:rPr>
              <a:t>04</a:t>
            </a:r>
            <a:endParaRPr lang="zh-CN" altLang="en-US" sz="2400" b="1" dirty="0">
              <a:latin typeface="Century Gothic" panose="020B0502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0EB185B-A6BB-4B9B-A993-45CA7803AC05}"/>
              </a:ext>
            </a:extLst>
          </p:cNvPr>
          <p:cNvSpPr/>
          <p:nvPr/>
        </p:nvSpPr>
        <p:spPr>
          <a:xfrm>
            <a:off x="7800716" y="2337531"/>
            <a:ext cx="395551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A768BF0-9E66-4CD2-AD42-D70B97EABF50}"/>
              </a:ext>
            </a:extLst>
          </p:cNvPr>
          <p:cNvSpPr txBox="1"/>
          <p:nvPr/>
        </p:nvSpPr>
        <p:spPr>
          <a:xfrm>
            <a:off x="7574791" y="1944222"/>
            <a:ext cx="2071428" cy="435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添加标题文本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CF88F91-D3E5-412E-AF01-19EE23BD6FF3}"/>
              </a:ext>
            </a:extLst>
          </p:cNvPr>
          <p:cNvSpPr/>
          <p:nvPr/>
        </p:nvSpPr>
        <p:spPr>
          <a:xfrm>
            <a:off x="9077936" y="4208866"/>
            <a:ext cx="2759044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04B7702-1156-43B6-ACFC-26F0B5C6CE3D}"/>
              </a:ext>
            </a:extLst>
          </p:cNvPr>
          <p:cNvSpPr txBox="1"/>
          <p:nvPr/>
        </p:nvSpPr>
        <p:spPr>
          <a:xfrm>
            <a:off x="8852011" y="3815557"/>
            <a:ext cx="2071428" cy="435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添加标题文本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A71D2D9-4C41-4464-B07E-6308B6EA195D}"/>
              </a:ext>
            </a:extLst>
          </p:cNvPr>
          <p:cNvSpPr/>
          <p:nvPr/>
        </p:nvSpPr>
        <p:spPr>
          <a:xfrm>
            <a:off x="359037" y="2265088"/>
            <a:ext cx="3930897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D08DD44-9295-4363-B72F-A41CE097BD38}"/>
              </a:ext>
            </a:extLst>
          </p:cNvPr>
          <p:cNvSpPr txBox="1"/>
          <p:nvPr/>
        </p:nvSpPr>
        <p:spPr>
          <a:xfrm>
            <a:off x="2504067" y="1906836"/>
            <a:ext cx="2071428" cy="435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000" b="0" spc="-150" dirty="0"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添加标题文本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CA09162-F055-4824-A48E-A2AD34EF765A}"/>
              </a:ext>
            </a:extLst>
          </p:cNvPr>
          <p:cNvSpPr/>
          <p:nvPr/>
        </p:nvSpPr>
        <p:spPr>
          <a:xfrm>
            <a:off x="321688" y="4095638"/>
            <a:ext cx="2777795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AB1AF4E-0B6F-4F3A-8F71-A0E96C7382AE}"/>
              </a:ext>
            </a:extLst>
          </p:cNvPr>
          <p:cNvSpPr txBox="1"/>
          <p:nvPr/>
        </p:nvSpPr>
        <p:spPr>
          <a:xfrm>
            <a:off x="1313616" y="3737386"/>
            <a:ext cx="2071428" cy="435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814464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:a16="http://schemas.microsoft.com/office/drawing/2014/main" id="{48D37954-5A18-4C25-98EF-E3544E69A203}"/>
              </a:ext>
            </a:extLst>
          </p:cNvPr>
          <p:cNvGrpSpPr/>
          <p:nvPr/>
        </p:nvGrpSpPr>
        <p:grpSpPr>
          <a:xfrm>
            <a:off x="5874246" y="3717114"/>
            <a:ext cx="1995909" cy="1728210"/>
            <a:chOff x="5831216" y="3463095"/>
            <a:chExt cx="1995909" cy="1728210"/>
          </a:xfrm>
          <a:solidFill>
            <a:srgbClr val="F6DDD6"/>
          </a:solidFill>
        </p:grpSpPr>
        <p:sp>
          <p:nvSpPr>
            <p:cNvPr id="4" name="íṩḻídé">
              <a:extLst>
                <a:ext uri="{FF2B5EF4-FFF2-40B4-BE49-F238E27FC236}">
                  <a16:creationId xmlns:a16="http://schemas.microsoft.com/office/drawing/2014/main" id="{E9C27A01-75D8-449E-9248-B9973BD3F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5128" y="4419265"/>
              <a:ext cx="425972" cy="426832"/>
            </a:xfrm>
            <a:custGeom>
              <a:avLst/>
              <a:gdLst>
                <a:gd name="T0" fmla="*/ 97 w 106"/>
                <a:gd name="T1" fmla="*/ 105 h 106"/>
                <a:gd name="T2" fmla="*/ 104 w 106"/>
                <a:gd name="T3" fmla="*/ 98 h 106"/>
                <a:gd name="T4" fmla="*/ 95 w 106"/>
                <a:gd name="T5" fmla="*/ 62 h 106"/>
                <a:gd name="T6" fmla="*/ 90 w 106"/>
                <a:gd name="T7" fmla="*/ 43 h 106"/>
                <a:gd name="T8" fmla="*/ 80 w 106"/>
                <a:gd name="T9" fmla="*/ 6 h 106"/>
                <a:gd name="T10" fmla="*/ 70 w 106"/>
                <a:gd name="T11" fmla="*/ 4 h 106"/>
                <a:gd name="T12" fmla="*/ 44 w 106"/>
                <a:gd name="T13" fmla="*/ 30 h 106"/>
                <a:gd name="T14" fmla="*/ 30 w 106"/>
                <a:gd name="T15" fmla="*/ 44 h 106"/>
                <a:gd name="T16" fmla="*/ 4 w 106"/>
                <a:gd name="T17" fmla="*/ 71 h 106"/>
                <a:gd name="T18" fmla="*/ 6 w 106"/>
                <a:gd name="T19" fmla="*/ 80 h 106"/>
                <a:gd name="T20" fmla="*/ 42 w 106"/>
                <a:gd name="T21" fmla="*/ 90 h 106"/>
                <a:gd name="T22" fmla="*/ 61 w 106"/>
                <a:gd name="T23" fmla="*/ 95 h 106"/>
                <a:gd name="T24" fmla="*/ 97 w 106"/>
                <a:gd name="T25" fmla="*/ 10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06">
                  <a:moveTo>
                    <a:pt x="97" y="105"/>
                  </a:moveTo>
                  <a:cubicBezTo>
                    <a:pt x="103" y="106"/>
                    <a:pt x="106" y="103"/>
                    <a:pt x="104" y="98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3" y="56"/>
                    <a:pt x="91" y="48"/>
                    <a:pt x="90" y="43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"/>
                    <a:pt x="74" y="0"/>
                    <a:pt x="70" y="4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0" y="34"/>
                    <a:pt x="34" y="40"/>
                    <a:pt x="30" y="44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0" y="75"/>
                    <a:pt x="1" y="79"/>
                    <a:pt x="6" y="80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7" y="91"/>
                    <a:pt x="56" y="94"/>
                    <a:pt x="61" y="95"/>
                  </a:cubicBezTo>
                  <a:lnTo>
                    <a:pt x="97" y="10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ḷïḋê">
              <a:extLst>
                <a:ext uri="{FF2B5EF4-FFF2-40B4-BE49-F238E27FC236}">
                  <a16:creationId xmlns:a16="http://schemas.microsoft.com/office/drawing/2014/main" id="{B3595112-6AD0-4664-9003-5CEB99813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1216" y="3463095"/>
              <a:ext cx="1995909" cy="1728210"/>
            </a:xfrm>
            <a:custGeom>
              <a:avLst/>
              <a:gdLst>
                <a:gd name="T0" fmla="*/ 406 w 469"/>
                <a:gd name="T1" fmla="*/ 63 h 406"/>
                <a:gd name="T2" fmla="*/ 342 w 469"/>
                <a:gd name="T3" fmla="*/ 0 h 406"/>
                <a:gd name="T4" fmla="*/ 317 w 469"/>
                <a:gd name="T5" fmla="*/ 0 h 406"/>
                <a:gd name="T6" fmla="*/ 63 w 469"/>
                <a:gd name="T7" fmla="*/ 254 h 406"/>
                <a:gd name="T8" fmla="*/ 63 w 469"/>
                <a:gd name="T9" fmla="*/ 279 h 406"/>
                <a:gd name="T10" fmla="*/ 0 w 469"/>
                <a:gd name="T11" fmla="*/ 342 h 406"/>
                <a:gd name="T12" fmla="*/ 63 w 469"/>
                <a:gd name="T13" fmla="*/ 406 h 406"/>
                <a:gd name="T14" fmla="*/ 469 w 469"/>
                <a:gd name="T15" fmla="*/ 0 h 406"/>
                <a:gd name="T16" fmla="*/ 406 w 469"/>
                <a:gd name="T17" fmla="*/ 6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9" h="406">
                  <a:moveTo>
                    <a:pt x="406" y="63"/>
                  </a:moveTo>
                  <a:cubicBezTo>
                    <a:pt x="342" y="0"/>
                    <a:pt x="342" y="0"/>
                    <a:pt x="342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17" y="140"/>
                    <a:pt x="203" y="254"/>
                    <a:pt x="63" y="254"/>
                  </a:cubicBezTo>
                  <a:cubicBezTo>
                    <a:pt x="63" y="279"/>
                    <a:pt x="63" y="279"/>
                    <a:pt x="63" y="279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63" y="406"/>
                    <a:pt x="63" y="406"/>
                    <a:pt x="63" y="406"/>
                  </a:cubicBezTo>
                  <a:cubicBezTo>
                    <a:pt x="288" y="406"/>
                    <a:pt x="469" y="224"/>
                    <a:pt x="469" y="0"/>
                  </a:cubicBezTo>
                  <a:lnTo>
                    <a:pt x="406" y="6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FB63256-A42D-4C27-904D-A66FEF198393}"/>
              </a:ext>
            </a:extLst>
          </p:cNvPr>
          <p:cNvGrpSpPr/>
          <p:nvPr/>
        </p:nvGrpSpPr>
        <p:grpSpPr>
          <a:xfrm>
            <a:off x="6142856" y="1988905"/>
            <a:ext cx="1727299" cy="1995909"/>
            <a:chOff x="6099826" y="1734886"/>
            <a:chExt cx="1727299" cy="1995909"/>
          </a:xfrm>
          <a:solidFill>
            <a:srgbClr val="C4DBA7"/>
          </a:solidFill>
        </p:grpSpPr>
        <p:sp>
          <p:nvSpPr>
            <p:cNvPr id="5" name="îṡļîḑé">
              <a:extLst>
                <a:ext uri="{FF2B5EF4-FFF2-40B4-BE49-F238E27FC236}">
                  <a16:creationId xmlns:a16="http://schemas.microsoft.com/office/drawing/2014/main" id="{0552CFE0-36EF-4D97-B6A1-E092B794C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826" y="1734886"/>
              <a:ext cx="1727299" cy="1995909"/>
            </a:xfrm>
            <a:custGeom>
              <a:avLst/>
              <a:gdLst>
                <a:gd name="T0" fmla="*/ 0 w 406"/>
                <a:gd name="T1" fmla="*/ 127 h 469"/>
                <a:gd name="T2" fmla="*/ 0 w 406"/>
                <a:gd name="T3" fmla="*/ 152 h 469"/>
                <a:gd name="T4" fmla="*/ 254 w 406"/>
                <a:gd name="T5" fmla="*/ 406 h 469"/>
                <a:gd name="T6" fmla="*/ 279 w 406"/>
                <a:gd name="T7" fmla="*/ 406 h 469"/>
                <a:gd name="T8" fmla="*/ 343 w 406"/>
                <a:gd name="T9" fmla="*/ 469 h 469"/>
                <a:gd name="T10" fmla="*/ 406 w 406"/>
                <a:gd name="T11" fmla="*/ 406 h 469"/>
                <a:gd name="T12" fmla="*/ 0 w 406"/>
                <a:gd name="T13" fmla="*/ 0 h 469"/>
                <a:gd name="T14" fmla="*/ 64 w 406"/>
                <a:gd name="T15" fmla="*/ 63 h 469"/>
                <a:gd name="T16" fmla="*/ 0 w 406"/>
                <a:gd name="T17" fmla="*/ 127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6" h="469">
                  <a:moveTo>
                    <a:pt x="0" y="127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140" y="152"/>
                    <a:pt x="254" y="266"/>
                    <a:pt x="254" y="406"/>
                  </a:cubicBezTo>
                  <a:cubicBezTo>
                    <a:pt x="279" y="406"/>
                    <a:pt x="279" y="406"/>
                    <a:pt x="279" y="406"/>
                  </a:cubicBezTo>
                  <a:cubicBezTo>
                    <a:pt x="343" y="469"/>
                    <a:pt x="343" y="469"/>
                    <a:pt x="343" y="469"/>
                  </a:cubicBezTo>
                  <a:cubicBezTo>
                    <a:pt x="406" y="406"/>
                    <a:pt x="406" y="406"/>
                    <a:pt x="406" y="406"/>
                  </a:cubicBezTo>
                  <a:cubicBezTo>
                    <a:pt x="406" y="182"/>
                    <a:pt x="225" y="0"/>
                    <a:pt x="0" y="0"/>
                  </a:cubicBezTo>
                  <a:cubicBezTo>
                    <a:pt x="64" y="63"/>
                    <a:pt x="64" y="63"/>
                    <a:pt x="64" y="63"/>
                  </a:cubicBezTo>
                  <a:lnTo>
                    <a:pt x="0" y="12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ṡľíḓe">
              <a:extLst>
                <a:ext uri="{FF2B5EF4-FFF2-40B4-BE49-F238E27FC236}">
                  <a16:creationId xmlns:a16="http://schemas.microsoft.com/office/drawing/2014/main" id="{6C63F654-E59A-442F-AA31-E9D91AC94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397" y="2032633"/>
              <a:ext cx="450719" cy="451629"/>
            </a:xfrm>
            <a:custGeom>
              <a:avLst/>
              <a:gdLst>
                <a:gd name="T0" fmla="*/ 97 w 106"/>
                <a:gd name="T1" fmla="*/ 1 h 106"/>
                <a:gd name="T2" fmla="*/ 104 w 106"/>
                <a:gd name="T3" fmla="*/ 8 h 106"/>
                <a:gd name="T4" fmla="*/ 95 w 106"/>
                <a:gd name="T5" fmla="*/ 44 h 106"/>
                <a:gd name="T6" fmla="*/ 90 w 106"/>
                <a:gd name="T7" fmla="*/ 63 h 106"/>
                <a:gd name="T8" fmla="*/ 80 w 106"/>
                <a:gd name="T9" fmla="*/ 99 h 106"/>
                <a:gd name="T10" fmla="*/ 70 w 106"/>
                <a:gd name="T11" fmla="*/ 102 h 106"/>
                <a:gd name="T12" fmla="*/ 44 w 106"/>
                <a:gd name="T13" fmla="*/ 75 h 106"/>
                <a:gd name="T14" fmla="*/ 30 w 106"/>
                <a:gd name="T15" fmla="*/ 62 h 106"/>
                <a:gd name="T16" fmla="*/ 4 w 106"/>
                <a:gd name="T17" fmla="*/ 35 h 106"/>
                <a:gd name="T18" fmla="*/ 6 w 106"/>
                <a:gd name="T19" fmla="*/ 26 h 106"/>
                <a:gd name="T20" fmla="*/ 42 w 106"/>
                <a:gd name="T21" fmla="*/ 16 h 106"/>
                <a:gd name="T22" fmla="*/ 61 w 106"/>
                <a:gd name="T23" fmla="*/ 11 h 106"/>
                <a:gd name="T24" fmla="*/ 97 w 106"/>
                <a:gd name="T25" fmla="*/ 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06">
                  <a:moveTo>
                    <a:pt x="97" y="1"/>
                  </a:moveTo>
                  <a:cubicBezTo>
                    <a:pt x="103" y="0"/>
                    <a:pt x="106" y="3"/>
                    <a:pt x="104" y="8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3" y="49"/>
                    <a:pt x="91" y="58"/>
                    <a:pt x="90" y="63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5"/>
                    <a:pt x="74" y="106"/>
                    <a:pt x="70" y="102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0" y="72"/>
                    <a:pt x="34" y="65"/>
                    <a:pt x="30" y="62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0" y="31"/>
                    <a:pt x="1" y="27"/>
                    <a:pt x="6" y="2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7" y="15"/>
                    <a:pt x="56" y="12"/>
                    <a:pt x="61" y="11"/>
                  </a:cubicBezTo>
                  <a:lnTo>
                    <a:pt x="97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DC0ACA90-5043-4A7A-AC92-5A650EE3FBC6}"/>
              </a:ext>
            </a:extLst>
          </p:cNvPr>
          <p:cNvGrpSpPr/>
          <p:nvPr/>
        </p:nvGrpSpPr>
        <p:grpSpPr>
          <a:xfrm>
            <a:off x="4414646" y="1988905"/>
            <a:ext cx="2000462" cy="1728210"/>
            <a:chOff x="4371616" y="1734886"/>
            <a:chExt cx="2000462" cy="1728210"/>
          </a:xfrm>
          <a:solidFill>
            <a:srgbClr val="FFEFBD"/>
          </a:solidFill>
        </p:grpSpPr>
        <p:sp>
          <p:nvSpPr>
            <p:cNvPr id="7" name="ïš1íḍé">
              <a:extLst>
                <a:ext uri="{FF2B5EF4-FFF2-40B4-BE49-F238E27FC236}">
                  <a16:creationId xmlns:a16="http://schemas.microsoft.com/office/drawing/2014/main" id="{16BA75C6-3375-41BC-A2E5-9CC277770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1616" y="1734886"/>
              <a:ext cx="2000462" cy="1728210"/>
            </a:xfrm>
            <a:custGeom>
              <a:avLst/>
              <a:gdLst>
                <a:gd name="T0" fmla="*/ 127 w 470"/>
                <a:gd name="T1" fmla="*/ 406 h 406"/>
                <a:gd name="T2" fmla="*/ 153 w 470"/>
                <a:gd name="T3" fmla="*/ 406 h 406"/>
                <a:gd name="T4" fmla="*/ 406 w 470"/>
                <a:gd name="T5" fmla="*/ 152 h 406"/>
                <a:gd name="T6" fmla="*/ 406 w 470"/>
                <a:gd name="T7" fmla="*/ 127 h 406"/>
                <a:gd name="T8" fmla="*/ 470 w 470"/>
                <a:gd name="T9" fmla="*/ 63 h 406"/>
                <a:gd name="T10" fmla="*/ 406 w 470"/>
                <a:gd name="T11" fmla="*/ 0 h 406"/>
                <a:gd name="T12" fmla="*/ 0 w 470"/>
                <a:gd name="T13" fmla="*/ 406 h 406"/>
                <a:gd name="T14" fmla="*/ 64 w 470"/>
                <a:gd name="T15" fmla="*/ 343 h 406"/>
                <a:gd name="T16" fmla="*/ 127 w 470"/>
                <a:gd name="T17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0" h="406">
                  <a:moveTo>
                    <a:pt x="127" y="406"/>
                  </a:moveTo>
                  <a:cubicBezTo>
                    <a:pt x="153" y="406"/>
                    <a:pt x="153" y="406"/>
                    <a:pt x="153" y="406"/>
                  </a:cubicBezTo>
                  <a:cubicBezTo>
                    <a:pt x="153" y="266"/>
                    <a:pt x="266" y="152"/>
                    <a:pt x="406" y="152"/>
                  </a:cubicBezTo>
                  <a:cubicBezTo>
                    <a:pt x="406" y="127"/>
                    <a:pt x="406" y="127"/>
                    <a:pt x="406" y="127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182" y="0"/>
                    <a:pt x="0" y="182"/>
                    <a:pt x="0" y="406"/>
                  </a:cubicBezTo>
                  <a:cubicBezTo>
                    <a:pt x="64" y="343"/>
                    <a:pt x="64" y="343"/>
                    <a:pt x="64" y="343"/>
                  </a:cubicBezTo>
                  <a:lnTo>
                    <a:pt x="127" y="40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ṩ1îḓe">
              <a:extLst>
                <a:ext uri="{FF2B5EF4-FFF2-40B4-BE49-F238E27FC236}">
                  <a16:creationId xmlns:a16="http://schemas.microsoft.com/office/drawing/2014/main" id="{CD027E03-E29A-401E-A35F-07591A688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673" y="2032633"/>
              <a:ext cx="450719" cy="451629"/>
            </a:xfrm>
            <a:custGeom>
              <a:avLst/>
              <a:gdLst>
                <a:gd name="T0" fmla="*/ 8 w 106"/>
                <a:gd name="T1" fmla="*/ 1 h 106"/>
                <a:gd name="T2" fmla="*/ 1 w 106"/>
                <a:gd name="T3" fmla="*/ 8 h 106"/>
                <a:gd name="T4" fmla="*/ 11 w 106"/>
                <a:gd name="T5" fmla="*/ 44 h 106"/>
                <a:gd name="T6" fmla="*/ 16 w 106"/>
                <a:gd name="T7" fmla="*/ 63 h 106"/>
                <a:gd name="T8" fmla="*/ 25 w 106"/>
                <a:gd name="T9" fmla="*/ 99 h 106"/>
                <a:gd name="T10" fmla="*/ 35 w 106"/>
                <a:gd name="T11" fmla="*/ 102 h 106"/>
                <a:gd name="T12" fmla="*/ 61 w 106"/>
                <a:gd name="T13" fmla="*/ 75 h 106"/>
                <a:gd name="T14" fmla="*/ 75 w 106"/>
                <a:gd name="T15" fmla="*/ 62 h 106"/>
                <a:gd name="T16" fmla="*/ 102 w 106"/>
                <a:gd name="T17" fmla="*/ 35 h 106"/>
                <a:gd name="T18" fmla="*/ 99 w 106"/>
                <a:gd name="T19" fmla="*/ 26 h 106"/>
                <a:gd name="T20" fmla="*/ 63 w 106"/>
                <a:gd name="T21" fmla="*/ 16 h 106"/>
                <a:gd name="T22" fmla="*/ 44 w 106"/>
                <a:gd name="T23" fmla="*/ 11 h 106"/>
                <a:gd name="T24" fmla="*/ 8 w 106"/>
                <a:gd name="T25" fmla="*/ 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06">
                  <a:moveTo>
                    <a:pt x="8" y="1"/>
                  </a:moveTo>
                  <a:cubicBezTo>
                    <a:pt x="3" y="0"/>
                    <a:pt x="0" y="3"/>
                    <a:pt x="1" y="8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9"/>
                    <a:pt x="14" y="58"/>
                    <a:pt x="16" y="63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7" y="105"/>
                    <a:pt x="31" y="106"/>
                    <a:pt x="35" y="102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5" y="72"/>
                    <a:pt x="71" y="65"/>
                    <a:pt x="75" y="62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6" y="31"/>
                    <a:pt x="104" y="27"/>
                    <a:pt x="99" y="2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8" y="15"/>
                    <a:pt x="49" y="12"/>
                    <a:pt x="44" y="11"/>
                  </a:cubicBezTo>
                  <a:lnTo>
                    <a:pt x="8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CD5B378D-6329-4A75-A6B0-6ADB8D04C767}"/>
              </a:ext>
            </a:extLst>
          </p:cNvPr>
          <p:cNvGrpSpPr/>
          <p:nvPr/>
        </p:nvGrpSpPr>
        <p:grpSpPr>
          <a:xfrm>
            <a:off x="4414646" y="3449415"/>
            <a:ext cx="1728210" cy="1995909"/>
            <a:chOff x="4371616" y="3195396"/>
            <a:chExt cx="1728210" cy="1995909"/>
          </a:xfrm>
          <a:solidFill>
            <a:srgbClr val="A9B99D"/>
          </a:solidFill>
        </p:grpSpPr>
        <p:sp>
          <p:nvSpPr>
            <p:cNvPr id="6" name="íśḻîḍê">
              <a:extLst>
                <a:ext uri="{FF2B5EF4-FFF2-40B4-BE49-F238E27FC236}">
                  <a16:creationId xmlns:a16="http://schemas.microsoft.com/office/drawing/2014/main" id="{BB49E2CE-AD60-4A3D-A17D-D6074A37B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1616" y="3195396"/>
              <a:ext cx="1728210" cy="1995909"/>
            </a:xfrm>
            <a:custGeom>
              <a:avLst/>
              <a:gdLst>
                <a:gd name="T0" fmla="*/ 406 w 406"/>
                <a:gd name="T1" fmla="*/ 342 h 469"/>
                <a:gd name="T2" fmla="*/ 406 w 406"/>
                <a:gd name="T3" fmla="*/ 317 h 469"/>
                <a:gd name="T4" fmla="*/ 153 w 406"/>
                <a:gd name="T5" fmla="*/ 63 h 469"/>
                <a:gd name="T6" fmla="*/ 127 w 406"/>
                <a:gd name="T7" fmla="*/ 63 h 469"/>
                <a:gd name="T8" fmla="*/ 64 w 406"/>
                <a:gd name="T9" fmla="*/ 0 h 469"/>
                <a:gd name="T10" fmla="*/ 0 w 406"/>
                <a:gd name="T11" fmla="*/ 63 h 469"/>
                <a:gd name="T12" fmla="*/ 406 w 406"/>
                <a:gd name="T13" fmla="*/ 469 h 469"/>
                <a:gd name="T14" fmla="*/ 343 w 406"/>
                <a:gd name="T15" fmla="*/ 405 h 469"/>
                <a:gd name="T16" fmla="*/ 406 w 406"/>
                <a:gd name="T17" fmla="*/ 34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6" h="469">
                  <a:moveTo>
                    <a:pt x="406" y="342"/>
                  </a:moveTo>
                  <a:cubicBezTo>
                    <a:pt x="406" y="317"/>
                    <a:pt x="406" y="317"/>
                    <a:pt x="406" y="317"/>
                  </a:cubicBezTo>
                  <a:cubicBezTo>
                    <a:pt x="266" y="317"/>
                    <a:pt x="153" y="203"/>
                    <a:pt x="153" y="63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7"/>
                    <a:pt x="182" y="469"/>
                    <a:pt x="406" y="469"/>
                  </a:cubicBezTo>
                  <a:cubicBezTo>
                    <a:pt x="343" y="405"/>
                    <a:pt x="343" y="405"/>
                    <a:pt x="343" y="405"/>
                  </a:cubicBezTo>
                  <a:lnTo>
                    <a:pt x="406" y="34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ṣḻiďè">
              <a:extLst>
                <a:ext uri="{FF2B5EF4-FFF2-40B4-BE49-F238E27FC236}">
                  <a16:creationId xmlns:a16="http://schemas.microsoft.com/office/drawing/2014/main" id="{EF45B1BD-70AA-4E38-9293-791483A03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673" y="4429180"/>
              <a:ext cx="450719" cy="451629"/>
            </a:xfrm>
            <a:custGeom>
              <a:avLst/>
              <a:gdLst>
                <a:gd name="T0" fmla="*/ 8 w 106"/>
                <a:gd name="T1" fmla="*/ 105 h 106"/>
                <a:gd name="T2" fmla="*/ 1 w 106"/>
                <a:gd name="T3" fmla="*/ 98 h 106"/>
                <a:gd name="T4" fmla="*/ 11 w 106"/>
                <a:gd name="T5" fmla="*/ 62 h 106"/>
                <a:gd name="T6" fmla="*/ 16 w 106"/>
                <a:gd name="T7" fmla="*/ 43 h 106"/>
                <a:gd name="T8" fmla="*/ 25 w 106"/>
                <a:gd name="T9" fmla="*/ 6 h 106"/>
                <a:gd name="T10" fmla="*/ 35 w 106"/>
                <a:gd name="T11" fmla="*/ 4 h 106"/>
                <a:gd name="T12" fmla="*/ 61 w 106"/>
                <a:gd name="T13" fmla="*/ 30 h 106"/>
                <a:gd name="T14" fmla="*/ 75 w 106"/>
                <a:gd name="T15" fmla="*/ 44 h 106"/>
                <a:gd name="T16" fmla="*/ 102 w 106"/>
                <a:gd name="T17" fmla="*/ 71 h 106"/>
                <a:gd name="T18" fmla="*/ 99 w 106"/>
                <a:gd name="T19" fmla="*/ 80 h 106"/>
                <a:gd name="T20" fmla="*/ 63 w 106"/>
                <a:gd name="T21" fmla="*/ 90 h 106"/>
                <a:gd name="T22" fmla="*/ 44 w 106"/>
                <a:gd name="T23" fmla="*/ 95 h 106"/>
                <a:gd name="T24" fmla="*/ 8 w 106"/>
                <a:gd name="T25" fmla="*/ 10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06">
                  <a:moveTo>
                    <a:pt x="8" y="105"/>
                  </a:moveTo>
                  <a:cubicBezTo>
                    <a:pt x="3" y="106"/>
                    <a:pt x="0" y="103"/>
                    <a:pt x="1" y="98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56"/>
                    <a:pt x="14" y="48"/>
                    <a:pt x="16" y="43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1"/>
                    <a:pt x="31" y="0"/>
                    <a:pt x="35" y="4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5" y="34"/>
                    <a:pt x="71" y="40"/>
                    <a:pt x="75" y="44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6" y="75"/>
                    <a:pt x="104" y="79"/>
                    <a:pt x="99" y="8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58" y="91"/>
                    <a:pt x="49" y="94"/>
                    <a:pt x="44" y="95"/>
                  </a:cubicBezTo>
                  <a:lnTo>
                    <a:pt x="8" y="10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9" name="iślíḍe">
            <a:extLst>
              <a:ext uri="{FF2B5EF4-FFF2-40B4-BE49-F238E27FC236}">
                <a16:creationId xmlns:a16="http://schemas.microsoft.com/office/drawing/2014/main" id="{F715280D-6485-4D76-A266-F8E106E9066E}"/>
              </a:ext>
            </a:extLst>
          </p:cNvPr>
          <p:cNvSpPr>
            <a:spLocks/>
          </p:cNvSpPr>
          <p:nvPr/>
        </p:nvSpPr>
        <p:spPr bwMode="auto">
          <a:xfrm>
            <a:off x="4955509" y="2529768"/>
            <a:ext cx="2374695" cy="2374695"/>
          </a:xfrm>
          <a:custGeom>
            <a:avLst/>
            <a:gdLst>
              <a:gd name="T0" fmla="*/ 279 w 558"/>
              <a:gd name="T1" fmla="*/ 0 h 558"/>
              <a:gd name="T2" fmla="*/ 0 w 558"/>
              <a:gd name="T3" fmla="*/ 279 h 558"/>
              <a:gd name="T4" fmla="*/ 279 w 558"/>
              <a:gd name="T5" fmla="*/ 558 h 558"/>
              <a:gd name="T6" fmla="*/ 558 w 558"/>
              <a:gd name="T7" fmla="*/ 279 h 558"/>
              <a:gd name="T8" fmla="*/ 279 w 558"/>
              <a:gd name="T9" fmla="*/ 0 h 558"/>
              <a:gd name="T10" fmla="*/ 279 w 558"/>
              <a:gd name="T11" fmla="*/ 533 h 558"/>
              <a:gd name="T12" fmla="*/ 26 w 558"/>
              <a:gd name="T13" fmla="*/ 279 h 558"/>
              <a:gd name="T14" fmla="*/ 279 w 558"/>
              <a:gd name="T15" fmla="*/ 25 h 558"/>
              <a:gd name="T16" fmla="*/ 533 w 558"/>
              <a:gd name="T17" fmla="*/ 279 h 558"/>
              <a:gd name="T18" fmla="*/ 279 w 558"/>
              <a:gd name="T19" fmla="*/ 533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8" h="558">
                <a:moveTo>
                  <a:pt x="279" y="0"/>
                </a:moveTo>
                <a:cubicBezTo>
                  <a:pt x="125" y="0"/>
                  <a:pt x="0" y="125"/>
                  <a:pt x="0" y="279"/>
                </a:cubicBezTo>
                <a:cubicBezTo>
                  <a:pt x="0" y="433"/>
                  <a:pt x="125" y="558"/>
                  <a:pt x="279" y="558"/>
                </a:cubicBezTo>
                <a:cubicBezTo>
                  <a:pt x="433" y="558"/>
                  <a:pt x="558" y="433"/>
                  <a:pt x="558" y="279"/>
                </a:cubicBezTo>
                <a:cubicBezTo>
                  <a:pt x="558" y="125"/>
                  <a:pt x="433" y="0"/>
                  <a:pt x="279" y="0"/>
                </a:cubicBezTo>
                <a:close/>
                <a:moveTo>
                  <a:pt x="279" y="533"/>
                </a:moveTo>
                <a:cubicBezTo>
                  <a:pt x="139" y="533"/>
                  <a:pt x="26" y="419"/>
                  <a:pt x="26" y="279"/>
                </a:cubicBezTo>
                <a:cubicBezTo>
                  <a:pt x="26" y="139"/>
                  <a:pt x="139" y="25"/>
                  <a:pt x="279" y="25"/>
                </a:cubicBezTo>
                <a:cubicBezTo>
                  <a:pt x="419" y="25"/>
                  <a:pt x="533" y="139"/>
                  <a:pt x="533" y="279"/>
                </a:cubicBezTo>
                <a:cubicBezTo>
                  <a:pt x="533" y="419"/>
                  <a:pt x="419" y="533"/>
                  <a:pt x="279" y="533"/>
                </a:cubicBezTo>
                <a:close/>
              </a:path>
            </a:pathLst>
          </a:custGeom>
          <a:solidFill>
            <a:srgbClr val="FFFFFF">
              <a:alpha val="4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îs1iḑé">
            <a:extLst>
              <a:ext uri="{FF2B5EF4-FFF2-40B4-BE49-F238E27FC236}">
                <a16:creationId xmlns:a16="http://schemas.microsoft.com/office/drawing/2014/main" id="{61C65CA3-84DC-4FC1-BA0A-932248135A3D}"/>
              </a:ext>
            </a:extLst>
          </p:cNvPr>
          <p:cNvSpPr txBox="1"/>
          <p:nvPr/>
        </p:nvSpPr>
        <p:spPr>
          <a:xfrm>
            <a:off x="4926945" y="2565310"/>
            <a:ext cx="441275" cy="369332"/>
          </a:xfrm>
          <a:prstGeom prst="rect">
            <a:avLst/>
          </a:prstGeom>
          <a:noFill/>
        </p:spPr>
        <p:txBody>
          <a:bodyPr wrap="none">
            <a:normAutofit fontScale="92500" lnSpcReduction="20000"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14" name="ïş1îḑe">
            <a:extLst>
              <a:ext uri="{FF2B5EF4-FFF2-40B4-BE49-F238E27FC236}">
                <a16:creationId xmlns:a16="http://schemas.microsoft.com/office/drawing/2014/main" id="{8629C644-0400-48F2-B5A4-B1C9B172F4DD}"/>
              </a:ext>
            </a:extLst>
          </p:cNvPr>
          <p:cNvSpPr txBox="1"/>
          <p:nvPr/>
        </p:nvSpPr>
        <p:spPr>
          <a:xfrm>
            <a:off x="6945824" y="2565310"/>
            <a:ext cx="441146" cy="369332"/>
          </a:xfrm>
          <a:prstGeom prst="rect">
            <a:avLst/>
          </a:prstGeom>
          <a:noFill/>
        </p:spPr>
        <p:txBody>
          <a:bodyPr wrap="none">
            <a:normAutofit fontScale="92500" lnSpcReduction="20000"/>
          </a:bodyPr>
          <a:lstStyle/>
          <a:p>
            <a:pPr algn="ctr"/>
            <a:r>
              <a:rPr lang="id-ID" sz="2400" b="1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15" name="íSḷîḋe">
            <a:extLst>
              <a:ext uri="{FF2B5EF4-FFF2-40B4-BE49-F238E27FC236}">
                <a16:creationId xmlns:a16="http://schemas.microsoft.com/office/drawing/2014/main" id="{E6111C3B-8E72-4464-ACC0-C7087CA57DEF}"/>
              </a:ext>
            </a:extLst>
          </p:cNvPr>
          <p:cNvSpPr txBox="1"/>
          <p:nvPr/>
        </p:nvSpPr>
        <p:spPr>
          <a:xfrm>
            <a:off x="4944813" y="4585896"/>
            <a:ext cx="441146" cy="369332"/>
          </a:xfrm>
          <a:prstGeom prst="rect">
            <a:avLst/>
          </a:prstGeom>
          <a:noFill/>
        </p:spPr>
        <p:txBody>
          <a:bodyPr wrap="none">
            <a:normAutofit fontScale="92500" lnSpcReduction="20000"/>
          </a:bodyPr>
          <a:lstStyle/>
          <a:p>
            <a:pPr algn="ctr"/>
            <a:r>
              <a:rPr lang="id-ID" sz="2400" b="1">
                <a:solidFill>
                  <a:schemeClr val="bg1"/>
                </a:solidFill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16" name="íṥ1iḓê">
            <a:extLst>
              <a:ext uri="{FF2B5EF4-FFF2-40B4-BE49-F238E27FC236}">
                <a16:creationId xmlns:a16="http://schemas.microsoft.com/office/drawing/2014/main" id="{4E5A3AA2-FFFE-457B-A683-8417152C43DD}"/>
              </a:ext>
            </a:extLst>
          </p:cNvPr>
          <p:cNvSpPr txBox="1"/>
          <p:nvPr/>
        </p:nvSpPr>
        <p:spPr>
          <a:xfrm>
            <a:off x="6945824" y="4585896"/>
            <a:ext cx="441146" cy="369332"/>
          </a:xfrm>
          <a:prstGeom prst="rect">
            <a:avLst/>
          </a:prstGeom>
          <a:noFill/>
        </p:spPr>
        <p:txBody>
          <a:bodyPr wrap="none">
            <a:normAutofit fontScale="92500" lnSpcReduction="20000"/>
          </a:bodyPr>
          <a:lstStyle/>
          <a:p>
            <a:pPr algn="ctr"/>
            <a:r>
              <a:rPr lang="id-ID" sz="2400" b="1">
                <a:solidFill>
                  <a:schemeClr val="bg1"/>
                </a:solidFill>
                <a:latin typeface="Century Gothic" panose="020B0502020202020204" pitchFamily="34" charset="0"/>
              </a:rPr>
              <a:t>03</a:t>
            </a:r>
          </a:p>
        </p:txBody>
      </p:sp>
      <p:grpSp>
        <p:nvGrpSpPr>
          <p:cNvPr id="25" name="ï$1ïdé">
            <a:extLst>
              <a:ext uri="{FF2B5EF4-FFF2-40B4-BE49-F238E27FC236}">
                <a16:creationId xmlns:a16="http://schemas.microsoft.com/office/drawing/2014/main" id="{34925034-AED9-412F-B522-554D80A5B0CF}"/>
              </a:ext>
            </a:extLst>
          </p:cNvPr>
          <p:cNvGrpSpPr/>
          <p:nvPr/>
        </p:nvGrpSpPr>
        <p:grpSpPr>
          <a:xfrm>
            <a:off x="7829617" y="2089343"/>
            <a:ext cx="393511" cy="302550"/>
            <a:chOff x="2849564" y="3636963"/>
            <a:chExt cx="315912" cy="242888"/>
          </a:xfrm>
          <a:solidFill>
            <a:srgbClr val="C4DBA7"/>
          </a:solidFill>
        </p:grpSpPr>
        <p:sp>
          <p:nvSpPr>
            <p:cNvPr id="40" name="íṥ1ídé">
              <a:extLst>
                <a:ext uri="{FF2B5EF4-FFF2-40B4-BE49-F238E27FC236}">
                  <a16:creationId xmlns:a16="http://schemas.microsoft.com/office/drawing/2014/main" id="{66E325D5-57BF-4BB2-ACC1-B929A7C43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564" y="3671888"/>
              <a:ext cx="298450" cy="207963"/>
            </a:xfrm>
            <a:custGeom>
              <a:avLst/>
              <a:gdLst>
                <a:gd name="T0" fmla="*/ 103 w 112"/>
                <a:gd name="T1" fmla="*/ 78 h 78"/>
                <a:gd name="T2" fmla="*/ 9 w 112"/>
                <a:gd name="T3" fmla="*/ 78 h 78"/>
                <a:gd name="T4" fmla="*/ 0 w 112"/>
                <a:gd name="T5" fmla="*/ 69 h 78"/>
                <a:gd name="T6" fmla="*/ 0 w 112"/>
                <a:gd name="T7" fmla="*/ 8 h 78"/>
                <a:gd name="T8" fmla="*/ 9 w 112"/>
                <a:gd name="T9" fmla="*/ 0 h 78"/>
                <a:gd name="T10" fmla="*/ 42 w 112"/>
                <a:gd name="T11" fmla="*/ 0 h 78"/>
                <a:gd name="T12" fmla="*/ 46 w 112"/>
                <a:gd name="T13" fmla="*/ 4 h 78"/>
                <a:gd name="T14" fmla="*/ 42 w 112"/>
                <a:gd name="T15" fmla="*/ 8 h 78"/>
                <a:gd name="T16" fmla="*/ 9 w 112"/>
                <a:gd name="T17" fmla="*/ 8 h 78"/>
                <a:gd name="T18" fmla="*/ 8 w 112"/>
                <a:gd name="T19" fmla="*/ 8 h 78"/>
                <a:gd name="T20" fmla="*/ 8 w 112"/>
                <a:gd name="T21" fmla="*/ 69 h 78"/>
                <a:gd name="T22" fmla="*/ 9 w 112"/>
                <a:gd name="T23" fmla="*/ 70 h 78"/>
                <a:gd name="T24" fmla="*/ 103 w 112"/>
                <a:gd name="T25" fmla="*/ 70 h 78"/>
                <a:gd name="T26" fmla="*/ 104 w 112"/>
                <a:gd name="T27" fmla="*/ 69 h 78"/>
                <a:gd name="T28" fmla="*/ 104 w 112"/>
                <a:gd name="T29" fmla="*/ 43 h 78"/>
                <a:gd name="T30" fmla="*/ 108 w 112"/>
                <a:gd name="T31" fmla="*/ 39 h 78"/>
                <a:gd name="T32" fmla="*/ 112 w 112"/>
                <a:gd name="T33" fmla="*/ 43 h 78"/>
                <a:gd name="T34" fmla="*/ 112 w 112"/>
                <a:gd name="T35" fmla="*/ 69 h 78"/>
                <a:gd name="T36" fmla="*/ 103 w 112"/>
                <a:gd name="T3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78">
                  <a:moveTo>
                    <a:pt x="103" y="78"/>
                  </a:moveTo>
                  <a:cubicBezTo>
                    <a:pt x="9" y="78"/>
                    <a:pt x="9" y="78"/>
                    <a:pt x="9" y="78"/>
                  </a:cubicBezTo>
                  <a:cubicBezTo>
                    <a:pt x="4" y="78"/>
                    <a:pt x="0" y="74"/>
                    <a:pt x="0" y="6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6" y="1"/>
                    <a:pt x="46" y="4"/>
                  </a:cubicBezTo>
                  <a:cubicBezTo>
                    <a:pt x="46" y="6"/>
                    <a:pt x="44" y="8"/>
                    <a:pt x="42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70"/>
                    <a:pt x="8" y="70"/>
                    <a:pt x="9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70"/>
                    <a:pt x="104" y="70"/>
                    <a:pt x="104" y="69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1"/>
                    <a:pt x="105" y="39"/>
                    <a:pt x="108" y="39"/>
                  </a:cubicBezTo>
                  <a:cubicBezTo>
                    <a:pt x="110" y="39"/>
                    <a:pt x="112" y="41"/>
                    <a:pt x="112" y="43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4"/>
                    <a:pt x="108" y="78"/>
                    <a:pt x="103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ṣḷide">
              <a:extLst>
                <a:ext uri="{FF2B5EF4-FFF2-40B4-BE49-F238E27FC236}">
                  <a16:creationId xmlns:a16="http://schemas.microsoft.com/office/drawing/2014/main" id="{939EF6CE-2FAB-4871-8C31-B23F43E1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6" y="3636963"/>
              <a:ext cx="222250" cy="200025"/>
            </a:xfrm>
            <a:custGeom>
              <a:avLst/>
              <a:gdLst>
                <a:gd name="T0" fmla="*/ 46 w 83"/>
                <a:gd name="T1" fmla="*/ 58 h 75"/>
                <a:gd name="T2" fmla="*/ 83 w 83"/>
                <a:gd name="T3" fmla="*/ 29 h 75"/>
                <a:gd name="T4" fmla="*/ 46 w 83"/>
                <a:gd name="T5" fmla="*/ 0 h 75"/>
                <a:gd name="T6" fmla="*/ 46 w 83"/>
                <a:gd name="T7" fmla="*/ 20 h 75"/>
                <a:gd name="T8" fmla="*/ 0 w 83"/>
                <a:gd name="T9" fmla="*/ 75 h 75"/>
                <a:gd name="T10" fmla="*/ 46 w 83"/>
                <a:gd name="T11" fmla="*/ 40 h 75"/>
                <a:gd name="T12" fmla="*/ 46 w 83"/>
                <a:gd name="T13" fmla="*/ 5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75">
                  <a:moveTo>
                    <a:pt x="46" y="58"/>
                  </a:moveTo>
                  <a:cubicBezTo>
                    <a:pt x="83" y="29"/>
                    <a:pt x="83" y="29"/>
                    <a:pt x="83" y="29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10" y="21"/>
                    <a:pt x="0" y="38"/>
                    <a:pt x="0" y="75"/>
                  </a:cubicBezTo>
                  <a:cubicBezTo>
                    <a:pt x="15" y="43"/>
                    <a:pt x="30" y="41"/>
                    <a:pt x="46" y="40"/>
                  </a:cubicBezTo>
                  <a:cubicBezTo>
                    <a:pt x="46" y="58"/>
                    <a:pt x="46" y="58"/>
                    <a:pt x="4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6" name="iś1iḍe">
            <a:extLst>
              <a:ext uri="{FF2B5EF4-FFF2-40B4-BE49-F238E27FC236}">
                <a16:creationId xmlns:a16="http://schemas.microsoft.com/office/drawing/2014/main" id="{218F468E-F521-412E-B388-131E05BAB829}"/>
              </a:ext>
            </a:extLst>
          </p:cNvPr>
          <p:cNvSpPr>
            <a:spLocks/>
          </p:cNvSpPr>
          <p:nvPr/>
        </p:nvSpPr>
        <p:spPr bwMode="auto">
          <a:xfrm>
            <a:off x="3975644" y="5153915"/>
            <a:ext cx="389718" cy="292289"/>
          </a:xfrm>
          <a:custGeom>
            <a:avLst/>
            <a:gdLst>
              <a:gd name="T0" fmla="*/ 96 w 112"/>
              <a:gd name="T1" fmla="*/ 0 h 84"/>
              <a:gd name="T2" fmla="*/ 16 w 112"/>
              <a:gd name="T3" fmla="*/ 0 h 84"/>
              <a:gd name="T4" fmla="*/ 0 w 112"/>
              <a:gd name="T5" fmla="*/ 16 h 84"/>
              <a:gd name="T6" fmla="*/ 0 w 112"/>
              <a:gd name="T7" fmla="*/ 68 h 84"/>
              <a:gd name="T8" fmla="*/ 16 w 112"/>
              <a:gd name="T9" fmla="*/ 84 h 84"/>
              <a:gd name="T10" fmla="*/ 96 w 112"/>
              <a:gd name="T11" fmla="*/ 84 h 84"/>
              <a:gd name="T12" fmla="*/ 112 w 112"/>
              <a:gd name="T13" fmla="*/ 68 h 84"/>
              <a:gd name="T14" fmla="*/ 112 w 112"/>
              <a:gd name="T15" fmla="*/ 16 h 84"/>
              <a:gd name="T16" fmla="*/ 96 w 112"/>
              <a:gd name="T17" fmla="*/ 0 h 84"/>
              <a:gd name="T18" fmla="*/ 104 w 112"/>
              <a:gd name="T19" fmla="*/ 16 h 84"/>
              <a:gd name="T20" fmla="*/ 104 w 112"/>
              <a:gd name="T21" fmla="*/ 68 h 84"/>
              <a:gd name="T22" fmla="*/ 104 w 112"/>
              <a:gd name="T23" fmla="*/ 69 h 84"/>
              <a:gd name="T24" fmla="*/ 71 w 112"/>
              <a:gd name="T25" fmla="*/ 38 h 84"/>
              <a:gd name="T26" fmla="*/ 104 w 112"/>
              <a:gd name="T27" fmla="*/ 14 h 84"/>
              <a:gd name="T28" fmla="*/ 104 w 112"/>
              <a:gd name="T29" fmla="*/ 16 h 84"/>
              <a:gd name="T30" fmla="*/ 96 w 112"/>
              <a:gd name="T31" fmla="*/ 8 h 84"/>
              <a:gd name="T32" fmla="*/ 98 w 112"/>
              <a:gd name="T33" fmla="*/ 8 h 84"/>
              <a:gd name="T34" fmla="*/ 55 w 112"/>
              <a:gd name="T35" fmla="*/ 41 h 84"/>
              <a:gd name="T36" fmla="*/ 13 w 112"/>
              <a:gd name="T37" fmla="*/ 9 h 84"/>
              <a:gd name="T38" fmla="*/ 16 w 112"/>
              <a:gd name="T39" fmla="*/ 8 h 84"/>
              <a:gd name="T40" fmla="*/ 96 w 112"/>
              <a:gd name="T41" fmla="*/ 8 h 84"/>
              <a:gd name="T42" fmla="*/ 8 w 112"/>
              <a:gd name="T43" fmla="*/ 69 h 84"/>
              <a:gd name="T44" fmla="*/ 8 w 112"/>
              <a:gd name="T45" fmla="*/ 68 h 84"/>
              <a:gd name="T46" fmla="*/ 8 w 112"/>
              <a:gd name="T47" fmla="*/ 16 h 84"/>
              <a:gd name="T48" fmla="*/ 8 w 112"/>
              <a:gd name="T49" fmla="*/ 15 h 84"/>
              <a:gd name="T50" fmla="*/ 40 w 112"/>
              <a:gd name="T51" fmla="*/ 39 h 84"/>
              <a:gd name="T52" fmla="*/ 8 w 112"/>
              <a:gd name="T53" fmla="*/ 69 h 84"/>
              <a:gd name="T54" fmla="*/ 16 w 112"/>
              <a:gd name="T55" fmla="*/ 76 h 84"/>
              <a:gd name="T56" fmla="*/ 13 w 112"/>
              <a:gd name="T57" fmla="*/ 75 h 84"/>
              <a:gd name="T58" fmla="*/ 47 w 112"/>
              <a:gd name="T59" fmla="*/ 43 h 84"/>
              <a:gd name="T60" fmla="*/ 49 w 112"/>
              <a:gd name="T61" fmla="*/ 45 h 84"/>
              <a:gd name="T62" fmla="*/ 49 w 112"/>
              <a:gd name="T63" fmla="*/ 45 h 84"/>
              <a:gd name="T64" fmla="*/ 55 w 112"/>
              <a:gd name="T65" fmla="*/ 48 h 84"/>
              <a:gd name="T66" fmla="*/ 61 w 112"/>
              <a:gd name="T67" fmla="*/ 45 h 84"/>
              <a:gd name="T68" fmla="*/ 62 w 112"/>
              <a:gd name="T69" fmla="*/ 45 h 84"/>
              <a:gd name="T70" fmla="*/ 65 w 112"/>
              <a:gd name="T71" fmla="*/ 43 h 84"/>
              <a:gd name="T72" fmla="*/ 99 w 112"/>
              <a:gd name="T73" fmla="*/ 75 h 84"/>
              <a:gd name="T74" fmla="*/ 96 w 112"/>
              <a:gd name="T75" fmla="*/ 76 h 84"/>
              <a:gd name="T76" fmla="*/ 16 w 112"/>
              <a:gd name="T77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84">
                <a:moveTo>
                  <a:pt x="96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96" y="84"/>
                  <a:pt x="96" y="84"/>
                  <a:pt x="96" y="84"/>
                </a:cubicBezTo>
                <a:cubicBezTo>
                  <a:pt x="105" y="84"/>
                  <a:pt x="112" y="77"/>
                  <a:pt x="112" y="68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7"/>
                  <a:pt x="105" y="0"/>
                  <a:pt x="96" y="0"/>
                </a:cubicBezTo>
                <a:close/>
                <a:moveTo>
                  <a:pt x="104" y="16"/>
                </a:moveTo>
                <a:cubicBezTo>
                  <a:pt x="104" y="68"/>
                  <a:pt x="104" y="68"/>
                  <a:pt x="104" y="68"/>
                </a:cubicBezTo>
                <a:cubicBezTo>
                  <a:pt x="104" y="68"/>
                  <a:pt x="104" y="69"/>
                  <a:pt x="104" y="69"/>
                </a:cubicBezTo>
                <a:cubicBezTo>
                  <a:pt x="71" y="38"/>
                  <a:pt x="71" y="38"/>
                  <a:pt x="71" y="38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4" y="15"/>
                  <a:pt x="104" y="16"/>
                </a:cubicBezTo>
                <a:close/>
                <a:moveTo>
                  <a:pt x="96" y="8"/>
                </a:moveTo>
                <a:cubicBezTo>
                  <a:pt x="97" y="8"/>
                  <a:pt x="98" y="8"/>
                  <a:pt x="98" y="8"/>
                </a:cubicBezTo>
                <a:cubicBezTo>
                  <a:pt x="55" y="41"/>
                  <a:pt x="55" y="41"/>
                  <a:pt x="55" y="41"/>
                </a:cubicBezTo>
                <a:cubicBezTo>
                  <a:pt x="13" y="9"/>
                  <a:pt x="13" y="9"/>
                  <a:pt x="13" y="9"/>
                </a:cubicBezTo>
                <a:cubicBezTo>
                  <a:pt x="14" y="8"/>
                  <a:pt x="15" y="8"/>
                  <a:pt x="16" y="8"/>
                </a:cubicBezTo>
                <a:lnTo>
                  <a:pt x="96" y="8"/>
                </a:lnTo>
                <a:close/>
                <a:moveTo>
                  <a:pt x="8" y="69"/>
                </a:moveTo>
                <a:cubicBezTo>
                  <a:pt x="8" y="69"/>
                  <a:pt x="8" y="68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5"/>
                  <a:pt x="8" y="15"/>
                </a:cubicBezTo>
                <a:cubicBezTo>
                  <a:pt x="40" y="39"/>
                  <a:pt x="40" y="39"/>
                  <a:pt x="40" y="39"/>
                </a:cubicBezTo>
                <a:lnTo>
                  <a:pt x="8" y="69"/>
                </a:lnTo>
                <a:close/>
                <a:moveTo>
                  <a:pt x="16" y="76"/>
                </a:moveTo>
                <a:cubicBezTo>
                  <a:pt x="15" y="76"/>
                  <a:pt x="13" y="76"/>
                  <a:pt x="13" y="75"/>
                </a:cubicBezTo>
                <a:cubicBezTo>
                  <a:pt x="47" y="43"/>
                  <a:pt x="47" y="43"/>
                  <a:pt x="47" y="43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1" y="47"/>
                  <a:pt x="53" y="48"/>
                  <a:pt x="55" y="48"/>
                </a:cubicBezTo>
                <a:cubicBezTo>
                  <a:pt x="58" y="48"/>
                  <a:pt x="60" y="47"/>
                  <a:pt x="61" y="45"/>
                </a:cubicBezTo>
                <a:cubicBezTo>
                  <a:pt x="62" y="45"/>
                  <a:pt x="62" y="45"/>
                  <a:pt x="62" y="45"/>
                </a:cubicBezTo>
                <a:cubicBezTo>
                  <a:pt x="65" y="43"/>
                  <a:pt x="65" y="43"/>
                  <a:pt x="65" y="43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6"/>
                  <a:pt x="97" y="76"/>
                  <a:pt x="96" y="76"/>
                </a:cubicBezTo>
                <a:lnTo>
                  <a:pt x="16" y="76"/>
                </a:lnTo>
                <a:close/>
              </a:path>
            </a:pathLst>
          </a:custGeom>
          <a:solidFill>
            <a:srgbClr val="C4DBA7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56" name="ï$ľíḓè">
            <a:extLst>
              <a:ext uri="{FF2B5EF4-FFF2-40B4-BE49-F238E27FC236}">
                <a16:creationId xmlns:a16="http://schemas.microsoft.com/office/drawing/2014/main" id="{E78C62F4-10C3-4783-8506-C5DF8B805036}"/>
              </a:ext>
            </a:extLst>
          </p:cNvPr>
          <p:cNvGrpSpPr/>
          <p:nvPr/>
        </p:nvGrpSpPr>
        <p:grpSpPr>
          <a:xfrm>
            <a:off x="7829617" y="5113884"/>
            <a:ext cx="473499" cy="372351"/>
            <a:chOff x="5567364" y="4313973"/>
            <a:chExt cx="341313" cy="268403"/>
          </a:xfrm>
          <a:solidFill>
            <a:srgbClr val="C4DBA7"/>
          </a:solidFill>
        </p:grpSpPr>
        <p:sp>
          <p:nvSpPr>
            <p:cNvPr id="57" name="ïsļiďe">
              <a:extLst>
                <a:ext uri="{FF2B5EF4-FFF2-40B4-BE49-F238E27FC236}">
                  <a16:creationId xmlns:a16="http://schemas.microsoft.com/office/drawing/2014/main" id="{0EE1A170-B654-4B9E-B571-92A594CD6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7364" y="4313973"/>
              <a:ext cx="341313" cy="268403"/>
            </a:xfrm>
            <a:custGeom>
              <a:avLst/>
              <a:gdLst>
                <a:gd name="T0" fmla="*/ 2297 w 2795"/>
                <a:gd name="T1" fmla="*/ 2201 h 2201"/>
                <a:gd name="T2" fmla="*/ 1968 w 2795"/>
                <a:gd name="T3" fmla="*/ 2201 h 2201"/>
                <a:gd name="T4" fmla="*/ 124 w 2795"/>
                <a:gd name="T5" fmla="*/ 1973 h 2201"/>
                <a:gd name="T6" fmla="*/ 352 w 2795"/>
                <a:gd name="T7" fmla="*/ 1495 h 2201"/>
                <a:gd name="T8" fmla="*/ 2190 w 2795"/>
                <a:gd name="T9" fmla="*/ 1495 h 2201"/>
                <a:gd name="T10" fmla="*/ 2364 w 2795"/>
                <a:gd name="T11" fmla="*/ 1562 h 2201"/>
                <a:gd name="T12" fmla="*/ 2257 w 2795"/>
                <a:gd name="T13" fmla="*/ 1628 h 2201"/>
                <a:gd name="T14" fmla="*/ 2297 w 2795"/>
                <a:gd name="T15" fmla="*/ 2067 h 2201"/>
                <a:gd name="T16" fmla="*/ 2649 w 2795"/>
                <a:gd name="T17" fmla="*/ 1342 h 2201"/>
                <a:gd name="T18" fmla="*/ 2483 w 2795"/>
                <a:gd name="T19" fmla="*/ 1409 h 2201"/>
                <a:gd name="T20" fmla="*/ 913 w 2795"/>
                <a:gd name="T21" fmla="*/ 1409 h 2201"/>
                <a:gd name="T22" fmla="*/ 701 w 2795"/>
                <a:gd name="T23" fmla="*/ 1019 h 2201"/>
                <a:gd name="T24" fmla="*/ 2253 w 2795"/>
                <a:gd name="T25" fmla="*/ 807 h 2201"/>
                <a:gd name="T26" fmla="*/ 2583 w 2795"/>
                <a:gd name="T27" fmla="*/ 807 h 2201"/>
                <a:gd name="T28" fmla="*/ 2583 w 2795"/>
                <a:gd name="T29" fmla="*/ 940 h 2201"/>
                <a:gd name="T30" fmla="*/ 2549 w 2795"/>
                <a:gd name="T31" fmla="*/ 1275 h 2201"/>
                <a:gd name="T32" fmla="*/ 2649 w 2795"/>
                <a:gd name="T33" fmla="*/ 1342 h 2201"/>
                <a:gd name="T34" fmla="*/ 2253 w 2795"/>
                <a:gd name="T35" fmla="*/ 1275 h 2201"/>
                <a:gd name="T36" fmla="*/ 2416 w 2795"/>
                <a:gd name="T37" fmla="*/ 940 h 2201"/>
                <a:gd name="T38" fmla="*/ 913 w 2795"/>
                <a:gd name="T39" fmla="*/ 940 h 2201"/>
                <a:gd name="T40" fmla="*/ 834 w 2795"/>
                <a:gd name="T41" fmla="*/ 1197 h 2201"/>
                <a:gd name="T42" fmla="*/ 2728 w 2795"/>
                <a:gd name="T43" fmla="*/ 0 h 2201"/>
                <a:gd name="T44" fmla="*/ 638 w 2795"/>
                <a:gd name="T45" fmla="*/ 0 h 2201"/>
                <a:gd name="T46" fmla="*/ 0 w 2795"/>
                <a:gd name="T47" fmla="*/ 67 h 2201"/>
                <a:gd name="T48" fmla="*/ 124 w 2795"/>
                <a:gd name="T49" fmla="*/ 134 h 2201"/>
                <a:gd name="T50" fmla="*/ 73 w 2795"/>
                <a:gd name="T51" fmla="*/ 800 h 2201"/>
                <a:gd name="T52" fmla="*/ 308 w 2795"/>
                <a:gd name="T53" fmla="*/ 800 h 2201"/>
                <a:gd name="T54" fmla="*/ 257 w 2795"/>
                <a:gd name="T55" fmla="*/ 134 h 2201"/>
                <a:gd name="T56" fmla="*/ 571 w 2795"/>
                <a:gd name="T57" fmla="*/ 659 h 2201"/>
                <a:gd name="T58" fmla="*/ 2157 w 2795"/>
                <a:gd name="T59" fmla="*/ 726 h 2201"/>
                <a:gd name="T60" fmla="*/ 2224 w 2795"/>
                <a:gd name="T61" fmla="*/ 134 h 2201"/>
                <a:gd name="T62" fmla="*/ 2795 w 2795"/>
                <a:gd name="T63" fmla="*/ 67 h 2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95" h="2201">
                  <a:moveTo>
                    <a:pt x="2364" y="2134"/>
                  </a:moveTo>
                  <a:cubicBezTo>
                    <a:pt x="2364" y="2171"/>
                    <a:pt x="2334" y="2201"/>
                    <a:pt x="2297" y="2201"/>
                  </a:cubicBezTo>
                  <a:lnTo>
                    <a:pt x="2190" y="2201"/>
                  </a:lnTo>
                  <a:lnTo>
                    <a:pt x="1968" y="2201"/>
                  </a:lnTo>
                  <a:lnTo>
                    <a:pt x="352" y="2201"/>
                  </a:lnTo>
                  <a:cubicBezTo>
                    <a:pt x="226" y="2201"/>
                    <a:pt x="124" y="2098"/>
                    <a:pt x="124" y="1973"/>
                  </a:cubicBezTo>
                  <a:lnTo>
                    <a:pt x="124" y="1723"/>
                  </a:lnTo>
                  <a:cubicBezTo>
                    <a:pt x="124" y="1597"/>
                    <a:pt x="226" y="1495"/>
                    <a:pt x="352" y="1495"/>
                  </a:cubicBezTo>
                  <a:lnTo>
                    <a:pt x="1968" y="1495"/>
                  </a:lnTo>
                  <a:lnTo>
                    <a:pt x="2190" y="1495"/>
                  </a:lnTo>
                  <a:lnTo>
                    <a:pt x="2297" y="1495"/>
                  </a:lnTo>
                  <a:cubicBezTo>
                    <a:pt x="2334" y="1495"/>
                    <a:pt x="2364" y="1525"/>
                    <a:pt x="2364" y="1562"/>
                  </a:cubicBezTo>
                  <a:cubicBezTo>
                    <a:pt x="2364" y="1599"/>
                    <a:pt x="2334" y="1628"/>
                    <a:pt x="2297" y="1628"/>
                  </a:cubicBezTo>
                  <a:lnTo>
                    <a:pt x="2257" y="1628"/>
                  </a:lnTo>
                  <a:lnTo>
                    <a:pt x="2257" y="2067"/>
                  </a:lnTo>
                  <a:lnTo>
                    <a:pt x="2297" y="2067"/>
                  </a:lnTo>
                  <a:cubicBezTo>
                    <a:pt x="2334" y="2067"/>
                    <a:pt x="2364" y="2097"/>
                    <a:pt x="2364" y="2134"/>
                  </a:cubicBezTo>
                  <a:close/>
                  <a:moveTo>
                    <a:pt x="2649" y="1342"/>
                  </a:moveTo>
                  <a:cubicBezTo>
                    <a:pt x="2649" y="1379"/>
                    <a:pt x="2620" y="1409"/>
                    <a:pt x="2583" y="1409"/>
                  </a:cubicBezTo>
                  <a:lnTo>
                    <a:pt x="2483" y="1409"/>
                  </a:lnTo>
                  <a:lnTo>
                    <a:pt x="2254" y="1409"/>
                  </a:lnTo>
                  <a:lnTo>
                    <a:pt x="913" y="1409"/>
                  </a:lnTo>
                  <a:cubicBezTo>
                    <a:pt x="796" y="1409"/>
                    <a:pt x="701" y="1314"/>
                    <a:pt x="701" y="1197"/>
                  </a:cubicBezTo>
                  <a:lnTo>
                    <a:pt x="701" y="1019"/>
                  </a:lnTo>
                  <a:cubicBezTo>
                    <a:pt x="701" y="902"/>
                    <a:pt x="796" y="807"/>
                    <a:pt x="913" y="807"/>
                  </a:cubicBezTo>
                  <a:lnTo>
                    <a:pt x="2253" y="807"/>
                  </a:lnTo>
                  <a:lnTo>
                    <a:pt x="2483" y="807"/>
                  </a:lnTo>
                  <a:lnTo>
                    <a:pt x="2583" y="807"/>
                  </a:lnTo>
                  <a:cubicBezTo>
                    <a:pt x="2620" y="807"/>
                    <a:pt x="2649" y="837"/>
                    <a:pt x="2649" y="874"/>
                  </a:cubicBezTo>
                  <a:cubicBezTo>
                    <a:pt x="2649" y="911"/>
                    <a:pt x="2620" y="940"/>
                    <a:pt x="2583" y="940"/>
                  </a:cubicBezTo>
                  <a:lnTo>
                    <a:pt x="2549" y="940"/>
                  </a:lnTo>
                  <a:lnTo>
                    <a:pt x="2549" y="1275"/>
                  </a:lnTo>
                  <a:lnTo>
                    <a:pt x="2583" y="1275"/>
                  </a:lnTo>
                  <a:cubicBezTo>
                    <a:pt x="2620" y="1275"/>
                    <a:pt x="2649" y="1305"/>
                    <a:pt x="2649" y="1342"/>
                  </a:cubicBezTo>
                  <a:close/>
                  <a:moveTo>
                    <a:pt x="913" y="1275"/>
                  </a:moveTo>
                  <a:lnTo>
                    <a:pt x="2253" y="1275"/>
                  </a:lnTo>
                  <a:lnTo>
                    <a:pt x="2416" y="1275"/>
                  </a:lnTo>
                  <a:lnTo>
                    <a:pt x="2416" y="940"/>
                  </a:lnTo>
                  <a:lnTo>
                    <a:pt x="2253" y="940"/>
                  </a:lnTo>
                  <a:lnTo>
                    <a:pt x="913" y="940"/>
                  </a:lnTo>
                  <a:cubicBezTo>
                    <a:pt x="869" y="940"/>
                    <a:pt x="834" y="976"/>
                    <a:pt x="834" y="1019"/>
                  </a:cubicBezTo>
                  <a:lnTo>
                    <a:pt x="834" y="1197"/>
                  </a:lnTo>
                  <a:cubicBezTo>
                    <a:pt x="834" y="1240"/>
                    <a:pt x="869" y="1275"/>
                    <a:pt x="913" y="1275"/>
                  </a:cubicBezTo>
                  <a:close/>
                  <a:moveTo>
                    <a:pt x="2728" y="0"/>
                  </a:moveTo>
                  <a:lnTo>
                    <a:pt x="2157" y="0"/>
                  </a:lnTo>
                  <a:lnTo>
                    <a:pt x="638" y="0"/>
                  </a:lnTo>
                  <a:lnTo>
                    <a:pt x="67" y="0"/>
                  </a:ln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7" y="134"/>
                  </a:cubicBezTo>
                  <a:lnTo>
                    <a:pt x="124" y="134"/>
                  </a:lnTo>
                  <a:lnTo>
                    <a:pt x="124" y="704"/>
                  </a:lnTo>
                  <a:cubicBezTo>
                    <a:pt x="93" y="725"/>
                    <a:pt x="73" y="760"/>
                    <a:pt x="73" y="800"/>
                  </a:cubicBezTo>
                  <a:cubicBezTo>
                    <a:pt x="73" y="865"/>
                    <a:pt x="126" y="917"/>
                    <a:pt x="191" y="917"/>
                  </a:cubicBezTo>
                  <a:cubicBezTo>
                    <a:pt x="255" y="917"/>
                    <a:pt x="308" y="865"/>
                    <a:pt x="308" y="800"/>
                  </a:cubicBezTo>
                  <a:cubicBezTo>
                    <a:pt x="308" y="760"/>
                    <a:pt x="288" y="725"/>
                    <a:pt x="257" y="704"/>
                  </a:cubicBezTo>
                  <a:lnTo>
                    <a:pt x="257" y="134"/>
                  </a:lnTo>
                  <a:lnTo>
                    <a:pt x="571" y="134"/>
                  </a:lnTo>
                  <a:lnTo>
                    <a:pt x="571" y="659"/>
                  </a:lnTo>
                  <a:cubicBezTo>
                    <a:pt x="571" y="696"/>
                    <a:pt x="601" y="726"/>
                    <a:pt x="638" y="726"/>
                  </a:cubicBezTo>
                  <a:lnTo>
                    <a:pt x="2157" y="726"/>
                  </a:lnTo>
                  <a:cubicBezTo>
                    <a:pt x="2194" y="726"/>
                    <a:pt x="2224" y="696"/>
                    <a:pt x="2224" y="659"/>
                  </a:cubicBezTo>
                  <a:lnTo>
                    <a:pt x="2224" y="134"/>
                  </a:lnTo>
                  <a:lnTo>
                    <a:pt x="2728" y="134"/>
                  </a:lnTo>
                  <a:cubicBezTo>
                    <a:pt x="2765" y="134"/>
                    <a:pt x="2795" y="104"/>
                    <a:pt x="2795" y="67"/>
                  </a:cubicBezTo>
                  <a:cubicBezTo>
                    <a:pt x="2795" y="30"/>
                    <a:pt x="2765" y="0"/>
                    <a:pt x="27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8" name="ïṡlïḋê">
              <a:extLst>
                <a:ext uri="{FF2B5EF4-FFF2-40B4-BE49-F238E27FC236}">
                  <a16:creationId xmlns:a16="http://schemas.microsoft.com/office/drawing/2014/main" id="{AF37DAF1-32B2-4133-8D0A-4BF12F282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3876" y="4405521"/>
              <a:ext cx="53975" cy="42445"/>
            </a:xfrm>
            <a:custGeom>
              <a:avLst/>
              <a:gdLst>
                <a:gd name="T0" fmla="*/ 2297 w 2795"/>
                <a:gd name="T1" fmla="*/ 2201 h 2201"/>
                <a:gd name="T2" fmla="*/ 1968 w 2795"/>
                <a:gd name="T3" fmla="*/ 2201 h 2201"/>
                <a:gd name="T4" fmla="*/ 124 w 2795"/>
                <a:gd name="T5" fmla="*/ 1973 h 2201"/>
                <a:gd name="T6" fmla="*/ 352 w 2795"/>
                <a:gd name="T7" fmla="*/ 1495 h 2201"/>
                <a:gd name="T8" fmla="*/ 2190 w 2795"/>
                <a:gd name="T9" fmla="*/ 1495 h 2201"/>
                <a:gd name="T10" fmla="*/ 2364 w 2795"/>
                <a:gd name="T11" fmla="*/ 1562 h 2201"/>
                <a:gd name="T12" fmla="*/ 2257 w 2795"/>
                <a:gd name="T13" fmla="*/ 1628 h 2201"/>
                <a:gd name="T14" fmla="*/ 2297 w 2795"/>
                <a:gd name="T15" fmla="*/ 2067 h 2201"/>
                <a:gd name="T16" fmla="*/ 2649 w 2795"/>
                <a:gd name="T17" fmla="*/ 1342 h 2201"/>
                <a:gd name="T18" fmla="*/ 2483 w 2795"/>
                <a:gd name="T19" fmla="*/ 1409 h 2201"/>
                <a:gd name="T20" fmla="*/ 913 w 2795"/>
                <a:gd name="T21" fmla="*/ 1409 h 2201"/>
                <a:gd name="T22" fmla="*/ 701 w 2795"/>
                <a:gd name="T23" fmla="*/ 1019 h 2201"/>
                <a:gd name="T24" fmla="*/ 2253 w 2795"/>
                <a:gd name="T25" fmla="*/ 807 h 2201"/>
                <a:gd name="T26" fmla="*/ 2583 w 2795"/>
                <a:gd name="T27" fmla="*/ 807 h 2201"/>
                <a:gd name="T28" fmla="*/ 2583 w 2795"/>
                <a:gd name="T29" fmla="*/ 940 h 2201"/>
                <a:gd name="T30" fmla="*/ 2549 w 2795"/>
                <a:gd name="T31" fmla="*/ 1275 h 2201"/>
                <a:gd name="T32" fmla="*/ 2649 w 2795"/>
                <a:gd name="T33" fmla="*/ 1342 h 2201"/>
                <a:gd name="T34" fmla="*/ 2253 w 2795"/>
                <a:gd name="T35" fmla="*/ 1275 h 2201"/>
                <a:gd name="T36" fmla="*/ 2416 w 2795"/>
                <a:gd name="T37" fmla="*/ 940 h 2201"/>
                <a:gd name="T38" fmla="*/ 913 w 2795"/>
                <a:gd name="T39" fmla="*/ 940 h 2201"/>
                <a:gd name="T40" fmla="*/ 834 w 2795"/>
                <a:gd name="T41" fmla="*/ 1197 h 2201"/>
                <a:gd name="T42" fmla="*/ 2728 w 2795"/>
                <a:gd name="T43" fmla="*/ 0 h 2201"/>
                <a:gd name="T44" fmla="*/ 638 w 2795"/>
                <a:gd name="T45" fmla="*/ 0 h 2201"/>
                <a:gd name="T46" fmla="*/ 0 w 2795"/>
                <a:gd name="T47" fmla="*/ 67 h 2201"/>
                <a:gd name="T48" fmla="*/ 124 w 2795"/>
                <a:gd name="T49" fmla="*/ 134 h 2201"/>
                <a:gd name="T50" fmla="*/ 73 w 2795"/>
                <a:gd name="T51" fmla="*/ 800 h 2201"/>
                <a:gd name="T52" fmla="*/ 308 w 2795"/>
                <a:gd name="T53" fmla="*/ 800 h 2201"/>
                <a:gd name="T54" fmla="*/ 257 w 2795"/>
                <a:gd name="T55" fmla="*/ 134 h 2201"/>
                <a:gd name="T56" fmla="*/ 571 w 2795"/>
                <a:gd name="T57" fmla="*/ 659 h 2201"/>
                <a:gd name="T58" fmla="*/ 2157 w 2795"/>
                <a:gd name="T59" fmla="*/ 726 h 2201"/>
                <a:gd name="T60" fmla="*/ 2224 w 2795"/>
                <a:gd name="T61" fmla="*/ 134 h 2201"/>
                <a:gd name="T62" fmla="*/ 2795 w 2795"/>
                <a:gd name="T63" fmla="*/ 67 h 2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95" h="2201">
                  <a:moveTo>
                    <a:pt x="2364" y="2134"/>
                  </a:moveTo>
                  <a:cubicBezTo>
                    <a:pt x="2364" y="2171"/>
                    <a:pt x="2334" y="2201"/>
                    <a:pt x="2297" y="2201"/>
                  </a:cubicBezTo>
                  <a:lnTo>
                    <a:pt x="2190" y="2201"/>
                  </a:lnTo>
                  <a:lnTo>
                    <a:pt x="1968" y="2201"/>
                  </a:lnTo>
                  <a:lnTo>
                    <a:pt x="352" y="2201"/>
                  </a:lnTo>
                  <a:cubicBezTo>
                    <a:pt x="226" y="2201"/>
                    <a:pt x="124" y="2098"/>
                    <a:pt x="124" y="1973"/>
                  </a:cubicBezTo>
                  <a:lnTo>
                    <a:pt x="124" y="1723"/>
                  </a:lnTo>
                  <a:cubicBezTo>
                    <a:pt x="124" y="1597"/>
                    <a:pt x="226" y="1495"/>
                    <a:pt x="352" y="1495"/>
                  </a:cubicBezTo>
                  <a:lnTo>
                    <a:pt x="1968" y="1495"/>
                  </a:lnTo>
                  <a:lnTo>
                    <a:pt x="2190" y="1495"/>
                  </a:lnTo>
                  <a:lnTo>
                    <a:pt x="2297" y="1495"/>
                  </a:lnTo>
                  <a:cubicBezTo>
                    <a:pt x="2334" y="1495"/>
                    <a:pt x="2364" y="1525"/>
                    <a:pt x="2364" y="1562"/>
                  </a:cubicBezTo>
                  <a:cubicBezTo>
                    <a:pt x="2364" y="1599"/>
                    <a:pt x="2334" y="1628"/>
                    <a:pt x="2297" y="1628"/>
                  </a:cubicBezTo>
                  <a:lnTo>
                    <a:pt x="2257" y="1628"/>
                  </a:lnTo>
                  <a:lnTo>
                    <a:pt x="2257" y="2067"/>
                  </a:lnTo>
                  <a:lnTo>
                    <a:pt x="2297" y="2067"/>
                  </a:lnTo>
                  <a:cubicBezTo>
                    <a:pt x="2334" y="2067"/>
                    <a:pt x="2364" y="2097"/>
                    <a:pt x="2364" y="2134"/>
                  </a:cubicBezTo>
                  <a:close/>
                  <a:moveTo>
                    <a:pt x="2649" y="1342"/>
                  </a:moveTo>
                  <a:cubicBezTo>
                    <a:pt x="2649" y="1379"/>
                    <a:pt x="2620" y="1409"/>
                    <a:pt x="2583" y="1409"/>
                  </a:cubicBezTo>
                  <a:lnTo>
                    <a:pt x="2483" y="1409"/>
                  </a:lnTo>
                  <a:lnTo>
                    <a:pt x="2254" y="1409"/>
                  </a:lnTo>
                  <a:lnTo>
                    <a:pt x="913" y="1409"/>
                  </a:lnTo>
                  <a:cubicBezTo>
                    <a:pt x="796" y="1409"/>
                    <a:pt x="701" y="1314"/>
                    <a:pt x="701" y="1197"/>
                  </a:cubicBezTo>
                  <a:lnTo>
                    <a:pt x="701" y="1019"/>
                  </a:lnTo>
                  <a:cubicBezTo>
                    <a:pt x="701" y="902"/>
                    <a:pt x="796" y="807"/>
                    <a:pt x="913" y="807"/>
                  </a:cubicBezTo>
                  <a:lnTo>
                    <a:pt x="2253" y="807"/>
                  </a:lnTo>
                  <a:lnTo>
                    <a:pt x="2483" y="807"/>
                  </a:lnTo>
                  <a:lnTo>
                    <a:pt x="2583" y="807"/>
                  </a:lnTo>
                  <a:cubicBezTo>
                    <a:pt x="2620" y="807"/>
                    <a:pt x="2649" y="837"/>
                    <a:pt x="2649" y="874"/>
                  </a:cubicBezTo>
                  <a:cubicBezTo>
                    <a:pt x="2649" y="911"/>
                    <a:pt x="2620" y="940"/>
                    <a:pt x="2583" y="940"/>
                  </a:cubicBezTo>
                  <a:lnTo>
                    <a:pt x="2549" y="940"/>
                  </a:lnTo>
                  <a:lnTo>
                    <a:pt x="2549" y="1275"/>
                  </a:lnTo>
                  <a:lnTo>
                    <a:pt x="2583" y="1275"/>
                  </a:lnTo>
                  <a:cubicBezTo>
                    <a:pt x="2620" y="1275"/>
                    <a:pt x="2649" y="1305"/>
                    <a:pt x="2649" y="1342"/>
                  </a:cubicBezTo>
                  <a:close/>
                  <a:moveTo>
                    <a:pt x="913" y="1275"/>
                  </a:moveTo>
                  <a:lnTo>
                    <a:pt x="2253" y="1275"/>
                  </a:lnTo>
                  <a:lnTo>
                    <a:pt x="2416" y="1275"/>
                  </a:lnTo>
                  <a:lnTo>
                    <a:pt x="2416" y="940"/>
                  </a:lnTo>
                  <a:lnTo>
                    <a:pt x="2253" y="940"/>
                  </a:lnTo>
                  <a:lnTo>
                    <a:pt x="913" y="940"/>
                  </a:lnTo>
                  <a:cubicBezTo>
                    <a:pt x="869" y="940"/>
                    <a:pt x="834" y="976"/>
                    <a:pt x="834" y="1019"/>
                  </a:cubicBezTo>
                  <a:lnTo>
                    <a:pt x="834" y="1197"/>
                  </a:lnTo>
                  <a:cubicBezTo>
                    <a:pt x="834" y="1240"/>
                    <a:pt x="869" y="1275"/>
                    <a:pt x="913" y="1275"/>
                  </a:cubicBezTo>
                  <a:close/>
                  <a:moveTo>
                    <a:pt x="2728" y="0"/>
                  </a:moveTo>
                  <a:lnTo>
                    <a:pt x="2157" y="0"/>
                  </a:lnTo>
                  <a:lnTo>
                    <a:pt x="638" y="0"/>
                  </a:lnTo>
                  <a:lnTo>
                    <a:pt x="67" y="0"/>
                  </a:ln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7" y="134"/>
                  </a:cubicBezTo>
                  <a:lnTo>
                    <a:pt x="124" y="134"/>
                  </a:lnTo>
                  <a:lnTo>
                    <a:pt x="124" y="704"/>
                  </a:lnTo>
                  <a:cubicBezTo>
                    <a:pt x="93" y="725"/>
                    <a:pt x="73" y="760"/>
                    <a:pt x="73" y="800"/>
                  </a:cubicBezTo>
                  <a:cubicBezTo>
                    <a:pt x="73" y="865"/>
                    <a:pt x="126" y="917"/>
                    <a:pt x="191" y="917"/>
                  </a:cubicBezTo>
                  <a:cubicBezTo>
                    <a:pt x="255" y="917"/>
                    <a:pt x="308" y="865"/>
                    <a:pt x="308" y="800"/>
                  </a:cubicBezTo>
                  <a:cubicBezTo>
                    <a:pt x="308" y="760"/>
                    <a:pt x="288" y="725"/>
                    <a:pt x="257" y="704"/>
                  </a:cubicBezTo>
                  <a:lnTo>
                    <a:pt x="257" y="134"/>
                  </a:lnTo>
                  <a:lnTo>
                    <a:pt x="571" y="134"/>
                  </a:lnTo>
                  <a:lnTo>
                    <a:pt x="571" y="659"/>
                  </a:lnTo>
                  <a:cubicBezTo>
                    <a:pt x="571" y="696"/>
                    <a:pt x="601" y="726"/>
                    <a:pt x="638" y="726"/>
                  </a:cubicBezTo>
                  <a:lnTo>
                    <a:pt x="2157" y="726"/>
                  </a:lnTo>
                  <a:cubicBezTo>
                    <a:pt x="2194" y="726"/>
                    <a:pt x="2224" y="696"/>
                    <a:pt x="2224" y="659"/>
                  </a:cubicBezTo>
                  <a:lnTo>
                    <a:pt x="2224" y="134"/>
                  </a:lnTo>
                  <a:lnTo>
                    <a:pt x="2728" y="134"/>
                  </a:lnTo>
                  <a:cubicBezTo>
                    <a:pt x="2765" y="134"/>
                    <a:pt x="2795" y="104"/>
                    <a:pt x="2795" y="67"/>
                  </a:cubicBezTo>
                  <a:cubicBezTo>
                    <a:pt x="2795" y="30"/>
                    <a:pt x="2765" y="0"/>
                    <a:pt x="27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9" name="íşļíḍe">
              <a:extLst>
                <a:ext uri="{FF2B5EF4-FFF2-40B4-BE49-F238E27FC236}">
                  <a16:creationId xmlns:a16="http://schemas.microsoft.com/office/drawing/2014/main" id="{96877C12-B814-47CD-8330-E1E3B57E9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7395" y="4447589"/>
              <a:ext cx="53975" cy="42445"/>
            </a:xfrm>
            <a:custGeom>
              <a:avLst/>
              <a:gdLst>
                <a:gd name="T0" fmla="*/ 2297 w 2795"/>
                <a:gd name="T1" fmla="*/ 2201 h 2201"/>
                <a:gd name="T2" fmla="*/ 1968 w 2795"/>
                <a:gd name="T3" fmla="*/ 2201 h 2201"/>
                <a:gd name="T4" fmla="*/ 124 w 2795"/>
                <a:gd name="T5" fmla="*/ 1973 h 2201"/>
                <a:gd name="T6" fmla="*/ 352 w 2795"/>
                <a:gd name="T7" fmla="*/ 1495 h 2201"/>
                <a:gd name="T8" fmla="*/ 2190 w 2795"/>
                <a:gd name="T9" fmla="*/ 1495 h 2201"/>
                <a:gd name="T10" fmla="*/ 2364 w 2795"/>
                <a:gd name="T11" fmla="*/ 1562 h 2201"/>
                <a:gd name="T12" fmla="*/ 2257 w 2795"/>
                <a:gd name="T13" fmla="*/ 1628 h 2201"/>
                <a:gd name="T14" fmla="*/ 2297 w 2795"/>
                <a:gd name="T15" fmla="*/ 2067 h 2201"/>
                <a:gd name="T16" fmla="*/ 2649 w 2795"/>
                <a:gd name="T17" fmla="*/ 1342 h 2201"/>
                <a:gd name="T18" fmla="*/ 2483 w 2795"/>
                <a:gd name="T19" fmla="*/ 1409 h 2201"/>
                <a:gd name="T20" fmla="*/ 913 w 2795"/>
                <a:gd name="T21" fmla="*/ 1409 h 2201"/>
                <a:gd name="T22" fmla="*/ 701 w 2795"/>
                <a:gd name="T23" fmla="*/ 1019 h 2201"/>
                <a:gd name="T24" fmla="*/ 2253 w 2795"/>
                <a:gd name="T25" fmla="*/ 807 h 2201"/>
                <a:gd name="T26" fmla="*/ 2583 w 2795"/>
                <a:gd name="T27" fmla="*/ 807 h 2201"/>
                <a:gd name="T28" fmla="*/ 2583 w 2795"/>
                <a:gd name="T29" fmla="*/ 940 h 2201"/>
                <a:gd name="T30" fmla="*/ 2549 w 2795"/>
                <a:gd name="T31" fmla="*/ 1275 h 2201"/>
                <a:gd name="T32" fmla="*/ 2649 w 2795"/>
                <a:gd name="T33" fmla="*/ 1342 h 2201"/>
                <a:gd name="T34" fmla="*/ 2253 w 2795"/>
                <a:gd name="T35" fmla="*/ 1275 h 2201"/>
                <a:gd name="T36" fmla="*/ 2416 w 2795"/>
                <a:gd name="T37" fmla="*/ 940 h 2201"/>
                <a:gd name="T38" fmla="*/ 913 w 2795"/>
                <a:gd name="T39" fmla="*/ 940 h 2201"/>
                <a:gd name="T40" fmla="*/ 834 w 2795"/>
                <a:gd name="T41" fmla="*/ 1197 h 2201"/>
                <a:gd name="T42" fmla="*/ 2728 w 2795"/>
                <a:gd name="T43" fmla="*/ 0 h 2201"/>
                <a:gd name="T44" fmla="*/ 638 w 2795"/>
                <a:gd name="T45" fmla="*/ 0 h 2201"/>
                <a:gd name="T46" fmla="*/ 0 w 2795"/>
                <a:gd name="T47" fmla="*/ 67 h 2201"/>
                <a:gd name="T48" fmla="*/ 124 w 2795"/>
                <a:gd name="T49" fmla="*/ 134 h 2201"/>
                <a:gd name="T50" fmla="*/ 73 w 2795"/>
                <a:gd name="T51" fmla="*/ 800 h 2201"/>
                <a:gd name="T52" fmla="*/ 308 w 2795"/>
                <a:gd name="T53" fmla="*/ 800 h 2201"/>
                <a:gd name="T54" fmla="*/ 257 w 2795"/>
                <a:gd name="T55" fmla="*/ 134 h 2201"/>
                <a:gd name="T56" fmla="*/ 571 w 2795"/>
                <a:gd name="T57" fmla="*/ 659 h 2201"/>
                <a:gd name="T58" fmla="*/ 2157 w 2795"/>
                <a:gd name="T59" fmla="*/ 726 h 2201"/>
                <a:gd name="T60" fmla="*/ 2224 w 2795"/>
                <a:gd name="T61" fmla="*/ 134 h 2201"/>
                <a:gd name="T62" fmla="*/ 2795 w 2795"/>
                <a:gd name="T63" fmla="*/ 67 h 2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95" h="2201">
                  <a:moveTo>
                    <a:pt x="2364" y="2134"/>
                  </a:moveTo>
                  <a:cubicBezTo>
                    <a:pt x="2364" y="2171"/>
                    <a:pt x="2334" y="2201"/>
                    <a:pt x="2297" y="2201"/>
                  </a:cubicBezTo>
                  <a:lnTo>
                    <a:pt x="2190" y="2201"/>
                  </a:lnTo>
                  <a:lnTo>
                    <a:pt x="1968" y="2201"/>
                  </a:lnTo>
                  <a:lnTo>
                    <a:pt x="352" y="2201"/>
                  </a:lnTo>
                  <a:cubicBezTo>
                    <a:pt x="226" y="2201"/>
                    <a:pt x="124" y="2098"/>
                    <a:pt x="124" y="1973"/>
                  </a:cubicBezTo>
                  <a:lnTo>
                    <a:pt x="124" y="1723"/>
                  </a:lnTo>
                  <a:cubicBezTo>
                    <a:pt x="124" y="1597"/>
                    <a:pt x="226" y="1495"/>
                    <a:pt x="352" y="1495"/>
                  </a:cubicBezTo>
                  <a:lnTo>
                    <a:pt x="1968" y="1495"/>
                  </a:lnTo>
                  <a:lnTo>
                    <a:pt x="2190" y="1495"/>
                  </a:lnTo>
                  <a:lnTo>
                    <a:pt x="2297" y="1495"/>
                  </a:lnTo>
                  <a:cubicBezTo>
                    <a:pt x="2334" y="1495"/>
                    <a:pt x="2364" y="1525"/>
                    <a:pt x="2364" y="1562"/>
                  </a:cubicBezTo>
                  <a:cubicBezTo>
                    <a:pt x="2364" y="1599"/>
                    <a:pt x="2334" y="1628"/>
                    <a:pt x="2297" y="1628"/>
                  </a:cubicBezTo>
                  <a:lnTo>
                    <a:pt x="2257" y="1628"/>
                  </a:lnTo>
                  <a:lnTo>
                    <a:pt x="2257" y="2067"/>
                  </a:lnTo>
                  <a:lnTo>
                    <a:pt x="2297" y="2067"/>
                  </a:lnTo>
                  <a:cubicBezTo>
                    <a:pt x="2334" y="2067"/>
                    <a:pt x="2364" y="2097"/>
                    <a:pt x="2364" y="2134"/>
                  </a:cubicBezTo>
                  <a:close/>
                  <a:moveTo>
                    <a:pt x="2649" y="1342"/>
                  </a:moveTo>
                  <a:cubicBezTo>
                    <a:pt x="2649" y="1379"/>
                    <a:pt x="2620" y="1409"/>
                    <a:pt x="2583" y="1409"/>
                  </a:cubicBezTo>
                  <a:lnTo>
                    <a:pt x="2483" y="1409"/>
                  </a:lnTo>
                  <a:lnTo>
                    <a:pt x="2254" y="1409"/>
                  </a:lnTo>
                  <a:lnTo>
                    <a:pt x="913" y="1409"/>
                  </a:lnTo>
                  <a:cubicBezTo>
                    <a:pt x="796" y="1409"/>
                    <a:pt x="701" y="1314"/>
                    <a:pt x="701" y="1197"/>
                  </a:cubicBezTo>
                  <a:lnTo>
                    <a:pt x="701" y="1019"/>
                  </a:lnTo>
                  <a:cubicBezTo>
                    <a:pt x="701" y="902"/>
                    <a:pt x="796" y="807"/>
                    <a:pt x="913" y="807"/>
                  </a:cubicBezTo>
                  <a:lnTo>
                    <a:pt x="2253" y="807"/>
                  </a:lnTo>
                  <a:lnTo>
                    <a:pt x="2483" y="807"/>
                  </a:lnTo>
                  <a:lnTo>
                    <a:pt x="2583" y="807"/>
                  </a:lnTo>
                  <a:cubicBezTo>
                    <a:pt x="2620" y="807"/>
                    <a:pt x="2649" y="837"/>
                    <a:pt x="2649" y="874"/>
                  </a:cubicBezTo>
                  <a:cubicBezTo>
                    <a:pt x="2649" y="911"/>
                    <a:pt x="2620" y="940"/>
                    <a:pt x="2583" y="940"/>
                  </a:cubicBezTo>
                  <a:lnTo>
                    <a:pt x="2549" y="940"/>
                  </a:lnTo>
                  <a:lnTo>
                    <a:pt x="2549" y="1275"/>
                  </a:lnTo>
                  <a:lnTo>
                    <a:pt x="2583" y="1275"/>
                  </a:lnTo>
                  <a:cubicBezTo>
                    <a:pt x="2620" y="1275"/>
                    <a:pt x="2649" y="1305"/>
                    <a:pt x="2649" y="1342"/>
                  </a:cubicBezTo>
                  <a:close/>
                  <a:moveTo>
                    <a:pt x="913" y="1275"/>
                  </a:moveTo>
                  <a:lnTo>
                    <a:pt x="2253" y="1275"/>
                  </a:lnTo>
                  <a:lnTo>
                    <a:pt x="2416" y="1275"/>
                  </a:lnTo>
                  <a:lnTo>
                    <a:pt x="2416" y="940"/>
                  </a:lnTo>
                  <a:lnTo>
                    <a:pt x="2253" y="940"/>
                  </a:lnTo>
                  <a:lnTo>
                    <a:pt x="913" y="940"/>
                  </a:lnTo>
                  <a:cubicBezTo>
                    <a:pt x="869" y="940"/>
                    <a:pt x="834" y="976"/>
                    <a:pt x="834" y="1019"/>
                  </a:cubicBezTo>
                  <a:lnTo>
                    <a:pt x="834" y="1197"/>
                  </a:lnTo>
                  <a:cubicBezTo>
                    <a:pt x="834" y="1240"/>
                    <a:pt x="869" y="1275"/>
                    <a:pt x="913" y="1275"/>
                  </a:cubicBezTo>
                  <a:close/>
                  <a:moveTo>
                    <a:pt x="2728" y="0"/>
                  </a:moveTo>
                  <a:lnTo>
                    <a:pt x="2157" y="0"/>
                  </a:lnTo>
                  <a:lnTo>
                    <a:pt x="638" y="0"/>
                  </a:lnTo>
                  <a:lnTo>
                    <a:pt x="67" y="0"/>
                  </a:ln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7" y="134"/>
                  </a:cubicBezTo>
                  <a:lnTo>
                    <a:pt x="124" y="134"/>
                  </a:lnTo>
                  <a:lnTo>
                    <a:pt x="124" y="704"/>
                  </a:lnTo>
                  <a:cubicBezTo>
                    <a:pt x="93" y="725"/>
                    <a:pt x="73" y="760"/>
                    <a:pt x="73" y="800"/>
                  </a:cubicBezTo>
                  <a:cubicBezTo>
                    <a:pt x="73" y="865"/>
                    <a:pt x="126" y="917"/>
                    <a:pt x="191" y="917"/>
                  </a:cubicBezTo>
                  <a:cubicBezTo>
                    <a:pt x="255" y="917"/>
                    <a:pt x="308" y="865"/>
                    <a:pt x="308" y="800"/>
                  </a:cubicBezTo>
                  <a:cubicBezTo>
                    <a:pt x="308" y="760"/>
                    <a:pt x="288" y="725"/>
                    <a:pt x="257" y="704"/>
                  </a:cubicBezTo>
                  <a:lnTo>
                    <a:pt x="257" y="134"/>
                  </a:lnTo>
                  <a:lnTo>
                    <a:pt x="571" y="134"/>
                  </a:lnTo>
                  <a:lnTo>
                    <a:pt x="571" y="659"/>
                  </a:lnTo>
                  <a:cubicBezTo>
                    <a:pt x="571" y="696"/>
                    <a:pt x="601" y="726"/>
                    <a:pt x="638" y="726"/>
                  </a:cubicBezTo>
                  <a:lnTo>
                    <a:pt x="2157" y="726"/>
                  </a:lnTo>
                  <a:cubicBezTo>
                    <a:pt x="2194" y="726"/>
                    <a:pt x="2224" y="696"/>
                    <a:pt x="2224" y="659"/>
                  </a:cubicBezTo>
                  <a:lnTo>
                    <a:pt x="2224" y="134"/>
                  </a:lnTo>
                  <a:lnTo>
                    <a:pt x="2728" y="134"/>
                  </a:lnTo>
                  <a:cubicBezTo>
                    <a:pt x="2765" y="134"/>
                    <a:pt x="2795" y="104"/>
                    <a:pt x="2795" y="67"/>
                  </a:cubicBezTo>
                  <a:cubicBezTo>
                    <a:pt x="2795" y="30"/>
                    <a:pt x="2765" y="0"/>
                    <a:pt x="27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28" name="îṩļîḋé">
            <a:extLst>
              <a:ext uri="{FF2B5EF4-FFF2-40B4-BE49-F238E27FC236}">
                <a16:creationId xmlns:a16="http://schemas.microsoft.com/office/drawing/2014/main" id="{BDD07538-E78F-414D-8BCD-6A1BAEA17A63}"/>
              </a:ext>
            </a:extLst>
          </p:cNvPr>
          <p:cNvGrpSpPr/>
          <p:nvPr/>
        </p:nvGrpSpPr>
        <p:grpSpPr>
          <a:xfrm>
            <a:off x="3953795" y="2060551"/>
            <a:ext cx="380570" cy="331342"/>
            <a:chOff x="1482726" y="3625850"/>
            <a:chExt cx="319088" cy="277813"/>
          </a:xfrm>
          <a:solidFill>
            <a:srgbClr val="C4DBA7"/>
          </a:solidFill>
        </p:grpSpPr>
        <p:sp>
          <p:nvSpPr>
            <p:cNvPr id="35" name="íşľîďê">
              <a:extLst>
                <a:ext uri="{FF2B5EF4-FFF2-40B4-BE49-F238E27FC236}">
                  <a16:creationId xmlns:a16="http://schemas.microsoft.com/office/drawing/2014/main" id="{7052FEF9-C535-4E3C-8E7A-600CE7FFA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726" y="3625850"/>
              <a:ext cx="319088" cy="277813"/>
            </a:xfrm>
            <a:custGeom>
              <a:avLst/>
              <a:gdLst>
                <a:gd name="T0" fmla="*/ 108 w 120"/>
                <a:gd name="T1" fmla="*/ 0 h 104"/>
                <a:gd name="T2" fmla="*/ 12 w 120"/>
                <a:gd name="T3" fmla="*/ 0 h 104"/>
                <a:gd name="T4" fmla="*/ 0 w 120"/>
                <a:gd name="T5" fmla="*/ 12 h 104"/>
                <a:gd name="T6" fmla="*/ 0 w 120"/>
                <a:gd name="T7" fmla="*/ 16 h 104"/>
                <a:gd name="T8" fmla="*/ 8 w 120"/>
                <a:gd name="T9" fmla="*/ 27 h 104"/>
                <a:gd name="T10" fmla="*/ 8 w 120"/>
                <a:gd name="T11" fmla="*/ 96 h 104"/>
                <a:gd name="T12" fmla="*/ 16 w 120"/>
                <a:gd name="T13" fmla="*/ 104 h 104"/>
                <a:gd name="T14" fmla="*/ 104 w 120"/>
                <a:gd name="T15" fmla="*/ 104 h 104"/>
                <a:gd name="T16" fmla="*/ 112 w 120"/>
                <a:gd name="T17" fmla="*/ 96 h 104"/>
                <a:gd name="T18" fmla="*/ 112 w 120"/>
                <a:gd name="T19" fmla="*/ 27 h 104"/>
                <a:gd name="T20" fmla="*/ 120 w 120"/>
                <a:gd name="T21" fmla="*/ 16 h 104"/>
                <a:gd name="T22" fmla="*/ 120 w 120"/>
                <a:gd name="T23" fmla="*/ 12 h 104"/>
                <a:gd name="T24" fmla="*/ 108 w 120"/>
                <a:gd name="T25" fmla="*/ 0 h 104"/>
                <a:gd name="T26" fmla="*/ 8 w 120"/>
                <a:gd name="T27" fmla="*/ 12 h 104"/>
                <a:gd name="T28" fmla="*/ 12 w 120"/>
                <a:gd name="T29" fmla="*/ 8 h 104"/>
                <a:gd name="T30" fmla="*/ 108 w 120"/>
                <a:gd name="T31" fmla="*/ 8 h 104"/>
                <a:gd name="T32" fmla="*/ 112 w 120"/>
                <a:gd name="T33" fmla="*/ 12 h 104"/>
                <a:gd name="T34" fmla="*/ 112 w 120"/>
                <a:gd name="T35" fmla="*/ 16 h 104"/>
                <a:gd name="T36" fmla="*/ 108 w 120"/>
                <a:gd name="T37" fmla="*/ 20 h 104"/>
                <a:gd name="T38" fmla="*/ 108 w 120"/>
                <a:gd name="T39" fmla="*/ 20 h 104"/>
                <a:gd name="T40" fmla="*/ 12 w 120"/>
                <a:gd name="T41" fmla="*/ 20 h 104"/>
                <a:gd name="T42" fmla="*/ 12 w 120"/>
                <a:gd name="T43" fmla="*/ 20 h 104"/>
                <a:gd name="T44" fmla="*/ 8 w 120"/>
                <a:gd name="T45" fmla="*/ 16 h 104"/>
                <a:gd name="T46" fmla="*/ 8 w 120"/>
                <a:gd name="T47" fmla="*/ 12 h 104"/>
                <a:gd name="T48" fmla="*/ 16 w 120"/>
                <a:gd name="T49" fmla="*/ 96 h 104"/>
                <a:gd name="T50" fmla="*/ 16 w 120"/>
                <a:gd name="T51" fmla="*/ 28 h 104"/>
                <a:gd name="T52" fmla="*/ 104 w 120"/>
                <a:gd name="T53" fmla="*/ 28 h 104"/>
                <a:gd name="T54" fmla="*/ 104 w 120"/>
                <a:gd name="T55" fmla="*/ 96 h 104"/>
                <a:gd name="T56" fmla="*/ 16 w 120"/>
                <a:gd name="T57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0" h="104">
                  <a:moveTo>
                    <a:pt x="10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1"/>
                    <a:pt x="3" y="26"/>
                    <a:pt x="8" y="27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100"/>
                    <a:pt x="12" y="104"/>
                    <a:pt x="16" y="104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8" y="104"/>
                    <a:pt x="112" y="100"/>
                    <a:pt x="112" y="96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7" y="26"/>
                    <a:pt x="120" y="21"/>
                    <a:pt x="120" y="16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120" y="5"/>
                    <a:pt x="115" y="0"/>
                    <a:pt x="108" y="0"/>
                  </a:cubicBezTo>
                  <a:close/>
                  <a:moveTo>
                    <a:pt x="8" y="12"/>
                  </a:moveTo>
                  <a:cubicBezTo>
                    <a:pt x="8" y="10"/>
                    <a:pt x="10" y="8"/>
                    <a:pt x="12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10" y="8"/>
                    <a:pt x="112" y="10"/>
                    <a:pt x="112" y="12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8"/>
                    <a:pt x="110" y="20"/>
                    <a:pt x="108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0"/>
                    <a:pt x="8" y="18"/>
                    <a:pt x="8" y="16"/>
                  </a:cubicBezTo>
                  <a:lnTo>
                    <a:pt x="8" y="12"/>
                  </a:lnTo>
                  <a:close/>
                  <a:moveTo>
                    <a:pt x="16" y="96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6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ṧlïḍè">
              <a:extLst>
                <a:ext uri="{FF2B5EF4-FFF2-40B4-BE49-F238E27FC236}">
                  <a16:creationId xmlns:a16="http://schemas.microsoft.com/office/drawing/2014/main" id="{D526873C-A918-4E57-AE3C-7E02AA5A2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0201" y="3732213"/>
              <a:ext cx="84138" cy="22225"/>
            </a:xfrm>
            <a:custGeom>
              <a:avLst/>
              <a:gdLst>
                <a:gd name="T0" fmla="*/ 28 w 32"/>
                <a:gd name="T1" fmla="*/ 0 h 8"/>
                <a:gd name="T2" fmla="*/ 4 w 32"/>
                <a:gd name="T3" fmla="*/ 0 h 8"/>
                <a:gd name="T4" fmla="*/ 0 w 32"/>
                <a:gd name="T5" fmla="*/ 4 h 8"/>
                <a:gd name="T6" fmla="*/ 4 w 32"/>
                <a:gd name="T7" fmla="*/ 8 h 8"/>
                <a:gd name="T8" fmla="*/ 28 w 32"/>
                <a:gd name="T9" fmla="*/ 8 h 8"/>
                <a:gd name="T10" fmla="*/ 32 w 32"/>
                <a:gd name="T11" fmla="*/ 4 h 8"/>
                <a:gd name="T12" fmla="*/ 28 w 32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0" y="8"/>
                    <a:pt x="32" y="6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056105E-2004-47D8-ACEF-8891AF4A5B74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4CFC987B-82B4-426D-BF9E-C51F577D2768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E66DC9EB-E7E4-4D6F-B386-F1554ECCEAB2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61E0C00E-C63C-4665-8FFF-14913F48B77C}"/>
              </a:ext>
            </a:extLst>
          </p:cNvPr>
          <p:cNvSpPr/>
          <p:nvPr/>
        </p:nvSpPr>
        <p:spPr>
          <a:xfrm>
            <a:off x="8400871" y="2400250"/>
            <a:ext cx="2614959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3337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535310B-1F6E-4364-9BDF-6109140C4E43}"/>
              </a:ext>
            </a:extLst>
          </p:cNvPr>
          <p:cNvSpPr txBox="1"/>
          <p:nvPr/>
        </p:nvSpPr>
        <p:spPr>
          <a:xfrm>
            <a:off x="8138765" y="1969555"/>
            <a:ext cx="2071428" cy="435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添加标题文本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F3B0C5A3-51EA-4B3A-BC17-4E374DD9136C}"/>
              </a:ext>
            </a:extLst>
          </p:cNvPr>
          <p:cNvSpPr/>
          <p:nvPr/>
        </p:nvSpPr>
        <p:spPr>
          <a:xfrm>
            <a:off x="8469163" y="5441310"/>
            <a:ext cx="2614959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3337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05B9D64-4452-4CA7-89DC-34E6A21C641D}"/>
              </a:ext>
            </a:extLst>
          </p:cNvPr>
          <p:cNvSpPr txBox="1"/>
          <p:nvPr/>
        </p:nvSpPr>
        <p:spPr>
          <a:xfrm>
            <a:off x="8201377" y="5014629"/>
            <a:ext cx="2071428" cy="435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添加标题文本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E98049B3-7E2F-4E40-A641-866A28EBAD0E}"/>
              </a:ext>
            </a:extLst>
          </p:cNvPr>
          <p:cNvSpPr/>
          <p:nvPr/>
        </p:nvSpPr>
        <p:spPr>
          <a:xfrm>
            <a:off x="1173004" y="2338501"/>
            <a:ext cx="2614959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3337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F2D9FCEF-DF22-413D-8350-E3A31EBEDB6B}"/>
              </a:ext>
            </a:extLst>
          </p:cNvPr>
          <p:cNvSpPr txBox="1"/>
          <p:nvPr/>
        </p:nvSpPr>
        <p:spPr>
          <a:xfrm>
            <a:off x="1684771" y="1917499"/>
            <a:ext cx="2071428" cy="435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添加标题文本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92F1462F-7D01-4351-82C4-3910B697869E}"/>
              </a:ext>
            </a:extLst>
          </p:cNvPr>
          <p:cNvSpPr/>
          <p:nvPr/>
        </p:nvSpPr>
        <p:spPr>
          <a:xfrm>
            <a:off x="1287158" y="5483682"/>
            <a:ext cx="2614959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3337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9E68D71-6A78-4190-AB9C-F94263E53530}"/>
              </a:ext>
            </a:extLst>
          </p:cNvPr>
          <p:cNvSpPr txBox="1"/>
          <p:nvPr/>
        </p:nvSpPr>
        <p:spPr>
          <a:xfrm>
            <a:off x="1798925" y="5062680"/>
            <a:ext cx="2071428" cy="435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817358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>
            <a:extLst>
              <a:ext uri="{FF2B5EF4-FFF2-40B4-BE49-F238E27FC236}">
                <a16:creationId xmlns:a16="http://schemas.microsoft.com/office/drawing/2014/main" id="{7B3F6AB8-B8F2-457D-87A1-FC1862862B42}"/>
              </a:ext>
            </a:extLst>
          </p:cNvPr>
          <p:cNvGrpSpPr/>
          <p:nvPr/>
        </p:nvGrpSpPr>
        <p:grpSpPr>
          <a:xfrm>
            <a:off x="5601891" y="2077975"/>
            <a:ext cx="931404" cy="3882280"/>
            <a:chOff x="5497641" y="1495312"/>
            <a:chExt cx="931404" cy="3882280"/>
          </a:xfrm>
        </p:grpSpPr>
        <p:grpSp>
          <p:nvGrpSpPr>
            <p:cNvPr id="12" name="ïślîḍé">
              <a:extLst>
                <a:ext uri="{FF2B5EF4-FFF2-40B4-BE49-F238E27FC236}">
                  <a16:creationId xmlns:a16="http://schemas.microsoft.com/office/drawing/2014/main" id="{C6930DE4-6674-4D58-A4FB-845CD90CFAAA}"/>
                </a:ext>
              </a:extLst>
            </p:cNvPr>
            <p:cNvGrpSpPr/>
            <p:nvPr/>
          </p:nvGrpSpPr>
          <p:grpSpPr>
            <a:xfrm rot="10800000">
              <a:off x="5497642" y="4734462"/>
              <a:ext cx="931403" cy="643130"/>
              <a:chOff x="1668087" y="1131991"/>
              <a:chExt cx="1145243" cy="790786"/>
            </a:xfrm>
          </p:grpSpPr>
          <p:sp>
            <p:nvSpPr>
              <p:cNvPr id="48" name="iṧlíḑé">
                <a:extLst>
                  <a:ext uri="{FF2B5EF4-FFF2-40B4-BE49-F238E27FC236}">
                    <a16:creationId xmlns:a16="http://schemas.microsoft.com/office/drawing/2014/main" id="{30B733F9-B0EE-4241-AB88-91F3067A3728}"/>
                  </a:ext>
                </a:extLst>
              </p:cNvPr>
              <p:cNvSpPr/>
              <p:nvPr/>
            </p:nvSpPr>
            <p:spPr bwMode="auto">
              <a:xfrm rot="16200000">
                <a:off x="1845316" y="954762"/>
                <a:ext cx="790786" cy="1145243"/>
              </a:xfrm>
              <a:custGeom>
                <a:avLst/>
                <a:gdLst>
                  <a:gd name="T0" fmla="*/ 0 w 482"/>
                  <a:gd name="T1" fmla="*/ 0 h 696"/>
                  <a:gd name="T2" fmla="*/ 0 w 482"/>
                  <a:gd name="T3" fmla="*/ 223 h 696"/>
                  <a:gd name="T4" fmla="*/ 0 w 482"/>
                  <a:gd name="T5" fmla="*/ 223 h 696"/>
                  <a:gd name="T6" fmla="*/ 125 w 482"/>
                  <a:gd name="T7" fmla="*/ 348 h 696"/>
                  <a:gd name="T8" fmla="*/ 0 w 482"/>
                  <a:gd name="T9" fmla="*/ 473 h 696"/>
                  <a:gd name="T10" fmla="*/ 0 w 482"/>
                  <a:gd name="T11" fmla="*/ 473 h 696"/>
                  <a:gd name="T12" fmla="*/ 0 w 482"/>
                  <a:gd name="T13" fmla="*/ 696 h 696"/>
                  <a:gd name="T14" fmla="*/ 388 w 482"/>
                  <a:gd name="T15" fmla="*/ 441 h 696"/>
                  <a:gd name="T16" fmla="*/ 482 w 482"/>
                  <a:gd name="T17" fmla="*/ 348 h 696"/>
                  <a:gd name="T18" fmla="*/ 388 w 482"/>
                  <a:gd name="T19" fmla="*/ 255 h 696"/>
                  <a:gd name="T20" fmla="*/ 0 w 482"/>
                  <a:gd name="T21" fmla="*/ 0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2" h="696">
                    <a:moveTo>
                      <a:pt x="0" y="0"/>
                    </a:moveTo>
                    <a:cubicBezTo>
                      <a:pt x="0" y="223"/>
                      <a:pt x="0" y="223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69" y="223"/>
                      <a:pt x="125" y="279"/>
                      <a:pt x="125" y="348"/>
                    </a:cubicBezTo>
                    <a:cubicBezTo>
                      <a:pt x="125" y="417"/>
                      <a:pt x="69" y="473"/>
                      <a:pt x="0" y="473"/>
                    </a:cubicBezTo>
                    <a:cubicBezTo>
                      <a:pt x="0" y="473"/>
                      <a:pt x="0" y="473"/>
                      <a:pt x="0" y="473"/>
                    </a:cubicBezTo>
                    <a:cubicBezTo>
                      <a:pt x="0" y="696"/>
                      <a:pt x="0" y="696"/>
                      <a:pt x="0" y="696"/>
                    </a:cubicBezTo>
                    <a:cubicBezTo>
                      <a:pt x="0" y="696"/>
                      <a:pt x="380" y="441"/>
                      <a:pt x="388" y="441"/>
                    </a:cubicBezTo>
                    <a:cubicBezTo>
                      <a:pt x="440" y="441"/>
                      <a:pt x="482" y="400"/>
                      <a:pt x="482" y="348"/>
                    </a:cubicBezTo>
                    <a:cubicBezTo>
                      <a:pt x="482" y="296"/>
                      <a:pt x="440" y="255"/>
                      <a:pt x="388" y="255"/>
                    </a:cubicBezTo>
                    <a:cubicBezTo>
                      <a:pt x="380" y="25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4DB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200"/>
              </a:p>
            </p:txBody>
          </p:sp>
          <p:sp>
            <p:nvSpPr>
              <p:cNvPr id="49" name="îşḷîḍè">
                <a:extLst>
                  <a:ext uri="{FF2B5EF4-FFF2-40B4-BE49-F238E27FC236}">
                    <a16:creationId xmlns:a16="http://schemas.microsoft.com/office/drawing/2014/main" id="{00C9585F-9708-44A4-8596-249AE033C88D}"/>
                  </a:ext>
                </a:extLst>
              </p:cNvPr>
              <p:cNvSpPr/>
              <p:nvPr/>
            </p:nvSpPr>
            <p:spPr bwMode="auto">
              <a:xfrm rot="16200000">
                <a:off x="2135239" y="1083831"/>
                <a:ext cx="209977" cy="306297"/>
              </a:xfrm>
              <a:custGeom>
                <a:avLst/>
                <a:gdLst>
                  <a:gd name="T0" fmla="*/ 34 w 128"/>
                  <a:gd name="T1" fmla="*/ 186 h 186"/>
                  <a:gd name="T2" fmla="*/ 128 w 128"/>
                  <a:gd name="T3" fmla="*/ 93 h 186"/>
                  <a:gd name="T4" fmla="*/ 34 w 128"/>
                  <a:gd name="T5" fmla="*/ 0 h 186"/>
                  <a:gd name="T6" fmla="*/ 0 w 128"/>
                  <a:gd name="T7" fmla="*/ 93 h 186"/>
                  <a:gd name="T8" fmla="*/ 34 w 128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86">
                    <a:moveTo>
                      <a:pt x="34" y="186"/>
                    </a:moveTo>
                    <a:cubicBezTo>
                      <a:pt x="86" y="186"/>
                      <a:pt x="128" y="145"/>
                      <a:pt x="128" y="93"/>
                    </a:cubicBezTo>
                    <a:cubicBezTo>
                      <a:pt x="128" y="41"/>
                      <a:pt x="86" y="0"/>
                      <a:pt x="34" y="0"/>
                    </a:cubicBezTo>
                    <a:cubicBezTo>
                      <a:pt x="30" y="0"/>
                      <a:pt x="0" y="46"/>
                      <a:pt x="0" y="93"/>
                    </a:cubicBezTo>
                    <a:cubicBezTo>
                      <a:pt x="0" y="140"/>
                      <a:pt x="30" y="186"/>
                      <a:pt x="34" y="186"/>
                    </a:cubicBezTo>
                    <a:close/>
                  </a:path>
                </a:pathLst>
              </a:custGeom>
              <a:solidFill>
                <a:srgbClr val="3337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200"/>
              </a:p>
            </p:txBody>
          </p:sp>
        </p:grpSp>
        <p:sp>
          <p:nvSpPr>
            <p:cNvPr id="13" name="íṡľíḓe">
              <a:extLst>
                <a:ext uri="{FF2B5EF4-FFF2-40B4-BE49-F238E27FC236}">
                  <a16:creationId xmlns:a16="http://schemas.microsoft.com/office/drawing/2014/main" id="{94882DA8-340B-4B42-B432-28713D7227C2}"/>
                </a:ext>
              </a:extLst>
            </p:cNvPr>
            <p:cNvSpPr/>
            <p:nvPr/>
          </p:nvSpPr>
          <p:spPr bwMode="auto">
            <a:xfrm rot="5400000">
              <a:off x="5498425" y="3923694"/>
              <a:ext cx="929835" cy="93140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79 w 697"/>
                <a:gd name="T15" fmla="*/ 696 h 696"/>
                <a:gd name="T16" fmla="*/ 579 w 697"/>
                <a:gd name="T17" fmla="*/ 438 h 696"/>
                <a:gd name="T18" fmla="*/ 603 w 697"/>
                <a:gd name="T19" fmla="*/ 441 h 696"/>
                <a:gd name="T20" fmla="*/ 697 w 697"/>
                <a:gd name="T21" fmla="*/ 348 h 696"/>
                <a:gd name="T22" fmla="*/ 603 w 697"/>
                <a:gd name="T23" fmla="*/ 255 h 696"/>
                <a:gd name="T24" fmla="*/ 579 w 697"/>
                <a:gd name="T25" fmla="*/ 258 h 696"/>
                <a:gd name="T26" fmla="*/ 579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E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4" name="îṥ1ïḓê">
              <a:extLst>
                <a:ext uri="{FF2B5EF4-FFF2-40B4-BE49-F238E27FC236}">
                  <a16:creationId xmlns:a16="http://schemas.microsoft.com/office/drawing/2014/main" id="{339EE58B-CA6A-476A-9B7B-1F9BCF84C2AB}"/>
                </a:ext>
              </a:extLst>
            </p:cNvPr>
            <p:cNvSpPr/>
            <p:nvPr/>
          </p:nvSpPr>
          <p:spPr bwMode="auto">
            <a:xfrm rot="5400000">
              <a:off x="5498425" y="3113711"/>
              <a:ext cx="929835" cy="93140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79 w 697"/>
                <a:gd name="T15" fmla="*/ 696 h 696"/>
                <a:gd name="T16" fmla="*/ 579 w 697"/>
                <a:gd name="T17" fmla="*/ 438 h 696"/>
                <a:gd name="T18" fmla="*/ 603 w 697"/>
                <a:gd name="T19" fmla="*/ 441 h 696"/>
                <a:gd name="T20" fmla="*/ 697 w 697"/>
                <a:gd name="T21" fmla="*/ 348 h 696"/>
                <a:gd name="T22" fmla="*/ 603 w 697"/>
                <a:gd name="T23" fmla="*/ 255 h 696"/>
                <a:gd name="T24" fmla="*/ 579 w 697"/>
                <a:gd name="T25" fmla="*/ 258 h 696"/>
                <a:gd name="T26" fmla="*/ 579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4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" name="ïṩḻïḓe">
              <a:extLst>
                <a:ext uri="{FF2B5EF4-FFF2-40B4-BE49-F238E27FC236}">
                  <a16:creationId xmlns:a16="http://schemas.microsoft.com/office/drawing/2014/main" id="{6875A2A9-5EB3-4942-852C-FBBE91DB7125}"/>
                </a:ext>
              </a:extLst>
            </p:cNvPr>
            <p:cNvSpPr/>
            <p:nvPr/>
          </p:nvSpPr>
          <p:spPr bwMode="auto">
            <a:xfrm rot="5400000">
              <a:off x="5498817" y="2304120"/>
              <a:ext cx="929052" cy="93140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6DD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6" name="îśliḍé">
              <a:extLst>
                <a:ext uri="{FF2B5EF4-FFF2-40B4-BE49-F238E27FC236}">
                  <a16:creationId xmlns:a16="http://schemas.microsoft.com/office/drawing/2014/main" id="{76800D7F-2278-499D-856E-062C6F4CCBE1}"/>
                </a:ext>
              </a:extLst>
            </p:cNvPr>
            <p:cNvSpPr/>
            <p:nvPr/>
          </p:nvSpPr>
          <p:spPr bwMode="auto">
            <a:xfrm rot="5400000">
              <a:off x="5498425" y="1494528"/>
              <a:ext cx="929835" cy="93140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4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577EFD7E-AB45-4803-997C-438F1CB952DA}"/>
              </a:ext>
            </a:extLst>
          </p:cNvPr>
          <p:cNvSpPr txBox="1"/>
          <p:nvPr/>
        </p:nvSpPr>
        <p:spPr>
          <a:xfrm>
            <a:off x="5789266" y="4770161"/>
            <a:ext cx="80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1F750EC-49F7-49A6-980E-2639E9039A30}"/>
              </a:ext>
            </a:extLst>
          </p:cNvPr>
          <p:cNvSpPr txBox="1"/>
          <p:nvPr/>
        </p:nvSpPr>
        <p:spPr>
          <a:xfrm>
            <a:off x="5789266" y="3998745"/>
            <a:ext cx="80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1C253F0-52A2-4F4A-BF8A-A508474F6B72}"/>
              </a:ext>
            </a:extLst>
          </p:cNvPr>
          <p:cNvSpPr txBox="1"/>
          <p:nvPr/>
        </p:nvSpPr>
        <p:spPr>
          <a:xfrm>
            <a:off x="5789266" y="3155402"/>
            <a:ext cx="80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F363E06A-DBC8-4F75-A960-7E45B5789E90}"/>
              </a:ext>
            </a:extLst>
          </p:cNvPr>
          <p:cNvSpPr txBox="1"/>
          <p:nvPr/>
        </p:nvSpPr>
        <p:spPr>
          <a:xfrm>
            <a:off x="5789266" y="2312059"/>
            <a:ext cx="80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04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4B9A93C0-EB51-47EE-A999-273B4F49C06A}"/>
              </a:ext>
            </a:extLst>
          </p:cNvPr>
          <p:cNvSpPr/>
          <p:nvPr/>
        </p:nvSpPr>
        <p:spPr>
          <a:xfrm>
            <a:off x="7374555" y="2042204"/>
            <a:ext cx="707420" cy="707420"/>
          </a:xfrm>
          <a:prstGeom prst="ellipse">
            <a:avLst/>
          </a:prstGeom>
          <a:solidFill>
            <a:srgbClr val="C4D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Century Gothic" panose="020B0502020202020204" pitchFamily="34" charset="0"/>
              </a:rPr>
              <a:t>04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8B92D596-6CD3-4AF4-9484-64E40CEAC6B8}"/>
              </a:ext>
            </a:extLst>
          </p:cNvPr>
          <p:cNvSpPr/>
          <p:nvPr/>
        </p:nvSpPr>
        <p:spPr>
          <a:xfrm>
            <a:off x="7374555" y="3784791"/>
            <a:ext cx="707420" cy="707420"/>
          </a:xfrm>
          <a:prstGeom prst="ellipse">
            <a:avLst/>
          </a:prstGeom>
          <a:solidFill>
            <a:srgbClr val="C4D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4564A646-C71F-4D7C-A5AA-EB8F5F8C2B7C}"/>
              </a:ext>
            </a:extLst>
          </p:cNvPr>
          <p:cNvSpPr/>
          <p:nvPr/>
        </p:nvSpPr>
        <p:spPr>
          <a:xfrm>
            <a:off x="4030790" y="2668583"/>
            <a:ext cx="707420" cy="707420"/>
          </a:xfrm>
          <a:prstGeom prst="ellipse">
            <a:avLst/>
          </a:prstGeom>
          <a:solidFill>
            <a:srgbClr val="F6D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Century Gothic" panose="020B0502020202020204" pitchFamily="34" charset="0"/>
              </a:rPr>
              <a:t>04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49AD9DBF-D9B4-4454-B521-AB1F2C7A6236}"/>
              </a:ext>
            </a:extLst>
          </p:cNvPr>
          <p:cNvSpPr/>
          <p:nvPr/>
        </p:nvSpPr>
        <p:spPr>
          <a:xfrm>
            <a:off x="4040076" y="4326549"/>
            <a:ext cx="707420" cy="707420"/>
          </a:xfrm>
          <a:prstGeom prst="ellipse">
            <a:avLst/>
          </a:prstGeom>
          <a:solidFill>
            <a:srgbClr val="FFE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84DDF3F-3315-43C1-8F70-B131F5C99E41}"/>
              </a:ext>
            </a:extLst>
          </p:cNvPr>
          <p:cNvGrpSpPr/>
          <p:nvPr/>
        </p:nvGrpSpPr>
        <p:grpSpPr>
          <a:xfrm>
            <a:off x="7888336" y="1950062"/>
            <a:ext cx="3776189" cy="986277"/>
            <a:chOff x="1535917" y="1663858"/>
            <a:chExt cx="3776189" cy="986277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8EC24F60-6A85-4BBE-99F4-41AB21B8EBE5}"/>
                </a:ext>
              </a:extLst>
            </p:cNvPr>
            <p:cNvSpPr/>
            <p:nvPr/>
          </p:nvSpPr>
          <p:spPr>
            <a:xfrm>
              <a:off x="1752203" y="2023489"/>
              <a:ext cx="3559903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BA810C4-88BA-4410-9DD2-24A05A099F15}"/>
                </a:ext>
              </a:extLst>
            </p:cNvPr>
            <p:cNvSpPr txBox="1"/>
            <p:nvPr/>
          </p:nvSpPr>
          <p:spPr>
            <a:xfrm>
              <a:off x="1535917" y="1663858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rgbClr val="333740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96223829-4D83-47DD-80CB-BECB4AE162AF}"/>
              </a:ext>
            </a:extLst>
          </p:cNvPr>
          <p:cNvGrpSpPr/>
          <p:nvPr/>
        </p:nvGrpSpPr>
        <p:grpSpPr>
          <a:xfrm>
            <a:off x="7888336" y="3783725"/>
            <a:ext cx="3776189" cy="986277"/>
            <a:chOff x="1535917" y="1663858"/>
            <a:chExt cx="3776189" cy="986277"/>
          </a:xfrm>
        </p:grpSpPr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5FAD6DB5-BECB-4873-9735-4E92FD6EBFB0}"/>
                </a:ext>
              </a:extLst>
            </p:cNvPr>
            <p:cNvSpPr/>
            <p:nvPr/>
          </p:nvSpPr>
          <p:spPr>
            <a:xfrm>
              <a:off x="1752203" y="2023489"/>
              <a:ext cx="3559903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35B27E7B-1EEC-428F-982C-4FD25C10A7EB}"/>
                </a:ext>
              </a:extLst>
            </p:cNvPr>
            <p:cNvSpPr txBox="1"/>
            <p:nvPr/>
          </p:nvSpPr>
          <p:spPr>
            <a:xfrm>
              <a:off x="1535917" y="1663858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rgbClr val="333740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3D2F4F0F-51C0-440A-BE3C-1010A4A09BB7}"/>
              </a:ext>
            </a:extLst>
          </p:cNvPr>
          <p:cNvGrpSpPr/>
          <p:nvPr/>
        </p:nvGrpSpPr>
        <p:grpSpPr>
          <a:xfrm>
            <a:off x="429864" y="2509366"/>
            <a:ext cx="3559903" cy="996888"/>
            <a:chOff x="1752203" y="1653247"/>
            <a:chExt cx="3559903" cy="996888"/>
          </a:xfrm>
        </p:grpSpPr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E07A9CE8-C778-4F6B-850F-D1C843F1EBB7}"/>
                </a:ext>
              </a:extLst>
            </p:cNvPr>
            <p:cNvSpPr/>
            <p:nvPr/>
          </p:nvSpPr>
          <p:spPr>
            <a:xfrm>
              <a:off x="1752203" y="2023489"/>
              <a:ext cx="3559903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AF210313-5FC0-47FC-B84C-499958745EC9}"/>
                </a:ext>
              </a:extLst>
            </p:cNvPr>
            <p:cNvSpPr txBox="1"/>
            <p:nvPr/>
          </p:nvSpPr>
          <p:spPr>
            <a:xfrm>
              <a:off x="3240678" y="1653247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2000" b="0" spc="-150" dirty="0">
                  <a:solidFill>
                    <a:srgbClr val="333740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426CB636-D729-4A17-92BD-DF7CE79AFA65}"/>
              </a:ext>
            </a:extLst>
          </p:cNvPr>
          <p:cNvGrpSpPr/>
          <p:nvPr/>
        </p:nvGrpSpPr>
        <p:grpSpPr>
          <a:xfrm>
            <a:off x="417657" y="4198349"/>
            <a:ext cx="3559903" cy="996888"/>
            <a:chOff x="1752203" y="1653247"/>
            <a:chExt cx="3559903" cy="996888"/>
          </a:xfrm>
        </p:grpSpPr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C7AE6EED-EB4A-4165-81CB-90EFE1146652}"/>
                </a:ext>
              </a:extLst>
            </p:cNvPr>
            <p:cNvSpPr/>
            <p:nvPr/>
          </p:nvSpPr>
          <p:spPr>
            <a:xfrm>
              <a:off x="1752203" y="2023489"/>
              <a:ext cx="3559903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rgbClr val="3337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89CDE0C1-EC80-4A33-83ED-B44F86770CF1}"/>
                </a:ext>
              </a:extLst>
            </p:cNvPr>
            <p:cNvSpPr txBox="1"/>
            <p:nvPr/>
          </p:nvSpPr>
          <p:spPr>
            <a:xfrm>
              <a:off x="3240678" y="1653247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2000" b="0" spc="-150" dirty="0">
                  <a:solidFill>
                    <a:srgbClr val="333740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</p:grpSp>
      <p:cxnSp>
        <p:nvCxnSpPr>
          <p:cNvPr id="73" name="连接符: 肘形 72">
            <a:extLst>
              <a:ext uri="{FF2B5EF4-FFF2-40B4-BE49-F238E27FC236}">
                <a16:creationId xmlns:a16="http://schemas.microsoft.com/office/drawing/2014/main" id="{3C5A9E5F-176A-4AD5-88DC-E95CDD1E6937}"/>
              </a:ext>
            </a:extLst>
          </p:cNvPr>
          <p:cNvCxnSpPr>
            <a:cxnSpLocks/>
            <a:endCxn id="56" idx="2"/>
          </p:cNvCxnSpPr>
          <p:nvPr/>
        </p:nvCxnSpPr>
        <p:spPr>
          <a:xfrm flipV="1">
            <a:off x="6533294" y="2395914"/>
            <a:ext cx="841261" cy="303587"/>
          </a:xfrm>
          <a:prstGeom prst="bentConnector3">
            <a:avLst/>
          </a:prstGeom>
          <a:ln>
            <a:solidFill>
              <a:srgbClr val="C4DB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连接符: 肘形 75">
            <a:extLst>
              <a:ext uri="{FF2B5EF4-FFF2-40B4-BE49-F238E27FC236}">
                <a16:creationId xmlns:a16="http://schemas.microsoft.com/office/drawing/2014/main" id="{8EEEF38E-7CCC-4BAF-AEF8-D4F0CAEF40B9}"/>
              </a:ext>
            </a:extLst>
          </p:cNvPr>
          <p:cNvCxnSpPr>
            <a:cxnSpLocks/>
          </p:cNvCxnSpPr>
          <p:nvPr/>
        </p:nvCxnSpPr>
        <p:spPr>
          <a:xfrm flipV="1">
            <a:off x="6506399" y="4117461"/>
            <a:ext cx="832535" cy="2"/>
          </a:xfrm>
          <a:prstGeom prst="bentConnector3">
            <a:avLst>
              <a:gd name="adj1" fmla="val 50000"/>
            </a:avLst>
          </a:prstGeom>
          <a:ln>
            <a:solidFill>
              <a:srgbClr val="C4DB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连接符: 肘形 80">
            <a:extLst>
              <a:ext uri="{FF2B5EF4-FFF2-40B4-BE49-F238E27FC236}">
                <a16:creationId xmlns:a16="http://schemas.microsoft.com/office/drawing/2014/main" id="{9BB993EE-1E41-458C-8582-9887AF4D4B9B}"/>
              </a:ext>
            </a:extLst>
          </p:cNvPr>
          <p:cNvCxnSpPr>
            <a:cxnSpLocks/>
            <a:endCxn id="58" idx="6"/>
          </p:cNvCxnSpPr>
          <p:nvPr/>
        </p:nvCxnSpPr>
        <p:spPr>
          <a:xfrm rot="10800000">
            <a:off x="4738211" y="3022293"/>
            <a:ext cx="863681" cy="353710"/>
          </a:xfrm>
          <a:prstGeom prst="bentConnector3">
            <a:avLst/>
          </a:prstGeom>
          <a:ln>
            <a:solidFill>
              <a:srgbClr val="F6DD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连接符: 肘形 82">
            <a:extLst>
              <a:ext uri="{FF2B5EF4-FFF2-40B4-BE49-F238E27FC236}">
                <a16:creationId xmlns:a16="http://schemas.microsoft.com/office/drawing/2014/main" id="{32B6DC1E-80D9-40A9-A65F-FDC6246CFF13}"/>
              </a:ext>
            </a:extLst>
          </p:cNvPr>
          <p:cNvCxnSpPr>
            <a:cxnSpLocks/>
            <a:endCxn id="59" idx="6"/>
          </p:cNvCxnSpPr>
          <p:nvPr/>
        </p:nvCxnSpPr>
        <p:spPr>
          <a:xfrm rot="10800000">
            <a:off x="4747496" y="4680259"/>
            <a:ext cx="854394" cy="353710"/>
          </a:xfrm>
          <a:prstGeom prst="bentConnector3">
            <a:avLst/>
          </a:prstGeom>
          <a:ln>
            <a:solidFill>
              <a:srgbClr val="FFEF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8BF60C6-E87E-4722-87B6-E2DAC96B12E3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D14AE64-9D45-4F56-8518-1E42A73E7BA0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FA46B28-9B79-40C8-A7C2-C898F8A3FB3C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403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029BB6-693D-4A15-A011-5B789E733EA4}"/>
              </a:ext>
            </a:extLst>
          </p:cNvPr>
          <p:cNvSpPr txBox="1"/>
          <p:nvPr/>
        </p:nvSpPr>
        <p:spPr>
          <a:xfrm>
            <a:off x="5584768" y="2684978"/>
            <a:ext cx="3280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BCD6D3"/>
                </a:solidFill>
                <a:latin typeface="汉仪中黑简" panose="02010609000101010101" pitchFamily="49" charset="-122"/>
                <a:ea typeface="汉仪中黑简" panose="02010609000101010101" pitchFamily="49" charset="-122"/>
              </a:defRPr>
            </a:lvl1pPr>
          </a:lstStyle>
          <a:p>
            <a:r>
              <a:rPr lang="zh-CN" altLang="en-US" sz="5400" dirty="0">
                <a:solidFill>
                  <a:srgbClr val="6F8562"/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教学过程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19241D1-2471-4E4F-9F11-19EDD263607E}"/>
              </a:ext>
            </a:extLst>
          </p:cNvPr>
          <p:cNvSpPr/>
          <p:nvPr/>
        </p:nvSpPr>
        <p:spPr>
          <a:xfrm>
            <a:off x="5681587" y="3608308"/>
            <a:ext cx="443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1AD0597-998A-43F5-98D3-D27F4011AC8F}"/>
              </a:ext>
            </a:extLst>
          </p:cNvPr>
          <p:cNvSpPr/>
          <p:nvPr/>
        </p:nvSpPr>
        <p:spPr>
          <a:xfrm>
            <a:off x="5681587" y="4078276"/>
            <a:ext cx="5172879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1885FD-791A-4F34-897F-C7671F16F766}"/>
              </a:ext>
            </a:extLst>
          </p:cNvPr>
          <p:cNvSpPr txBox="1"/>
          <p:nvPr/>
        </p:nvSpPr>
        <p:spPr>
          <a:xfrm>
            <a:off x="4755503" y="1674674"/>
            <a:ext cx="677108" cy="1754326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algn="dist">
              <a:defRPr sz="6000">
                <a:solidFill>
                  <a:srgbClr val="000000"/>
                </a:solidFill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</a:rPr>
              <a:t>章节三</a:t>
            </a:r>
          </a:p>
        </p:txBody>
      </p:sp>
    </p:spTree>
    <p:extLst>
      <p:ext uri="{BB962C8B-B14F-4D97-AF65-F5344CB8AC3E}">
        <p14:creationId xmlns:p14="http://schemas.microsoft.com/office/powerpoint/2010/main" val="3259662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ïṡḻíďe">
            <a:extLst>
              <a:ext uri="{FF2B5EF4-FFF2-40B4-BE49-F238E27FC236}">
                <a16:creationId xmlns:a16="http://schemas.microsoft.com/office/drawing/2014/main" id="{B9C7B6FA-773C-493A-A73E-B9CE7962361B}"/>
              </a:ext>
            </a:extLst>
          </p:cNvPr>
          <p:cNvGrpSpPr/>
          <p:nvPr/>
        </p:nvGrpSpPr>
        <p:grpSpPr>
          <a:xfrm>
            <a:off x="2054958" y="2783006"/>
            <a:ext cx="1858294" cy="3144885"/>
            <a:chOff x="5390813" y="2553387"/>
            <a:chExt cx="2292610" cy="3878889"/>
          </a:xfrm>
          <a:solidFill>
            <a:schemeClr val="bg1">
              <a:lumMod val="75000"/>
            </a:schemeClr>
          </a:solidFill>
        </p:grpSpPr>
        <p:sp>
          <p:nvSpPr>
            <p:cNvPr id="24" name="îŝľíḋè">
              <a:extLst>
                <a:ext uri="{FF2B5EF4-FFF2-40B4-BE49-F238E27FC236}">
                  <a16:creationId xmlns:a16="http://schemas.microsoft.com/office/drawing/2014/main" id="{D2156659-C323-42CD-B6F3-ABA1158A9331}"/>
                </a:ext>
              </a:extLst>
            </p:cNvPr>
            <p:cNvSpPr/>
            <p:nvPr/>
          </p:nvSpPr>
          <p:spPr bwMode="auto">
            <a:xfrm>
              <a:off x="6408694" y="3371498"/>
              <a:ext cx="1274729" cy="868054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ṧlïďè">
              <a:extLst>
                <a:ext uri="{FF2B5EF4-FFF2-40B4-BE49-F238E27FC236}">
                  <a16:creationId xmlns:a16="http://schemas.microsoft.com/office/drawing/2014/main" id="{900C6636-8FDE-4E5F-968F-9237B00BC382}"/>
                </a:ext>
              </a:extLst>
            </p:cNvPr>
            <p:cNvSpPr/>
            <p:nvPr/>
          </p:nvSpPr>
          <p:spPr bwMode="auto">
            <a:xfrm>
              <a:off x="5752304" y="2553387"/>
              <a:ext cx="118912" cy="789180"/>
            </a:xfrm>
            <a:custGeom>
              <a:avLst/>
              <a:gdLst>
                <a:gd name="T0" fmla="*/ 12 w 21"/>
                <a:gd name="T1" fmla="*/ 80 h 81"/>
                <a:gd name="T2" fmla="*/ 3 w 21"/>
                <a:gd name="T3" fmla="*/ 81 h 81"/>
                <a:gd name="T4" fmla="*/ 3 w 21"/>
                <a:gd name="T5" fmla="*/ 32 h 81"/>
                <a:gd name="T6" fmla="*/ 5 w 21"/>
                <a:gd name="T7" fmla="*/ 0 h 81"/>
                <a:gd name="T8" fmla="*/ 14 w 21"/>
                <a:gd name="T9" fmla="*/ 28 h 81"/>
                <a:gd name="T10" fmla="*/ 12 w 21"/>
                <a:gd name="T1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1">
                  <a:moveTo>
                    <a:pt x="12" y="80"/>
                  </a:moveTo>
                  <a:cubicBezTo>
                    <a:pt x="9" y="81"/>
                    <a:pt x="6" y="81"/>
                    <a:pt x="3" y="81"/>
                  </a:cubicBezTo>
                  <a:cubicBezTo>
                    <a:pt x="3" y="55"/>
                    <a:pt x="3" y="36"/>
                    <a:pt x="3" y="32"/>
                  </a:cubicBezTo>
                  <a:cubicBezTo>
                    <a:pt x="0" y="8"/>
                    <a:pt x="1" y="0"/>
                    <a:pt x="5" y="0"/>
                  </a:cubicBezTo>
                  <a:cubicBezTo>
                    <a:pt x="9" y="0"/>
                    <a:pt x="21" y="3"/>
                    <a:pt x="14" y="28"/>
                  </a:cubicBezTo>
                  <a:cubicBezTo>
                    <a:pt x="13" y="33"/>
                    <a:pt x="12" y="52"/>
                    <a:pt x="12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šḻïḋè">
              <a:extLst>
                <a:ext uri="{FF2B5EF4-FFF2-40B4-BE49-F238E27FC236}">
                  <a16:creationId xmlns:a16="http://schemas.microsoft.com/office/drawing/2014/main" id="{FCB2428E-7329-49A8-B4AC-24A31BBD0412}"/>
                </a:ext>
              </a:extLst>
            </p:cNvPr>
            <p:cNvSpPr/>
            <p:nvPr/>
          </p:nvSpPr>
          <p:spPr bwMode="auto">
            <a:xfrm>
              <a:off x="5390813" y="4008863"/>
              <a:ext cx="168853" cy="1674272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Sļíḋe">
              <a:extLst>
                <a:ext uri="{FF2B5EF4-FFF2-40B4-BE49-F238E27FC236}">
                  <a16:creationId xmlns:a16="http://schemas.microsoft.com/office/drawing/2014/main" id="{7A2AD947-A824-4452-8564-D32869E53AAB}"/>
                </a:ext>
              </a:extLst>
            </p:cNvPr>
            <p:cNvSpPr/>
            <p:nvPr/>
          </p:nvSpPr>
          <p:spPr bwMode="auto">
            <a:xfrm>
              <a:off x="6651273" y="4329923"/>
              <a:ext cx="145071" cy="1353212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ṡḷîdê">
              <a:extLst>
                <a:ext uri="{FF2B5EF4-FFF2-40B4-BE49-F238E27FC236}">
                  <a16:creationId xmlns:a16="http://schemas.microsoft.com/office/drawing/2014/main" id="{9084F38E-D3DD-4983-ACDC-88DDEAD10722}"/>
                </a:ext>
              </a:extLst>
            </p:cNvPr>
            <p:cNvSpPr/>
            <p:nvPr/>
          </p:nvSpPr>
          <p:spPr bwMode="auto">
            <a:xfrm>
              <a:off x="6373019" y="3951786"/>
              <a:ext cx="114155" cy="1481636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ṣľïdê">
              <a:extLst>
                <a:ext uri="{FF2B5EF4-FFF2-40B4-BE49-F238E27FC236}">
                  <a16:creationId xmlns:a16="http://schemas.microsoft.com/office/drawing/2014/main" id="{6D0D7FE0-7559-4884-B91F-E92AA9D08F69}"/>
                </a:ext>
              </a:extLst>
            </p:cNvPr>
            <p:cNvSpPr/>
            <p:nvPr/>
          </p:nvSpPr>
          <p:spPr bwMode="auto">
            <a:xfrm>
              <a:off x="5464537" y="5333535"/>
              <a:ext cx="1277107" cy="1098741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ṥḻïḋè">
              <a:extLst>
                <a:ext uri="{FF2B5EF4-FFF2-40B4-BE49-F238E27FC236}">
                  <a16:creationId xmlns:a16="http://schemas.microsoft.com/office/drawing/2014/main" id="{C2E6C4AC-0F0F-4A75-B340-6B213C25F6C7}"/>
                </a:ext>
              </a:extLst>
            </p:cNvPr>
            <p:cNvSpPr/>
            <p:nvPr/>
          </p:nvSpPr>
          <p:spPr bwMode="auto">
            <a:xfrm>
              <a:off x="5740412" y="3611455"/>
              <a:ext cx="85616" cy="1821968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îŝḻîḑê">
            <a:extLst>
              <a:ext uri="{FF2B5EF4-FFF2-40B4-BE49-F238E27FC236}">
                <a16:creationId xmlns:a16="http://schemas.microsoft.com/office/drawing/2014/main" id="{716E89E7-AA65-43B0-BA90-10A3F9981A97}"/>
              </a:ext>
            </a:extLst>
          </p:cNvPr>
          <p:cNvGrpSpPr/>
          <p:nvPr/>
        </p:nvGrpSpPr>
        <p:grpSpPr>
          <a:xfrm>
            <a:off x="1098883" y="2103867"/>
            <a:ext cx="3047619" cy="2379807"/>
            <a:chOff x="4211779" y="1322437"/>
            <a:chExt cx="3758922" cy="2935245"/>
          </a:xfrm>
          <a:solidFill>
            <a:srgbClr val="C4DBA7"/>
          </a:solidFill>
        </p:grpSpPr>
        <p:sp>
          <p:nvSpPr>
            <p:cNvPr id="10" name="íšḻíḍê">
              <a:extLst>
                <a:ext uri="{FF2B5EF4-FFF2-40B4-BE49-F238E27FC236}">
                  <a16:creationId xmlns:a16="http://schemas.microsoft.com/office/drawing/2014/main" id="{F36711B7-9487-4D75-9DEA-C5B344C9BD07}"/>
                </a:ext>
              </a:extLst>
            </p:cNvPr>
            <p:cNvSpPr/>
            <p:nvPr/>
          </p:nvSpPr>
          <p:spPr bwMode="auto">
            <a:xfrm rot="20192702" flipH="1">
              <a:off x="6218573" y="1585659"/>
              <a:ext cx="718839" cy="596869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ṥ1îdê">
              <a:extLst>
                <a:ext uri="{FF2B5EF4-FFF2-40B4-BE49-F238E27FC236}">
                  <a16:creationId xmlns:a16="http://schemas.microsoft.com/office/drawing/2014/main" id="{7B652517-3AF5-446E-9721-127B3ED70AD0}"/>
                </a:ext>
              </a:extLst>
            </p:cNvPr>
            <p:cNvSpPr/>
            <p:nvPr/>
          </p:nvSpPr>
          <p:spPr bwMode="auto">
            <a:xfrm rot="1695130">
              <a:off x="7455588" y="2246261"/>
              <a:ext cx="339998" cy="436475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ļíḓê">
              <a:extLst>
                <a:ext uri="{FF2B5EF4-FFF2-40B4-BE49-F238E27FC236}">
                  <a16:creationId xmlns:a16="http://schemas.microsoft.com/office/drawing/2014/main" id="{987415B6-68D4-43A1-AFFD-1E8683199DF6}"/>
                </a:ext>
              </a:extLst>
            </p:cNvPr>
            <p:cNvSpPr/>
            <p:nvPr/>
          </p:nvSpPr>
          <p:spPr bwMode="auto">
            <a:xfrm rot="19798984">
              <a:off x="6303046" y="1757446"/>
              <a:ext cx="1242627" cy="934342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ṧḷîḋè">
              <a:extLst>
                <a:ext uri="{FF2B5EF4-FFF2-40B4-BE49-F238E27FC236}">
                  <a16:creationId xmlns:a16="http://schemas.microsoft.com/office/drawing/2014/main" id="{A80838D0-EDDD-468D-B552-1A686B3EB02B}"/>
                </a:ext>
              </a:extLst>
            </p:cNvPr>
            <p:cNvSpPr/>
            <p:nvPr/>
          </p:nvSpPr>
          <p:spPr bwMode="auto">
            <a:xfrm rot="20742510">
              <a:off x="6001436" y="2243705"/>
              <a:ext cx="339998" cy="436475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$ḷiḍé">
              <a:extLst>
                <a:ext uri="{FF2B5EF4-FFF2-40B4-BE49-F238E27FC236}">
                  <a16:creationId xmlns:a16="http://schemas.microsoft.com/office/drawing/2014/main" id="{0C60CB1E-00EF-4600-839C-076338674EED}"/>
                </a:ext>
              </a:extLst>
            </p:cNvPr>
            <p:cNvSpPr/>
            <p:nvPr/>
          </p:nvSpPr>
          <p:spPr bwMode="auto">
            <a:xfrm rot="1666479" flipH="1">
              <a:off x="4603808" y="1322437"/>
              <a:ext cx="1124737" cy="84570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sḷíďè">
              <a:extLst>
                <a:ext uri="{FF2B5EF4-FFF2-40B4-BE49-F238E27FC236}">
                  <a16:creationId xmlns:a16="http://schemas.microsoft.com/office/drawing/2014/main" id="{2D4B5CE3-3150-4501-A4A1-2B0C892B73C4}"/>
                </a:ext>
              </a:extLst>
            </p:cNvPr>
            <p:cNvSpPr/>
            <p:nvPr/>
          </p:nvSpPr>
          <p:spPr bwMode="auto">
            <a:xfrm>
              <a:off x="4211779" y="2463749"/>
              <a:ext cx="1421734" cy="1308775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$ḻïḓè">
              <a:extLst>
                <a:ext uri="{FF2B5EF4-FFF2-40B4-BE49-F238E27FC236}">
                  <a16:creationId xmlns:a16="http://schemas.microsoft.com/office/drawing/2014/main" id="{A925C547-9E15-48EB-806C-A5BC4B0629BE}"/>
                </a:ext>
              </a:extLst>
            </p:cNvPr>
            <p:cNvSpPr/>
            <p:nvPr/>
          </p:nvSpPr>
          <p:spPr bwMode="auto">
            <a:xfrm>
              <a:off x="6582178" y="2497791"/>
              <a:ext cx="1388523" cy="1044042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šļíḑe">
              <a:extLst>
                <a:ext uri="{FF2B5EF4-FFF2-40B4-BE49-F238E27FC236}">
                  <a16:creationId xmlns:a16="http://schemas.microsoft.com/office/drawing/2014/main" id="{78BCE28B-7682-4C10-A08A-DD77E471115F}"/>
                </a:ext>
              </a:extLst>
            </p:cNvPr>
            <p:cNvSpPr/>
            <p:nvPr/>
          </p:nvSpPr>
          <p:spPr bwMode="auto">
            <a:xfrm>
              <a:off x="5711557" y="2854162"/>
              <a:ext cx="853976" cy="709077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sḷiḋè">
              <a:extLst>
                <a:ext uri="{FF2B5EF4-FFF2-40B4-BE49-F238E27FC236}">
                  <a16:creationId xmlns:a16="http://schemas.microsoft.com/office/drawing/2014/main" id="{A4015A6C-F037-4A4E-B93B-220281B389F5}"/>
                </a:ext>
              </a:extLst>
            </p:cNvPr>
            <p:cNvSpPr/>
            <p:nvPr/>
          </p:nvSpPr>
          <p:spPr bwMode="auto">
            <a:xfrm>
              <a:off x="5081000" y="2229518"/>
              <a:ext cx="439857" cy="587423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šļîḍè">
              <a:extLst>
                <a:ext uri="{FF2B5EF4-FFF2-40B4-BE49-F238E27FC236}">
                  <a16:creationId xmlns:a16="http://schemas.microsoft.com/office/drawing/2014/main" id="{F7623D3F-3A4B-48CC-872E-F40C60CE2FCD}"/>
                </a:ext>
              </a:extLst>
            </p:cNvPr>
            <p:cNvSpPr/>
            <p:nvPr/>
          </p:nvSpPr>
          <p:spPr bwMode="auto">
            <a:xfrm>
              <a:off x="6667772" y="3755875"/>
              <a:ext cx="525450" cy="501807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ṧlíḋê">
              <a:extLst>
                <a:ext uri="{FF2B5EF4-FFF2-40B4-BE49-F238E27FC236}">
                  <a16:creationId xmlns:a16="http://schemas.microsoft.com/office/drawing/2014/main" id="{006DBE6D-16FA-49E3-BEB7-2DF8872C6ECF}"/>
                </a:ext>
              </a:extLst>
            </p:cNvPr>
            <p:cNvSpPr/>
            <p:nvPr/>
          </p:nvSpPr>
          <p:spPr bwMode="auto">
            <a:xfrm>
              <a:off x="6380081" y="2283753"/>
              <a:ext cx="444612" cy="570775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1idé">
              <a:extLst>
                <a:ext uri="{FF2B5EF4-FFF2-40B4-BE49-F238E27FC236}">
                  <a16:creationId xmlns:a16="http://schemas.microsoft.com/office/drawing/2014/main" id="{3A5B48ED-AC0D-4DEF-8C40-AFB2B3D87409}"/>
                </a:ext>
              </a:extLst>
            </p:cNvPr>
            <p:cNvSpPr/>
            <p:nvPr/>
          </p:nvSpPr>
          <p:spPr bwMode="auto">
            <a:xfrm>
              <a:off x="5476591" y="1646387"/>
              <a:ext cx="625310" cy="818110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ŝḻiḓè">
              <a:extLst>
                <a:ext uri="{FF2B5EF4-FFF2-40B4-BE49-F238E27FC236}">
                  <a16:creationId xmlns:a16="http://schemas.microsoft.com/office/drawing/2014/main" id="{884DA90A-F96E-44EC-B1A5-9E64A8815D5F}"/>
                </a:ext>
              </a:extLst>
            </p:cNvPr>
            <p:cNvSpPr/>
            <p:nvPr/>
          </p:nvSpPr>
          <p:spPr bwMode="auto">
            <a:xfrm>
              <a:off x="4414888" y="2112809"/>
              <a:ext cx="629431" cy="52263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ṩḷîḓe">
              <a:extLst>
                <a:ext uri="{FF2B5EF4-FFF2-40B4-BE49-F238E27FC236}">
                  <a16:creationId xmlns:a16="http://schemas.microsoft.com/office/drawing/2014/main" id="{C645BA57-39C0-4EB9-B09A-E03794C4CBCB}"/>
                </a:ext>
              </a:extLst>
            </p:cNvPr>
            <p:cNvSpPr/>
            <p:nvPr/>
          </p:nvSpPr>
          <p:spPr bwMode="auto">
            <a:xfrm rot="1801016" flipH="1">
              <a:off x="5707121" y="3603302"/>
              <a:ext cx="808272" cy="607747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7227F509-F18E-4064-A0BE-3A3D158D3D72}"/>
              </a:ext>
            </a:extLst>
          </p:cNvPr>
          <p:cNvGrpSpPr/>
          <p:nvPr/>
        </p:nvGrpSpPr>
        <p:grpSpPr>
          <a:xfrm>
            <a:off x="5565242" y="1704984"/>
            <a:ext cx="935916" cy="935916"/>
            <a:chOff x="5591530" y="1930894"/>
            <a:chExt cx="935916" cy="935916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2122D76D-C22F-4320-A638-8397637AAE2F}"/>
                </a:ext>
              </a:extLst>
            </p:cNvPr>
            <p:cNvSpPr/>
            <p:nvPr/>
          </p:nvSpPr>
          <p:spPr>
            <a:xfrm>
              <a:off x="5591530" y="1930894"/>
              <a:ext cx="935916" cy="935916"/>
            </a:xfrm>
            <a:prstGeom prst="ellipse">
              <a:avLst/>
            </a:prstGeom>
            <a:solidFill>
              <a:srgbClr val="FFEFB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search-symbol-on-laptop_52085">
              <a:extLst>
                <a:ext uri="{FF2B5EF4-FFF2-40B4-BE49-F238E27FC236}">
                  <a16:creationId xmlns:a16="http://schemas.microsoft.com/office/drawing/2014/main" id="{B2EA128D-3D8B-4709-84CA-212E2A7358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98483" y="2147801"/>
              <a:ext cx="522010" cy="517273"/>
            </a:xfrm>
            <a:custGeom>
              <a:avLst/>
              <a:gdLst>
                <a:gd name="T0" fmla="*/ 1635 w 2914"/>
                <a:gd name="T1" fmla="*/ 1399 h 2892"/>
                <a:gd name="T2" fmla="*/ 1968 w 2914"/>
                <a:gd name="T3" fmla="*/ 1253 h 2892"/>
                <a:gd name="T4" fmla="*/ 1749 w 2914"/>
                <a:gd name="T5" fmla="*/ 1099 h 2892"/>
                <a:gd name="T6" fmla="*/ 1951 w 2914"/>
                <a:gd name="T7" fmla="*/ 705 h 2892"/>
                <a:gd name="T8" fmla="*/ 1784 w 2914"/>
                <a:gd name="T9" fmla="*/ 450 h 2892"/>
                <a:gd name="T10" fmla="*/ 1474 w 2914"/>
                <a:gd name="T11" fmla="*/ 158 h 2892"/>
                <a:gd name="T12" fmla="*/ 1210 w 2914"/>
                <a:gd name="T13" fmla="*/ 7 h 2892"/>
                <a:gd name="T14" fmla="*/ 828 w 2914"/>
                <a:gd name="T15" fmla="*/ 233 h 2892"/>
                <a:gd name="T16" fmla="*/ 661 w 2914"/>
                <a:gd name="T17" fmla="*/ 24 h 2892"/>
                <a:gd name="T18" fmla="*/ 536 w 2914"/>
                <a:gd name="T19" fmla="*/ 365 h 2892"/>
                <a:gd name="T20" fmla="*/ 114 w 2914"/>
                <a:gd name="T21" fmla="*/ 501 h 2892"/>
                <a:gd name="T22" fmla="*/ 52 w 2914"/>
                <a:gd name="T23" fmla="*/ 799 h 2892"/>
                <a:gd name="T24" fmla="*/ 65 w 2914"/>
                <a:gd name="T25" fmla="*/ 1224 h 2892"/>
                <a:gd name="T26" fmla="*/ 108 w 2914"/>
                <a:gd name="T27" fmla="*/ 1483 h 2892"/>
                <a:gd name="T28" fmla="*/ 372 w 2914"/>
                <a:gd name="T29" fmla="*/ 1437 h 2892"/>
                <a:gd name="T30" fmla="*/ 545 w 2914"/>
                <a:gd name="T31" fmla="*/ 1894 h 2892"/>
                <a:gd name="T32" fmla="*/ 771 w 2914"/>
                <a:gd name="T33" fmla="*/ 1959 h 2892"/>
                <a:gd name="T34" fmla="*/ 1153 w 2914"/>
                <a:gd name="T35" fmla="*/ 1733 h 2892"/>
                <a:gd name="T36" fmla="*/ 1320 w 2914"/>
                <a:gd name="T37" fmla="*/ 1942 h 2892"/>
                <a:gd name="T38" fmla="*/ 1413 w 2914"/>
                <a:gd name="T39" fmla="*/ 1143 h 2892"/>
                <a:gd name="T40" fmla="*/ 578 w 2914"/>
                <a:gd name="T41" fmla="*/ 1169 h 2892"/>
                <a:gd name="T42" fmla="*/ 1151 w 2914"/>
                <a:gd name="T43" fmla="*/ 560 h 2892"/>
                <a:gd name="T44" fmla="*/ 2895 w 2914"/>
                <a:gd name="T45" fmla="*/ 2054 h 2892"/>
                <a:gd name="T46" fmla="*/ 2662 w 2914"/>
                <a:gd name="T47" fmla="*/ 1857 h 2892"/>
                <a:gd name="T48" fmla="*/ 2666 w 2914"/>
                <a:gd name="T49" fmla="*/ 1578 h 2892"/>
                <a:gd name="T50" fmla="*/ 2480 w 2914"/>
                <a:gd name="T51" fmla="*/ 1659 h 2892"/>
                <a:gd name="T52" fmla="*/ 2258 w 2914"/>
                <a:gd name="T53" fmla="*/ 1388 h 2892"/>
                <a:gd name="T54" fmla="*/ 2047 w 2914"/>
                <a:gd name="T55" fmla="*/ 1571 h 2892"/>
                <a:gd name="T56" fmla="*/ 1747 w 2914"/>
                <a:gd name="T57" fmla="*/ 1519 h 2892"/>
                <a:gd name="T58" fmla="*/ 1595 w 2914"/>
                <a:gd name="T59" fmla="*/ 1723 h 2892"/>
                <a:gd name="T60" fmla="*/ 1478 w 2914"/>
                <a:gd name="T61" fmla="*/ 1973 h 2892"/>
                <a:gd name="T62" fmla="*/ 1420 w 2914"/>
                <a:gd name="T63" fmla="*/ 2221 h 2892"/>
                <a:gd name="T64" fmla="*/ 1654 w 2914"/>
                <a:gd name="T65" fmla="*/ 2417 h 2892"/>
                <a:gd name="T66" fmla="*/ 1557 w 2914"/>
                <a:gd name="T67" fmla="*/ 2596 h 2892"/>
                <a:gd name="T68" fmla="*/ 1743 w 2914"/>
                <a:gd name="T69" fmla="*/ 2700 h 2892"/>
                <a:gd name="T70" fmla="*/ 1994 w 2914"/>
                <a:gd name="T71" fmla="*/ 2817 h 2892"/>
                <a:gd name="T72" fmla="*/ 2196 w 2914"/>
                <a:gd name="T73" fmla="*/ 2892 h 2892"/>
                <a:gd name="T74" fmla="*/ 2268 w 2914"/>
                <a:gd name="T75" fmla="*/ 2703 h 2892"/>
                <a:gd name="T76" fmla="*/ 2569 w 2914"/>
                <a:gd name="T77" fmla="*/ 2755 h 2892"/>
                <a:gd name="T78" fmla="*/ 2721 w 2914"/>
                <a:gd name="T79" fmla="*/ 2552 h 2892"/>
                <a:gd name="T80" fmla="*/ 2838 w 2914"/>
                <a:gd name="T81" fmla="*/ 2301 h 2892"/>
                <a:gd name="T82" fmla="*/ 2895 w 2914"/>
                <a:gd name="T83" fmla="*/ 2054 h 2892"/>
                <a:gd name="T84" fmla="*/ 2157 w 2914"/>
                <a:gd name="T85" fmla="*/ 1826 h 2892"/>
                <a:gd name="T86" fmla="*/ 2144 w 2914"/>
                <a:gd name="T87" fmla="*/ 2448 h 2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14" h="2892">
                  <a:moveTo>
                    <a:pt x="1524" y="1777"/>
                  </a:moveTo>
                  <a:lnTo>
                    <a:pt x="1445" y="1601"/>
                  </a:lnTo>
                  <a:cubicBezTo>
                    <a:pt x="1520" y="1546"/>
                    <a:pt x="1585" y="1477"/>
                    <a:pt x="1635" y="1399"/>
                  </a:cubicBezTo>
                  <a:lnTo>
                    <a:pt x="1815" y="1467"/>
                  </a:lnTo>
                  <a:cubicBezTo>
                    <a:pt x="1850" y="1480"/>
                    <a:pt x="1888" y="1462"/>
                    <a:pt x="1901" y="1428"/>
                  </a:cubicBezTo>
                  <a:lnTo>
                    <a:pt x="1968" y="1253"/>
                  </a:lnTo>
                  <a:cubicBezTo>
                    <a:pt x="1974" y="1237"/>
                    <a:pt x="1973" y="1218"/>
                    <a:pt x="1966" y="1202"/>
                  </a:cubicBezTo>
                  <a:cubicBezTo>
                    <a:pt x="1959" y="1186"/>
                    <a:pt x="1945" y="1174"/>
                    <a:pt x="1929" y="1167"/>
                  </a:cubicBezTo>
                  <a:lnTo>
                    <a:pt x="1749" y="1099"/>
                  </a:lnTo>
                  <a:cubicBezTo>
                    <a:pt x="1763" y="1007"/>
                    <a:pt x="1760" y="912"/>
                    <a:pt x="1740" y="821"/>
                  </a:cubicBezTo>
                  <a:lnTo>
                    <a:pt x="1916" y="742"/>
                  </a:lnTo>
                  <a:cubicBezTo>
                    <a:pt x="1932" y="734"/>
                    <a:pt x="1944" y="721"/>
                    <a:pt x="1951" y="705"/>
                  </a:cubicBezTo>
                  <a:cubicBezTo>
                    <a:pt x="1957" y="688"/>
                    <a:pt x="1956" y="670"/>
                    <a:pt x="1949" y="654"/>
                  </a:cubicBezTo>
                  <a:lnTo>
                    <a:pt x="1872" y="483"/>
                  </a:lnTo>
                  <a:cubicBezTo>
                    <a:pt x="1857" y="450"/>
                    <a:pt x="1818" y="435"/>
                    <a:pt x="1784" y="450"/>
                  </a:cubicBezTo>
                  <a:lnTo>
                    <a:pt x="1609" y="529"/>
                  </a:lnTo>
                  <a:cubicBezTo>
                    <a:pt x="1553" y="454"/>
                    <a:pt x="1484" y="389"/>
                    <a:pt x="1406" y="338"/>
                  </a:cubicBezTo>
                  <a:lnTo>
                    <a:pt x="1474" y="158"/>
                  </a:lnTo>
                  <a:cubicBezTo>
                    <a:pt x="1487" y="124"/>
                    <a:pt x="1470" y="85"/>
                    <a:pt x="1435" y="72"/>
                  </a:cubicBezTo>
                  <a:lnTo>
                    <a:pt x="1261" y="6"/>
                  </a:lnTo>
                  <a:cubicBezTo>
                    <a:pt x="1244" y="0"/>
                    <a:pt x="1226" y="0"/>
                    <a:pt x="1210" y="7"/>
                  </a:cubicBezTo>
                  <a:cubicBezTo>
                    <a:pt x="1194" y="15"/>
                    <a:pt x="1181" y="28"/>
                    <a:pt x="1175" y="45"/>
                  </a:cubicBezTo>
                  <a:lnTo>
                    <a:pt x="1107" y="225"/>
                  </a:lnTo>
                  <a:cubicBezTo>
                    <a:pt x="1014" y="210"/>
                    <a:pt x="919" y="213"/>
                    <a:pt x="828" y="233"/>
                  </a:cubicBezTo>
                  <a:lnTo>
                    <a:pt x="749" y="58"/>
                  </a:lnTo>
                  <a:cubicBezTo>
                    <a:pt x="742" y="42"/>
                    <a:pt x="729" y="29"/>
                    <a:pt x="712" y="23"/>
                  </a:cubicBezTo>
                  <a:cubicBezTo>
                    <a:pt x="695" y="16"/>
                    <a:pt x="677" y="17"/>
                    <a:pt x="661" y="24"/>
                  </a:cubicBezTo>
                  <a:lnTo>
                    <a:pt x="491" y="101"/>
                  </a:lnTo>
                  <a:cubicBezTo>
                    <a:pt x="457" y="116"/>
                    <a:pt x="442" y="156"/>
                    <a:pt x="457" y="189"/>
                  </a:cubicBezTo>
                  <a:lnTo>
                    <a:pt x="536" y="365"/>
                  </a:lnTo>
                  <a:cubicBezTo>
                    <a:pt x="461" y="420"/>
                    <a:pt x="396" y="489"/>
                    <a:pt x="346" y="568"/>
                  </a:cubicBezTo>
                  <a:lnTo>
                    <a:pt x="165" y="499"/>
                  </a:lnTo>
                  <a:cubicBezTo>
                    <a:pt x="149" y="493"/>
                    <a:pt x="131" y="494"/>
                    <a:pt x="114" y="501"/>
                  </a:cubicBezTo>
                  <a:cubicBezTo>
                    <a:pt x="98" y="508"/>
                    <a:pt x="86" y="521"/>
                    <a:pt x="80" y="538"/>
                  </a:cubicBezTo>
                  <a:lnTo>
                    <a:pt x="13" y="713"/>
                  </a:lnTo>
                  <a:cubicBezTo>
                    <a:pt x="0" y="747"/>
                    <a:pt x="18" y="786"/>
                    <a:pt x="52" y="799"/>
                  </a:cubicBezTo>
                  <a:lnTo>
                    <a:pt x="232" y="867"/>
                  </a:lnTo>
                  <a:cubicBezTo>
                    <a:pt x="218" y="959"/>
                    <a:pt x="221" y="1054"/>
                    <a:pt x="241" y="1145"/>
                  </a:cubicBezTo>
                  <a:lnTo>
                    <a:pt x="65" y="1224"/>
                  </a:lnTo>
                  <a:cubicBezTo>
                    <a:pt x="49" y="1232"/>
                    <a:pt x="36" y="1245"/>
                    <a:pt x="30" y="1261"/>
                  </a:cubicBezTo>
                  <a:cubicBezTo>
                    <a:pt x="24" y="1278"/>
                    <a:pt x="24" y="1296"/>
                    <a:pt x="32" y="1312"/>
                  </a:cubicBezTo>
                  <a:lnTo>
                    <a:pt x="108" y="1483"/>
                  </a:lnTo>
                  <a:cubicBezTo>
                    <a:pt x="116" y="1499"/>
                    <a:pt x="129" y="1511"/>
                    <a:pt x="146" y="1518"/>
                  </a:cubicBezTo>
                  <a:cubicBezTo>
                    <a:pt x="162" y="1524"/>
                    <a:pt x="180" y="1523"/>
                    <a:pt x="197" y="1516"/>
                  </a:cubicBezTo>
                  <a:lnTo>
                    <a:pt x="372" y="1437"/>
                  </a:lnTo>
                  <a:cubicBezTo>
                    <a:pt x="427" y="1513"/>
                    <a:pt x="496" y="1577"/>
                    <a:pt x="575" y="1628"/>
                  </a:cubicBezTo>
                  <a:lnTo>
                    <a:pt x="507" y="1808"/>
                  </a:lnTo>
                  <a:cubicBezTo>
                    <a:pt x="494" y="1842"/>
                    <a:pt x="511" y="1881"/>
                    <a:pt x="545" y="1894"/>
                  </a:cubicBezTo>
                  <a:lnTo>
                    <a:pt x="720" y="1960"/>
                  </a:lnTo>
                  <a:cubicBezTo>
                    <a:pt x="728" y="1963"/>
                    <a:pt x="736" y="1964"/>
                    <a:pt x="744" y="1964"/>
                  </a:cubicBezTo>
                  <a:cubicBezTo>
                    <a:pt x="753" y="1964"/>
                    <a:pt x="762" y="1962"/>
                    <a:pt x="771" y="1959"/>
                  </a:cubicBezTo>
                  <a:cubicBezTo>
                    <a:pt x="787" y="1951"/>
                    <a:pt x="800" y="1938"/>
                    <a:pt x="806" y="1921"/>
                  </a:cubicBezTo>
                  <a:lnTo>
                    <a:pt x="874" y="1741"/>
                  </a:lnTo>
                  <a:cubicBezTo>
                    <a:pt x="967" y="1756"/>
                    <a:pt x="1061" y="1753"/>
                    <a:pt x="1153" y="1733"/>
                  </a:cubicBezTo>
                  <a:lnTo>
                    <a:pt x="1232" y="1908"/>
                  </a:lnTo>
                  <a:cubicBezTo>
                    <a:pt x="1239" y="1924"/>
                    <a:pt x="1252" y="1937"/>
                    <a:pt x="1269" y="1943"/>
                  </a:cubicBezTo>
                  <a:cubicBezTo>
                    <a:pt x="1285" y="1950"/>
                    <a:pt x="1304" y="1949"/>
                    <a:pt x="1320" y="1942"/>
                  </a:cubicBezTo>
                  <a:lnTo>
                    <a:pt x="1490" y="1865"/>
                  </a:lnTo>
                  <a:cubicBezTo>
                    <a:pt x="1524" y="1850"/>
                    <a:pt x="1539" y="1810"/>
                    <a:pt x="1524" y="1777"/>
                  </a:cubicBezTo>
                  <a:close/>
                  <a:moveTo>
                    <a:pt x="1413" y="1143"/>
                  </a:moveTo>
                  <a:cubicBezTo>
                    <a:pt x="1347" y="1318"/>
                    <a:pt x="1177" y="1435"/>
                    <a:pt x="990" y="1435"/>
                  </a:cubicBezTo>
                  <a:cubicBezTo>
                    <a:pt x="936" y="1435"/>
                    <a:pt x="882" y="1425"/>
                    <a:pt x="830" y="1406"/>
                  </a:cubicBezTo>
                  <a:cubicBezTo>
                    <a:pt x="717" y="1363"/>
                    <a:pt x="628" y="1279"/>
                    <a:pt x="578" y="1169"/>
                  </a:cubicBezTo>
                  <a:cubicBezTo>
                    <a:pt x="529" y="1059"/>
                    <a:pt x="525" y="936"/>
                    <a:pt x="568" y="823"/>
                  </a:cubicBezTo>
                  <a:cubicBezTo>
                    <a:pt x="634" y="648"/>
                    <a:pt x="804" y="531"/>
                    <a:pt x="991" y="531"/>
                  </a:cubicBezTo>
                  <a:cubicBezTo>
                    <a:pt x="1045" y="531"/>
                    <a:pt x="1099" y="541"/>
                    <a:pt x="1151" y="560"/>
                  </a:cubicBezTo>
                  <a:cubicBezTo>
                    <a:pt x="1263" y="603"/>
                    <a:pt x="1353" y="687"/>
                    <a:pt x="1403" y="797"/>
                  </a:cubicBezTo>
                  <a:cubicBezTo>
                    <a:pt x="1452" y="907"/>
                    <a:pt x="1456" y="1030"/>
                    <a:pt x="1413" y="1143"/>
                  </a:cubicBezTo>
                  <a:close/>
                  <a:moveTo>
                    <a:pt x="2895" y="2054"/>
                  </a:moveTo>
                  <a:cubicBezTo>
                    <a:pt x="2883" y="2040"/>
                    <a:pt x="2867" y="2033"/>
                    <a:pt x="2849" y="2032"/>
                  </a:cubicBezTo>
                  <a:lnTo>
                    <a:pt x="2724" y="2027"/>
                  </a:lnTo>
                  <a:cubicBezTo>
                    <a:pt x="2712" y="1967"/>
                    <a:pt x="2691" y="1910"/>
                    <a:pt x="2662" y="1857"/>
                  </a:cubicBezTo>
                  <a:lnTo>
                    <a:pt x="2754" y="1772"/>
                  </a:lnTo>
                  <a:cubicBezTo>
                    <a:pt x="2782" y="1747"/>
                    <a:pt x="2783" y="1705"/>
                    <a:pt x="2758" y="1678"/>
                  </a:cubicBezTo>
                  <a:lnTo>
                    <a:pt x="2666" y="1578"/>
                  </a:lnTo>
                  <a:cubicBezTo>
                    <a:pt x="2655" y="1565"/>
                    <a:pt x="2638" y="1557"/>
                    <a:pt x="2620" y="1556"/>
                  </a:cubicBezTo>
                  <a:cubicBezTo>
                    <a:pt x="2603" y="1556"/>
                    <a:pt x="2585" y="1562"/>
                    <a:pt x="2572" y="1574"/>
                  </a:cubicBezTo>
                  <a:lnTo>
                    <a:pt x="2480" y="1659"/>
                  </a:lnTo>
                  <a:cubicBezTo>
                    <a:pt x="2430" y="1625"/>
                    <a:pt x="2374" y="1599"/>
                    <a:pt x="2316" y="1583"/>
                  </a:cubicBezTo>
                  <a:lnTo>
                    <a:pt x="2322" y="1457"/>
                  </a:lnTo>
                  <a:cubicBezTo>
                    <a:pt x="2323" y="1421"/>
                    <a:pt x="2295" y="1389"/>
                    <a:pt x="2258" y="1388"/>
                  </a:cubicBezTo>
                  <a:lnTo>
                    <a:pt x="2122" y="1382"/>
                  </a:lnTo>
                  <a:cubicBezTo>
                    <a:pt x="2085" y="1381"/>
                    <a:pt x="2054" y="1409"/>
                    <a:pt x="2053" y="1446"/>
                  </a:cubicBezTo>
                  <a:lnTo>
                    <a:pt x="2047" y="1571"/>
                  </a:lnTo>
                  <a:cubicBezTo>
                    <a:pt x="1988" y="1583"/>
                    <a:pt x="1931" y="1604"/>
                    <a:pt x="1878" y="1633"/>
                  </a:cubicBezTo>
                  <a:lnTo>
                    <a:pt x="1793" y="1540"/>
                  </a:lnTo>
                  <a:cubicBezTo>
                    <a:pt x="1781" y="1527"/>
                    <a:pt x="1764" y="1520"/>
                    <a:pt x="1747" y="1519"/>
                  </a:cubicBezTo>
                  <a:cubicBezTo>
                    <a:pt x="1729" y="1518"/>
                    <a:pt x="1712" y="1525"/>
                    <a:pt x="1699" y="1536"/>
                  </a:cubicBezTo>
                  <a:lnTo>
                    <a:pt x="1599" y="1628"/>
                  </a:lnTo>
                  <a:cubicBezTo>
                    <a:pt x="1571" y="1653"/>
                    <a:pt x="1570" y="1695"/>
                    <a:pt x="1595" y="1723"/>
                  </a:cubicBezTo>
                  <a:lnTo>
                    <a:pt x="1680" y="1815"/>
                  </a:lnTo>
                  <a:cubicBezTo>
                    <a:pt x="1646" y="1865"/>
                    <a:pt x="1620" y="1921"/>
                    <a:pt x="1603" y="1979"/>
                  </a:cubicBezTo>
                  <a:lnTo>
                    <a:pt x="1478" y="1973"/>
                  </a:lnTo>
                  <a:cubicBezTo>
                    <a:pt x="1441" y="1972"/>
                    <a:pt x="1410" y="2000"/>
                    <a:pt x="1408" y="2037"/>
                  </a:cubicBezTo>
                  <a:lnTo>
                    <a:pt x="1403" y="2173"/>
                  </a:lnTo>
                  <a:cubicBezTo>
                    <a:pt x="1402" y="2190"/>
                    <a:pt x="1408" y="2208"/>
                    <a:pt x="1420" y="2221"/>
                  </a:cubicBezTo>
                  <a:cubicBezTo>
                    <a:pt x="1432" y="2234"/>
                    <a:pt x="1449" y="2241"/>
                    <a:pt x="1466" y="2242"/>
                  </a:cubicBezTo>
                  <a:lnTo>
                    <a:pt x="1592" y="2248"/>
                  </a:lnTo>
                  <a:cubicBezTo>
                    <a:pt x="1604" y="2307"/>
                    <a:pt x="1624" y="2364"/>
                    <a:pt x="1654" y="2417"/>
                  </a:cubicBezTo>
                  <a:lnTo>
                    <a:pt x="1561" y="2502"/>
                  </a:lnTo>
                  <a:cubicBezTo>
                    <a:pt x="1548" y="2514"/>
                    <a:pt x="1540" y="2531"/>
                    <a:pt x="1540" y="2548"/>
                  </a:cubicBezTo>
                  <a:cubicBezTo>
                    <a:pt x="1539" y="2566"/>
                    <a:pt x="1545" y="2583"/>
                    <a:pt x="1557" y="2596"/>
                  </a:cubicBezTo>
                  <a:lnTo>
                    <a:pt x="1649" y="2696"/>
                  </a:lnTo>
                  <a:cubicBezTo>
                    <a:pt x="1661" y="2709"/>
                    <a:pt x="1678" y="2717"/>
                    <a:pt x="1695" y="2718"/>
                  </a:cubicBezTo>
                  <a:cubicBezTo>
                    <a:pt x="1713" y="2719"/>
                    <a:pt x="1730" y="2712"/>
                    <a:pt x="1743" y="2700"/>
                  </a:cubicBezTo>
                  <a:lnTo>
                    <a:pt x="1836" y="2615"/>
                  </a:lnTo>
                  <a:cubicBezTo>
                    <a:pt x="1886" y="2649"/>
                    <a:pt x="1941" y="2675"/>
                    <a:pt x="1999" y="2691"/>
                  </a:cubicBezTo>
                  <a:lnTo>
                    <a:pt x="1994" y="2817"/>
                  </a:lnTo>
                  <a:cubicBezTo>
                    <a:pt x="1992" y="2854"/>
                    <a:pt x="2021" y="2885"/>
                    <a:pt x="2058" y="2886"/>
                  </a:cubicBezTo>
                  <a:lnTo>
                    <a:pt x="2193" y="2892"/>
                  </a:lnTo>
                  <a:cubicBezTo>
                    <a:pt x="2194" y="2892"/>
                    <a:pt x="2195" y="2892"/>
                    <a:pt x="2196" y="2892"/>
                  </a:cubicBezTo>
                  <a:cubicBezTo>
                    <a:pt x="2213" y="2892"/>
                    <a:pt x="2229" y="2886"/>
                    <a:pt x="2241" y="2875"/>
                  </a:cubicBezTo>
                  <a:cubicBezTo>
                    <a:pt x="2254" y="2863"/>
                    <a:pt x="2262" y="2846"/>
                    <a:pt x="2263" y="2828"/>
                  </a:cubicBezTo>
                  <a:lnTo>
                    <a:pt x="2268" y="2703"/>
                  </a:lnTo>
                  <a:cubicBezTo>
                    <a:pt x="2328" y="2691"/>
                    <a:pt x="2385" y="2670"/>
                    <a:pt x="2438" y="2641"/>
                  </a:cubicBezTo>
                  <a:lnTo>
                    <a:pt x="2523" y="2734"/>
                  </a:lnTo>
                  <a:cubicBezTo>
                    <a:pt x="2535" y="2747"/>
                    <a:pt x="2551" y="2755"/>
                    <a:pt x="2569" y="2755"/>
                  </a:cubicBezTo>
                  <a:cubicBezTo>
                    <a:pt x="2587" y="2756"/>
                    <a:pt x="2604" y="2750"/>
                    <a:pt x="2617" y="2738"/>
                  </a:cubicBezTo>
                  <a:lnTo>
                    <a:pt x="2717" y="2646"/>
                  </a:lnTo>
                  <a:cubicBezTo>
                    <a:pt x="2744" y="2621"/>
                    <a:pt x="2746" y="2579"/>
                    <a:pt x="2721" y="2552"/>
                  </a:cubicBezTo>
                  <a:lnTo>
                    <a:pt x="2636" y="2459"/>
                  </a:lnTo>
                  <a:cubicBezTo>
                    <a:pt x="2670" y="2409"/>
                    <a:pt x="2695" y="2354"/>
                    <a:pt x="2712" y="2296"/>
                  </a:cubicBezTo>
                  <a:lnTo>
                    <a:pt x="2838" y="2301"/>
                  </a:lnTo>
                  <a:cubicBezTo>
                    <a:pt x="2874" y="2302"/>
                    <a:pt x="2905" y="2274"/>
                    <a:pt x="2907" y="2237"/>
                  </a:cubicBezTo>
                  <a:lnTo>
                    <a:pt x="2913" y="2101"/>
                  </a:lnTo>
                  <a:cubicBezTo>
                    <a:pt x="2914" y="2084"/>
                    <a:pt x="2907" y="2067"/>
                    <a:pt x="2895" y="2054"/>
                  </a:cubicBezTo>
                  <a:close/>
                  <a:moveTo>
                    <a:pt x="2144" y="2448"/>
                  </a:moveTo>
                  <a:cubicBezTo>
                    <a:pt x="1973" y="2440"/>
                    <a:pt x="1840" y="2295"/>
                    <a:pt x="1847" y="2124"/>
                  </a:cubicBezTo>
                  <a:cubicBezTo>
                    <a:pt x="1854" y="1957"/>
                    <a:pt x="1991" y="1826"/>
                    <a:pt x="2157" y="1826"/>
                  </a:cubicBezTo>
                  <a:cubicBezTo>
                    <a:pt x="2162" y="1826"/>
                    <a:pt x="2167" y="1826"/>
                    <a:pt x="2171" y="1827"/>
                  </a:cubicBezTo>
                  <a:cubicBezTo>
                    <a:pt x="2342" y="1834"/>
                    <a:pt x="2476" y="1979"/>
                    <a:pt x="2468" y="2150"/>
                  </a:cubicBezTo>
                  <a:cubicBezTo>
                    <a:pt x="2461" y="2322"/>
                    <a:pt x="2317" y="2455"/>
                    <a:pt x="2144" y="24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CCDB811-B41B-4949-ACC8-EA1A311ABF9B}"/>
              </a:ext>
            </a:extLst>
          </p:cNvPr>
          <p:cNvGrpSpPr/>
          <p:nvPr/>
        </p:nvGrpSpPr>
        <p:grpSpPr>
          <a:xfrm>
            <a:off x="5565242" y="3223131"/>
            <a:ext cx="935916" cy="935916"/>
            <a:chOff x="5591530" y="3716338"/>
            <a:chExt cx="935916" cy="935916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6E7C5EB1-6CEF-4D17-AFBB-F5C25B6E24BA}"/>
                </a:ext>
              </a:extLst>
            </p:cNvPr>
            <p:cNvSpPr/>
            <p:nvPr/>
          </p:nvSpPr>
          <p:spPr>
            <a:xfrm>
              <a:off x="5591530" y="3716338"/>
              <a:ext cx="935916" cy="935916"/>
            </a:xfrm>
            <a:prstGeom prst="ellipse">
              <a:avLst/>
            </a:prstGeom>
            <a:solidFill>
              <a:srgbClr val="C4DBA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search-symbol-on-laptop_52085">
              <a:extLst>
                <a:ext uri="{FF2B5EF4-FFF2-40B4-BE49-F238E27FC236}">
                  <a16:creationId xmlns:a16="http://schemas.microsoft.com/office/drawing/2014/main" id="{1175CA6C-AB17-49EC-9CE1-DCF30868B7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13454" y="4014406"/>
              <a:ext cx="324350" cy="370176"/>
            </a:xfrm>
            <a:custGeom>
              <a:avLst/>
              <a:gdLst>
                <a:gd name="connsiteX0" fmla="*/ 374103 w 531428"/>
                <a:gd name="connsiteY0" fmla="*/ 449407 h 606510"/>
                <a:gd name="connsiteX1" fmla="*/ 374103 w 531428"/>
                <a:gd name="connsiteY1" fmla="*/ 552876 h 606510"/>
                <a:gd name="connsiteX2" fmla="*/ 477718 w 531428"/>
                <a:gd name="connsiteY2" fmla="*/ 449407 h 606510"/>
                <a:gd name="connsiteX3" fmla="*/ 94877 w 531428"/>
                <a:gd name="connsiteY3" fmla="*/ 401376 h 606510"/>
                <a:gd name="connsiteX4" fmla="*/ 265712 w 531428"/>
                <a:gd name="connsiteY4" fmla="*/ 401376 h 606510"/>
                <a:gd name="connsiteX5" fmla="*/ 284660 w 531428"/>
                <a:gd name="connsiteY5" fmla="*/ 424912 h 606510"/>
                <a:gd name="connsiteX6" fmla="*/ 265712 w 531428"/>
                <a:gd name="connsiteY6" fmla="*/ 448373 h 606510"/>
                <a:gd name="connsiteX7" fmla="*/ 94877 w 531428"/>
                <a:gd name="connsiteY7" fmla="*/ 448373 h 606510"/>
                <a:gd name="connsiteX8" fmla="*/ 75928 w 531428"/>
                <a:gd name="connsiteY8" fmla="*/ 424912 h 606510"/>
                <a:gd name="connsiteX9" fmla="*/ 94877 w 531428"/>
                <a:gd name="connsiteY9" fmla="*/ 401376 h 606510"/>
                <a:gd name="connsiteX10" fmla="*/ 94877 w 531428"/>
                <a:gd name="connsiteY10" fmla="*/ 299974 h 606510"/>
                <a:gd name="connsiteX11" fmla="*/ 436550 w 531428"/>
                <a:gd name="connsiteY11" fmla="*/ 299974 h 606510"/>
                <a:gd name="connsiteX12" fmla="*/ 455499 w 531428"/>
                <a:gd name="connsiteY12" fmla="*/ 323437 h 606510"/>
                <a:gd name="connsiteX13" fmla="*/ 436550 w 531428"/>
                <a:gd name="connsiteY13" fmla="*/ 346900 h 606510"/>
                <a:gd name="connsiteX14" fmla="*/ 94877 w 531428"/>
                <a:gd name="connsiteY14" fmla="*/ 346900 h 606510"/>
                <a:gd name="connsiteX15" fmla="*/ 75928 w 531428"/>
                <a:gd name="connsiteY15" fmla="*/ 323437 h 606510"/>
                <a:gd name="connsiteX16" fmla="*/ 94877 w 531428"/>
                <a:gd name="connsiteY16" fmla="*/ 299974 h 606510"/>
                <a:gd name="connsiteX17" fmla="*/ 94877 w 531428"/>
                <a:gd name="connsiteY17" fmla="*/ 199841 h 606510"/>
                <a:gd name="connsiteX18" fmla="*/ 436550 w 531428"/>
                <a:gd name="connsiteY18" fmla="*/ 199841 h 606510"/>
                <a:gd name="connsiteX19" fmla="*/ 455499 w 531428"/>
                <a:gd name="connsiteY19" fmla="*/ 223304 h 606510"/>
                <a:gd name="connsiteX20" fmla="*/ 436550 w 531428"/>
                <a:gd name="connsiteY20" fmla="*/ 246767 h 606510"/>
                <a:gd name="connsiteX21" fmla="*/ 94877 w 531428"/>
                <a:gd name="connsiteY21" fmla="*/ 246767 h 606510"/>
                <a:gd name="connsiteX22" fmla="*/ 75928 w 531428"/>
                <a:gd name="connsiteY22" fmla="*/ 223304 h 606510"/>
                <a:gd name="connsiteX23" fmla="*/ 94877 w 531428"/>
                <a:gd name="connsiteY23" fmla="*/ 199841 h 606510"/>
                <a:gd name="connsiteX24" fmla="*/ 94877 w 531428"/>
                <a:gd name="connsiteY24" fmla="*/ 99709 h 606510"/>
                <a:gd name="connsiteX25" fmla="*/ 436550 w 531428"/>
                <a:gd name="connsiteY25" fmla="*/ 99709 h 606510"/>
                <a:gd name="connsiteX26" fmla="*/ 455499 w 531428"/>
                <a:gd name="connsiteY26" fmla="*/ 123172 h 606510"/>
                <a:gd name="connsiteX27" fmla="*/ 436550 w 531428"/>
                <a:gd name="connsiteY27" fmla="*/ 146635 h 606510"/>
                <a:gd name="connsiteX28" fmla="*/ 94877 w 531428"/>
                <a:gd name="connsiteY28" fmla="*/ 146635 h 606510"/>
                <a:gd name="connsiteX29" fmla="*/ 75928 w 531428"/>
                <a:gd name="connsiteY29" fmla="*/ 123172 h 606510"/>
                <a:gd name="connsiteX30" fmla="*/ 94877 w 531428"/>
                <a:gd name="connsiteY30" fmla="*/ 99709 h 606510"/>
                <a:gd name="connsiteX31" fmla="*/ 42744 w 531428"/>
                <a:gd name="connsiteY31" fmla="*/ 43503 h 606510"/>
                <a:gd name="connsiteX32" fmla="*/ 42744 w 531428"/>
                <a:gd name="connsiteY32" fmla="*/ 562932 h 606510"/>
                <a:gd name="connsiteX33" fmla="*/ 335238 w 531428"/>
                <a:gd name="connsiteY33" fmla="*/ 562932 h 606510"/>
                <a:gd name="connsiteX34" fmla="*/ 335238 w 531428"/>
                <a:gd name="connsiteY34" fmla="*/ 446875 h 606510"/>
                <a:gd name="connsiteX35" fmla="*/ 372388 w 531428"/>
                <a:gd name="connsiteY35" fmla="*/ 409778 h 606510"/>
                <a:gd name="connsiteX36" fmla="*/ 488609 w 531428"/>
                <a:gd name="connsiteY36" fmla="*/ 409778 h 606510"/>
                <a:gd name="connsiteX37" fmla="*/ 488609 w 531428"/>
                <a:gd name="connsiteY37" fmla="*/ 43503 h 606510"/>
                <a:gd name="connsiteX38" fmla="*/ 37970 w 531428"/>
                <a:gd name="connsiteY38" fmla="*/ 0 h 606510"/>
                <a:gd name="connsiteX39" fmla="*/ 493458 w 531428"/>
                <a:gd name="connsiteY39" fmla="*/ 0 h 606510"/>
                <a:gd name="connsiteX40" fmla="*/ 531428 w 531428"/>
                <a:gd name="connsiteY40" fmla="*/ 37916 h 606510"/>
                <a:gd name="connsiteX41" fmla="*/ 531428 w 531428"/>
                <a:gd name="connsiteY41" fmla="*/ 454845 h 606510"/>
                <a:gd name="connsiteX42" fmla="*/ 379549 w 531428"/>
                <a:gd name="connsiteY42" fmla="*/ 606510 h 606510"/>
                <a:gd name="connsiteX43" fmla="*/ 37970 w 531428"/>
                <a:gd name="connsiteY43" fmla="*/ 606510 h 606510"/>
                <a:gd name="connsiteX44" fmla="*/ 0 w 531428"/>
                <a:gd name="connsiteY44" fmla="*/ 568594 h 606510"/>
                <a:gd name="connsiteX45" fmla="*/ 0 w 531428"/>
                <a:gd name="connsiteY45" fmla="*/ 37916 h 606510"/>
                <a:gd name="connsiteX46" fmla="*/ 37970 w 531428"/>
                <a:gd name="connsiteY46" fmla="*/ 0 h 60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1428" h="606510">
                  <a:moveTo>
                    <a:pt x="374103" y="449407"/>
                  </a:moveTo>
                  <a:lnTo>
                    <a:pt x="374103" y="552876"/>
                  </a:lnTo>
                  <a:lnTo>
                    <a:pt x="477718" y="449407"/>
                  </a:lnTo>
                  <a:close/>
                  <a:moveTo>
                    <a:pt x="94877" y="401376"/>
                  </a:moveTo>
                  <a:lnTo>
                    <a:pt x="265712" y="401376"/>
                  </a:lnTo>
                  <a:cubicBezTo>
                    <a:pt x="276230" y="401376"/>
                    <a:pt x="284660" y="411878"/>
                    <a:pt x="284660" y="424912"/>
                  </a:cubicBezTo>
                  <a:cubicBezTo>
                    <a:pt x="284660" y="437871"/>
                    <a:pt x="276230" y="448373"/>
                    <a:pt x="265712" y="448373"/>
                  </a:cubicBezTo>
                  <a:lnTo>
                    <a:pt x="94877" y="448373"/>
                  </a:lnTo>
                  <a:cubicBezTo>
                    <a:pt x="84358" y="448373"/>
                    <a:pt x="75928" y="437871"/>
                    <a:pt x="75928" y="424912"/>
                  </a:cubicBezTo>
                  <a:cubicBezTo>
                    <a:pt x="75928" y="411878"/>
                    <a:pt x="84358" y="401376"/>
                    <a:pt x="94877" y="401376"/>
                  </a:cubicBezTo>
                  <a:close/>
                  <a:moveTo>
                    <a:pt x="94877" y="299974"/>
                  </a:moveTo>
                  <a:lnTo>
                    <a:pt x="436550" y="299974"/>
                  </a:lnTo>
                  <a:cubicBezTo>
                    <a:pt x="446994" y="299974"/>
                    <a:pt x="455499" y="310476"/>
                    <a:pt x="455499" y="323437"/>
                  </a:cubicBezTo>
                  <a:cubicBezTo>
                    <a:pt x="455499" y="336398"/>
                    <a:pt x="446994" y="346900"/>
                    <a:pt x="436550" y="346900"/>
                  </a:cubicBezTo>
                  <a:lnTo>
                    <a:pt x="94877" y="346900"/>
                  </a:lnTo>
                  <a:cubicBezTo>
                    <a:pt x="84358" y="346900"/>
                    <a:pt x="75928" y="336398"/>
                    <a:pt x="75928" y="323437"/>
                  </a:cubicBezTo>
                  <a:cubicBezTo>
                    <a:pt x="75928" y="310476"/>
                    <a:pt x="84358" y="299974"/>
                    <a:pt x="94877" y="299974"/>
                  </a:cubicBezTo>
                  <a:close/>
                  <a:moveTo>
                    <a:pt x="94877" y="199841"/>
                  </a:moveTo>
                  <a:lnTo>
                    <a:pt x="436550" y="199841"/>
                  </a:lnTo>
                  <a:cubicBezTo>
                    <a:pt x="446994" y="199841"/>
                    <a:pt x="455499" y="210343"/>
                    <a:pt x="455499" y="223304"/>
                  </a:cubicBezTo>
                  <a:cubicBezTo>
                    <a:pt x="455499" y="236265"/>
                    <a:pt x="446994" y="246767"/>
                    <a:pt x="436550" y="246767"/>
                  </a:cubicBezTo>
                  <a:lnTo>
                    <a:pt x="94877" y="246767"/>
                  </a:lnTo>
                  <a:cubicBezTo>
                    <a:pt x="84358" y="246767"/>
                    <a:pt x="75928" y="236265"/>
                    <a:pt x="75928" y="223304"/>
                  </a:cubicBezTo>
                  <a:cubicBezTo>
                    <a:pt x="75928" y="210343"/>
                    <a:pt x="84358" y="199841"/>
                    <a:pt x="94877" y="199841"/>
                  </a:cubicBezTo>
                  <a:close/>
                  <a:moveTo>
                    <a:pt x="94877" y="99709"/>
                  </a:moveTo>
                  <a:lnTo>
                    <a:pt x="436550" y="99709"/>
                  </a:lnTo>
                  <a:cubicBezTo>
                    <a:pt x="446994" y="99709"/>
                    <a:pt x="455499" y="110211"/>
                    <a:pt x="455499" y="123172"/>
                  </a:cubicBezTo>
                  <a:cubicBezTo>
                    <a:pt x="455499" y="136133"/>
                    <a:pt x="446994" y="146635"/>
                    <a:pt x="436550" y="146635"/>
                  </a:cubicBezTo>
                  <a:lnTo>
                    <a:pt x="94877" y="146635"/>
                  </a:lnTo>
                  <a:cubicBezTo>
                    <a:pt x="84358" y="146635"/>
                    <a:pt x="75928" y="136133"/>
                    <a:pt x="75928" y="123172"/>
                  </a:cubicBezTo>
                  <a:cubicBezTo>
                    <a:pt x="75928" y="110211"/>
                    <a:pt x="84358" y="99709"/>
                    <a:pt x="94877" y="99709"/>
                  </a:cubicBezTo>
                  <a:close/>
                  <a:moveTo>
                    <a:pt x="42744" y="43503"/>
                  </a:moveTo>
                  <a:lnTo>
                    <a:pt x="42744" y="562932"/>
                  </a:lnTo>
                  <a:lnTo>
                    <a:pt x="335238" y="562932"/>
                  </a:lnTo>
                  <a:lnTo>
                    <a:pt x="335238" y="446875"/>
                  </a:lnTo>
                  <a:cubicBezTo>
                    <a:pt x="335238" y="426389"/>
                    <a:pt x="351873" y="409778"/>
                    <a:pt x="372388" y="409778"/>
                  </a:cubicBezTo>
                  <a:lnTo>
                    <a:pt x="488609" y="409778"/>
                  </a:lnTo>
                  <a:lnTo>
                    <a:pt x="488609" y="43503"/>
                  </a:lnTo>
                  <a:close/>
                  <a:moveTo>
                    <a:pt x="37970" y="0"/>
                  </a:moveTo>
                  <a:lnTo>
                    <a:pt x="493458" y="0"/>
                  </a:lnTo>
                  <a:cubicBezTo>
                    <a:pt x="514420" y="0"/>
                    <a:pt x="531428" y="16984"/>
                    <a:pt x="531428" y="37916"/>
                  </a:cubicBezTo>
                  <a:lnTo>
                    <a:pt x="531428" y="454845"/>
                  </a:lnTo>
                  <a:lnTo>
                    <a:pt x="379549" y="606510"/>
                  </a:lnTo>
                  <a:lnTo>
                    <a:pt x="37970" y="606510"/>
                  </a:lnTo>
                  <a:cubicBezTo>
                    <a:pt x="17008" y="606510"/>
                    <a:pt x="0" y="589526"/>
                    <a:pt x="0" y="568594"/>
                  </a:cubicBezTo>
                  <a:lnTo>
                    <a:pt x="0" y="37916"/>
                  </a:lnTo>
                  <a:cubicBezTo>
                    <a:pt x="0" y="16984"/>
                    <a:pt x="17008" y="0"/>
                    <a:pt x="37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F297B471-E178-43F7-A230-8376236A4567}"/>
              </a:ext>
            </a:extLst>
          </p:cNvPr>
          <p:cNvGrpSpPr/>
          <p:nvPr/>
        </p:nvGrpSpPr>
        <p:grpSpPr>
          <a:xfrm>
            <a:off x="5565242" y="4741277"/>
            <a:ext cx="935916" cy="935916"/>
            <a:chOff x="5591530" y="5501782"/>
            <a:chExt cx="935916" cy="935916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BDCED384-025E-4E92-94CF-83136EFD0644}"/>
                </a:ext>
              </a:extLst>
            </p:cNvPr>
            <p:cNvSpPr/>
            <p:nvPr/>
          </p:nvSpPr>
          <p:spPr>
            <a:xfrm>
              <a:off x="5591530" y="5501782"/>
              <a:ext cx="935916" cy="935916"/>
            </a:xfrm>
            <a:prstGeom prst="ellipse">
              <a:avLst/>
            </a:prstGeom>
            <a:solidFill>
              <a:srgbClr val="F6DDD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search-symbol-on-laptop_52085">
              <a:extLst>
                <a:ext uri="{FF2B5EF4-FFF2-40B4-BE49-F238E27FC236}">
                  <a16:creationId xmlns:a16="http://schemas.microsoft.com/office/drawing/2014/main" id="{F23575FC-DDA6-4D7F-901F-F8FAB03F60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98483" y="5709038"/>
              <a:ext cx="522010" cy="521404"/>
            </a:xfrm>
            <a:custGeom>
              <a:avLst/>
              <a:gdLst>
                <a:gd name="connsiteX0" fmla="*/ 285664 w 607709"/>
                <a:gd name="connsiteY0" fmla="*/ 459028 h 607004"/>
                <a:gd name="connsiteX1" fmla="*/ 303937 w 607709"/>
                <a:gd name="connsiteY1" fmla="*/ 460157 h 607004"/>
                <a:gd name="connsiteX2" fmla="*/ 322116 w 607709"/>
                <a:gd name="connsiteY2" fmla="*/ 459028 h 607004"/>
                <a:gd name="connsiteX3" fmla="*/ 322116 w 607709"/>
                <a:gd name="connsiteY3" fmla="*/ 467683 h 607004"/>
                <a:gd name="connsiteX4" fmla="*/ 322116 w 607709"/>
                <a:gd name="connsiteY4" fmla="*/ 504559 h 607004"/>
                <a:gd name="connsiteX5" fmla="*/ 356778 w 607709"/>
                <a:gd name="connsiteY5" fmla="*/ 554230 h 607004"/>
                <a:gd name="connsiteX6" fmla="*/ 303937 w 607709"/>
                <a:gd name="connsiteY6" fmla="*/ 607004 h 607004"/>
                <a:gd name="connsiteX7" fmla="*/ 251001 w 607709"/>
                <a:gd name="connsiteY7" fmla="*/ 554230 h 607004"/>
                <a:gd name="connsiteX8" fmla="*/ 285664 w 607709"/>
                <a:gd name="connsiteY8" fmla="*/ 504559 h 607004"/>
                <a:gd name="connsiteX9" fmla="*/ 285664 w 607709"/>
                <a:gd name="connsiteY9" fmla="*/ 467683 h 607004"/>
                <a:gd name="connsiteX10" fmla="*/ 426971 w 607709"/>
                <a:gd name="connsiteY10" fmla="*/ 400600 h 607004"/>
                <a:gd name="connsiteX11" fmla="*/ 459183 w 607709"/>
                <a:gd name="connsiteY11" fmla="*/ 432678 h 607004"/>
                <a:gd name="connsiteX12" fmla="*/ 481411 w 607709"/>
                <a:gd name="connsiteY12" fmla="*/ 427786 h 607004"/>
                <a:gd name="connsiteX13" fmla="*/ 534250 w 607709"/>
                <a:gd name="connsiteY13" fmla="*/ 480843 h 607004"/>
                <a:gd name="connsiteX14" fmla="*/ 481411 w 607709"/>
                <a:gd name="connsiteY14" fmla="*/ 533616 h 607004"/>
                <a:gd name="connsiteX15" fmla="*/ 428478 w 607709"/>
                <a:gd name="connsiteY15" fmla="*/ 480843 h 607004"/>
                <a:gd name="connsiteX16" fmla="*/ 433376 w 607709"/>
                <a:gd name="connsiteY16" fmla="*/ 458641 h 607004"/>
                <a:gd name="connsiteX17" fmla="*/ 401164 w 607709"/>
                <a:gd name="connsiteY17" fmla="*/ 426375 h 607004"/>
                <a:gd name="connsiteX18" fmla="*/ 426971 w 607709"/>
                <a:gd name="connsiteY18" fmla="*/ 400600 h 607004"/>
                <a:gd name="connsiteX19" fmla="*/ 180789 w 607709"/>
                <a:gd name="connsiteY19" fmla="*/ 400600 h 607004"/>
                <a:gd name="connsiteX20" fmla="*/ 206686 w 607709"/>
                <a:gd name="connsiteY20" fmla="*/ 426182 h 607004"/>
                <a:gd name="connsiteX21" fmla="*/ 174385 w 607709"/>
                <a:gd name="connsiteY21" fmla="*/ 458349 h 607004"/>
                <a:gd name="connsiteX22" fmla="*/ 179282 w 607709"/>
                <a:gd name="connsiteY22" fmla="*/ 480546 h 607004"/>
                <a:gd name="connsiteX23" fmla="*/ 126453 w 607709"/>
                <a:gd name="connsiteY23" fmla="*/ 533404 h 607004"/>
                <a:gd name="connsiteX24" fmla="*/ 73529 w 607709"/>
                <a:gd name="connsiteY24" fmla="*/ 480546 h 607004"/>
                <a:gd name="connsiteX25" fmla="*/ 126453 w 607709"/>
                <a:gd name="connsiteY25" fmla="*/ 427781 h 607004"/>
                <a:gd name="connsiteX26" fmla="*/ 148677 w 607709"/>
                <a:gd name="connsiteY26" fmla="*/ 432672 h 607004"/>
                <a:gd name="connsiteX27" fmla="*/ 361571 w 607709"/>
                <a:gd name="connsiteY27" fmla="*/ 349156 h 607004"/>
                <a:gd name="connsiteX28" fmla="*/ 341320 w 607709"/>
                <a:gd name="connsiteY28" fmla="*/ 390073 h 607004"/>
                <a:gd name="connsiteX29" fmla="*/ 386438 w 607709"/>
                <a:gd name="connsiteY29" fmla="*/ 349156 h 607004"/>
                <a:gd name="connsiteX30" fmla="*/ 313439 w 607709"/>
                <a:gd name="connsiteY30" fmla="*/ 349156 h 607004"/>
                <a:gd name="connsiteX31" fmla="*/ 313439 w 607709"/>
                <a:gd name="connsiteY31" fmla="*/ 393835 h 607004"/>
                <a:gd name="connsiteX32" fmla="*/ 341603 w 607709"/>
                <a:gd name="connsiteY32" fmla="*/ 349156 h 607004"/>
                <a:gd name="connsiteX33" fmla="*/ 266249 w 607709"/>
                <a:gd name="connsiteY33" fmla="*/ 349156 h 607004"/>
                <a:gd name="connsiteX34" fmla="*/ 294318 w 607709"/>
                <a:gd name="connsiteY34" fmla="*/ 393647 h 607004"/>
                <a:gd name="connsiteX35" fmla="*/ 294318 w 607709"/>
                <a:gd name="connsiteY35" fmla="*/ 349156 h 607004"/>
                <a:gd name="connsiteX36" fmla="*/ 221413 w 607709"/>
                <a:gd name="connsiteY36" fmla="*/ 349156 h 607004"/>
                <a:gd name="connsiteX37" fmla="*/ 266437 w 607709"/>
                <a:gd name="connsiteY37" fmla="*/ 390073 h 607004"/>
                <a:gd name="connsiteX38" fmla="*/ 246280 w 607709"/>
                <a:gd name="connsiteY38" fmla="*/ 349156 h 607004"/>
                <a:gd name="connsiteX39" fmla="*/ 365904 w 607709"/>
                <a:gd name="connsiteY39" fmla="*/ 276823 h 607004"/>
                <a:gd name="connsiteX40" fmla="*/ 368165 w 607709"/>
                <a:gd name="connsiteY40" fmla="*/ 303537 h 607004"/>
                <a:gd name="connsiteX41" fmla="*/ 365904 w 607709"/>
                <a:gd name="connsiteY41" fmla="*/ 330250 h 607004"/>
                <a:gd name="connsiteX42" fmla="*/ 394350 w 607709"/>
                <a:gd name="connsiteY42" fmla="*/ 330250 h 607004"/>
                <a:gd name="connsiteX43" fmla="*/ 398212 w 607709"/>
                <a:gd name="connsiteY43" fmla="*/ 303537 h 607004"/>
                <a:gd name="connsiteX44" fmla="*/ 394350 w 607709"/>
                <a:gd name="connsiteY44" fmla="*/ 276823 h 607004"/>
                <a:gd name="connsiteX45" fmla="*/ 313439 w 607709"/>
                <a:gd name="connsiteY45" fmla="*/ 276823 h 607004"/>
                <a:gd name="connsiteX46" fmla="*/ 313439 w 607709"/>
                <a:gd name="connsiteY46" fmla="*/ 330250 h 607004"/>
                <a:gd name="connsiteX47" fmla="*/ 346689 w 607709"/>
                <a:gd name="connsiteY47" fmla="*/ 330250 h 607004"/>
                <a:gd name="connsiteX48" fmla="*/ 349232 w 607709"/>
                <a:gd name="connsiteY48" fmla="*/ 303537 h 607004"/>
                <a:gd name="connsiteX49" fmla="*/ 346689 w 607709"/>
                <a:gd name="connsiteY49" fmla="*/ 276823 h 607004"/>
                <a:gd name="connsiteX50" fmla="*/ 261068 w 607709"/>
                <a:gd name="connsiteY50" fmla="*/ 276823 h 607004"/>
                <a:gd name="connsiteX51" fmla="*/ 258525 w 607709"/>
                <a:gd name="connsiteY51" fmla="*/ 303537 h 607004"/>
                <a:gd name="connsiteX52" fmla="*/ 261068 w 607709"/>
                <a:gd name="connsiteY52" fmla="*/ 330250 h 607004"/>
                <a:gd name="connsiteX53" fmla="*/ 294318 w 607709"/>
                <a:gd name="connsiteY53" fmla="*/ 330250 h 607004"/>
                <a:gd name="connsiteX54" fmla="*/ 294318 w 607709"/>
                <a:gd name="connsiteY54" fmla="*/ 276823 h 607004"/>
                <a:gd name="connsiteX55" fmla="*/ 213312 w 607709"/>
                <a:gd name="connsiteY55" fmla="*/ 276823 h 607004"/>
                <a:gd name="connsiteX56" fmla="*/ 209450 w 607709"/>
                <a:gd name="connsiteY56" fmla="*/ 303537 h 607004"/>
                <a:gd name="connsiteX57" fmla="*/ 213312 w 607709"/>
                <a:gd name="connsiteY57" fmla="*/ 330250 h 607004"/>
                <a:gd name="connsiteX58" fmla="*/ 241758 w 607709"/>
                <a:gd name="connsiteY58" fmla="*/ 330250 h 607004"/>
                <a:gd name="connsiteX59" fmla="*/ 239498 w 607709"/>
                <a:gd name="connsiteY59" fmla="*/ 303537 h 607004"/>
                <a:gd name="connsiteX60" fmla="*/ 241758 w 607709"/>
                <a:gd name="connsiteY60" fmla="*/ 276823 h 607004"/>
                <a:gd name="connsiteX61" fmla="*/ 52952 w 607709"/>
                <a:gd name="connsiteY61" fmla="*/ 253683 h 607004"/>
                <a:gd name="connsiteX62" fmla="*/ 102701 w 607709"/>
                <a:gd name="connsiteY62" fmla="*/ 288291 h 607004"/>
                <a:gd name="connsiteX63" fmla="*/ 147927 w 607709"/>
                <a:gd name="connsiteY63" fmla="*/ 288291 h 607004"/>
                <a:gd name="connsiteX64" fmla="*/ 147173 w 607709"/>
                <a:gd name="connsiteY64" fmla="*/ 303527 h 607004"/>
                <a:gd name="connsiteX65" fmla="*/ 148681 w 607709"/>
                <a:gd name="connsiteY65" fmla="*/ 324781 h 607004"/>
                <a:gd name="connsiteX66" fmla="*/ 102701 w 607709"/>
                <a:gd name="connsiteY66" fmla="*/ 324781 h 607004"/>
                <a:gd name="connsiteX67" fmla="*/ 52952 w 607709"/>
                <a:gd name="connsiteY67" fmla="*/ 359296 h 607004"/>
                <a:gd name="connsiteX68" fmla="*/ 0 w 607709"/>
                <a:gd name="connsiteY68" fmla="*/ 306536 h 607004"/>
                <a:gd name="connsiteX69" fmla="*/ 52952 w 607709"/>
                <a:gd name="connsiteY69" fmla="*/ 253683 h 607004"/>
                <a:gd name="connsiteX70" fmla="*/ 554868 w 607709"/>
                <a:gd name="connsiteY70" fmla="*/ 250648 h 607004"/>
                <a:gd name="connsiteX71" fmla="*/ 607709 w 607709"/>
                <a:gd name="connsiteY71" fmla="*/ 303631 h 607004"/>
                <a:gd name="connsiteX72" fmla="*/ 554868 w 607709"/>
                <a:gd name="connsiteY72" fmla="*/ 356426 h 607004"/>
                <a:gd name="connsiteX73" fmla="*/ 506359 w 607709"/>
                <a:gd name="connsiteY73" fmla="*/ 324805 h 607004"/>
                <a:gd name="connsiteX74" fmla="*/ 459169 w 607709"/>
                <a:gd name="connsiteY74" fmla="*/ 324805 h 607004"/>
                <a:gd name="connsiteX75" fmla="*/ 460676 w 607709"/>
                <a:gd name="connsiteY75" fmla="*/ 303537 h 607004"/>
                <a:gd name="connsiteX76" fmla="*/ 459923 w 607709"/>
                <a:gd name="connsiteY76" fmla="*/ 288291 h 607004"/>
                <a:gd name="connsiteX77" fmla="*/ 504098 w 607709"/>
                <a:gd name="connsiteY77" fmla="*/ 288291 h 607004"/>
                <a:gd name="connsiteX78" fmla="*/ 554868 w 607709"/>
                <a:gd name="connsiteY78" fmla="*/ 250648 h 607004"/>
                <a:gd name="connsiteX79" fmla="*/ 341320 w 607709"/>
                <a:gd name="connsiteY79" fmla="*/ 217001 h 607004"/>
                <a:gd name="connsiteX80" fmla="*/ 361571 w 607709"/>
                <a:gd name="connsiteY80" fmla="*/ 257823 h 607004"/>
                <a:gd name="connsiteX81" fmla="*/ 386438 w 607709"/>
                <a:gd name="connsiteY81" fmla="*/ 257823 h 607004"/>
                <a:gd name="connsiteX82" fmla="*/ 341320 w 607709"/>
                <a:gd name="connsiteY82" fmla="*/ 217001 h 607004"/>
                <a:gd name="connsiteX83" fmla="*/ 266437 w 607709"/>
                <a:gd name="connsiteY83" fmla="*/ 217001 h 607004"/>
                <a:gd name="connsiteX84" fmla="*/ 221413 w 607709"/>
                <a:gd name="connsiteY84" fmla="*/ 257823 h 607004"/>
                <a:gd name="connsiteX85" fmla="*/ 246280 w 607709"/>
                <a:gd name="connsiteY85" fmla="*/ 257823 h 607004"/>
                <a:gd name="connsiteX86" fmla="*/ 266437 w 607709"/>
                <a:gd name="connsiteY86" fmla="*/ 217001 h 607004"/>
                <a:gd name="connsiteX87" fmla="*/ 313439 w 607709"/>
                <a:gd name="connsiteY87" fmla="*/ 213332 h 607004"/>
                <a:gd name="connsiteX88" fmla="*/ 313439 w 607709"/>
                <a:gd name="connsiteY88" fmla="*/ 257823 h 607004"/>
                <a:gd name="connsiteX89" fmla="*/ 341603 w 607709"/>
                <a:gd name="connsiteY89" fmla="*/ 257823 h 607004"/>
                <a:gd name="connsiteX90" fmla="*/ 313439 w 607709"/>
                <a:gd name="connsiteY90" fmla="*/ 213332 h 607004"/>
                <a:gd name="connsiteX91" fmla="*/ 294318 w 607709"/>
                <a:gd name="connsiteY91" fmla="*/ 213238 h 607004"/>
                <a:gd name="connsiteX92" fmla="*/ 266249 w 607709"/>
                <a:gd name="connsiteY92" fmla="*/ 257823 h 607004"/>
                <a:gd name="connsiteX93" fmla="*/ 294318 w 607709"/>
                <a:gd name="connsiteY93" fmla="*/ 257823 h 607004"/>
                <a:gd name="connsiteX94" fmla="*/ 303926 w 607709"/>
                <a:gd name="connsiteY94" fmla="*/ 177119 h 607004"/>
                <a:gd name="connsiteX95" fmla="*/ 430520 w 607709"/>
                <a:gd name="connsiteY95" fmla="*/ 303537 h 607004"/>
                <a:gd name="connsiteX96" fmla="*/ 303926 w 607709"/>
                <a:gd name="connsiteY96" fmla="*/ 429955 h 607004"/>
                <a:gd name="connsiteX97" fmla="*/ 177331 w 607709"/>
                <a:gd name="connsiteY97" fmla="*/ 303537 h 607004"/>
                <a:gd name="connsiteX98" fmla="*/ 303926 w 607709"/>
                <a:gd name="connsiteY98" fmla="*/ 177119 h 607004"/>
                <a:gd name="connsiteX99" fmla="*/ 481407 w 607709"/>
                <a:gd name="connsiteY99" fmla="*/ 73505 h 607004"/>
                <a:gd name="connsiteX100" fmla="*/ 518779 w 607709"/>
                <a:gd name="connsiteY100" fmla="*/ 88885 h 607004"/>
                <a:gd name="connsiteX101" fmla="*/ 518779 w 607709"/>
                <a:gd name="connsiteY101" fmla="*/ 163578 h 607004"/>
                <a:gd name="connsiteX102" fmla="*/ 459266 w 607709"/>
                <a:gd name="connsiteY102" fmla="*/ 174208 h 607004"/>
                <a:gd name="connsiteX103" fmla="*/ 426966 w 607709"/>
                <a:gd name="connsiteY103" fmla="*/ 206475 h 607004"/>
                <a:gd name="connsiteX104" fmla="*/ 401164 w 607709"/>
                <a:gd name="connsiteY104" fmla="*/ 180605 h 607004"/>
                <a:gd name="connsiteX105" fmla="*/ 406438 w 607709"/>
                <a:gd name="connsiteY105" fmla="*/ 175337 h 607004"/>
                <a:gd name="connsiteX106" fmla="*/ 433369 w 607709"/>
                <a:gd name="connsiteY106" fmla="*/ 148339 h 607004"/>
                <a:gd name="connsiteX107" fmla="*/ 444105 w 607709"/>
                <a:gd name="connsiteY107" fmla="*/ 88885 h 607004"/>
                <a:gd name="connsiteX108" fmla="*/ 481407 w 607709"/>
                <a:gd name="connsiteY108" fmla="*/ 73505 h 607004"/>
                <a:gd name="connsiteX109" fmla="*/ 126565 w 607709"/>
                <a:gd name="connsiteY109" fmla="*/ 73459 h 607004"/>
                <a:gd name="connsiteX110" fmla="*/ 179414 w 607709"/>
                <a:gd name="connsiteY110" fmla="*/ 126317 h 607004"/>
                <a:gd name="connsiteX111" fmla="*/ 174515 w 607709"/>
                <a:gd name="connsiteY111" fmla="*/ 148514 h 607004"/>
                <a:gd name="connsiteX112" fmla="*/ 206827 w 607709"/>
                <a:gd name="connsiteY112" fmla="*/ 180680 h 607004"/>
                <a:gd name="connsiteX113" fmla="*/ 180921 w 607709"/>
                <a:gd name="connsiteY113" fmla="*/ 206545 h 607004"/>
                <a:gd name="connsiteX114" fmla="*/ 148703 w 607709"/>
                <a:gd name="connsiteY114" fmla="*/ 174284 h 607004"/>
                <a:gd name="connsiteX115" fmla="*/ 126471 w 607709"/>
                <a:gd name="connsiteY115" fmla="*/ 179175 h 607004"/>
                <a:gd name="connsiteX116" fmla="*/ 73717 w 607709"/>
                <a:gd name="connsiteY116" fmla="*/ 126317 h 607004"/>
                <a:gd name="connsiteX117" fmla="*/ 126565 w 607709"/>
                <a:gd name="connsiteY117" fmla="*/ 73459 h 607004"/>
                <a:gd name="connsiteX118" fmla="*/ 303937 w 607709"/>
                <a:gd name="connsiteY118" fmla="*/ 0 h 607004"/>
                <a:gd name="connsiteX119" fmla="*/ 356778 w 607709"/>
                <a:gd name="connsiteY119" fmla="*/ 52774 h 607004"/>
                <a:gd name="connsiteX120" fmla="*/ 322116 w 607709"/>
                <a:gd name="connsiteY120" fmla="*/ 102445 h 607004"/>
                <a:gd name="connsiteX121" fmla="*/ 322116 w 607709"/>
                <a:gd name="connsiteY121" fmla="*/ 147976 h 607004"/>
                <a:gd name="connsiteX122" fmla="*/ 303937 w 607709"/>
                <a:gd name="connsiteY122" fmla="*/ 146847 h 607004"/>
                <a:gd name="connsiteX123" fmla="*/ 285664 w 607709"/>
                <a:gd name="connsiteY123" fmla="*/ 147976 h 607004"/>
                <a:gd name="connsiteX124" fmla="*/ 285664 w 607709"/>
                <a:gd name="connsiteY124" fmla="*/ 102633 h 607004"/>
                <a:gd name="connsiteX125" fmla="*/ 251001 w 607709"/>
                <a:gd name="connsiteY125" fmla="*/ 52774 h 607004"/>
                <a:gd name="connsiteX126" fmla="*/ 303937 w 607709"/>
                <a:gd name="connsiteY126" fmla="*/ 0 h 60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607709" h="607004">
                  <a:moveTo>
                    <a:pt x="285664" y="459028"/>
                  </a:moveTo>
                  <a:cubicBezTo>
                    <a:pt x="291598" y="459781"/>
                    <a:pt x="297720" y="460157"/>
                    <a:pt x="303937" y="460157"/>
                  </a:cubicBezTo>
                  <a:cubicBezTo>
                    <a:pt x="310059" y="460157"/>
                    <a:pt x="316087" y="459781"/>
                    <a:pt x="322116" y="459028"/>
                  </a:cubicBezTo>
                  <a:lnTo>
                    <a:pt x="322116" y="467683"/>
                  </a:lnTo>
                  <a:lnTo>
                    <a:pt x="322116" y="504559"/>
                  </a:lnTo>
                  <a:cubicBezTo>
                    <a:pt x="342367" y="511991"/>
                    <a:pt x="356778" y="531276"/>
                    <a:pt x="356778" y="554230"/>
                  </a:cubicBezTo>
                  <a:cubicBezTo>
                    <a:pt x="356778" y="583298"/>
                    <a:pt x="333136" y="607004"/>
                    <a:pt x="303937" y="607004"/>
                  </a:cubicBezTo>
                  <a:cubicBezTo>
                    <a:pt x="274737" y="607004"/>
                    <a:pt x="251001" y="583486"/>
                    <a:pt x="251001" y="554230"/>
                  </a:cubicBezTo>
                  <a:cubicBezTo>
                    <a:pt x="251001" y="531370"/>
                    <a:pt x="265507" y="511991"/>
                    <a:pt x="285664" y="504559"/>
                  </a:cubicBezTo>
                  <a:lnTo>
                    <a:pt x="285664" y="467683"/>
                  </a:lnTo>
                  <a:close/>
                  <a:moveTo>
                    <a:pt x="426971" y="400600"/>
                  </a:moveTo>
                  <a:lnTo>
                    <a:pt x="459183" y="432678"/>
                  </a:lnTo>
                  <a:cubicBezTo>
                    <a:pt x="465965" y="429574"/>
                    <a:pt x="473500" y="427786"/>
                    <a:pt x="481411" y="427786"/>
                  </a:cubicBezTo>
                  <a:cubicBezTo>
                    <a:pt x="510609" y="427786"/>
                    <a:pt x="534250" y="451492"/>
                    <a:pt x="534250" y="480843"/>
                  </a:cubicBezTo>
                  <a:cubicBezTo>
                    <a:pt x="534250" y="509910"/>
                    <a:pt x="510609" y="533616"/>
                    <a:pt x="481411" y="533616"/>
                  </a:cubicBezTo>
                  <a:cubicBezTo>
                    <a:pt x="452213" y="533616"/>
                    <a:pt x="428478" y="510099"/>
                    <a:pt x="428478" y="480843"/>
                  </a:cubicBezTo>
                  <a:cubicBezTo>
                    <a:pt x="428478" y="472941"/>
                    <a:pt x="430268" y="465415"/>
                    <a:pt x="433376" y="458641"/>
                  </a:cubicBezTo>
                  <a:lnTo>
                    <a:pt x="401164" y="426375"/>
                  </a:lnTo>
                  <a:cubicBezTo>
                    <a:pt x="410771" y="418755"/>
                    <a:pt x="419436" y="410101"/>
                    <a:pt x="426971" y="400600"/>
                  </a:cubicBezTo>
                  <a:close/>
                  <a:moveTo>
                    <a:pt x="180789" y="400600"/>
                  </a:moveTo>
                  <a:cubicBezTo>
                    <a:pt x="188417" y="410099"/>
                    <a:pt x="197080" y="418752"/>
                    <a:pt x="206686" y="426182"/>
                  </a:cubicBezTo>
                  <a:lnTo>
                    <a:pt x="174385" y="458349"/>
                  </a:lnTo>
                  <a:cubicBezTo>
                    <a:pt x="177493" y="465121"/>
                    <a:pt x="179282" y="472645"/>
                    <a:pt x="179282" y="480546"/>
                  </a:cubicBezTo>
                  <a:cubicBezTo>
                    <a:pt x="179282" y="509703"/>
                    <a:pt x="155645" y="533404"/>
                    <a:pt x="126453" y="533404"/>
                  </a:cubicBezTo>
                  <a:cubicBezTo>
                    <a:pt x="97260" y="533404"/>
                    <a:pt x="73529" y="509797"/>
                    <a:pt x="73529" y="480546"/>
                  </a:cubicBezTo>
                  <a:cubicBezTo>
                    <a:pt x="73529" y="451483"/>
                    <a:pt x="97166" y="427781"/>
                    <a:pt x="126453" y="427781"/>
                  </a:cubicBezTo>
                  <a:cubicBezTo>
                    <a:pt x="134363" y="427781"/>
                    <a:pt x="141897" y="429568"/>
                    <a:pt x="148677" y="432672"/>
                  </a:cubicBezTo>
                  <a:close/>
                  <a:moveTo>
                    <a:pt x="361571" y="349156"/>
                  </a:moveTo>
                  <a:cubicBezTo>
                    <a:pt x="356485" y="365711"/>
                    <a:pt x="348950" y="379350"/>
                    <a:pt x="341320" y="390073"/>
                  </a:cubicBezTo>
                  <a:cubicBezTo>
                    <a:pt x="360441" y="381796"/>
                    <a:pt x="376360" y="367310"/>
                    <a:pt x="386438" y="349156"/>
                  </a:cubicBezTo>
                  <a:close/>
                  <a:moveTo>
                    <a:pt x="313439" y="349156"/>
                  </a:moveTo>
                  <a:lnTo>
                    <a:pt x="313439" y="393835"/>
                  </a:lnTo>
                  <a:cubicBezTo>
                    <a:pt x="322576" y="384523"/>
                    <a:pt x="334161" y="369944"/>
                    <a:pt x="341603" y="349156"/>
                  </a:cubicBezTo>
                  <a:close/>
                  <a:moveTo>
                    <a:pt x="266249" y="349156"/>
                  </a:moveTo>
                  <a:cubicBezTo>
                    <a:pt x="273784" y="369850"/>
                    <a:pt x="285181" y="384429"/>
                    <a:pt x="294318" y="393647"/>
                  </a:cubicBezTo>
                  <a:lnTo>
                    <a:pt x="294318" y="349156"/>
                  </a:lnTo>
                  <a:close/>
                  <a:moveTo>
                    <a:pt x="221413" y="349156"/>
                  </a:moveTo>
                  <a:cubicBezTo>
                    <a:pt x="231397" y="367310"/>
                    <a:pt x="247410" y="381796"/>
                    <a:pt x="266437" y="390073"/>
                  </a:cubicBezTo>
                  <a:cubicBezTo>
                    <a:pt x="258807" y="379256"/>
                    <a:pt x="251366" y="365711"/>
                    <a:pt x="246280" y="349156"/>
                  </a:cubicBezTo>
                  <a:close/>
                  <a:moveTo>
                    <a:pt x="365904" y="276823"/>
                  </a:moveTo>
                  <a:cubicBezTo>
                    <a:pt x="367411" y="285101"/>
                    <a:pt x="368165" y="293943"/>
                    <a:pt x="368165" y="303537"/>
                  </a:cubicBezTo>
                  <a:cubicBezTo>
                    <a:pt x="368165" y="313037"/>
                    <a:pt x="367317" y="321973"/>
                    <a:pt x="365904" y="330250"/>
                  </a:cubicBezTo>
                  <a:lnTo>
                    <a:pt x="394350" y="330250"/>
                  </a:lnTo>
                  <a:cubicBezTo>
                    <a:pt x="396799" y="321785"/>
                    <a:pt x="398212" y="312755"/>
                    <a:pt x="398212" y="303537"/>
                  </a:cubicBezTo>
                  <a:cubicBezTo>
                    <a:pt x="398212" y="294225"/>
                    <a:pt x="396799" y="285289"/>
                    <a:pt x="394350" y="276823"/>
                  </a:cubicBezTo>
                  <a:close/>
                  <a:moveTo>
                    <a:pt x="313439" y="276823"/>
                  </a:moveTo>
                  <a:lnTo>
                    <a:pt x="313439" y="330250"/>
                  </a:lnTo>
                  <a:lnTo>
                    <a:pt x="346689" y="330250"/>
                  </a:lnTo>
                  <a:cubicBezTo>
                    <a:pt x="348384" y="322067"/>
                    <a:pt x="349232" y="313131"/>
                    <a:pt x="349232" y="303537"/>
                  </a:cubicBezTo>
                  <a:cubicBezTo>
                    <a:pt x="349232" y="293848"/>
                    <a:pt x="348384" y="284913"/>
                    <a:pt x="346689" y="276823"/>
                  </a:cubicBezTo>
                  <a:close/>
                  <a:moveTo>
                    <a:pt x="261068" y="276823"/>
                  </a:moveTo>
                  <a:cubicBezTo>
                    <a:pt x="259467" y="284913"/>
                    <a:pt x="258525" y="293848"/>
                    <a:pt x="258525" y="303537"/>
                  </a:cubicBezTo>
                  <a:cubicBezTo>
                    <a:pt x="258525" y="313131"/>
                    <a:pt x="259467" y="322067"/>
                    <a:pt x="261068" y="330250"/>
                  </a:cubicBezTo>
                  <a:lnTo>
                    <a:pt x="294318" y="330250"/>
                  </a:lnTo>
                  <a:lnTo>
                    <a:pt x="294318" y="276823"/>
                  </a:lnTo>
                  <a:close/>
                  <a:moveTo>
                    <a:pt x="213312" y="276823"/>
                  </a:moveTo>
                  <a:cubicBezTo>
                    <a:pt x="210863" y="285195"/>
                    <a:pt x="209450" y="294225"/>
                    <a:pt x="209450" y="303537"/>
                  </a:cubicBezTo>
                  <a:cubicBezTo>
                    <a:pt x="209450" y="312755"/>
                    <a:pt x="210863" y="321691"/>
                    <a:pt x="213312" y="330250"/>
                  </a:cubicBezTo>
                  <a:lnTo>
                    <a:pt x="241758" y="330250"/>
                  </a:lnTo>
                  <a:cubicBezTo>
                    <a:pt x="240251" y="321973"/>
                    <a:pt x="239498" y="313037"/>
                    <a:pt x="239498" y="303537"/>
                  </a:cubicBezTo>
                  <a:cubicBezTo>
                    <a:pt x="239498" y="293943"/>
                    <a:pt x="240346" y="285101"/>
                    <a:pt x="241758" y="276823"/>
                  </a:cubicBezTo>
                  <a:close/>
                  <a:moveTo>
                    <a:pt x="52952" y="253683"/>
                  </a:moveTo>
                  <a:cubicBezTo>
                    <a:pt x="75754" y="253683"/>
                    <a:pt x="95257" y="268166"/>
                    <a:pt x="102701" y="288291"/>
                  </a:cubicBezTo>
                  <a:lnTo>
                    <a:pt x="147927" y="288291"/>
                  </a:lnTo>
                  <a:cubicBezTo>
                    <a:pt x="147362" y="293370"/>
                    <a:pt x="147173" y="298354"/>
                    <a:pt x="147173" y="303527"/>
                  </a:cubicBezTo>
                  <a:cubicBezTo>
                    <a:pt x="147173" y="310768"/>
                    <a:pt x="147644" y="317822"/>
                    <a:pt x="148681" y="324781"/>
                  </a:cubicBezTo>
                  <a:lnTo>
                    <a:pt x="102701" y="324781"/>
                  </a:lnTo>
                  <a:cubicBezTo>
                    <a:pt x="95163" y="345001"/>
                    <a:pt x="75754" y="359390"/>
                    <a:pt x="52952" y="359296"/>
                  </a:cubicBezTo>
                  <a:cubicBezTo>
                    <a:pt x="23744" y="359296"/>
                    <a:pt x="0" y="335690"/>
                    <a:pt x="0" y="306536"/>
                  </a:cubicBezTo>
                  <a:cubicBezTo>
                    <a:pt x="0" y="277382"/>
                    <a:pt x="23649" y="253683"/>
                    <a:pt x="52952" y="253683"/>
                  </a:cubicBezTo>
                  <a:close/>
                  <a:moveTo>
                    <a:pt x="554868" y="250648"/>
                  </a:moveTo>
                  <a:cubicBezTo>
                    <a:pt x="584067" y="250648"/>
                    <a:pt x="607709" y="274551"/>
                    <a:pt x="607709" y="303631"/>
                  </a:cubicBezTo>
                  <a:cubicBezTo>
                    <a:pt x="607709" y="332710"/>
                    <a:pt x="584067" y="356426"/>
                    <a:pt x="554868" y="356426"/>
                  </a:cubicBezTo>
                  <a:cubicBezTo>
                    <a:pt x="533109" y="356426"/>
                    <a:pt x="514554" y="343439"/>
                    <a:pt x="506359" y="324805"/>
                  </a:cubicBezTo>
                  <a:lnTo>
                    <a:pt x="459169" y="324805"/>
                  </a:lnTo>
                  <a:cubicBezTo>
                    <a:pt x="460111" y="317841"/>
                    <a:pt x="460676" y="310783"/>
                    <a:pt x="460676" y="303537"/>
                  </a:cubicBezTo>
                  <a:cubicBezTo>
                    <a:pt x="460676" y="298361"/>
                    <a:pt x="460394" y="293373"/>
                    <a:pt x="459923" y="288291"/>
                  </a:cubicBezTo>
                  <a:lnTo>
                    <a:pt x="504098" y="288291"/>
                  </a:lnTo>
                  <a:cubicBezTo>
                    <a:pt x="510598" y="266646"/>
                    <a:pt x="530849" y="250648"/>
                    <a:pt x="554868" y="250648"/>
                  </a:cubicBezTo>
                  <a:close/>
                  <a:moveTo>
                    <a:pt x="341320" y="217001"/>
                  </a:moveTo>
                  <a:cubicBezTo>
                    <a:pt x="348950" y="227724"/>
                    <a:pt x="356391" y="241268"/>
                    <a:pt x="361571" y="257823"/>
                  </a:cubicBezTo>
                  <a:lnTo>
                    <a:pt x="386438" y="257823"/>
                  </a:lnTo>
                  <a:cubicBezTo>
                    <a:pt x="376360" y="239669"/>
                    <a:pt x="360441" y="225278"/>
                    <a:pt x="341320" y="217001"/>
                  </a:cubicBezTo>
                  <a:close/>
                  <a:moveTo>
                    <a:pt x="266437" y="217001"/>
                  </a:moveTo>
                  <a:cubicBezTo>
                    <a:pt x="247410" y="225278"/>
                    <a:pt x="231397" y="239669"/>
                    <a:pt x="221413" y="257823"/>
                  </a:cubicBezTo>
                  <a:lnTo>
                    <a:pt x="246280" y="257823"/>
                  </a:lnTo>
                  <a:cubicBezTo>
                    <a:pt x="251272" y="241268"/>
                    <a:pt x="258807" y="227630"/>
                    <a:pt x="266437" y="217001"/>
                  </a:cubicBezTo>
                  <a:close/>
                  <a:moveTo>
                    <a:pt x="313439" y="213332"/>
                  </a:moveTo>
                  <a:lnTo>
                    <a:pt x="313439" y="257823"/>
                  </a:lnTo>
                  <a:lnTo>
                    <a:pt x="341603" y="257823"/>
                  </a:lnTo>
                  <a:cubicBezTo>
                    <a:pt x="334067" y="237130"/>
                    <a:pt x="322576" y="222644"/>
                    <a:pt x="313439" y="213332"/>
                  </a:cubicBezTo>
                  <a:close/>
                  <a:moveTo>
                    <a:pt x="294318" y="213238"/>
                  </a:moveTo>
                  <a:cubicBezTo>
                    <a:pt x="285181" y="222456"/>
                    <a:pt x="273596" y="237036"/>
                    <a:pt x="266249" y="257823"/>
                  </a:cubicBezTo>
                  <a:lnTo>
                    <a:pt x="294318" y="257823"/>
                  </a:lnTo>
                  <a:close/>
                  <a:moveTo>
                    <a:pt x="303926" y="177119"/>
                  </a:moveTo>
                  <a:cubicBezTo>
                    <a:pt x="373722" y="177119"/>
                    <a:pt x="430520" y="233743"/>
                    <a:pt x="430520" y="303537"/>
                  </a:cubicBezTo>
                  <a:cubicBezTo>
                    <a:pt x="430520" y="373236"/>
                    <a:pt x="373722" y="429955"/>
                    <a:pt x="303926" y="429955"/>
                  </a:cubicBezTo>
                  <a:cubicBezTo>
                    <a:pt x="234035" y="429955"/>
                    <a:pt x="177331" y="373236"/>
                    <a:pt x="177331" y="303537"/>
                  </a:cubicBezTo>
                  <a:cubicBezTo>
                    <a:pt x="177331" y="233743"/>
                    <a:pt x="234035" y="177119"/>
                    <a:pt x="303926" y="177119"/>
                  </a:cubicBezTo>
                  <a:close/>
                  <a:moveTo>
                    <a:pt x="481407" y="73505"/>
                  </a:moveTo>
                  <a:cubicBezTo>
                    <a:pt x="494931" y="73505"/>
                    <a:pt x="508468" y="78632"/>
                    <a:pt x="518779" y="88885"/>
                  </a:cubicBezTo>
                  <a:cubicBezTo>
                    <a:pt x="539402" y="109487"/>
                    <a:pt x="539402" y="142976"/>
                    <a:pt x="518779" y="163578"/>
                  </a:cubicBezTo>
                  <a:cubicBezTo>
                    <a:pt x="502677" y="179758"/>
                    <a:pt x="478758" y="183239"/>
                    <a:pt x="459266" y="174208"/>
                  </a:cubicBezTo>
                  <a:lnTo>
                    <a:pt x="426966" y="206475"/>
                  </a:lnTo>
                  <a:cubicBezTo>
                    <a:pt x="419338" y="196879"/>
                    <a:pt x="410675" y="188225"/>
                    <a:pt x="401164" y="180605"/>
                  </a:cubicBezTo>
                  <a:lnTo>
                    <a:pt x="406438" y="175337"/>
                  </a:lnTo>
                  <a:lnTo>
                    <a:pt x="433369" y="148339"/>
                  </a:lnTo>
                  <a:cubicBezTo>
                    <a:pt x="424518" y="128772"/>
                    <a:pt x="428002" y="104972"/>
                    <a:pt x="444105" y="88885"/>
                  </a:cubicBezTo>
                  <a:cubicBezTo>
                    <a:pt x="454369" y="78632"/>
                    <a:pt x="467882" y="73505"/>
                    <a:pt x="481407" y="73505"/>
                  </a:cubicBezTo>
                  <a:close/>
                  <a:moveTo>
                    <a:pt x="126565" y="73459"/>
                  </a:moveTo>
                  <a:cubicBezTo>
                    <a:pt x="155674" y="73459"/>
                    <a:pt x="179414" y="97066"/>
                    <a:pt x="179414" y="126317"/>
                  </a:cubicBezTo>
                  <a:cubicBezTo>
                    <a:pt x="179414" y="134217"/>
                    <a:pt x="177718" y="141742"/>
                    <a:pt x="174515" y="148514"/>
                  </a:cubicBezTo>
                  <a:lnTo>
                    <a:pt x="206827" y="180680"/>
                  </a:lnTo>
                  <a:cubicBezTo>
                    <a:pt x="197124" y="188392"/>
                    <a:pt x="188457" y="197045"/>
                    <a:pt x="180921" y="206545"/>
                  </a:cubicBezTo>
                  <a:lnTo>
                    <a:pt x="148703" y="174284"/>
                  </a:lnTo>
                  <a:cubicBezTo>
                    <a:pt x="141921" y="177482"/>
                    <a:pt x="134384" y="179175"/>
                    <a:pt x="126471" y="179175"/>
                  </a:cubicBezTo>
                  <a:cubicBezTo>
                    <a:pt x="97174" y="179175"/>
                    <a:pt x="73529" y="155474"/>
                    <a:pt x="73717" y="126317"/>
                  </a:cubicBezTo>
                  <a:cubicBezTo>
                    <a:pt x="73717" y="97160"/>
                    <a:pt x="97268" y="73459"/>
                    <a:pt x="126565" y="73459"/>
                  </a:cubicBezTo>
                  <a:close/>
                  <a:moveTo>
                    <a:pt x="303937" y="0"/>
                  </a:moveTo>
                  <a:cubicBezTo>
                    <a:pt x="333042" y="0"/>
                    <a:pt x="356778" y="23612"/>
                    <a:pt x="356778" y="52774"/>
                  </a:cubicBezTo>
                  <a:cubicBezTo>
                    <a:pt x="356778" y="75634"/>
                    <a:pt x="342367" y="95107"/>
                    <a:pt x="322116" y="102445"/>
                  </a:cubicBezTo>
                  <a:lnTo>
                    <a:pt x="322116" y="147976"/>
                  </a:lnTo>
                  <a:cubicBezTo>
                    <a:pt x="316182" y="147223"/>
                    <a:pt x="310059" y="146847"/>
                    <a:pt x="303937" y="146847"/>
                  </a:cubicBezTo>
                  <a:cubicBezTo>
                    <a:pt x="297720" y="146847"/>
                    <a:pt x="291692" y="147223"/>
                    <a:pt x="285664" y="147976"/>
                  </a:cubicBezTo>
                  <a:lnTo>
                    <a:pt x="285664" y="102633"/>
                  </a:lnTo>
                  <a:cubicBezTo>
                    <a:pt x="265507" y="95107"/>
                    <a:pt x="251001" y="75728"/>
                    <a:pt x="251001" y="52774"/>
                  </a:cubicBezTo>
                  <a:cubicBezTo>
                    <a:pt x="251001" y="23706"/>
                    <a:pt x="274643" y="0"/>
                    <a:pt x="3039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A1E5BD5E-FEAD-4915-9A12-FBA353D675A3}"/>
              </a:ext>
            </a:extLst>
          </p:cNvPr>
          <p:cNvGrpSpPr/>
          <p:nvPr/>
        </p:nvGrpSpPr>
        <p:grpSpPr>
          <a:xfrm>
            <a:off x="6797032" y="1660535"/>
            <a:ext cx="3757648" cy="960141"/>
            <a:chOff x="7586627" y="2430759"/>
            <a:chExt cx="3757648" cy="960141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6FDA7BA0-30CF-42CA-A412-97C0E8C230B2}"/>
                </a:ext>
              </a:extLst>
            </p:cNvPr>
            <p:cNvSpPr txBox="1"/>
            <p:nvPr/>
          </p:nvSpPr>
          <p:spPr>
            <a:xfrm>
              <a:off x="7586627" y="2430759"/>
              <a:ext cx="2541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000" b="0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8DC69B57-3412-4FDB-9377-A3C49C0820EB}"/>
                </a:ext>
              </a:extLst>
            </p:cNvPr>
            <p:cNvSpPr/>
            <p:nvPr/>
          </p:nvSpPr>
          <p:spPr>
            <a:xfrm>
              <a:off x="7586627" y="2764254"/>
              <a:ext cx="3757648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67554576-0556-413D-A477-9FBB64B41064}"/>
              </a:ext>
            </a:extLst>
          </p:cNvPr>
          <p:cNvGrpSpPr/>
          <p:nvPr/>
        </p:nvGrpSpPr>
        <p:grpSpPr>
          <a:xfrm>
            <a:off x="6823082" y="3151629"/>
            <a:ext cx="3757648" cy="960141"/>
            <a:chOff x="7586627" y="2430759"/>
            <a:chExt cx="3757648" cy="960141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2895115-F0A3-4FAD-9C7C-30ADB5654C9D}"/>
                </a:ext>
              </a:extLst>
            </p:cNvPr>
            <p:cNvSpPr txBox="1"/>
            <p:nvPr/>
          </p:nvSpPr>
          <p:spPr>
            <a:xfrm>
              <a:off x="7586627" y="2430759"/>
              <a:ext cx="2541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000" b="0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738CDAE3-DEA0-4DD5-BDC2-E131F156A49B}"/>
                </a:ext>
              </a:extLst>
            </p:cNvPr>
            <p:cNvSpPr/>
            <p:nvPr/>
          </p:nvSpPr>
          <p:spPr>
            <a:xfrm>
              <a:off x="7586627" y="2764254"/>
              <a:ext cx="3757648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695398D9-4D09-4DAF-BA9F-EA44A9154E04}"/>
              </a:ext>
            </a:extLst>
          </p:cNvPr>
          <p:cNvGrpSpPr/>
          <p:nvPr/>
        </p:nvGrpSpPr>
        <p:grpSpPr>
          <a:xfrm>
            <a:off x="6823082" y="4691079"/>
            <a:ext cx="3757648" cy="960141"/>
            <a:chOff x="7586627" y="2430759"/>
            <a:chExt cx="3757648" cy="960141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90C9533-F266-46A0-89F7-0E5983D865CA}"/>
                </a:ext>
              </a:extLst>
            </p:cNvPr>
            <p:cNvSpPr txBox="1"/>
            <p:nvPr/>
          </p:nvSpPr>
          <p:spPr>
            <a:xfrm>
              <a:off x="7586627" y="2430759"/>
              <a:ext cx="2541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000" b="0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11ACA538-77A0-4107-9D8E-4BF5AA006751}"/>
                </a:ext>
              </a:extLst>
            </p:cNvPr>
            <p:cNvSpPr/>
            <p:nvPr/>
          </p:nvSpPr>
          <p:spPr>
            <a:xfrm>
              <a:off x="7586627" y="2764254"/>
              <a:ext cx="3757648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C9FB0FFB-BF76-4863-8605-570B77E2E656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C58275FC-3621-45CD-A4D0-13C54E043259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3F5B67F3-476F-430A-8E06-07F86A6EDE83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0776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箭头: V 形 5">
            <a:extLst>
              <a:ext uri="{FF2B5EF4-FFF2-40B4-BE49-F238E27FC236}">
                <a16:creationId xmlns:a16="http://schemas.microsoft.com/office/drawing/2014/main" id="{8C7B6C94-78C5-4A79-AA0B-536E061FBC3F}"/>
              </a:ext>
            </a:extLst>
          </p:cNvPr>
          <p:cNvSpPr/>
          <p:nvPr/>
        </p:nvSpPr>
        <p:spPr>
          <a:xfrm>
            <a:off x="925158" y="2469216"/>
            <a:ext cx="3505200" cy="1142999"/>
          </a:xfrm>
          <a:prstGeom prst="chevron">
            <a:avLst>
              <a:gd name="adj" fmla="val 23636"/>
            </a:avLst>
          </a:prstGeom>
          <a:solidFill>
            <a:srgbClr val="C4D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箭头: V 形 6">
            <a:extLst>
              <a:ext uri="{FF2B5EF4-FFF2-40B4-BE49-F238E27FC236}">
                <a16:creationId xmlns:a16="http://schemas.microsoft.com/office/drawing/2014/main" id="{D77270FA-9674-49D2-AAD9-7825F8EFD85C}"/>
              </a:ext>
            </a:extLst>
          </p:cNvPr>
          <p:cNvSpPr/>
          <p:nvPr/>
        </p:nvSpPr>
        <p:spPr>
          <a:xfrm>
            <a:off x="4430358" y="2469216"/>
            <a:ext cx="3505200" cy="1142999"/>
          </a:xfrm>
          <a:prstGeom prst="chevron">
            <a:avLst>
              <a:gd name="adj" fmla="val 23636"/>
            </a:avLst>
          </a:prstGeom>
          <a:solidFill>
            <a:srgbClr val="FFE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箭头: V 形 7">
            <a:extLst>
              <a:ext uri="{FF2B5EF4-FFF2-40B4-BE49-F238E27FC236}">
                <a16:creationId xmlns:a16="http://schemas.microsoft.com/office/drawing/2014/main" id="{80C614F8-93F8-4786-A952-458A238D48E9}"/>
              </a:ext>
            </a:extLst>
          </p:cNvPr>
          <p:cNvSpPr/>
          <p:nvPr/>
        </p:nvSpPr>
        <p:spPr>
          <a:xfrm>
            <a:off x="7935558" y="2469216"/>
            <a:ext cx="3505200" cy="1142999"/>
          </a:xfrm>
          <a:prstGeom prst="chevron">
            <a:avLst>
              <a:gd name="adj" fmla="val 23636"/>
            </a:avLst>
          </a:prstGeom>
          <a:solidFill>
            <a:srgbClr val="F6D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05A637E-D04D-4900-8230-6F68BFBD0A21}"/>
              </a:ext>
            </a:extLst>
          </p:cNvPr>
          <p:cNvSpPr/>
          <p:nvPr/>
        </p:nvSpPr>
        <p:spPr>
          <a:xfrm>
            <a:off x="1137741" y="4377454"/>
            <a:ext cx="3159266" cy="1510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kumimoji="1" lang="zh-CN" altLang="en-US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0F3EC8A-7820-4A26-8F57-741747FDBAF0}"/>
              </a:ext>
            </a:extLst>
          </p:cNvPr>
          <p:cNvSpPr/>
          <p:nvPr/>
        </p:nvSpPr>
        <p:spPr>
          <a:xfrm>
            <a:off x="1137741" y="389895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04040"/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添加文本信息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5DA49C4-D220-4942-94B5-CD31EB83868F}"/>
              </a:ext>
            </a:extLst>
          </p:cNvPr>
          <p:cNvSpPr/>
          <p:nvPr/>
        </p:nvSpPr>
        <p:spPr>
          <a:xfrm>
            <a:off x="4455687" y="4377454"/>
            <a:ext cx="3159266" cy="1510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kumimoji="1" lang="zh-CN" altLang="en-US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C2158FE-44C5-4308-BB8C-96F4B889C345}"/>
              </a:ext>
            </a:extLst>
          </p:cNvPr>
          <p:cNvSpPr/>
          <p:nvPr/>
        </p:nvSpPr>
        <p:spPr>
          <a:xfrm>
            <a:off x="4455687" y="389895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04040"/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添加文本信息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5CF7B56-9B7C-4AB3-B134-604CEBD3FDC9}"/>
              </a:ext>
            </a:extLst>
          </p:cNvPr>
          <p:cNvSpPr/>
          <p:nvPr/>
        </p:nvSpPr>
        <p:spPr>
          <a:xfrm>
            <a:off x="7935558" y="4313032"/>
            <a:ext cx="3159266" cy="1510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kumimoji="1" lang="zh-CN" altLang="en-US" sz="12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5A828F6-4D31-4BE6-A581-190ADF2326C0}"/>
              </a:ext>
            </a:extLst>
          </p:cNvPr>
          <p:cNvSpPr/>
          <p:nvPr/>
        </p:nvSpPr>
        <p:spPr>
          <a:xfrm>
            <a:off x="7935558" y="383453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04040"/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添加文本信息</a:t>
            </a:r>
          </a:p>
        </p:txBody>
      </p:sp>
      <p:sp>
        <p:nvSpPr>
          <p:cNvPr id="16" name="statistical-chart_64023">
            <a:extLst>
              <a:ext uri="{FF2B5EF4-FFF2-40B4-BE49-F238E27FC236}">
                <a16:creationId xmlns:a16="http://schemas.microsoft.com/office/drawing/2014/main" id="{AF0985EC-56D7-47BD-B509-E265019BBCDC}"/>
              </a:ext>
            </a:extLst>
          </p:cNvPr>
          <p:cNvSpPr>
            <a:spLocks noChangeAspect="1"/>
          </p:cNvSpPr>
          <p:nvPr/>
        </p:nvSpPr>
        <p:spPr bwMode="auto">
          <a:xfrm>
            <a:off x="6022922" y="2861183"/>
            <a:ext cx="320072" cy="359063"/>
          </a:xfrm>
          <a:custGeom>
            <a:avLst/>
            <a:gdLst>
              <a:gd name="connsiteX0" fmla="*/ 16193 w 538132"/>
              <a:gd name="connsiteY0" fmla="*/ 302232 h 603687"/>
              <a:gd name="connsiteX1" fmla="*/ 132346 w 538132"/>
              <a:gd name="connsiteY1" fmla="*/ 302232 h 603687"/>
              <a:gd name="connsiteX2" fmla="*/ 148540 w 538132"/>
              <a:gd name="connsiteY2" fmla="*/ 318399 h 603687"/>
              <a:gd name="connsiteX3" fmla="*/ 148540 w 538132"/>
              <a:gd name="connsiteY3" fmla="*/ 587520 h 603687"/>
              <a:gd name="connsiteX4" fmla="*/ 132346 w 538132"/>
              <a:gd name="connsiteY4" fmla="*/ 603687 h 603687"/>
              <a:gd name="connsiteX5" fmla="*/ 16193 w 538132"/>
              <a:gd name="connsiteY5" fmla="*/ 603687 h 603687"/>
              <a:gd name="connsiteX6" fmla="*/ 0 w 538132"/>
              <a:gd name="connsiteY6" fmla="*/ 587520 h 603687"/>
              <a:gd name="connsiteX7" fmla="*/ 0 w 538132"/>
              <a:gd name="connsiteY7" fmla="*/ 318399 h 603687"/>
              <a:gd name="connsiteX8" fmla="*/ 16193 w 538132"/>
              <a:gd name="connsiteY8" fmla="*/ 302232 h 603687"/>
              <a:gd name="connsiteX9" fmla="*/ 405786 w 538132"/>
              <a:gd name="connsiteY9" fmla="*/ 186857 h 603687"/>
              <a:gd name="connsiteX10" fmla="*/ 521939 w 538132"/>
              <a:gd name="connsiteY10" fmla="*/ 186857 h 603687"/>
              <a:gd name="connsiteX11" fmla="*/ 538132 w 538132"/>
              <a:gd name="connsiteY11" fmla="*/ 203025 h 603687"/>
              <a:gd name="connsiteX12" fmla="*/ 538132 w 538132"/>
              <a:gd name="connsiteY12" fmla="*/ 587520 h 603687"/>
              <a:gd name="connsiteX13" fmla="*/ 521939 w 538132"/>
              <a:gd name="connsiteY13" fmla="*/ 603687 h 603687"/>
              <a:gd name="connsiteX14" fmla="*/ 405786 w 538132"/>
              <a:gd name="connsiteY14" fmla="*/ 603687 h 603687"/>
              <a:gd name="connsiteX15" fmla="*/ 389592 w 538132"/>
              <a:gd name="connsiteY15" fmla="*/ 587520 h 603687"/>
              <a:gd name="connsiteX16" fmla="*/ 389592 w 538132"/>
              <a:gd name="connsiteY16" fmla="*/ 203025 h 603687"/>
              <a:gd name="connsiteX17" fmla="*/ 405786 w 538132"/>
              <a:gd name="connsiteY17" fmla="*/ 186857 h 603687"/>
              <a:gd name="connsiteX18" fmla="*/ 211024 w 538132"/>
              <a:gd name="connsiteY18" fmla="*/ 0 h 603687"/>
              <a:gd name="connsiteX19" fmla="*/ 327177 w 538132"/>
              <a:gd name="connsiteY19" fmla="*/ 0 h 603687"/>
              <a:gd name="connsiteX20" fmla="*/ 343371 w 538132"/>
              <a:gd name="connsiteY20" fmla="*/ 16168 h 603687"/>
              <a:gd name="connsiteX21" fmla="*/ 343371 w 538132"/>
              <a:gd name="connsiteY21" fmla="*/ 587519 h 603687"/>
              <a:gd name="connsiteX22" fmla="*/ 327177 w 538132"/>
              <a:gd name="connsiteY22" fmla="*/ 603687 h 603687"/>
              <a:gd name="connsiteX23" fmla="*/ 211024 w 538132"/>
              <a:gd name="connsiteY23" fmla="*/ 603687 h 603687"/>
              <a:gd name="connsiteX24" fmla="*/ 194831 w 538132"/>
              <a:gd name="connsiteY24" fmla="*/ 587519 h 603687"/>
              <a:gd name="connsiteX25" fmla="*/ 194831 w 538132"/>
              <a:gd name="connsiteY25" fmla="*/ 16168 h 603687"/>
              <a:gd name="connsiteX26" fmla="*/ 211024 w 538132"/>
              <a:gd name="connsiteY26" fmla="*/ 0 h 60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132" h="603687">
                <a:moveTo>
                  <a:pt x="16193" y="302232"/>
                </a:moveTo>
                <a:lnTo>
                  <a:pt x="132346" y="302232"/>
                </a:lnTo>
                <a:cubicBezTo>
                  <a:pt x="141235" y="302232"/>
                  <a:pt x="148540" y="309525"/>
                  <a:pt x="148540" y="318399"/>
                </a:cubicBezTo>
                <a:lnTo>
                  <a:pt x="148540" y="587520"/>
                </a:lnTo>
                <a:cubicBezTo>
                  <a:pt x="148540" y="596394"/>
                  <a:pt x="141235" y="603687"/>
                  <a:pt x="132346" y="603687"/>
                </a:cubicBezTo>
                <a:lnTo>
                  <a:pt x="16193" y="603687"/>
                </a:lnTo>
                <a:cubicBezTo>
                  <a:pt x="7305" y="603687"/>
                  <a:pt x="0" y="596394"/>
                  <a:pt x="0" y="587520"/>
                </a:cubicBezTo>
                <a:lnTo>
                  <a:pt x="0" y="318399"/>
                </a:lnTo>
                <a:cubicBezTo>
                  <a:pt x="0" y="309525"/>
                  <a:pt x="7305" y="302232"/>
                  <a:pt x="16193" y="302232"/>
                </a:cubicBezTo>
                <a:close/>
                <a:moveTo>
                  <a:pt x="405786" y="186857"/>
                </a:moveTo>
                <a:lnTo>
                  <a:pt x="521939" y="186857"/>
                </a:lnTo>
                <a:cubicBezTo>
                  <a:pt x="530827" y="186857"/>
                  <a:pt x="538132" y="194029"/>
                  <a:pt x="538132" y="203025"/>
                </a:cubicBezTo>
                <a:lnTo>
                  <a:pt x="538132" y="587520"/>
                </a:lnTo>
                <a:cubicBezTo>
                  <a:pt x="538132" y="596393"/>
                  <a:pt x="530827" y="603687"/>
                  <a:pt x="521939" y="603687"/>
                </a:cubicBezTo>
                <a:lnTo>
                  <a:pt x="405786" y="603687"/>
                </a:lnTo>
                <a:cubicBezTo>
                  <a:pt x="396897" y="603687"/>
                  <a:pt x="389592" y="596393"/>
                  <a:pt x="389592" y="587520"/>
                </a:cubicBezTo>
                <a:lnTo>
                  <a:pt x="389592" y="203025"/>
                </a:lnTo>
                <a:cubicBezTo>
                  <a:pt x="389592" y="194029"/>
                  <a:pt x="396897" y="186857"/>
                  <a:pt x="405786" y="186857"/>
                </a:cubicBezTo>
                <a:close/>
                <a:moveTo>
                  <a:pt x="211024" y="0"/>
                </a:moveTo>
                <a:lnTo>
                  <a:pt x="327177" y="0"/>
                </a:lnTo>
                <a:cubicBezTo>
                  <a:pt x="336066" y="0"/>
                  <a:pt x="343371" y="7294"/>
                  <a:pt x="343371" y="16168"/>
                </a:cubicBezTo>
                <a:lnTo>
                  <a:pt x="343371" y="587519"/>
                </a:lnTo>
                <a:cubicBezTo>
                  <a:pt x="343371" y="596393"/>
                  <a:pt x="336066" y="603687"/>
                  <a:pt x="327177" y="603687"/>
                </a:cubicBezTo>
                <a:lnTo>
                  <a:pt x="211024" y="603687"/>
                </a:lnTo>
                <a:cubicBezTo>
                  <a:pt x="202136" y="603687"/>
                  <a:pt x="194831" y="596393"/>
                  <a:pt x="194831" y="587519"/>
                </a:cubicBezTo>
                <a:lnTo>
                  <a:pt x="194831" y="16168"/>
                </a:lnTo>
                <a:cubicBezTo>
                  <a:pt x="194831" y="7294"/>
                  <a:pt x="202136" y="0"/>
                  <a:pt x="21102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</p:sp>
      <p:sp>
        <p:nvSpPr>
          <p:cNvPr id="18" name="statistical-chart_64023">
            <a:extLst>
              <a:ext uri="{FF2B5EF4-FFF2-40B4-BE49-F238E27FC236}">
                <a16:creationId xmlns:a16="http://schemas.microsoft.com/office/drawing/2014/main" id="{6BA8BB4E-8429-479D-8F12-E737D5836962}"/>
              </a:ext>
            </a:extLst>
          </p:cNvPr>
          <p:cNvSpPr>
            <a:spLocks noChangeAspect="1"/>
          </p:cNvSpPr>
          <p:nvPr/>
        </p:nvSpPr>
        <p:spPr bwMode="auto">
          <a:xfrm>
            <a:off x="2534018" y="2861518"/>
            <a:ext cx="359063" cy="358390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statistical-chart_64023">
            <a:extLst>
              <a:ext uri="{FF2B5EF4-FFF2-40B4-BE49-F238E27FC236}">
                <a16:creationId xmlns:a16="http://schemas.microsoft.com/office/drawing/2014/main" id="{A8966658-AC91-419A-ADBA-733014B2FD5E}"/>
              </a:ext>
            </a:extLst>
          </p:cNvPr>
          <p:cNvSpPr>
            <a:spLocks noChangeAspect="1"/>
          </p:cNvSpPr>
          <p:nvPr/>
        </p:nvSpPr>
        <p:spPr bwMode="auto">
          <a:xfrm>
            <a:off x="9693556" y="2924527"/>
            <a:ext cx="330944" cy="359063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54813B-FD82-4D41-9B58-55C4FC8EFBD3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E65FC02-2BD0-44D7-A15E-1AD2268206B4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116BFF8-2208-402A-81A5-27D2D4E46806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8518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071B9877-196F-49B3-BB15-FDC06CC98069}"/>
              </a:ext>
            </a:extLst>
          </p:cNvPr>
          <p:cNvGrpSpPr/>
          <p:nvPr/>
        </p:nvGrpSpPr>
        <p:grpSpPr>
          <a:xfrm>
            <a:off x="1310732" y="1929194"/>
            <a:ext cx="1682853" cy="2019423"/>
            <a:chOff x="1138610" y="2714502"/>
            <a:chExt cx="1809750" cy="2171700"/>
          </a:xfrm>
        </p:grpSpPr>
        <p:sp>
          <p:nvSpPr>
            <p:cNvPr id="9" name="菱形 8">
              <a:extLst>
                <a:ext uri="{FF2B5EF4-FFF2-40B4-BE49-F238E27FC236}">
                  <a16:creationId xmlns:a16="http://schemas.microsoft.com/office/drawing/2014/main" id="{BD0B2280-2D07-4807-8D2F-EA5DDE75E3BB}"/>
                </a:ext>
              </a:extLst>
            </p:cNvPr>
            <p:cNvSpPr/>
            <p:nvPr/>
          </p:nvSpPr>
          <p:spPr>
            <a:xfrm>
              <a:off x="1138610" y="2714502"/>
              <a:ext cx="1809750" cy="180975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菱形 9">
              <a:extLst>
                <a:ext uri="{FF2B5EF4-FFF2-40B4-BE49-F238E27FC236}">
                  <a16:creationId xmlns:a16="http://schemas.microsoft.com/office/drawing/2014/main" id="{1048394F-B282-4A59-9338-85B0C8A70FC5}"/>
                </a:ext>
              </a:extLst>
            </p:cNvPr>
            <p:cNvSpPr/>
            <p:nvPr/>
          </p:nvSpPr>
          <p:spPr>
            <a:xfrm>
              <a:off x="1138610" y="3076452"/>
              <a:ext cx="1809750" cy="1809750"/>
            </a:xfrm>
            <a:prstGeom prst="diamond">
              <a:avLst/>
            </a:prstGeom>
            <a:solidFill>
              <a:srgbClr val="C4DB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2640361-BD8F-4B23-A885-1B7BBE1F3898}"/>
              </a:ext>
            </a:extLst>
          </p:cNvPr>
          <p:cNvGrpSpPr/>
          <p:nvPr/>
        </p:nvGrpSpPr>
        <p:grpSpPr>
          <a:xfrm>
            <a:off x="3866888" y="1948789"/>
            <a:ext cx="1682853" cy="2019423"/>
            <a:chOff x="1138610" y="2714502"/>
            <a:chExt cx="1809750" cy="2171700"/>
          </a:xfrm>
        </p:grpSpPr>
        <p:sp>
          <p:nvSpPr>
            <p:cNvPr id="14" name="菱形 13">
              <a:extLst>
                <a:ext uri="{FF2B5EF4-FFF2-40B4-BE49-F238E27FC236}">
                  <a16:creationId xmlns:a16="http://schemas.microsoft.com/office/drawing/2014/main" id="{21049527-D960-4B74-9792-6E083736A072}"/>
                </a:ext>
              </a:extLst>
            </p:cNvPr>
            <p:cNvSpPr/>
            <p:nvPr/>
          </p:nvSpPr>
          <p:spPr>
            <a:xfrm>
              <a:off x="1138610" y="2714502"/>
              <a:ext cx="1809750" cy="180975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菱形 14">
              <a:extLst>
                <a:ext uri="{FF2B5EF4-FFF2-40B4-BE49-F238E27FC236}">
                  <a16:creationId xmlns:a16="http://schemas.microsoft.com/office/drawing/2014/main" id="{59CF7F61-4F21-49DE-9B46-88CA56394D56}"/>
                </a:ext>
              </a:extLst>
            </p:cNvPr>
            <p:cNvSpPr/>
            <p:nvPr/>
          </p:nvSpPr>
          <p:spPr>
            <a:xfrm>
              <a:off x="1138610" y="3076452"/>
              <a:ext cx="1809750" cy="1809750"/>
            </a:xfrm>
            <a:prstGeom prst="diamond">
              <a:avLst/>
            </a:prstGeom>
            <a:solidFill>
              <a:srgbClr val="FFEF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8018A5F-88CE-446B-B049-21915F2F62CD}"/>
              </a:ext>
            </a:extLst>
          </p:cNvPr>
          <p:cNvGrpSpPr/>
          <p:nvPr/>
        </p:nvGrpSpPr>
        <p:grpSpPr>
          <a:xfrm>
            <a:off x="6423044" y="1968384"/>
            <a:ext cx="1682853" cy="2019423"/>
            <a:chOff x="1138610" y="2714502"/>
            <a:chExt cx="1809750" cy="2171700"/>
          </a:xfrm>
        </p:grpSpPr>
        <p:sp>
          <p:nvSpPr>
            <p:cNvPr id="17" name="菱形 16">
              <a:extLst>
                <a:ext uri="{FF2B5EF4-FFF2-40B4-BE49-F238E27FC236}">
                  <a16:creationId xmlns:a16="http://schemas.microsoft.com/office/drawing/2014/main" id="{F1EFA1E2-0960-4AEC-AF32-5F1CFB1178B8}"/>
                </a:ext>
              </a:extLst>
            </p:cNvPr>
            <p:cNvSpPr/>
            <p:nvPr/>
          </p:nvSpPr>
          <p:spPr>
            <a:xfrm>
              <a:off x="1138610" y="2714502"/>
              <a:ext cx="1809750" cy="180975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菱形 17">
              <a:extLst>
                <a:ext uri="{FF2B5EF4-FFF2-40B4-BE49-F238E27FC236}">
                  <a16:creationId xmlns:a16="http://schemas.microsoft.com/office/drawing/2014/main" id="{E7CC0BF5-9E51-4707-8D45-C12F4EC8E873}"/>
                </a:ext>
              </a:extLst>
            </p:cNvPr>
            <p:cNvSpPr/>
            <p:nvPr/>
          </p:nvSpPr>
          <p:spPr>
            <a:xfrm>
              <a:off x="1138610" y="3076452"/>
              <a:ext cx="1809750" cy="1809750"/>
            </a:xfrm>
            <a:prstGeom prst="diamond">
              <a:avLst/>
            </a:prstGeom>
            <a:solidFill>
              <a:srgbClr val="F6DD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5BD0D49-1A24-4CC5-93CA-B3A0702F2954}"/>
              </a:ext>
            </a:extLst>
          </p:cNvPr>
          <p:cNvGrpSpPr/>
          <p:nvPr/>
        </p:nvGrpSpPr>
        <p:grpSpPr>
          <a:xfrm>
            <a:off x="9179225" y="1968385"/>
            <a:ext cx="1682853" cy="2019423"/>
            <a:chOff x="1138610" y="2714502"/>
            <a:chExt cx="1809750" cy="2171700"/>
          </a:xfrm>
        </p:grpSpPr>
        <p:sp>
          <p:nvSpPr>
            <p:cNvPr id="20" name="菱形 19">
              <a:extLst>
                <a:ext uri="{FF2B5EF4-FFF2-40B4-BE49-F238E27FC236}">
                  <a16:creationId xmlns:a16="http://schemas.microsoft.com/office/drawing/2014/main" id="{2BF17D95-E5DE-41D5-8A50-0F43E7017DC8}"/>
                </a:ext>
              </a:extLst>
            </p:cNvPr>
            <p:cNvSpPr/>
            <p:nvPr/>
          </p:nvSpPr>
          <p:spPr>
            <a:xfrm>
              <a:off x="1138610" y="2714502"/>
              <a:ext cx="1809750" cy="180975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菱形 20">
              <a:extLst>
                <a:ext uri="{FF2B5EF4-FFF2-40B4-BE49-F238E27FC236}">
                  <a16:creationId xmlns:a16="http://schemas.microsoft.com/office/drawing/2014/main" id="{CCD49175-51CD-45FB-BC00-587F125B0F79}"/>
                </a:ext>
              </a:extLst>
            </p:cNvPr>
            <p:cNvSpPr/>
            <p:nvPr/>
          </p:nvSpPr>
          <p:spPr>
            <a:xfrm>
              <a:off x="1138610" y="3076452"/>
              <a:ext cx="1809750" cy="1809750"/>
            </a:xfrm>
            <a:prstGeom prst="diamond">
              <a:avLst/>
            </a:prstGeom>
            <a:solidFill>
              <a:srgbClr val="A9B9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gearwheels-couple_31785">
            <a:extLst>
              <a:ext uri="{FF2B5EF4-FFF2-40B4-BE49-F238E27FC236}">
                <a16:creationId xmlns:a16="http://schemas.microsoft.com/office/drawing/2014/main" id="{F7754C3F-D7DF-4ED8-A401-FB155A423050}"/>
              </a:ext>
            </a:extLst>
          </p:cNvPr>
          <p:cNvSpPr>
            <a:spLocks noChangeAspect="1"/>
          </p:cNvSpPr>
          <p:nvPr/>
        </p:nvSpPr>
        <p:spPr bwMode="auto">
          <a:xfrm>
            <a:off x="1958641" y="2900867"/>
            <a:ext cx="395175" cy="399226"/>
          </a:xfrm>
          <a:custGeom>
            <a:avLst/>
            <a:gdLst>
              <a:gd name="T0" fmla="*/ 4165 w 6033"/>
              <a:gd name="T1" fmla="*/ 3494 h 6104"/>
              <a:gd name="T2" fmla="*/ 4030 w 6033"/>
              <a:gd name="T3" fmla="*/ 2533 h 6104"/>
              <a:gd name="T4" fmla="*/ 4030 w 6033"/>
              <a:gd name="T5" fmla="*/ 2391 h 6104"/>
              <a:gd name="T6" fmla="*/ 3550 w 6033"/>
              <a:gd name="T7" fmla="*/ 2054 h 6104"/>
              <a:gd name="T8" fmla="*/ 2598 w 6033"/>
              <a:gd name="T9" fmla="*/ 1945 h 6104"/>
              <a:gd name="T10" fmla="*/ 2498 w 6033"/>
              <a:gd name="T11" fmla="*/ 1562 h 6104"/>
              <a:gd name="T12" fmla="*/ 1920 w 6033"/>
              <a:gd name="T13" fmla="*/ 1662 h 6104"/>
              <a:gd name="T14" fmla="*/ 1162 w 6033"/>
              <a:gd name="T15" fmla="*/ 2256 h 6104"/>
              <a:gd name="T16" fmla="*/ 826 w 6033"/>
              <a:gd name="T17" fmla="*/ 2063 h 6104"/>
              <a:gd name="T18" fmla="*/ 460 w 6033"/>
              <a:gd name="T19" fmla="*/ 2471 h 6104"/>
              <a:gd name="T20" fmla="*/ 679 w 6033"/>
              <a:gd name="T21" fmla="*/ 2731 h 6104"/>
              <a:gd name="T22" fmla="*/ 101 w 6033"/>
              <a:gd name="T23" fmla="*/ 3494 h 6104"/>
              <a:gd name="T24" fmla="*/ 0 w 6033"/>
              <a:gd name="T25" fmla="*/ 4071 h 6104"/>
              <a:gd name="T26" fmla="*/ 346 w 6033"/>
              <a:gd name="T27" fmla="*/ 4172 h 6104"/>
              <a:gd name="T28" fmla="*/ 480 w 6033"/>
              <a:gd name="T29" fmla="*/ 5124 h 6104"/>
              <a:gd name="T30" fmla="*/ 817 w 6033"/>
              <a:gd name="T31" fmla="*/ 5603 h 6104"/>
              <a:gd name="T32" fmla="*/ 959 w 6033"/>
              <a:gd name="T33" fmla="*/ 5603 h 6104"/>
              <a:gd name="T34" fmla="*/ 1920 w 6033"/>
              <a:gd name="T35" fmla="*/ 5763 h 6104"/>
              <a:gd name="T36" fmla="*/ 2021 w 6033"/>
              <a:gd name="T37" fmla="*/ 6104 h 6104"/>
              <a:gd name="T38" fmla="*/ 2598 w 6033"/>
              <a:gd name="T39" fmla="*/ 6004 h 6104"/>
              <a:gd name="T40" fmla="*/ 3382 w 6033"/>
              <a:gd name="T41" fmla="*/ 5435 h 6104"/>
              <a:gd name="T42" fmla="*/ 3701 w 6033"/>
              <a:gd name="T43" fmla="*/ 5612 h 6104"/>
              <a:gd name="T44" fmla="*/ 4038 w 6033"/>
              <a:gd name="T45" fmla="*/ 5133 h 6104"/>
              <a:gd name="T46" fmla="*/ 4173 w 6033"/>
              <a:gd name="T47" fmla="*/ 4172 h 6104"/>
              <a:gd name="T48" fmla="*/ 4543 w 6033"/>
              <a:gd name="T49" fmla="*/ 4071 h 6104"/>
              <a:gd name="T50" fmla="*/ 4443 w 6033"/>
              <a:gd name="T51" fmla="*/ 3494 h 6104"/>
              <a:gd name="T52" fmla="*/ 1214 w 6033"/>
              <a:gd name="T53" fmla="*/ 3833 h 6104"/>
              <a:gd name="T54" fmla="*/ 3330 w 6033"/>
              <a:gd name="T55" fmla="*/ 3833 h 6104"/>
              <a:gd name="T56" fmla="*/ 2674 w 6033"/>
              <a:gd name="T57" fmla="*/ 3833 h 6104"/>
              <a:gd name="T58" fmla="*/ 1870 w 6033"/>
              <a:gd name="T59" fmla="*/ 3833 h 6104"/>
              <a:gd name="T60" fmla="*/ 2674 w 6033"/>
              <a:gd name="T61" fmla="*/ 3833 h 6104"/>
              <a:gd name="T62" fmla="*/ 5843 w 6033"/>
              <a:gd name="T63" fmla="*/ 1525 h 6104"/>
              <a:gd name="T64" fmla="*/ 5990 w 6033"/>
              <a:gd name="T65" fmla="*/ 987 h 6104"/>
              <a:gd name="T66" fmla="*/ 5921 w 6033"/>
              <a:gd name="T67" fmla="*/ 659 h 6104"/>
              <a:gd name="T68" fmla="*/ 5699 w 6033"/>
              <a:gd name="T69" fmla="*/ 686 h 6104"/>
              <a:gd name="T70" fmla="*/ 5424 w 6033"/>
              <a:gd name="T71" fmla="*/ 204 h 6104"/>
              <a:gd name="T72" fmla="*/ 5394 w 6033"/>
              <a:gd name="T73" fmla="*/ 129 h 6104"/>
              <a:gd name="T74" fmla="*/ 5068 w 6033"/>
              <a:gd name="T75" fmla="*/ 51 h 6104"/>
              <a:gd name="T76" fmla="*/ 4540 w 6033"/>
              <a:gd name="T77" fmla="*/ 194 h 6104"/>
              <a:gd name="T78" fmla="*/ 4405 w 6033"/>
              <a:gd name="T79" fmla="*/ 12 h 6104"/>
              <a:gd name="T80" fmla="*/ 4120 w 6033"/>
              <a:gd name="T81" fmla="*/ 187 h 6104"/>
              <a:gd name="T82" fmla="*/ 3843 w 6033"/>
              <a:gd name="T83" fmla="*/ 663 h 6104"/>
              <a:gd name="T84" fmla="*/ 3624 w 6033"/>
              <a:gd name="T85" fmla="*/ 631 h 6104"/>
              <a:gd name="T86" fmla="*/ 3515 w 6033"/>
              <a:gd name="T87" fmla="*/ 925 h 6104"/>
              <a:gd name="T88" fmla="*/ 3687 w 6033"/>
              <a:gd name="T89" fmla="*/ 1017 h 6104"/>
              <a:gd name="T90" fmla="*/ 3541 w 6033"/>
              <a:gd name="T91" fmla="*/ 1545 h 6104"/>
              <a:gd name="T92" fmla="*/ 3610 w 6033"/>
              <a:gd name="T93" fmla="*/ 1872 h 6104"/>
              <a:gd name="T94" fmla="*/ 3814 w 6033"/>
              <a:gd name="T95" fmla="*/ 1853 h 6104"/>
              <a:gd name="T96" fmla="*/ 4087 w 6033"/>
              <a:gd name="T97" fmla="*/ 2330 h 6104"/>
              <a:gd name="T98" fmla="*/ 4367 w 6033"/>
              <a:gd name="T99" fmla="*/ 2513 h 6104"/>
              <a:gd name="T100" fmla="*/ 4442 w 6033"/>
              <a:gd name="T101" fmla="*/ 2483 h 6104"/>
              <a:gd name="T102" fmla="*/ 4986 w 6033"/>
              <a:gd name="T103" fmla="*/ 2365 h 6104"/>
              <a:gd name="T104" fmla="*/ 5112 w 6033"/>
              <a:gd name="T105" fmla="*/ 2525 h 6104"/>
              <a:gd name="T106" fmla="*/ 5397 w 6033"/>
              <a:gd name="T107" fmla="*/ 2350 h 6104"/>
              <a:gd name="T108" fmla="*/ 5693 w 6033"/>
              <a:gd name="T109" fmla="*/ 1882 h 6104"/>
              <a:gd name="T110" fmla="*/ 5900 w 6033"/>
              <a:gd name="T111" fmla="*/ 1909 h 6104"/>
              <a:gd name="T112" fmla="*/ 5978 w 6033"/>
              <a:gd name="T113" fmla="*/ 1583 h 6104"/>
              <a:gd name="T114" fmla="*/ 4203 w 6033"/>
              <a:gd name="T115" fmla="*/ 1489 h 6104"/>
              <a:gd name="T116" fmla="*/ 5327 w 6033"/>
              <a:gd name="T117" fmla="*/ 1042 h 6104"/>
              <a:gd name="T118" fmla="*/ 4979 w 6033"/>
              <a:gd name="T119" fmla="*/ 1181 h 6104"/>
              <a:gd name="T120" fmla="*/ 4552 w 6033"/>
              <a:gd name="T121" fmla="*/ 1351 h 6104"/>
              <a:gd name="T122" fmla="*/ 4979 w 6033"/>
              <a:gd name="T123" fmla="*/ 1181 h 6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33" h="6104">
                <a:moveTo>
                  <a:pt x="4443" y="3494"/>
                </a:moveTo>
                <a:lnTo>
                  <a:pt x="4165" y="3494"/>
                </a:lnTo>
                <a:cubicBezTo>
                  <a:pt x="4112" y="3217"/>
                  <a:pt x="4000" y="2955"/>
                  <a:pt x="3836" y="2726"/>
                </a:cubicBezTo>
                <a:lnTo>
                  <a:pt x="4030" y="2533"/>
                </a:lnTo>
                <a:cubicBezTo>
                  <a:pt x="4048" y="2514"/>
                  <a:pt x="4059" y="2488"/>
                  <a:pt x="4059" y="2462"/>
                </a:cubicBezTo>
                <a:cubicBezTo>
                  <a:pt x="4059" y="2435"/>
                  <a:pt x="4048" y="2410"/>
                  <a:pt x="4030" y="2391"/>
                </a:cubicBezTo>
                <a:lnTo>
                  <a:pt x="3692" y="2054"/>
                </a:lnTo>
                <a:cubicBezTo>
                  <a:pt x="3653" y="2015"/>
                  <a:pt x="3590" y="2015"/>
                  <a:pt x="3550" y="2054"/>
                </a:cubicBezTo>
                <a:lnTo>
                  <a:pt x="3351" y="2253"/>
                </a:lnTo>
                <a:cubicBezTo>
                  <a:pt x="3125" y="2098"/>
                  <a:pt x="2867" y="1992"/>
                  <a:pt x="2598" y="1945"/>
                </a:cubicBezTo>
                <a:lnTo>
                  <a:pt x="2598" y="1662"/>
                </a:lnTo>
                <a:cubicBezTo>
                  <a:pt x="2598" y="1607"/>
                  <a:pt x="2553" y="1562"/>
                  <a:pt x="2498" y="1562"/>
                </a:cubicBezTo>
                <a:lnTo>
                  <a:pt x="2021" y="1562"/>
                </a:lnTo>
                <a:cubicBezTo>
                  <a:pt x="1965" y="1562"/>
                  <a:pt x="1920" y="1607"/>
                  <a:pt x="1920" y="1662"/>
                </a:cubicBezTo>
                <a:lnTo>
                  <a:pt x="1920" y="1945"/>
                </a:lnTo>
                <a:cubicBezTo>
                  <a:pt x="1649" y="1993"/>
                  <a:pt x="1390" y="2099"/>
                  <a:pt x="1162" y="2256"/>
                </a:cubicBezTo>
                <a:lnTo>
                  <a:pt x="968" y="2063"/>
                </a:lnTo>
                <a:cubicBezTo>
                  <a:pt x="929" y="2023"/>
                  <a:pt x="865" y="2023"/>
                  <a:pt x="826" y="2063"/>
                </a:cubicBezTo>
                <a:lnTo>
                  <a:pt x="489" y="2400"/>
                </a:lnTo>
                <a:cubicBezTo>
                  <a:pt x="470" y="2419"/>
                  <a:pt x="460" y="2444"/>
                  <a:pt x="460" y="2471"/>
                </a:cubicBezTo>
                <a:cubicBezTo>
                  <a:pt x="460" y="2497"/>
                  <a:pt x="470" y="2523"/>
                  <a:pt x="489" y="2542"/>
                </a:cubicBezTo>
                <a:lnTo>
                  <a:pt x="679" y="2731"/>
                </a:lnTo>
                <a:cubicBezTo>
                  <a:pt x="517" y="2959"/>
                  <a:pt x="406" y="3220"/>
                  <a:pt x="354" y="3494"/>
                </a:cubicBezTo>
                <a:lnTo>
                  <a:pt x="101" y="3494"/>
                </a:lnTo>
                <a:cubicBezTo>
                  <a:pt x="45" y="3494"/>
                  <a:pt x="0" y="3539"/>
                  <a:pt x="0" y="3594"/>
                </a:cubicBezTo>
                <a:lnTo>
                  <a:pt x="0" y="4071"/>
                </a:lnTo>
                <a:cubicBezTo>
                  <a:pt x="0" y="4127"/>
                  <a:pt x="45" y="4172"/>
                  <a:pt x="101" y="4172"/>
                </a:cubicBezTo>
                <a:lnTo>
                  <a:pt x="346" y="4172"/>
                </a:lnTo>
                <a:cubicBezTo>
                  <a:pt x="392" y="4448"/>
                  <a:pt x="498" y="4713"/>
                  <a:pt x="658" y="4946"/>
                </a:cubicBezTo>
                <a:lnTo>
                  <a:pt x="480" y="5124"/>
                </a:lnTo>
                <a:cubicBezTo>
                  <a:pt x="441" y="5163"/>
                  <a:pt x="441" y="5227"/>
                  <a:pt x="480" y="5266"/>
                </a:cubicBezTo>
                <a:lnTo>
                  <a:pt x="817" y="5603"/>
                </a:lnTo>
                <a:cubicBezTo>
                  <a:pt x="836" y="5622"/>
                  <a:pt x="862" y="5633"/>
                  <a:pt x="888" y="5633"/>
                </a:cubicBezTo>
                <a:cubicBezTo>
                  <a:pt x="915" y="5633"/>
                  <a:pt x="940" y="5622"/>
                  <a:pt x="959" y="5603"/>
                </a:cubicBezTo>
                <a:lnTo>
                  <a:pt x="1131" y="5431"/>
                </a:lnTo>
                <a:cubicBezTo>
                  <a:pt x="1367" y="5599"/>
                  <a:pt x="1636" y="5713"/>
                  <a:pt x="1920" y="5763"/>
                </a:cubicBezTo>
                <a:lnTo>
                  <a:pt x="1920" y="6004"/>
                </a:lnTo>
                <a:cubicBezTo>
                  <a:pt x="1920" y="6059"/>
                  <a:pt x="1965" y="6104"/>
                  <a:pt x="2021" y="6104"/>
                </a:cubicBezTo>
                <a:lnTo>
                  <a:pt x="2498" y="6104"/>
                </a:lnTo>
                <a:cubicBezTo>
                  <a:pt x="2553" y="6104"/>
                  <a:pt x="2598" y="6059"/>
                  <a:pt x="2598" y="6004"/>
                </a:cubicBezTo>
                <a:lnTo>
                  <a:pt x="2598" y="5763"/>
                </a:lnTo>
                <a:cubicBezTo>
                  <a:pt x="2880" y="5713"/>
                  <a:pt x="3148" y="5601"/>
                  <a:pt x="3382" y="5435"/>
                </a:cubicBezTo>
                <a:lnTo>
                  <a:pt x="3559" y="5612"/>
                </a:lnTo>
                <a:cubicBezTo>
                  <a:pt x="3597" y="5650"/>
                  <a:pt x="3664" y="5650"/>
                  <a:pt x="3701" y="5612"/>
                </a:cubicBezTo>
                <a:lnTo>
                  <a:pt x="4038" y="5275"/>
                </a:lnTo>
                <a:cubicBezTo>
                  <a:pt x="4078" y="5235"/>
                  <a:pt x="4078" y="5172"/>
                  <a:pt x="4038" y="5133"/>
                </a:cubicBezTo>
                <a:lnTo>
                  <a:pt x="3857" y="4951"/>
                </a:lnTo>
                <a:cubicBezTo>
                  <a:pt x="4019" y="4717"/>
                  <a:pt x="4126" y="4450"/>
                  <a:pt x="4173" y="4172"/>
                </a:cubicBezTo>
                <a:lnTo>
                  <a:pt x="4443" y="4172"/>
                </a:lnTo>
                <a:cubicBezTo>
                  <a:pt x="4498" y="4172"/>
                  <a:pt x="4543" y="4127"/>
                  <a:pt x="4543" y="4071"/>
                </a:cubicBezTo>
                <a:lnTo>
                  <a:pt x="4543" y="3594"/>
                </a:lnTo>
                <a:cubicBezTo>
                  <a:pt x="4543" y="3539"/>
                  <a:pt x="4498" y="3494"/>
                  <a:pt x="4443" y="3494"/>
                </a:cubicBezTo>
                <a:close/>
                <a:moveTo>
                  <a:pt x="2272" y="4891"/>
                </a:moveTo>
                <a:cubicBezTo>
                  <a:pt x="1687" y="4891"/>
                  <a:pt x="1214" y="4417"/>
                  <a:pt x="1214" y="3833"/>
                </a:cubicBezTo>
                <a:cubicBezTo>
                  <a:pt x="1214" y="3248"/>
                  <a:pt x="1687" y="2775"/>
                  <a:pt x="2272" y="2775"/>
                </a:cubicBezTo>
                <a:cubicBezTo>
                  <a:pt x="2856" y="2775"/>
                  <a:pt x="3330" y="3248"/>
                  <a:pt x="3330" y="3833"/>
                </a:cubicBezTo>
                <a:cubicBezTo>
                  <a:pt x="3330" y="4417"/>
                  <a:pt x="2856" y="4891"/>
                  <a:pt x="2272" y="4891"/>
                </a:cubicBezTo>
                <a:close/>
                <a:moveTo>
                  <a:pt x="2674" y="3833"/>
                </a:moveTo>
                <a:cubicBezTo>
                  <a:pt x="2674" y="4055"/>
                  <a:pt x="2494" y="4235"/>
                  <a:pt x="2272" y="4235"/>
                </a:cubicBezTo>
                <a:cubicBezTo>
                  <a:pt x="2050" y="4235"/>
                  <a:pt x="1870" y="4055"/>
                  <a:pt x="1870" y="3833"/>
                </a:cubicBezTo>
                <a:cubicBezTo>
                  <a:pt x="1870" y="3611"/>
                  <a:pt x="2050" y="3431"/>
                  <a:pt x="2272" y="3431"/>
                </a:cubicBezTo>
                <a:cubicBezTo>
                  <a:pt x="2494" y="3431"/>
                  <a:pt x="2674" y="3611"/>
                  <a:pt x="2674" y="3833"/>
                </a:cubicBezTo>
                <a:close/>
                <a:moveTo>
                  <a:pt x="5978" y="1583"/>
                </a:moveTo>
                <a:lnTo>
                  <a:pt x="5843" y="1525"/>
                </a:lnTo>
                <a:cubicBezTo>
                  <a:pt x="5879" y="1366"/>
                  <a:pt x="5880" y="1202"/>
                  <a:pt x="5846" y="1044"/>
                </a:cubicBezTo>
                <a:lnTo>
                  <a:pt x="5990" y="987"/>
                </a:lnTo>
                <a:cubicBezTo>
                  <a:pt x="6019" y="975"/>
                  <a:pt x="6033" y="942"/>
                  <a:pt x="6022" y="913"/>
                </a:cubicBezTo>
                <a:lnTo>
                  <a:pt x="5921" y="659"/>
                </a:lnTo>
                <a:cubicBezTo>
                  <a:pt x="5909" y="630"/>
                  <a:pt x="5876" y="616"/>
                  <a:pt x="5846" y="627"/>
                </a:cubicBezTo>
                <a:lnTo>
                  <a:pt x="5699" y="686"/>
                </a:lnTo>
                <a:cubicBezTo>
                  <a:pt x="5612" y="550"/>
                  <a:pt x="5497" y="435"/>
                  <a:pt x="5362" y="348"/>
                </a:cubicBezTo>
                <a:lnTo>
                  <a:pt x="5424" y="204"/>
                </a:lnTo>
                <a:cubicBezTo>
                  <a:pt x="5430" y="190"/>
                  <a:pt x="5430" y="175"/>
                  <a:pt x="5424" y="160"/>
                </a:cubicBezTo>
                <a:cubicBezTo>
                  <a:pt x="5419" y="146"/>
                  <a:pt x="5408" y="135"/>
                  <a:pt x="5394" y="129"/>
                </a:cubicBezTo>
                <a:lnTo>
                  <a:pt x="5144" y="21"/>
                </a:lnTo>
                <a:cubicBezTo>
                  <a:pt x="5115" y="9"/>
                  <a:pt x="5081" y="22"/>
                  <a:pt x="5068" y="51"/>
                </a:cubicBezTo>
                <a:lnTo>
                  <a:pt x="5005" y="199"/>
                </a:lnTo>
                <a:cubicBezTo>
                  <a:pt x="4851" y="164"/>
                  <a:pt x="4693" y="163"/>
                  <a:pt x="4540" y="194"/>
                </a:cubicBezTo>
                <a:lnTo>
                  <a:pt x="4480" y="44"/>
                </a:lnTo>
                <a:cubicBezTo>
                  <a:pt x="4468" y="15"/>
                  <a:pt x="4435" y="0"/>
                  <a:pt x="4405" y="12"/>
                </a:cubicBezTo>
                <a:lnTo>
                  <a:pt x="4152" y="113"/>
                </a:lnTo>
                <a:cubicBezTo>
                  <a:pt x="4123" y="125"/>
                  <a:pt x="4108" y="158"/>
                  <a:pt x="4120" y="187"/>
                </a:cubicBezTo>
                <a:lnTo>
                  <a:pt x="4180" y="337"/>
                </a:lnTo>
                <a:cubicBezTo>
                  <a:pt x="4046" y="420"/>
                  <a:pt x="3931" y="532"/>
                  <a:pt x="3843" y="663"/>
                </a:cubicBezTo>
                <a:lnTo>
                  <a:pt x="3699" y="601"/>
                </a:lnTo>
                <a:cubicBezTo>
                  <a:pt x="3670" y="589"/>
                  <a:pt x="3636" y="602"/>
                  <a:pt x="3624" y="631"/>
                </a:cubicBezTo>
                <a:lnTo>
                  <a:pt x="3516" y="881"/>
                </a:lnTo>
                <a:cubicBezTo>
                  <a:pt x="3510" y="896"/>
                  <a:pt x="3510" y="911"/>
                  <a:pt x="3515" y="925"/>
                </a:cubicBezTo>
                <a:cubicBezTo>
                  <a:pt x="3521" y="940"/>
                  <a:pt x="3532" y="951"/>
                  <a:pt x="3546" y="957"/>
                </a:cubicBezTo>
                <a:lnTo>
                  <a:pt x="3687" y="1017"/>
                </a:lnTo>
                <a:cubicBezTo>
                  <a:pt x="3649" y="1173"/>
                  <a:pt x="3645" y="1334"/>
                  <a:pt x="3675" y="1491"/>
                </a:cubicBezTo>
                <a:lnTo>
                  <a:pt x="3541" y="1545"/>
                </a:lnTo>
                <a:cubicBezTo>
                  <a:pt x="3512" y="1556"/>
                  <a:pt x="3497" y="1590"/>
                  <a:pt x="3509" y="1619"/>
                </a:cubicBezTo>
                <a:lnTo>
                  <a:pt x="3610" y="1872"/>
                </a:lnTo>
                <a:cubicBezTo>
                  <a:pt x="3621" y="1902"/>
                  <a:pt x="3655" y="1916"/>
                  <a:pt x="3684" y="1904"/>
                </a:cubicBezTo>
                <a:lnTo>
                  <a:pt x="3814" y="1853"/>
                </a:lnTo>
                <a:cubicBezTo>
                  <a:pt x="3897" y="1990"/>
                  <a:pt x="4009" y="2108"/>
                  <a:pt x="4143" y="2198"/>
                </a:cubicBezTo>
                <a:lnTo>
                  <a:pt x="4087" y="2330"/>
                </a:lnTo>
                <a:cubicBezTo>
                  <a:pt x="4074" y="2359"/>
                  <a:pt x="4087" y="2393"/>
                  <a:pt x="4117" y="2405"/>
                </a:cubicBezTo>
                <a:lnTo>
                  <a:pt x="4367" y="2513"/>
                </a:lnTo>
                <a:cubicBezTo>
                  <a:pt x="4381" y="2519"/>
                  <a:pt x="4397" y="2519"/>
                  <a:pt x="4411" y="2514"/>
                </a:cubicBezTo>
                <a:cubicBezTo>
                  <a:pt x="4425" y="2508"/>
                  <a:pt x="4436" y="2497"/>
                  <a:pt x="4442" y="2483"/>
                </a:cubicBezTo>
                <a:lnTo>
                  <a:pt x="4497" y="2355"/>
                </a:lnTo>
                <a:cubicBezTo>
                  <a:pt x="4658" y="2395"/>
                  <a:pt x="4825" y="2398"/>
                  <a:pt x="4986" y="2365"/>
                </a:cubicBezTo>
                <a:lnTo>
                  <a:pt x="5037" y="2493"/>
                </a:lnTo>
                <a:cubicBezTo>
                  <a:pt x="5049" y="2522"/>
                  <a:pt x="5082" y="2537"/>
                  <a:pt x="5112" y="2525"/>
                </a:cubicBezTo>
                <a:lnTo>
                  <a:pt x="5365" y="2424"/>
                </a:lnTo>
                <a:cubicBezTo>
                  <a:pt x="5394" y="2413"/>
                  <a:pt x="5409" y="2379"/>
                  <a:pt x="5397" y="2350"/>
                </a:cubicBezTo>
                <a:lnTo>
                  <a:pt x="5346" y="2222"/>
                </a:lnTo>
                <a:cubicBezTo>
                  <a:pt x="5485" y="2136"/>
                  <a:pt x="5604" y="2020"/>
                  <a:pt x="5693" y="1882"/>
                </a:cubicBezTo>
                <a:lnTo>
                  <a:pt x="5825" y="1939"/>
                </a:lnTo>
                <a:cubicBezTo>
                  <a:pt x="5852" y="1951"/>
                  <a:pt x="5888" y="1937"/>
                  <a:pt x="5900" y="1909"/>
                </a:cubicBezTo>
                <a:lnTo>
                  <a:pt x="6008" y="1658"/>
                </a:lnTo>
                <a:cubicBezTo>
                  <a:pt x="6020" y="1629"/>
                  <a:pt x="6007" y="1595"/>
                  <a:pt x="5978" y="1583"/>
                </a:cubicBezTo>
                <a:close/>
                <a:moveTo>
                  <a:pt x="4989" y="1828"/>
                </a:moveTo>
                <a:cubicBezTo>
                  <a:pt x="4678" y="1951"/>
                  <a:pt x="4327" y="1800"/>
                  <a:pt x="4203" y="1489"/>
                </a:cubicBezTo>
                <a:cubicBezTo>
                  <a:pt x="4080" y="1179"/>
                  <a:pt x="4231" y="828"/>
                  <a:pt x="4542" y="704"/>
                </a:cubicBezTo>
                <a:cubicBezTo>
                  <a:pt x="4852" y="581"/>
                  <a:pt x="5204" y="732"/>
                  <a:pt x="5327" y="1042"/>
                </a:cubicBezTo>
                <a:cubicBezTo>
                  <a:pt x="5451" y="1353"/>
                  <a:pt x="5299" y="1704"/>
                  <a:pt x="4989" y="1828"/>
                </a:cubicBezTo>
                <a:close/>
                <a:moveTo>
                  <a:pt x="4979" y="1181"/>
                </a:moveTo>
                <a:cubicBezTo>
                  <a:pt x="5025" y="1299"/>
                  <a:pt x="4968" y="1432"/>
                  <a:pt x="4850" y="1479"/>
                </a:cubicBezTo>
                <a:cubicBezTo>
                  <a:pt x="4732" y="1526"/>
                  <a:pt x="4599" y="1468"/>
                  <a:pt x="4552" y="1351"/>
                </a:cubicBezTo>
                <a:cubicBezTo>
                  <a:pt x="4505" y="1233"/>
                  <a:pt x="4563" y="1099"/>
                  <a:pt x="4680" y="1053"/>
                </a:cubicBezTo>
                <a:cubicBezTo>
                  <a:pt x="4798" y="1006"/>
                  <a:pt x="4932" y="1063"/>
                  <a:pt x="4979" y="11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6" name="gearwheels-couple_31785">
            <a:extLst>
              <a:ext uri="{FF2B5EF4-FFF2-40B4-BE49-F238E27FC236}">
                <a16:creationId xmlns:a16="http://schemas.microsoft.com/office/drawing/2014/main" id="{B9B5A078-EBC0-4115-A4DB-848182EA2636}"/>
              </a:ext>
            </a:extLst>
          </p:cNvPr>
          <p:cNvSpPr>
            <a:spLocks noChangeAspect="1"/>
          </p:cNvSpPr>
          <p:nvPr/>
        </p:nvSpPr>
        <p:spPr bwMode="auto">
          <a:xfrm>
            <a:off x="4508701" y="2902001"/>
            <a:ext cx="399226" cy="396957"/>
          </a:xfrm>
          <a:custGeom>
            <a:avLst/>
            <a:gdLst>
              <a:gd name="T0" fmla="*/ 3682 w 4808"/>
              <a:gd name="T1" fmla="*/ 2763 h 4789"/>
              <a:gd name="T2" fmla="*/ 3420 w 4808"/>
              <a:gd name="T3" fmla="*/ 2703 h 4789"/>
              <a:gd name="T4" fmla="*/ 3026 w 4808"/>
              <a:gd name="T5" fmla="*/ 2392 h 4789"/>
              <a:gd name="T6" fmla="*/ 2818 w 4808"/>
              <a:gd name="T7" fmla="*/ 2517 h 4789"/>
              <a:gd name="T8" fmla="*/ 3219 w 4808"/>
              <a:gd name="T9" fmla="*/ 1876 h 4789"/>
              <a:gd name="T10" fmla="*/ 3609 w 4808"/>
              <a:gd name="T11" fmla="*/ 1953 h 4789"/>
              <a:gd name="T12" fmla="*/ 4553 w 4808"/>
              <a:gd name="T13" fmla="*/ 720 h 4789"/>
              <a:gd name="T14" fmla="*/ 4388 w 4808"/>
              <a:gd name="T15" fmla="*/ 680 h 4789"/>
              <a:gd name="T16" fmla="*/ 3872 w 4808"/>
              <a:gd name="T17" fmla="*/ 1161 h 4789"/>
              <a:gd name="T18" fmla="*/ 3859 w 4808"/>
              <a:gd name="T19" fmla="*/ 1160 h 4789"/>
              <a:gd name="T20" fmla="*/ 3491 w 4808"/>
              <a:gd name="T21" fmla="*/ 1099 h 4789"/>
              <a:gd name="T22" fmla="*/ 3432 w 4808"/>
              <a:gd name="T23" fmla="*/ 731 h 4789"/>
              <a:gd name="T24" fmla="*/ 3454 w 4808"/>
              <a:gd name="T25" fmla="*/ 658 h 4789"/>
              <a:gd name="T26" fmla="*/ 3938 w 4808"/>
              <a:gd name="T27" fmla="*/ 104 h 4789"/>
              <a:gd name="T28" fmla="*/ 3609 w 4808"/>
              <a:gd name="T29" fmla="*/ 0 h 4789"/>
              <a:gd name="T30" fmla="*/ 2710 w 4808"/>
              <a:gd name="T31" fmla="*/ 1369 h 4789"/>
              <a:gd name="T32" fmla="*/ 1300 w 4808"/>
              <a:gd name="T33" fmla="*/ 999 h 4789"/>
              <a:gd name="T34" fmla="*/ 1309 w 4808"/>
              <a:gd name="T35" fmla="*/ 892 h 4789"/>
              <a:gd name="T36" fmla="*/ 865 w 4808"/>
              <a:gd name="T37" fmla="*/ 294 h 4789"/>
              <a:gd name="T38" fmla="*/ 665 w 4808"/>
              <a:gd name="T39" fmla="*/ 298 h 4789"/>
              <a:gd name="T40" fmla="*/ 278 w 4808"/>
              <a:gd name="T41" fmla="*/ 787 h 4789"/>
              <a:gd name="T42" fmla="*/ 630 w 4808"/>
              <a:gd name="T43" fmla="*/ 1163 h 4789"/>
              <a:gd name="T44" fmla="*/ 926 w 4808"/>
              <a:gd name="T45" fmla="*/ 1291 h 4789"/>
              <a:gd name="T46" fmla="*/ 1018 w 4808"/>
              <a:gd name="T47" fmla="*/ 1282 h 4789"/>
              <a:gd name="T48" fmla="*/ 1485 w 4808"/>
              <a:gd name="T49" fmla="*/ 2594 h 4789"/>
              <a:gd name="T50" fmla="*/ 1037 w 4808"/>
              <a:gd name="T51" fmla="*/ 2572 h 4789"/>
              <a:gd name="T52" fmla="*/ 92 w 4808"/>
              <a:gd name="T53" fmla="*/ 3809 h 4789"/>
              <a:gd name="T54" fmla="*/ 186 w 4808"/>
              <a:gd name="T55" fmla="*/ 3882 h 4789"/>
              <a:gd name="T56" fmla="*/ 727 w 4808"/>
              <a:gd name="T57" fmla="*/ 3384 h 4789"/>
              <a:gd name="T58" fmla="*/ 789 w 4808"/>
              <a:gd name="T59" fmla="*/ 3371 h 4789"/>
              <a:gd name="T60" fmla="*/ 796 w 4808"/>
              <a:gd name="T61" fmla="*/ 3372 h 4789"/>
              <a:gd name="T62" fmla="*/ 1218 w 4808"/>
              <a:gd name="T63" fmla="*/ 3798 h 4789"/>
              <a:gd name="T64" fmla="*/ 1192 w 4808"/>
              <a:gd name="T65" fmla="*/ 3873 h 4789"/>
              <a:gd name="T66" fmla="*/ 707 w 4808"/>
              <a:gd name="T67" fmla="*/ 4427 h 4789"/>
              <a:gd name="T68" fmla="*/ 1037 w 4808"/>
              <a:gd name="T69" fmla="*/ 4531 h 4789"/>
              <a:gd name="T70" fmla="*/ 2016 w 4808"/>
              <a:gd name="T71" fmla="*/ 3551 h 4789"/>
              <a:gd name="T72" fmla="*/ 1994 w 4808"/>
              <a:gd name="T73" fmla="*/ 3103 h 4789"/>
              <a:gd name="T74" fmla="*/ 2535 w 4808"/>
              <a:gd name="T75" fmla="*/ 2799 h 4789"/>
              <a:gd name="T76" fmla="*/ 2410 w 4808"/>
              <a:gd name="T77" fmla="*/ 3007 h 4789"/>
              <a:gd name="T78" fmla="*/ 2721 w 4808"/>
              <a:gd name="T79" fmla="*/ 3401 h 4789"/>
              <a:gd name="T80" fmla="*/ 2781 w 4808"/>
              <a:gd name="T81" fmla="*/ 3663 h 4789"/>
              <a:gd name="T82" fmla="*/ 4013 w 4808"/>
              <a:gd name="T83" fmla="*/ 4789 h 4789"/>
              <a:gd name="T84" fmla="*/ 4734 w 4808"/>
              <a:gd name="T85" fmla="*/ 4173 h 4789"/>
              <a:gd name="T86" fmla="*/ 4734 w 4808"/>
              <a:gd name="T87" fmla="*/ 3815 h 4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08" h="4789">
                <a:moveTo>
                  <a:pt x="4734" y="3815"/>
                </a:moveTo>
                <a:lnTo>
                  <a:pt x="3682" y="2763"/>
                </a:lnTo>
                <a:cubicBezTo>
                  <a:pt x="3634" y="2715"/>
                  <a:pt x="3570" y="2689"/>
                  <a:pt x="3502" y="2689"/>
                </a:cubicBezTo>
                <a:cubicBezTo>
                  <a:pt x="3474" y="2689"/>
                  <a:pt x="3446" y="2694"/>
                  <a:pt x="3420" y="2703"/>
                </a:cubicBezTo>
                <a:lnTo>
                  <a:pt x="3167" y="2450"/>
                </a:lnTo>
                <a:cubicBezTo>
                  <a:pt x="3130" y="2413"/>
                  <a:pt x="3079" y="2392"/>
                  <a:pt x="3026" y="2392"/>
                </a:cubicBezTo>
                <a:cubicBezTo>
                  <a:pt x="2972" y="2392"/>
                  <a:pt x="2922" y="2413"/>
                  <a:pt x="2884" y="2450"/>
                </a:cubicBezTo>
                <a:lnTo>
                  <a:pt x="2818" y="2517"/>
                </a:lnTo>
                <a:lnTo>
                  <a:pt x="2699" y="2398"/>
                </a:lnTo>
                <a:lnTo>
                  <a:pt x="3219" y="1876"/>
                </a:lnTo>
                <a:cubicBezTo>
                  <a:pt x="3340" y="1928"/>
                  <a:pt x="3472" y="1953"/>
                  <a:pt x="3609" y="1953"/>
                </a:cubicBezTo>
                <a:lnTo>
                  <a:pt x="3609" y="1953"/>
                </a:lnTo>
                <a:cubicBezTo>
                  <a:pt x="3870" y="1953"/>
                  <a:pt x="4116" y="1854"/>
                  <a:pt x="4301" y="1669"/>
                </a:cubicBezTo>
                <a:cubicBezTo>
                  <a:pt x="4549" y="1421"/>
                  <a:pt x="4646" y="1059"/>
                  <a:pt x="4553" y="720"/>
                </a:cubicBezTo>
                <a:cubicBezTo>
                  <a:pt x="4542" y="678"/>
                  <a:pt x="4502" y="648"/>
                  <a:pt x="4459" y="648"/>
                </a:cubicBezTo>
                <a:cubicBezTo>
                  <a:pt x="4441" y="648"/>
                  <a:pt x="4413" y="654"/>
                  <a:pt x="4388" y="680"/>
                </a:cubicBezTo>
                <a:cubicBezTo>
                  <a:pt x="4384" y="683"/>
                  <a:pt x="4034" y="1030"/>
                  <a:pt x="3918" y="1146"/>
                </a:cubicBezTo>
                <a:cubicBezTo>
                  <a:pt x="3906" y="1159"/>
                  <a:pt x="3885" y="1161"/>
                  <a:pt x="3872" y="1161"/>
                </a:cubicBezTo>
                <a:cubicBezTo>
                  <a:pt x="3864" y="1161"/>
                  <a:pt x="3859" y="1160"/>
                  <a:pt x="3859" y="1160"/>
                </a:cubicBezTo>
                <a:lnTo>
                  <a:pt x="3859" y="1160"/>
                </a:lnTo>
                <a:lnTo>
                  <a:pt x="3851" y="1159"/>
                </a:lnTo>
                <a:cubicBezTo>
                  <a:pt x="3707" y="1146"/>
                  <a:pt x="3535" y="1119"/>
                  <a:pt x="3491" y="1099"/>
                </a:cubicBezTo>
                <a:cubicBezTo>
                  <a:pt x="3470" y="1055"/>
                  <a:pt x="3445" y="879"/>
                  <a:pt x="3432" y="733"/>
                </a:cubicBezTo>
                <a:lnTo>
                  <a:pt x="3432" y="731"/>
                </a:lnTo>
                <a:lnTo>
                  <a:pt x="3429" y="727"/>
                </a:lnTo>
                <a:cubicBezTo>
                  <a:pt x="3428" y="720"/>
                  <a:pt x="3425" y="687"/>
                  <a:pt x="3454" y="658"/>
                </a:cubicBezTo>
                <a:cubicBezTo>
                  <a:pt x="3574" y="538"/>
                  <a:pt x="3905" y="204"/>
                  <a:pt x="3908" y="201"/>
                </a:cubicBezTo>
                <a:cubicBezTo>
                  <a:pt x="3936" y="173"/>
                  <a:pt x="3947" y="138"/>
                  <a:pt x="3938" y="104"/>
                </a:cubicBezTo>
                <a:cubicBezTo>
                  <a:pt x="3927" y="64"/>
                  <a:pt x="3893" y="42"/>
                  <a:pt x="3865" y="34"/>
                </a:cubicBezTo>
                <a:cubicBezTo>
                  <a:pt x="3782" y="11"/>
                  <a:pt x="3695" y="0"/>
                  <a:pt x="3609" y="0"/>
                </a:cubicBezTo>
                <a:cubicBezTo>
                  <a:pt x="3347" y="0"/>
                  <a:pt x="3101" y="102"/>
                  <a:pt x="2916" y="287"/>
                </a:cubicBezTo>
                <a:cubicBezTo>
                  <a:pt x="2624" y="579"/>
                  <a:pt x="2555" y="1011"/>
                  <a:pt x="2710" y="1369"/>
                </a:cubicBezTo>
                <a:lnTo>
                  <a:pt x="2190" y="1889"/>
                </a:lnTo>
                <a:lnTo>
                  <a:pt x="1300" y="999"/>
                </a:lnTo>
                <a:cubicBezTo>
                  <a:pt x="1300" y="998"/>
                  <a:pt x="1299" y="998"/>
                  <a:pt x="1299" y="997"/>
                </a:cubicBezTo>
                <a:cubicBezTo>
                  <a:pt x="1307" y="963"/>
                  <a:pt x="1311" y="928"/>
                  <a:pt x="1309" y="892"/>
                </a:cubicBezTo>
                <a:cubicBezTo>
                  <a:pt x="1305" y="788"/>
                  <a:pt x="1260" y="689"/>
                  <a:pt x="1182" y="611"/>
                </a:cubicBezTo>
                <a:lnTo>
                  <a:pt x="865" y="294"/>
                </a:lnTo>
                <a:cubicBezTo>
                  <a:pt x="858" y="288"/>
                  <a:pt x="821" y="253"/>
                  <a:pt x="766" y="253"/>
                </a:cubicBezTo>
                <a:cubicBezTo>
                  <a:pt x="740" y="253"/>
                  <a:pt x="702" y="261"/>
                  <a:pt x="665" y="298"/>
                </a:cubicBezTo>
                <a:lnTo>
                  <a:pt x="318" y="645"/>
                </a:lnTo>
                <a:cubicBezTo>
                  <a:pt x="277" y="685"/>
                  <a:pt x="263" y="737"/>
                  <a:pt x="278" y="787"/>
                </a:cubicBezTo>
                <a:cubicBezTo>
                  <a:pt x="288" y="820"/>
                  <a:pt x="308" y="842"/>
                  <a:pt x="314" y="848"/>
                </a:cubicBezTo>
                <a:lnTo>
                  <a:pt x="630" y="1163"/>
                </a:lnTo>
                <a:cubicBezTo>
                  <a:pt x="712" y="1246"/>
                  <a:pt x="817" y="1291"/>
                  <a:pt x="926" y="1291"/>
                </a:cubicBezTo>
                <a:lnTo>
                  <a:pt x="926" y="1291"/>
                </a:lnTo>
                <a:cubicBezTo>
                  <a:pt x="957" y="1291"/>
                  <a:pt x="987" y="1287"/>
                  <a:pt x="1016" y="1280"/>
                </a:cubicBezTo>
                <a:cubicBezTo>
                  <a:pt x="1017" y="1281"/>
                  <a:pt x="1017" y="1281"/>
                  <a:pt x="1018" y="1282"/>
                </a:cubicBezTo>
                <a:lnTo>
                  <a:pt x="1907" y="2171"/>
                </a:lnTo>
                <a:lnTo>
                  <a:pt x="1485" y="2594"/>
                </a:lnTo>
                <a:cubicBezTo>
                  <a:pt x="1466" y="2613"/>
                  <a:pt x="1449" y="2634"/>
                  <a:pt x="1435" y="2656"/>
                </a:cubicBezTo>
                <a:cubicBezTo>
                  <a:pt x="1311" y="2601"/>
                  <a:pt x="1176" y="2572"/>
                  <a:pt x="1037" y="2572"/>
                </a:cubicBezTo>
                <a:cubicBezTo>
                  <a:pt x="775" y="2572"/>
                  <a:pt x="529" y="2674"/>
                  <a:pt x="344" y="2859"/>
                </a:cubicBezTo>
                <a:cubicBezTo>
                  <a:pt x="96" y="3106"/>
                  <a:pt x="0" y="3471"/>
                  <a:pt x="92" y="3809"/>
                </a:cubicBezTo>
                <a:cubicBezTo>
                  <a:pt x="103" y="3852"/>
                  <a:pt x="143" y="3882"/>
                  <a:pt x="186" y="3882"/>
                </a:cubicBezTo>
                <a:lnTo>
                  <a:pt x="186" y="3882"/>
                </a:lnTo>
                <a:cubicBezTo>
                  <a:pt x="204" y="3882"/>
                  <a:pt x="232" y="3877"/>
                  <a:pt x="258" y="3851"/>
                </a:cubicBezTo>
                <a:cubicBezTo>
                  <a:pt x="261" y="3847"/>
                  <a:pt x="611" y="3500"/>
                  <a:pt x="727" y="3384"/>
                </a:cubicBezTo>
                <a:cubicBezTo>
                  <a:pt x="740" y="3372"/>
                  <a:pt x="762" y="3370"/>
                  <a:pt x="774" y="3370"/>
                </a:cubicBezTo>
                <a:cubicBezTo>
                  <a:pt x="783" y="3370"/>
                  <a:pt x="789" y="3371"/>
                  <a:pt x="789" y="3371"/>
                </a:cubicBezTo>
                <a:lnTo>
                  <a:pt x="789" y="3371"/>
                </a:lnTo>
                <a:lnTo>
                  <a:pt x="796" y="3372"/>
                </a:lnTo>
                <a:cubicBezTo>
                  <a:pt x="940" y="3385"/>
                  <a:pt x="1113" y="3411"/>
                  <a:pt x="1157" y="3431"/>
                </a:cubicBezTo>
                <a:cubicBezTo>
                  <a:pt x="1178" y="3475"/>
                  <a:pt x="1205" y="3652"/>
                  <a:pt x="1218" y="3798"/>
                </a:cubicBezTo>
                <a:lnTo>
                  <a:pt x="1219" y="3805"/>
                </a:lnTo>
                <a:cubicBezTo>
                  <a:pt x="1219" y="3805"/>
                  <a:pt x="1223" y="3842"/>
                  <a:pt x="1192" y="3873"/>
                </a:cubicBezTo>
                <a:cubicBezTo>
                  <a:pt x="1072" y="3993"/>
                  <a:pt x="741" y="4327"/>
                  <a:pt x="738" y="4330"/>
                </a:cubicBezTo>
                <a:cubicBezTo>
                  <a:pt x="710" y="4358"/>
                  <a:pt x="699" y="4393"/>
                  <a:pt x="707" y="4427"/>
                </a:cubicBezTo>
                <a:cubicBezTo>
                  <a:pt x="718" y="4467"/>
                  <a:pt x="752" y="4489"/>
                  <a:pt x="780" y="4497"/>
                </a:cubicBezTo>
                <a:cubicBezTo>
                  <a:pt x="864" y="4519"/>
                  <a:pt x="950" y="4531"/>
                  <a:pt x="1037" y="4531"/>
                </a:cubicBezTo>
                <a:cubicBezTo>
                  <a:pt x="1298" y="4531"/>
                  <a:pt x="1544" y="4429"/>
                  <a:pt x="1729" y="4244"/>
                </a:cubicBezTo>
                <a:cubicBezTo>
                  <a:pt x="1914" y="4059"/>
                  <a:pt x="2016" y="3813"/>
                  <a:pt x="2016" y="3551"/>
                </a:cubicBezTo>
                <a:cubicBezTo>
                  <a:pt x="2016" y="3412"/>
                  <a:pt x="1987" y="3277"/>
                  <a:pt x="1932" y="3153"/>
                </a:cubicBezTo>
                <a:cubicBezTo>
                  <a:pt x="1954" y="3139"/>
                  <a:pt x="1975" y="3122"/>
                  <a:pt x="1994" y="3103"/>
                </a:cubicBezTo>
                <a:lnTo>
                  <a:pt x="2417" y="2681"/>
                </a:lnTo>
                <a:lnTo>
                  <a:pt x="2535" y="2799"/>
                </a:lnTo>
                <a:lnTo>
                  <a:pt x="2469" y="2866"/>
                </a:lnTo>
                <a:cubicBezTo>
                  <a:pt x="2431" y="2904"/>
                  <a:pt x="2410" y="2954"/>
                  <a:pt x="2410" y="3007"/>
                </a:cubicBezTo>
                <a:cubicBezTo>
                  <a:pt x="2410" y="3061"/>
                  <a:pt x="2431" y="3111"/>
                  <a:pt x="2469" y="3149"/>
                </a:cubicBezTo>
                <a:lnTo>
                  <a:pt x="2721" y="3401"/>
                </a:lnTo>
                <a:cubicBezTo>
                  <a:pt x="2712" y="3427"/>
                  <a:pt x="2707" y="3455"/>
                  <a:pt x="2707" y="3484"/>
                </a:cubicBezTo>
                <a:cubicBezTo>
                  <a:pt x="2707" y="3552"/>
                  <a:pt x="2734" y="3615"/>
                  <a:pt x="2781" y="3663"/>
                </a:cubicBezTo>
                <a:lnTo>
                  <a:pt x="3834" y="4715"/>
                </a:lnTo>
                <a:cubicBezTo>
                  <a:pt x="3881" y="4763"/>
                  <a:pt x="3945" y="4789"/>
                  <a:pt x="4013" y="4789"/>
                </a:cubicBezTo>
                <a:cubicBezTo>
                  <a:pt x="4081" y="4789"/>
                  <a:pt x="4144" y="4763"/>
                  <a:pt x="4192" y="4715"/>
                </a:cubicBezTo>
                <a:lnTo>
                  <a:pt x="4734" y="4173"/>
                </a:lnTo>
                <a:cubicBezTo>
                  <a:pt x="4782" y="4126"/>
                  <a:pt x="4808" y="4062"/>
                  <a:pt x="4808" y="3994"/>
                </a:cubicBezTo>
                <a:cubicBezTo>
                  <a:pt x="4808" y="3926"/>
                  <a:pt x="4782" y="3863"/>
                  <a:pt x="4734" y="38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gearwheels-couple_31785">
            <a:extLst>
              <a:ext uri="{FF2B5EF4-FFF2-40B4-BE49-F238E27FC236}">
                <a16:creationId xmlns:a16="http://schemas.microsoft.com/office/drawing/2014/main" id="{84FDC9E5-07B8-4EC7-82BD-7CE99A69093B}"/>
              </a:ext>
            </a:extLst>
          </p:cNvPr>
          <p:cNvSpPr>
            <a:spLocks noChangeAspect="1"/>
          </p:cNvSpPr>
          <p:nvPr/>
        </p:nvSpPr>
        <p:spPr bwMode="auto">
          <a:xfrm>
            <a:off x="7077511" y="2900867"/>
            <a:ext cx="365775" cy="399226"/>
          </a:xfrm>
          <a:custGeom>
            <a:avLst/>
            <a:gdLst>
              <a:gd name="connsiteX0" fmla="*/ 243589 w 557114"/>
              <a:gd name="connsiteY0" fmla="*/ 355438 h 608062"/>
              <a:gd name="connsiteX1" fmla="*/ 277656 w 557114"/>
              <a:gd name="connsiteY1" fmla="*/ 355438 h 608062"/>
              <a:gd name="connsiteX2" fmla="*/ 277940 w 557114"/>
              <a:gd name="connsiteY2" fmla="*/ 355438 h 608062"/>
              <a:gd name="connsiteX3" fmla="*/ 278604 w 557114"/>
              <a:gd name="connsiteY3" fmla="*/ 355438 h 608062"/>
              <a:gd name="connsiteX4" fmla="*/ 279174 w 557114"/>
              <a:gd name="connsiteY4" fmla="*/ 355438 h 608062"/>
              <a:gd name="connsiteX5" fmla="*/ 279458 w 557114"/>
              <a:gd name="connsiteY5" fmla="*/ 355438 h 608062"/>
              <a:gd name="connsiteX6" fmla="*/ 279553 w 557114"/>
              <a:gd name="connsiteY6" fmla="*/ 355438 h 608062"/>
              <a:gd name="connsiteX7" fmla="*/ 313620 w 557114"/>
              <a:gd name="connsiteY7" fmla="*/ 355438 h 608062"/>
              <a:gd name="connsiteX8" fmla="*/ 324438 w 557114"/>
              <a:gd name="connsiteY8" fmla="*/ 375432 h 608062"/>
              <a:gd name="connsiteX9" fmla="*/ 298152 w 557114"/>
              <a:gd name="connsiteY9" fmla="*/ 430202 h 608062"/>
              <a:gd name="connsiteX10" fmla="*/ 301948 w 557114"/>
              <a:gd name="connsiteY10" fmla="*/ 510272 h 608062"/>
              <a:gd name="connsiteX11" fmla="*/ 356891 w 557114"/>
              <a:gd name="connsiteY11" fmla="*/ 389172 h 608062"/>
              <a:gd name="connsiteX12" fmla="*/ 356986 w 557114"/>
              <a:gd name="connsiteY12" fmla="*/ 389172 h 608062"/>
              <a:gd name="connsiteX13" fmla="*/ 376628 w 557114"/>
              <a:gd name="connsiteY13" fmla="*/ 375337 h 608062"/>
              <a:gd name="connsiteX14" fmla="*/ 383556 w 557114"/>
              <a:gd name="connsiteY14" fmla="*/ 376474 h 608062"/>
              <a:gd name="connsiteX15" fmla="*/ 383745 w 557114"/>
              <a:gd name="connsiteY15" fmla="*/ 376569 h 608062"/>
              <a:gd name="connsiteX16" fmla="*/ 518588 w 557114"/>
              <a:gd name="connsiteY16" fmla="*/ 438920 h 608062"/>
              <a:gd name="connsiteX17" fmla="*/ 557114 w 557114"/>
              <a:gd name="connsiteY17" fmla="*/ 482224 h 608062"/>
              <a:gd name="connsiteX18" fmla="*/ 557114 w 557114"/>
              <a:gd name="connsiteY18" fmla="*/ 608062 h 608062"/>
              <a:gd name="connsiteX19" fmla="*/ 279743 w 557114"/>
              <a:gd name="connsiteY19" fmla="*/ 608062 h 608062"/>
              <a:gd name="connsiteX20" fmla="*/ 279458 w 557114"/>
              <a:gd name="connsiteY20" fmla="*/ 608062 h 608062"/>
              <a:gd name="connsiteX21" fmla="*/ 279364 w 557114"/>
              <a:gd name="connsiteY21" fmla="*/ 608062 h 608062"/>
              <a:gd name="connsiteX22" fmla="*/ 279174 w 557114"/>
              <a:gd name="connsiteY22" fmla="*/ 608062 h 608062"/>
              <a:gd name="connsiteX23" fmla="*/ 278984 w 557114"/>
              <a:gd name="connsiteY23" fmla="*/ 608062 h 608062"/>
              <a:gd name="connsiteX24" fmla="*/ 278604 w 557114"/>
              <a:gd name="connsiteY24" fmla="*/ 608062 h 608062"/>
              <a:gd name="connsiteX25" fmla="*/ 278130 w 557114"/>
              <a:gd name="connsiteY25" fmla="*/ 608062 h 608062"/>
              <a:gd name="connsiteX26" fmla="*/ 277940 w 557114"/>
              <a:gd name="connsiteY26" fmla="*/ 608062 h 608062"/>
              <a:gd name="connsiteX27" fmla="*/ 277845 w 557114"/>
              <a:gd name="connsiteY27" fmla="*/ 608062 h 608062"/>
              <a:gd name="connsiteX28" fmla="*/ 277750 w 557114"/>
              <a:gd name="connsiteY28" fmla="*/ 608062 h 608062"/>
              <a:gd name="connsiteX29" fmla="*/ 277656 w 557114"/>
              <a:gd name="connsiteY29" fmla="*/ 608062 h 608062"/>
              <a:gd name="connsiteX30" fmla="*/ 277371 w 557114"/>
              <a:gd name="connsiteY30" fmla="*/ 608062 h 608062"/>
              <a:gd name="connsiteX31" fmla="*/ 0 w 557114"/>
              <a:gd name="connsiteY31" fmla="*/ 608062 h 608062"/>
              <a:gd name="connsiteX32" fmla="*/ 0 w 557114"/>
              <a:gd name="connsiteY32" fmla="*/ 482224 h 608062"/>
              <a:gd name="connsiteX33" fmla="*/ 38621 w 557114"/>
              <a:gd name="connsiteY33" fmla="*/ 438920 h 608062"/>
              <a:gd name="connsiteX34" fmla="*/ 173464 w 557114"/>
              <a:gd name="connsiteY34" fmla="*/ 376569 h 608062"/>
              <a:gd name="connsiteX35" fmla="*/ 173558 w 557114"/>
              <a:gd name="connsiteY35" fmla="*/ 376474 h 608062"/>
              <a:gd name="connsiteX36" fmla="*/ 180486 w 557114"/>
              <a:gd name="connsiteY36" fmla="*/ 375337 h 608062"/>
              <a:gd name="connsiteX37" fmla="*/ 200223 w 557114"/>
              <a:gd name="connsiteY37" fmla="*/ 389172 h 608062"/>
              <a:gd name="connsiteX38" fmla="*/ 255166 w 557114"/>
              <a:gd name="connsiteY38" fmla="*/ 510272 h 608062"/>
              <a:gd name="connsiteX39" fmla="*/ 258962 w 557114"/>
              <a:gd name="connsiteY39" fmla="*/ 430202 h 608062"/>
              <a:gd name="connsiteX40" fmla="*/ 232676 w 557114"/>
              <a:gd name="connsiteY40" fmla="*/ 375432 h 608062"/>
              <a:gd name="connsiteX41" fmla="*/ 243589 w 557114"/>
              <a:gd name="connsiteY41" fmla="*/ 355438 h 608062"/>
              <a:gd name="connsiteX42" fmla="*/ 276250 w 557114"/>
              <a:gd name="connsiteY42" fmla="*/ 0 h 608062"/>
              <a:gd name="connsiteX43" fmla="*/ 277674 w 557114"/>
              <a:gd name="connsiteY43" fmla="*/ 0 h 608062"/>
              <a:gd name="connsiteX44" fmla="*/ 277863 w 557114"/>
              <a:gd name="connsiteY44" fmla="*/ 0 h 608062"/>
              <a:gd name="connsiteX45" fmla="*/ 277958 w 557114"/>
              <a:gd name="connsiteY45" fmla="*/ 0 h 608062"/>
              <a:gd name="connsiteX46" fmla="*/ 279382 w 557114"/>
              <a:gd name="connsiteY46" fmla="*/ 0 h 608062"/>
              <a:gd name="connsiteX47" fmla="*/ 402570 w 557114"/>
              <a:gd name="connsiteY47" fmla="*/ 104895 h 608062"/>
              <a:gd name="connsiteX48" fmla="*/ 394693 w 557114"/>
              <a:gd name="connsiteY48" fmla="*/ 159001 h 608062"/>
              <a:gd name="connsiteX49" fmla="*/ 405892 w 557114"/>
              <a:gd name="connsiteY49" fmla="*/ 184774 h 608062"/>
              <a:gd name="connsiteX50" fmla="*/ 377040 w 557114"/>
              <a:gd name="connsiteY50" fmla="*/ 236890 h 608062"/>
              <a:gd name="connsiteX51" fmla="*/ 315731 w 557114"/>
              <a:gd name="connsiteY51" fmla="*/ 311274 h 608062"/>
              <a:gd name="connsiteX52" fmla="*/ 277958 w 557114"/>
              <a:gd name="connsiteY52" fmla="*/ 319707 h 608062"/>
              <a:gd name="connsiteX53" fmla="*/ 277958 w 557114"/>
              <a:gd name="connsiteY53" fmla="*/ 319802 h 608062"/>
              <a:gd name="connsiteX54" fmla="*/ 277863 w 557114"/>
              <a:gd name="connsiteY54" fmla="*/ 319802 h 608062"/>
              <a:gd name="connsiteX55" fmla="*/ 277674 w 557114"/>
              <a:gd name="connsiteY55" fmla="*/ 319802 h 608062"/>
              <a:gd name="connsiteX56" fmla="*/ 277674 w 557114"/>
              <a:gd name="connsiteY56" fmla="*/ 319707 h 608062"/>
              <a:gd name="connsiteX57" fmla="*/ 239901 w 557114"/>
              <a:gd name="connsiteY57" fmla="*/ 311274 h 608062"/>
              <a:gd name="connsiteX58" fmla="*/ 178592 w 557114"/>
              <a:gd name="connsiteY58" fmla="*/ 236890 h 608062"/>
              <a:gd name="connsiteX59" fmla="*/ 149740 w 557114"/>
              <a:gd name="connsiteY59" fmla="*/ 184774 h 608062"/>
              <a:gd name="connsiteX60" fmla="*/ 161034 w 557114"/>
              <a:gd name="connsiteY60" fmla="*/ 159001 h 608062"/>
              <a:gd name="connsiteX61" fmla="*/ 153062 w 557114"/>
              <a:gd name="connsiteY61" fmla="*/ 104895 h 608062"/>
              <a:gd name="connsiteX62" fmla="*/ 276250 w 557114"/>
              <a:gd name="connsiteY62" fmla="*/ 0 h 608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57114" h="608062">
                <a:moveTo>
                  <a:pt x="243589" y="355438"/>
                </a:moveTo>
                <a:lnTo>
                  <a:pt x="277656" y="355438"/>
                </a:lnTo>
                <a:lnTo>
                  <a:pt x="277940" y="355438"/>
                </a:lnTo>
                <a:lnTo>
                  <a:pt x="278604" y="355438"/>
                </a:lnTo>
                <a:lnTo>
                  <a:pt x="279174" y="355438"/>
                </a:lnTo>
                <a:lnTo>
                  <a:pt x="279458" y="355438"/>
                </a:lnTo>
                <a:lnTo>
                  <a:pt x="279553" y="355438"/>
                </a:lnTo>
                <a:lnTo>
                  <a:pt x="313620" y="355438"/>
                </a:lnTo>
                <a:cubicBezTo>
                  <a:pt x="325007" y="355438"/>
                  <a:pt x="330511" y="364630"/>
                  <a:pt x="324438" y="375432"/>
                </a:cubicBezTo>
                <a:cubicBezTo>
                  <a:pt x="321781" y="379980"/>
                  <a:pt x="298152" y="430202"/>
                  <a:pt x="298152" y="430202"/>
                </a:cubicBezTo>
                <a:lnTo>
                  <a:pt x="301948" y="510272"/>
                </a:lnTo>
                <a:cubicBezTo>
                  <a:pt x="317700" y="481655"/>
                  <a:pt x="343131" y="422432"/>
                  <a:pt x="356891" y="389172"/>
                </a:cubicBezTo>
                <a:cubicBezTo>
                  <a:pt x="356891" y="389172"/>
                  <a:pt x="356891" y="389172"/>
                  <a:pt x="356986" y="389172"/>
                </a:cubicBezTo>
                <a:cubicBezTo>
                  <a:pt x="359832" y="381117"/>
                  <a:pt x="367519" y="375337"/>
                  <a:pt x="376628" y="375337"/>
                </a:cubicBezTo>
                <a:cubicBezTo>
                  <a:pt x="379096" y="375337"/>
                  <a:pt x="381373" y="375716"/>
                  <a:pt x="383556" y="376474"/>
                </a:cubicBezTo>
                <a:cubicBezTo>
                  <a:pt x="383650" y="376474"/>
                  <a:pt x="383650" y="376474"/>
                  <a:pt x="383745" y="376569"/>
                </a:cubicBezTo>
                <a:cubicBezTo>
                  <a:pt x="387446" y="377706"/>
                  <a:pt x="464973" y="411724"/>
                  <a:pt x="518588" y="438920"/>
                </a:cubicBezTo>
                <a:cubicBezTo>
                  <a:pt x="542595" y="451049"/>
                  <a:pt x="557114" y="466305"/>
                  <a:pt x="557114" y="482224"/>
                </a:cubicBezTo>
                <a:lnTo>
                  <a:pt x="557114" y="608062"/>
                </a:lnTo>
                <a:lnTo>
                  <a:pt x="279743" y="608062"/>
                </a:lnTo>
                <a:lnTo>
                  <a:pt x="279458" y="608062"/>
                </a:lnTo>
                <a:lnTo>
                  <a:pt x="279364" y="608062"/>
                </a:lnTo>
                <a:lnTo>
                  <a:pt x="279174" y="608062"/>
                </a:lnTo>
                <a:lnTo>
                  <a:pt x="278984" y="608062"/>
                </a:lnTo>
                <a:lnTo>
                  <a:pt x="278604" y="608062"/>
                </a:lnTo>
                <a:lnTo>
                  <a:pt x="278130" y="608062"/>
                </a:lnTo>
                <a:lnTo>
                  <a:pt x="277940" y="608062"/>
                </a:lnTo>
                <a:lnTo>
                  <a:pt x="277845" y="608062"/>
                </a:lnTo>
                <a:lnTo>
                  <a:pt x="277750" y="608062"/>
                </a:lnTo>
                <a:lnTo>
                  <a:pt x="277656" y="608062"/>
                </a:lnTo>
                <a:lnTo>
                  <a:pt x="277371" y="608062"/>
                </a:lnTo>
                <a:lnTo>
                  <a:pt x="0" y="608062"/>
                </a:lnTo>
                <a:lnTo>
                  <a:pt x="0" y="482224"/>
                </a:lnTo>
                <a:cubicBezTo>
                  <a:pt x="0" y="466305"/>
                  <a:pt x="14519" y="451049"/>
                  <a:pt x="38621" y="438920"/>
                </a:cubicBezTo>
                <a:cubicBezTo>
                  <a:pt x="92141" y="411724"/>
                  <a:pt x="169668" y="377706"/>
                  <a:pt x="173464" y="376569"/>
                </a:cubicBezTo>
                <a:cubicBezTo>
                  <a:pt x="173464" y="376474"/>
                  <a:pt x="173464" y="376474"/>
                  <a:pt x="173558" y="376474"/>
                </a:cubicBezTo>
                <a:cubicBezTo>
                  <a:pt x="175741" y="375716"/>
                  <a:pt x="178018" y="375337"/>
                  <a:pt x="180486" y="375337"/>
                </a:cubicBezTo>
                <a:cubicBezTo>
                  <a:pt x="189595" y="375337"/>
                  <a:pt x="197282" y="381117"/>
                  <a:pt x="200223" y="389172"/>
                </a:cubicBezTo>
                <a:cubicBezTo>
                  <a:pt x="214078" y="422432"/>
                  <a:pt x="239414" y="481655"/>
                  <a:pt x="255166" y="510272"/>
                </a:cubicBezTo>
                <a:lnTo>
                  <a:pt x="258962" y="430202"/>
                </a:lnTo>
                <a:cubicBezTo>
                  <a:pt x="258962" y="430202"/>
                  <a:pt x="235333" y="379980"/>
                  <a:pt x="232676" y="375432"/>
                </a:cubicBezTo>
                <a:cubicBezTo>
                  <a:pt x="226603" y="364630"/>
                  <a:pt x="232107" y="355438"/>
                  <a:pt x="243589" y="355438"/>
                </a:cubicBezTo>
                <a:close/>
                <a:moveTo>
                  <a:pt x="276250" y="0"/>
                </a:moveTo>
                <a:cubicBezTo>
                  <a:pt x="276725" y="0"/>
                  <a:pt x="277199" y="0"/>
                  <a:pt x="277674" y="0"/>
                </a:cubicBezTo>
                <a:cubicBezTo>
                  <a:pt x="277769" y="0"/>
                  <a:pt x="277769" y="0"/>
                  <a:pt x="277863" y="0"/>
                </a:cubicBezTo>
                <a:cubicBezTo>
                  <a:pt x="277863" y="0"/>
                  <a:pt x="277863" y="0"/>
                  <a:pt x="277958" y="0"/>
                </a:cubicBezTo>
                <a:cubicBezTo>
                  <a:pt x="278433" y="0"/>
                  <a:pt x="278907" y="0"/>
                  <a:pt x="279382" y="0"/>
                </a:cubicBezTo>
                <a:cubicBezTo>
                  <a:pt x="385487" y="0"/>
                  <a:pt x="405417" y="75615"/>
                  <a:pt x="402570" y="104895"/>
                </a:cubicBezTo>
                <a:cubicBezTo>
                  <a:pt x="400387" y="128395"/>
                  <a:pt x="394693" y="159001"/>
                  <a:pt x="394693" y="159001"/>
                </a:cubicBezTo>
                <a:cubicBezTo>
                  <a:pt x="394693" y="159001"/>
                  <a:pt x="405892" y="164118"/>
                  <a:pt x="405892" y="184774"/>
                </a:cubicBezTo>
                <a:cubicBezTo>
                  <a:pt x="402001" y="236511"/>
                  <a:pt x="381311" y="214149"/>
                  <a:pt x="377040" y="236890"/>
                </a:cubicBezTo>
                <a:cubicBezTo>
                  <a:pt x="370017" y="274603"/>
                  <a:pt x="336610" y="301893"/>
                  <a:pt x="315731" y="311274"/>
                </a:cubicBezTo>
                <a:cubicBezTo>
                  <a:pt x="303583" y="316770"/>
                  <a:pt x="291055" y="319518"/>
                  <a:pt x="277958" y="319707"/>
                </a:cubicBezTo>
                <a:lnTo>
                  <a:pt x="277958" y="319802"/>
                </a:lnTo>
                <a:cubicBezTo>
                  <a:pt x="277863" y="319802"/>
                  <a:pt x="277863" y="319802"/>
                  <a:pt x="277863" y="319802"/>
                </a:cubicBezTo>
                <a:cubicBezTo>
                  <a:pt x="277769" y="319802"/>
                  <a:pt x="277769" y="319802"/>
                  <a:pt x="277674" y="319802"/>
                </a:cubicBezTo>
                <a:lnTo>
                  <a:pt x="277674" y="319707"/>
                </a:lnTo>
                <a:cubicBezTo>
                  <a:pt x="264577" y="319518"/>
                  <a:pt x="252049" y="316770"/>
                  <a:pt x="239901" y="311274"/>
                </a:cubicBezTo>
                <a:cubicBezTo>
                  <a:pt x="219022" y="301893"/>
                  <a:pt x="185615" y="274603"/>
                  <a:pt x="178592" y="236890"/>
                </a:cubicBezTo>
                <a:cubicBezTo>
                  <a:pt x="174321" y="214149"/>
                  <a:pt x="153631" y="236511"/>
                  <a:pt x="149740" y="184774"/>
                </a:cubicBezTo>
                <a:cubicBezTo>
                  <a:pt x="149740" y="164118"/>
                  <a:pt x="161034" y="159001"/>
                  <a:pt x="161034" y="159001"/>
                </a:cubicBezTo>
                <a:cubicBezTo>
                  <a:pt x="161034" y="159001"/>
                  <a:pt x="155245" y="128395"/>
                  <a:pt x="153062" y="104895"/>
                </a:cubicBezTo>
                <a:cubicBezTo>
                  <a:pt x="150215" y="75615"/>
                  <a:pt x="170145" y="0"/>
                  <a:pt x="2762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gearwheels-couple_31785">
            <a:extLst>
              <a:ext uri="{FF2B5EF4-FFF2-40B4-BE49-F238E27FC236}">
                <a16:creationId xmlns:a16="http://schemas.microsoft.com/office/drawing/2014/main" id="{4D09E18A-DDDC-473D-90A7-C3ADFC2C5267}"/>
              </a:ext>
            </a:extLst>
          </p:cNvPr>
          <p:cNvSpPr>
            <a:spLocks noChangeAspect="1"/>
          </p:cNvSpPr>
          <p:nvPr/>
        </p:nvSpPr>
        <p:spPr bwMode="auto">
          <a:xfrm>
            <a:off x="9821662" y="2900867"/>
            <a:ext cx="397978" cy="399226"/>
          </a:xfrm>
          <a:custGeom>
            <a:avLst/>
            <a:gdLst>
              <a:gd name="connsiteX0" fmla="*/ 274005 w 606795"/>
              <a:gd name="connsiteY0" fmla="*/ 200265 h 608697"/>
              <a:gd name="connsiteX1" fmla="*/ 331102 w 606795"/>
              <a:gd name="connsiteY1" fmla="*/ 212914 h 608697"/>
              <a:gd name="connsiteX2" fmla="*/ 329998 w 606795"/>
              <a:gd name="connsiteY2" fmla="*/ 214016 h 608697"/>
              <a:gd name="connsiteX3" fmla="*/ 279379 w 606795"/>
              <a:gd name="connsiteY3" fmla="*/ 264565 h 608697"/>
              <a:gd name="connsiteX4" fmla="*/ 274005 w 606795"/>
              <a:gd name="connsiteY4" fmla="*/ 264373 h 608697"/>
              <a:gd name="connsiteX5" fmla="*/ 203186 w 606795"/>
              <a:gd name="connsiteY5" fmla="*/ 335093 h 608697"/>
              <a:gd name="connsiteX6" fmla="*/ 273957 w 606795"/>
              <a:gd name="connsiteY6" fmla="*/ 405813 h 608697"/>
              <a:gd name="connsiteX7" fmla="*/ 344776 w 606795"/>
              <a:gd name="connsiteY7" fmla="*/ 335093 h 608697"/>
              <a:gd name="connsiteX8" fmla="*/ 344584 w 606795"/>
              <a:gd name="connsiteY8" fmla="*/ 329727 h 608697"/>
              <a:gd name="connsiteX9" fmla="*/ 395204 w 606795"/>
              <a:gd name="connsiteY9" fmla="*/ 279178 h 608697"/>
              <a:gd name="connsiteX10" fmla="*/ 396259 w 606795"/>
              <a:gd name="connsiteY10" fmla="*/ 278076 h 608697"/>
              <a:gd name="connsiteX11" fmla="*/ 408926 w 606795"/>
              <a:gd name="connsiteY11" fmla="*/ 335093 h 608697"/>
              <a:gd name="connsiteX12" fmla="*/ 274005 w 606795"/>
              <a:gd name="connsiteY12" fmla="*/ 469825 h 608697"/>
              <a:gd name="connsiteX13" fmla="*/ 139084 w 606795"/>
              <a:gd name="connsiteY13" fmla="*/ 334997 h 608697"/>
              <a:gd name="connsiteX14" fmla="*/ 274005 w 606795"/>
              <a:gd name="connsiteY14" fmla="*/ 200265 h 608697"/>
              <a:gd name="connsiteX15" fmla="*/ 273958 w 606795"/>
              <a:gd name="connsiteY15" fmla="*/ 61462 h 608697"/>
              <a:gd name="connsiteX16" fmla="*/ 399831 w 606795"/>
              <a:gd name="connsiteY16" fmla="*/ 91976 h 608697"/>
              <a:gd name="connsiteX17" fmla="*/ 399687 w 606795"/>
              <a:gd name="connsiteY17" fmla="*/ 101508 h 608697"/>
              <a:gd name="connsiteX18" fmla="*/ 402757 w 606795"/>
              <a:gd name="connsiteY18" fmla="*/ 141411 h 608697"/>
              <a:gd name="connsiteX19" fmla="*/ 380068 w 606795"/>
              <a:gd name="connsiteY19" fmla="*/ 164069 h 608697"/>
              <a:gd name="connsiteX20" fmla="*/ 274006 w 606795"/>
              <a:gd name="connsiteY20" fmla="*/ 133938 h 608697"/>
              <a:gd name="connsiteX21" fmla="*/ 72627 w 606795"/>
              <a:gd name="connsiteY21" fmla="*/ 335079 h 608697"/>
              <a:gd name="connsiteX22" fmla="*/ 274101 w 606795"/>
              <a:gd name="connsiteY22" fmla="*/ 536173 h 608697"/>
              <a:gd name="connsiteX23" fmla="*/ 475480 w 606795"/>
              <a:gd name="connsiteY23" fmla="*/ 335079 h 608697"/>
              <a:gd name="connsiteX24" fmla="*/ 445307 w 606795"/>
              <a:gd name="connsiteY24" fmla="*/ 229168 h 608697"/>
              <a:gd name="connsiteX25" fmla="*/ 470395 w 606795"/>
              <a:gd name="connsiteY25" fmla="*/ 204115 h 608697"/>
              <a:gd name="connsiteX26" fmla="*/ 505222 w 606795"/>
              <a:gd name="connsiteY26" fmla="*/ 206797 h 608697"/>
              <a:gd name="connsiteX27" fmla="*/ 509203 w 606795"/>
              <a:gd name="connsiteY27" fmla="*/ 206941 h 608697"/>
              <a:gd name="connsiteX28" fmla="*/ 515967 w 606795"/>
              <a:gd name="connsiteY28" fmla="*/ 206510 h 608697"/>
              <a:gd name="connsiteX29" fmla="*/ 548011 w 606795"/>
              <a:gd name="connsiteY29" fmla="*/ 335079 h 608697"/>
              <a:gd name="connsiteX30" fmla="*/ 274006 w 606795"/>
              <a:gd name="connsiteY30" fmla="*/ 608697 h 608697"/>
              <a:gd name="connsiteX31" fmla="*/ 0 w 606795"/>
              <a:gd name="connsiteY31" fmla="*/ 335079 h 608697"/>
              <a:gd name="connsiteX32" fmla="*/ 273958 w 606795"/>
              <a:gd name="connsiteY32" fmla="*/ 61462 h 608697"/>
              <a:gd name="connsiteX33" fmla="*/ 505808 w 606795"/>
              <a:gd name="connsiteY33" fmla="*/ 0 h 608697"/>
              <a:gd name="connsiteX34" fmla="*/ 512237 w 606795"/>
              <a:gd name="connsiteY34" fmla="*/ 5893 h 608697"/>
              <a:gd name="connsiteX35" fmla="*/ 516075 w 606795"/>
              <a:gd name="connsiteY35" fmla="*/ 55382 h 608697"/>
              <a:gd name="connsiteX36" fmla="*/ 534691 w 606795"/>
              <a:gd name="connsiteY36" fmla="*/ 36794 h 608697"/>
              <a:gd name="connsiteX37" fmla="*/ 548028 w 606795"/>
              <a:gd name="connsiteY37" fmla="*/ 31236 h 608697"/>
              <a:gd name="connsiteX38" fmla="*/ 561414 w 606795"/>
              <a:gd name="connsiteY38" fmla="*/ 36794 h 608697"/>
              <a:gd name="connsiteX39" fmla="*/ 572689 w 606795"/>
              <a:gd name="connsiteY39" fmla="*/ 48100 h 608697"/>
              <a:gd name="connsiteX40" fmla="*/ 572689 w 606795"/>
              <a:gd name="connsiteY40" fmla="*/ 74881 h 608697"/>
              <a:gd name="connsiteX41" fmla="*/ 556424 w 606795"/>
              <a:gd name="connsiteY41" fmla="*/ 91074 h 608697"/>
              <a:gd name="connsiteX42" fmla="*/ 600900 w 606795"/>
              <a:gd name="connsiteY42" fmla="*/ 94523 h 608697"/>
              <a:gd name="connsiteX43" fmla="*/ 604930 w 606795"/>
              <a:gd name="connsiteY43" fmla="*/ 105398 h 608697"/>
              <a:gd name="connsiteX44" fmla="*/ 531716 w 606795"/>
              <a:gd name="connsiteY44" fmla="*/ 178458 h 608697"/>
              <a:gd name="connsiteX45" fmla="*/ 509070 w 606795"/>
              <a:gd name="connsiteY45" fmla="*/ 187800 h 608697"/>
              <a:gd name="connsiteX46" fmla="*/ 506672 w 606795"/>
              <a:gd name="connsiteY46" fmla="*/ 187752 h 608697"/>
              <a:gd name="connsiteX47" fmla="*/ 504800 w 606795"/>
              <a:gd name="connsiteY47" fmla="*/ 187609 h 608697"/>
              <a:gd name="connsiteX48" fmla="*/ 462964 w 606795"/>
              <a:gd name="connsiteY48" fmla="*/ 184399 h 608697"/>
              <a:gd name="connsiteX49" fmla="*/ 434177 w 606795"/>
              <a:gd name="connsiteY49" fmla="*/ 213144 h 608697"/>
              <a:gd name="connsiteX50" fmla="*/ 386536 w 606795"/>
              <a:gd name="connsiteY50" fmla="*/ 260765 h 608697"/>
              <a:gd name="connsiteX51" fmla="*/ 385432 w 606795"/>
              <a:gd name="connsiteY51" fmla="*/ 261819 h 608697"/>
              <a:gd name="connsiteX52" fmla="*/ 339326 w 606795"/>
              <a:gd name="connsiteY52" fmla="*/ 307906 h 608697"/>
              <a:gd name="connsiteX53" fmla="*/ 319031 w 606795"/>
              <a:gd name="connsiteY53" fmla="*/ 328124 h 608697"/>
              <a:gd name="connsiteX54" fmla="*/ 308524 w 606795"/>
              <a:gd name="connsiteY54" fmla="*/ 332819 h 608697"/>
              <a:gd name="connsiteX55" fmla="*/ 291588 w 606795"/>
              <a:gd name="connsiteY55" fmla="*/ 333633 h 608697"/>
              <a:gd name="connsiteX56" fmla="*/ 290772 w 606795"/>
              <a:gd name="connsiteY56" fmla="*/ 333633 h 608697"/>
              <a:gd name="connsiteX57" fmla="*/ 274844 w 606795"/>
              <a:gd name="connsiteY57" fmla="*/ 316386 h 608697"/>
              <a:gd name="connsiteX58" fmla="*/ 276091 w 606795"/>
              <a:gd name="connsiteY58" fmla="*/ 300337 h 608697"/>
              <a:gd name="connsiteX59" fmla="*/ 280697 w 606795"/>
              <a:gd name="connsiteY59" fmla="*/ 290324 h 608697"/>
              <a:gd name="connsiteX60" fmla="*/ 301183 w 606795"/>
              <a:gd name="connsiteY60" fmla="*/ 269867 h 608697"/>
              <a:gd name="connsiteX61" fmla="*/ 347290 w 606795"/>
              <a:gd name="connsiteY61" fmla="*/ 223827 h 608697"/>
              <a:gd name="connsiteX62" fmla="*/ 348393 w 606795"/>
              <a:gd name="connsiteY62" fmla="*/ 222725 h 608697"/>
              <a:gd name="connsiteX63" fmla="*/ 396035 w 606795"/>
              <a:gd name="connsiteY63" fmla="*/ 175153 h 608697"/>
              <a:gd name="connsiteX64" fmla="*/ 422519 w 606795"/>
              <a:gd name="connsiteY64" fmla="*/ 148707 h 608697"/>
              <a:gd name="connsiteX65" fmla="*/ 419016 w 606795"/>
              <a:gd name="connsiteY65" fmla="*/ 102907 h 608697"/>
              <a:gd name="connsiteX66" fmla="*/ 418825 w 606795"/>
              <a:gd name="connsiteY66" fmla="*/ 100032 h 608697"/>
              <a:gd name="connsiteX67" fmla="*/ 428084 w 606795"/>
              <a:gd name="connsiteY67" fmla="*/ 74976 h 608697"/>
              <a:gd name="connsiteX68" fmla="*/ 501346 w 606795"/>
              <a:gd name="connsiteY68" fmla="*/ 1868 h 608697"/>
              <a:gd name="connsiteX69" fmla="*/ 505808 w 606795"/>
              <a:gd name="connsiteY69" fmla="*/ 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6795" h="608697">
                <a:moveTo>
                  <a:pt x="274005" y="200265"/>
                </a:moveTo>
                <a:cubicBezTo>
                  <a:pt x="294445" y="200265"/>
                  <a:pt x="313733" y="204817"/>
                  <a:pt x="331102" y="212914"/>
                </a:cubicBezTo>
                <a:lnTo>
                  <a:pt x="329998" y="214016"/>
                </a:lnTo>
                <a:lnTo>
                  <a:pt x="279379" y="264565"/>
                </a:lnTo>
                <a:cubicBezTo>
                  <a:pt x="277604" y="264421"/>
                  <a:pt x="275828" y="264373"/>
                  <a:pt x="274005" y="264373"/>
                </a:cubicBezTo>
                <a:cubicBezTo>
                  <a:pt x="234949" y="264373"/>
                  <a:pt x="203186" y="296044"/>
                  <a:pt x="203186" y="335093"/>
                </a:cubicBezTo>
                <a:cubicBezTo>
                  <a:pt x="203186" y="374094"/>
                  <a:pt x="234805" y="405813"/>
                  <a:pt x="273957" y="405813"/>
                </a:cubicBezTo>
                <a:cubicBezTo>
                  <a:pt x="313109" y="405813"/>
                  <a:pt x="344776" y="374094"/>
                  <a:pt x="344776" y="335093"/>
                </a:cubicBezTo>
                <a:cubicBezTo>
                  <a:pt x="344776" y="333272"/>
                  <a:pt x="344728" y="331499"/>
                  <a:pt x="344584" y="329727"/>
                </a:cubicBezTo>
                <a:lnTo>
                  <a:pt x="395204" y="279178"/>
                </a:lnTo>
                <a:lnTo>
                  <a:pt x="396259" y="278076"/>
                </a:lnTo>
                <a:cubicBezTo>
                  <a:pt x="404368" y="295421"/>
                  <a:pt x="408926" y="314682"/>
                  <a:pt x="408926" y="335093"/>
                </a:cubicBezTo>
                <a:cubicBezTo>
                  <a:pt x="408926" y="409502"/>
                  <a:pt x="348567" y="469825"/>
                  <a:pt x="274005" y="469825"/>
                </a:cubicBezTo>
                <a:cubicBezTo>
                  <a:pt x="199491" y="469825"/>
                  <a:pt x="139084" y="409454"/>
                  <a:pt x="139084" y="334997"/>
                </a:cubicBezTo>
                <a:cubicBezTo>
                  <a:pt x="139084" y="260588"/>
                  <a:pt x="199491" y="200265"/>
                  <a:pt x="274005" y="200265"/>
                </a:cubicBezTo>
                <a:close/>
                <a:moveTo>
                  <a:pt x="273958" y="61462"/>
                </a:moveTo>
                <a:cubicBezTo>
                  <a:pt x="319385" y="61462"/>
                  <a:pt x="362127" y="72480"/>
                  <a:pt x="399831" y="91976"/>
                </a:cubicBezTo>
                <a:cubicBezTo>
                  <a:pt x="399495" y="95089"/>
                  <a:pt x="399447" y="98299"/>
                  <a:pt x="399687" y="101508"/>
                </a:cubicBezTo>
                <a:lnTo>
                  <a:pt x="402757" y="141411"/>
                </a:lnTo>
                <a:lnTo>
                  <a:pt x="380068" y="164069"/>
                </a:lnTo>
                <a:cubicBezTo>
                  <a:pt x="349319" y="145003"/>
                  <a:pt x="312957" y="133938"/>
                  <a:pt x="274006" y="133938"/>
                </a:cubicBezTo>
                <a:cubicBezTo>
                  <a:pt x="162811" y="133938"/>
                  <a:pt x="72627" y="223994"/>
                  <a:pt x="72627" y="335079"/>
                </a:cubicBezTo>
                <a:cubicBezTo>
                  <a:pt x="72627" y="446117"/>
                  <a:pt x="162859" y="536173"/>
                  <a:pt x="274101" y="536173"/>
                </a:cubicBezTo>
                <a:cubicBezTo>
                  <a:pt x="385296" y="536173"/>
                  <a:pt x="475480" y="446117"/>
                  <a:pt x="475480" y="335079"/>
                </a:cubicBezTo>
                <a:cubicBezTo>
                  <a:pt x="475480" y="296231"/>
                  <a:pt x="464447" y="259969"/>
                  <a:pt x="445307" y="229168"/>
                </a:cubicBezTo>
                <a:lnTo>
                  <a:pt x="470395" y="204115"/>
                </a:lnTo>
                <a:lnTo>
                  <a:pt x="505222" y="206797"/>
                </a:lnTo>
                <a:cubicBezTo>
                  <a:pt x="506565" y="206893"/>
                  <a:pt x="507908" y="206941"/>
                  <a:pt x="509203" y="206941"/>
                </a:cubicBezTo>
                <a:cubicBezTo>
                  <a:pt x="511458" y="206941"/>
                  <a:pt x="513760" y="206797"/>
                  <a:pt x="515967" y="206510"/>
                </a:cubicBezTo>
                <a:cubicBezTo>
                  <a:pt x="536450" y="244832"/>
                  <a:pt x="548011" y="288566"/>
                  <a:pt x="548011" y="335079"/>
                </a:cubicBezTo>
                <a:cubicBezTo>
                  <a:pt x="548011" y="486163"/>
                  <a:pt x="425351" y="608697"/>
                  <a:pt x="274006" y="608697"/>
                </a:cubicBezTo>
                <a:cubicBezTo>
                  <a:pt x="122708" y="608697"/>
                  <a:pt x="0" y="486163"/>
                  <a:pt x="0" y="335079"/>
                </a:cubicBezTo>
                <a:cubicBezTo>
                  <a:pt x="0" y="183948"/>
                  <a:pt x="122708" y="61462"/>
                  <a:pt x="273958" y="61462"/>
                </a:cubicBezTo>
                <a:close/>
                <a:moveTo>
                  <a:pt x="505808" y="0"/>
                </a:moveTo>
                <a:cubicBezTo>
                  <a:pt x="508927" y="0"/>
                  <a:pt x="511949" y="2252"/>
                  <a:pt x="512237" y="5893"/>
                </a:cubicBezTo>
                <a:lnTo>
                  <a:pt x="516075" y="55382"/>
                </a:lnTo>
                <a:lnTo>
                  <a:pt x="534691" y="36794"/>
                </a:lnTo>
                <a:cubicBezTo>
                  <a:pt x="538337" y="33105"/>
                  <a:pt x="543231" y="31236"/>
                  <a:pt x="548028" y="31236"/>
                </a:cubicBezTo>
                <a:cubicBezTo>
                  <a:pt x="552826" y="31236"/>
                  <a:pt x="557720" y="33105"/>
                  <a:pt x="561414" y="36794"/>
                </a:cubicBezTo>
                <a:lnTo>
                  <a:pt x="572689" y="48100"/>
                </a:lnTo>
                <a:cubicBezTo>
                  <a:pt x="580077" y="55526"/>
                  <a:pt x="580077" y="67455"/>
                  <a:pt x="572689" y="74881"/>
                </a:cubicBezTo>
                <a:lnTo>
                  <a:pt x="556424" y="91074"/>
                </a:lnTo>
                <a:lnTo>
                  <a:pt x="600900" y="94523"/>
                </a:lnTo>
                <a:cubicBezTo>
                  <a:pt x="606321" y="94906"/>
                  <a:pt x="608768" y="101565"/>
                  <a:pt x="604930" y="105398"/>
                </a:cubicBezTo>
                <a:lnTo>
                  <a:pt x="531716" y="178458"/>
                </a:lnTo>
                <a:cubicBezTo>
                  <a:pt x="525671" y="184495"/>
                  <a:pt x="517515" y="187800"/>
                  <a:pt x="509070" y="187800"/>
                </a:cubicBezTo>
                <a:cubicBezTo>
                  <a:pt x="508303" y="187800"/>
                  <a:pt x="507487" y="187800"/>
                  <a:pt x="506672" y="187752"/>
                </a:cubicBezTo>
                <a:lnTo>
                  <a:pt x="504800" y="187609"/>
                </a:lnTo>
                <a:lnTo>
                  <a:pt x="462964" y="184399"/>
                </a:lnTo>
                <a:lnTo>
                  <a:pt x="434177" y="213144"/>
                </a:lnTo>
                <a:lnTo>
                  <a:pt x="386536" y="260765"/>
                </a:lnTo>
                <a:lnTo>
                  <a:pt x="385432" y="261819"/>
                </a:lnTo>
                <a:lnTo>
                  <a:pt x="339326" y="307906"/>
                </a:lnTo>
                <a:lnTo>
                  <a:pt x="319031" y="328124"/>
                </a:lnTo>
                <a:cubicBezTo>
                  <a:pt x="316296" y="330950"/>
                  <a:pt x="312506" y="332627"/>
                  <a:pt x="308524" y="332819"/>
                </a:cubicBezTo>
                <a:lnTo>
                  <a:pt x="291588" y="333633"/>
                </a:lnTo>
                <a:lnTo>
                  <a:pt x="290772" y="333633"/>
                </a:lnTo>
                <a:cubicBezTo>
                  <a:pt x="281465" y="333633"/>
                  <a:pt x="274076" y="325728"/>
                  <a:pt x="274844" y="316386"/>
                </a:cubicBezTo>
                <a:lnTo>
                  <a:pt x="276091" y="300337"/>
                </a:lnTo>
                <a:cubicBezTo>
                  <a:pt x="276379" y="296600"/>
                  <a:pt x="278010" y="293007"/>
                  <a:pt x="280697" y="290324"/>
                </a:cubicBezTo>
                <a:lnTo>
                  <a:pt x="301183" y="269867"/>
                </a:lnTo>
                <a:lnTo>
                  <a:pt x="347290" y="223827"/>
                </a:lnTo>
                <a:lnTo>
                  <a:pt x="348393" y="222725"/>
                </a:lnTo>
                <a:lnTo>
                  <a:pt x="396035" y="175153"/>
                </a:lnTo>
                <a:lnTo>
                  <a:pt x="422519" y="148707"/>
                </a:lnTo>
                <a:lnTo>
                  <a:pt x="419016" y="102907"/>
                </a:lnTo>
                <a:lnTo>
                  <a:pt x="418825" y="100032"/>
                </a:lnTo>
                <a:cubicBezTo>
                  <a:pt x="418105" y="90690"/>
                  <a:pt x="421511" y="81588"/>
                  <a:pt x="428084" y="74976"/>
                </a:cubicBezTo>
                <a:lnTo>
                  <a:pt x="501346" y="1868"/>
                </a:lnTo>
                <a:cubicBezTo>
                  <a:pt x="502641" y="575"/>
                  <a:pt x="504225" y="0"/>
                  <a:pt x="5058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5BD37079-D386-4107-9A4B-9E4A99C2E6BB}"/>
              </a:ext>
            </a:extLst>
          </p:cNvPr>
          <p:cNvGrpSpPr/>
          <p:nvPr/>
        </p:nvGrpSpPr>
        <p:grpSpPr>
          <a:xfrm>
            <a:off x="1034935" y="4160752"/>
            <a:ext cx="2165493" cy="1359884"/>
            <a:chOff x="938143" y="4634536"/>
            <a:chExt cx="2165493" cy="1359884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22A31B2-69FD-4BCB-9022-EA443DE2E946}"/>
                </a:ext>
              </a:extLst>
            </p:cNvPr>
            <p:cNvSpPr/>
            <p:nvPr/>
          </p:nvSpPr>
          <p:spPr>
            <a:xfrm>
              <a:off x="1226199" y="463453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067BF7B-0FFC-4F38-BFE1-29CEC4D2BBBC}"/>
                </a:ext>
              </a:extLst>
            </p:cNvPr>
            <p:cNvSpPr/>
            <p:nvPr/>
          </p:nvSpPr>
          <p:spPr>
            <a:xfrm>
              <a:off x="938143" y="5204075"/>
              <a:ext cx="2119505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F6FF2FD-8CF5-464D-B51E-8D2A6960D26B}"/>
                </a:ext>
              </a:extLst>
            </p:cNvPr>
            <p:cNvSpPr/>
            <p:nvPr/>
          </p:nvSpPr>
          <p:spPr>
            <a:xfrm>
              <a:off x="1861849" y="5066373"/>
              <a:ext cx="272094" cy="45719"/>
            </a:xfrm>
            <a:prstGeom prst="rect">
              <a:avLst/>
            </a:prstGeom>
            <a:solidFill>
              <a:srgbClr val="C4DB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DED8646-C7BB-4044-8636-25A6F5B0C2BE}"/>
              </a:ext>
            </a:extLst>
          </p:cNvPr>
          <p:cNvGrpSpPr/>
          <p:nvPr/>
        </p:nvGrpSpPr>
        <p:grpSpPr>
          <a:xfrm>
            <a:off x="3638893" y="4184622"/>
            <a:ext cx="2165493" cy="1359884"/>
            <a:chOff x="938143" y="4634536"/>
            <a:chExt cx="2165493" cy="1359884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3DFFD3D0-6106-40C1-86C9-67582F1AE83E}"/>
                </a:ext>
              </a:extLst>
            </p:cNvPr>
            <p:cNvSpPr/>
            <p:nvPr/>
          </p:nvSpPr>
          <p:spPr>
            <a:xfrm>
              <a:off x="1226199" y="463453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1CF95F3-EE65-4507-9B81-4B5D604EAA92}"/>
                </a:ext>
              </a:extLst>
            </p:cNvPr>
            <p:cNvSpPr/>
            <p:nvPr/>
          </p:nvSpPr>
          <p:spPr>
            <a:xfrm>
              <a:off x="938143" y="5204075"/>
              <a:ext cx="2119505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867E90C-D9B5-4992-974D-694E5BEF0748}"/>
                </a:ext>
              </a:extLst>
            </p:cNvPr>
            <p:cNvSpPr/>
            <p:nvPr/>
          </p:nvSpPr>
          <p:spPr>
            <a:xfrm>
              <a:off x="1861849" y="5066373"/>
              <a:ext cx="272094" cy="45719"/>
            </a:xfrm>
            <a:prstGeom prst="rect">
              <a:avLst/>
            </a:prstGeom>
            <a:solidFill>
              <a:srgbClr val="FFEF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1E42CCF-2CA5-41F4-89D6-D826093A920E}"/>
              </a:ext>
            </a:extLst>
          </p:cNvPr>
          <p:cNvGrpSpPr/>
          <p:nvPr/>
        </p:nvGrpSpPr>
        <p:grpSpPr>
          <a:xfrm>
            <a:off x="6242851" y="4208492"/>
            <a:ext cx="2165493" cy="1359884"/>
            <a:chOff x="938143" y="4634536"/>
            <a:chExt cx="2165493" cy="1359884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1FACC783-E74F-4738-A97F-6C2C8325974F}"/>
                </a:ext>
              </a:extLst>
            </p:cNvPr>
            <p:cNvSpPr/>
            <p:nvPr/>
          </p:nvSpPr>
          <p:spPr>
            <a:xfrm>
              <a:off x="1226199" y="463453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70995AEB-6B90-4517-80E9-4831399AF3BC}"/>
                </a:ext>
              </a:extLst>
            </p:cNvPr>
            <p:cNvSpPr/>
            <p:nvPr/>
          </p:nvSpPr>
          <p:spPr>
            <a:xfrm>
              <a:off x="938143" y="5204075"/>
              <a:ext cx="2119505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B2E8D73B-05C2-487D-ADA6-B13AF3D3CECD}"/>
                </a:ext>
              </a:extLst>
            </p:cNvPr>
            <p:cNvSpPr/>
            <p:nvPr/>
          </p:nvSpPr>
          <p:spPr>
            <a:xfrm>
              <a:off x="1861849" y="5066373"/>
              <a:ext cx="272094" cy="45719"/>
            </a:xfrm>
            <a:prstGeom prst="rect">
              <a:avLst/>
            </a:prstGeom>
            <a:solidFill>
              <a:srgbClr val="F6DD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227EF945-AFC7-47D3-A6A5-9BBCAFB5FF45}"/>
              </a:ext>
            </a:extLst>
          </p:cNvPr>
          <p:cNvGrpSpPr/>
          <p:nvPr/>
        </p:nvGrpSpPr>
        <p:grpSpPr>
          <a:xfrm>
            <a:off x="8959862" y="4213722"/>
            <a:ext cx="2165493" cy="1359884"/>
            <a:chOff x="938143" y="4634536"/>
            <a:chExt cx="2165493" cy="1359884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2139F054-237E-4A4D-9D6F-70671401A405}"/>
                </a:ext>
              </a:extLst>
            </p:cNvPr>
            <p:cNvSpPr/>
            <p:nvPr/>
          </p:nvSpPr>
          <p:spPr>
            <a:xfrm>
              <a:off x="1226199" y="463453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E1DA415-B66D-4F95-98CB-F74F89176FA3}"/>
                </a:ext>
              </a:extLst>
            </p:cNvPr>
            <p:cNvSpPr/>
            <p:nvPr/>
          </p:nvSpPr>
          <p:spPr>
            <a:xfrm>
              <a:off x="938143" y="5204075"/>
              <a:ext cx="2119505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E6056C98-D153-4864-A6A6-CE1B23134CD0}"/>
                </a:ext>
              </a:extLst>
            </p:cNvPr>
            <p:cNvSpPr/>
            <p:nvPr/>
          </p:nvSpPr>
          <p:spPr>
            <a:xfrm>
              <a:off x="1861849" y="5066373"/>
              <a:ext cx="272094" cy="45719"/>
            </a:xfrm>
            <a:prstGeom prst="rect">
              <a:avLst/>
            </a:prstGeom>
            <a:solidFill>
              <a:srgbClr val="A9B9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DFD363D-7148-42B0-8896-EC4E86542144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E78F6DD0-34B9-4D6A-8FFD-BECC51F8D490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9E9163AE-4A1F-49EE-A66D-854642E5F4FB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4516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029BB6-693D-4A15-A011-5B789E733EA4}"/>
              </a:ext>
            </a:extLst>
          </p:cNvPr>
          <p:cNvSpPr txBox="1"/>
          <p:nvPr/>
        </p:nvSpPr>
        <p:spPr>
          <a:xfrm>
            <a:off x="5584768" y="2684978"/>
            <a:ext cx="3280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BCD6D3"/>
                </a:solidFill>
                <a:latin typeface="汉仪中黑简" panose="02010609000101010101" pitchFamily="49" charset="-122"/>
                <a:ea typeface="汉仪中黑简" panose="02010609000101010101" pitchFamily="49" charset="-122"/>
              </a:defRPr>
            </a:lvl1pPr>
          </a:lstStyle>
          <a:p>
            <a:r>
              <a:rPr lang="zh-CN" altLang="en-US" sz="5400" dirty="0">
                <a:solidFill>
                  <a:srgbClr val="6F8562"/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教学反思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19241D1-2471-4E4F-9F11-19EDD263607E}"/>
              </a:ext>
            </a:extLst>
          </p:cNvPr>
          <p:cNvSpPr/>
          <p:nvPr/>
        </p:nvSpPr>
        <p:spPr>
          <a:xfrm>
            <a:off x="5681587" y="3608308"/>
            <a:ext cx="443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rgbClr val="C09E5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1AD0597-998A-43F5-98D3-D27F4011AC8F}"/>
              </a:ext>
            </a:extLst>
          </p:cNvPr>
          <p:cNvSpPr/>
          <p:nvPr/>
        </p:nvSpPr>
        <p:spPr>
          <a:xfrm>
            <a:off x="5681587" y="4078276"/>
            <a:ext cx="5172879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1885FD-791A-4F34-897F-C7671F16F766}"/>
              </a:ext>
            </a:extLst>
          </p:cNvPr>
          <p:cNvSpPr txBox="1"/>
          <p:nvPr/>
        </p:nvSpPr>
        <p:spPr>
          <a:xfrm>
            <a:off x="4755503" y="1674674"/>
            <a:ext cx="677108" cy="1754326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algn="dist">
              <a:defRPr sz="6000">
                <a:solidFill>
                  <a:srgbClr val="000000"/>
                </a:solidFill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</a:rPr>
              <a:t>章节四</a:t>
            </a:r>
          </a:p>
        </p:txBody>
      </p:sp>
    </p:spTree>
    <p:extLst>
      <p:ext uri="{BB962C8B-B14F-4D97-AF65-F5344CB8AC3E}">
        <p14:creationId xmlns:p14="http://schemas.microsoft.com/office/powerpoint/2010/main" val="2700835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íṧḷîḋè">
            <a:extLst>
              <a:ext uri="{FF2B5EF4-FFF2-40B4-BE49-F238E27FC236}">
                <a16:creationId xmlns:a16="http://schemas.microsoft.com/office/drawing/2014/main" id="{36DC5264-283D-4F67-AD16-1665284FEC48}"/>
              </a:ext>
            </a:extLst>
          </p:cNvPr>
          <p:cNvSpPr/>
          <p:nvPr/>
        </p:nvSpPr>
        <p:spPr>
          <a:xfrm>
            <a:off x="6115050" y="2165510"/>
            <a:ext cx="1577932" cy="1159027"/>
          </a:xfrm>
          <a:custGeom>
            <a:avLst/>
            <a:gdLst>
              <a:gd name="connsiteX0" fmla="*/ 0 w 1577932"/>
              <a:gd name="connsiteY0" fmla="*/ 0 h 1159027"/>
              <a:gd name="connsiteX1" fmla="*/ 70214 w 1577932"/>
              <a:gd name="connsiteY1" fmla="*/ 3545 h 1159027"/>
              <a:gd name="connsiteX2" fmla="*/ 1557427 w 1577932"/>
              <a:gd name="connsiteY2" fmla="*/ 1103004 h 1159027"/>
              <a:gd name="connsiteX3" fmla="*/ 1577932 w 1577932"/>
              <a:gd name="connsiteY3" fmla="*/ 1159027 h 1159027"/>
              <a:gd name="connsiteX4" fmla="*/ 1573850 w 1577932"/>
              <a:gd name="connsiteY4" fmla="*/ 1156643 h 1159027"/>
              <a:gd name="connsiteX5" fmla="*/ 1522151 w 1577932"/>
              <a:gd name="connsiteY5" fmla="*/ 1142818 h 1159027"/>
              <a:gd name="connsiteX6" fmla="*/ 462794 w 1577932"/>
              <a:gd name="connsiteY6" fmla="*/ 981301 h 1159027"/>
              <a:gd name="connsiteX7" fmla="*/ 0 w 1577932"/>
              <a:gd name="connsiteY7" fmla="*/ 0 h 1159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7932" h="1159027">
                <a:moveTo>
                  <a:pt x="0" y="0"/>
                </a:moveTo>
                <a:lnTo>
                  <a:pt x="70214" y="3545"/>
                </a:lnTo>
                <a:cubicBezTo>
                  <a:pt x="741568" y="71725"/>
                  <a:pt x="1304785" y="505691"/>
                  <a:pt x="1557427" y="1103004"/>
                </a:cubicBezTo>
                <a:lnTo>
                  <a:pt x="1577932" y="1159027"/>
                </a:lnTo>
                <a:lnTo>
                  <a:pt x="1573850" y="1156643"/>
                </a:lnTo>
                <a:cubicBezTo>
                  <a:pt x="1559078" y="1150744"/>
                  <a:pt x="1541845" y="1146135"/>
                  <a:pt x="1522151" y="1142818"/>
                </a:cubicBezTo>
                <a:lnTo>
                  <a:pt x="462794" y="981301"/>
                </a:lnTo>
                <a:lnTo>
                  <a:pt x="0" y="0"/>
                </a:lnTo>
                <a:close/>
              </a:path>
            </a:pathLst>
          </a:custGeom>
          <a:solidFill>
            <a:srgbClr val="FFE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îşḻiḑè">
            <a:extLst>
              <a:ext uri="{FF2B5EF4-FFF2-40B4-BE49-F238E27FC236}">
                <a16:creationId xmlns:a16="http://schemas.microsoft.com/office/drawing/2014/main" id="{18BFDD90-30B2-4BE8-8AD4-88832B9DB923}"/>
              </a:ext>
            </a:extLst>
          </p:cNvPr>
          <p:cNvSpPr/>
          <p:nvPr/>
        </p:nvSpPr>
        <p:spPr>
          <a:xfrm>
            <a:off x="4306299" y="2165510"/>
            <a:ext cx="1577927" cy="1159021"/>
          </a:xfrm>
          <a:custGeom>
            <a:avLst/>
            <a:gdLst>
              <a:gd name="connsiteX0" fmla="*/ 1577927 w 1577927"/>
              <a:gd name="connsiteY0" fmla="*/ 0 h 1159021"/>
              <a:gd name="connsiteX1" fmla="*/ 1115133 w 1577927"/>
              <a:gd name="connsiteY1" fmla="*/ 981301 h 1159021"/>
              <a:gd name="connsiteX2" fmla="*/ 55775 w 1577927"/>
              <a:gd name="connsiteY2" fmla="*/ 1142818 h 1159021"/>
              <a:gd name="connsiteX3" fmla="*/ 4070 w 1577927"/>
              <a:gd name="connsiteY3" fmla="*/ 1156643 h 1159021"/>
              <a:gd name="connsiteX4" fmla="*/ 0 w 1577927"/>
              <a:gd name="connsiteY4" fmla="*/ 1159021 h 1159021"/>
              <a:gd name="connsiteX5" fmla="*/ 20502 w 1577927"/>
              <a:gd name="connsiteY5" fmla="*/ 1103004 h 1159021"/>
              <a:gd name="connsiteX6" fmla="*/ 1507715 w 1577927"/>
              <a:gd name="connsiteY6" fmla="*/ 3545 h 1159021"/>
              <a:gd name="connsiteX7" fmla="*/ 1577927 w 1577927"/>
              <a:gd name="connsiteY7" fmla="*/ 0 h 1159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7927" h="1159021">
                <a:moveTo>
                  <a:pt x="1577927" y="0"/>
                </a:moveTo>
                <a:lnTo>
                  <a:pt x="1115133" y="981301"/>
                </a:lnTo>
                <a:lnTo>
                  <a:pt x="55775" y="1142818"/>
                </a:lnTo>
                <a:cubicBezTo>
                  <a:pt x="36077" y="1146135"/>
                  <a:pt x="18842" y="1150744"/>
                  <a:pt x="4070" y="1156643"/>
                </a:cubicBezTo>
                <a:lnTo>
                  <a:pt x="0" y="1159021"/>
                </a:lnTo>
                <a:lnTo>
                  <a:pt x="20502" y="1103004"/>
                </a:lnTo>
                <a:cubicBezTo>
                  <a:pt x="273144" y="505691"/>
                  <a:pt x="836362" y="71725"/>
                  <a:pt x="1507715" y="3545"/>
                </a:cubicBezTo>
                <a:lnTo>
                  <a:pt x="1577927" y="0"/>
                </a:lnTo>
                <a:close/>
              </a:path>
            </a:pathLst>
          </a:custGeom>
          <a:solidFill>
            <a:srgbClr val="F0C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íṡḻíḓê">
            <a:extLst>
              <a:ext uri="{FF2B5EF4-FFF2-40B4-BE49-F238E27FC236}">
                <a16:creationId xmlns:a16="http://schemas.microsoft.com/office/drawing/2014/main" id="{27209E7D-8B52-4416-81AB-807F7312E2A6}"/>
              </a:ext>
            </a:extLst>
          </p:cNvPr>
          <p:cNvSpPr/>
          <p:nvPr/>
        </p:nvSpPr>
        <p:spPr>
          <a:xfrm>
            <a:off x="4184129" y="3462342"/>
            <a:ext cx="880665" cy="1942688"/>
          </a:xfrm>
          <a:custGeom>
            <a:avLst/>
            <a:gdLst>
              <a:gd name="connsiteX0" fmla="*/ 74673 w 880665"/>
              <a:gd name="connsiteY0" fmla="*/ 0 h 1942688"/>
              <a:gd name="connsiteX1" fmla="*/ 112520 w 880665"/>
              <a:gd name="connsiteY1" fmla="*/ 53970 h 1942688"/>
              <a:gd name="connsiteX2" fmla="*/ 880665 w 880665"/>
              <a:gd name="connsiteY2" fmla="*/ 837255 h 1942688"/>
              <a:gd name="connsiteX3" fmla="*/ 699327 w 880665"/>
              <a:gd name="connsiteY3" fmla="*/ 1942688 h 1942688"/>
              <a:gd name="connsiteX4" fmla="*/ 660677 w 880665"/>
              <a:gd name="connsiteY4" fmla="*/ 1913786 h 1942688"/>
              <a:gd name="connsiteX5" fmla="*/ 0 w 880665"/>
              <a:gd name="connsiteY5" fmla="*/ 512850 h 1942688"/>
              <a:gd name="connsiteX6" fmla="*/ 36885 w 880665"/>
              <a:gd name="connsiteY6" fmla="*/ 146962 h 1942688"/>
              <a:gd name="connsiteX7" fmla="*/ 74673 w 880665"/>
              <a:gd name="connsiteY7" fmla="*/ 0 h 194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0665" h="1942688">
                <a:moveTo>
                  <a:pt x="74673" y="0"/>
                </a:moveTo>
                <a:lnTo>
                  <a:pt x="112520" y="53970"/>
                </a:lnTo>
                <a:lnTo>
                  <a:pt x="880665" y="837255"/>
                </a:lnTo>
                <a:lnTo>
                  <a:pt x="699327" y="1942688"/>
                </a:lnTo>
                <a:lnTo>
                  <a:pt x="660677" y="1913786"/>
                </a:lnTo>
                <a:cubicBezTo>
                  <a:pt x="257185" y="1580795"/>
                  <a:pt x="0" y="1076857"/>
                  <a:pt x="0" y="512850"/>
                </a:cubicBezTo>
                <a:cubicBezTo>
                  <a:pt x="0" y="387515"/>
                  <a:pt x="12701" y="265147"/>
                  <a:pt x="36885" y="146962"/>
                </a:cubicBezTo>
                <a:lnTo>
                  <a:pt x="74673" y="0"/>
                </a:lnTo>
                <a:close/>
              </a:path>
            </a:pathLst>
          </a:custGeom>
          <a:solidFill>
            <a:srgbClr val="A9B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şḻîḓê">
            <a:extLst>
              <a:ext uri="{FF2B5EF4-FFF2-40B4-BE49-F238E27FC236}">
                <a16:creationId xmlns:a16="http://schemas.microsoft.com/office/drawing/2014/main" id="{12989E50-F5B4-4770-865A-8D6E35AB9550}"/>
              </a:ext>
            </a:extLst>
          </p:cNvPr>
          <p:cNvSpPr/>
          <p:nvPr/>
        </p:nvSpPr>
        <p:spPr>
          <a:xfrm>
            <a:off x="6934481" y="3462526"/>
            <a:ext cx="880668" cy="1942506"/>
          </a:xfrm>
          <a:custGeom>
            <a:avLst/>
            <a:gdLst>
              <a:gd name="connsiteX0" fmla="*/ 806043 w 880668"/>
              <a:gd name="connsiteY0" fmla="*/ 0 h 1942506"/>
              <a:gd name="connsiteX1" fmla="*/ 843783 w 880668"/>
              <a:gd name="connsiteY1" fmla="*/ 146778 h 1942506"/>
              <a:gd name="connsiteX2" fmla="*/ 880668 w 880668"/>
              <a:gd name="connsiteY2" fmla="*/ 512666 h 1942506"/>
              <a:gd name="connsiteX3" fmla="*/ 219991 w 880668"/>
              <a:gd name="connsiteY3" fmla="*/ 1913602 h 1942506"/>
              <a:gd name="connsiteX4" fmla="*/ 181339 w 880668"/>
              <a:gd name="connsiteY4" fmla="*/ 1942506 h 1942506"/>
              <a:gd name="connsiteX5" fmla="*/ 0 w 880668"/>
              <a:gd name="connsiteY5" fmla="*/ 837071 h 1942506"/>
              <a:gd name="connsiteX6" fmla="*/ 766028 w 880668"/>
              <a:gd name="connsiteY6" fmla="*/ 53786 h 1942506"/>
              <a:gd name="connsiteX7" fmla="*/ 806043 w 880668"/>
              <a:gd name="connsiteY7" fmla="*/ 0 h 194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0668" h="1942506">
                <a:moveTo>
                  <a:pt x="806043" y="0"/>
                </a:moveTo>
                <a:lnTo>
                  <a:pt x="843783" y="146778"/>
                </a:lnTo>
                <a:cubicBezTo>
                  <a:pt x="867968" y="264963"/>
                  <a:pt x="880668" y="387331"/>
                  <a:pt x="880668" y="512666"/>
                </a:cubicBezTo>
                <a:cubicBezTo>
                  <a:pt x="880668" y="1076673"/>
                  <a:pt x="623483" y="1580611"/>
                  <a:pt x="219991" y="1913602"/>
                </a:cubicBezTo>
                <a:lnTo>
                  <a:pt x="181339" y="1942506"/>
                </a:lnTo>
                <a:lnTo>
                  <a:pt x="0" y="837071"/>
                </a:lnTo>
                <a:lnTo>
                  <a:pt x="766028" y="53786"/>
                </a:lnTo>
                <a:lnTo>
                  <a:pt x="806043" y="0"/>
                </a:lnTo>
                <a:close/>
              </a:path>
            </a:pathLst>
          </a:custGeom>
          <a:solidFill>
            <a:srgbClr val="C4D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iṥḷiḑè">
            <a:extLst>
              <a:ext uri="{FF2B5EF4-FFF2-40B4-BE49-F238E27FC236}">
                <a16:creationId xmlns:a16="http://schemas.microsoft.com/office/drawing/2014/main" id="{152AB807-7BDA-48FB-8130-A0BAC9DD3062}"/>
              </a:ext>
            </a:extLst>
          </p:cNvPr>
          <p:cNvSpPr/>
          <p:nvPr/>
        </p:nvSpPr>
        <p:spPr>
          <a:xfrm>
            <a:off x="5062973" y="5012079"/>
            <a:ext cx="1873324" cy="778623"/>
          </a:xfrm>
          <a:custGeom>
            <a:avLst/>
            <a:gdLst>
              <a:gd name="connsiteX0" fmla="*/ 936665 w 1873324"/>
              <a:gd name="connsiteY0" fmla="*/ 0 h 778623"/>
              <a:gd name="connsiteX1" fmla="*/ 1873324 w 1873324"/>
              <a:gd name="connsiteY1" fmla="*/ 516199 h 778623"/>
              <a:gd name="connsiteX2" fmla="*/ 1802046 w 1873324"/>
              <a:gd name="connsiteY2" fmla="*/ 559501 h 778623"/>
              <a:gd name="connsiteX3" fmla="*/ 936666 w 1873324"/>
              <a:gd name="connsiteY3" fmla="*/ 778623 h 778623"/>
              <a:gd name="connsiteX4" fmla="*/ 71286 w 1873324"/>
              <a:gd name="connsiteY4" fmla="*/ 559501 h 778623"/>
              <a:gd name="connsiteX5" fmla="*/ 0 w 1873324"/>
              <a:gd name="connsiteY5" fmla="*/ 516193 h 778623"/>
              <a:gd name="connsiteX6" fmla="*/ 936665 w 1873324"/>
              <a:gd name="connsiteY6" fmla="*/ 0 h 77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3324" h="778623">
                <a:moveTo>
                  <a:pt x="936665" y="0"/>
                </a:moveTo>
                <a:lnTo>
                  <a:pt x="1873324" y="516199"/>
                </a:lnTo>
                <a:lnTo>
                  <a:pt x="1802046" y="559501"/>
                </a:lnTo>
                <a:cubicBezTo>
                  <a:pt x="1544800" y="699245"/>
                  <a:pt x="1250003" y="778623"/>
                  <a:pt x="936666" y="778623"/>
                </a:cubicBezTo>
                <a:cubicBezTo>
                  <a:pt x="623329" y="778623"/>
                  <a:pt x="328532" y="699245"/>
                  <a:pt x="71286" y="559501"/>
                </a:cubicBezTo>
                <a:lnTo>
                  <a:pt x="0" y="516193"/>
                </a:lnTo>
                <a:lnTo>
                  <a:pt x="936665" y="0"/>
                </a:lnTo>
                <a:close/>
              </a:path>
            </a:pathLst>
          </a:custGeom>
          <a:solidFill>
            <a:srgbClr val="F6D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iṣḷîďé">
            <a:extLst>
              <a:ext uri="{FF2B5EF4-FFF2-40B4-BE49-F238E27FC236}">
                <a16:creationId xmlns:a16="http://schemas.microsoft.com/office/drawing/2014/main" id="{A054938C-460C-47D7-93CE-CA0CBEB62D05}"/>
              </a:ext>
            </a:extLst>
          </p:cNvPr>
          <p:cNvSpPr>
            <a:spLocks noChangeAspect="1"/>
          </p:cNvSpPr>
          <p:nvPr/>
        </p:nvSpPr>
        <p:spPr bwMode="auto">
          <a:xfrm>
            <a:off x="7212118" y="4247262"/>
            <a:ext cx="234614" cy="282996"/>
          </a:xfrm>
          <a:custGeom>
            <a:avLst/>
            <a:gdLst>
              <a:gd name="connsiteX0" fmla="*/ 97409 w 421152"/>
              <a:gd name="connsiteY0" fmla="*/ 433798 h 508000"/>
              <a:gd name="connsiteX1" fmla="*/ 80219 w 421152"/>
              <a:gd name="connsiteY1" fmla="*/ 450922 h 508000"/>
              <a:gd name="connsiteX2" fmla="*/ 97409 w 421152"/>
              <a:gd name="connsiteY2" fmla="*/ 465191 h 508000"/>
              <a:gd name="connsiteX3" fmla="*/ 312283 w 421152"/>
              <a:gd name="connsiteY3" fmla="*/ 465191 h 508000"/>
              <a:gd name="connsiteX4" fmla="*/ 326608 w 421152"/>
              <a:gd name="connsiteY4" fmla="*/ 450922 h 508000"/>
              <a:gd name="connsiteX5" fmla="*/ 312283 w 421152"/>
              <a:gd name="connsiteY5" fmla="*/ 433798 h 508000"/>
              <a:gd name="connsiteX6" fmla="*/ 97409 w 421152"/>
              <a:gd name="connsiteY6" fmla="*/ 433798 h 508000"/>
              <a:gd name="connsiteX7" fmla="*/ 51570 w 421152"/>
              <a:gd name="connsiteY7" fmla="*/ 333910 h 508000"/>
              <a:gd name="connsiteX8" fmla="*/ 25785 w 421152"/>
              <a:gd name="connsiteY8" fmla="*/ 362450 h 508000"/>
              <a:gd name="connsiteX9" fmla="*/ 25785 w 421152"/>
              <a:gd name="connsiteY9" fmla="*/ 419528 h 508000"/>
              <a:gd name="connsiteX10" fmla="*/ 42975 w 421152"/>
              <a:gd name="connsiteY10" fmla="*/ 419528 h 508000"/>
              <a:gd name="connsiteX11" fmla="*/ 42975 w 421152"/>
              <a:gd name="connsiteY11" fmla="*/ 396697 h 508000"/>
              <a:gd name="connsiteX12" fmla="*/ 68760 w 421152"/>
              <a:gd name="connsiteY12" fmla="*/ 371011 h 508000"/>
              <a:gd name="connsiteX13" fmla="*/ 352393 w 421152"/>
              <a:gd name="connsiteY13" fmla="*/ 371011 h 508000"/>
              <a:gd name="connsiteX14" fmla="*/ 375312 w 421152"/>
              <a:gd name="connsiteY14" fmla="*/ 396697 h 508000"/>
              <a:gd name="connsiteX15" fmla="*/ 375312 w 421152"/>
              <a:gd name="connsiteY15" fmla="*/ 419528 h 508000"/>
              <a:gd name="connsiteX16" fmla="*/ 383907 w 421152"/>
              <a:gd name="connsiteY16" fmla="*/ 419528 h 508000"/>
              <a:gd name="connsiteX17" fmla="*/ 395367 w 421152"/>
              <a:gd name="connsiteY17" fmla="*/ 388135 h 508000"/>
              <a:gd name="connsiteX18" fmla="*/ 395367 w 421152"/>
              <a:gd name="connsiteY18" fmla="*/ 362450 h 508000"/>
              <a:gd name="connsiteX19" fmla="*/ 369582 w 421152"/>
              <a:gd name="connsiteY19" fmla="*/ 333910 h 508000"/>
              <a:gd name="connsiteX20" fmla="*/ 51570 w 421152"/>
              <a:gd name="connsiteY20" fmla="*/ 333910 h 508000"/>
              <a:gd name="connsiteX21" fmla="*/ 108332 w 421152"/>
              <a:gd name="connsiteY21" fmla="*/ 133246 h 508000"/>
              <a:gd name="connsiteX22" fmla="*/ 323527 w 421152"/>
              <a:gd name="connsiteY22" fmla="*/ 133246 h 508000"/>
              <a:gd name="connsiteX23" fmla="*/ 337873 w 421152"/>
              <a:gd name="connsiteY23" fmla="*/ 147523 h 508000"/>
              <a:gd name="connsiteX24" fmla="*/ 323527 w 421152"/>
              <a:gd name="connsiteY24" fmla="*/ 161799 h 508000"/>
              <a:gd name="connsiteX25" fmla="*/ 108332 w 421152"/>
              <a:gd name="connsiteY25" fmla="*/ 161799 h 508000"/>
              <a:gd name="connsiteX26" fmla="*/ 93986 w 421152"/>
              <a:gd name="connsiteY26" fmla="*/ 147523 h 508000"/>
              <a:gd name="connsiteX27" fmla="*/ 108332 w 421152"/>
              <a:gd name="connsiteY27" fmla="*/ 133246 h 508000"/>
              <a:gd name="connsiteX28" fmla="*/ 68760 w 421152"/>
              <a:gd name="connsiteY28" fmla="*/ 79910 h 508000"/>
              <a:gd name="connsiteX29" fmla="*/ 40110 w 421152"/>
              <a:gd name="connsiteY29" fmla="*/ 108450 h 508000"/>
              <a:gd name="connsiteX30" fmla="*/ 40110 w 421152"/>
              <a:gd name="connsiteY30" fmla="*/ 205483 h 508000"/>
              <a:gd name="connsiteX31" fmla="*/ 68760 w 421152"/>
              <a:gd name="connsiteY31" fmla="*/ 236877 h 508000"/>
              <a:gd name="connsiteX32" fmla="*/ 346663 w 421152"/>
              <a:gd name="connsiteY32" fmla="*/ 236877 h 508000"/>
              <a:gd name="connsiteX33" fmla="*/ 378177 w 421152"/>
              <a:gd name="connsiteY33" fmla="*/ 205483 h 508000"/>
              <a:gd name="connsiteX34" fmla="*/ 378177 w 421152"/>
              <a:gd name="connsiteY34" fmla="*/ 108450 h 508000"/>
              <a:gd name="connsiteX35" fmla="*/ 346663 w 421152"/>
              <a:gd name="connsiteY35" fmla="*/ 79910 h 508000"/>
              <a:gd name="connsiteX36" fmla="*/ 68760 w 421152"/>
              <a:gd name="connsiteY36" fmla="*/ 79910 h 508000"/>
              <a:gd name="connsiteX37" fmla="*/ 83084 w 421152"/>
              <a:gd name="connsiteY37" fmla="*/ 0 h 508000"/>
              <a:gd name="connsiteX38" fmla="*/ 332338 w 421152"/>
              <a:gd name="connsiteY38" fmla="*/ 0 h 508000"/>
              <a:gd name="connsiteX39" fmla="*/ 386772 w 421152"/>
              <a:gd name="connsiteY39" fmla="*/ 19978 h 508000"/>
              <a:gd name="connsiteX40" fmla="*/ 398232 w 421152"/>
              <a:gd name="connsiteY40" fmla="*/ 28540 h 508000"/>
              <a:gd name="connsiteX41" fmla="*/ 421152 w 421152"/>
              <a:gd name="connsiteY41" fmla="*/ 77056 h 508000"/>
              <a:gd name="connsiteX42" fmla="*/ 421152 w 421152"/>
              <a:gd name="connsiteY42" fmla="*/ 413820 h 508000"/>
              <a:gd name="connsiteX43" fmla="*/ 398232 w 421152"/>
              <a:gd name="connsiteY43" fmla="*/ 442360 h 508000"/>
              <a:gd name="connsiteX44" fmla="*/ 375312 w 421152"/>
              <a:gd name="connsiteY44" fmla="*/ 442360 h 508000"/>
              <a:gd name="connsiteX45" fmla="*/ 375312 w 421152"/>
              <a:gd name="connsiteY45" fmla="*/ 476607 h 508000"/>
              <a:gd name="connsiteX46" fmla="*/ 343798 w 421152"/>
              <a:gd name="connsiteY46" fmla="*/ 508000 h 508000"/>
              <a:gd name="connsiteX47" fmla="*/ 71625 w 421152"/>
              <a:gd name="connsiteY47" fmla="*/ 508000 h 508000"/>
              <a:gd name="connsiteX48" fmla="*/ 42975 w 421152"/>
              <a:gd name="connsiteY48" fmla="*/ 476607 h 508000"/>
              <a:gd name="connsiteX49" fmla="*/ 42975 w 421152"/>
              <a:gd name="connsiteY49" fmla="*/ 442360 h 508000"/>
              <a:gd name="connsiteX50" fmla="*/ 20055 w 421152"/>
              <a:gd name="connsiteY50" fmla="*/ 442360 h 508000"/>
              <a:gd name="connsiteX51" fmla="*/ 0 w 421152"/>
              <a:gd name="connsiteY51" fmla="*/ 413820 h 508000"/>
              <a:gd name="connsiteX52" fmla="*/ 0 w 421152"/>
              <a:gd name="connsiteY52" fmla="*/ 77056 h 508000"/>
              <a:gd name="connsiteX53" fmla="*/ 22920 w 421152"/>
              <a:gd name="connsiteY53" fmla="*/ 25686 h 508000"/>
              <a:gd name="connsiteX54" fmla="*/ 28650 w 421152"/>
              <a:gd name="connsiteY54" fmla="*/ 19978 h 508000"/>
              <a:gd name="connsiteX55" fmla="*/ 83084 w 421152"/>
              <a:gd name="connsiteY55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21152" h="508000">
                <a:moveTo>
                  <a:pt x="97409" y="433798"/>
                </a:moveTo>
                <a:cubicBezTo>
                  <a:pt x="88814" y="433798"/>
                  <a:pt x="80219" y="442360"/>
                  <a:pt x="80219" y="450922"/>
                </a:cubicBezTo>
                <a:cubicBezTo>
                  <a:pt x="80219" y="459483"/>
                  <a:pt x="88814" y="465191"/>
                  <a:pt x="97409" y="465191"/>
                </a:cubicBezTo>
                <a:cubicBezTo>
                  <a:pt x="97409" y="465191"/>
                  <a:pt x="97409" y="465191"/>
                  <a:pt x="312283" y="465191"/>
                </a:cubicBezTo>
                <a:cubicBezTo>
                  <a:pt x="320878" y="465191"/>
                  <a:pt x="326608" y="459483"/>
                  <a:pt x="326608" y="450922"/>
                </a:cubicBezTo>
                <a:cubicBezTo>
                  <a:pt x="326608" y="442360"/>
                  <a:pt x="320878" y="433798"/>
                  <a:pt x="312283" y="433798"/>
                </a:cubicBezTo>
                <a:cubicBezTo>
                  <a:pt x="312283" y="433798"/>
                  <a:pt x="312283" y="433798"/>
                  <a:pt x="97409" y="433798"/>
                </a:cubicBezTo>
                <a:close/>
                <a:moveTo>
                  <a:pt x="51570" y="333910"/>
                </a:moveTo>
                <a:cubicBezTo>
                  <a:pt x="37245" y="333910"/>
                  <a:pt x="25785" y="348180"/>
                  <a:pt x="25785" y="362450"/>
                </a:cubicBezTo>
                <a:cubicBezTo>
                  <a:pt x="25785" y="362450"/>
                  <a:pt x="25785" y="362450"/>
                  <a:pt x="25785" y="419528"/>
                </a:cubicBezTo>
                <a:cubicBezTo>
                  <a:pt x="25785" y="419528"/>
                  <a:pt x="25785" y="419528"/>
                  <a:pt x="42975" y="419528"/>
                </a:cubicBezTo>
                <a:cubicBezTo>
                  <a:pt x="42975" y="419528"/>
                  <a:pt x="42975" y="419528"/>
                  <a:pt x="42975" y="396697"/>
                </a:cubicBezTo>
                <a:cubicBezTo>
                  <a:pt x="42975" y="382427"/>
                  <a:pt x="54435" y="371011"/>
                  <a:pt x="68760" y="371011"/>
                </a:cubicBezTo>
                <a:cubicBezTo>
                  <a:pt x="68760" y="371011"/>
                  <a:pt x="68760" y="371011"/>
                  <a:pt x="352393" y="371011"/>
                </a:cubicBezTo>
                <a:cubicBezTo>
                  <a:pt x="363852" y="371011"/>
                  <a:pt x="375312" y="382427"/>
                  <a:pt x="375312" y="396697"/>
                </a:cubicBezTo>
                <a:cubicBezTo>
                  <a:pt x="375312" y="396697"/>
                  <a:pt x="375312" y="396697"/>
                  <a:pt x="375312" y="419528"/>
                </a:cubicBezTo>
                <a:cubicBezTo>
                  <a:pt x="375312" y="419528"/>
                  <a:pt x="375312" y="419528"/>
                  <a:pt x="383907" y="419528"/>
                </a:cubicBezTo>
                <a:cubicBezTo>
                  <a:pt x="389637" y="419528"/>
                  <a:pt x="395367" y="405259"/>
                  <a:pt x="395367" y="388135"/>
                </a:cubicBezTo>
                <a:lnTo>
                  <a:pt x="395367" y="362450"/>
                </a:lnTo>
                <a:cubicBezTo>
                  <a:pt x="395367" y="348180"/>
                  <a:pt x="383907" y="333910"/>
                  <a:pt x="369582" y="333910"/>
                </a:cubicBezTo>
                <a:cubicBezTo>
                  <a:pt x="369582" y="333910"/>
                  <a:pt x="369582" y="333910"/>
                  <a:pt x="51570" y="333910"/>
                </a:cubicBezTo>
                <a:close/>
                <a:moveTo>
                  <a:pt x="108332" y="133246"/>
                </a:moveTo>
                <a:cubicBezTo>
                  <a:pt x="108332" y="133246"/>
                  <a:pt x="108332" y="133246"/>
                  <a:pt x="323527" y="133246"/>
                </a:cubicBezTo>
                <a:cubicBezTo>
                  <a:pt x="332135" y="133246"/>
                  <a:pt x="337873" y="138957"/>
                  <a:pt x="337873" y="147523"/>
                </a:cubicBezTo>
                <a:cubicBezTo>
                  <a:pt x="337873" y="156089"/>
                  <a:pt x="332135" y="161799"/>
                  <a:pt x="323527" y="161799"/>
                </a:cubicBezTo>
                <a:cubicBezTo>
                  <a:pt x="323527" y="161799"/>
                  <a:pt x="323527" y="161799"/>
                  <a:pt x="108332" y="161799"/>
                </a:cubicBezTo>
                <a:cubicBezTo>
                  <a:pt x="99725" y="161799"/>
                  <a:pt x="93986" y="156089"/>
                  <a:pt x="93986" y="147523"/>
                </a:cubicBezTo>
                <a:cubicBezTo>
                  <a:pt x="93986" y="138957"/>
                  <a:pt x="99725" y="133246"/>
                  <a:pt x="108332" y="133246"/>
                </a:cubicBezTo>
                <a:close/>
                <a:moveTo>
                  <a:pt x="68760" y="79910"/>
                </a:moveTo>
                <a:cubicBezTo>
                  <a:pt x="51570" y="79910"/>
                  <a:pt x="40110" y="91326"/>
                  <a:pt x="40110" y="108450"/>
                </a:cubicBezTo>
                <a:lnTo>
                  <a:pt x="40110" y="205483"/>
                </a:lnTo>
                <a:cubicBezTo>
                  <a:pt x="40110" y="222607"/>
                  <a:pt x="51570" y="236877"/>
                  <a:pt x="68760" y="236877"/>
                </a:cubicBezTo>
                <a:cubicBezTo>
                  <a:pt x="68760" y="236877"/>
                  <a:pt x="68760" y="236877"/>
                  <a:pt x="346663" y="236877"/>
                </a:cubicBezTo>
                <a:cubicBezTo>
                  <a:pt x="363852" y="236877"/>
                  <a:pt x="378177" y="222607"/>
                  <a:pt x="378177" y="205483"/>
                </a:cubicBezTo>
                <a:cubicBezTo>
                  <a:pt x="378177" y="205483"/>
                  <a:pt x="378177" y="205483"/>
                  <a:pt x="378177" y="108450"/>
                </a:cubicBezTo>
                <a:cubicBezTo>
                  <a:pt x="378177" y="91326"/>
                  <a:pt x="363852" y="79910"/>
                  <a:pt x="346663" y="79910"/>
                </a:cubicBezTo>
                <a:cubicBezTo>
                  <a:pt x="346663" y="79910"/>
                  <a:pt x="346663" y="79910"/>
                  <a:pt x="68760" y="79910"/>
                </a:cubicBezTo>
                <a:close/>
                <a:moveTo>
                  <a:pt x="83084" y="0"/>
                </a:moveTo>
                <a:cubicBezTo>
                  <a:pt x="83084" y="0"/>
                  <a:pt x="83084" y="0"/>
                  <a:pt x="332338" y="0"/>
                </a:cubicBezTo>
                <a:cubicBezTo>
                  <a:pt x="349528" y="0"/>
                  <a:pt x="375312" y="8562"/>
                  <a:pt x="386772" y="19978"/>
                </a:cubicBezTo>
                <a:cubicBezTo>
                  <a:pt x="386772" y="19978"/>
                  <a:pt x="386772" y="19978"/>
                  <a:pt x="398232" y="28540"/>
                </a:cubicBezTo>
                <a:cubicBezTo>
                  <a:pt x="409692" y="39955"/>
                  <a:pt x="421152" y="59933"/>
                  <a:pt x="421152" y="77056"/>
                </a:cubicBezTo>
                <a:cubicBezTo>
                  <a:pt x="421152" y="77056"/>
                  <a:pt x="421152" y="77056"/>
                  <a:pt x="421152" y="413820"/>
                </a:cubicBezTo>
                <a:cubicBezTo>
                  <a:pt x="421152" y="428090"/>
                  <a:pt x="409692" y="442360"/>
                  <a:pt x="398232" y="442360"/>
                </a:cubicBezTo>
                <a:cubicBezTo>
                  <a:pt x="398232" y="442360"/>
                  <a:pt x="398232" y="442360"/>
                  <a:pt x="375312" y="442360"/>
                </a:cubicBezTo>
                <a:cubicBezTo>
                  <a:pt x="375312" y="442360"/>
                  <a:pt x="375312" y="442360"/>
                  <a:pt x="375312" y="476607"/>
                </a:cubicBezTo>
                <a:cubicBezTo>
                  <a:pt x="375312" y="493731"/>
                  <a:pt x="360987" y="508000"/>
                  <a:pt x="343798" y="508000"/>
                </a:cubicBezTo>
                <a:cubicBezTo>
                  <a:pt x="343798" y="508000"/>
                  <a:pt x="343798" y="508000"/>
                  <a:pt x="71625" y="508000"/>
                </a:cubicBezTo>
                <a:cubicBezTo>
                  <a:pt x="54435" y="508000"/>
                  <a:pt x="42975" y="493731"/>
                  <a:pt x="42975" y="476607"/>
                </a:cubicBezTo>
                <a:cubicBezTo>
                  <a:pt x="42975" y="476607"/>
                  <a:pt x="42975" y="476607"/>
                  <a:pt x="42975" y="442360"/>
                </a:cubicBezTo>
                <a:cubicBezTo>
                  <a:pt x="42975" y="442360"/>
                  <a:pt x="42975" y="442360"/>
                  <a:pt x="20055" y="442360"/>
                </a:cubicBezTo>
                <a:cubicBezTo>
                  <a:pt x="8595" y="442360"/>
                  <a:pt x="0" y="428090"/>
                  <a:pt x="0" y="413820"/>
                </a:cubicBezTo>
                <a:cubicBezTo>
                  <a:pt x="0" y="413820"/>
                  <a:pt x="0" y="413820"/>
                  <a:pt x="0" y="77056"/>
                </a:cubicBezTo>
                <a:cubicBezTo>
                  <a:pt x="0" y="59933"/>
                  <a:pt x="11460" y="37101"/>
                  <a:pt x="22920" y="25686"/>
                </a:cubicBezTo>
                <a:cubicBezTo>
                  <a:pt x="22920" y="25686"/>
                  <a:pt x="22920" y="25686"/>
                  <a:pt x="28650" y="19978"/>
                </a:cubicBezTo>
                <a:cubicBezTo>
                  <a:pt x="42975" y="8562"/>
                  <a:pt x="65895" y="0"/>
                  <a:pt x="830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î$ḻiďê">
            <a:extLst>
              <a:ext uri="{FF2B5EF4-FFF2-40B4-BE49-F238E27FC236}">
                <a16:creationId xmlns:a16="http://schemas.microsoft.com/office/drawing/2014/main" id="{FC8FB355-76E1-4724-A459-0E2C4494DD08}"/>
              </a:ext>
            </a:extLst>
          </p:cNvPr>
          <p:cNvSpPr>
            <a:spLocks noChangeAspect="1"/>
          </p:cNvSpPr>
          <p:nvPr/>
        </p:nvSpPr>
        <p:spPr bwMode="auto">
          <a:xfrm>
            <a:off x="6651485" y="2675196"/>
            <a:ext cx="282996" cy="282212"/>
          </a:xfrm>
          <a:custGeom>
            <a:avLst/>
            <a:gdLst>
              <a:gd name="connsiteX0" fmla="*/ 84666 w 508000"/>
              <a:gd name="connsiteY0" fmla="*/ 303955 h 506592"/>
              <a:gd name="connsiteX1" fmla="*/ 233680 w 508000"/>
              <a:gd name="connsiteY1" fmla="*/ 428915 h 506592"/>
              <a:gd name="connsiteX2" fmla="*/ 233680 w 508000"/>
              <a:gd name="connsiteY2" fmla="*/ 408651 h 506592"/>
              <a:gd name="connsiteX3" fmla="*/ 254000 w 508000"/>
              <a:gd name="connsiteY3" fmla="*/ 391765 h 506592"/>
              <a:gd name="connsiteX4" fmla="*/ 274320 w 508000"/>
              <a:gd name="connsiteY4" fmla="*/ 408651 h 506592"/>
              <a:gd name="connsiteX5" fmla="*/ 274320 w 508000"/>
              <a:gd name="connsiteY5" fmla="*/ 428915 h 506592"/>
              <a:gd name="connsiteX6" fmla="*/ 423334 w 508000"/>
              <a:gd name="connsiteY6" fmla="*/ 303955 h 506592"/>
              <a:gd name="connsiteX7" fmla="*/ 254000 w 508000"/>
              <a:gd name="connsiteY7" fmla="*/ 371501 h 506592"/>
              <a:gd name="connsiteX8" fmla="*/ 84666 w 508000"/>
              <a:gd name="connsiteY8" fmla="*/ 303955 h 506592"/>
              <a:gd name="connsiteX9" fmla="*/ 362374 w 508000"/>
              <a:gd name="connsiteY9" fmla="*/ 209392 h 506592"/>
              <a:gd name="connsiteX10" fmla="*/ 372534 w 508000"/>
              <a:gd name="connsiteY10" fmla="*/ 253296 h 506592"/>
              <a:gd name="connsiteX11" fmla="*/ 362374 w 508000"/>
              <a:gd name="connsiteY11" fmla="*/ 297201 h 506592"/>
              <a:gd name="connsiteX12" fmla="*/ 423334 w 508000"/>
              <a:gd name="connsiteY12" fmla="*/ 253296 h 506592"/>
              <a:gd name="connsiteX13" fmla="*/ 362374 w 508000"/>
              <a:gd name="connsiteY13" fmla="*/ 209392 h 506592"/>
              <a:gd name="connsiteX14" fmla="*/ 145626 w 508000"/>
              <a:gd name="connsiteY14" fmla="*/ 209392 h 506592"/>
              <a:gd name="connsiteX15" fmla="*/ 88053 w 508000"/>
              <a:gd name="connsiteY15" fmla="*/ 253296 h 506592"/>
              <a:gd name="connsiteX16" fmla="*/ 145626 w 508000"/>
              <a:gd name="connsiteY16" fmla="*/ 297201 h 506592"/>
              <a:gd name="connsiteX17" fmla="*/ 138853 w 508000"/>
              <a:gd name="connsiteY17" fmla="*/ 253296 h 506592"/>
              <a:gd name="connsiteX18" fmla="*/ 145626 w 508000"/>
              <a:gd name="connsiteY18" fmla="*/ 209392 h 506592"/>
              <a:gd name="connsiteX19" fmla="*/ 254413 w 508000"/>
              <a:gd name="connsiteY19" fmla="*/ 205451 h 506592"/>
              <a:gd name="connsiteX20" fmla="*/ 305363 w 508000"/>
              <a:gd name="connsiteY20" fmla="*/ 253005 h 506592"/>
              <a:gd name="connsiteX21" fmla="*/ 254413 w 508000"/>
              <a:gd name="connsiteY21" fmla="*/ 303955 h 506592"/>
              <a:gd name="connsiteX22" fmla="*/ 206859 w 508000"/>
              <a:gd name="connsiteY22" fmla="*/ 253005 h 506592"/>
              <a:gd name="connsiteX23" fmla="*/ 254413 w 508000"/>
              <a:gd name="connsiteY23" fmla="*/ 205451 h 506592"/>
              <a:gd name="connsiteX24" fmla="*/ 254000 w 508000"/>
              <a:gd name="connsiteY24" fmla="*/ 175618 h 506592"/>
              <a:gd name="connsiteX25" fmla="*/ 176106 w 508000"/>
              <a:gd name="connsiteY25" fmla="*/ 253296 h 506592"/>
              <a:gd name="connsiteX26" fmla="*/ 254000 w 508000"/>
              <a:gd name="connsiteY26" fmla="*/ 330974 h 506592"/>
              <a:gd name="connsiteX27" fmla="*/ 331894 w 508000"/>
              <a:gd name="connsiteY27" fmla="*/ 253296 h 506592"/>
              <a:gd name="connsiteX28" fmla="*/ 254000 w 508000"/>
              <a:gd name="connsiteY28" fmla="*/ 175618 h 506592"/>
              <a:gd name="connsiteX29" fmla="*/ 233680 w 508000"/>
              <a:gd name="connsiteY29" fmla="*/ 77677 h 506592"/>
              <a:gd name="connsiteX30" fmla="*/ 84666 w 508000"/>
              <a:gd name="connsiteY30" fmla="*/ 202637 h 506592"/>
              <a:gd name="connsiteX31" fmla="*/ 254000 w 508000"/>
              <a:gd name="connsiteY31" fmla="*/ 138468 h 506592"/>
              <a:gd name="connsiteX32" fmla="*/ 423334 w 508000"/>
              <a:gd name="connsiteY32" fmla="*/ 202637 h 506592"/>
              <a:gd name="connsiteX33" fmla="*/ 274320 w 508000"/>
              <a:gd name="connsiteY33" fmla="*/ 77677 h 506592"/>
              <a:gd name="connsiteX34" fmla="*/ 274320 w 508000"/>
              <a:gd name="connsiteY34" fmla="*/ 97941 h 506592"/>
              <a:gd name="connsiteX35" fmla="*/ 254000 w 508000"/>
              <a:gd name="connsiteY35" fmla="*/ 118205 h 506592"/>
              <a:gd name="connsiteX36" fmla="*/ 233680 w 508000"/>
              <a:gd name="connsiteY36" fmla="*/ 97941 h 506592"/>
              <a:gd name="connsiteX37" fmla="*/ 233680 w 508000"/>
              <a:gd name="connsiteY37" fmla="*/ 77677 h 506592"/>
              <a:gd name="connsiteX38" fmla="*/ 254000 w 508000"/>
              <a:gd name="connsiteY38" fmla="*/ 0 h 506592"/>
              <a:gd name="connsiteX39" fmla="*/ 274320 w 508000"/>
              <a:gd name="connsiteY39" fmla="*/ 20264 h 506592"/>
              <a:gd name="connsiteX40" fmla="*/ 274320 w 508000"/>
              <a:gd name="connsiteY40" fmla="*/ 40527 h 506592"/>
              <a:gd name="connsiteX41" fmla="*/ 470747 w 508000"/>
              <a:gd name="connsiteY41" fmla="*/ 233033 h 506592"/>
              <a:gd name="connsiteX42" fmla="*/ 491067 w 508000"/>
              <a:gd name="connsiteY42" fmla="*/ 233033 h 506592"/>
              <a:gd name="connsiteX43" fmla="*/ 508000 w 508000"/>
              <a:gd name="connsiteY43" fmla="*/ 253296 h 506592"/>
              <a:gd name="connsiteX44" fmla="*/ 491067 w 508000"/>
              <a:gd name="connsiteY44" fmla="*/ 273560 h 506592"/>
              <a:gd name="connsiteX45" fmla="*/ 470747 w 508000"/>
              <a:gd name="connsiteY45" fmla="*/ 273560 h 506592"/>
              <a:gd name="connsiteX46" fmla="*/ 274320 w 508000"/>
              <a:gd name="connsiteY46" fmla="*/ 469442 h 506592"/>
              <a:gd name="connsiteX47" fmla="*/ 274320 w 508000"/>
              <a:gd name="connsiteY47" fmla="*/ 489706 h 506592"/>
              <a:gd name="connsiteX48" fmla="*/ 254000 w 508000"/>
              <a:gd name="connsiteY48" fmla="*/ 506592 h 506592"/>
              <a:gd name="connsiteX49" fmla="*/ 233680 w 508000"/>
              <a:gd name="connsiteY49" fmla="*/ 489706 h 506592"/>
              <a:gd name="connsiteX50" fmla="*/ 233680 w 508000"/>
              <a:gd name="connsiteY50" fmla="*/ 469442 h 506592"/>
              <a:gd name="connsiteX51" fmla="*/ 40640 w 508000"/>
              <a:gd name="connsiteY51" fmla="*/ 273560 h 506592"/>
              <a:gd name="connsiteX52" fmla="*/ 20320 w 508000"/>
              <a:gd name="connsiteY52" fmla="*/ 273560 h 506592"/>
              <a:gd name="connsiteX53" fmla="*/ 0 w 508000"/>
              <a:gd name="connsiteY53" fmla="*/ 253296 h 506592"/>
              <a:gd name="connsiteX54" fmla="*/ 20320 w 508000"/>
              <a:gd name="connsiteY54" fmla="*/ 233033 h 506592"/>
              <a:gd name="connsiteX55" fmla="*/ 40640 w 508000"/>
              <a:gd name="connsiteY55" fmla="*/ 233033 h 506592"/>
              <a:gd name="connsiteX56" fmla="*/ 233680 w 508000"/>
              <a:gd name="connsiteY56" fmla="*/ 40527 h 506592"/>
              <a:gd name="connsiteX57" fmla="*/ 233680 w 508000"/>
              <a:gd name="connsiteY57" fmla="*/ 20264 h 506592"/>
              <a:gd name="connsiteX58" fmla="*/ 254000 w 508000"/>
              <a:gd name="connsiteY58" fmla="*/ 0 h 50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000" h="506592">
                <a:moveTo>
                  <a:pt x="84666" y="303955"/>
                </a:moveTo>
                <a:cubicBezTo>
                  <a:pt x="104986" y="371501"/>
                  <a:pt x="165946" y="422160"/>
                  <a:pt x="233680" y="428915"/>
                </a:cubicBezTo>
                <a:cubicBezTo>
                  <a:pt x="233680" y="428915"/>
                  <a:pt x="233680" y="428915"/>
                  <a:pt x="233680" y="408651"/>
                </a:cubicBezTo>
                <a:cubicBezTo>
                  <a:pt x="233680" y="398519"/>
                  <a:pt x="243840" y="391765"/>
                  <a:pt x="254000" y="391765"/>
                </a:cubicBezTo>
                <a:cubicBezTo>
                  <a:pt x="264160" y="391765"/>
                  <a:pt x="274320" y="398519"/>
                  <a:pt x="274320" y="408651"/>
                </a:cubicBezTo>
                <a:cubicBezTo>
                  <a:pt x="274320" y="408651"/>
                  <a:pt x="274320" y="408651"/>
                  <a:pt x="274320" y="428915"/>
                </a:cubicBezTo>
                <a:cubicBezTo>
                  <a:pt x="345440" y="422160"/>
                  <a:pt x="403014" y="371501"/>
                  <a:pt x="423334" y="303955"/>
                </a:cubicBezTo>
                <a:cubicBezTo>
                  <a:pt x="386080" y="334351"/>
                  <a:pt x="325120" y="371501"/>
                  <a:pt x="254000" y="371501"/>
                </a:cubicBezTo>
                <a:cubicBezTo>
                  <a:pt x="186266" y="371501"/>
                  <a:pt x="125306" y="334351"/>
                  <a:pt x="84666" y="303955"/>
                </a:cubicBezTo>
                <a:close/>
                <a:moveTo>
                  <a:pt x="362374" y="209392"/>
                </a:moveTo>
                <a:cubicBezTo>
                  <a:pt x="369147" y="222901"/>
                  <a:pt x="372534" y="239787"/>
                  <a:pt x="372534" y="253296"/>
                </a:cubicBezTo>
                <a:cubicBezTo>
                  <a:pt x="372534" y="270183"/>
                  <a:pt x="369147" y="283692"/>
                  <a:pt x="362374" y="297201"/>
                </a:cubicBezTo>
                <a:cubicBezTo>
                  <a:pt x="389467" y="283692"/>
                  <a:pt x="409787" y="266805"/>
                  <a:pt x="423334" y="253296"/>
                </a:cubicBezTo>
                <a:cubicBezTo>
                  <a:pt x="409787" y="243164"/>
                  <a:pt x="389467" y="226278"/>
                  <a:pt x="362374" y="209392"/>
                </a:cubicBezTo>
                <a:close/>
                <a:moveTo>
                  <a:pt x="145626" y="209392"/>
                </a:moveTo>
                <a:cubicBezTo>
                  <a:pt x="118533" y="226278"/>
                  <a:pt x="98213" y="243164"/>
                  <a:pt x="88053" y="253296"/>
                </a:cubicBezTo>
                <a:cubicBezTo>
                  <a:pt x="98213" y="266805"/>
                  <a:pt x="118533" y="283692"/>
                  <a:pt x="145626" y="297201"/>
                </a:cubicBezTo>
                <a:cubicBezTo>
                  <a:pt x="138853" y="283692"/>
                  <a:pt x="138853" y="270183"/>
                  <a:pt x="138853" y="253296"/>
                </a:cubicBezTo>
                <a:cubicBezTo>
                  <a:pt x="138853" y="239787"/>
                  <a:pt x="138853" y="222901"/>
                  <a:pt x="145626" y="209392"/>
                </a:cubicBezTo>
                <a:close/>
                <a:moveTo>
                  <a:pt x="254413" y="205451"/>
                </a:moveTo>
                <a:cubicBezTo>
                  <a:pt x="281586" y="205451"/>
                  <a:pt x="305363" y="225831"/>
                  <a:pt x="305363" y="253005"/>
                </a:cubicBezTo>
                <a:cubicBezTo>
                  <a:pt x="305363" y="280178"/>
                  <a:pt x="281586" y="303955"/>
                  <a:pt x="254413" y="303955"/>
                </a:cubicBezTo>
                <a:cubicBezTo>
                  <a:pt x="227239" y="303955"/>
                  <a:pt x="206859" y="280178"/>
                  <a:pt x="206859" y="253005"/>
                </a:cubicBezTo>
                <a:cubicBezTo>
                  <a:pt x="206859" y="225831"/>
                  <a:pt x="227239" y="205451"/>
                  <a:pt x="254413" y="205451"/>
                </a:cubicBezTo>
                <a:close/>
                <a:moveTo>
                  <a:pt x="254000" y="175618"/>
                </a:moveTo>
                <a:cubicBezTo>
                  <a:pt x="209974" y="175618"/>
                  <a:pt x="176106" y="209392"/>
                  <a:pt x="176106" y="253296"/>
                </a:cubicBezTo>
                <a:cubicBezTo>
                  <a:pt x="176106" y="297201"/>
                  <a:pt x="209974" y="330974"/>
                  <a:pt x="254000" y="330974"/>
                </a:cubicBezTo>
                <a:cubicBezTo>
                  <a:pt x="298027" y="330974"/>
                  <a:pt x="331894" y="297201"/>
                  <a:pt x="331894" y="253296"/>
                </a:cubicBezTo>
                <a:cubicBezTo>
                  <a:pt x="331894" y="209392"/>
                  <a:pt x="298027" y="175618"/>
                  <a:pt x="254000" y="175618"/>
                </a:cubicBezTo>
                <a:close/>
                <a:moveTo>
                  <a:pt x="233680" y="77677"/>
                </a:moveTo>
                <a:cubicBezTo>
                  <a:pt x="165946" y="87809"/>
                  <a:pt x="104986" y="138468"/>
                  <a:pt x="84666" y="202637"/>
                </a:cubicBezTo>
                <a:cubicBezTo>
                  <a:pt x="125306" y="172241"/>
                  <a:pt x="186266" y="138468"/>
                  <a:pt x="254000" y="138468"/>
                </a:cubicBezTo>
                <a:cubicBezTo>
                  <a:pt x="325120" y="138468"/>
                  <a:pt x="386080" y="172241"/>
                  <a:pt x="423334" y="202637"/>
                </a:cubicBezTo>
                <a:cubicBezTo>
                  <a:pt x="403014" y="138468"/>
                  <a:pt x="345440" y="87809"/>
                  <a:pt x="274320" y="77677"/>
                </a:cubicBezTo>
                <a:cubicBezTo>
                  <a:pt x="274320" y="77677"/>
                  <a:pt x="274320" y="77677"/>
                  <a:pt x="274320" y="97941"/>
                </a:cubicBezTo>
                <a:cubicBezTo>
                  <a:pt x="274320" y="108073"/>
                  <a:pt x="264160" y="118205"/>
                  <a:pt x="254000" y="118205"/>
                </a:cubicBezTo>
                <a:cubicBezTo>
                  <a:pt x="243840" y="118205"/>
                  <a:pt x="233680" y="108073"/>
                  <a:pt x="233680" y="97941"/>
                </a:cubicBezTo>
                <a:cubicBezTo>
                  <a:pt x="233680" y="97941"/>
                  <a:pt x="233680" y="97941"/>
                  <a:pt x="233680" y="77677"/>
                </a:cubicBezTo>
                <a:close/>
                <a:moveTo>
                  <a:pt x="254000" y="0"/>
                </a:moveTo>
                <a:cubicBezTo>
                  <a:pt x="264160" y="0"/>
                  <a:pt x="274320" y="10132"/>
                  <a:pt x="274320" y="20264"/>
                </a:cubicBezTo>
                <a:cubicBezTo>
                  <a:pt x="274320" y="20264"/>
                  <a:pt x="274320" y="20264"/>
                  <a:pt x="274320" y="40527"/>
                </a:cubicBezTo>
                <a:cubicBezTo>
                  <a:pt x="375920" y="50659"/>
                  <a:pt x="460587" y="131714"/>
                  <a:pt x="470747" y="233033"/>
                </a:cubicBezTo>
                <a:cubicBezTo>
                  <a:pt x="470747" y="233033"/>
                  <a:pt x="470747" y="233033"/>
                  <a:pt x="491067" y="233033"/>
                </a:cubicBezTo>
                <a:cubicBezTo>
                  <a:pt x="501227" y="233033"/>
                  <a:pt x="508000" y="243164"/>
                  <a:pt x="508000" y="253296"/>
                </a:cubicBezTo>
                <a:cubicBezTo>
                  <a:pt x="508000" y="263428"/>
                  <a:pt x="501227" y="273560"/>
                  <a:pt x="491067" y="273560"/>
                </a:cubicBezTo>
                <a:cubicBezTo>
                  <a:pt x="491067" y="273560"/>
                  <a:pt x="491067" y="273560"/>
                  <a:pt x="470747" y="273560"/>
                </a:cubicBezTo>
                <a:cubicBezTo>
                  <a:pt x="460587" y="374878"/>
                  <a:pt x="375920" y="459310"/>
                  <a:pt x="274320" y="469442"/>
                </a:cubicBezTo>
                <a:cubicBezTo>
                  <a:pt x="274320" y="469442"/>
                  <a:pt x="274320" y="469442"/>
                  <a:pt x="274320" y="489706"/>
                </a:cubicBezTo>
                <a:cubicBezTo>
                  <a:pt x="274320" y="499838"/>
                  <a:pt x="264160" y="506592"/>
                  <a:pt x="254000" y="506592"/>
                </a:cubicBezTo>
                <a:cubicBezTo>
                  <a:pt x="243840" y="506592"/>
                  <a:pt x="233680" y="499838"/>
                  <a:pt x="233680" y="489706"/>
                </a:cubicBezTo>
                <a:cubicBezTo>
                  <a:pt x="233680" y="489706"/>
                  <a:pt x="233680" y="489706"/>
                  <a:pt x="233680" y="469442"/>
                </a:cubicBezTo>
                <a:cubicBezTo>
                  <a:pt x="132080" y="459310"/>
                  <a:pt x="50800" y="374878"/>
                  <a:pt x="40640" y="273560"/>
                </a:cubicBezTo>
                <a:cubicBezTo>
                  <a:pt x="40640" y="273560"/>
                  <a:pt x="40640" y="273560"/>
                  <a:pt x="20320" y="273560"/>
                </a:cubicBezTo>
                <a:cubicBezTo>
                  <a:pt x="10160" y="273560"/>
                  <a:pt x="0" y="263428"/>
                  <a:pt x="0" y="253296"/>
                </a:cubicBezTo>
                <a:cubicBezTo>
                  <a:pt x="0" y="243164"/>
                  <a:pt x="10160" y="233033"/>
                  <a:pt x="20320" y="233033"/>
                </a:cubicBezTo>
                <a:cubicBezTo>
                  <a:pt x="20320" y="233033"/>
                  <a:pt x="20320" y="233033"/>
                  <a:pt x="40640" y="233033"/>
                </a:cubicBezTo>
                <a:cubicBezTo>
                  <a:pt x="50800" y="131714"/>
                  <a:pt x="132080" y="50659"/>
                  <a:pt x="233680" y="40527"/>
                </a:cubicBezTo>
                <a:cubicBezTo>
                  <a:pt x="233680" y="40527"/>
                  <a:pt x="233680" y="40527"/>
                  <a:pt x="233680" y="20264"/>
                </a:cubicBezTo>
                <a:cubicBezTo>
                  <a:pt x="233680" y="10132"/>
                  <a:pt x="243840" y="0"/>
                  <a:pt x="25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îṧ1ïḓé">
            <a:extLst>
              <a:ext uri="{FF2B5EF4-FFF2-40B4-BE49-F238E27FC236}">
                <a16:creationId xmlns:a16="http://schemas.microsoft.com/office/drawing/2014/main" id="{BE2692B7-17DE-4890-BC5D-E2AA9B42560D}"/>
              </a:ext>
            </a:extLst>
          </p:cNvPr>
          <p:cNvSpPr>
            <a:spLocks noChangeAspect="1"/>
          </p:cNvSpPr>
          <p:nvPr/>
        </p:nvSpPr>
        <p:spPr bwMode="auto">
          <a:xfrm>
            <a:off x="5897538" y="5259893"/>
            <a:ext cx="228678" cy="282994"/>
          </a:xfrm>
          <a:custGeom>
            <a:avLst/>
            <a:gdLst>
              <a:gd name="connsiteX0" fmla="*/ 206056 w 410498"/>
              <a:gd name="connsiteY0" fmla="*/ 251527 h 508000"/>
              <a:gd name="connsiteX1" fmla="*/ 216200 w 410498"/>
              <a:gd name="connsiteY1" fmla="*/ 253219 h 508000"/>
              <a:gd name="connsiteX2" fmla="*/ 211128 w 410498"/>
              <a:gd name="connsiteY2" fmla="*/ 283675 h 508000"/>
              <a:gd name="connsiteX3" fmla="*/ 184078 w 410498"/>
              <a:gd name="connsiteY3" fmla="*/ 315822 h 508000"/>
              <a:gd name="connsiteX4" fmla="*/ 168862 w 410498"/>
              <a:gd name="connsiteY4" fmla="*/ 297210 h 508000"/>
              <a:gd name="connsiteX5" fmla="*/ 206056 w 410498"/>
              <a:gd name="connsiteY5" fmla="*/ 251527 h 508000"/>
              <a:gd name="connsiteX6" fmla="*/ 206094 w 410498"/>
              <a:gd name="connsiteY6" fmla="*/ 175521 h 508000"/>
              <a:gd name="connsiteX7" fmla="*/ 87843 w 410498"/>
              <a:gd name="connsiteY7" fmla="*/ 295349 h 508000"/>
              <a:gd name="connsiteX8" fmla="*/ 185822 w 410498"/>
              <a:gd name="connsiteY8" fmla="*/ 394924 h 508000"/>
              <a:gd name="connsiteX9" fmla="*/ 244947 w 410498"/>
              <a:gd name="connsiteY9" fmla="*/ 383110 h 508000"/>
              <a:gd name="connsiteX10" fmla="*/ 238190 w 410498"/>
              <a:gd name="connsiteY10" fmla="*/ 364545 h 508000"/>
              <a:gd name="connsiteX11" fmla="*/ 192579 w 410498"/>
              <a:gd name="connsiteY11" fmla="*/ 374671 h 508000"/>
              <a:gd name="connsiteX12" fmla="*/ 111493 w 410498"/>
              <a:gd name="connsiteY12" fmla="*/ 291974 h 508000"/>
              <a:gd name="connsiteX13" fmla="*/ 202715 w 410498"/>
              <a:gd name="connsiteY13" fmla="*/ 194086 h 508000"/>
              <a:gd name="connsiteX14" fmla="*/ 278733 w 410498"/>
              <a:gd name="connsiteY14" fmla="*/ 266658 h 508000"/>
              <a:gd name="connsiteX15" fmla="*/ 246637 w 410498"/>
              <a:gd name="connsiteY15" fmla="*/ 320665 h 508000"/>
              <a:gd name="connsiteX16" fmla="*/ 239879 w 410498"/>
              <a:gd name="connsiteY16" fmla="*/ 293661 h 508000"/>
              <a:gd name="connsiteX17" fmla="*/ 248326 w 410498"/>
              <a:gd name="connsiteY17" fmla="*/ 234591 h 508000"/>
              <a:gd name="connsiteX18" fmla="*/ 211162 w 410498"/>
              <a:gd name="connsiteY18" fmla="*/ 226153 h 508000"/>
              <a:gd name="connsiteX19" fmla="*/ 136833 w 410498"/>
              <a:gd name="connsiteY19" fmla="*/ 300412 h 508000"/>
              <a:gd name="connsiteX20" fmla="*/ 172308 w 410498"/>
              <a:gd name="connsiteY20" fmla="*/ 340917 h 508000"/>
              <a:gd name="connsiteX21" fmla="*/ 212851 w 410498"/>
              <a:gd name="connsiteY21" fmla="*/ 317289 h 508000"/>
              <a:gd name="connsiteX22" fmla="*/ 214540 w 410498"/>
              <a:gd name="connsiteY22" fmla="*/ 317289 h 508000"/>
              <a:gd name="connsiteX23" fmla="*/ 241569 w 410498"/>
              <a:gd name="connsiteY23" fmla="*/ 340917 h 508000"/>
              <a:gd name="connsiteX24" fmla="*/ 300694 w 410498"/>
              <a:gd name="connsiteY24" fmla="*/ 266658 h 508000"/>
              <a:gd name="connsiteX25" fmla="*/ 206094 w 410498"/>
              <a:gd name="connsiteY25" fmla="*/ 175521 h 508000"/>
              <a:gd name="connsiteX26" fmla="*/ 59125 w 410498"/>
              <a:gd name="connsiteY26" fmla="*/ 21940 h 508000"/>
              <a:gd name="connsiteX27" fmla="*/ 25339 w 410498"/>
              <a:gd name="connsiteY27" fmla="*/ 47256 h 508000"/>
              <a:gd name="connsiteX28" fmla="*/ 363198 w 410498"/>
              <a:gd name="connsiteY28" fmla="*/ 47256 h 508000"/>
              <a:gd name="connsiteX29" fmla="*/ 363198 w 410498"/>
              <a:gd name="connsiteY29" fmla="*/ 475934 h 508000"/>
              <a:gd name="connsiteX30" fmla="*/ 388537 w 410498"/>
              <a:gd name="connsiteY30" fmla="*/ 455681 h 508000"/>
              <a:gd name="connsiteX31" fmla="*/ 388537 w 410498"/>
              <a:gd name="connsiteY31" fmla="*/ 21940 h 508000"/>
              <a:gd name="connsiteX32" fmla="*/ 59125 w 410498"/>
              <a:gd name="connsiteY32" fmla="*/ 21940 h 508000"/>
              <a:gd name="connsiteX33" fmla="*/ 48989 w 410498"/>
              <a:gd name="connsiteY33" fmla="*/ 0 h 508000"/>
              <a:gd name="connsiteX34" fmla="*/ 402052 w 410498"/>
              <a:gd name="connsiteY34" fmla="*/ 0 h 508000"/>
              <a:gd name="connsiteX35" fmla="*/ 410498 w 410498"/>
              <a:gd name="connsiteY35" fmla="*/ 8438 h 508000"/>
              <a:gd name="connsiteX36" fmla="*/ 410498 w 410498"/>
              <a:gd name="connsiteY36" fmla="*/ 462432 h 508000"/>
              <a:gd name="connsiteX37" fmla="*/ 405430 w 410498"/>
              <a:gd name="connsiteY37" fmla="*/ 477621 h 508000"/>
              <a:gd name="connsiteX38" fmla="*/ 363198 w 410498"/>
              <a:gd name="connsiteY38" fmla="*/ 508000 h 508000"/>
              <a:gd name="connsiteX39" fmla="*/ 0 w 410498"/>
              <a:gd name="connsiteY39" fmla="*/ 508000 h 508000"/>
              <a:gd name="connsiteX40" fmla="*/ 0 w 410498"/>
              <a:gd name="connsiteY40" fmla="*/ 55694 h 508000"/>
              <a:gd name="connsiteX41" fmla="*/ 48989 w 410498"/>
              <a:gd name="connsiteY41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10498" h="508000">
                <a:moveTo>
                  <a:pt x="206056" y="251527"/>
                </a:moveTo>
                <a:cubicBezTo>
                  <a:pt x="211128" y="251527"/>
                  <a:pt x="212819" y="251527"/>
                  <a:pt x="216200" y="253219"/>
                </a:cubicBezTo>
                <a:cubicBezTo>
                  <a:pt x="216200" y="253219"/>
                  <a:pt x="216200" y="253219"/>
                  <a:pt x="211128" y="283675"/>
                </a:cubicBezTo>
                <a:cubicBezTo>
                  <a:pt x="209437" y="300594"/>
                  <a:pt x="195912" y="315822"/>
                  <a:pt x="184078" y="315822"/>
                </a:cubicBezTo>
                <a:cubicBezTo>
                  <a:pt x="173934" y="315822"/>
                  <a:pt x="168862" y="309054"/>
                  <a:pt x="168862" y="297210"/>
                </a:cubicBezTo>
                <a:cubicBezTo>
                  <a:pt x="168862" y="271831"/>
                  <a:pt x="185768" y="251527"/>
                  <a:pt x="206056" y="251527"/>
                </a:cubicBezTo>
                <a:close/>
                <a:moveTo>
                  <a:pt x="206094" y="175521"/>
                </a:moveTo>
                <a:cubicBezTo>
                  <a:pt x="135143" y="175521"/>
                  <a:pt x="87843" y="231216"/>
                  <a:pt x="87843" y="295349"/>
                </a:cubicBezTo>
                <a:cubicBezTo>
                  <a:pt x="87843" y="357794"/>
                  <a:pt x="133454" y="394924"/>
                  <a:pt x="185822" y="394924"/>
                </a:cubicBezTo>
                <a:cubicBezTo>
                  <a:pt x="209472" y="394924"/>
                  <a:pt x="224676" y="391548"/>
                  <a:pt x="244947" y="383110"/>
                </a:cubicBezTo>
                <a:cubicBezTo>
                  <a:pt x="244947" y="383110"/>
                  <a:pt x="244947" y="383110"/>
                  <a:pt x="238190" y="364545"/>
                </a:cubicBezTo>
                <a:cubicBezTo>
                  <a:pt x="226365" y="371296"/>
                  <a:pt x="209472" y="374671"/>
                  <a:pt x="192579" y="374671"/>
                </a:cubicBezTo>
                <a:cubicBezTo>
                  <a:pt x="145279" y="374671"/>
                  <a:pt x="111493" y="344292"/>
                  <a:pt x="111493" y="291974"/>
                </a:cubicBezTo>
                <a:cubicBezTo>
                  <a:pt x="111493" y="231216"/>
                  <a:pt x="153726" y="194086"/>
                  <a:pt x="202715" y="194086"/>
                </a:cubicBezTo>
                <a:cubicBezTo>
                  <a:pt x="251705" y="194086"/>
                  <a:pt x="278733" y="226153"/>
                  <a:pt x="278733" y="266658"/>
                </a:cubicBezTo>
                <a:cubicBezTo>
                  <a:pt x="278733" y="303788"/>
                  <a:pt x="260151" y="320665"/>
                  <a:pt x="246637" y="320665"/>
                </a:cubicBezTo>
                <a:cubicBezTo>
                  <a:pt x="238190" y="320665"/>
                  <a:pt x="236501" y="312226"/>
                  <a:pt x="239879" y="293661"/>
                </a:cubicBezTo>
                <a:cubicBezTo>
                  <a:pt x="239879" y="293661"/>
                  <a:pt x="239879" y="293661"/>
                  <a:pt x="248326" y="234591"/>
                </a:cubicBezTo>
                <a:cubicBezTo>
                  <a:pt x="241569" y="229528"/>
                  <a:pt x="224676" y="226153"/>
                  <a:pt x="211162" y="226153"/>
                </a:cubicBezTo>
                <a:cubicBezTo>
                  <a:pt x="165551" y="226153"/>
                  <a:pt x="136833" y="261595"/>
                  <a:pt x="136833" y="300412"/>
                </a:cubicBezTo>
                <a:cubicBezTo>
                  <a:pt x="136833" y="325728"/>
                  <a:pt x="152036" y="340917"/>
                  <a:pt x="172308" y="340917"/>
                </a:cubicBezTo>
                <a:cubicBezTo>
                  <a:pt x="189201" y="340917"/>
                  <a:pt x="204404" y="332479"/>
                  <a:pt x="212851" y="317289"/>
                </a:cubicBezTo>
                <a:cubicBezTo>
                  <a:pt x="212851" y="317289"/>
                  <a:pt x="212851" y="317289"/>
                  <a:pt x="214540" y="317289"/>
                </a:cubicBezTo>
                <a:cubicBezTo>
                  <a:pt x="216229" y="334166"/>
                  <a:pt x="226365" y="340917"/>
                  <a:pt x="241569" y="340917"/>
                </a:cubicBezTo>
                <a:cubicBezTo>
                  <a:pt x="275355" y="340917"/>
                  <a:pt x="300694" y="312226"/>
                  <a:pt x="300694" y="266658"/>
                </a:cubicBezTo>
                <a:cubicBezTo>
                  <a:pt x="300694" y="212651"/>
                  <a:pt x="261840" y="175521"/>
                  <a:pt x="206094" y="175521"/>
                </a:cubicBezTo>
                <a:close/>
                <a:moveTo>
                  <a:pt x="59125" y="21940"/>
                </a:moveTo>
                <a:cubicBezTo>
                  <a:pt x="40543" y="21940"/>
                  <a:pt x="27029" y="30379"/>
                  <a:pt x="25339" y="47256"/>
                </a:cubicBezTo>
                <a:cubicBezTo>
                  <a:pt x="25339" y="47256"/>
                  <a:pt x="25339" y="47256"/>
                  <a:pt x="363198" y="47256"/>
                </a:cubicBezTo>
                <a:cubicBezTo>
                  <a:pt x="363198" y="47256"/>
                  <a:pt x="363198" y="47256"/>
                  <a:pt x="363198" y="475934"/>
                </a:cubicBezTo>
                <a:lnTo>
                  <a:pt x="388537" y="455681"/>
                </a:lnTo>
                <a:cubicBezTo>
                  <a:pt x="388537" y="455681"/>
                  <a:pt x="388537" y="455681"/>
                  <a:pt x="388537" y="21940"/>
                </a:cubicBezTo>
                <a:cubicBezTo>
                  <a:pt x="388537" y="21940"/>
                  <a:pt x="388537" y="21940"/>
                  <a:pt x="59125" y="21940"/>
                </a:cubicBezTo>
                <a:close/>
                <a:moveTo>
                  <a:pt x="48989" y="0"/>
                </a:moveTo>
                <a:cubicBezTo>
                  <a:pt x="48989" y="0"/>
                  <a:pt x="48989" y="0"/>
                  <a:pt x="402052" y="0"/>
                </a:cubicBezTo>
                <a:cubicBezTo>
                  <a:pt x="407119" y="0"/>
                  <a:pt x="410498" y="3375"/>
                  <a:pt x="410498" y="8438"/>
                </a:cubicBezTo>
                <a:lnTo>
                  <a:pt x="410498" y="462432"/>
                </a:lnTo>
                <a:cubicBezTo>
                  <a:pt x="410498" y="462432"/>
                  <a:pt x="410498" y="472558"/>
                  <a:pt x="405430" y="477621"/>
                </a:cubicBezTo>
                <a:cubicBezTo>
                  <a:pt x="400362" y="482685"/>
                  <a:pt x="363198" y="508000"/>
                  <a:pt x="363198" y="508000"/>
                </a:cubicBezTo>
                <a:cubicBezTo>
                  <a:pt x="363198" y="508000"/>
                  <a:pt x="363198" y="508000"/>
                  <a:pt x="0" y="508000"/>
                </a:cubicBezTo>
                <a:cubicBezTo>
                  <a:pt x="0" y="508000"/>
                  <a:pt x="0" y="508000"/>
                  <a:pt x="0" y="55694"/>
                </a:cubicBezTo>
                <a:cubicBezTo>
                  <a:pt x="0" y="20252"/>
                  <a:pt x="21961" y="0"/>
                  <a:pt x="489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íṥḷiḋê">
            <a:extLst>
              <a:ext uri="{FF2B5EF4-FFF2-40B4-BE49-F238E27FC236}">
                <a16:creationId xmlns:a16="http://schemas.microsoft.com/office/drawing/2014/main" id="{A6B327BC-D826-4DF2-9388-CC59993DFD9A}"/>
              </a:ext>
            </a:extLst>
          </p:cNvPr>
          <p:cNvSpPr>
            <a:spLocks noChangeAspect="1"/>
          </p:cNvSpPr>
          <p:nvPr/>
        </p:nvSpPr>
        <p:spPr bwMode="auto">
          <a:xfrm>
            <a:off x="4977543" y="2675196"/>
            <a:ext cx="282880" cy="282996"/>
          </a:xfrm>
          <a:custGeom>
            <a:avLst/>
            <a:gdLst>
              <a:gd name="connsiteX0" fmla="*/ 185778 w 502142"/>
              <a:gd name="connsiteY0" fmla="*/ 245107 h 502347"/>
              <a:gd name="connsiteX1" fmla="*/ 181850 w 502142"/>
              <a:gd name="connsiteY1" fmla="*/ 247726 h 502347"/>
              <a:gd name="connsiteX2" fmla="*/ 196252 w 502142"/>
              <a:gd name="connsiteY2" fmla="*/ 262134 h 502347"/>
              <a:gd name="connsiteX3" fmla="*/ 198871 w 502142"/>
              <a:gd name="connsiteY3" fmla="*/ 259515 h 502347"/>
              <a:gd name="connsiteX4" fmla="*/ 198871 w 502142"/>
              <a:gd name="connsiteY4" fmla="*/ 258205 h 502347"/>
              <a:gd name="connsiteX5" fmla="*/ 197562 w 502142"/>
              <a:gd name="connsiteY5" fmla="*/ 256895 h 502347"/>
              <a:gd name="connsiteX6" fmla="*/ 196252 w 502142"/>
              <a:gd name="connsiteY6" fmla="*/ 255585 h 502347"/>
              <a:gd name="connsiteX7" fmla="*/ 187087 w 502142"/>
              <a:gd name="connsiteY7" fmla="*/ 245107 h 502347"/>
              <a:gd name="connsiteX8" fmla="*/ 185778 w 502142"/>
              <a:gd name="connsiteY8" fmla="*/ 245107 h 502347"/>
              <a:gd name="connsiteX9" fmla="*/ 300657 w 502142"/>
              <a:gd name="connsiteY9" fmla="*/ 124890 h 502347"/>
              <a:gd name="connsiteX10" fmla="*/ 333369 w 502142"/>
              <a:gd name="connsiteY10" fmla="*/ 157500 h 502347"/>
              <a:gd name="connsiteX11" fmla="*/ 300657 w 502142"/>
              <a:gd name="connsiteY11" fmla="*/ 191414 h 502347"/>
              <a:gd name="connsiteX12" fmla="*/ 267945 w 502142"/>
              <a:gd name="connsiteY12" fmla="*/ 157500 h 502347"/>
              <a:gd name="connsiteX13" fmla="*/ 300657 w 502142"/>
              <a:gd name="connsiteY13" fmla="*/ 124890 h 502347"/>
              <a:gd name="connsiteX14" fmla="*/ 251242 w 502142"/>
              <a:gd name="connsiteY14" fmla="*/ 83999 h 502347"/>
              <a:gd name="connsiteX15" fmla="*/ 180541 w 502142"/>
              <a:gd name="connsiteY15" fmla="*/ 99717 h 502347"/>
              <a:gd name="connsiteX16" fmla="*/ 99366 w 502142"/>
              <a:gd name="connsiteY16" fmla="*/ 321076 h 502347"/>
              <a:gd name="connsiteX17" fmla="*/ 251242 w 502142"/>
              <a:gd name="connsiteY17" fmla="*/ 419313 h 502347"/>
              <a:gd name="connsiteX18" fmla="*/ 268263 w 502142"/>
              <a:gd name="connsiteY18" fmla="*/ 418003 h 502347"/>
              <a:gd name="connsiteX19" fmla="*/ 264335 w 502142"/>
              <a:gd name="connsiteY19" fmla="*/ 418003 h 502347"/>
              <a:gd name="connsiteX20" fmla="*/ 253861 w 502142"/>
              <a:gd name="connsiteY20" fmla="*/ 399665 h 502347"/>
              <a:gd name="connsiteX21" fmla="*/ 270881 w 502142"/>
              <a:gd name="connsiteY21" fmla="*/ 336794 h 502347"/>
              <a:gd name="connsiteX22" fmla="*/ 251242 w 502142"/>
              <a:gd name="connsiteY22" fmla="*/ 307978 h 502347"/>
              <a:gd name="connsiteX23" fmla="*/ 247314 w 502142"/>
              <a:gd name="connsiteY23" fmla="*/ 306668 h 502347"/>
              <a:gd name="connsiteX24" fmla="*/ 236840 w 502142"/>
              <a:gd name="connsiteY24" fmla="*/ 335484 h 502347"/>
              <a:gd name="connsiteX25" fmla="*/ 222438 w 502142"/>
              <a:gd name="connsiteY25" fmla="*/ 345963 h 502347"/>
              <a:gd name="connsiteX26" fmla="*/ 173995 w 502142"/>
              <a:gd name="connsiteY26" fmla="*/ 348582 h 502347"/>
              <a:gd name="connsiteX27" fmla="*/ 158283 w 502142"/>
              <a:gd name="connsiteY27" fmla="*/ 334174 h 502347"/>
              <a:gd name="connsiteX28" fmla="*/ 172685 w 502142"/>
              <a:gd name="connsiteY28" fmla="*/ 318457 h 502347"/>
              <a:gd name="connsiteX29" fmla="*/ 211964 w 502142"/>
              <a:gd name="connsiteY29" fmla="*/ 315837 h 502347"/>
              <a:gd name="connsiteX30" fmla="*/ 223747 w 502142"/>
              <a:gd name="connsiteY30" fmla="*/ 283092 h 502347"/>
              <a:gd name="connsiteX31" fmla="*/ 225056 w 502142"/>
              <a:gd name="connsiteY31" fmla="*/ 272613 h 502347"/>
              <a:gd name="connsiteX32" fmla="*/ 242077 w 502142"/>
              <a:gd name="connsiteY32" fmla="*/ 217601 h 502347"/>
              <a:gd name="connsiteX33" fmla="*/ 234221 w 502142"/>
              <a:gd name="connsiteY33" fmla="*/ 221530 h 502347"/>
              <a:gd name="connsiteX34" fmla="*/ 211964 w 502142"/>
              <a:gd name="connsiteY34" fmla="*/ 247726 h 502347"/>
              <a:gd name="connsiteX35" fmla="*/ 201489 w 502142"/>
              <a:gd name="connsiteY35" fmla="*/ 256895 h 502347"/>
              <a:gd name="connsiteX36" fmla="*/ 201489 w 502142"/>
              <a:gd name="connsiteY36" fmla="*/ 262134 h 502347"/>
              <a:gd name="connsiteX37" fmla="*/ 197562 w 502142"/>
              <a:gd name="connsiteY37" fmla="*/ 264754 h 502347"/>
              <a:gd name="connsiteX38" fmla="*/ 211964 w 502142"/>
              <a:gd name="connsiteY38" fmla="*/ 279162 h 502347"/>
              <a:gd name="connsiteX39" fmla="*/ 175304 w 502142"/>
              <a:gd name="connsiteY39" fmla="*/ 311908 h 502347"/>
              <a:gd name="connsiteX40" fmla="*/ 130788 w 502142"/>
              <a:gd name="connsiteY40" fmla="*/ 264754 h 502347"/>
              <a:gd name="connsiteX41" fmla="*/ 166139 w 502142"/>
              <a:gd name="connsiteY41" fmla="*/ 230699 h 502347"/>
              <a:gd name="connsiteX42" fmla="*/ 179232 w 502142"/>
              <a:gd name="connsiteY42" fmla="*/ 245107 h 502347"/>
              <a:gd name="connsiteX43" fmla="*/ 183159 w 502142"/>
              <a:gd name="connsiteY43" fmla="*/ 242487 h 502347"/>
              <a:gd name="connsiteX44" fmla="*/ 187087 w 502142"/>
              <a:gd name="connsiteY44" fmla="*/ 241177 h 502347"/>
              <a:gd name="connsiteX45" fmla="*/ 187087 w 502142"/>
              <a:gd name="connsiteY45" fmla="*/ 239867 h 502347"/>
              <a:gd name="connsiteX46" fmla="*/ 222438 w 502142"/>
              <a:gd name="connsiteY46" fmla="*/ 199263 h 502347"/>
              <a:gd name="connsiteX47" fmla="*/ 270881 w 502142"/>
              <a:gd name="connsiteY47" fmla="*/ 186165 h 502347"/>
              <a:gd name="connsiteX48" fmla="*/ 276118 w 502142"/>
              <a:gd name="connsiteY48" fmla="*/ 186165 h 502347"/>
              <a:gd name="connsiteX49" fmla="*/ 283974 w 502142"/>
              <a:gd name="connsiteY49" fmla="*/ 187475 h 502347"/>
              <a:gd name="connsiteX50" fmla="*/ 286592 w 502142"/>
              <a:gd name="connsiteY50" fmla="*/ 188785 h 502347"/>
              <a:gd name="connsiteX51" fmla="*/ 291830 w 502142"/>
              <a:gd name="connsiteY51" fmla="*/ 191404 h 502347"/>
              <a:gd name="connsiteX52" fmla="*/ 304922 w 502142"/>
              <a:gd name="connsiteY52" fmla="*/ 208432 h 502347"/>
              <a:gd name="connsiteX53" fmla="*/ 304922 w 502142"/>
              <a:gd name="connsiteY53" fmla="*/ 209742 h 502347"/>
              <a:gd name="connsiteX54" fmla="*/ 321943 w 502142"/>
              <a:gd name="connsiteY54" fmla="*/ 222840 h 502347"/>
              <a:gd name="connsiteX55" fmla="*/ 350747 w 502142"/>
              <a:gd name="connsiteY55" fmla="*/ 218910 h 502347"/>
              <a:gd name="connsiteX56" fmla="*/ 367768 w 502142"/>
              <a:gd name="connsiteY56" fmla="*/ 220220 h 502347"/>
              <a:gd name="connsiteX57" fmla="*/ 366458 w 502142"/>
              <a:gd name="connsiteY57" fmla="*/ 238558 h 502347"/>
              <a:gd name="connsiteX58" fmla="*/ 332417 w 502142"/>
              <a:gd name="connsiteY58" fmla="*/ 250346 h 502347"/>
              <a:gd name="connsiteX59" fmla="*/ 315397 w 502142"/>
              <a:gd name="connsiteY59" fmla="*/ 247726 h 502347"/>
              <a:gd name="connsiteX60" fmla="*/ 298376 w 502142"/>
              <a:gd name="connsiteY60" fmla="*/ 239867 h 502347"/>
              <a:gd name="connsiteX61" fmla="*/ 282665 w 502142"/>
              <a:gd name="connsiteY61" fmla="*/ 290950 h 502347"/>
              <a:gd name="connsiteX62" fmla="*/ 280046 w 502142"/>
              <a:gd name="connsiteY62" fmla="*/ 296190 h 502347"/>
              <a:gd name="connsiteX63" fmla="*/ 299685 w 502142"/>
              <a:gd name="connsiteY63" fmla="*/ 325006 h 502347"/>
              <a:gd name="connsiteX64" fmla="*/ 302304 w 502142"/>
              <a:gd name="connsiteY64" fmla="*/ 336794 h 502347"/>
              <a:gd name="connsiteX65" fmla="*/ 282665 w 502142"/>
              <a:gd name="connsiteY65" fmla="*/ 407524 h 502347"/>
              <a:gd name="connsiteX66" fmla="*/ 272190 w 502142"/>
              <a:gd name="connsiteY66" fmla="*/ 418003 h 502347"/>
              <a:gd name="connsiteX67" fmla="*/ 320634 w 502142"/>
              <a:gd name="connsiteY67" fmla="*/ 403595 h 502347"/>
              <a:gd name="connsiteX68" fmla="*/ 403118 w 502142"/>
              <a:gd name="connsiteY68" fmla="*/ 180926 h 502347"/>
              <a:gd name="connsiteX69" fmla="*/ 251242 w 502142"/>
              <a:gd name="connsiteY69" fmla="*/ 83999 h 502347"/>
              <a:gd name="connsiteX70" fmla="*/ 324562 w 502142"/>
              <a:gd name="connsiteY70" fmla="*/ 1480 h 502347"/>
              <a:gd name="connsiteX71" fmla="*/ 357294 w 502142"/>
              <a:gd name="connsiteY71" fmla="*/ 14579 h 502347"/>
              <a:gd name="connsiteX72" fmla="*/ 376933 w 502142"/>
              <a:gd name="connsiteY72" fmla="*/ 56493 h 502347"/>
              <a:gd name="connsiteX73" fmla="*/ 366458 w 502142"/>
              <a:gd name="connsiteY73" fmla="*/ 82689 h 502347"/>
              <a:gd name="connsiteX74" fmla="*/ 410974 w 502142"/>
              <a:gd name="connsiteY74" fmla="*/ 123294 h 502347"/>
              <a:gd name="connsiteX75" fmla="*/ 435850 w 502142"/>
              <a:gd name="connsiteY75" fmla="*/ 110195 h 502347"/>
              <a:gd name="connsiteX76" fmla="*/ 479056 w 502142"/>
              <a:gd name="connsiteY76" fmla="*/ 127223 h 502347"/>
              <a:gd name="connsiteX77" fmla="*/ 493458 w 502142"/>
              <a:gd name="connsiteY77" fmla="*/ 159969 h 502347"/>
              <a:gd name="connsiteX78" fmla="*/ 477747 w 502142"/>
              <a:gd name="connsiteY78" fmla="*/ 201883 h 502347"/>
              <a:gd name="connsiteX79" fmla="*/ 452871 w 502142"/>
              <a:gd name="connsiteY79" fmla="*/ 213671 h 502347"/>
              <a:gd name="connsiteX80" fmla="*/ 454180 w 502142"/>
              <a:gd name="connsiteY80" fmla="*/ 272613 h 502347"/>
              <a:gd name="connsiteX81" fmla="*/ 481675 w 502142"/>
              <a:gd name="connsiteY81" fmla="*/ 283092 h 502347"/>
              <a:gd name="connsiteX82" fmla="*/ 500005 w 502142"/>
              <a:gd name="connsiteY82" fmla="*/ 323696 h 502347"/>
              <a:gd name="connsiteX83" fmla="*/ 488221 w 502142"/>
              <a:gd name="connsiteY83" fmla="*/ 357751 h 502347"/>
              <a:gd name="connsiteX84" fmla="*/ 471201 w 502142"/>
              <a:gd name="connsiteY84" fmla="*/ 376089 h 502347"/>
              <a:gd name="connsiteX85" fmla="*/ 446324 w 502142"/>
              <a:gd name="connsiteY85" fmla="*/ 377399 h 502347"/>
              <a:gd name="connsiteX86" fmla="*/ 420139 w 502142"/>
              <a:gd name="connsiteY86" fmla="*/ 366920 h 502347"/>
              <a:gd name="connsiteX87" fmla="*/ 379551 w 502142"/>
              <a:gd name="connsiteY87" fmla="*/ 410144 h 502347"/>
              <a:gd name="connsiteX88" fmla="*/ 391335 w 502142"/>
              <a:gd name="connsiteY88" fmla="*/ 436340 h 502347"/>
              <a:gd name="connsiteX89" fmla="*/ 375623 w 502142"/>
              <a:gd name="connsiteY89" fmla="*/ 479564 h 502347"/>
              <a:gd name="connsiteX90" fmla="*/ 342891 w 502142"/>
              <a:gd name="connsiteY90" fmla="*/ 493972 h 502347"/>
              <a:gd name="connsiteX91" fmla="*/ 300995 w 502142"/>
              <a:gd name="connsiteY91" fmla="*/ 478255 h 502347"/>
              <a:gd name="connsiteX92" fmla="*/ 289211 w 502142"/>
              <a:gd name="connsiteY92" fmla="*/ 453368 h 502347"/>
              <a:gd name="connsiteX93" fmla="*/ 228984 w 502142"/>
              <a:gd name="connsiteY93" fmla="*/ 454678 h 502347"/>
              <a:gd name="connsiteX94" fmla="*/ 219819 w 502142"/>
              <a:gd name="connsiteY94" fmla="*/ 482184 h 502347"/>
              <a:gd name="connsiteX95" fmla="*/ 202799 w 502142"/>
              <a:gd name="connsiteY95" fmla="*/ 499212 h 502347"/>
              <a:gd name="connsiteX96" fmla="*/ 177922 w 502142"/>
              <a:gd name="connsiteY96" fmla="*/ 500522 h 502347"/>
              <a:gd name="connsiteX97" fmla="*/ 143881 w 502142"/>
              <a:gd name="connsiteY97" fmla="*/ 488733 h 502347"/>
              <a:gd name="connsiteX98" fmla="*/ 126861 w 502142"/>
              <a:gd name="connsiteY98" fmla="*/ 471705 h 502347"/>
              <a:gd name="connsiteX99" fmla="*/ 125551 w 502142"/>
              <a:gd name="connsiteY99" fmla="*/ 446819 h 502347"/>
              <a:gd name="connsiteX100" fmla="*/ 134716 w 502142"/>
              <a:gd name="connsiteY100" fmla="*/ 420623 h 502347"/>
              <a:gd name="connsiteX101" fmla="*/ 91510 w 502142"/>
              <a:gd name="connsiteY101" fmla="*/ 380018 h 502347"/>
              <a:gd name="connsiteX102" fmla="*/ 66634 w 502142"/>
              <a:gd name="connsiteY102" fmla="*/ 391807 h 502347"/>
              <a:gd name="connsiteX103" fmla="*/ 23428 w 502142"/>
              <a:gd name="connsiteY103" fmla="*/ 376089 h 502347"/>
              <a:gd name="connsiteX104" fmla="*/ 7716 w 502142"/>
              <a:gd name="connsiteY104" fmla="*/ 343343 h 502347"/>
              <a:gd name="connsiteX105" fmla="*/ 23428 w 502142"/>
              <a:gd name="connsiteY105" fmla="*/ 300119 h 502347"/>
              <a:gd name="connsiteX106" fmla="*/ 49613 w 502142"/>
              <a:gd name="connsiteY106" fmla="*/ 288331 h 502347"/>
              <a:gd name="connsiteX107" fmla="*/ 48304 w 502142"/>
              <a:gd name="connsiteY107" fmla="*/ 229389 h 502347"/>
              <a:gd name="connsiteX108" fmla="*/ 20809 w 502142"/>
              <a:gd name="connsiteY108" fmla="*/ 220220 h 502347"/>
              <a:gd name="connsiteX109" fmla="*/ 2479 w 502142"/>
              <a:gd name="connsiteY109" fmla="*/ 203193 h 502347"/>
              <a:gd name="connsiteX110" fmla="*/ 2479 w 502142"/>
              <a:gd name="connsiteY110" fmla="*/ 178306 h 502347"/>
              <a:gd name="connsiteX111" fmla="*/ 14263 w 502142"/>
              <a:gd name="connsiteY111" fmla="*/ 144251 h 502347"/>
              <a:gd name="connsiteX112" fmla="*/ 56159 w 502142"/>
              <a:gd name="connsiteY112" fmla="*/ 125913 h 502347"/>
              <a:gd name="connsiteX113" fmla="*/ 82345 w 502142"/>
              <a:gd name="connsiteY113" fmla="*/ 135082 h 502347"/>
              <a:gd name="connsiteX114" fmla="*/ 122933 w 502142"/>
              <a:gd name="connsiteY114" fmla="*/ 91858 h 502347"/>
              <a:gd name="connsiteX115" fmla="*/ 111149 w 502142"/>
              <a:gd name="connsiteY115" fmla="*/ 65662 h 502347"/>
              <a:gd name="connsiteX116" fmla="*/ 126861 w 502142"/>
              <a:gd name="connsiteY116" fmla="*/ 23747 h 502347"/>
              <a:gd name="connsiteX117" fmla="*/ 159592 w 502142"/>
              <a:gd name="connsiteY117" fmla="*/ 8029 h 502347"/>
              <a:gd name="connsiteX118" fmla="*/ 201489 w 502142"/>
              <a:gd name="connsiteY118" fmla="*/ 23747 h 502347"/>
              <a:gd name="connsiteX119" fmla="*/ 213273 w 502142"/>
              <a:gd name="connsiteY119" fmla="*/ 49944 h 502347"/>
              <a:gd name="connsiteX120" fmla="*/ 272190 w 502142"/>
              <a:gd name="connsiteY120" fmla="*/ 47324 h 502347"/>
              <a:gd name="connsiteX121" fmla="*/ 282665 w 502142"/>
              <a:gd name="connsiteY121" fmla="*/ 21128 h 502347"/>
              <a:gd name="connsiteX122" fmla="*/ 324562 w 502142"/>
              <a:gd name="connsiteY122" fmla="*/ 1480 h 50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502142" h="502347">
                <a:moveTo>
                  <a:pt x="185778" y="245107"/>
                </a:moveTo>
                <a:cubicBezTo>
                  <a:pt x="185778" y="245107"/>
                  <a:pt x="185778" y="245107"/>
                  <a:pt x="181850" y="247726"/>
                </a:cubicBezTo>
                <a:cubicBezTo>
                  <a:pt x="181850" y="247726"/>
                  <a:pt x="181850" y="247726"/>
                  <a:pt x="196252" y="262134"/>
                </a:cubicBezTo>
                <a:cubicBezTo>
                  <a:pt x="196252" y="262134"/>
                  <a:pt x="196252" y="262134"/>
                  <a:pt x="198871" y="259515"/>
                </a:cubicBezTo>
                <a:cubicBezTo>
                  <a:pt x="198871" y="259515"/>
                  <a:pt x="198871" y="258205"/>
                  <a:pt x="198871" y="258205"/>
                </a:cubicBezTo>
                <a:cubicBezTo>
                  <a:pt x="198871" y="258205"/>
                  <a:pt x="198871" y="258205"/>
                  <a:pt x="197562" y="256895"/>
                </a:cubicBezTo>
                <a:cubicBezTo>
                  <a:pt x="197562" y="256895"/>
                  <a:pt x="196252" y="256895"/>
                  <a:pt x="196252" y="255585"/>
                </a:cubicBezTo>
                <a:cubicBezTo>
                  <a:pt x="191015" y="254275"/>
                  <a:pt x="187087" y="250346"/>
                  <a:pt x="187087" y="245107"/>
                </a:cubicBezTo>
                <a:cubicBezTo>
                  <a:pt x="187087" y="245107"/>
                  <a:pt x="187087" y="245107"/>
                  <a:pt x="185778" y="245107"/>
                </a:cubicBezTo>
                <a:close/>
                <a:moveTo>
                  <a:pt x="300657" y="124890"/>
                </a:moveTo>
                <a:cubicBezTo>
                  <a:pt x="318976" y="124890"/>
                  <a:pt x="333369" y="140543"/>
                  <a:pt x="333369" y="157500"/>
                </a:cubicBezTo>
                <a:cubicBezTo>
                  <a:pt x="333369" y="175761"/>
                  <a:pt x="318976" y="191414"/>
                  <a:pt x="300657" y="191414"/>
                </a:cubicBezTo>
                <a:cubicBezTo>
                  <a:pt x="282339" y="191414"/>
                  <a:pt x="267945" y="175761"/>
                  <a:pt x="267945" y="157500"/>
                </a:cubicBezTo>
                <a:cubicBezTo>
                  <a:pt x="267945" y="140543"/>
                  <a:pt x="282339" y="124890"/>
                  <a:pt x="300657" y="124890"/>
                </a:cubicBezTo>
                <a:close/>
                <a:moveTo>
                  <a:pt x="251242" y="83999"/>
                </a:moveTo>
                <a:cubicBezTo>
                  <a:pt x="226366" y="83999"/>
                  <a:pt x="202799" y="89238"/>
                  <a:pt x="180541" y="99717"/>
                </a:cubicBezTo>
                <a:cubicBezTo>
                  <a:pt x="96747" y="137702"/>
                  <a:pt x="60087" y="237248"/>
                  <a:pt x="99366" y="321076"/>
                </a:cubicBezTo>
                <a:cubicBezTo>
                  <a:pt x="125551" y="381328"/>
                  <a:pt x="185778" y="419313"/>
                  <a:pt x="251242" y="419313"/>
                </a:cubicBezTo>
                <a:cubicBezTo>
                  <a:pt x="256479" y="419313"/>
                  <a:pt x="263025" y="419313"/>
                  <a:pt x="268263" y="418003"/>
                </a:cubicBezTo>
                <a:cubicBezTo>
                  <a:pt x="266953" y="418003"/>
                  <a:pt x="265644" y="418003"/>
                  <a:pt x="264335" y="418003"/>
                </a:cubicBezTo>
                <a:cubicBezTo>
                  <a:pt x="256479" y="415383"/>
                  <a:pt x="252551" y="407524"/>
                  <a:pt x="253861" y="399665"/>
                </a:cubicBezTo>
                <a:cubicBezTo>
                  <a:pt x="253861" y="399665"/>
                  <a:pt x="253861" y="399665"/>
                  <a:pt x="270881" y="336794"/>
                </a:cubicBezTo>
                <a:cubicBezTo>
                  <a:pt x="270881" y="336794"/>
                  <a:pt x="270881" y="336794"/>
                  <a:pt x="251242" y="307978"/>
                </a:cubicBezTo>
                <a:cubicBezTo>
                  <a:pt x="249933" y="307978"/>
                  <a:pt x="248623" y="306668"/>
                  <a:pt x="247314" y="306668"/>
                </a:cubicBezTo>
                <a:cubicBezTo>
                  <a:pt x="247314" y="306668"/>
                  <a:pt x="247314" y="306668"/>
                  <a:pt x="236840" y="335484"/>
                </a:cubicBezTo>
                <a:cubicBezTo>
                  <a:pt x="234221" y="342033"/>
                  <a:pt x="228984" y="345963"/>
                  <a:pt x="222438" y="345963"/>
                </a:cubicBezTo>
                <a:cubicBezTo>
                  <a:pt x="222438" y="345963"/>
                  <a:pt x="222438" y="345963"/>
                  <a:pt x="173995" y="348582"/>
                </a:cubicBezTo>
                <a:cubicBezTo>
                  <a:pt x="166139" y="348582"/>
                  <a:pt x="159592" y="342033"/>
                  <a:pt x="158283" y="334174"/>
                </a:cubicBezTo>
                <a:cubicBezTo>
                  <a:pt x="158283" y="325006"/>
                  <a:pt x="164830" y="318457"/>
                  <a:pt x="172685" y="318457"/>
                </a:cubicBezTo>
                <a:cubicBezTo>
                  <a:pt x="172685" y="318457"/>
                  <a:pt x="172685" y="318457"/>
                  <a:pt x="211964" y="315837"/>
                </a:cubicBezTo>
                <a:cubicBezTo>
                  <a:pt x="211964" y="315837"/>
                  <a:pt x="211964" y="315837"/>
                  <a:pt x="223747" y="283092"/>
                </a:cubicBezTo>
                <a:cubicBezTo>
                  <a:pt x="223747" y="279162"/>
                  <a:pt x="223747" y="276542"/>
                  <a:pt x="225056" y="272613"/>
                </a:cubicBezTo>
                <a:cubicBezTo>
                  <a:pt x="225056" y="272613"/>
                  <a:pt x="225056" y="272613"/>
                  <a:pt x="242077" y="217601"/>
                </a:cubicBezTo>
                <a:cubicBezTo>
                  <a:pt x="239458" y="218910"/>
                  <a:pt x="236840" y="220220"/>
                  <a:pt x="234221" y="221530"/>
                </a:cubicBezTo>
                <a:cubicBezTo>
                  <a:pt x="222438" y="228079"/>
                  <a:pt x="214582" y="237248"/>
                  <a:pt x="211964" y="247726"/>
                </a:cubicBezTo>
                <a:cubicBezTo>
                  <a:pt x="210654" y="251656"/>
                  <a:pt x="206726" y="255585"/>
                  <a:pt x="201489" y="256895"/>
                </a:cubicBezTo>
                <a:cubicBezTo>
                  <a:pt x="202799" y="258205"/>
                  <a:pt x="202799" y="260825"/>
                  <a:pt x="201489" y="262134"/>
                </a:cubicBezTo>
                <a:cubicBezTo>
                  <a:pt x="201489" y="262134"/>
                  <a:pt x="201489" y="262134"/>
                  <a:pt x="197562" y="264754"/>
                </a:cubicBezTo>
                <a:cubicBezTo>
                  <a:pt x="197562" y="264754"/>
                  <a:pt x="197562" y="264754"/>
                  <a:pt x="211964" y="279162"/>
                </a:cubicBezTo>
                <a:cubicBezTo>
                  <a:pt x="211964" y="279162"/>
                  <a:pt x="211964" y="279162"/>
                  <a:pt x="175304" y="311908"/>
                </a:cubicBezTo>
                <a:cubicBezTo>
                  <a:pt x="175304" y="311908"/>
                  <a:pt x="175304" y="311908"/>
                  <a:pt x="130788" y="264754"/>
                </a:cubicBezTo>
                <a:cubicBezTo>
                  <a:pt x="130788" y="264754"/>
                  <a:pt x="130788" y="264754"/>
                  <a:pt x="166139" y="230699"/>
                </a:cubicBezTo>
                <a:cubicBezTo>
                  <a:pt x="166139" y="230699"/>
                  <a:pt x="166139" y="230699"/>
                  <a:pt x="179232" y="245107"/>
                </a:cubicBezTo>
                <a:cubicBezTo>
                  <a:pt x="179232" y="245107"/>
                  <a:pt x="179232" y="245107"/>
                  <a:pt x="183159" y="242487"/>
                </a:cubicBezTo>
                <a:cubicBezTo>
                  <a:pt x="184469" y="241177"/>
                  <a:pt x="185778" y="241177"/>
                  <a:pt x="187087" y="241177"/>
                </a:cubicBezTo>
                <a:cubicBezTo>
                  <a:pt x="187087" y="241177"/>
                  <a:pt x="187087" y="241177"/>
                  <a:pt x="187087" y="239867"/>
                </a:cubicBezTo>
                <a:cubicBezTo>
                  <a:pt x="191015" y="224150"/>
                  <a:pt x="204108" y="209742"/>
                  <a:pt x="222438" y="199263"/>
                </a:cubicBezTo>
                <a:cubicBezTo>
                  <a:pt x="238149" y="190094"/>
                  <a:pt x="255170" y="186165"/>
                  <a:pt x="270881" y="186165"/>
                </a:cubicBezTo>
                <a:cubicBezTo>
                  <a:pt x="273500" y="186165"/>
                  <a:pt x="274809" y="186165"/>
                  <a:pt x="276118" y="186165"/>
                </a:cubicBezTo>
                <a:cubicBezTo>
                  <a:pt x="276118" y="186165"/>
                  <a:pt x="280046" y="187475"/>
                  <a:pt x="283974" y="187475"/>
                </a:cubicBezTo>
                <a:cubicBezTo>
                  <a:pt x="285283" y="188785"/>
                  <a:pt x="285283" y="188785"/>
                  <a:pt x="286592" y="188785"/>
                </a:cubicBezTo>
                <a:cubicBezTo>
                  <a:pt x="287902" y="190094"/>
                  <a:pt x="289211" y="190094"/>
                  <a:pt x="291830" y="191404"/>
                </a:cubicBezTo>
                <a:cubicBezTo>
                  <a:pt x="297067" y="195334"/>
                  <a:pt x="302304" y="201883"/>
                  <a:pt x="304922" y="208432"/>
                </a:cubicBezTo>
                <a:cubicBezTo>
                  <a:pt x="304922" y="208432"/>
                  <a:pt x="304922" y="209742"/>
                  <a:pt x="304922" y="209742"/>
                </a:cubicBezTo>
                <a:cubicBezTo>
                  <a:pt x="307541" y="214981"/>
                  <a:pt x="312778" y="220220"/>
                  <a:pt x="321943" y="222840"/>
                </a:cubicBezTo>
                <a:cubicBezTo>
                  <a:pt x="332417" y="225459"/>
                  <a:pt x="344201" y="224150"/>
                  <a:pt x="350747" y="218910"/>
                </a:cubicBezTo>
                <a:cubicBezTo>
                  <a:pt x="355984" y="214981"/>
                  <a:pt x="363840" y="214981"/>
                  <a:pt x="367768" y="220220"/>
                </a:cubicBezTo>
                <a:cubicBezTo>
                  <a:pt x="373005" y="225459"/>
                  <a:pt x="371696" y="233318"/>
                  <a:pt x="366458" y="238558"/>
                </a:cubicBezTo>
                <a:cubicBezTo>
                  <a:pt x="358603" y="246417"/>
                  <a:pt x="345510" y="250346"/>
                  <a:pt x="332417" y="250346"/>
                </a:cubicBezTo>
                <a:cubicBezTo>
                  <a:pt x="327180" y="250346"/>
                  <a:pt x="320634" y="249036"/>
                  <a:pt x="315397" y="247726"/>
                </a:cubicBezTo>
                <a:cubicBezTo>
                  <a:pt x="308850" y="245107"/>
                  <a:pt x="303613" y="243797"/>
                  <a:pt x="298376" y="239867"/>
                </a:cubicBezTo>
                <a:cubicBezTo>
                  <a:pt x="298376" y="239867"/>
                  <a:pt x="298376" y="239867"/>
                  <a:pt x="282665" y="290950"/>
                </a:cubicBezTo>
                <a:cubicBezTo>
                  <a:pt x="281355" y="293570"/>
                  <a:pt x="281355" y="294880"/>
                  <a:pt x="280046" y="296190"/>
                </a:cubicBezTo>
                <a:cubicBezTo>
                  <a:pt x="280046" y="296190"/>
                  <a:pt x="280046" y="296190"/>
                  <a:pt x="299685" y="325006"/>
                </a:cubicBezTo>
                <a:cubicBezTo>
                  <a:pt x="302304" y="328935"/>
                  <a:pt x="303613" y="332865"/>
                  <a:pt x="302304" y="336794"/>
                </a:cubicBezTo>
                <a:cubicBezTo>
                  <a:pt x="302304" y="336794"/>
                  <a:pt x="302304" y="336794"/>
                  <a:pt x="282665" y="407524"/>
                </a:cubicBezTo>
                <a:cubicBezTo>
                  <a:pt x="281355" y="412764"/>
                  <a:pt x="277428" y="416693"/>
                  <a:pt x="272190" y="418003"/>
                </a:cubicBezTo>
                <a:cubicBezTo>
                  <a:pt x="289211" y="415383"/>
                  <a:pt x="304922" y="411454"/>
                  <a:pt x="320634" y="403595"/>
                </a:cubicBezTo>
                <a:cubicBezTo>
                  <a:pt x="405737" y="365610"/>
                  <a:pt x="442397" y="264754"/>
                  <a:pt x="403118" y="180926"/>
                </a:cubicBezTo>
                <a:cubicBezTo>
                  <a:pt x="375623" y="121984"/>
                  <a:pt x="316706" y="83999"/>
                  <a:pt x="251242" y="83999"/>
                </a:cubicBezTo>
                <a:close/>
                <a:moveTo>
                  <a:pt x="324562" y="1480"/>
                </a:moveTo>
                <a:cubicBezTo>
                  <a:pt x="324562" y="1480"/>
                  <a:pt x="324562" y="1480"/>
                  <a:pt x="357294" y="14579"/>
                </a:cubicBezTo>
                <a:cubicBezTo>
                  <a:pt x="374314" y="21128"/>
                  <a:pt x="383479" y="39465"/>
                  <a:pt x="376933" y="56493"/>
                </a:cubicBezTo>
                <a:cubicBezTo>
                  <a:pt x="376933" y="56493"/>
                  <a:pt x="376933" y="56493"/>
                  <a:pt x="366458" y="82689"/>
                </a:cubicBezTo>
                <a:cubicBezTo>
                  <a:pt x="383479" y="93168"/>
                  <a:pt x="397881" y="107576"/>
                  <a:pt x="410974" y="123294"/>
                </a:cubicBezTo>
                <a:cubicBezTo>
                  <a:pt x="410974" y="123294"/>
                  <a:pt x="410974" y="123294"/>
                  <a:pt x="435850" y="110195"/>
                </a:cubicBezTo>
                <a:cubicBezTo>
                  <a:pt x="452871" y="103646"/>
                  <a:pt x="471201" y="110195"/>
                  <a:pt x="479056" y="127223"/>
                </a:cubicBezTo>
                <a:cubicBezTo>
                  <a:pt x="479056" y="127223"/>
                  <a:pt x="479056" y="127223"/>
                  <a:pt x="493458" y="159969"/>
                </a:cubicBezTo>
                <a:cubicBezTo>
                  <a:pt x="501314" y="175686"/>
                  <a:pt x="494768" y="194024"/>
                  <a:pt x="477747" y="201883"/>
                </a:cubicBezTo>
                <a:cubicBezTo>
                  <a:pt x="477747" y="201883"/>
                  <a:pt x="477747" y="201883"/>
                  <a:pt x="452871" y="213671"/>
                </a:cubicBezTo>
                <a:cubicBezTo>
                  <a:pt x="455489" y="233318"/>
                  <a:pt x="456799" y="252966"/>
                  <a:pt x="454180" y="272613"/>
                </a:cubicBezTo>
                <a:cubicBezTo>
                  <a:pt x="454180" y="272613"/>
                  <a:pt x="454180" y="272613"/>
                  <a:pt x="481675" y="283092"/>
                </a:cubicBezTo>
                <a:cubicBezTo>
                  <a:pt x="497386" y="289641"/>
                  <a:pt x="506551" y="307978"/>
                  <a:pt x="500005" y="323696"/>
                </a:cubicBezTo>
                <a:cubicBezTo>
                  <a:pt x="500005" y="323696"/>
                  <a:pt x="500005" y="323696"/>
                  <a:pt x="488221" y="357751"/>
                </a:cubicBezTo>
                <a:cubicBezTo>
                  <a:pt x="485603" y="365610"/>
                  <a:pt x="479056" y="372159"/>
                  <a:pt x="471201" y="376089"/>
                </a:cubicBezTo>
                <a:cubicBezTo>
                  <a:pt x="463345" y="380018"/>
                  <a:pt x="454180" y="380018"/>
                  <a:pt x="446324" y="377399"/>
                </a:cubicBezTo>
                <a:cubicBezTo>
                  <a:pt x="446324" y="377399"/>
                  <a:pt x="446324" y="377399"/>
                  <a:pt x="420139" y="366920"/>
                </a:cubicBezTo>
                <a:cubicBezTo>
                  <a:pt x="408355" y="383948"/>
                  <a:pt x="395263" y="398356"/>
                  <a:pt x="379551" y="410144"/>
                </a:cubicBezTo>
                <a:cubicBezTo>
                  <a:pt x="379551" y="410144"/>
                  <a:pt x="379551" y="410144"/>
                  <a:pt x="391335" y="436340"/>
                </a:cubicBezTo>
                <a:cubicBezTo>
                  <a:pt x="399190" y="452058"/>
                  <a:pt x="392644" y="471705"/>
                  <a:pt x="375623" y="479564"/>
                </a:cubicBezTo>
                <a:cubicBezTo>
                  <a:pt x="375623" y="479564"/>
                  <a:pt x="375623" y="479564"/>
                  <a:pt x="342891" y="493972"/>
                </a:cubicBezTo>
                <a:cubicBezTo>
                  <a:pt x="327180" y="501831"/>
                  <a:pt x="307541" y="495282"/>
                  <a:pt x="300995" y="478255"/>
                </a:cubicBezTo>
                <a:cubicBezTo>
                  <a:pt x="300995" y="478255"/>
                  <a:pt x="300995" y="478255"/>
                  <a:pt x="289211" y="453368"/>
                </a:cubicBezTo>
                <a:cubicBezTo>
                  <a:pt x="268263" y="455988"/>
                  <a:pt x="248623" y="457297"/>
                  <a:pt x="228984" y="454678"/>
                </a:cubicBezTo>
                <a:cubicBezTo>
                  <a:pt x="228984" y="454678"/>
                  <a:pt x="228984" y="454678"/>
                  <a:pt x="219819" y="482184"/>
                </a:cubicBezTo>
                <a:cubicBezTo>
                  <a:pt x="217201" y="490043"/>
                  <a:pt x="210654" y="496592"/>
                  <a:pt x="202799" y="499212"/>
                </a:cubicBezTo>
                <a:cubicBezTo>
                  <a:pt x="194943" y="503141"/>
                  <a:pt x="185778" y="503141"/>
                  <a:pt x="177922" y="500522"/>
                </a:cubicBezTo>
                <a:cubicBezTo>
                  <a:pt x="177922" y="500522"/>
                  <a:pt x="177922" y="500522"/>
                  <a:pt x="143881" y="488733"/>
                </a:cubicBezTo>
                <a:cubicBezTo>
                  <a:pt x="136025" y="484804"/>
                  <a:pt x="129479" y="479564"/>
                  <a:pt x="126861" y="471705"/>
                </a:cubicBezTo>
                <a:cubicBezTo>
                  <a:pt x="122933" y="463847"/>
                  <a:pt x="122933" y="454678"/>
                  <a:pt x="125551" y="446819"/>
                </a:cubicBezTo>
                <a:cubicBezTo>
                  <a:pt x="125551" y="446819"/>
                  <a:pt x="125551" y="446819"/>
                  <a:pt x="134716" y="420623"/>
                </a:cubicBezTo>
                <a:cubicBezTo>
                  <a:pt x="119005" y="408834"/>
                  <a:pt x="104603" y="395736"/>
                  <a:pt x="91510" y="380018"/>
                </a:cubicBezTo>
                <a:cubicBezTo>
                  <a:pt x="91510" y="380018"/>
                  <a:pt x="91510" y="380018"/>
                  <a:pt x="66634" y="391807"/>
                </a:cubicBezTo>
                <a:cubicBezTo>
                  <a:pt x="49613" y="399665"/>
                  <a:pt x="31283" y="391807"/>
                  <a:pt x="23428" y="376089"/>
                </a:cubicBezTo>
                <a:cubicBezTo>
                  <a:pt x="23428" y="376089"/>
                  <a:pt x="23428" y="376089"/>
                  <a:pt x="7716" y="343343"/>
                </a:cubicBezTo>
                <a:cubicBezTo>
                  <a:pt x="1170" y="327625"/>
                  <a:pt x="7716" y="307978"/>
                  <a:pt x="23428" y="300119"/>
                </a:cubicBezTo>
                <a:cubicBezTo>
                  <a:pt x="23428" y="300119"/>
                  <a:pt x="23428" y="300119"/>
                  <a:pt x="49613" y="288331"/>
                </a:cubicBezTo>
                <a:cubicBezTo>
                  <a:pt x="45685" y="268684"/>
                  <a:pt x="45685" y="249036"/>
                  <a:pt x="48304" y="229389"/>
                </a:cubicBezTo>
                <a:cubicBezTo>
                  <a:pt x="48304" y="229389"/>
                  <a:pt x="48304" y="229389"/>
                  <a:pt x="20809" y="220220"/>
                </a:cubicBezTo>
                <a:cubicBezTo>
                  <a:pt x="12953" y="216291"/>
                  <a:pt x="6407" y="211051"/>
                  <a:pt x="2479" y="203193"/>
                </a:cubicBezTo>
                <a:cubicBezTo>
                  <a:pt x="-139" y="195334"/>
                  <a:pt x="-1449" y="186165"/>
                  <a:pt x="2479" y="178306"/>
                </a:cubicBezTo>
                <a:cubicBezTo>
                  <a:pt x="2479" y="178306"/>
                  <a:pt x="2479" y="178306"/>
                  <a:pt x="14263" y="144251"/>
                </a:cubicBezTo>
                <a:cubicBezTo>
                  <a:pt x="20809" y="128533"/>
                  <a:pt x="39139" y="119364"/>
                  <a:pt x="56159" y="125913"/>
                </a:cubicBezTo>
                <a:cubicBezTo>
                  <a:pt x="56159" y="125913"/>
                  <a:pt x="56159" y="125913"/>
                  <a:pt x="82345" y="135082"/>
                </a:cubicBezTo>
                <a:cubicBezTo>
                  <a:pt x="92819" y="119364"/>
                  <a:pt x="107221" y="104956"/>
                  <a:pt x="122933" y="91858"/>
                </a:cubicBezTo>
                <a:cubicBezTo>
                  <a:pt x="122933" y="91858"/>
                  <a:pt x="122933" y="91858"/>
                  <a:pt x="111149" y="65662"/>
                </a:cubicBezTo>
                <a:cubicBezTo>
                  <a:pt x="103294" y="49944"/>
                  <a:pt x="109840" y="30296"/>
                  <a:pt x="126861" y="23747"/>
                </a:cubicBezTo>
                <a:cubicBezTo>
                  <a:pt x="126861" y="23747"/>
                  <a:pt x="126861" y="23747"/>
                  <a:pt x="159592" y="8029"/>
                </a:cubicBezTo>
                <a:cubicBezTo>
                  <a:pt x="175304" y="1480"/>
                  <a:pt x="194943" y="8029"/>
                  <a:pt x="201489" y="23747"/>
                </a:cubicBezTo>
                <a:cubicBezTo>
                  <a:pt x="201489" y="23747"/>
                  <a:pt x="201489" y="23747"/>
                  <a:pt x="213273" y="49944"/>
                </a:cubicBezTo>
                <a:cubicBezTo>
                  <a:pt x="232912" y="46014"/>
                  <a:pt x="253861" y="46014"/>
                  <a:pt x="272190" y="47324"/>
                </a:cubicBezTo>
                <a:cubicBezTo>
                  <a:pt x="272190" y="47324"/>
                  <a:pt x="272190" y="47324"/>
                  <a:pt x="282665" y="21128"/>
                </a:cubicBezTo>
                <a:cubicBezTo>
                  <a:pt x="289211" y="5410"/>
                  <a:pt x="307541" y="-3759"/>
                  <a:pt x="324562" y="14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íṡľiḍe">
            <a:extLst>
              <a:ext uri="{FF2B5EF4-FFF2-40B4-BE49-F238E27FC236}">
                <a16:creationId xmlns:a16="http://schemas.microsoft.com/office/drawing/2014/main" id="{4183F0B8-0403-4B9E-9D33-D18A930A6924}"/>
              </a:ext>
            </a:extLst>
          </p:cNvPr>
          <p:cNvSpPr>
            <a:spLocks noChangeAspect="1"/>
          </p:cNvSpPr>
          <p:nvPr/>
        </p:nvSpPr>
        <p:spPr bwMode="auto">
          <a:xfrm>
            <a:off x="4521555" y="4247262"/>
            <a:ext cx="210936" cy="282996"/>
          </a:xfrm>
          <a:custGeom>
            <a:avLst/>
            <a:gdLst>
              <a:gd name="T0" fmla="*/ 0 w 1224"/>
              <a:gd name="T1" fmla="*/ 0 h 1643"/>
              <a:gd name="T2" fmla="*/ 0 w 1224"/>
              <a:gd name="T3" fmla="*/ 1643 h 1643"/>
              <a:gd name="T4" fmla="*/ 1224 w 1224"/>
              <a:gd name="T5" fmla="*/ 1643 h 1643"/>
              <a:gd name="T6" fmla="*/ 1224 w 1224"/>
              <a:gd name="T7" fmla="*/ 0 h 1643"/>
              <a:gd name="T8" fmla="*/ 0 w 1224"/>
              <a:gd name="T9" fmla="*/ 0 h 1643"/>
              <a:gd name="T10" fmla="*/ 1126 w 1224"/>
              <a:gd name="T11" fmla="*/ 1515 h 1643"/>
              <a:gd name="T12" fmla="*/ 98 w 1224"/>
              <a:gd name="T13" fmla="*/ 1515 h 1643"/>
              <a:gd name="T14" fmla="*/ 98 w 1224"/>
              <a:gd name="T15" fmla="*/ 935 h 1643"/>
              <a:gd name="T16" fmla="*/ 1126 w 1224"/>
              <a:gd name="T17" fmla="*/ 935 h 1643"/>
              <a:gd name="T18" fmla="*/ 1126 w 1224"/>
              <a:gd name="T19" fmla="*/ 1515 h 1643"/>
              <a:gd name="T20" fmla="*/ 1126 w 1224"/>
              <a:gd name="T21" fmla="*/ 838 h 1643"/>
              <a:gd name="T22" fmla="*/ 98 w 1224"/>
              <a:gd name="T23" fmla="*/ 838 h 1643"/>
              <a:gd name="T24" fmla="*/ 98 w 1224"/>
              <a:gd name="T25" fmla="*/ 258 h 1643"/>
              <a:gd name="T26" fmla="*/ 1126 w 1224"/>
              <a:gd name="T27" fmla="*/ 258 h 1643"/>
              <a:gd name="T28" fmla="*/ 1126 w 1224"/>
              <a:gd name="T29" fmla="*/ 838 h 1643"/>
              <a:gd name="T30" fmla="*/ 1113 w 1224"/>
              <a:gd name="T31" fmla="*/ 164 h 1643"/>
              <a:gd name="T32" fmla="*/ 1080 w 1224"/>
              <a:gd name="T33" fmla="*/ 178 h 1643"/>
              <a:gd name="T34" fmla="*/ 1045 w 1224"/>
              <a:gd name="T35" fmla="*/ 164 h 1643"/>
              <a:gd name="T36" fmla="*/ 1031 w 1224"/>
              <a:gd name="T37" fmla="*/ 129 h 1643"/>
              <a:gd name="T38" fmla="*/ 1045 w 1224"/>
              <a:gd name="T39" fmla="*/ 96 h 1643"/>
              <a:gd name="T40" fmla="*/ 1080 w 1224"/>
              <a:gd name="T41" fmla="*/ 82 h 1643"/>
              <a:gd name="T42" fmla="*/ 1113 w 1224"/>
              <a:gd name="T43" fmla="*/ 96 h 1643"/>
              <a:gd name="T44" fmla="*/ 1126 w 1224"/>
              <a:gd name="T45" fmla="*/ 129 h 1643"/>
              <a:gd name="T46" fmla="*/ 1113 w 1224"/>
              <a:gd name="T47" fmla="*/ 164 h 1643"/>
              <a:gd name="T48" fmla="*/ 1063 w 1224"/>
              <a:gd name="T49" fmla="*/ 323 h 1643"/>
              <a:gd name="T50" fmla="*/ 161 w 1224"/>
              <a:gd name="T51" fmla="*/ 323 h 1643"/>
              <a:gd name="T52" fmla="*/ 161 w 1224"/>
              <a:gd name="T53" fmla="*/ 775 h 1643"/>
              <a:gd name="T54" fmla="*/ 1063 w 1224"/>
              <a:gd name="T55" fmla="*/ 775 h 1643"/>
              <a:gd name="T56" fmla="*/ 1063 w 1224"/>
              <a:gd name="T57" fmla="*/ 323 h 1643"/>
              <a:gd name="T58" fmla="*/ 773 w 1224"/>
              <a:gd name="T59" fmla="*/ 581 h 1643"/>
              <a:gd name="T60" fmla="*/ 763 w 1224"/>
              <a:gd name="T61" fmla="*/ 604 h 1643"/>
              <a:gd name="T62" fmla="*/ 740 w 1224"/>
              <a:gd name="T63" fmla="*/ 614 h 1643"/>
              <a:gd name="T64" fmla="*/ 484 w 1224"/>
              <a:gd name="T65" fmla="*/ 614 h 1643"/>
              <a:gd name="T66" fmla="*/ 461 w 1224"/>
              <a:gd name="T67" fmla="*/ 604 h 1643"/>
              <a:gd name="T68" fmla="*/ 451 w 1224"/>
              <a:gd name="T69" fmla="*/ 581 h 1643"/>
              <a:gd name="T70" fmla="*/ 451 w 1224"/>
              <a:gd name="T71" fmla="*/ 451 h 1643"/>
              <a:gd name="T72" fmla="*/ 461 w 1224"/>
              <a:gd name="T73" fmla="*/ 428 h 1643"/>
              <a:gd name="T74" fmla="*/ 484 w 1224"/>
              <a:gd name="T75" fmla="*/ 419 h 1643"/>
              <a:gd name="T76" fmla="*/ 740 w 1224"/>
              <a:gd name="T77" fmla="*/ 419 h 1643"/>
              <a:gd name="T78" fmla="*/ 763 w 1224"/>
              <a:gd name="T79" fmla="*/ 428 h 1643"/>
              <a:gd name="T80" fmla="*/ 773 w 1224"/>
              <a:gd name="T81" fmla="*/ 451 h 1643"/>
              <a:gd name="T82" fmla="*/ 773 w 1224"/>
              <a:gd name="T83" fmla="*/ 581 h 1643"/>
              <a:gd name="T84" fmla="*/ 1063 w 1224"/>
              <a:gd name="T85" fmla="*/ 1000 h 1643"/>
              <a:gd name="T86" fmla="*/ 161 w 1224"/>
              <a:gd name="T87" fmla="*/ 1000 h 1643"/>
              <a:gd name="T88" fmla="*/ 161 w 1224"/>
              <a:gd name="T89" fmla="*/ 1450 h 1643"/>
              <a:gd name="T90" fmla="*/ 1063 w 1224"/>
              <a:gd name="T91" fmla="*/ 1450 h 1643"/>
              <a:gd name="T92" fmla="*/ 1063 w 1224"/>
              <a:gd name="T93" fmla="*/ 1000 h 1643"/>
              <a:gd name="T94" fmla="*/ 773 w 1224"/>
              <a:gd name="T95" fmla="*/ 1257 h 1643"/>
              <a:gd name="T96" fmla="*/ 763 w 1224"/>
              <a:gd name="T97" fmla="*/ 1279 h 1643"/>
              <a:gd name="T98" fmla="*/ 740 w 1224"/>
              <a:gd name="T99" fmla="*/ 1289 h 1643"/>
              <a:gd name="T100" fmla="*/ 484 w 1224"/>
              <a:gd name="T101" fmla="*/ 1289 h 1643"/>
              <a:gd name="T102" fmla="*/ 461 w 1224"/>
              <a:gd name="T103" fmla="*/ 1279 h 1643"/>
              <a:gd name="T104" fmla="*/ 451 w 1224"/>
              <a:gd name="T105" fmla="*/ 1257 h 1643"/>
              <a:gd name="T106" fmla="*/ 451 w 1224"/>
              <a:gd name="T107" fmla="*/ 1128 h 1643"/>
              <a:gd name="T108" fmla="*/ 461 w 1224"/>
              <a:gd name="T109" fmla="*/ 1105 h 1643"/>
              <a:gd name="T110" fmla="*/ 484 w 1224"/>
              <a:gd name="T111" fmla="*/ 1096 h 1643"/>
              <a:gd name="T112" fmla="*/ 740 w 1224"/>
              <a:gd name="T113" fmla="*/ 1096 h 1643"/>
              <a:gd name="T114" fmla="*/ 763 w 1224"/>
              <a:gd name="T115" fmla="*/ 1105 h 1643"/>
              <a:gd name="T116" fmla="*/ 773 w 1224"/>
              <a:gd name="T117" fmla="*/ 1128 h 1643"/>
              <a:gd name="T118" fmla="*/ 773 w 1224"/>
              <a:gd name="T119" fmla="*/ 1257 h 1643"/>
              <a:gd name="T120" fmla="*/ 773 w 1224"/>
              <a:gd name="T121" fmla="*/ 1257 h 1643"/>
              <a:gd name="T122" fmla="*/ 773 w 1224"/>
              <a:gd name="T123" fmla="*/ 1257 h 1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24" h="1643">
                <a:moveTo>
                  <a:pt x="0" y="0"/>
                </a:moveTo>
                <a:cubicBezTo>
                  <a:pt x="0" y="1643"/>
                  <a:pt x="0" y="1643"/>
                  <a:pt x="0" y="1643"/>
                </a:cubicBezTo>
                <a:cubicBezTo>
                  <a:pt x="1224" y="1643"/>
                  <a:pt x="1224" y="1643"/>
                  <a:pt x="1224" y="1643"/>
                </a:cubicBezTo>
                <a:cubicBezTo>
                  <a:pt x="1224" y="0"/>
                  <a:pt x="1224" y="0"/>
                  <a:pt x="1224" y="0"/>
                </a:cubicBezTo>
                <a:lnTo>
                  <a:pt x="0" y="0"/>
                </a:lnTo>
                <a:close/>
                <a:moveTo>
                  <a:pt x="1126" y="1515"/>
                </a:moveTo>
                <a:cubicBezTo>
                  <a:pt x="98" y="1515"/>
                  <a:pt x="98" y="1515"/>
                  <a:pt x="98" y="1515"/>
                </a:cubicBezTo>
                <a:cubicBezTo>
                  <a:pt x="98" y="935"/>
                  <a:pt x="98" y="935"/>
                  <a:pt x="98" y="935"/>
                </a:cubicBezTo>
                <a:cubicBezTo>
                  <a:pt x="1126" y="935"/>
                  <a:pt x="1126" y="935"/>
                  <a:pt x="1126" y="935"/>
                </a:cubicBezTo>
                <a:lnTo>
                  <a:pt x="1126" y="1515"/>
                </a:lnTo>
                <a:close/>
                <a:moveTo>
                  <a:pt x="1126" y="838"/>
                </a:moveTo>
                <a:cubicBezTo>
                  <a:pt x="98" y="838"/>
                  <a:pt x="98" y="838"/>
                  <a:pt x="98" y="838"/>
                </a:cubicBezTo>
                <a:cubicBezTo>
                  <a:pt x="98" y="258"/>
                  <a:pt x="98" y="258"/>
                  <a:pt x="98" y="258"/>
                </a:cubicBezTo>
                <a:cubicBezTo>
                  <a:pt x="1126" y="258"/>
                  <a:pt x="1126" y="258"/>
                  <a:pt x="1126" y="258"/>
                </a:cubicBezTo>
                <a:lnTo>
                  <a:pt x="1126" y="838"/>
                </a:lnTo>
                <a:close/>
                <a:moveTo>
                  <a:pt x="1113" y="164"/>
                </a:moveTo>
                <a:cubicBezTo>
                  <a:pt x="1104" y="173"/>
                  <a:pt x="1093" y="178"/>
                  <a:pt x="1080" y="178"/>
                </a:cubicBezTo>
                <a:cubicBezTo>
                  <a:pt x="1066" y="178"/>
                  <a:pt x="1055" y="173"/>
                  <a:pt x="1045" y="164"/>
                </a:cubicBezTo>
                <a:cubicBezTo>
                  <a:pt x="1036" y="154"/>
                  <a:pt x="1031" y="142"/>
                  <a:pt x="1031" y="129"/>
                </a:cubicBezTo>
                <a:cubicBezTo>
                  <a:pt x="1031" y="116"/>
                  <a:pt x="1036" y="105"/>
                  <a:pt x="1045" y="96"/>
                </a:cubicBezTo>
                <a:cubicBezTo>
                  <a:pt x="1055" y="87"/>
                  <a:pt x="1066" y="82"/>
                  <a:pt x="1080" y="82"/>
                </a:cubicBezTo>
                <a:cubicBezTo>
                  <a:pt x="1093" y="82"/>
                  <a:pt x="1104" y="87"/>
                  <a:pt x="1113" y="96"/>
                </a:cubicBezTo>
                <a:cubicBezTo>
                  <a:pt x="1122" y="105"/>
                  <a:pt x="1126" y="116"/>
                  <a:pt x="1126" y="129"/>
                </a:cubicBezTo>
                <a:cubicBezTo>
                  <a:pt x="1126" y="142"/>
                  <a:pt x="1122" y="154"/>
                  <a:pt x="1113" y="164"/>
                </a:cubicBezTo>
                <a:close/>
                <a:moveTo>
                  <a:pt x="1063" y="323"/>
                </a:moveTo>
                <a:cubicBezTo>
                  <a:pt x="161" y="323"/>
                  <a:pt x="161" y="323"/>
                  <a:pt x="161" y="323"/>
                </a:cubicBezTo>
                <a:cubicBezTo>
                  <a:pt x="161" y="775"/>
                  <a:pt x="161" y="775"/>
                  <a:pt x="161" y="775"/>
                </a:cubicBezTo>
                <a:cubicBezTo>
                  <a:pt x="1063" y="775"/>
                  <a:pt x="1063" y="775"/>
                  <a:pt x="1063" y="775"/>
                </a:cubicBezTo>
                <a:lnTo>
                  <a:pt x="1063" y="323"/>
                </a:lnTo>
                <a:close/>
                <a:moveTo>
                  <a:pt x="773" y="581"/>
                </a:moveTo>
                <a:cubicBezTo>
                  <a:pt x="773" y="590"/>
                  <a:pt x="769" y="598"/>
                  <a:pt x="763" y="604"/>
                </a:cubicBezTo>
                <a:cubicBezTo>
                  <a:pt x="757" y="611"/>
                  <a:pt x="749" y="614"/>
                  <a:pt x="740" y="614"/>
                </a:cubicBezTo>
                <a:cubicBezTo>
                  <a:pt x="484" y="614"/>
                  <a:pt x="484" y="614"/>
                  <a:pt x="484" y="614"/>
                </a:cubicBezTo>
                <a:cubicBezTo>
                  <a:pt x="475" y="614"/>
                  <a:pt x="467" y="611"/>
                  <a:pt x="461" y="604"/>
                </a:cubicBezTo>
                <a:cubicBezTo>
                  <a:pt x="455" y="598"/>
                  <a:pt x="451" y="590"/>
                  <a:pt x="451" y="581"/>
                </a:cubicBezTo>
                <a:cubicBezTo>
                  <a:pt x="451" y="451"/>
                  <a:pt x="451" y="451"/>
                  <a:pt x="451" y="451"/>
                </a:cubicBezTo>
                <a:cubicBezTo>
                  <a:pt x="451" y="442"/>
                  <a:pt x="455" y="435"/>
                  <a:pt x="461" y="428"/>
                </a:cubicBezTo>
                <a:cubicBezTo>
                  <a:pt x="467" y="422"/>
                  <a:pt x="475" y="419"/>
                  <a:pt x="484" y="419"/>
                </a:cubicBezTo>
                <a:cubicBezTo>
                  <a:pt x="740" y="419"/>
                  <a:pt x="740" y="419"/>
                  <a:pt x="740" y="419"/>
                </a:cubicBezTo>
                <a:cubicBezTo>
                  <a:pt x="749" y="419"/>
                  <a:pt x="757" y="422"/>
                  <a:pt x="763" y="428"/>
                </a:cubicBezTo>
                <a:cubicBezTo>
                  <a:pt x="769" y="435"/>
                  <a:pt x="773" y="442"/>
                  <a:pt x="773" y="451"/>
                </a:cubicBezTo>
                <a:lnTo>
                  <a:pt x="773" y="581"/>
                </a:lnTo>
                <a:close/>
                <a:moveTo>
                  <a:pt x="1063" y="1000"/>
                </a:moveTo>
                <a:cubicBezTo>
                  <a:pt x="161" y="1000"/>
                  <a:pt x="161" y="1000"/>
                  <a:pt x="161" y="1000"/>
                </a:cubicBezTo>
                <a:cubicBezTo>
                  <a:pt x="161" y="1450"/>
                  <a:pt x="161" y="1450"/>
                  <a:pt x="161" y="1450"/>
                </a:cubicBezTo>
                <a:cubicBezTo>
                  <a:pt x="1063" y="1450"/>
                  <a:pt x="1063" y="1450"/>
                  <a:pt x="1063" y="1450"/>
                </a:cubicBezTo>
                <a:lnTo>
                  <a:pt x="1063" y="1000"/>
                </a:lnTo>
                <a:close/>
                <a:moveTo>
                  <a:pt x="773" y="1257"/>
                </a:moveTo>
                <a:cubicBezTo>
                  <a:pt x="773" y="1265"/>
                  <a:pt x="769" y="1273"/>
                  <a:pt x="763" y="1279"/>
                </a:cubicBezTo>
                <a:cubicBezTo>
                  <a:pt x="757" y="1286"/>
                  <a:pt x="749" y="1289"/>
                  <a:pt x="740" y="1289"/>
                </a:cubicBezTo>
                <a:cubicBezTo>
                  <a:pt x="484" y="1289"/>
                  <a:pt x="484" y="1289"/>
                  <a:pt x="484" y="1289"/>
                </a:cubicBezTo>
                <a:cubicBezTo>
                  <a:pt x="475" y="1289"/>
                  <a:pt x="467" y="1286"/>
                  <a:pt x="461" y="1279"/>
                </a:cubicBezTo>
                <a:cubicBezTo>
                  <a:pt x="455" y="1273"/>
                  <a:pt x="451" y="1265"/>
                  <a:pt x="451" y="1257"/>
                </a:cubicBezTo>
                <a:cubicBezTo>
                  <a:pt x="451" y="1128"/>
                  <a:pt x="451" y="1128"/>
                  <a:pt x="451" y="1128"/>
                </a:cubicBezTo>
                <a:cubicBezTo>
                  <a:pt x="451" y="1119"/>
                  <a:pt x="455" y="1112"/>
                  <a:pt x="461" y="1105"/>
                </a:cubicBezTo>
                <a:cubicBezTo>
                  <a:pt x="467" y="1099"/>
                  <a:pt x="475" y="1096"/>
                  <a:pt x="484" y="1096"/>
                </a:cubicBezTo>
                <a:cubicBezTo>
                  <a:pt x="740" y="1096"/>
                  <a:pt x="740" y="1096"/>
                  <a:pt x="740" y="1096"/>
                </a:cubicBezTo>
                <a:cubicBezTo>
                  <a:pt x="749" y="1096"/>
                  <a:pt x="757" y="1099"/>
                  <a:pt x="763" y="1105"/>
                </a:cubicBezTo>
                <a:cubicBezTo>
                  <a:pt x="769" y="1112"/>
                  <a:pt x="773" y="1119"/>
                  <a:pt x="773" y="1128"/>
                </a:cubicBezTo>
                <a:lnTo>
                  <a:pt x="773" y="1257"/>
                </a:lnTo>
                <a:close/>
                <a:moveTo>
                  <a:pt x="773" y="1257"/>
                </a:moveTo>
                <a:cubicBezTo>
                  <a:pt x="773" y="1257"/>
                  <a:pt x="773" y="1257"/>
                  <a:pt x="773" y="1257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CC4940B-66C7-4923-862A-ED11A1C69191}"/>
              </a:ext>
            </a:extLst>
          </p:cNvPr>
          <p:cNvGrpSpPr/>
          <p:nvPr/>
        </p:nvGrpSpPr>
        <p:grpSpPr>
          <a:xfrm>
            <a:off x="5217735" y="3364151"/>
            <a:ext cx="1577928" cy="1107372"/>
            <a:chOff x="3595113" y="4968951"/>
            <a:chExt cx="1577928" cy="1107372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B8705FA-FDD0-4273-8E73-597766FFFDF5}"/>
                </a:ext>
              </a:extLst>
            </p:cNvPr>
            <p:cNvSpPr txBox="1"/>
            <p:nvPr/>
          </p:nvSpPr>
          <p:spPr>
            <a:xfrm>
              <a:off x="3797421" y="4968951"/>
              <a:ext cx="1234247" cy="401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00" b="0" dirty="0"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文本信息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AA5DE82-05D0-41AE-9B4F-B80FAB542E9F}"/>
                </a:ext>
              </a:extLst>
            </p:cNvPr>
            <p:cNvSpPr/>
            <p:nvPr/>
          </p:nvSpPr>
          <p:spPr>
            <a:xfrm>
              <a:off x="3595113" y="5285978"/>
              <a:ext cx="1577928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694DE67-D7AD-4A58-8B3D-BDF1584812D2}"/>
              </a:ext>
            </a:extLst>
          </p:cNvPr>
          <p:cNvGrpSpPr/>
          <p:nvPr/>
        </p:nvGrpSpPr>
        <p:grpSpPr>
          <a:xfrm>
            <a:off x="8501247" y="2253813"/>
            <a:ext cx="2548861" cy="842766"/>
            <a:chOff x="3548613" y="4927890"/>
            <a:chExt cx="2548861" cy="842766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9D43D3B-007C-45B8-85B0-1ECDF8704284}"/>
                </a:ext>
              </a:extLst>
            </p:cNvPr>
            <p:cNvSpPr txBox="1"/>
            <p:nvPr/>
          </p:nvSpPr>
          <p:spPr>
            <a:xfrm>
              <a:off x="3548613" y="4927890"/>
              <a:ext cx="1234247" cy="401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00" b="0" dirty="0"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文本信息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EF5256D-63D5-4FD1-8D41-529A3F1339A9}"/>
                </a:ext>
              </a:extLst>
            </p:cNvPr>
            <p:cNvSpPr/>
            <p:nvPr/>
          </p:nvSpPr>
          <p:spPr>
            <a:xfrm>
              <a:off x="3548613" y="5220377"/>
              <a:ext cx="2548861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0BA6DFD-9DF0-46C1-962E-D6549C62A8AB}"/>
              </a:ext>
            </a:extLst>
          </p:cNvPr>
          <p:cNvGrpSpPr/>
          <p:nvPr/>
        </p:nvGrpSpPr>
        <p:grpSpPr>
          <a:xfrm>
            <a:off x="8501247" y="3425517"/>
            <a:ext cx="2548861" cy="842766"/>
            <a:chOff x="3548613" y="4927890"/>
            <a:chExt cx="2548861" cy="842766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0E46D89-5AB7-4452-8227-156B55793F6B}"/>
                </a:ext>
              </a:extLst>
            </p:cNvPr>
            <p:cNvSpPr txBox="1"/>
            <p:nvPr/>
          </p:nvSpPr>
          <p:spPr>
            <a:xfrm>
              <a:off x="3548613" y="4927890"/>
              <a:ext cx="1234247" cy="401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00" b="0" dirty="0"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文本信息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529A6C75-960A-48A3-8E2B-5E7080009337}"/>
                </a:ext>
              </a:extLst>
            </p:cNvPr>
            <p:cNvSpPr/>
            <p:nvPr/>
          </p:nvSpPr>
          <p:spPr>
            <a:xfrm>
              <a:off x="3548613" y="5220377"/>
              <a:ext cx="2548861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29AFC41-4A8E-4813-8349-3958EE6BD4BC}"/>
              </a:ext>
            </a:extLst>
          </p:cNvPr>
          <p:cNvGrpSpPr/>
          <p:nvPr/>
        </p:nvGrpSpPr>
        <p:grpSpPr>
          <a:xfrm>
            <a:off x="8501247" y="4597221"/>
            <a:ext cx="2548861" cy="842766"/>
            <a:chOff x="3548613" y="4927890"/>
            <a:chExt cx="2548861" cy="842766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DFD7978E-797E-4DE6-B2D0-4499B1C85850}"/>
                </a:ext>
              </a:extLst>
            </p:cNvPr>
            <p:cNvSpPr txBox="1"/>
            <p:nvPr/>
          </p:nvSpPr>
          <p:spPr>
            <a:xfrm>
              <a:off x="3548613" y="4927890"/>
              <a:ext cx="1234247" cy="401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00" b="0" dirty="0"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文本信息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FDD7E5DE-EA8A-4A96-8C93-27F1F0F98610}"/>
                </a:ext>
              </a:extLst>
            </p:cNvPr>
            <p:cNvSpPr/>
            <p:nvPr/>
          </p:nvSpPr>
          <p:spPr>
            <a:xfrm>
              <a:off x="3548613" y="5220377"/>
              <a:ext cx="2548861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D2CA658D-49FA-4E98-BE62-8E4985AEF123}"/>
              </a:ext>
            </a:extLst>
          </p:cNvPr>
          <p:cNvGrpSpPr/>
          <p:nvPr/>
        </p:nvGrpSpPr>
        <p:grpSpPr>
          <a:xfrm>
            <a:off x="1138816" y="2452233"/>
            <a:ext cx="2589044" cy="872298"/>
            <a:chOff x="3548613" y="4898358"/>
            <a:chExt cx="2589044" cy="872298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D02EEE4-DD72-4ED6-84AA-AFD206873878}"/>
                </a:ext>
              </a:extLst>
            </p:cNvPr>
            <p:cNvSpPr txBox="1"/>
            <p:nvPr/>
          </p:nvSpPr>
          <p:spPr>
            <a:xfrm>
              <a:off x="4903410" y="4898358"/>
              <a:ext cx="1234247" cy="401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1800" b="0" dirty="0"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文本信息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E5CE78A9-AB6E-494F-94DE-194BD118882F}"/>
                </a:ext>
              </a:extLst>
            </p:cNvPr>
            <p:cNvSpPr/>
            <p:nvPr/>
          </p:nvSpPr>
          <p:spPr>
            <a:xfrm>
              <a:off x="3548613" y="5220377"/>
              <a:ext cx="2548861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89E1FDF-A6E4-4D2C-A192-DEA47B820CCA}"/>
              </a:ext>
            </a:extLst>
          </p:cNvPr>
          <p:cNvGrpSpPr/>
          <p:nvPr/>
        </p:nvGrpSpPr>
        <p:grpSpPr>
          <a:xfrm>
            <a:off x="1138817" y="4234502"/>
            <a:ext cx="2589043" cy="894942"/>
            <a:chOff x="3548613" y="4875714"/>
            <a:chExt cx="2589043" cy="894942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E283C44-6E9B-40F0-AB49-77A893089778}"/>
                </a:ext>
              </a:extLst>
            </p:cNvPr>
            <p:cNvSpPr txBox="1"/>
            <p:nvPr/>
          </p:nvSpPr>
          <p:spPr>
            <a:xfrm>
              <a:off x="4903409" y="4875714"/>
              <a:ext cx="1234247" cy="401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1800" b="0" dirty="0"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文本信息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4A3B64A4-9E3E-42D7-A225-5C5487F62D89}"/>
                </a:ext>
              </a:extLst>
            </p:cNvPr>
            <p:cNvSpPr/>
            <p:nvPr/>
          </p:nvSpPr>
          <p:spPr>
            <a:xfrm>
              <a:off x="3548613" y="5220377"/>
              <a:ext cx="2548861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E8184FFF-759A-4A92-992E-BB1D5BFA3A3B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8B0AE42-FAAC-46DF-BA0C-83B626181CFC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2F657807-5FB7-43BA-9260-192FFADA576F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0154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弧形 15">
            <a:extLst>
              <a:ext uri="{FF2B5EF4-FFF2-40B4-BE49-F238E27FC236}">
                <a16:creationId xmlns:a16="http://schemas.microsoft.com/office/drawing/2014/main" id="{6F5CD985-07E8-4815-A193-5D9AED4BB9DD}"/>
              </a:ext>
            </a:extLst>
          </p:cNvPr>
          <p:cNvSpPr/>
          <p:nvPr/>
        </p:nvSpPr>
        <p:spPr>
          <a:xfrm rot="18096577">
            <a:off x="7836400" y="2892023"/>
            <a:ext cx="1281113" cy="1677988"/>
          </a:xfrm>
          <a:prstGeom prst="arc">
            <a:avLst>
              <a:gd name="adj1" fmla="val 15669845"/>
              <a:gd name="adj2" fmla="val 126852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17" name="弧形 16">
            <a:extLst>
              <a:ext uri="{FF2B5EF4-FFF2-40B4-BE49-F238E27FC236}">
                <a16:creationId xmlns:a16="http://schemas.microsoft.com/office/drawing/2014/main" id="{7430A858-9D75-4DED-BE76-66160EEEFED2}"/>
              </a:ext>
            </a:extLst>
          </p:cNvPr>
          <p:cNvSpPr/>
          <p:nvPr/>
        </p:nvSpPr>
        <p:spPr>
          <a:xfrm>
            <a:off x="3359650" y="2193523"/>
            <a:ext cx="1584325" cy="1495425"/>
          </a:xfrm>
          <a:prstGeom prst="arc">
            <a:avLst>
              <a:gd name="adj1" fmla="val 16200000"/>
              <a:gd name="adj2" fmla="val 21349829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18" name="弧形 17">
            <a:extLst>
              <a:ext uri="{FF2B5EF4-FFF2-40B4-BE49-F238E27FC236}">
                <a16:creationId xmlns:a16="http://schemas.microsoft.com/office/drawing/2014/main" id="{BF7EDBE3-17B6-486F-8B7A-21B169458CE7}"/>
              </a:ext>
            </a:extLst>
          </p:cNvPr>
          <p:cNvSpPr/>
          <p:nvPr/>
        </p:nvSpPr>
        <p:spPr>
          <a:xfrm rot="1188091" flipV="1">
            <a:off x="3670801" y="3884210"/>
            <a:ext cx="1585912" cy="1493839"/>
          </a:xfrm>
          <a:prstGeom prst="arc">
            <a:avLst>
              <a:gd name="adj1" fmla="val 15155280"/>
              <a:gd name="adj2" fmla="val 21349829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D342C2AB-E9F0-4AF4-8538-1DBF04137D64}"/>
              </a:ext>
            </a:extLst>
          </p:cNvPr>
          <p:cNvSpPr>
            <a:spLocks noChangeAspect="1"/>
          </p:cNvSpPr>
          <p:nvPr/>
        </p:nvSpPr>
        <p:spPr>
          <a:xfrm>
            <a:off x="4732839" y="2530073"/>
            <a:ext cx="1800225" cy="1800225"/>
          </a:xfrm>
          <a:prstGeom prst="ellipse">
            <a:avLst/>
          </a:prstGeom>
          <a:solidFill>
            <a:srgbClr val="C4DBA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0" name="KSO_Shape">
            <a:extLst>
              <a:ext uri="{FF2B5EF4-FFF2-40B4-BE49-F238E27FC236}">
                <a16:creationId xmlns:a16="http://schemas.microsoft.com/office/drawing/2014/main" id="{BF45682B-9EC8-4C80-8952-54EB9B0DC73B}"/>
              </a:ext>
            </a:extLst>
          </p:cNvPr>
          <p:cNvSpPr>
            <a:spLocks/>
          </p:cNvSpPr>
          <p:nvPr/>
        </p:nvSpPr>
        <p:spPr bwMode="auto">
          <a:xfrm>
            <a:off x="5309028" y="3060034"/>
            <a:ext cx="454649" cy="453962"/>
          </a:xfrm>
          <a:custGeom>
            <a:avLst/>
            <a:gdLst>
              <a:gd name="T0" fmla="*/ 6894 w 7804"/>
              <a:gd name="T1" fmla="*/ 3038 h 7804"/>
              <a:gd name="T2" fmla="*/ 6614 w 7804"/>
              <a:gd name="T3" fmla="*/ 2704 h 7804"/>
              <a:gd name="T4" fmla="*/ 6826 w 7804"/>
              <a:gd name="T5" fmla="*/ 2200 h 7804"/>
              <a:gd name="T6" fmla="*/ 6496 w 7804"/>
              <a:gd name="T7" fmla="*/ 978 h 7804"/>
              <a:gd name="T8" fmla="*/ 5604 w 7804"/>
              <a:gd name="T9" fmla="*/ 978 h 7804"/>
              <a:gd name="T10" fmla="*/ 5254 w 7804"/>
              <a:gd name="T11" fmla="*/ 1222 h 7804"/>
              <a:gd name="T12" fmla="*/ 4973 w 7804"/>
              <a:gd name="T13" fmla="*/ 1137 h 7804"/>
              <a:gd name="T14" fmla="*/ 4766 w 7804"/>
              <a:gd name="T15" fmla="*/ 631 h 7804"/>
              <a:gd name="T16" fmla="*/ 3668 w 7804"/>
              <a:gd name="T17" fmla="*/ 0 h 7804"/>
              <a:gd name="T18" fmla="*/ 3038 w 7804"/>
              <a:gd name="T19" fmla="*/ 910 h 7804"/>
              <a:gd name="T20" fmla="*/ 2704 w 7804"/>
              <a:gd name="T21" fmla="*/ 1190 h 7804"/>
              <a:gd name="T22" fmla="*/ 2398 w 7804"/>
              <a:gd name="T23" fmla="*/ 1175 h 7804"/>
              <a:gd name="T24" fmla="*/ 1754 w 7804"/>
              <a:gd name="T25" fmla="*/ 793 h 7804"/>
              <a:gd name="T26" fmla="*/ 978 w 7804"/>
              <a:gd name="T27" fmla="*/ 1308 h 7804"/>
              <a:gd name="T28" fmla="*/ 1175 w 7804"/>
              <a:gd name="T29" fmla="*/ 2398 h 7804"/>
              <a:gd name="T30" fmla="*/ 1137 w 7804"/>
              <a:gd name="T31" fmla="*/ 2831 h 7804"/>
              <a:gd name="T32" fmla="*/ 631 w 7804"/>
              <a:gd name="T33" fmla="*/ 3038 h 7804"/>
              <a:gd name="T34" fmla="*/ 0 w 7804"/>
              <a:gd name="T35" fmla="*/ 4136 h 7804"/>
              <a:gd name="T36" fmla="*/ 910 w 7804"/>
              <a:gd name="T37" fmla="*/ 4766 h 7804"/>
              <a:gd name="T38" fmla="*/ 1190 w 7804"/>
              <a:gd name="T39" fmla="*/ 5100 h 7804"/>
              <a:gd name="T40" fmla="*/ 978 w 7804"/>
              <a:gd name="T41" fmla="*/ 5604 h 7804"/>
              <a:gd name="T42" fmla="*/ 1308 w 7804"/>
              <a:gd name="T43" fmla="*/ 6826 h 7804"/>
              <a:gd name="T44" fmla="*/ 2200 w 7804"/>
              <a:gd name="T45" fmla="*/ 6826 h 7804"/>
              <a:gd name="T46" fmla="*/ 2550 w 7804"/>
              <a:gd name="T47" fmla="*/ 6582 h 7804"/>
              <a:gd name="T48" fmla="*/ 2831 w 7804"/>
              <a:gd name="T49" fmla="*/ 6667 h 7804"/>
              <a:gd name="T50" fmla="*/ 3038 w 7804"/>
              <a:gd name="T51" fmla="*/ 7173 h 7804"/>
              <a:gd name="T52" fmla="*/ 4136 w 7804"/>
              <a:gd name="T53" fmla="*/ 7804 h 7804"/>
              <a:gd name="T54" fmla="*/ 4766 w 7804"/>
              <a:gd name="T55" fmla="*/ 6894 h 7804"/>
              <a:gd name="T56" fmla="*/ 5100 w 7804"/>
              <a:gd name="T57" fmla="*/ 6614 h 7804"/>
              <a:gd name="T58" fmla="*/ 5406 w 7804"/>
              <a:gd name="T59" fmla="*/ 6629 h 7804"/>
              <a:gd name="T60" fmla="*/ 6050 w 7804"/>
              <a:gd name="T61" fmla="*/ 7011 h 7804"/>
              <a:gd name="T62" fmla="*/ 6647 w 7804"/>
              <a:gd name="T63" fmla="*/ 6675 h 7804"/>
              <a:gd name="T64" fmla="*/ 6826 w 7804"/>
              <a:gd name="T65" fmla="*/ 6496 h 7804"/>
              <a:gd name="T66" fmla="*/ 6629 w 7804"/>
              <a:gd name="T67" fmla="*/ 5406 h 7804"/>
              <a:gd name="T68" fmla="*/ 6667 w 7804"/>
              <a:gd name="T69" fmla="*/ 4972 h 7804"/>
              <a:gd name="T70" fmla="*/ 7173 w 7804"/>
              <a:gd name="T71" fmla="*/ 4766 h 7804"/>
              <a:gd name="T72" fmla="*/ 7804 w 7804"/>
              <a:gd name="T73" fmla="*/ 3668 h 7804"/>
              <a:gd name="T74" fmla="*/ 5608 w 7804"/>
              <a:gd name="T75" fmla="*/ 3902 h 7804"/>
              <a:gd name="T76" fmla="*/ 2196 w 7804"/>
              <a:gd name="T77" fmla="*/ 3902 h 7804"/>
              <a:gd name="T78" fmla="*/ 5608 w 7804"/>
              <a:gd name="T79" fmla="*/ 3902 h 7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804" h="7804">
                <a:moveTo>
                  <a:pt x="7173" y="3038"/>
                </a:moveTo>
                <a:lnTo>
                  <a:pt x="6894" y="3038"/>
                </a:lnTo>
                <a:cubicBezTo>
                  <a:pt x="6824" y="3038"/>
                  <a:pt x="6714" y="2953"/>
                  <a:pt x="6667" y="2831"/>
                </a:cubicBezTo>
                <a:cubicBezTo>
                  <a:pt x="6650" y="2789"/>
                  <a:pt x="6632" y="2746"/>
                  <a:pt x="6614" y="2704"/>
                </a:cubicBezTo>
                <a:cubicBezTo>
                  <a:pt x="6561" y="2585"/>
                  <a:pt x="6579" y="2447"/>
                  <a:pt x="6629" y="2398"/>
                </a:cubicBezTo>
                <a:lnTo>
                  <a:pt x="6826" y="2200"/>
                </a:lnTo>
                <a:cubicBezTo>
                  <a:pt x="7072" y="1954"/>
                  <a:pt x="7072" y="1554"/>
                  <a:pt x="6826" y="1308"/>
                </a:cubicBezTo>
                <a:lnTo>
                  <a:pt x="6496" y="978"/>
                </a:lnTo>
                <a:cubicBezTo>
                  <a:pt x="6377" y="859"/>
                  <a:pt x="6218" y="793"/>
                  <a:pt x="6050" y="793"/>
                </a:cubicBezTo>
                <a:cubicBezTo>
                  <a:pt x="5882" y="793"/>
                  <a:pt x="5723" y="859"/>
                  <a:pt x="5604" y="978"/>
                </a:cubicBezTo>
                <a:lnTo>
                  <a:pt x="5406" y="1176"/>
                </a:lnTo>
                <a:cubicBezTo>
                  <a:pt x="5378" y="1204"/>
                  <a:pt x="5319" y="1222"/>
                  <a:pt x="5254" y="1222"/>
                </a:cubicBezTo>
                <a:cubicBezTo>
                  <a:pt x="5201" y="1222"/>
                  <a:pt x="5147" y="1211"/>
                  <a:pt x="5100" y="1190"/>
                </a:cubicBezTo>
                <a:cubicBezTo>
                  <a:pt x="5058" y="1172"/>
                  <a:pt x="5015" y="1154"/>
                  <a:pt x="4973" y="1137"/>
                </a:cubicBezTo>
                <a:cubicBezTo>
                  <a:pt x="4851" y="1090"/>
                  <a:pt x="4766" y="980"/>
                  <a:pt x="4766" y="910"/>
                </a:cubicBezTo>
                <a:lnTo>
                  <a:pt x="4766" y="631"/>
                </a:lnTo>
                <a:cubicBezTo>
                  <a:pt x="4766" y="283"/>
                  <a:pt x="4483" y="0"/>
                  <a:pt x="4136" y="0"/>
                </a:cubicBezTo>
                <a:lnTo>
                  <a:pt x="3668" y="0"/>
                </a:lnTo>
                <a:cubicBezTo>
                  <a:pt x="3321" y="0"/>
                  <a:pt x="3038" y="283"/>
                  <a:pt x="3038" y="631"/>
                </a:cubicBezTo>
                <a:lnTo>
                  <a:pt x="3038" y="910"/>
                </a:lnTo>
                <a:cubicBezTo>
                  <a:pt x="3038" y="980"/>
                  <a:pt x="2953" y="1090"/>
                  <a:pt x="2831" y="1137"/>
                </a:cubicBezTo>
                <a:cubicBezTo>
                  <a:pt x="2789" y="1154"/>
                  <a:pt x="2746" y="1172"/>
                  <a:pt x="2704" y="1190"/>
                </a:cubicBezTo>
                <a:cubicBezTo>
                  <a:pt x="2657" y="1211"/>
                  <a:pt x="2603" y="1222"/>
                  <a:pt x="2550" y="1222"/>
                </a:cubicBezTo>
                <a:cubicBezTo>
                  <a:pt x="2485" y="1222"/>
                  <a:pt x="2426" y="1204"/>
                  <a:pt x="2398" y="1175"/>
                </a:cubicBezTo>
                <a:lnTo>
                  <a:pt x="2200" y="978"/>
                </a:lnTo>
                <a:cubicBezTo>
                  <a:pt x="2081" y="859"/>
                  <a:pt x="1922" y="793"/>
                  <a:pt x="1754" y="793"/>
                </a:cubicBezTo>
                <a:cubicBezTo>
                  <a:pt x="1585" y="793"/>
                  <a:pt x="1427" y="859"/>
                  <a:pt x="1308" y="978"/>
                </a:cubicBezTo>
                <a:lnTo>
                  <a:pt x="978" y="1308"/>
                </a:lnTo>
                <a:cubicBezTo>
                  <a:pt x="732" y="1554"/>
                  <a:pt x="732" y="1954"/>
                  <a:pt x="978" y="2200"/>
                </a:cubicBezTo>
                <a:lnTo>
                  <a:pt x="1175" y="2398"/>
                </a:lnTo>
                <a:cubicBezTo>
                  <a:pt x="1225" y="2447"/>
                  <a:pt x="1243" y="2585"/>
                  <a:pt x="1190" y="2704"/>
                </a:cubicBezTo>
                <a:cubicBezTo>
                  <a:pt x="1172" y="2746"/>
                  <a:pt x="1154" y="2789"/>
                  <a:pt x="1137" y="2831"/>
                </a:cubicBezTo>
                <a:cubicBezTo>
                  <a:pt x="1090" y="2953"/>
                  <a:pt x="980" y="3038"/>
                  <a:pt x="910" y="3038"/>
                </a:cubicBezTo>
                <a:lnTo>
                  <a:pt x="631" y="3038"/>
                </a:lnTo>
                <a:cubicBezTo>
                  <a:pt x="283" y="3038"/>
                  <a:pt x="0" y="3321"/>
                  <a:pt x="0" y="3668"/>
                </a:cubicBezTo>
                <a:lnTo>
                  <a:pt x="0" y="4136"/>
                </a:lnTo>
                <a:cubicBezTo>
                  <a:pt x="0" y="4483"/>
                  <a:pt x="283" y="4766"/>
                  <a:pt x="631" y="4766"/>
                </a:cubicBezTo>
                <a:lnTo>
                  <a:pt x="910" y="4766"/>
                </a:lnTo>
                <a:cubicBezTo>
                  <a:pt x="980" y="4766"/>
                  <a:pt x="1090" y="4851"/>
                  <a:pt x="1137" y="4972"/>
                </a:cubicBezTo>
                <a:cubicBezTo>
                  <a:pt x="1154" y="5015"/>
                  <a:pt x="1172" y="5058"/>
                  <a:pt x="1190" y="5100"/>
                </a:cubicBezTo>
                <a:cubicBezTo>
                  <a:pt x="1243" y="5219"/>
                  <a:pt x="1225" y="5357"/>
                  <a:pt x="1175" y="5406"/>
                </a:cubicBezTo>
                <a:lnTo>
                  <a:pt x="978" y="5604"/>
                </a:lnTo>
                <a:cubicBezTo>
                  <a:pt x="732" y="5850"/>
                  <a:pt x="732" y="6250"/>
                  <a:pt x="978" y="6496"/>
                </a:cubicBezTo>
                <a:lnTo>
                  <a:pt x="1308" y="6826"/>
                </a:lnTo>
                <a:cubicBezTo>
                  <a:pt x="1427" y="6945"/>
                  <a:pt x="1586" y="7011"/>
                  <a:pt x="1754" y="7011"/>
                </a:cubicBezTo>
                <a:cubicBezTo>
                  <a:pt x="1922" y="7011"/>
                  <a:pt x="2081" y="6945"/>
                  <a:pt x="2200" y="6826"/>
                </a:cubicBezTo>
                <a:lnTo>
                  <a:pt x="2398" y="6628"/>
                </a:lnTo>
                <a:cubicBezTo>
                  <a:pt x="2427" y="6599"/>
                  <a:pt x="2484" y="6582"/>
                  <a:pt x="2550" y="6582"/>
                </a:cubicBezTo>
                <a:cubicBezTo>
                  <a:pt x="2602" y="6582"/>
                  <a:pt x="2657" y="6593"/>
                  <a:pt x="2704" y="6614"/>
                </a:cubicBezTo>
                <a:cubicBezTo>
                  <a:pt x="2745" y="6632"/>
                  <a:pt x="2788" y="6650"/>
                  <a:pt x="2831" y="6667"/>
                </a:cubicBezTo>
                <a:cubicBezTo>
                  <a:pt x="2953" y="6714"/>
                  <a:pt x="3038" y="6824"/>
                  <a:pt x="3038" y="6894"/>
                </a:cubicBezTo>
                <a:lnTo>
                  <a:pt x="3038" y="7173"/>
                </a:lnTo>
                <a:cubicBezTo>
                  <a:pt x="3038" y="7521"/>
                  <a:pt x="3321" y="7804"/>
                  <a:pt x="3668" y="7804"/>
                </a:cubicBezTo>
                <a:lnTo>
                  <a:pt x="4136" y="7804"/>
                </a:lnTo>
                <a:cubicBezTo>
                  <a:pt x="4483" y="7804"/>
                  <a:pt x="4766" y="7521"/>
                  <a:pt x="4766" y="7173"/>
                </a:cubicBezTo>
                <a:lnTo>
                  <a:pt x="4766" y="6894"/>
                </a:lnTo>
                <a:cubicBezTo>
                  <a:pt x="4766" y="6824"/>
                  <a:pt x="4851" y="6714"/>
                  <a:pt x="4972" y="6667"/>
                </a:cubicBezTo>
                <a:cubicBezTo>
                  <a:pt x="5015" y="6650"/>
                  <a:pt x="5058" y="6632"/>
                  <a:pt x="5100" y="6614"/>
                </a:cubicBezTo>
                <a:cubicBezTo>
                  <a:pt x="5146" y="6593"/>
                  <a:pt x="5201" y="6582"/>
                  <a:pt x="5254" y="6582"/>
                </a:cubicBezTo>
                <a:cubicBezTo>
                  <a:pt x="5319" y="6582"/>
                  <a:pt x="5377" y="6600"/>
                  <a:pt x="5406" y="6629"/>
                </a:cubicBezTo>
                <a:lnTo>
                  <a:pt x="5604" y="6826"/>
                </a:lnTo>
                <a:cubicBezTo>
                  <a:pt x="5723" y="6945"/>
                  <a:pt x="5882" y="7011"/>
                  <a:pt x="6050" y="7011"/>
                </a:cubicBezTo>
                <a:cubicBezTo>
                  <a:pt x="6068" y="7011"/>
                  <a:pt x="6087" y="7010"/>
                  <a:pt x="6105" y="7009"/>
                </a:cubicBezTo>
                <a:cubicBezTo>
                  <a:pt x="6335" y="6989"/>
                  <a:pt x="6538" y="6785"/>
                  <a:pt x="6647" y="6675"/>
                </a:cubicBezTo>
                <a:lnTo>
                  <a:pt x="6661" y="6661"/>
                </a:lnTo>
                <a:lnTo>
                  <a:pt x="6826" y="6496"/>
                </a:lnTo>
                <a:cubicBezTo>
                  <a:pt x="7072" y="6250"/>
                  <a:pt x="7072" y="5850"/>
                  <a:pt x="6826" y="5604"/>
                </a:cubicBezTo>
                <a:lnTo>
                  <a:pt x="6629" y="5406"/>
                </a:lnTo>
                <a:cubicBezTo>
                  <a:pt x="6579" y="5357"/>
                  <a:pt x="6561" y="5219"/>
                  <a:pt x="6614" y="5100"/>
                </a:cubicBezTo>
                <a:cubicBezTo>
                  <a:pt x="6632" y="5058"/>
                  <a:pt x="6650" y="5015"/>
                  <a:pt x="6667" y="4972"/>
                </a:cubicBezTo>
                <a:cubicBezTo>
                  <a:pt x="6714" y="4851"/>
                  <a:pt x="6824" y="4766"/>
                  <a:pt x="6894" y="4766"/>
                </a:cubicBezTo>
                <a:lnTo>
                  <a:pt x="7173" y="4766"/>
                </a:lnTo>
                <a:cubicBezTo>
                  <a:pt x="7521" y="4766"/>
                  <a:pt x="7804" y="4483"/>
                  <a:pt x="7804" y="4135"/>
                </a:cubicBezTo>
                <a:lnTo>
                  <a:pt x="7804" y="3668"/>
                </a:lnTo>
                <a:cubicBezTo>
                  <a:pt x="7804" y="3321"/>
                  <a:pt x="7521" y="3038"/>
                  <a:pt x="7173" y="3038"/>
                </a:cubicBezTo>
                <a:close/>
                <a:moveTo>
                  <a:pt x="5608" y="3902"/>
                </a:moveTo>
                <a:cubicBezTo>
                  <a:pt x="5608" y="4843"/>
                  <a:pt x="4843" y="5608"/>
                  <a:pt x="3902" y="5608"/>
                </a:cubicBezTo>
                <a:cubicBezTo>
                  <a:pt x="2961" y="5608"/>
                  <a:pt x="2196" y="4843"/>
                  <a:pt x="2196" y="3902"/>
                </a:cubicBezTo>
                <a:cubicBezTo>
                  <a:pt x="2196" y="2961"/>
                  <a:pt x="2961" y="2196"/>
                  <a:pt x="3902" y="2196"/>
                </a:cubicBezTo>
                <a:cubicBezTo>
                  <a:pt x="4843" y="2196"/>
                  <a:pt x="5608" y="2961"/>
                  <a:pt x="5608" y="39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80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EC9C9F8D-BF05-46E3-98DD-CE2937BB8996}"/>
              </a:ext>
            </a:extLst>
          </p:cNvPr>
          <p:cNvSpPr>
            <a:spLocks noChangeAspect="1"/>
          </p:cNvSpPr>
          <p:nvPr/>
        </p:nvSpPr>
        <p:spPr>
          <a:xfrm>
            <a:off x="5113839" y="3642909"/>
            <a:ext cx="1800225" cy="1800225"/>
          </a:xfrm>
          <a:prstGeom prst="ellipse">
            <a:avLst/>
          </a:prstGeom>
          <a:solidFill>
            <a:srgbClr val="F0C3B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A8435570-BFB9-4076-A057-D60F85FEAA33}"/>
              </a:ext>
            </a:extLst>
          </p:cNvPr>
          <p:cNvSpPr>
            <a:spLocks noChangeAspect="1"/>
          </p:cNvSpPr>
          <p:nvPr/>
        </p:nvSpPr>
        <p:spPr>
          <a:xfrm>
            <a:off x="6013951" y="2831697"/>
            <a:ext cx="1800225" cy="1800225"/>
          </a:xfrm>
          <a:prstGeom prst="ellipse">
            <a:avLst/>
          </a:prstGeom>
          <a:solidFill>
            <a:srgbClr val="FFEFBD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KSO_Shape">
            <a:extLst>
              <a:ext uri="{FF2B5EF4-FFF2-40B4-BE49-F238E27FC236}">
                <a16:creationId xmlns:a16="http://schemas.microsoft.com/office/drawing/2014/main" id="{AC29A5BE-A05D-4D30-859E-84F928980538}"/>
              </a:ext>
            </a:extLst>
          </p:cNvPr>
          <p:cNvSpPr>
            <a:spLocks/>
          </p:cNvSpPr>
          <p:nvPr/>
        </p:nvSpPr>
        <p:spPr bwMode="auto">
          <a:xfrm>
            <a:off x="5786626" y="4441986"/>
            <a:ext cx="454649" cy="402475"/>
          </a:xfrm>
          <a:custGeom>
            <a:avLst/>
            <a:gdLst>
              <a:gd name="T0" fmla="*/ 450 w 891"/>
              <a:gd name="T1" fmla="*/ 115 h 790"/>
              <a:gd name="T2" fmla="*/ 76 w 891"/>
              <a:gd name="T3" fmla="*/ 2 h 790"/>
              <a:gd name="T4" fmla="*/ 56 w 891"/>
              <a:gd name="T5" fmla="*/ 17 h 790"/>
              <a:gd name="T6" fmla="*/ 16 w 891"/>
              <a:gd name="T7" fmla="*/ 115 h 790"/>
              <a:gd name="T8" fmla="*/ 0 w 891"/>
              <a:gd name="T9" fmla="*/ 681 h 790"/>
              <a:gd name="T10" fmla="*/ 338 w 891"/>
              <a:gd name="T11" fmla="*/ 697 h 790"/>
              <a:gd name="T12" fmla="*/ 279 w 891"/>
              <a:gd name="T13" fmla="*/ 759 h 790"/>
              <a:gd name="T14" fmla="*/ 279 w 891"/>
              <a:gd name="T15" fmla="*/ 790 h 790"/>
              <a:gd name="T16" fmla="*/ 612 w 891"/>
              <a:gd name="T17" fmla="*/ 774 h 790"/>
              <a:gd name="T18" fmla="*/ 553 w 891"/>
              <a:gd name="T19" fmla="*/ 759 h 790"/>
              <a:gd name="T20" fmla="*/ 875 w 891"/>
              <a:gd name="T21" fmla="*/ 697 h 790"/>
              <a:gd name="T22" fmla="*/ 891 w 891"/>
              <a:gd name="T23" fmla="*/ 131 h 790"/>
              <a:gd name="T24" fmla="*/ 87 w 891"/>
              <a:gd name="T25" fmla="*/ 115 h 790"/>
              <a:gd name="T26" fmla="*/ 343 w 891"/>
              <a:gd name="T27" fmla="*/ 115 h 790"/>
              <a:gd name="T28" fmla="*/ 430 w 891"/>
              <a:gd name="T29" fmla="*/ 142 h 790"/>
              <a:gd name="T30" fmla="*/ 430 w 891"/>
              <a:gd name="T31" fmla="*/ 660 h 790"/>
              <a:gd name="T32" fmla="*/ 87 w 891"/>
              <a:gd name="T33" fmla="*/ 147 h 790"/>
              <a:gd name="T34" fmla="*/ 87 w 891"/>
              <a:gd name="T35" fmla="*/ 115 h 790"/>
              <a:gd name="T36" fmla="*/ 461 w 891"/>
              <a:gd name="T37" fmla="*/ 666 h 790"/>
              <a:gd name="T38" fmla="*/ 522 w 891"/>
              <a:gd name="T39" fmla="*/ 147 h 790"/>
              <a:gd name="T40" fmla="*/ 553 w 891"/>
              <a:gd name="T41" fmla="*/ 185 h 790"/>
              <a:gd name="T42" fmla="*/ 583 w 891"/>
              <a:gd name="T43" fmla="*/ 147 h 790"/>
              <a:gd name="T44" fmla="*/ 860 w 891"/>
              <a:gd name="T45" fmla="*/ 666 h 790"/>
              <a:gd name="T46" fmla="*/ 860 w 891"/>
              <a:gd name="T47" fmla="*/ 666 h 790"/>
              <a:gd name="T48" fmla="*/ 256 w 891"/>
              <a:gd name="T49" fmla="*/ 205 h 790"/>
              <a:gd name="T50" fmla="*/ 377 w 891"/>
              <a:gd name="T51" fmla="*/ 221 h 790"/>
              <a:gd name="T52" fmla="*/ 377 w 891"/>
              <a:gd name="T53" fmla="*/ 320 h 790"/>
              <a:gd name="T54" fmla="*/ 256 w 891"/>
              <a:gd name="T55" fmla="*/ 262 h 790"/>
              <a:gd name="T56" fmla="*/ 377 w 891"/>
              <a:gd name="T57" fmla="*/ 320 h 790"/>
              <a:gd name="T58" fmla="*/ 134 w 891"/>
              <a:gd name="T59" fmla="*/ 325 h 790"/>
              <a:gd name="T60" fmla="*/ 377 w 891"/>
              <a:gd name="T61" fmla="*/ 378 h 790"/>
              <a:gd name="T62" fmla="*/ 377 w 891"/>
              <a:gd name="T63" fmla="*/ 477 h 790"/>
              <a:gd name="T64" fmla="*/ 134 w 891"/>
              <a:gd name="T65" fmla="*/ 383 h 790"/>
              <a:gd name="T66" fmla="*/ 377 w 891"/>
              <a:gd name="T67" fmla="*/ 477 h 790"/>
              <a:gd name="T68" fmla="*/ 134 w 891"/>
              <a:gd name="T69" fmla="*/ 482 h 790"/>
              <a:gd name="T70" fmla="*/ 377 w 891"/>
              <a:gd name="T71" fmla="*/ 535 h 790"/>
              <a:gd name="T72" fmla="*/ 155 w 891"/>
              <a:gd name="T73" fmla="*/ 258 h 790"/>
              <a:gd name="T74" fmla="*/ 198 w 891"/>
              <a:gd name="T75" fmla="*/ 249 h 790"/>
              <a:gd name="T76" fmla="*/ 215 w 891"/>
              <a:gd name="T77" fmla="*/ 277 h 790"/>
              <a:gd name="T78" fmla="*/ 192 w 891"/>
              <a:gd name="T79" fmla="*/ 159 h 790"/>
              <a:gd name="T80" fmla="*/ 168 w 891"/>
              <a:gd name="T81" fmla="*/ 152 h 790"/>
              <a:gd name="T82" fmla="*/ 145 w 891"/>
              <a:gd name="T83" fmla="*/ 255 h 790"/>
              <a:gd name="T84" fmla="*/ 180 w 891"/>
              <a:gd name="T85" fmla="*/ 180 h 790"/>
              <a:gd name="T86" fmla="*/ 167 w 891"/>
              <a:gd name="T87" fmla="*/ 220 h 790"/>
              <a:gd name="T88" fmla="*/ 528 w 891"/>
              <a:gd name="T89" fmla="*/ 243 h 790"/>
              <a:gd name="T90" fmla="*/ 810 w 891"/>
              <a:gd name="T91" fmla="*/ 263 h 790"/>
              <a:gd name="T92" fmla="*/ 528 w 891"/>
              <a:gd name="T93" fmla="*/ 243 h 790"/>
              <a:gd name="T94" fmla="*/ 810 w 891"/>
              <a:gd name="T95" fmla="*/ 321 h 790"/>
              <a:gd name="T96" fmla="*/ 528 w 891"/>
              <a:gd name="T97" fmla="*/ 341 h 790"/>
              <a:gd name="T98" fmla="*/ 531 w 891"/>
              <a:gd name="T99" fmla="*/ 400 h 790"/>
              <a:gd name="T100" fmla="*/ 810 w 891"/>
              <a:gd name="T101" fmla="*/ 420 h 790"/>
              <a:gd name="T102" fmla="*/ 531 w 891"/>
              <a:gd name="T103" fmla="*/ 400 h 790"/>
              <a:gd name="T104" fmla="*/ 810 w 891"/>
              <a:gd name="T105" fmla="*/ 478 h 790"/>
              <a:gd name="T106" fmla="*/ 531 w 891"/>
              <a:gd name="T107" fmla="*/ 498 h 790"/>
              <a:gd name="T108" fmla="*/ 531 w 891"/>
              <a:gd name="T109" fmla="*/ 557 h 790"/>
              <a:gd name="T110" fmla="*/ 810 w 891"/>
              <a:gd name="T111" fmla="*/ 577 h 790"/>
              <a:gd name="T112" fmla="*/ 531 w 891"/>
              <a:gd name="T113" fmla="*/ 557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1" h="790">
                <a:moveTo>
                  <a:pt x="875" y="115"/>
                </a:moveTo>
                <a:lnTo>
                  <a:pt x="450" y="115"/>
                </a:lnTo>
                <a:lnTo>
                  <a:pt x="450" y="115"/>
                </a:lnTo>
                <a:lnTo>
                  <a:pt x="76" y="2"/>
                </a:lnTo>
                <a:cubicBezTo>
                  <a:pt x="72" y="0"/>
                  <a:pt x="66" y="1"/>
                  <a:pt x="63" y="4"/>
                </a:cubicBezTo>
                <a:cubicBezTo>
                  <a:pt x="59" y="7"/>
                  <a:pt x="56" y="12"/>
                  <a:pt x="56" y="17"/>
                </a:cubicBezTo>
                <a:lnTo>
                  <a:pt x="56" y="115"/>
                </a:lnTo>
                <a:lnTo>
                  <a:pt x="16" y="115"/>
                </a:lnTo>
                <a:cubicBezTo>
                  <a:pt x="7" y="115"/>
                  <a:pt x="0" y="122"/>
                  <a:pt x="0" y="131"/>
                </a:cubicBezTo>
                <a:lnTo>
                  <a:pt x="0" y="681"/>
                </a:lnTo>
                <a:cubicBezTo>
                  <a:pt x="0" y="690"/>
                  <a:pt x="7" y="697"/>
                  <a:pt x="16" y="697"/>
                </a:cubicBezTo>
                <a:lnTo>
                  <a:pt x="338" y="697"/>
                </a:lnTo>
                <a:lnTo>
                  <a:pt x="338" y="759"/>
                </a:lnTo>
                <a:lnTo>
                  <a:pt x="279" y="759"/>
                </a:lnTo>
                <a:lnTo>
                  <a:pt x="279" y="774"/>
                </a:lnTo>
                <a:lnTo>
                  <a:pt x="279" y="790"/>
                </a:lnTo>
                <a:lnTo>
                  <a:pt x="612" y="790"/>
                </a:lnTo>
                <a:lnTo>
                  <a:pt x="612" y="774"/>
                </a:lnTo>
                <a:lnTo>
                  <a:pt x="612" y="759"/>
                </a:lnTo>
                <a:lnTo>
                  <a:pt x="553" y="759"/>
                </a:lnTo>
                <a:lnTo>
                  <a:pt x="553" y="697"/>
                </a:lnTo>
                <a:lnTo>
                  <a:pt x="875" y="697"/>
                </a:lnTo>
                <a:cubicBezTo>
                  <a:pt x="884" y="697"/>
                  <a:pt x="891" y="690"/>
                  <a:pt x="891" y="681"/>
                </a:cubicBezTo>
                <a:lnTo>
                  <a:pt x="891" y="131"/>
                </a:lnTo>
                <a:cubicBezTo>
                  <a:pt x="891" y="122"/>
                  <a:pt x="884" y="115"/>
                  <a:pt x="875" y="115"/>
                </a:cubicBezTo>
                <a:close/>
                <a:moveTo>
                  <a:pt x="87" y="115"/>
                </a:moveTo>
                <a:lnTo>
                  <a:pt x="87" y="38"/>
                </a:lnTo>
                <a:lnTo>
                  <a:pt x="343" y="115"/>
                </a:lnTo>
                <a:lnTo>
                  <a:pt x="394" y="131"/>
                </a:lnTo>
                <a:lnTo>
                  <a:pt x="430" y="142"/>
                </a:lnTo>
                <a:lnTo>
                  <a:pt x="430" y="147"/>
                </a:lnTo>
                <a:lnTo>
                  <a:pt x="430" y="660"/>
                </a:lnTo>
                <a:lnTo>
                  <a:pt x="87" y="556"/>
                </a:lnTo>
                <a:lnTo>
                  <a:pt x="87" y="147"/>
                </a:lnTo>
                <a:lnTo>
                  <a:pt x="87" y="131"/>
                </a:lnTo>
                <a:lnTo>
                  <a:pt x="87" y="115"/>
                </a:lnTo>
                <a:close/>
                <a:moveTo>
                  <a:pt x="860" y="666"/>
                </a:moveTo>
                <a:lnTo>
                  <a:pt x="461" y="666"/>
                </a:lnTo>
                <a:lnTo>
                  <a:pt x="461" y="147"/>
                </a:lnTo>
                <a:lnTo>
                  <a:pt x="522" y="147"/>
                </a:lnTo>
                <a:lnTo>
                  <a:pt x="522" y="204"/>
                </a:lnTo>
                <a:lnTo>
                  <a:pt x="553" y="185"/>
                </a:lnTo>
                <a:lnTo>
                  <a:pt x="583" y="204"/>
                </a:lnTo>
                <a:lnTo>
                  <a:pt x="583" y="147"/>
                </a:lnTo>
                <a:lnTo>
                  <a:pt x="860" y="147"/>
                </a:lnTo>
                <a:lnTo>
                  <a:pt x="860" y="666"/>
                </a:lnTo>
                <a:lnTo>
                  <a:pt x="860" y="666"/>
                </a:lnTo>
                <a:lnTo>
                  <a:pt x="860" y="666"/>
                </a:lnTo>
                <a:close/>
                <a:moveTo>
                  <a:pt x="377" y="242"/>
                </a:moveTo>
                <a:lnTo>
                  <a:pt x="256" y="205"/>
                </a:lnTo>
                <a:lnTo>
                  <a:pt x="256" y="184"/>
                </a:lnTo>
                <a:lnTo>
                  <a:pt x="377" y="221"/>
                </a:lnTo>
                <a:lnTo>
                  <a:pt x="377" y="242"/>
                </a:lnTo>
                <a:close/>
                <a:moveTo>
                  <a:pt x="377" y="320"/>
                </a:moveTo>
                <a:lnTo>
                  <a:pt x="256" y="283"/>
                </a:lnTo>
                <a:lnTo>
                  <a:pt x="256" y="262"/>
                </a:lnTo>
                <a:lnTo>
                  <a:pt x="377" y="299"/>
                </a:lnTo>
                <a:lnTo>
                  <a:pt x="377" y="320"/>
                </a:lnTo>
                <a:close/>
                <a:moveTo>
                  <a:pt x="377" y="399"/>
                </a:moveTo>
                <a:lnTo>
                  <a:pt x="134" y="325"/>
                </a:lnTo>
                <a:lnTo>
                  <a:pt x="134" y="304"/>
                </a:lnTo>
                <a:lnTo>
                  <a:pt x="377" y="378"/>
                </a:lnTo>
                <a:lnTo>
                  <a:pt x="377" y="399"/>
                </a:lnTo>
                <a:close/>
                <a:moveTo>
                  <a:pt x="377" y="477"/>
                </a:moveTo>
                <a:lnTo>
                  <a:pt x="134" y="403"/>
                </a:lnTo>
                <a:lnTo>
                  <a:pt x="134" y="383"/>
                </a:lnTo>
                <a:lnTo>
                  <a:pt x="377" y="456"/>
                </a:lnTo>
                <a:lnTo>
                  <a:pt x="377" y="477"/>
                </a:lnTo>
                <a:close/>
                <a:moveTo>
                  <a:pt x="377" y="556"/>
                </a:moveTo>
                <a:lnTo>
                  <a:pt x="134" y="482"/>
                </a:lnTo>
                <a:lnTo>
                  <a:pt x="134" y="461"/>
                </a:lnTo>
                <a:lnTo>
                  <a:pt x="377" y="535"/>
                </a:lnTo>
                <a:lnTo>
                  <a:pt x="377" y="556"/>
                </a:lnTo>
                <a:close/>
                <a:moveTo>
                  <a:pt x="155" y="258"/>
                </a:moveTo>
                <a:lnTo>
                  <a:pt x="161" y="238"/>
                </a:lnTo>
                <a:lnTo>
                  <a:pt x="198" y="249"/>
                </a:lnTo>
                <a:lnTo>
                  <a:pt x="205" y="273"/>
                </a:lnTo>
                <a:lnTo>
                  <a:pt x="215" y="277"/>
                </a:lnTo>
                <a:lnTo>
                  <a:pt x="226" y="280"/>
                </a:lnTo>
                <a:lnTo>
                  <a:pt x="192" y="159"/>
                </a:lnTo>
                <a:lnTo>
                  <a:pt x="180" y="155"/>
                </a:lnTo>
                <a:lnTo>
                  <a:pt x="168" y="152"/>
                </a:lnTo>
                <a:lnTo>
                  <a:pt x="134" y="252"/>
                </a:lnTo>
                <a:lnTo>
                  <a:pt x="145" y="255"/>
                </a:lnTo>
                <a:lnTo>
                  <a:pt x="155" y="258"/>
                </a:lnTo>
                <a:close/>
                <a:moveTo>
                  <a:pt x="180" y="180"/>
                </a:moveTo>
                <a:lnTo>
                  <a:pt x="193" y="228"/>
                </a:lnTo>
                <a:lnTo>
                  <a:pt x="167" y="220"/>
                </a:lnTo>
                <a:lnTo>
                  <a:pt x="180" y="180"/>
                </a:lnTo>
                <a:close/>
                <a:moveTo>
                  <a:pt x="528" y="243"/>
                </a:moveTo>
                <a:lnTo>
                  <a:pt x="810" y="243"/>
                </a:lnTo>
                <a:lnTo>
                  <a:pt x="810" y="263"/>
                </a:lnTo>
                <a:lnTo>
                  <a:pt x="528" y="263"/>
                </a:lnTo>
                <a:lnTo>
                  <a:pt x="528" y="243"/>
                </a:lnTo>
                <a:close/>
                <a:moveTo>
                  <a:pt x="528" y="321"/>
                </a:moveTo>
                <a:lnTo>
                  <a:pt x="810" y="321"/>
                </a:lnTo>
                <a:lnTo>
                  <a:pt x="810" y="341"/>
                </a:lnTo>
                <a:lnTo>
                  <a:pt x="528" y="341"/>
                </a:lnTo>
                <a:lnTo>
                  <a:pt x="528" y="321"/>
                </a:lnTo>
                <a:close/>
                <a:moveTo>
                  <a:pt x="531" y="400"/>
                </a:moveTo>
                <a:lnTo>
                  <a:pt x="810" y="400"/>
                </a:lnTo>
                <a:lnTo>
                  <a:pt x="810" y="420"/>
                </a:lnTo>
                <a:lnTo>
                  <a:pt x="531" y="420"/>
                </a:lnTo>
                <a:lnTo>
                  <a:pt x="531" y="400"/>
                </a:lnTo>
                <a:close/>
                <a:moveTo>
                  <a:pt x="531" y="478"/>
                </a:moveTo>
                <a:lnTo>
                  <a:pt x="810" y="478"/>
                </a:lnTo>
                <a:lnTo>
                  <a:pt x="810" y="498"/>
                </a:lnTo>
                <a:lnTo>
                  <a:pt x="531" y="498"/>
                </a:lnTo>
                <a:lnTo>
                  <a:pt x="531" y="478"/>
                </a:lnTo>
                <a:close/>
                <a:moveTo>
                  <a:pt x="531" y="557"/>
                </a:moveTo>
                <a:lnTo>
                  <a:pt x="810" y="557"/>
                </a:lnTo>
                <a:lnTo>
                  <a:pt x="810" y="577"/>
                </a:lnTo>
                <a:lnTo>
                  <a:pt x="531" y="577"/>
                </a:lnTo>
                <a:lnTo>
                  <a:pt x="531" y="5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800"/>
          </a:p>
        </p:txBody>
      </p:sp>
      <p:sp>
        <p:nvSpPr>
          <p:cNvPr id="43" name="KSO_Shape">
            <a:extLst>
              <a:ext uri="{FF2B5EF4-FFF2-40B4-BE49-F238E27FC236}">
                <a16:creationId xmlns:a16="http://schemas.microsoft.com/office/drawing/2014/main" id="{A9AC9DCB-E86C-4F96-9AEC-C5ABB7CA102E}"/>
              </a:ext>
            </a:extLst>
          </p:cNvPr>
          <p:cNvSpPr>
            <a:spLocks/>
          </p:cNvSpPr>
          <p:nvPr/>
        </p:nvSpPr>
        <p:spPr bwMode="auto">
          <a:xfrm>
            <a:off x="6749322" y="3481437"/>
            <a:ext cx="454649" cy="415023"/>
          </a:xfrm>
          <a:custGeom>
            <a:avLst/>
            <a:gdLst>
              <a:gd name="connsiteX0" fmla="*/ 134413 w 540656"/>
              <a:gd name="connsiteY0" fmla="*/ 235194 h 493535"/>
              <a:gd name="connsiteX1" fmla="*/ 191280 w 540656"/>
              <a:gd name="connsiteY1" fmla="*/ 302363 h 493535"/>
              <a:gd name="connsiteX2" fmla="*/ 199034 w 540656"/>
              <a:gd name="connsiteY2" fmla="*/ 304946 h 493535"/>
              <a:gd name="connsiteX3" fmla="*/ 251015 w 540656"/>
              <a:gd name="connsiteY3" fmla="*/ 245730 h 493535"/>
              <a:gd name="connsiteX4" fmla="*/ 250737 w 540656"/>
              <a:gd name="connsiteY4" fmla="*/ 235359 h 493535"/>
              <a:gd name="connsiteX5" fmla="*/ 250832 w 540656"/>
              <a:gd name="connsiteY5" fmla="*/ 235264 h 493535"/>
              <a:gd name="connsiteX6" fmla="*/ 276581 w 540656"/>
              <a:gd name="connsiteY6" fmla="*/ 253278 h 493535"/>
              <a:gd name="connsiteX7" fmla="*/ 284336 w 540656"/>
              <a:gd name="connsiteY7" fmla="*/ 258445 h 493535"/>
              <a:gd name="connsiteX8" fmla="*/ 320524 w 540656"/>
              <a:gd name="connsiteY8" fmla="*/ 271362 h 493535"/>
              <a:gd name="connsiteX9" fmla="*/ 323109 w 540656"/>
              <a:gd name="connsiteY9" fmla="*/ 271362 h 493535"/>
              <a:gd name="connsiteX10" fmla="*/ 351542 w 540656"/>
              <a:gd name="connsiteY10" fmla="*/ 292029 h 493535"/>
              <a:gd name="connsiteX11" fmla="*/ 367051 w 540656"/>
              <a:gd name="connsiteY11" fmla="*/ 323030 h 493535"/>
              <a:gd name="connsiteX12" fmla="*/ 356712 w 540656"/>
              <a:gd name="connsiteY12" fmla="*/ 333364 h 493535"/>
              <a:gd name="connsiteX13" fmla="*/ 354127 w 540656"/>
              <a:gd name="connsiteY13" fmla="*/ 330780 h 493535"/>
              <a:gd name="connsiteX14" fmla="*/ 323109 w 540656"/>
              <a:gd name="connsiteY14" fmla="*/ 302363 h 493535"/>
              <a:gd name="connsiteX15" fmla="*/ 307599 w 540656"/>
              <a:gd name="connsiteY15" fmla="*/ 292029 h 493535"/>
              <a:gd name="connsiteX16" fmla="*/ 307599 w 540656"/>
              <a:gd name="connsiteY16" fmla="*/ 289446 h 493535"/>
              <a:gd name="connsiteX17" fmla="*/ 289505 w 540656"/>
              <a:gd name="connsiteY17" fmla="*/ 279112 h 493535"/>
              <a:gd name="connsiteX18" fmla="*/ 255902 w 540656"/>
              <a:gd name="connsiteY18" fmla="*/ 258445 h 493535"/>
              <a:gd name="connsiteX19" fmla="*/ 178356 w 540656"/>
              <a:gd name="connsiteY19" fmla="*/ 413450 h 493535"/>
              <a:gd name="connsiteX20" fmla="*/ 219713 w 540656"/>
              <a:gd name="connsiteY20" fmla="*/ 423783 h 493535"/>
              <a:gd name="connsiteX21" fmla="*/ 230053 w 540656"/>
              <a:gd name="connsiteY21" fmla="*/ 426367 h 493535"/>
              <a:gd name="connsiteX22" fmla="*/ 242978 w 540656"/>
              <a:gd name="connsiteY22" fmla="*/ 434117 h 493535"/>
              <a:gd name="connsiteX23" fmla="*/ 268826 w 540656"/>
              <a:gd name="connsiteY23" fmla="*/ 444450 h 493535"/>
              <a:gd name="connsiteX24" fmla="*/ 299845 w 540656"/>
              <a:gd name="connsiteY24" fmla="*/ 470285 h 493535"/>
              <a:gd name="connsiteX25" fmla="*/ 307599 w 540656"/>
              <a:gd name="connsiteY25" fmla="*/ 478035 h 493535"/>
              <a:gd name="connsiteX26" fmla="*/ 201619 w 540656"/>
              <a:gd name="connsiteY26" fmla="*/ 493535 h 493535"/>
              <a:gd name="connsiteX27" fmla="*/ 183525 w 540656"/>
              <a:gd name="connsiteY27" fmla="*/ 493535 h 493535"/>
              <a:gd name="connsiteX28" fmla="*/ 10339 w 540656"/>
              <a:gd name="connsiteY28" fmla="*/ 457368 h 493535"/>
              <a:gd name="connsiteX29" fmla="*/ 0 w 540656"/>
              <a:gd name="connsiteY29" fmla="*/ 431533 h 493535"/>
              <a:gd name="connsiteX30" fmla="*/ 33603 w 540656"/>
              <a:gd name="connsiteY30" fmla="*/ 292029 h 493535"/>
              <a:gd name="connsiteX31" fmla="*/ 62037 w 540656"/>
              <a:gd name="connsiteY31" fmla="*/ 271362 h 493535"/>
              <a:gd name="connsiteX32" fmla="*/ 134413 w 540656"/>
              <a:gd name="connsiteY32" fmla="*/ 235194 h 493535"/>
              <a:gd name="connsiteX33" fmla="*/ 540656 w 540656"/>
              <a:gd name="connsiteY33" fmla="*/ 232714 h 493535"/>
              <a:gd name="connsiteX34" fmla="*/ 488919 w 540656"/>
              <a:gd name="connsiteY34" fmla="*/ 276596 h 493535"/>
              <a:gd name="connsiteX35" fmla="*/ 444942 w 540656"/>
              <a:gd name="connsiteY35" fmla="*/ 328223 h 493535"/>
              <a:gd name="connsiteX36" fmla="*/ 408726 w 540656"/>
              <a:gd name="connsiteY36" fmla="*/ 387593 h 493535"/>
              <a:gd name="connsiteX37" fmla="*/ 377684 w 540656"/>
              <a:gd name="connsiteY37" fmla="*/ 446963 h 493535"/>
              <a:gd name="connsiteX38" fmla="*/ 359576 w 540656"/>
              <a:gd name="connsiteY38" fmla="*/ 485682 h 493535"/>
              <a:gd name="connsiteX39" fmla="*/ 328534 w 540656"/>
              <a:gd name="connsiteY39" fmla="*/ 444381 h 493535"/>
              <a:gd name="connsiteX40" fmla="*/ 284557 w 540656"/>
              <a:gd name="connsiteY40" fmla="*/ 410824 h 493535"/>
              <a:gd name="connsiteX41" fmla="*/ 258689 w 540656"/>
              <a:gd name="connsiteY41" fmla="*/ 397918 h 493535"/>
              <a:gd name="connsiteX42" fmla="*/ 243168 w 540656"/>
              <a:gd name="connsiteY42" fmla="*/ 390174 h 493535"/>
              <a:gd name="connsiteX43" fmla="*/ 230233 w 540656"/>
              <a:gd name="connsiteY43" fmla="*/ 385011 h 493535"/>
              <a:gd name="connsiteX44" fmla="*/ 271623 w 540656"/>
              <a:gd name="connsiteY44" fmla="*/ 302410 h 493535"/>
              <a:gd name="connsiteX45" fmla="*/ 287144 w 540656"/>
              <a:gd name="connsiteY45" fmla="*/ 315316 h 493535"/>
              <a:gd name="connsiteX46" fmla="*/ 302665 w 540656"/>
              <a:gd name="connsiteY46" fmla="*/ 325641 h 493535"/>
              <a:gd name="connsiteX47" fmla="*/ 331121 w 540656"/>
              <a:gd name="connsiteY47" fmla="*/ 351454 h 493535"/>
              <a:gd name="connsiteX48" fmla="*/ 356989 w 540656"/>
              <a:gd name="connsiteY48" fmla="*/ 382430 h 493535"/>
              <a:gd name="connsiteX49" fmla="*/ 375097 w 540656"/>
              <a:gd name="connsiteY49" fmla="*/ 361780 h 493535"/>
              <a:gd name="connsiteX50" fmla="*/ 424248 w 540656"/>
              <a:gd name="connsiteY50" fmla="*/ 310153 h 493535"/>
              <a:gd name="connsiteX51" fmla="*/ 478572 w 540656"/>
              <a:gd name="connsiteY51" fmla="*/ 266271 h 493535"/>
              <a:gd name="connsiteX52" fmla="*/ 540656 w 540656"/>
              <a:gd name="connsiteY52" fmla="*/ 232714 h 493535"/>
              <a:gd name="connsiteX53" fmla="*/ 250901 w 540656"/>
              <a:gd name="connsiteY53" fmla="*/ 232714 h 493535"/>
              <a:gd name="connsiteX54" fmla="*/ 250901 w 540656"/>
              <a:gd name="connsiteY54" fmla="*/ 235194 h 493535"/>
              <a:gd name="connsiteX55" fmla="*/ 250832 w 540656"/>
              <a:gd name="connsiteY55" fmla="*/ 235264 h 493535"/>
              <a:gd name="connsiteX56" fmla="*/ 250732 w 540656"/>
              <a:gd name="connsiteY56" fmla="*/ 235194 h 493535"/>
              <a:gd name="connsiteX57" fmla="*/ 250737 w 540656"/>
              <a:gd name="connsiteY57" fmla="*/ 235359 h 493535"/>
              <a:gd name="connsiteX58" fmla="*/ 248421 w 540656"/>
              <a:gd name="connsiteY58" fmla="*/ 237674 h 493535"/>
              <a:gd name="connsiteX59" fmla="*/ 250901 w 540656"/>
              <a:gd name="connsiteY59" fmla="*/ 232714 h 493535"/>
              <a:gd name="connsiteX60" fmla="*/ 183628 w 540656"/>
              <a:gd name="connsiteY60" fmla="*/ 0 h 493535"/>
              <a:gd name="connsiteX61" fmla="*/ 217213 w 540656"/>
              <a:gd name="connsiteY61" fmla="*/ 10333 h 493535"/>
              <a:gd name="connsiteX62" fmla="*/ 230130 w 540656"/>
              <a:gd name="connsiteY62" fmla="*/ 12917 h 493535"/>
              <a:gd name="connsiteX63" fmla="*/ 274048 w 540656"/>
              <a:gd name="connsiteY63" fmla="*/ 38751 h 493535"/>
              <a:gd name="connsiteX64" fmla="*/ 284382 w 540656"/>
              <a:gd name="connsiteY64" fmla="*/ 121420 h 493535"/>
              <a:gd name="connsiteX65" fmla="*/ 284382 w 540656"/>
              <a:gd name="connsiteY65" fmla="*/ 152421 h 493535"/>
              <a:gd name="connsiteX66" fmla="*/ 276631 w 540656"/>
              <a:gd name="connsiteY66" fmla="*/ 167921 h 493535"/>
              <a:gd name="connsiteX67" fmla="*/ 191378 w 540656"/>
              <a:gd name="connsiteY67" fmla="*/ 258341 h 493535"/>
              <a:gd name="connsiteX68" fmla="*/ 111293 w 540656"/>
              <a:gd name="connsiteY68" fmla="*/ 167921 h 493535"/>
              <a:gd name="connsiteX69" fmla="*/ 103543 w 540656"/>
              <a:gd name="connsiteY69" fmla="*/ 152421 h 493535"/>
              <a:gd name="connsiteX70" fmla="*/ 103543 w 540656"/>
              <a:gd name="connsiteY70" fmla="*/ 121420 h 493535"/>
              <a:gd name="connsiteX71" fmla="*/ 106126 w 540656"/>
              <a:gd name="connsiteY71" fmla="*/ 118837 h 493535"/>
              <a:gd name="connsiteX72" fmla="*/ 106126 w 540656"/>
              <a:gd name="connsiteY72" fmla="*/ 59418 h 493535"/>
              <a:gd name="connsiteX73" fmla="*/ 160378 w 540656"/>
              <a:gd name="connsiteY73" fmla="*/ 5167 h 493535"/>
              <a:gd name="connsiteX74" fmla="*/ 175878 w 540656"/>
              <a:gd name="connsiteY74" fmla="*/ 2583 h 493535"/>
              <a:gd name="connsiteX75" fmla="*/ 181045 w 540656"/>
              <a:gd name="connsiteY75" fmla="*/ 2583 h 493535"/>
              <a:gd name="connsiteX76" fmla="*/ 183628 w 540656"/>
              <a:gd name="connsiteY76" fmla="*/ 0 h 49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540656" h="493535">
                <a:moveTo>
                  <a:pt x="134413" y="235194"/>
                </a:moveTo>
                <a:cubicBezTo>
                  <a:pt x="134413" y="235194"/>
                  <a:pt x="136998" y="299779"/>
                  <a:pt x="191280" y="302363"/>
                </a:cubicBezTo>
                <a:lnTo>
                  <a:pt x="199034" y="304946"/>
                </a:lnTo>
                <a:cubicBezTo>
                  <a:pt x="243624" y="303009"/>
                  <a:pt x="250409" y="264742"/>
                  <a:pt x="251015" y="245730"/>
                </a:cubicBezTo>
                <a:lnTo>
                  <a:pt x="250737" y="235359"/>
                </a:lnTo>
                <a:lnTo>
                  <a:pt x="250832" y="235264"/>
                </a:lnTo>
                <a:lnTo>
                  <a:pt x="276581" y="253278"/>
                </a:lnTo>
                <a:cubicBezTo>
                  <a:pt x="279166" y="255862"/>
                  <a:pt x="281751" y="255862"/>
                  <a:pt x="284336" y="258445"/>
                </a:cubicBezTo>
                <a:cubicBezTo>
                  <a:pt x="284336" y="258445"/>
                  <a:pt x="302430" y="263612"/>
                  <a:pt x="320524" y="271362"/>
                </a:cubicBezTo>
                <a:cubicBezTo>
                  <a:pt x="323109" y="271362"/>
                  <a:pt x="323109" y="271362"/>
                  <a:pt x="323109" y="271362"/>
                </a:cubicBezTo>
                <a:cubicBezTo>
                  <a:pt x="343787" y="279112"/>
                  <a:pt x="351542" y="292029"/>
                  <a:pt x="351542" y="292029"/>
                </a:cubicBezTo>
                <a:cubicBezTo>
                  <a:pt x="359297" y="299779"/>
                  <a:pt x="361882" y="312697"/>
                  <a:pt x="367051" y="323030"/>
                </a:cubicBezTo>
                <a:cubicBezTo>
                  <a:pt x="364466" y="325614"/>
                  <a:pt x="361882" y="330780"/>
                  <a:pt x="356712" y="333364"/>
                </a:cubicBezTo>
                <a:cubicBezTo>
                  <a:pt x="356712" y="333364"/>
                  <a:pt x="356712" y="333364"/>
                  <a:pt x="354127" y="330780"/>
                </a:cubicBezTo>
                <a:cubicBezTo>
                  <a:pt x="346372" y="323030"/>
                  <a:pt x="336033" y="312697"/>
                  <a:pt x="323109" y="302363"/>
                </a:cubicBezTo>
                <a:cubicBezTo>
                  <a:pt x="317939" y="299779"/>
                  <a:pt x="312769" y="294613"/>
                  <a:pt x="307599" y="292029"/>
                </a:cubicBezTo>
                <a:lnTo>
                  <a:pt x="307599" y="289446"/>
                </a:lnTo>
                <a:cubicBezTo>
                  <a:pt x="299845" y="286862"/>
                  <a:pt x="294675" y="281696"/>
                  <a:pt x="289505" y="279112"/>
                </a:cubicBezTo>
                <a:lnTo>
                  <a:pt x="255902" y="258445"/>
                </a:lnTo>
                <a:lnTo>
                  <a:pt x="178356" y="413450"/>
                </a:lnTo>
                <a:lnTo>
                  <a:pt x="219713" y="423783"/>
                </a:lnTo>
                <a:cubicBezTo>
                  <a:pt x="222298" y="423783"/>
                  <a:pt x="227468" y="426367"/>
                  <a:pt x="230053" y="426367"/>
                </a:cubicBezTo>
                <a:cubicBezTo>
                  <a:pt x="235223" y="428950"/>
                  <a:pt x="240393" y="431533"/>
                  <a:pt x="242978" y="434117"/>
                </a:cubicBezTo>
                <a:cubicBezTo>
                  <a:pt x="253317" y="436700"/>
                  <a:pt x="261072" y="441867"/>
                  <a:pt x="268826" y="444450"/>
                </a:cubicBezTo>
                <a:cubicBezTo>
                  <a:pt x="284336" y="452201"/>
                  <a:pt x="294675" y="462534"/>
                  <a:pt x="299845" y="470285"/>
                </a:cubicBezTo>
                <a:lnTo>
                  <a:pt x="307599" y="478035"/>
                </a:lnTo>
                <a:cubicBezTo>
                  <a:pt x="253317" y="490952"/>
                  <a:pt x="201619" y="493535"/>
                  <a:pt x="201619" y="493535"/>
                </a:cubicBezTo>
                <a:cubicBezTo>
                  <a:pt x="196450" y="493535"/>
                  <a:pt x="191280" y="493535"/>
                  <a:pt x="183525" y="493535"/>
                </a:cubicBezTo>
                <a:cubicBezTo>
                  <a:pt x="183525" y="493535"/>
                  <a:pt x="77546" y="488368"/>
                  <a:pt x="10339" y="457368"/>
                </a:cubicBezTo>
                <a:cubicBezTo>
                  <a:pt x="10339" y="457368"/>
                  <a:pt x="0" y="454784"/>
                  <a:pt x="0" y="431533"/>
                </a:cubicBezTo>
                <a:cubicBezTo>
                  <a:pt x="0" y="431533"/>
                  <a:pt x="2585" y="335947"/>
                  <a:pt x="33603" y="292029"/>
                </a:cubicBezTo>
                <a:cubicBezTo>
                  <a:pt x="33603" y="292029"/>
                  <a:pt x="41358" y="279112"/>
                  <a:pt x="62037" y="271362"/>
                </a:cubicBezTo>
                <a:cubicBezTo>
                  <a:pt x="62037" y="271362"/>
                  <a:pt x="129243" y="253278"/>
                  <a:pt x="134413" y="235194"/>
                </a:cubicBezTo>
                <a:close/>
                <a:moveTo>
                  <a:pt x="540656" y="232714"/>
                </a:moveTo>
                <a:cubicBezTo>
                  <a:pt x="519961" y="245621"/>
                  <a:pt x="504440" y="261109"/>
                  <a:pt x="488919" y="276596"/>
                </a:cubicBezTo>
                <a:cubicBezTo>
                  <a:pt x="473398" y="292084"/>
                  <a:pt x="457877" y="310153"/>
                  <a:pt x="444942" y="328223"/>
                </a:cubicBezTo>
                <a:cubicBezTo>
                  <a:pt x="432008" y="348873"/>
                  <a:pt x="421661" y="366942"/>
                  <a:pt x="408726" y="387593"/>
                </a:cubicBezTo>
                <a:cubicBezTo>
                  <a:pt x="398379" y="405662"/>
                  <a:pt x="388032" y="426312"/>
                  <a:pt x="377684" y="446963"/>
                </a:cubicBezTo>
                <a:lnTo>
                  <a:pt x="359576" y="485682"/>
                </a:lnTo>
                <a:lnTo>
                  <a:pt x="328534" y="444381"/>
                </a:lnTo>
                <a:cubicBezTo>
                  <a:pt x="318186" y="431475"/>
                  <a:pt x="302665" y="421150"/>
                  <a:pt x="284557" y="410824"/>
                </a:cubicBezTo>
                <a:cubicBezTo>
                  <a:pt x="276797" y="405662"/>
                  <a:pt x="266449" y="400499"/>
                  <a:pt x="258689" y="397918"/>
                </a:cubicBezTo>
                <a:cubicBezTo>
                  <a:pt x="253515" y="395337"/>
                  <a:pt x="248341" y="392755"/>
                  <a:pt x="243168" y="390174"/>
                </a:cubicBezTo>
                <a:cubicBezTo>
                  <a:pt x="237994" y="390174"/>
                  <a:pt x="232820" y="387593"/>
                  <a:pt x="230233" y="385011"/>
                </a:cubicBezTo>
                <a:lnTo>
                  <a:pt x="271623" y="302410"/>
                </a:lnTo>
                <a:cubicBezTo>
                  <a:pt x="276797" y="307572"/>
                  <a:pt x="281970" y="310153"/>
                  <a:pt x="287144" y="315316"/>
                </a:cubicBezTo>
                <a:cubicBezTo>
                  <a:pt x="292318" y="317897"/>
                  <a:pt x="297492" y="323060"/>
                  <a:pt x="302665" y="325641"/>
                </a:cubicBezTo>
                <a:cubicBezTo>
                  <a:pt x="313013" y="333385"/>
                  <a:pt x="320773" y="343710"/>
                  <a:pt x="331121" y="351454"/>
                </a:cubicBezTo>
                <a:cubicBezTo>
                  <a:pt x="341468" y="361780"/>
                  <a:pt x="349229" y="372105"/>
                  <a:pt x="356989" y="382430"/>
                </a:cubicBezTo>
                <a:cubicBezTo>
                  <a:pt x="364750" y="374686"/>
                  <a:pt x="369924" y="369523"/>
                  <a:pt x="375097" y="361780"/>
                </a:cubicBezTo>
                <a:cubicBezTo>
                  <a:pt x="390618" y="343710"/>
                  <a:pt x="406140" y="328223"/>
                  <a:pt x="424248" y="310153"/>
                </a:cubicBezTo>
                <a:cubicBezTo>
                  <a:pt x="442356" y="294666"/>
                  <a:pt x="460464" y="279178"/>
                  <a:pt x="478572" y="266271"/>
                </a:cubicBezTo>
                <a:cubicBezTo>
                  <a:pt x="499267" y="253365"/>
                  <a:pt x="519961" y="240458"/>
                  <a:pt x="540656" y="232714"/>
                </a:cubicBezTo>
                <a:close/>
                <a:moveTo>
                  <a:pt x="250901" y="232714"/>
                </a:moveTo>
                <a:cubicBezTo>
                  <a:pt x="250901" y="232714"/>
                  <a:pt x="250901" y="235194"/>
                  <a:pt x="250901" y="235194"/>
                </a:cubicBezTo>
                <a:lnTo>
                  <a:pt x="250832" y="235264"/>
                </a:lnTo>
                <a:lnTo>
                  <a:pt x="250732" y="235194"/>
                </a:lnTo>
                <a:lnTo>
                  <a:pt x="250737" y="235359"/>
                </a:lnTo>
                <a:lnTo>
                  <a:pt x="248421" y="237674"/>
                </a:lnTo>
                <a:cubicBezTo>
                  <a:pt x="250901" y="235194"/>
                  <a:pt x="250901" y="235194"/>
                  <a:pt x="250901" y="232714"/>
                </a:cubicBezTo>
                <a:close/>
                <a:moveTo>
                  <a:pt x="183628" y="0"/>
                </a:moveTo>
                <a:cubicBezTo>
                  <a:pt x="183628" y="0"/>
                  <a:pt x="196545" y="2583"/>
                  <a:pt x="217213" y="10333"/>
                </a:cubicBezTo>
                <a:lnTo>
                  <a:pt x="230130" y="12917"/>
                </a:lnTo>
                <a:cubicBezTo>
                  <a:pt x="258548" y="20667"/>
                  <a:pt x="271465" y="36167"/>
                  <a:pt x="274048" y="38751"/>
                </a:cubicBezTo>
                <a:cubicBezTo>
                  <a:pt x="294715" y="64585"/>
                  <a:pt x="289548" y="103336"/>
                  <a:pt x="284382" y="121420"/>
                </a:cubicBezTo>
                <a:cubicBezTo>
                  <a:pt x="289548" y="129170"/>
                  <a:pt x="286965" y="144671"/>
                  <a:pt x="284382" y="152421"/>
                </a:cubicBezTo>
                <a:cubicBezTo>
                  <a:pt x="284382" y="160171"/>
                  <a:pt x="281798" y="165338"/>
                  <a:pt x="276631" y="167921"/>
                </a:cubicBezTo>
                <a:cubicBezTo>
                  <a:pt x="271465" y="211839"/>
                  <a:pt x="232713" y="258341"/>
                  <a:pt x="191378" y="258341"/>
                </a:cubicBezTo>
                <a:cubicBezTo>
                  <a:pt x="155211" y="258341"/>
                  <a:pt x="116460" y="214423"/>
                  <a:pt x="111293" y="167921"/>
                </a:cubicBezTo>
                <a:cubicBezTo>
                  <a:pt x="108709" y="165338"/>
                  <a:pt x="103543" y="160171"/>
                  <a:pt x="103543" y="152421"/>
                </a:cubicBezTo>
                <a:cubicBezTo>
                  <a:pt x="100959" y="144671"/>
                  <a:pt x="98376" y="129170"/>
                  <a:pt x="103543" y="121420"/>
                </a:cubicBezTo>
                <a:cubicBezTo>
                  <a:pt x="103543" y="121420"/>
                  <a:pt x="106126" y="121420"/>
                  <a:pt x="106126" y="118837"/>
                </a:cubicBezTo>
                <a:cubicBezTo>
                  <a:pt x="98376" y="80085"/>
                  <a:pt x="103543" y="62002"/>
                  <a:pt x="106126" y="59418"/>
                </a:cubicBezTo>
                <a:cubicBezTo>
                  <a:pt x="119043" y="20667"/>
                  <a:pt x="160378" y="5167"/>
                  <a:pt x="160378" y="5167"/>
                </a:cubicBezTo>
                <a:cubicBezTo>
                  <a:pt x="162961" y="2583"/>
                  <a:pt x="170711" y="0"/>
                  <a:pt x="175878" y="2583"/>
                </a:cubicBezTo>
                <a:cubicBezTo>
                  <a:pt x="175878" y="2583"/>
                  <a:pt x="178461" y="2583"/>
                  <a:pt x="181045" y="2583"/>
                </a:cubicBezTo>
                <a:cubicBezTo>
                  <a:pt x="181045" y="0"/>
                  <a:pt x="181045" y="0"/>
                  <a:pt x="1836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80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7A11B94-2CC3-4D28-8935-5D17F723EE1A}"/>
              </a:ext>
            </a:extLst>
          </p:cNvPr>
          <p:cNvSpPr/>
          <p:nvPr/>
        </p:nvSpPr>
        <p:spPr>
          <a:xfrm>
            <a:off x="8789633" y="3346181"/>
            <a:ext cx="3158518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标题数字等都可以通过点击和重新输入进行更改建议正文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rgbClr val="26262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CD14C240-B9B1-4ADC-A8E2-76C0F99B8DCD}"/>
              </a:ext>
            </a:extLst>
          </p:cNvPr>
          <p:cNvSpPr/>
          <p:nvPr/>
        </p:nvSpPr>
        <p:spPr>
          <a:xfrm>
            <a:off x="8789633" y="3007627"/>
            <a:ext cx="326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点击此处添加文本信息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72F9FB15-12CE-42A5-942F-24E10146D4EC}"/>
              </a:ext>
            </a:extLst>
          </p:cNvPr>
          <p:cNvSpPr/>
          <p:nvPr/>
        </p:nvSpPr>
        <p:spPr>
          <a:xfrm>
            <a:off x="489971" y="5306027"/>
            <a:ext cx="3424693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标题数字等都可以通过点击和重新输入进行更改建议正文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26262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0F639E7-D132-446E-BFFD-BE70D242593C}"/>
              </a:ext>
            </a:extLst>
          </p:cNvPr>
          <p:cNvSpPr/>
          <p:nvPr/>
        </p:nvSpPr>
        <p:spPr>
          <a:xfrm>
            <a:off x="1527637" y="4970508"/>
            <a:ext cx="326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点击此处添加文本信息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1E9A58A3-BE0A-46B3-AB66-94679F755536}"/>
              </a:ext>
            </a:extLst>
          </p:cNvPr>
          <p:cNvSpPr/>
          <p:nvPr/>
        </p:nvSpPr>
        <p:spPr>
          <a:xfrm>
            <a:off x="653135" y="2268913"/>
            <a:ext cx="3424693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标题数字等都可以通过点击和重新输入进行更改建议正文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26262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26262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A92D9763-0DCF-4B63-BAB2-E3EF13C54629}"/>
              </a:ext>
            </a:extLst>
          </p:cNvPr>
          <p:cNvSpPr/>
          <p:nvPr/>
        </p:nvSpPr>
        <p:spPr>
          <a:xfrm>
            <a:off x="1639416" y="1942097"/>
            <a:ext cx="326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点击此处添加文本信息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D312689-F147-4166-BC04-0B125F529471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7D77E83-00B1-4F9C-8D47-9B0748895A52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B708DB9-235E-41C6-A2BA-C24FCF75BF33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533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8DD3C52F-AB0B-4572-896F-3A8E50631FD6}"/>
              </a:ext>
            </a:extLst>
          </p:cNvPr>
          <p:cNvGrpSpPr/>
          <p:nvPr/>
        </p:nvGrpSpPr>
        <p:grpSpPr>
          <a:xfrm>
            <a:off x="8417212" y="2240667"/>
            <a:ext cx="3185710" cy="1023134"/>
            <a:chOff x="1226199" y="4634536"/>
            <a:chExt cx="3185710" cy="1023134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7DFFB62-65DB-4B98-933E-D95AE9AD0D8A}"/>
                </a:ext>
              </a:extLst>
            </p:cNvPr>
            <p:cNvSpPr/>
            <p:nvPr/>
          </p:nvSpPr>
          <p:spPr>
            <a:xfrm>
              <a:off x="1226199" y="463453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FD8EDD1-B3F6-440D-9B6E-2233E3884E0E}"/>
                </a:ext>
              </a:extLst>
            </p:cNvPr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381F181-7ADB-4810-8009-719855EFBDB6}"/>
                </a:ext>
              </a:extLst>
            </p:cNvPr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C4DB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C55AAB0-3E10-46BC-81FE-0B2662823A3B}"/>
              </a:ext>
            </a:extLst>
          </p:cNvPr>
          <p:cNvGrpSpPr/>
          <p:nvPr/>
        </p:nvGrpSpPr>
        <p:grpSpPr>
          <a:xfrm>
            <a:off x="8417212" y="4830994"/>
            <a:ext cx="3185710" cy="1023134"/>
            <a:chOff x="1226199" y="4634536"/>
            <a:chExt cx="3185710" cy="1023134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D4AA233-8DF1-46AF-8E0D-15A57CF9A9DA}"/>
                </a:ext>
              </a:extLst>
            </p:cNvPr>
            <p:cNvSpPr/>
            <p:nvPr/>
          </p:nvSpPr>
          <p:spPr>
            <a:xfrm>
              <a:off x="1226199" y="463453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59464EC-191B-4FF2-A820-3DF80F3C4A2F}"/>
                </a:ext>
              </a:extLst>
            </p:cNvPr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A62B7A4-8B56-4E3E-A830-C703B50103C5}"/>
                </a:ext>
              </a:extLst>
            </p:cNvPr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FFEF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1DE321C-3DD2-42E7-8EEB-61559FFE47ED}"/>
              </a:ext>
            </a:extLst>
          </p:cNvPr>
          <p:cNvGrpSpPr/>
          <p:nvPr/>
        </p:nvGrpSpPr>
        <p:grpSpPr>
          <a:xfrm>
            <a:off x="593899" y="2220627"/>
            <a:ext cx="3272447" cy="1026186"/>
            <a:chOff x="1226199" y="4700786"/>
            <a:chExt cx="3272447" cy="102618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DA06CD3-8280-4809-A74A-3274F1BA302A}"/>
                </a:ext>
              </a:extLst>
            </p:cNvPr>
            <p:cNvSpPr/>
            <p:nvPr/>
          </p:nvSpPr>
          <p:spPr>
            <a:xfrm>
              <a:off x="2621209" y="470078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ED3AD74-AF48-4A8F-866D-46420AD229DE}"/>
                </a:ext>
              </a:extLst>
            </p:cNvPr>
            <p:cNvSpPr/>
            <p:nvPr/>
          </p:nvSpPr>
          <p:spPr>
            <a:xfrm>
              <a:off x="1226199" y="5176693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5B7C998-48C4-424B-B483-4DB19191509B}"/>
                </a:ext>
              </a:extLst>
            </p:cNvPr>
            <p:cNvSpPr/>
            <p:nvPr/>
          </p:nvSpPr>
          <p:spPr>
            <a:xfrm>
              <a:off x="4025653" y="5111097"/>
              <a:ext cx="272094" cy="45719"/>
            </a:xfrm>
            <a:prstGeom prst="rect">
              <a:avLst/>
            </a:prstGeom>
            <a:solidFill>
              <a:srgbClr val="F6DD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839136C0-8266-4E17-9136-23383A49145D}"/>
              </a:ext>
            </a:extLst>
          </p:cNvPr>
          <p:cNvGrpSpPr/>
          <p:nvPr/>
        </p:nvGrpSpPr>
        <p:grpSpPr>
          <a:xfrm>
            <a:off x="572972" y="4790756"/>
            <a:ext cx="3272447" cy="1026186"/>
            <a:chOff x="1226199" y="4700786"/>
            <a:chExt cx="3272447" cy="1026186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504BA26-E10A-4BE6-B6BF-31BEE5940EE5}"/>
                </a:ext>
              </a:extLst>
            </p:cNvPr>
            <p:cNvSpPr/>
            <p:nvPr/>
          </p:nvSpPr>
          <p:spPr>
            <a:xfrm>
              <a:off x="2621209" y="4700786"/>
              <a:ext cx="1877437" cy="36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添加文本信息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4CC98D6-00E8-4463-87D0-93D41D27955B}"/>
                </a:ext>
              </a:extLst>
            </p:cNvPr>
            <p:cNvSpPr/>
            <p:nvPr/>
          </p:nvSpPr>
          <p:spPr>
            <a:xfrm>
              <a:off x="1226199" y="5176693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BC3A296-32F8-47E1-B37A-1A8BD0A963CA}"/>
                </a:ext>
              </a:extLst>
            </p:cNvPr>
            <p:cNvSpPr/>
            <p:nvPr/>
          </p:nvSpPr>
          <p:spPr>
            <a:xfrm>
              <a:off x="4025653" y="5111097"/>
              <a:ext cx="272094" cy="45719"/>
            </a:xfrm>
            <a:prstGeom prst="rect">
              <a:avLst/>
            </a:prstGeom>
            <a:solidFill>
              <a:srgbClr val="A9B9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任意多边形: 形状 63">
            <a:extLst>
              <a:ext uri="{FF2B5EF4-FFF2-40B4-BE49-F238E27FC236}">
                <a16:creationId xmlns:a16="http://schemas.microsoft.com/office/drawing/2014/main" id="{9A70F1F8-6C0A-44A6-A173-EB433F7A5109}"/>
              </a:ext>
            </a:extLst>
          </p:cNvPr>
          <p:cNvSpPr/>
          <p:nvPr/>
        </p:nvSpPr>
        <p:spPr>
          <a:xfrm>
            <a:off x="5000980" y="2482717"/>
            <a:ext cx="2180914" cy="998035"/>
          </a:xfrm>
          <a:custGeom>
            <a:avLst/>
            <a:gdLst>
              <a:gd name="connsiteX0" fmla="*/ 2180703 w 2180914"/>
              <a:gd name="connsiteY0" fmla="*/ 0 h 998035"/>
              <a:gd name="connsiteX1" fmla="*/ 2180914 w 2180914"/>
              <a:gd name="connsiteY1" fmla="*/ 703075 h 998035"/>
              <a:gd name="connsiteX2" fmla="*/ 2005092 w 2180914"/>
              <a:gd name="connsiteY2" fmla="*/ 527360 h 998035"/>
              <a:gd name="connsiteX3" fmla="*/ 1565801 w 2180914"/>
              <a:gd name="connsiteY3" fmla="*/ 966913 h 998035"/>
              <a:gd name="connsiteX4" fmla="*/ 1541658 w 2180914"/>
              <a:gd name="connsiteY4" fmla="*/ 998035 h 998035"/>
              <a:gd name="connsiteX5" fmla="*/ 640519 w 2180914"/>
              <a:gd name="connsiteY5" fmla="*/ 998035 h 998035"/>
              <a:gd name="connsiteX6" fmla="*/ 615113 w 2180914"/>
              <a:gd name="connsiteY6" fmla="*/ 966914 h 998035"/>
              <a:gd name="connsiteX7" fmla="*/ 175822 w 2180914"/>
              <a:gd name="connsiteY7" fmla="*/ 527360 h 998035"/>
              <a:gd name="connsiteX8" fmla="*/ 0 w 2180914"/>
              <a:gd name="connsiteY8" fmla="*/ 703077 h 998035"/>
              <a:gd name="connsiteX9" fmla="*/ 211 w 2180914"/>
              <a:gd name="connsiteY9" fmla="*/ 1 h 998035"/>
              <a:gd name="connsiteX10" fmla="*/ 703286 w 2180914"/>
              <a:gd name="connsiteY10" fmla="*/ 211 h 998035"/>
              <a:gd name="connsiteX11" fmla="*/ 527465 w 2180914"/>
              <a:gd name="connsiteY11" fmla="*/ 175928 h 998035"/>
              <a:gd name="connsiteX12" fmla="*/ 966755 w 2180914"/>
              <a:gd name="connsiteY12" fmla="*/ 615482 h 998035"/>
              <a:gd name="connsiteX13" fmla="*/ 1089889 w 2180914"/>
              <a:gd name="connsiteY13" fmla="*/ 770205 h 998035"/>
              <a:gd name="connsiteX14" fmla="*/ 1091550 w 2180914"/>
              <a:gd name="connsiteY14" fmla="*/ 773229 h 998035"/>
              <a:gd name="connsiteX15" fmla="*/ 1102715 w 2180914"/>
              <a:gd name="connsiteY15" fmla="*/ 751995 h 998035"/>
              <a:gd name="connsiteX16" fmla="*/ 1214158 w 2180914"/>
              <a:gd name="connsiteY16" fmla="*/ 615481 h 998035"/>
              <a:gd name="connsiteX17" fmla="*/ 1653449 w 2180914"/>
              <a:gd name="connsiteY17" fmla="*/ 175928 h 998035"/>
              <a:gd name="connsiteX18" fmla="*/ 1477627 w 2180914"/>
              <a:gd name="connsiteY18" fmla="*/ 211 h 998035"/>
              <a:gd name="connsiteX19" fmla="*/ 2180703 w 2180914"/>
              <a:gd name="connsiteY19" fmla="*/ 0 h 99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80914" h="998035">
                <a:moveTo>
                  <a:pt x="2180703" y="0"/>
                </a:moveTo>
                <a:lnTo>
                  <a:pt x="2180914" y="703075"/>
                </a:lnTo>
                <a:lnTo>
                  <a:pt x="2005092" y="527360"/>
                </a:lnTo>
                <a:lnTo>
                  <a:pt x="1565801" y="966913"/>
                </a:lnTo>
                <a:lnTo>
                  <a:pt x="1541658" y="998035"/>
                </a:lnTo>
                <a:lnTo>
                  <a:pt x="640519" y="998035"/>
                </a:lnTo>
                <a:lnTo>
                  <a:pt x="615113" y="966914"/>
                </a:lnTo>
                <a:lnTo>
                  <a:pt x="175822" y="527360"/>
                </a:lnTo>
                <a:lnTo>
                  <a:pt x="0" y="703077"/>
                </a:lnTo>
                <a:lnTo>
                  <a:pt x="211" y="1"/>
                </a:lnTo>
                <a:lnTo>
                  <a:pt x="703286" y="211"/>
                </a:lnTo>
                <a:lnTo>
                  <a:pt x="527465" y="175928"/>
                </a:lnTo>
                <a:lnTo>
                  <a:pt x="966755" y="615482"/>
                </a:lnTo>
                <a:cubicBezTo>
                  <a:pt x="1014520" y="663275"/>
                  <a:pt x="1055564" y="715241"/>
                  <a:pt x="1089889" y="770205"/>
                </a:cubicBezTo>
                <a:lnTo>
                  <a:pt x="1091550" y="773229"/>
                </a:lnTo>
                <a:lnTo>
                  <a:pt x="1102715" y="751995"/>
                </a:lnTo>
                <a:cubicBezTo>
                  <a:pt x="1134554" y="703744"/>
                  <a:pt x="1171701" y="657963"/>
                  <a:pt x="1214158" y="615481"/>
                </a:cubicBezTo>
                <a:lnTo>
                  <a:pt x="1653449" y="175928"/>
                </a:lnTo>
                <a:lnTo>
                  <a:pt x="1477627" y="211"/>
                </a:lnTo>
                <a:lnTo>
                  <a:pt x="2180703" y="0"/>
                </a:lnTo>
                <a:close/>
              </a:path>
            </a:pathLst>
          </a:custGeom>
          <a:solidFill>
            <a:srgbClr val="C4D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: 形状 62">
            <a:extLst>
              <a:ext uri="{FF2B5EF4-FFF2-40B4-BE49-F238E27FC236}">
                <a16:creationId xmlns:a16="http://schemas.microsoft.com/office/drawing/2014/main" id="{7A8AB205-C243-4665-9D32-8504A5D1420E}"/>
              </a:ext>
            </a:extLst>
          </p:cNvPr>
          <p:cNvSpPr/>
          <p:nvPr/>
        </p:nvSpPr>
        <p:spPr>
          <a:xfrm>
            <a:off x="5490704" y="3485987"/>
            <a:ext cx="1210591" cy="1007607"/>
          </a:xfrm>
          <a:custGeom>
            <a:avLst/>
            <a:gdLst>
              <a:gd name="connsiteX0" fmla="*/ 155068 w 1210591"/>
              <a:gd name="connsiteY0" fmla="*/ 0 h 1007607"/>
              <a:gd name="connsiteX1" fmla="*/ 1047873 w 1210591"/>
              <a:gd name="connsiteY1" fmla="*/ 0 h 1007607"/>
              <a:gd name="connsiteX2" fmla="*/ 1018509 w 1210591"/>
              <a:gd name="connsiteY2" fmla="*/ 37852 h 1007607"/>
              <a:gd name="connsiteX3" fmla="*/ 982273 w 1210591"/>
              <a:gd name="connsiteY3" fmla="*/ 121165 h 1007607"/>
              <a:gd name="connsiteX4" fmla="*/ 968287 w 1210591"/>
              <a:gd name="connsiteY4" fmla="*/ 204003 h 1007607"/>
              <a:gd name="connsiteX5" fmla="*/ 1210591 w 1210591"/>
              <a:gd name="connsiteY5" fmla="*/ 1007607 h 1007607"/>
              <a:gd name="connsiteX6" fmla="*/ 0 w 1210591"/>
              <a:gd name="connsiteY6" fmla="*/ 1007607 h 1007607"/>
              <a:gd name="connsiteX7" fmla="*/ 234166 w 1210591"/>
              <a:gd name="connsiteY7" fmla="*/ 230990 h 1007607"/>
              <a:gd name="connsiteX8" fmla="*/ 234518 w 1210591"/>
              <a:gd name="connsiteY8" fmla="*/ 227330 h 1007607"/>
              <a:gd name="connsiteX9" fmla="*/ 173150 w 1210591"/>
              <a:gd name="connsiteY9" fmla="*/ 22150 h 1007607"/>
              <a:gd name="connsiteX10" fmla="*/ 155068 w 1210591"/>
              <a:gd name="connsiteY10" fmla="*/ 0 h 1007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0591" h="1007607">
                <a:moveTo>
                  <a:pt x="155068" y="0"/>
                </a:moveTo>
                <a:lnTo>
                  <a:pt x="1047873" y="0"/>
                </a:lnTo>
                <a:lnTo>
                  <a:pt x="1018509" y="37852"/>
                </a:lnTo>
                <a:cubicBezTo>
                  <a:pt x="1002875" y="64336"/>
                  <a:pt x="990796" y="92337"/>
                  <a:pt x="982273" y="121165"/>
                </a:cubicBezTo>
                <a:lnTo>
                  <a:pt x="968287" y="204003"/>
                </a:lnTo>
                <a:lnTo>
                  <a:pt x="1210591" y="1007607"/>
                </a:lnTo>
                <a:lnTo>
                  <a:pt x="0" y="1007607"/>
                </a:lnTo>
                <a:lnTo>
                  <a:pt x="234166" y="230990"/>
                </a:lnTo>
                <a:lnTo>
                  <a:pt x="234518" y="227330"/>
                </a:lnTo>
                <a:cubicBezTo>
                  <a:pt x="234540" y="155762"/>
                  <a:pt x="214085" y="84188"/>
                  <a:pt x="173150" y="22150"/>
                </a:cubicBezTo>
                <a:lnTo>
                  <a:pt x="155068" y="0"/>
                </a:lnTo>
                <a:close/>
              </a:path>
            </a:pathLst>
          </a:custGeom>
          <a:solidFill>
            <a:srgbClr val="F6D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任意多边形: 形状 61">
            <a:extLst>
              <a:ext uri="{FF2B5EF4-FFF2-40B4-BE49-F238E27FC236}">
                <a16:creationId xmlns:a16="http://schemas.microsoft.com/office/drawing/2014/main" id="{516117F4-6352-4E48-8432-A595192EFADD}"/>
              </a:ext>
            </a:extLst>
          </p:cNvPr>
          <p:cNvSpPr/>
          <p:nvPr/>
        </p:nvSpPr>
        <p:spPr>
          <a:xfrm>
            <a:off x="5185311" y="4498829"/>
            <a:ext cx="1821377" cy="1007606"/>
          </a:xfrm>
          <a:custGeom>
            <a:avLst/>
            <a:gdLst>
              <a:gd name="connsiteX0" fmla="*/ 303814 w 1821377"/>
              <a:gd name="connsiteY0" fmla="*/ 0 h 1007606"/>
              <a:gd name="connsiteX1" fmla="*/ 1517562 w 1821377"/>
              <a:gd name="connsiteY1" fmla="*/ 0 h 1007606"/>
              <a:gd name="connsiteX2" fmla="*/ 1821377 w 1821377"/>
              <a:gd name="connsiteY2" fmla="*/ 1007606 h 1007606"/>
              <a:gd name="connsiteX3" fmla="*/ 0 w 1821377"/>
              <a:gd name="connsiteY3" fmla="*/ 1007606 h 1007606"/>
              <a:gd name="connsiteX4" fmla="*/ 303814 w 1821377"/>
              <a:gd name="connsiteY4" fmla="*/ 0 h 1007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377" h="1007606">
                <a:moveTo>
                  <a:pt x="303814" y="0"/>
                </a:moveTo>
                <a:lnTo>
                  <a:pt x="1517562" y="0"/>
                </a:lnTo>
                <a:lnTo>
                  <a:pt x="1821377" y="1007606"/>
                </a:lnTo>
                <a:lnTo>
                  <a:pt x="0" y="1007606"/>
                </a:lnTo>
                <a:lnTo>
                  <a:pt x="303814" y="0"/>
                </a:lnTo>
                <a:close/>
              </a:path>
            </a:pathLst>
          </a:custGeom>
          <a:solidFill>
            <a:srgbClr val="FFE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任意多边形: 形状 60">
            <a:extLst>
              <a:ext uri="{FF2B5EF4-FFF2-40B4-BE49-F238E27FC236}">
                <a16:creationId xmlns:a16="http://schemas.microsoft.com/office/drawing/2014/main" id="{DCE27F19-12E5-4AAE-906E-54D92241E97E}"/>
              </a:ext>
            </a:extLst>
          </p:cNvPr>
          <p:cNvSpPr/>
          <p:nvPr/>
        </p:nvSpPr>
        <p:spPr>
          <a:xfrm>
            <a:off x="4882551" y="5511671"/>
            <a:ext cx="2426896" cy="998870"/>
          </a:xfrm>
          <a:custGeom>
            <a:avLst/>
            <a:gdLst>
              <a:gd name="connsiteX0" fmla="*/ 301181 w 2426896"/>
              <a:gd name="connsiteY0" fmla="*/ 0 h 998870"/>
              <a:gd name="connsiteX1" fmla="*/ 2125716 w 2426896"/>
              <a:gd name="connsiteY1" fmla="*/ 0 h 998870"/>
              <a:gd name="connsiteX2" fmla="*/ 2426896 w 2426896"/>
              <a:gd name="connsiteY2" fmla="*/ 998870 h 998870"/>
              <a:gd name="connsiteX3" fmla="*/ 0 w 2426896"/>
              <a:gd name="connsiteY3" fmla="*/ 998870 h 998870"/>
              <a:gd name="connsiteX4" fmla="*/ 301181 w 2426896"/>
              <a:gd name="connsiteY4" fmla="*/ 0 h 998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896" h="998870">
                <a:moveTo>
                  <a:pt x="301181" y="0"/>
                </a:moveTo>
                <a:lnTo>
                  <a:pt x="2125716" y="0"/>
                </a:lnTo>
                <a:lnTo>
                  <a:pt x="2426896" y="998870"/>
                </a:lnTo>
                <a:lnTo>
                  <a:pt x="0" y="998870"/>
                </a:lnTo>
                <a:lnTo>
                  <a:pt x="301181" y="0"/>
                </a:lnTo>
                <a:close/>
              </a:path>
            </a:pathLst>
          </a:custGeom>
          <a:solidFill>
            <a:srgbClr val="A9B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5D5EF6F6-C5D7-44FB-84D6-C3EBCC20270E}"/>
              </a:ext>
            </a:extLst>
          </p:cNvPr>
          <p:cNvSpPr txBox="1"/>
          <p:nvPr/>
        </p:nvSpPr>
        <p:spPr>
          <a:xfrm>
            <a:off x="5795910" y="5816942"/>
            <a:ext cx="817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5194252F-AB75-4549-9A64-56E79CD58C49}"/>
              </a:ext>
            </a:extLst>
          </p:cNvPr>
          <p:cNvSpPr txBox="1"/>
          <p:nvPr/>
        </p:nvSpPr>
        <p:spPr>
          <a:xfrm>
            <a:off x="5795910" y="4778961"/>
            <a:ext cx="817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41A13D25-D356-4F6F-8CF7-3FF6E6E98110}"/>
              </a:ext>
            </a:extLst>
          </p:cNvPr>
          <p:cNvSpPr txBox="1"/>
          <p:nvPr/>
        </p:nvSpPr>
        <p:spPr>
          <a:xfrm>
            <a:off x="5795910" y="3740980"/>
            <a:ext cx="817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A864EAF-B3E6-48EF-AD69-0221FE745E18}"/>
              </a:ext>
            </a:extLst>
          </p:cNvPr>
          <p:cNvGrpSpPr/>
          <p:nvPr/>
        </p:nvGrpSpPr>
        <p:grpSpPr>
          <a:xfrm>
            <a:off x="4477697" y="467595"/>
            <a:ext cx="3236605" cy="701050"/>
            <a:chOff x="4477697" y="467595"/>
            <a:chExt cx="3236605" cy="701050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9DC6FD0-CDB0-425B-B475-2B5A2E504421}"/>
                </a:ext>
              </a:extLst>
            </p:cNvPr>
            <p:cNvSpPr txBox="1"/>
            <p:nvPr/>
          </p:nvSpPr>
          <p:spPr>
            <a:xfrm>
              <a:off x="5044194" y="467595"/>
              <a:ext cx="2071428" cy="43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仿宋简体" panose="03000509000000000000" pitchFamily="65" charset="-122"/>
                  <a:ea typeface="方正仿宋简体" panose="03000509000000000000" pitchFamily="65" charset="-122"/>
                </a:rPr>
                <a:t>添加标题文本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4C7A752-E533-4DE4-90F7-8CBFF4B4F40C}"/>
                </a:ext>
              </a:extLst>
            </p:cNvPr>
            <p:cNvSpPr txBox="1"/>
            <p:nvPr/>
          </p:nvSpPr>
          <p:spPr>
            <a:xfrm>
              <a:off x="4477697" y="860868"/>
              <a:ext cx="32366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添加副标题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0566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>
            <a:extLst>
              <a:ext uri="{FF2B5EF4-FFF2-40B4-BE49-F238E27FC236}">
                <a16:creationId xmlns:a16="http://schemas.microsoft.com/office/drawing/2014/main" id="{F5E21738-A2E6-4C7A-9B46-8DF4192AA321}"/>
              </a:ext>
            </a:extLst>
          </p:cNvPr>
          <p:cNvSpPr/>
          <p:nvPr/>
        </p:nvSpPr>
        <p:spPr>
          <a:xfrm>
            <a:off x="5690516" y="3162201"/>
            <a:ext cx="731638" cy="731639"/>
          </a:xfrm>
          <a:prstGeom prst="ellipse">
            <a:avLst/>
          </a:prstGeom>
          <a:solidFill>
            <a:srgbClr val="F6D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L 形 20">
            <a:extLst>
              <a:ext uri="{FF2B5EF4-FFF2-40B4-BE49-F238E27FC236}">
                <a16:creationId xmlns:a16="http://schemas.microsoft.com/office/drawing/2014/main" id="{C8BA4CD3-DC71-4EFC-97CC-A198C16760F1}"/>
              </a:ext>
            </a:extLst>
          </p:cNvPr>
          <p:cNvSpPr/>
          <p:nvPr/>
        </p:nvSpPr>
        <p:spPr>
          <a:xfrm rot="10800000" flipH="1">
            <a:off x="5274771" y="1328483"/>
            <a:ext cx="410711" cy="529601"/>
          </a:xfrm>
          <a:prstGeom prst="corner">
            <a:avLst>
              <a:gd name="adj1" fmla="val 5738"/>
              <a:gd name="adj2" fmla="val 573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L 形 21">
            <a:extLst>
              <a:ext uri="{FF2B5EF4-FFF2-40B4-BE49-F238E27FC236}">
                <a16:creationId xmlns:a16="http://schemas.microsoft.com/office/drawing/2014/main" id="{68EA14BD-EAF2-4797-BBA9-4AA85031C1FB}"/>
              </a:ext>
            </a:extLst>
          </p:cNvPr>
          <p:cNvSpPr/>
          <p:nvPr/>
        </p:nvSpPr>
        <p:spPr>
          <a:xfrm flipH="1">
            <a:off x="7557240" y="5334891"/>
            <a:ext cx="410711" cy="529601"/>
          </a:xfrm>
          <a:prstGeom prst="corner">
            <a:avLst>
              <a:gd name="adj1" fmla="val 5738"/>
              <a:gd name="adj2" fmla="val 573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637BBC0-AC29-437E-96BD-1733E9686FEF}"/>
              </a:ext>
            </a:extLst>
          </p:cNvPr>
          <p:cNvSpPr txBox="1"/>
          <p:nvPr/>
        </p:nvSpPr>
        <p:spPr>
          <a:xfrm>
            <a:off x="5563412" y="1578679"/>
            <a:ext cx="98584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3200"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6000" dirty="0">
                <a:solidFill>
                  <a:srgbClr val="000000"/>
                </a:solidFill>
              </a:rPr>
              <a:t>感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C2314AF-FDFD-4D38-BE05-FF68A1A94D61}"/>
              </a:ext>
            </a:extLst>
          </p:cNvPr>
          <p:cNvSpPr txBox="1"/>
          <p:nvPr/>
        </p:nvSpPr>
        <p:spPr>
          <a:xfrm>
            <a:off x="6121186" y="2050152"/>
            <a:ext cx="1193641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3200"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6000" dirty="0">
                <a:solidFill>
                  <a:srgbClr val="000000"/>
                </a:solidFill>
              </a:rPr>
              <a:t>谢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52F09AB-D4CC-4BB2-A7A0-0B56646A2970}"/>
              </a:ext>
            </a:extLst>
          </p:cNvPr>
          <p:cNvSpPr txBox="1"/>
          <p:nvPr/>
        </p:nvSpPr>
        <p:spPr>
          <a:xfrm>
            <a:off x="5313604" y="2818493"/>
            <a:ext cx="1485462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3200"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6000" dirty="0">
                <a:solidFill>
                  <a:srgbClr val="000000"/>
                </a:solidFill>
              </a:rPr>
              <a:t>聆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B96125E-76BE-41F1-AA5F-2B4F210B70F2}"/>
              </a:ext>
            </a:extLst>
          </p:cNvPr>
          <p:cNvSpPr txBox="1"/>
          <p:nvPr/>
        </p:nvSpPr>
        <p:spPr>
          <a:xfrm>
            <a:off x="6457527" y="3160974"/>
            <a:ext cx="912628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3200">
                <a:latin typeface="汉仪书魂体简" panose="02010609000101010101" pitchFamily="49" charset="-122"/>
                <a:ea typeface="汉仪书魂体简" panose="02010609000101010101" pitchFamily="49" charset="-122"/>
              </a:defRPr>
            </a:lvl1pPr>
          </a:lstStyle>
          <a:p>
            <a:r>
              <a:rPr lang="zh-CN" altLang="en-US" sz="6000" dirty="0">
                <a:solidFill>
                  <a:srgbClr val="000000"/>
                </a:solidFill>
              </a:rPr>
              <a:t>听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6F65C92-23D4-408E-8C4B-D7242709CA38}"/>
              </a:ext>
            </a:extLst>
          </p:cNvPr>
          <p:cNvSpPr/>
          <p:nvPr/>
        </p:nvSpPr>
        <p:spPr>
          <a:xfrm>
            <a:off x="5563412" y="4158061"/>
            <a:ext cx="2404539" cy="1441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pc="100" dirty="0">
                <a:solidFill>
                  <a:srgbClr val="31353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生命的美丽</a:t>
            </a:r>
            <a:endParaRPr lang="en-US" altLang="zh-CN" sz="1200" spc="100" dirty="0">
              <a:solidFill>
                <a:srgbClr val="31353D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spc="100" dirty="0">
                <a:solidFill>
                  <a:srgbClr val="31353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永远展现在她的进取之中</a:t>
            </a:r>
            <a:endParaRPr lang="en-US" altLang="zh-CN" sz="1200" spc="100" dirty="0">
              <a:solidFill>
                <a:srgbClr val="31353D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spc="100" dirty="0">
                <a:solidFill>
                  <a:srgbClr val="31353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就像大树的美丽</a:t>
            </a:r>
            <a:endParaRPr lang="en-US" altLang="zh-CN" sz="1200" spc="100" dirty="0">
              <a:solidFill>
                <a:srgbClr val="31353D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spc="100" dirty="0">
                <a:solidFill>
                  <a:srgbClr val="31353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是展现在它负势向上高耸入云的蓬勃生机中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E7711AE-77BD-4504-9C84-437B7B853C41}"/>
              </a:ext>
            </a:extLst>
          </p:cNvPr>
          <p:cNvSpPr/>
          <p:nvPr/>
        </p:nvSpPr>
        <p:spPr>
          <a:xfrm>
            <a:off x="6390618" y="1586390"/>
            <a:ext cx="1838983" cy="62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SIMPLE DIURNAL FRESH WIND GENERAL-PURPOSE TEMPLATE</a:t>
            </a:r>
          </a:p>
        </p:txBody>
      </p:sp>
    </p:spTree>
    <p:extLst>
      <p:ext uri="{BB962C8B-B14F-4D97-AF65-F5344CB8AC3E}">
        <p14:creationId xmlns:p14="http://schemas.microsoft.com/office/powerpoint/2010/main" val="1863257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Century Gothic"/>
        <a:ea typeface="微软雅黑"/>
        <a:cs typeface=""/>
      </a:majorFont>
      <a:minorFont>
        <a:latin typeface="Century Gothic"/>
        <a:ea typeface="微软雅黑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1834</Words>
  <Application>Microsoft Office PowerPoint</Application>
  <PresentationFormat>宽屏</PresentationFormat>
  <Paragraphs>189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Century Gothic</vt:lpstr>
      <vt:lpstr>微软雅黑</vt:lpstr>
      <vt:lpstr>方正仿宋简体</vt:lpstr>
      <vt:lpstr>Impact</vt:lpstr>
      <vt:lpstr>微软雅黑light</vt:lpstr>
      <vt:lpstr>等线</vt:lpstr>
      <vt:lpstr>微软雅黑 Light</vt:lpstr>
      <vt:lpstr>Arial</vt:lpstr>
      <vt:lpstr>汉仪书魂体简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Hui abbey</cp:lastModifiedBy>
  <cp:revision>131</cp:revision>
  <dcterms:created xsi:type="dcterms:W3CDTF">2018-09-20T02:15:30Z</dcterms:created>
  <dcterms:modified xsi:type="dcterms:W3CDTF">2018-09-26T04:05:19Z</dcterms:modified>
</cp:coreProperties>
</file>