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57" r:id="rId4"/>
    <p:sldId id="258" r:id="rId5"/>
    <p:sldId id="265" r:id="rId6"/>
    <p:sldId id="263" r:id="rId8"/>
    <p:sldId id="268" r:id="rId9"/>
    <p:sldId id="269" r:id="rId10"/>
    <p:sldId id="267" r:id="rId11"/>
    <p:sldId id="286" r:id="rId12"/>
    <p:sldId id="299" r:id="rId13"/>
    <p:sldId id="275" r:id="rId14"/>
    <p:sldId id="270" r:id="rId15"/>
    <p:sldId id="280" r:id="rId16"/>
    <p:sldId id="264" r:id="rId17"/>
    <p:sldId id="271" r:id="rId18"/>
    <p:sldId id="279" r:id="rId19"/>
    <p:sldId id="288" r:id="rId20"/>
    <p:sldId id="300" r:id="rId21"/>
    <p:sldId id="293" r:id="rId22"/>
    <p:sldId id="276" r:id="rId23"/>
    <p:sldId id="292" r:id="rId24"/>
    <p:sldId id="273" r:id="rId25"/>
    <p:sldId id="277" r:id="rId26"/>
    <p:sldId id="266" r:id="rId27"/>
    <p:sldId id="301" r:id="rId28"/>
    <p:sldId id="287" r:id="rId29"/>
    <p:sldId id="278" r:id="rId30"/>
    <p:sldId id="272" r:id="rId31"/>
    <p:sldId id="294" r:id="rId32"/>
    <p:sldId id="302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9BDC"/>
    <a:srgbClr val="E80164"/>
    <a:srgbClr val="920D86"/>
    <a:srgbClr val="1993D6"/>
    <a:srgbClr val="00A6A8"/>
    <a:srgbClr val="00A24E"/>
    <a:srgbClr val="E39801"/>
    <a:srgbClr val="EA440E"/>
    <a:srgbClr val="2C5A29"/>
    <a:srgbClr val="1C56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3" d="100"/>
          <a:sy n="73" d="100"/>
        </p:scale>
        <p:origin x="114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5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38100" cap="rnd" cmpd="sng" algn="ctr">
              <a:solidFill>
                <a:schemeClr val="accent3"/>
              </a:solidFill>
              <a:prstDash val="solid"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32</c:v>
                </c:pt>
                <c:pt idx="2">
                  <c:v>21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1"/>
        <c:axId val="-588047280"/>
        <c:axId val="-588048368"/>
      </c:lineChart>
      <c:dateAx>
        <c:axId val="-58804728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-588048368"/>
        <c:crosses val="autoZero"/>
        <c:auto val="1"/>
        <c:lblOffset val="100"/>
        <c:baseTimeUnit val="days"/>
      </c:dateAx>
      <c:valAx>
        <c:axId val="-58804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prstDash val="solid"/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-588047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ea typeface="+mn-ea"/>
          <a:cs typeface="+mn-ea"/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7439C-CF03-44DC-B0D5-48448559E4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575DC0-CAA6-4D41-9380-30510A98DFE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6557" y="182246"/>
            <a:ext cx="10515600" cy="582526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798022"/>
            <a:ext cx="12192000" cy="6059978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71691-E37E-4164-B30C-F5EF360184F2}" type="datetimeFigureOut">
              <a:rPr lang="en-US" smtClean="0"/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1B59-A298-4EA8-BDE4-28ECE78BF201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-taku - Komorebi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283157" y="-1421674"/>
            <a:ext cx="609600" cy="609600"/>
          </a:xfrm>
          <a:prstGeom prst="rect">
            <a:avLst/>
          </a:prstGeom>
        </p:spPr>
      </p:pic>
      <p:sp>
        <p:nvSpPr>
          <p:cNvPr id="8" name="0"/>
          <p:cNvSpPr txBox="1"/>
          <p:nvPr/>
        </p:nvSpPr>
        <p:spPr>
          <a:xfrm>
            <a:off x="2555588" y="3998213"/>
            <a:ext cx="730212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solidFill>
                  <a:schemeClr val="bg2"/>
                </a:solidFill>
                <a:latin typeface="Agency FB" panose="020B0804020202020204" pitchFamily="34" charset="0"/>
              </a:rPr>
              <a:t>下半年工作总结</a:t>
            </a:r>
            <a:r>
              <a:rPr lang="en-US" altLang="zh-CN" sz="4400" b="1" dirty="0">
                <a:solidFill>
                  <a:schemeClr val="bg2"/>
                </a:solidFill>
                <a:latin typeface="Agency FB" panose="020B0804020202020204" pitchFamily="34" charset="0"/>
              </a:rPr>
              <a:t>PPT</a:t>
            </a:r>
            <a:r>
              <a:rPr lang="zh-CN" altLang="en-US" sz="4400" b="1" dirty="0">
                <a:solidFill>
                  <a:schemeClr val="bg2"/>
                </a:solidFill>
                <a:latin typeface="Agency FB" panose="020B0804020202020204" pitchFamily="34" charset="0"/>
              </a:rPr>
              <a:t>模板</a:t>
            </a:r>
            <a:endParaRPr lang="zh-CN" altLang="en-US" sz="4400" b="1" dirty="0">
              <a:solidFill>
                <a:schemeClr val="bg2"/>
              </a:solidFill>
              <a:latin typeface="Agency FB" panose="020B0804020202020204" pitchFamily="34" charset="0"/>
            </a:endParaRPr>
          </a:p>
        </p:txBody>
      </p:sp>
      <p:sp>
        <p:nvSpPr>
          <p:cNvPr id="9" name="0"/>
          <p:cNvSpPr txBox="1"/>
          <p:nvPr/>
        </p:nvSpPr>
        <p:spPr>
          <a:xfrm>
            <a:off x="3283405" y="4729659"/>
            <a:ext cx="5846495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gency FB" panose="020B0804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gency FB" panose="020B0804020202020204" pitchFamily="34" charset="0"/>
              <a:ea typeface="+mj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7" b="24572"/>
          <a:stretch>
            <a:fillRect/>
          </a:stretch>
        </p:blipFill>
        <p:spPr>
          <a:xfrm>
            <a:off x="2667000" y="509451"/>
            <a:ext cx="6858000" cy="36053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2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content"/>
          <p:cNvSpPr txBox="1"/>
          <p:nvPr/>
        </p:nvSpPr>
        <p:spPr>
          <a:xfrm>
            <a:off x="2913974" y="1499673"/>
            <a:ext cx="27283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804020202020204" pitchFamily="34" charset="0"/>
              </a:defRPr>
            </a:lvl1pPr>
          </a:lstStyle>
          <a:p>
            <a:r>
              <a:rPr lang="en-US" altLang="zh-CN" sz="8000" dirty="0">
                <a:solidFill>
                  <a:schemeClr val="bg2"/>
                </a:solidFill>
              </a:rPr>
              <a:t>content</a:t>
            </a:r>
            <a:endParaRPr lang="zh-CN" altLang="en-US" sz="8000" dirty="0">
              <a:solidFill>
                <a:schemeClr val="bg2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876273" y="889631"/>
            <a:ext cx="490546" cy="646331"/>
            <a:chOff x="3203199" y="2260452"/>
            <a:chExt cx="490610" cy="646331"/>
          </a:xfrm>
        </p:grpSpPr>
        <p:sp>
          <p:nvSpPr>
            <p:cNvPr id="5" name="矩形 4"/>
            <p:cNvSpPr/>
            <p:nvPr/>
          </p:nvSpPr>
          <p:spPr>
            <a:xfrm>
              <a:off x="3225809" y="2349618"/>
              <a:ext cx="468000" cy="46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203199" y="2260452"/>
              <a:ext cx="47897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804020202020204" pitchFamily="34" charset="0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Agency FB" panose="020B0804020202020204" pitchFamily="34" charset="0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6447475" y="916616"/>
            <a:ext cx="4252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2"/>
                </a:solidFill>
                <a:latin typeface="Agency FB" panose="020B0804020202020204" pitchFamily="34" charset="0"/>
              </a:rPr>
              <a:t>输入您的标题</a:t>
            </a:r>
            <a:endParaRPr lang="zh-CN" altLang="en-US" sz="3200" dirty="0">
              <a:solidFill>
                <a:schemeClr val="tx2"/>
              </a:solidFill>
              <a:latin typeface="Agency FB" panose="020B08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876273" y="1628941"/>
            <a:ext cx="668704" cy="646331"/>
            <a:chOff x="7322162" y="2285166"/>
            <a:chExt cx="668791" cy="646331"/>
          </a:xfrm>
        </p:grpSpPr>
        <p:sp>
          <p:nvSpPr>
            <p:cNvPr id="9" name="矩形 8"/>
            <p:cNvSpPr/>
            <p:nvPr/>
          </p:nvSpPr>
          <p:spPr>
            <a:xfrm>
              <a:off x="7359287" y="2349618"/>
              <a:ext cx="468000" cy="46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322162" y="2285166"/>
              <a:ext cx="668791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804020202020204" pitchFamily="34" charset="0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Agency FB" panose="020B0804020202020204" pitchFamily="34" charset="0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6447475" y="1661167"/>
            <a:ext cx="4252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804020202020204" pitchFamily="34" charset="0"/>
              </a:defRPr>
            </a:lvl1pPr>
          </a:lstStyle>
          <a:p>
            <a:r>
              <a:rPr lang="zh-CN" altLang="en-US" dirty="0">
                <a:solidFill>
                  <a:schemeClr val="bg2"/>
                </a:solidFill>
              </a:rPr>
              <a:t>输入您的标题</a:t>
            </a:r>
            <a:endParaRPr lang="zh-CN" altLang="en-US" dirty="0">
              <a:solidFill>
                <a:schemeClr val="bg2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876273" y="2368251"/>
            <a:ext cx="657515" cy="646331"/>
            <a:chOff x="3174170" y="3693063"/>
            <a:chExt cx="657601" cy="646331"/>
          </a:xfrm>
        </p:grpSpPr>
        <p:sp>
          <p:nvSpPr>
            <p:cNvPr id="13" name="矩形 12"/>
            <p:cNvSpPr/>
            <p:nvPr/>
          </p:nvSpPr>
          <p:spPr>
            <a:xfrm>
              <a:off x="3225809" y="3782229"/>
              <a:ext cx="468000" cy="46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174170" y="3693063"/>
              <a:ext cx="657601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804020202020204" pitchFamily="34" charset="0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Agency FB" panose="020B0804020202020204" pitchFamily="34" charset="0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6447475" y="2405718"/>
            <a:ext cx="4252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804020202020204" pitchFamily="34" charset="0"/>
              </a:defRPr>
            </a:lvl1pPr>
          </a:lstStyle>
          <a:p>
            <a:r>
              <a:rPr lang="zh-CN" altLang="en-US" dirty="0">
                <a:solidFill>
                  <a:schemeClr val="tx2"/>
                </a:solidFill>
              </a:rPr>
              <a:t>输入您的标题</a:t>
            </a:r>
            <a:endParaRPr lang="zh-CN" altLang="en-US" dirty="0">
              <a:solidFill>
                <a:schemeClr val="tx2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876273" y="3107560"/>
            <a:ext cx="668703" cy="646331"/>
            <a:chOff x="7322163" y="3693063"/>
            <a:chExt cx="668790" cy="646331"/>
          </a:xfrm>
        </p:grpSpPr>
        <p:sp>
          <p:nvSpPr>
            <p:cNvPr id="17" name="矩形 16"/>
            <p:cNvSpPr/>
            <p:nvPr/>
          </p:nvSpPr>
          <p:spPr>
            <a:xfrm>
              <a:off x="7359287" y="3782229"/>
              <a:ext cx="468000" cy="46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322163" y="3693063"/>
              <a:ext cx="6687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804020202020204" pitchFamily="34" charset="0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Agency FB" panose="020B0804020202020204" pitchFamily="34" charset="0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6447475" y="3150268"/>
            <a:ext cx="4252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804020202020204" pitchFamily="34" charset="0"/>
              </a:defRPr>
            </a:lvl1pPr>
          </a:lstStyle>
          <a:p>
            <a:r>
              <a:rPr lang="zh-CN" altLang="en-US" dirty="0">
                <a:solidFill>
                  <a:schemeClr val="bg2"/>
                </a:solidFill>
              </a:rPr>
              <a:t>输入您的标题</a:t>
            </a:r>
            <a:endParaRPr lang="zh-CN" altLang="en-US" dirty="0">
              <a:solidFill>
                <a:schemeClr val="bg2"/>
              </a:solidFill>
            </a:endParaRPr>
          </a:p>
        </p:txBody>
      </p:sp>
      <p:pic>
        <p:nvPicPr>
          <p:cNvPr id="20" name="图片 19" descr="图片包含 LEGO, 玩具, 餐桌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870" y="3847526"/>
            <a:ext cx="5110431" cy="28055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1" grpId="0"/>
      <p:bldP spid="15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4712536" y="2166331"/>
            <a:ext cx="1312862" cy="1281113"/>
            <a:chOff x="2248694" y="2314450"/>
            <a:chExt cx="1313656" cy="1282043"/>
          </a:xfrm>
          <a:solidFill>
            <a:schemeClr val="bg2"/>
          </a:solidFill>
        </p:grpSpPr>
        <p:grpSp>
          <p:nvGrpSpPr>
            <p:cNvPr id="3" name="组合 10"/>
            <p:cNvGrpSpPr/>
            <p:nvPr/>
          </p:nvGrpSpPr>
          <p:grpSpPr bwMode="auto">
            <a:xfrm>
              <a:off x="2248694" y="2314450"/>
              <a:ext cx="1265179" cy="1282043"/>
              <a:chOff x="2287588" y="1808159"/>
              <a:chExt cx="1744216" cy="1767465"/>
            </a:xfrm>
            <a:grpFill/>
          </p:grpSpPr>
          <p:cxnSp>
            <p:nvCxnSpPr>
              <p:cNvPr id="5" name="直接连接符 4"/>
              <p:cNvCxnSpPr/>
              <p:nvPr/>
            </p:nvCxnSpPr>
            <p:spPr>
              <a:xfrm flipV="1">
                <a:off x="2309487" y="1812539"/>
                <a:ext cx="0" cy="1743372"/>
              </a:xfrm>
              <a:prstGeom prst="line">
                <a:avLst/>
              </a:prstGeom>
              <a:grpFill/>
              <a:ln w="539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" name="组合 13"/>
              <p:cNvGrpSpPr/>
              <p:nvPr/>
            </p:nvGrpSpPr>
            <p:grpSpPr bwMode="auto">
              <a:xfrm>
                <a:off x="2287588" y="1808159"/>
                <a:ext cx="1744216" cy="438150"/>
                <a:chOff x="2287588" y="1808159"/>
                <a:chExt cx="1744216" cy="438150"/>
              </a:xfrm>
              <a:grpFill/>
            </p:grpSpPr>
            <p:cxnSp>
              <p:nvCxnSpPr>
                <p:cNvPr id="10" name="直接连接符 9"/>
                <p:cNvCxnSpPr/>
                <p:nvPr/>
              </p:nvCxnSpPr>
              <p:spPr>
                <a:xfrm flipV="1">
                  <a:off x="4028559" y="1808159"/>
                  <a:ext cx="0" cy="438033"/>
                </a:xfrm>
                <a:prstGeom prst="line">
                  <a:avLst/>
                </a:prstGeom>
                <a:grpFill/>
                <a:ln w="5397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直接连接符 10"/>
                <p:cNvCxnSpPr/>
                <p:nvPr/>
              </p:nvCxnSpPr>
              <p:spPr>
                <a:xfrm rot="5400000" flipV="1">
                  <a:off x="3159169" y="954099"/>
                  <a:ext cx="0" cy="1743162"/>
                </a:xfrm>
                <a:prstGeom prst="line">
                  <a:avLst/>
                </a:prstGeom>
                <a:grpFill/>
                <a:ln w="5397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组合 14"/>
              <p:cNvGrpSpPr/>
              <p:nvPr/>
            </p:nvGrpSpPr>
            <p:grpSpPr bwMode="auto">
              <a:xfrm flipV="1">
                <a:off x="2287588" y="3137474"/>
                <a:ext cx="1744216" cy="438150"/>
                <a:chOff x="2287588" y="1795459"/>
                <a:chExt cx="1744216" cy="438150"/>
              </a:xfrm>
              <a:grpFill/>
            </p:grpSpPr>
            <p:cxnSp>
              <p:nvCxnSpPr>
                <p:cNvPr id="8" name="直接连接符 7"/>
                <p:cNvCxnSpPr/>
                <p:nvPr/>
              </p:nvCxnSpPr>
              <p:spPr>
                <a:xfrm flipV="1">
                  <a:off x="4028559" y="1795459"/>
                  <a:ext cx="0" cy="438033"/>
                </a:xfrm>
                <a:prstGeom prst="line">
                  <a:avLst/>
                </a:prstGeom>
                <a:grpFill/>
                <a:ln w="5397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直接连接符 8"/>
                <p:cNvCxnSpPr/>
                <p:nvPr/>
              </p:nvCxnSpPr>
              <p:spPr>
                <a:xfrm rot="5400000" flipV="1">
                  <a:off x="3159169" y="952351"/>
                  <a:ext cx="0" cy="1743162"/>
                </a:xfrm>
                <a:prstGeom prst="line">
                  <a:avLst/>
                </a:prstGeom>
                <a:grpFill/>
                <a:ln w="5397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" name="文本框 19"/>
            <p:cNvSpPr txBox="1">
              <a:spLocks noChangeArrowheads="1"/>
            </p:cNvSpPr>
            <p:nvPr/>
          </p:nvSpPr>
          <p:spPr bwMode="auto">
            <a:xfrm>
              <a:off x="2495550" y="2493806"/>
              <a:ext cx="1066800" cy="9233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5400" b="1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zh-CN" altLang="en-US" sz="54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6240463" y="2113155"/>
            <a:ext cx="5951537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3600" b="1" dirty="0">
                <a:solidFill>
                  <a:schemeClr val="accent1"/>
                </a:solidFill>
                <a:latin typeface="+mj-ea"/>
                <a:ea typeface="+mj-ea"/>
              </a:rPr>
              <a:t>输入您的标题</a:t>
            </a:r>
            <a:endParaRPr lang="zh-CN" altLang="en-US" sz="36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13" name="组合 12"/>
          <p:cNvGrpSpPr/>
          <p:nvPr/>
        </p:nvGrpSpPr>
        <p:grpSpPr bwMode="auto">
          <a:xfrm>
            <a:off x="6240464" y="2822592"/>
            <a:ext cx="4297894" cy="781267"/>
            <a:chOff x="258763" y="4103643"/>
            <a:chExt cx="5341937" cy="781823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379509" y="4103643"/>
              <a:ext cx="1284287" cy="0"/>
            </a:xfrm>
            <a:prstGeom prst="line">
              <a:avLst/>
            </a:prstGeom>
            <a:ln>
              <a:solidFill>
                <a:schemeClr val="accent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258763" y="4210955"/>
              <a:ext cx="5341937" cy="67451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Aft>
                  <a:spcPts val="0"/>
                </a:spcAft>
                <a:defRPr/>
              </a:pPr>
              <a:r>
                <a:rPr lang="en-US" altLang="zh-CN" sz="1050" dirty="0">
                  <a:solidFill>
                    <a:schemeClr val="accent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With equal passion I have sought knowledge. I have wished to understand the hearts of men. I have wished to know why the stars shine. And I have tried to apprehend</a:t>
              </a:r>
              <a:endParaRPr lang="zh-CN" altLang="en-US" sz="105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7" name="图片 16" descr="图片包含 LEGO&#10;&#10;已生成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14" y="1149532"/>
            <a:ext cx="3722914" cy="37229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212453" y="2449974"/>
            <a:ext cx="5770929" cy="2641840"/>
            <a:chOff x="3212076" y="2449974"/>
            <a:chExt cx="5771680" cy="2641840"/>
          </a:xfrm>
        </p:grpSpPr>
        <p:sp>
          <p:nvSpPr>
            <p:cNvPr id="85" name="Freeform 5"/>
            <p:cNvSpPr/>
            <p:nvPr/>
          </p:nvSpPr>
          <p:spPr bwMode="auto">
            <a:xfrm>
              <a:off x="7360072" y="2683754"/>
              <a:ext cx="1623684" cy="1549589"/>
            </a:xfrm>
            <a:custGeom>
              <a:avLst/>
              <a:gdLst>
                <a:gd name="T0" fmla="*/ 1271 w 1271"/>
                <a:gd name="T1" fmla="*/ 1213 h 1213"/>
                <a:gd name="T2" fmla="*/ 811 w 1271"/>
                <a:gd name="T3" fmla="*/ 1213 h 1213"/>
                <a:gd name="T4" fmla="*/ 0 w 1271"/>
                <a:gd name="T5" fmla="*/ 0 h 1213"/>
                <a:gd name="T6" fmla="*/ 459 w 1271"/>
                <a:gd name="T7" fmla="*/ 0 h 1213"/>
                <a:gd name="T8" fmla="*/ 1271 w 1271"/>
                <a:gd name="T9" fmla="*/ 1213 h 1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1" h="1213">
                  <a:moveTo>
                    <a:pt x="1271" y="1213"/>
                  </a:moveTo>
                  <a:lnTo>
                    <a:pt x="811" y="1213"/>
                  </a:lnTo>
                  <a:lnTo>
                    <a:pt x="0" y="0"/>
                  </a:lnTo>
                  <a:lnTo>
                    <a:pt x="459" y="0"/>
                  </a:lnTo>
                  <a:lnTo>
                    <a:pt x="1271" y="12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88" name="Freeform 6"/>
            <p:cNvSpPr/>
            <p:nvPr/>
          </p:nvSpPr>
          <p:spPr bwMode="auto">
            <a:xfrm>
              <a:off x="6324031" y="2449974"/>
              <a:ext cx="1622407" cy="2408059"/>
            </a:xfrm>
            <a:custGeom>
              <a:avLst/>
              <a:gdLst>
                <a:gd name="T0" fmla="*/ 1270 w 1270"/>
                <a:gd name="T1" fmla="*/ 1885 h 1885"/>
                <a:gd name="T2" fmla="*/ 811 w 1270"/>
                <a:gd name="T3" fmla="*/ 1885 h 1885"/>
                <a:gd name="T4" fmla="*/ 0 w 1270"/>
                <a:gd name="T5" fmla="*/ 0 h 1885"/>
                <a:gd name="T6" fmla="*/ 459 w 1270"/>
                <a:gd name="T7" fmla="*/ 0 h 1885"/>
                <a:gd name="T8" fmla="*/ 1270 w 1270"/>
                <a:gd name="T9" fmla="*/ 1885 h 1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0" h="1885">
                  <a:moveTo>
                    <a:pt x="1270" y="1885"/>
                  </a:moveTo>
                  <a:lnTo>
                    <a:pt x="811" y="1885"/>
                  </a:lnTo>
                  <a:lnTo>
                    <a:pt x="0" y="0"/>
                  </a:lnTo>
                  <a:lnTo>
                    <a:pt x="459" y="0"/>
                  </a:lnTo>
                  <a:lnTo>
                    <a:pt x="1270" y="188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91" name="Freeform 7"/>
            <p:cNvSpPr/>
            <p:nvPr/>
          </p:nvSpPr>
          <p:spPr bwMode="auto">
            <a:xfrm>
              <a:off x="5285435" y="2917534"/>
              <a:ext cx="1624962" cy="2174280"/>
            </a:xfrm>
            <a:custGeom>
              <a:avLst/>
              <a:gdLst>
                <a:gd name="T0" fmla="*/ 459 w 1272"/>
                <a:gd name="T1" fmla="*/ 0 h 1702"/>
                <a:gd name="T2" fmla="*/ 1272 w 1272"/>
                <a:gd name="T3" fmla="*/ 1702 h 1702"/>
                <a:gd name="T4" fmla="*/ 813 w 1272"/>
                <a:gd name="T5" fmla="*/ 1702 h 1702"/>
                <a:gd name="T6" fmla="*/ 0 w 1272"/>
                <a:gd name="T7" fmla="*/ 0 h 1702"/>
                <a:gd name="T8" fmla="*/ 459 w 1272"/>
                <a:gd name="T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2" h="1702">
                  <a:moveTo>
                    <a:pt x="459" y="0"/>
                  </a:moveTo>
                  <a:lnTo>
                    <a:pt x="1272" y="1702"/>
                  </a:lnTo>
                  <a:lnTo>
                    <a:pt x="813" y="1702"/>
                  </a:lnTo>
                  <a:lnTo>
                    <a:pt x="0" y="0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94" name="Freeform 8"/>
            <p:cNvSpPr/>
            <p:nvPr/>
          </p:nvSpPr>
          <p:spPr bwMode="auto">
            <a:xfrm>
              <a:off x="4249394" y="2683754"/>
              <a:ext cx="1622407" cy="1940500"/>
            </a:xfrm>
            <a:custGeom>
              <a:avLst/>
              <a:gdLst>
                <a:gd name="T0" fmla="*/ 459 w 1270"/>
                <a:gd name="T1" fmla="*/ 0 h 1519"/>
                <a:gd name="T2" fmla="*/ 1270 w 1270"/>
                <a:gd name="T3" fmla="*/ 1519 h 1519"/>
                <a:gd name="T4" fmla="*/ 811 w 1270"/>
                <a:gd name="T5" fmla="*/ 1519 h 1519"/>
                <a:gd name="T6" fmla="*/ 0 w 1270"/>
                <a:gd name="T7" fmla="*/ 0 h 1519"/>
                <a:gd name="T8" fmla="*/ 459 w 1270"/>
                <a:gd name="T9" fmla="*/ 0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0" h="1519">
                  <a:moveTo>
                    <a:pt x="459" y="0"/>
                  </a:moveTo>
                  <a:lnTo>
                    <a:pt x="1270" y="1519"/>
                  </a:lnTo>
                  <a:lnTo>
                    <a:pt x="811" y="1519"/>
                  </a:lnTo>
                  <a:lnTo>
                    <a:pt x="0" y="0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97" name="Freeform 9"/>
            <p:cNvSpPr/>
            <p:nvPr/>
          </p:nvSpPr>
          <p:spPr bwMode="auto">
            <a:xfrm>
              <a:off x="3212076" y="3130873"/>
              <a:ext cx="1623684" cy="1727160"/>
            </a:xfrm>
            <a:custGeom>
              <a:avLst/>
              <a:gdLst>
                <a:gd name="T0" fmla="*/ 459 w 1271"/>
                <a:gd name="T1" fmla="*/ 0 h 1352"/>
                <a:gd name="T2" fmla="*/ 1271 w 1271"/>
                <a:gd name="T3" fmla="*/ 1352 h 1352"/>
                <a:gd name="T4" fmla="*/ 812 w 1271"/>
                <a:gd name="T5" fmla="*/ 1352 h 1352"/>
                <a:gd name="T6" fmla="*/ 0 w 1271"/>
                <a:gd name="T7" fmla="*/ 0 h 1352"/>
                <a:gd name="T8" fmla="*/ 459 w 1271"/>
                <a:gd name="T9" fmla="*/ 0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1" h="1352">
                  <a:moveTo>
                    <a:pt x="459" y="0"/>
                  </a:moveTo>
                  <a:lnTo>
                    <a:pt x="1271" y="1352"/>
                  </a:lnTo>
                  <a:lnTo>
                    <a:pt x="812" y="1352"/>
                  </a:lnTo>
                  <a:lnTo>
                    <a:pt x="0" y="0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  <p:sp>
        <p:nvSpPr>
          <p:cNvPr id="124" name="Rounded Rectangle 123"/>
          <p:cNvSpPr/>
          <p:nvPr/>
        </p:nvSpPr>
        <p:spPr>
          <a:xfrm rot="5400000">
            <a:off x="2586447" y="3480947"/>
            <a:ext cx="1833192" cy="58884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+mn-ea"/>
                <a:cs typeface="+mn-ea"/>
              </a:rPr>
              <a:t>商业</a:t>
            </a:r>
            <a:endParaRPr lang="en-US" sz="1600" dirty="0">
              <a:latin typeface="+mn-ea"/>
              <a:cs typeface="+mn-ea"/>
            </a:endParaRPr>
          </a:p>
        </p:txBody>
      </p:sp>
      <p:sp>
        <p:nvSpPr>
          <p:cNvPr id="125" name="Rounded Rectangle 124"/>
          <p:cNvSpPr/>
          <p:nvPr/>
        </p:nvSpPr>
        <p:spPr>
          <a:xfrm rot="5400000">
            <a:off x="3152238" y="3480948"/>
            <a:ext cx="2768315" cy="58884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+mn-ea"/>
                <a:cs typeface="+mn-ea"/>
              </a:rPr>
              <a:t>创意创意</a:t>
            </a:r>
            <a:endParaRPr lang="en-US" dirty="0">
              <a:latin typeface="+mn-ea"/>
              <a:cs typeface="+mn-ea"/>
            </a:endParaRPr>
          </a:p>
        </p:txBody>
      </p:sp>
      <p:sp>
        <p:nvSpPr>
          <p:cNvPr id="126" name="Rounded Rectangle 125"/>
          <p:cNvSpPr/>
          <p:nvPr/>
        </p:nvSpPr>
        <p:spPr>
          <a:xfrm rot="5400000">
            <a:off x="4430115" y="3480948"/>
            <a:ext cx="2300754" cy="5888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+mn-ea"/>
                <a:cs typeface="+mn-ea"/>
              </a:rPr>
              <a:t>销售目标</a:t>
            </a:r>
            <a:endParaRPr lang="en-US" dirty="0">
              <a:latin typeface="+mn-ea"/>
              <a:cs typeface="+mn-ea"/>
            </a:endParaRPr>
          </a:p>
        </p:txBody>
      </p:sp>
      <p:sp>
        <p:nvSpPr>
          <p:cNvPr id="127" name="Rounded Rectangle 126"/>
          <p:cNvSpPr/>
          <p:nvPr/>
        </p:nvSpPr>
        <p:spPr>
          <a:xfrm rot="5400000">
            <a:off x="4990269" y="3480949"/>
            <a:ext cx="3238428" cy="588845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+mn-ea"/>
                <a:cs typeface="+mn-ea"/>
              </a:rPr>
              <a:t>桌面应用</a:t>
            </a:r>
            <a:endParaRPr lang="en-US" dirty="0">
              <a:latin typeface="+mn-ea"/>
              <a:cs typeface="+mn-ea"/>
            </a:endParaRPr>
          </a:p>
        </p:txBody>
      </p:sp>
      <p:sp>
        <p:nvSpPr>
          <p:cNvPr id="128" name="Rounded Rectangle 127"/>
          <p:cNvSpPr/>
          <p:nvPr/>
        </p:nvSpPr>
        <p:spPr>
          <a:xfrm rot="5400000">
            <a:off x="6275883" y="3480949"/>
            <a:ext cx="2768317" cy="588845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+mn-ea"/>
                <a:cs typeface="+mn-ea"/>
              </a:rPr>
              <a:t>社交媒体</a:t>
            </a:r>
            <a:endParaRPr lang="en-US" dirty="0">
              <a:latin typeface="+mn-ea"/>
              <a:cs typeface="+mn-ea"/>
            </a:endParaRPr>
          </a:p>
        </p:txBody>
      </p:sp>
      <p:sp>
        <p:nvSpPr>
          <p:cNvPr id="129" name="Rounded Rectangle 128"/>
          <p:cNvSpPr/>
          <p:nvPr/>
        </p:nvSpPr>
        <p:spPr>
          <a:xfrm rot="5400000">
            <a:off x="7928890" y="3480948"/>
            <a:ext cx="1518934" cy="588845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+mn-ea"/>
                <a:cs typeface="+mn-ea"/>
              </a:rPr>
              <a:t>产品发布</a:t>
            </a:r>
            <a:endParaRPr lang="en-US" dirty="0">
              <a:latin typeface="+mn-ea"/>
              <a:cs typeface="+mn-ea"/>
            </a:endParaRPr>
          </a:p>
        </p:txBody>
      </p:sp>
      <p:sp>
        <p:nvSpPr>
          <p:cNvPr id="131" name="Text Placeholder 32"/>
          <p:cNvSpPr txBox="1"/>
          <p:nvPr/>
        </p:nvSpPr>
        <p:spPr>
          <a:xfrm>
            <a:off x="9202403" y="1528036"/>
            <a:ext cx="1852881" cy="51870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132" name="Rounded Rectangle 131"/>
          <p:cNvSpPr/>
          <p:nvPr/>
        </p:nvSpPr>
        <p:spPr>
          <a:xfrm>
            <a:off x="8388149" y="1516266"/>
            <a:ext cx="604616" cy="604695"/>
          </a:xfrm>
          <a:prstGeom prst="roundRect">
            <a:avLst>
              <a:gd name="adj" fmla="val 1655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AU" sz="1600" dirty="0">
                <a:solidFill>
                  <a:srgbClr val="FFFFFF"/>
                </a:solidFill>
                <a:latin typeface="+mn-ea"/>
                <a:cs typeface="+mn-ea"/>
              </a:rPr>
              <a:t>2</a:t>
            </a:r>
            <a:endParaRPr lang="en-AU" sz="160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33" name="Text Placeholder 32"/>
          <p:cNvSpPr txBox="1"/>
          <p:nvPr/>
        </p:nvSpPr>
        <p:spPr>
          <a:xfrm>
            <a:off x="9230430" y="5337460"/>
            <a:ext cx="1852881" cy="51870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134" name="Rounded Rectangle 133"/>
          <p:cNvSpPr/>
          <p:nvPr/>
        </p:nvSpPr>
        <p:spPr>
          <a:xfrm>
            <a:off x="8416176" y="5325691"/>
            <a:ext cx="604616" cy="604695"/>
          </a:xfrm>
          <a:prstGeom prst="roundRect">
            <a:avLst>
              <a:gd name="adj" fmla="val 1655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AU" sz="1600" dirty="0">
                <a:solidFill>
                  <a:schemeClr val="bg1"/>
                </a:solidFill>
                <a:latin typeface="+mn-ea"/>
                <a:cs typeface="+mn-ea"/>
              </a:rPr>
              <a:t>4</a:t>
            </a:r>
            <a:endParaRPr lang="en-US" sz="1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135" name="Arc 134"/>
          <p:cNvSpPr/>
          <p:nvPr/>
        </p:nvSpPr>
        <p:spPr>
          <a:xfrm rot="14978043" flipH="1">
            <a:off x="6748202" y="4097649"/>
            <a:ext cx="1779194" cy="1778962"/>
          </a:xfrm>
          <a:prstGeom prst="arc">
            <a:avLst>
              <a:gd name="adj1" fmla="val 17014246"/>
              <a:gd name="adj2" fmla="val 745915"/>
            </a:avLst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 sz="1405">
              <a:latin typeface="+mn-ea"/>
              <a:cs typeface="+mn-ea"/>
            </a:endParaRPr>
          </a:p>
        </p:txBody>
      </p:sp>
      <p:sp>
        <p:nvSpPr>
          <p:cNvPr id="136" name="Arc 135"/>
          <p:cNvSpPr/>
          <p:nvPr/>
        </p:nvSpPr>
        <p:spPr>
          <a:xfrm rot="6621957" flipH="1" flipV="1">
            <a:off x="7504936" y="1739860"/>
            <a:ext cx="1779194" cy="1778962"/>
          </a:xfrm>
          <a:prstGeom prst="arc">
            <a:avLst>
              <a:gd name="adj1" fmla="val 17014246"/>
              <a:gd name="adj2" fmla="val 19242592"/>
            </a:avLst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 sz="1405">
              <a:latin typeface="+mn-ea"/>
              <a:cs typeface="+mn-ea"/>
            </a:endParaRPr>
          </a:p>
        </p:txBody>
      </p:sp>
      <p:sp>
        <p:nvSpPr>
          <p:cNvPr id="137" name="Text Placeholder 32"/>
          <p:cNvSpPr txBox="1"/>
          <p:nvPr/>
        </p:nvSpPr>
        <p:spPr>
          <a:xfrm flipH="1">
            <a:off x="1056133" y="1528036"/>
            <a:ext cx="1852881" cy="51870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138" name="Rounded Rectangle 137"/>
          <p:cNvSpPr/>
          <p:nvPr/>
        </p:nvSpPr>
        <p:spPr>
          <a:xfrm flipH="1">
            <a:off x="3118651" y="1516266"/>
            <a:ext cx="604616" cy="604695"/>
          </a:xfrm>
          <a:prstGeom prst="roundRect">
            <a:avLst>
              <a:gd name="adj" fmla="val 165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AU" sz="1600" dirty="0">
                <a:solidFill>
                  <a:srgbClr val="FFFFFF"/>
                </a:solidFill>
                <a:latin typeface="+mn-ea"/>
                <a:cs typeface="+mn-ea"/>
              </a:rPr>
              <a:t>1</a:t>
            </a:r>
            <a:endParaRPr lang="en-US" sz="1600" dirty="0">
              <a:latin typeface="+mn-ea"/>
              <a:cs typeface="+mn-ea"/>
            </a:endParaRPr>
          </a:p>
        </p:txBody>
      </p:sp>
      <p:sp>
        <p:nvSpPr>
          <p:cNvPr id="139" name="Text Placeholder 32"/>
          <p:cNvSpPr txBox="1"/>
          <p:nvPr/>
        </p:nvSpPr>
        <p:spPr>
          <a:xfrm flipH="1">
            <a:off x="1028105" y="5337460"/>
            <a:ext cx="1852881" cy="51870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140" name="Rounded Rectangle 139"/>
          <p:cNvSpPr/>
          <p:nvPr/>
        </p:nvSpPr>
        <p:spPr>
          <a:xfrm flipH="1">
            <a:off x="3090623" y="5325691"/>
            <a:ext cx="604616" cy="604695"/>
          </a:xfrm>
          <a:prstGeom prst="roundRect">
            <a:avLst>
              <a:gd name="adj" fmla="val 165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AU" sz="1600" dirty="0">
                <a:solidFill>
                  <a:schemeClr val="bg1"/>
                </a:solidFill>
                <a:latin typeface="+mn-ea"/>
                <a:cs typeface="+mn-ea"/>
              </a:rPr>
              <a:t>3</a:t>
            </a:r>
            <a:endParaRPr lang="en-US" sz="1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141" name="Arc 140"/>
          <p:cNvSpPr/>
          <p:nvPr/>
        </p:nvSpPr>
        <p:spPr>
          <a:xfrm rot="6621957">
            <a:off x="3531672" y="3787698"/>
            <a:ext cx="2034170" cy="2033905"/>
          </a:xfrm>
          <a:prstGeom prst="arc">
            <a:avLst>
              <a:gd name="adj1" fmla="val 16087243"/>
              <a:gd name="adj2" fmla="val 745915"/>
            </a:avLst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 sz="1405">
              <a:latin typeface="+mn-ea"/>
              <a:cs typeface="+mn-ea"/>
            </a:endParaRPr>
          </a:p>
        </p:txBody>
      </p:sp>
      <p:sp>
        <p:nvSpPr>
          <p:cNvPr id="142" name="Arc 141"/>
          <p:cNvSpPr/>
          <p:nvPr/>
        </p:nvSpPr>
        <p:spPr>
          <a:xfrm rot="14978043" flipV="1">
            <a:off x="2827284" y="1739860"/>
            <a:ext cx="1779194" cy="1778962"/>
          </a:xfrm>
          <a:prstGeom prst="arc">
            <a:avLst>
              <a:gd name="adj1" fmla="val 17014246"/>
              <a:gd name="adj2" fmla="val 19242592"/>
            </a:avLst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 sz="1405">
              <a:latin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1" grpId="0"/>
      <p:bldP spid="132" grpId="0" animBg="1"/>
      <p:bldP spid="133" grpId="0"/>
      <p:bldP spid="134" grpId="0" animBg="1"/>
      <p:bldP spid="135" grpId="0" animBg="1"/>
      <p:bldP spid="136" grpId="0" animBg="1"/>
      <p:bldP spid="137" grpId="0"/>
      <p:bldP spid="138" grpId="0" animBg="1"/>
      <p:bldP spid="139" grpId="0"/>
      <p:bldP spid="140" grpId="0" animBg="1"/>
      <p:bldP spid="141" grpId="0" animBg="1"/>
      <p:bldP spid="1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8175598" y="3048369"/>
            <a:ext cx="2572600" cy="1281236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+mn-ea"/>
              <a:cs typeface="+mn-ea"/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3687737" y="3048369"/>
            <a:ext cx="2572600" cy="1281236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+mn-ea"/>
              <a:cs typeface="+mn-ea"/>
            </a:endParaRPr>
          </a:p>
        </p:txBody>
      </p:sp>
      <p:sp>
        <p:nvSpPr>
          <p:cNvPr id="42" name="Freeform 41"/>
          <p:cNvSpPr/>
          <p:nvPr/>
        </p:nvSpPr>
        <p:spPr>
          <a:xfrm flipV="1">
            <a:off x="5931667" y="1767133"/>
            <a:ext cx="2572600" cy="1281236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+mn-ea"/>
              <a:cs typeface="+mn-ea"/>
            </a:endParaRPr>
          </a:p>
        </p:txBody>
      </p:sp>
      <p:sp>
        <p:nvSpPr>
          <p:cNvPr id="41" name="Freeform 40"/>
          <p:cNvSpPr/>
          <p:nvPr/>
        </p:nvSpPr>
        <p:spPr>
          <a:xfrm flipV="1">
            <a:off x="1443806" y="1767133"/>
            <a:ext cx="2572600" cy="1281236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+mn-ea"/>
              <a:cs typeface="+mn-ea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1443806" y="3048369"/>
            <a:ext cx="2572600" cy="1281236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+mn-ea"/>
              <a:cs typeface="+mn-ea"/>
            </a:endParaRPr>
          </a:p>
        </p:txBody>
      </p:sp>
      <p:sp>
        <p:nvSpPr>
          <p:cNvPr id="49" name="Freeform 48"/>
          <p:cNvSpPr/>
          <p:nvPr/>
        </p:nvSpPr>
        <p:spPr>
          <a:xfrm>
            <a:off x="5931667" y="3048369"/>
            <a:ext cx="2572600" cy="1281236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+mn-ea"/>
              <a:cs typeface="+mn-ea"/>
            </a:endParaRPr>
          </a:p>
        </p:txBody>
      </p:sp>
      <p:sp>
        <p:nvSpPr>
          <p:cNvPr id="70" name="Freeform 69"/>
          <p:cNvSpPr/>
          <p:nvPr/>
        </p:nvSpPr>
        <p:spPr>
          <a:xfrm flipV="1">
            <a:off x="3687737" y="1767133"/>
            <a:ext cx="2572600" cy="1281236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+mn-ea"/>
              <a:cs typeface="+mn-ea"/>
            </a:endParaRPr>
          </a:p>
        </p:txBody>
      </p:sp>
      <p:sp>
        <p:nvSpPr>
          <p:cNvPr id="71" name="Freeform 70"/>
          <p:cNvSpPr/>
          <p:nvPr/>
        </p:nvSpPr>
        <p:spPr>
          <a:xfrm flipV="1">
            <a:off x="8175598" y="1767133"/>
            <a:ext cx="2572600" cy="1281236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+mn-ea"/>
              <a:cs typeface="+mn-ea"/>
            </a:endParaRPr>
          </a:p>
        </p:txBody>
      </p:sp>
      <p:sp>
        <p:nvSpPr>
          <p:cNvPr id="75" name="Oval 74"/>
          <p:cNvSpPr>
            <a:spLocks noChangeAspect="1"/>
          </p:cNvSpPr>
          <p:nvPr/>
        </p:nvSpPr>
        <p:spPr>
          <a:xfrm>
            <a:off x="2244867" y="2557390"/>
            <a:ext cx="967218" cy="9673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76" name="Oval 75"/>
          <p:cNvSpPr>
            <a:spLocks noChangeAspect="1"/>
          </p:cNvSpPr>
          <p:nvPr/>
        </p:nvSpPr>
        <p:spPr>
          <a:xfrm>
            <a:off x="4498172" y="2557390"/>
            <a:ext cx="967218" cy="9673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en-US" sz="2400" dirty="0">
              <a:latin typeface="+mn-ea"/>
              <a:cs typeface="+mn-ea"/>
            </a:endParaRPr>
          </a:p>
        </p:txBody>
      </p:sp>
      <p:sp>
        <p:nvSpPr>
          <p:cNvPr id="77" name="Oval 76"/>
          <p:cNvSpPr>
            <a:spLocks noChangeAspect="1"/>
          </p:cNvSpPr>
          <p:nvPr/>
        </p:nvSpPr>
        <p:spPr>
          <a:xfrm>
            <a:off x="6726613" y="2557390"/>
            <a:ext cx="967218" cy="96734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78" name="Oval 77"/>
          <p:cNvSpPr>
            <a:spLocks noChangeAspect="1"/>
          </p:cNvSpPr>
          <p:nvPr/>
        </p:nvSpPr>
        <p:spPr>
          <a:xfrm>
            <a:off x="8987209" y="2557390"/>
            <a:ext cx="967218" cy="96734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en-US" sz="2400" dirty="0">
              <a:latin typeface="+mn-ea"/>
              <a:cs typeface="+mn-ea"/>
            </a:endParaRPr>
          </a:p>
        </p:txBody>
      </p:sp>
      <p:sp>
        <p:nvSpPr>
          <p:cNvPr id="79" name="Text Placeholder 32"/>
          <p:cNvSpPr txBox="1"/>
          <p:nvPr/>
        </p:nvSpPr>
        <p:spPr>
          <a:xfrm>
            <a:off x="1909004" y="4989101"/>
            <a:ext cx="1650125" cy="78169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zh-CN" alt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80" name="Text Placeholder 33"/>
          <p:cNvSpPr txBox="1"/>
          <p:nvPr/>
        </p:nvSpPr>
        <p:spPr>
          <a:xfrm>
            <a:off x="1909005" y="4670237"/>
            <a:ext cx="1650123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400" b="1" dirty="0">
                <a:solidFill>
                  <a:schemeClr val="accent1"/>
                </a:solidFill>
                <a:latin typeface="+mn-ea"/>
                <a:cs typeface="+mn-ea"/>
              </a:rPr>
              <a:t>概念策略</a:t>
            </a:r>
            <a:endParaRPr lang="en-AU" sz="140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47" name="Text Placeholder 32"/>
          <p:cNvSpPr txBox="1"/>
          <p:nvPr/>
        </p:nvSpPr>
        <p:spPr>
          <a:xfrm>
            <a:off x="4165828" y="4989101"/>
            <a:ext cx="1650125" cy="78169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zh-CN" alt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48" name="Text Placeholder 33"/>
          <p:cNvSpPr txBox="1"/>
          <p:nvPr/>
        </p:nvSpPr>
        <p:spPr>
          <a:xfrm>
            <a:off x="4165829" y="4670237"/>
            <a:ext cx="1650123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400" b="1" dirty="0">
                <a:solidFill>
                  <a:srgbClr val="7F7F7F"/>
                </a:solidFill>
                <a:latin typeface="+mn-ea"/>
                <a:cs typeface="+mn-ea"/>
              </a:rPr>
              <a:t>行程安排</a:t>
            </a:r>
            <a:endParaRPr lang="en-AU" sz="14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50" name="Text Placeholder 32"/>
          <p:cNvSpPr txBox="1"/>
          <p:nvPr/>
        </p:nvSpPr>
        <p:spPr>
          <a:xfrm>
            <a:off x="6390287" y="4989101"/>
            <a:ext cx="1650125" cy="78169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zh-CN" alt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51" name="Text Placeholder 33"/>
          <p:cNvSpPr txBox="1"/>
          <p:nvPr/>
        </p:nvSpPr>
        <p:spPr>
          <a:xfrm>
            <a:off x="6390288" y="4670237"/>
            <a:ext cx="1650123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400" b="1" dirty="0">
                <a:solidFill>
                  <a:schemeClr val="accent5"/>
                </a:solidFill>
                <a:latin typeface="+mn-ea"/>
                <a:cs typeface="+mn-ea"/>
              </a:rPr>
              <a:t>系统安全</a:t>
            </a:r>
            <a:endParaRPr lang="en-AU" sz="14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sp>
        <p:nvSpPr>
          <p:cNvPr id="52" name="Text Placeholder 32"/>
          <p:cNvSpPr txBox="1"/>
          <p:nvPr/>
        </p:nvSpPr>
        <p:spPr>
          <a:xfrm>
            <a:off x="8633310" y="4989101"/>
            <a:ext cx="1650125" cy="78169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zh-CN" alt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53" name="Text Placeholder 33"/>
          <p:cNvSpPr txBox="1"/>
          <p:nvPr/>
        </p:nvSpPr>
        <p:spPr>
          <a:xfrm>
            <a:off x="8633311" y="4670237"/>
            <a:ext cx="1650123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400" b="1" dirty="0">
                <a:solidFill>
                  <a:schemeClr val="accent6"/>
                </a:solidFill>
                <a:latin typeface="+mn-ea"/>
                <a:cs typeface="+mn-ea"/>
              </a:rPr>
              <a:t>产品发布 </a:t>
            </a:r>
            <a:endParaRPr lang="en-AU" sz="1400" dirty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26" name="Freeform 142"/>
          <p:cNvSpPr/>
          <p:nvPr/>
        </p:nvSpPr>
        <p:spPr bwMode="auto">
          <a:xfrm>
            <a:off x="7090667" y="2921756"/>
            <a:ext cx="292261" cy="238612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27" name="Freeform 149"/>
          <p:cNvSpPr/>
          <p:nvPr/>
        </p:nvSpPr>
        <p:spPr bwMode="auto">
          <a:xfrm>
            <a:off x="4817467" y="2859123"/>
            <a:ext cx="307172" cy="30124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28" name="Freeform 116"/>
          <p:cNvSpPr>
            <a:spLocks noEditPoints="1"/>
          </p:cNvSpPr>
          <p:nvPr/>
        </p:nvSpPr>
        <p:spPr bwMode="auto">
          <a:xfrm>
            <a:off x="2563706" y="2884903"/>
            <a:ext cx="329540" cy="290808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9269517" y="2884905"/>
            <a:ext cx="402605" cy="331075"/>
            <a:chOff x="5108575" y="3992563"/>
            <a:chExt cx="428625" cy="352426"/>
          </a:xfrm>
          <a:solidFill>
            <a:schemeClr val="bg1"/>
          </a:solidFill>
        </p:grpSpPr>
        <p:sp>
          <p:nvSpPr>
            <p:cNvPr id="30" name="Freeform 223"/>
            <p:cNvSpPr/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31" name="Freeform 224"/>
            <p:cNvSpPr/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32" name="Freeform 225"/>
            <p:cNvSpPr/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33" name="Freeform 226"/>
            <p:cNvSpPr/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34" name="Freeform 227"/>
            <p:cNvSpPr/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35" name="Freeform 228"/>
            <p:cNvSpPr/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5" grpId="0" animBg="1"/>
      <p:bldP spid="42" grpId="0" animBg="1"/>
      <p:bldP spid="41" grpId="0" animBg="1"/>
      <p:bldP spid="43" grpId="0" animBg="1"/>
      <p:bldP spid="49" grpId="0" animBg="1"/>
      <p:bldP spid="70" grpId="0" animBg="1"/>
      <p:bldP spid="71" grpId="0" animBg="1"/>
      <p:bldP spid="75" grpId="0" animBg="1"/>
      <p:bldP spid="76" grpId="0" animBg="1"/>
      <p:bldP spid="77" grpId="0" animBg="1"/>
      <p:bldP spid="78" grpId="0" animBg="1"/>
      <p:bldP spid="79" grpId="0"/>
      <p:bldP spid="80" grpId="0"/>
      <p:bldP spid="47" grpId="0"/>
      <p:bldP spid="48" grpId="0"/>
      <p:bldP spid="50" grpId="0"/>
      <p:bldP spid="51" grpId="0"/>
      <p:bldP spid="52" grpId="0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319835" y="4572389"/>
            <a:ext cx="1910468" cy="138202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319835" y="3195538"/>
            <a:ext cx="1910468" cy="1512212"/>
            <a:chOff x="1319212" y="3195538"/>
            <a:chExt cx="1910717" cy="1512212"/>
          </a:xfrm>
        </p:grpSpPr>
        <p:sp>
          <p:nvSpPr>
            <p:cNvPr id="23" name="Rectangle 22"/>
            <p:cNvSpPr/>
            <p:nvPr/>
          </p:nvSpPr>
          <p:spPr>
            <a:xfrm>
              <a:off x="1319212" y="3195538"/>
              <a:ext cx="1910717" cy="138202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</a:rPr>
                <a:t>市场化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 rot="2700000">
              <a:off x="2145983" y="4450575"/>
              <a:ext cx="257175" cy="2571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3230301" y="4572389"/>
            <a:ext cx="1910468" cy="1382027"/>
          </a:xfrm>
          <a:prstGeom prst="rect">
            <a:avLst/>
          </a:prstGeom>
          <a:solidFill>
            <a:srgbClr val="9B9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140769" y="4572389"/>
            <a:ext cx="1910468" cy="138202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051231" y="4572389"/>
            <a:ext cx="1910468" cy="1382027"/>
          </a:xfrm>
          <a:prstGeom prst="rect">
            <a:avLst/>
          </a:prstGeom>
          <a:solidFill>
            <a:srgbClr val="9B9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961696" y="4572389"/>
            <a:ext cx="1910468" cy="138202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3230301" y="3195539"/>
            <a:ext cx="1910468" cy="1512211"/>
            <a:chOff x="3229927" y="3195538"/>
            <a:chExt cx="1910717" cy="1512211"/>
          </a:xfrm>
        </p:grpSpPr>
        <p:sp>
          <p:nvSpPr>
            <p:cNvPr id="30" name="Rectangle 29"/>
            <p:cNvSpPr/>
            <p:nvPr/>
          </p:nvSpPr>
          <p:spPr>
            <a:xfrm>
              <a:off x="3229927" y="3195538"/>
              <a:ext cx="1910717" cy="1382027"/>
            </a:xfrm>
            <a:prstGeom prst="rect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</a:rPr>
                <a:t>产品应用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 rot="2700000">
              <a:off x="4056694" y="4450574"/>
              <a:ext cx="257175" cy="257175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140769" y="3195538"/>
            <a:ext cx="1910468" cy="1512210"/>
            <a:chOff x="5140644" y="3195538"/>
            <a:chExt cx="1910717" cy="1512210"/>
          </a:xfrm>
        </p:grpSpPr>
        <p:sp>
          <p:nvSpPr>
            <p:cNvPr id="33" name="Rectangle 32"/>
            <p:cNvSpPr/>
            <p:nvPr/>
          </p:nvSpPr>
          <p:spPr>
            <a:xfrm>
              <a:off x="5140644" y="3195538"/>
              <a:ext cx="1910717" cy="138202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</a:rPr>
                <a:t>概念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 rot="2700000">
              <a:off x="5967403" y="4450573"/>
              <a:ext cx="257175" cy="2571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7051231" y="3195538"/>
            <a:ext cx="1910468" cy="1512210"/>
            <a:chOff x="7051354" y="3195538"/>
            <a:chExt cx="1910717" cy="1512210"/>
          </a:xfrm>
        </p:grpSpPr>
        <p:sp>
          <p:nvSpPr>
            <p:cNvPr id="36" name="Rectangle 35"/>
            <p:cNvSpPr/>
            <p:nvPr/>
          </p:nvSpPr>
          <p:spPr>
            <a:xfrm>
              <a:off x="7051354" y="3195538"/>
              <a:ext cx="1910717" cy="1382027"/>
            </a:xfrm>
            <a:prstGeom prst="rect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</a:rPr>
                <a:t>平面设计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 rot="2700000">
              <a:off x="7878126" y="4450573"/>
              <a:ext cx="257175" cy="257175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961696" y="3195540"/>
            <a:ext cx="1910468" cy="1512209"/>
            <a:chOff x="8962068" y="3195538"/>
            <a:chExt cx="1910717" cy="1512209"/>
          </a:xfrm>
        </p:grpSpPr>
        <p:sp>
          <p:nvSpPr>
            <p:cNvPr id="39" name="Rectangle 38"/>
            <p:cNvSpPr/>
            <p:nvPr/>
          </p:nvSpPr>
          <p:spPr>
            <a:xfrm>
              <a:off x="8962068" y="3195538"/>
              <a:ext cx="1910717" cy="138202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</a:rPr>
                <a:t>企业目标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 rot="2700000">
              <a:off x="9788832" y="4450572"/>
              <a:ext cx="257175" cy="2571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319838" y="1636841"/>
            <a:ext cx="1910468" cy="1687287"/>
            <a:chOff x="1319215" y="1636839"/>
            <a:chExt cx="1910717" cy="1687287"/>
          </a:xfrm>
          <a:solidFill>
            <a:schemeClr val="accent1"/>
          </a:solidFill>
        </p:grpSpPr>
        <p:sp>
          <p:nvSpPr>
            <p:cNvPr id="47" name="Rectangle 46"/>
            <p:cNvSpPr/>
            <p:nvPr/>
          </p:nvSpPr>
          <p:spPr>
            <a:xfrm>
              <a:off x="1319215" y="1636839"/>
              <a:ext cx="1910717" cy="15613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4000" dirty="0">
                <a:latin typeface="+mn-ea"/>
                <a:cs typeface="+mn-ea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 rot="2700000">
              <a:off x="2145982" y="3066951"/>
              <a:ext cx="257175" cy="2571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230304" y="1636839"/>
            <a:ext cx="1910468" cy="1687286"/>
            <a:chOff x="3229930" y="1636839"/>
            <a:chExt cx="1910717" cy="1687286"/>
          </a:xfrm>
          <a:solidFill>
            <a:schemeClr val="accent2"/>
          </a:solidFill>
        </p:grpSpPr>
        <p:sp>
          <p:nvSpPr>
            <p:cNvPr id="50" name="Rectangle 49"/>
            <p:cNvSpPr/>
            <p:nvPr/>
          </p:nvSpPr>
          <p:spPr>
            <a:xfrm>
              <a:off x="3229930" y="1636839"/>
              <a:ext cx="1910717" cy="15613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 rot="2700000">
              <a:off x="4056693" y="3066950"/>
              <a:ext cx="257175" cy="2571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5140772" y="1636841"/>
            <a:ext cx="1910468" cy="1687285"/>
            <a:chOff x="5140647" y="1636839"/>
            <a:chExt cx="1910717" cy="1687285"/>
          </a:xfrm>
          <a:solidFill>
            <a:schemeClr val="accent4"/>
          </a:solidFill>
        </p:grpSpPr>
        <p:sp>
          <p:nvSpPr>
            <p:cNvPr id="53" name="Rectangle 52"/>
            <p:cNvSpPr/>
            <p:nvPr/>
          </p:nvSpPr>
          <p:spPr>
            <a:xfrm>
              <a:off x="5140647" y="1636839"/>
              <a:ext cx="1910717" cy="15613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 rot="2700000">
              <a:off x="5967402" y="3066949"/>
              <a:ext cx="257175" cy="2571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7051234" y="1636841"/>
            <a:ext cx="1910468" cy="1687285"/>
            <a:chOff x="7051357" y="1636839"/>
            <a:chExt cx="1910717" cy="1687285"/>
          </a:xfrm>
          <a:solidFill>
            <a:schemeClr val="accent5"/>
          </a:solidFill>
        </p:grpSpPr>
        <p:sp>
          <p:nvSpPr>
            <p:cNvPr id="56" name="Rectangle 55"/>
            <p:cNvSpPr/>
            <p:nvPr/>
          </p:nvSpPr>
          <p:spPr>
            <a:xfrm>
              <a:off x="7051357" y="1636839"/>
              <a:ext cx="1910717" cy="15613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4000" dirty="0">
                <a:solidFill>
                  <a:srgbClr val="FFFFFF"/>
                </a:solidFill>
                <a:latin typeface="+mn-ea"/>
                <a:cs typeface="+mn-ea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 rot="2700000">
              <a:off x="7878125" y="3066949"/>
              <a:ext cx="257175" cy="2571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8961699" y="1636839"/>
            <a:ext cx="1910468" cy="1687284"/>
            <a:chOff x="8962071" y="1636839"/>
            <a:chExt cx="1910717" cy="1687284"/>
          </a:xfrm>
          <a:solidFill>
            <a:schemeClr val="accent6"/>
          </a:solidFill>
        </p:grpSpPr>
        <p:sp>
          <p:nvSpPr>
            <p:cNvPr id="59" name="Rectangle 58"/>
            <p:cNvSpPr/>
            <p:nvPr/>
          </p:nvSpPr>
          <p:spPr>
            <a:xfrm>
              <a:off x="8962071" y="1636839"/>
              <a:ext cx="1910717" cy="15613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 rot="2700000">
              <a:off x="9788839" y="3066948"/>
              <a:ext cx="257175" cy="2571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</p:grpSp>
      <p:sp>
        <p:nvSpPr>
          <p:cNvPr id="41" name="Freeform 142"/>
          <p:cNvSpPr/>
          <p:nvPr/>
        </p:nvSpPr>
        <p:spPr bwMode="auto">
          <a:xfrm>
            <a:off x="5765001" y="2173691"/>
            <a:ext cx="588987" cy="480870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42" name="Freeform 149"/>
          <p:cNvSpPr/>
          <p:nvPr/>
        </p:nvSpPr>
        <p:spPr bwMode="auto">
          <a:xfrm>
            <a:off x="3880530" y="2054123"/>
            <a:ext cx="619037" cy="60709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9602907" y="2141351"/>
            <a:ext cx="628054" cy="390706"/>
            <a:chOff x="8292784" y="1202455"/>
            <a:chExt cx="311687" cy="193872"/>
          </a:xfrm>
        </p:grpSpPr>
        <p:sp>
          <p:nvSpPr>
            <p:cNvPr id="44" name="Freeform 151"/>
            <p:cNvSpPr/>
            <p:nvPr/>
          </p:nvSpPr>
          <p:spPr bwMode="auto">
            <a:xfrm>
              <a:off x="8297258" y="1202455"/>
              <a:ext cx="299756" cy="123780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61" name="Freeform 152"/>
            <p:cNvSpPr>
              <a:spLocks noEditPoints="1"/>
            </p:cNvSpPr>
            <p:nvPr/>
          </p:nvSpPr>
          <p:spPr bwMode="auto">
            <a:xfrm>
              <a:off x="8292784" y="1221842"/>
              <a:ext cx="311687" cy="174485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  <p:sp>
        <p:nvSpPr>
          <p:cNvPr id="62" name="Freeform 116"/>
          <p:cNvSpPr>
            <a:spLocks noEditPoints="1"/>
          </p:cNvSpPr>
          <p:nvPr/>
        </p:nvSpPr>
        <p:spPr bwMode="auto">
          <a:xfrm>
            <a:off x="1943010" y="2043677"/>
            <a:ext cx="664115" cy="586059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7570503" y="2058936"/>
            <a:ext cx="811361" cy="667209"/>
            <a:chOff x="5108575" y="3992563"/>
            <a:chExt cx="428625" cy="352426"/>
          </a:xfrm>
          <a:solidFill>
            <a:schemeClr val="bg1"/>
          </a:solidFill>
        </p:grpSpPr>
        <p:sp>
          <p:nvSpPr>
            <p:cNvPr id="64" name="Freeform 223"/>
            <p:cNvSpPr/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65" name="Freeform 224"/>
            <p:cNvSpPr/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66" name="Freeform 225"/>
            <p:cNvSpPr/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67" name="Freeform 226"/>
            <p:cNvSpPr/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68" name="Freeform 227"/>
            <p:cNvSpPr/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69" name="Freeform 228"/>
            <p:cNvSpPr/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228483" y="1662549"/>
            <a:ext cx="1074031" cy="983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5"/>
                </a:solidFill>
                <a:latin typeface="+mn-ea"/>
                <a:cs typeface="+mn-ea"/>
              </a:rPr>
              <a:t>01</a:t>
            </a:r>
            <a:endParaRPr lang="en-US" sz="28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188646" y="1662548"/>
            <a:ext cx="1116025" cy="983674"/>
            <a:chOff x="2188136" y="1662548"/>
            <a:chExt cx="1116170" cy="983674"/>
          </a:xfrm>
        </p:grpSpPr>
        <p:sp>
          <p:nvSpPr>
            <p:cNvPr id="50" name="Rounded Rectangle 49"/>
            <p:cNvSpPr/>
            <p:nvPr/>
          </p:nvSpPr>
          <p:spPr>
            <a:xfrm>
              <a:off x="2188136" y="1662548"/>
              <a:ext cx="1039972" cy="983674"/>
            </a:xfrm>
            <a:prstGeom prst="roundRect">
              <a:avLst>
                <a:gd name="adj" fmla="val 19014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3600" dirty="0">
                <a:solidFill>
                  <a:srgbClr val="FFFFFF"/>
                </a:solidFill>
                <a:latin typeface="+mn-ea"/>
                <a:cs typeface="+mn-ea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 rot="2700000">
              <a:off x="3013361" y="2008911"/>
              <a:ext cx="290945" cy="29094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231600" y="1662548"/>
            <a:ext cx="5771757" cy="983674"/>
            <a:chOff x="4231356" y="1662548"/>
            <a:chExt cx="5772508" cy="983674"/>
          </a:xfrm>
        </p:grpSpPr>
        <p:sp>
          <p:nvSpPr>
            <p:cNvPr id="52" name="Rounded Rectangle 51"/>
            <p:cNvSpPr/>
            <p:nvPr/>
          </p:nvSpPr>
          <p:spPr>
            <a:xfrm>
              <a:off x="4302279" y="1662548"/>
              <a:ext cx="5701585" cy="983674"/>
            </a:xfrm>
            <a:prstGeom prst="roundRect">
              <a:avLst>
                <a:gd name="adj" fmla="val 19014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 rot="2700000">
              <a:off x="4231356" y="2008910"/>
              <a:ext cx="290945" cy="29094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</p:grpSp>
      <p:sp>
        <p:nvSpPr>
          <p:cNvPr id="57" name="Rectangle 56"/>
          <p:cNvSpPr/>
          <p:nvPr/>
        </p:nvSpPr>
        <p:spPr>
          <a:xfrm flipH="1">
            <a:off x="7889490" y="2701640"/>
            <a:ext cx="1074031" cy="983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5"/>
                </a:solidFill>
                <a:latin typeface="+mn-ea"/>
                <a:cs typeface="+mn-ea"/>
              </a:rPr>
              <a:t>02</a:t>
            </a:r>
            <a:endParaRPr lang="en-US" sz="28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8887332" y="2701639"/>
            <a:ext cx="1116025" cy="983674"/>
            <a:chOff x="8887694" y="2701639"/>
            <a:chExt cx="1116170" cy="983674"/>
          </a:xfrm>
        </p:grpSpPr>
        <p:sp>
          <p:nvSpPr>
            <p:cNvPr id="56" name="Rounded Rectangle 55"/>
            <p:cNvSpPr/>
            <p:nvPr/>
          </p:nvSpPr>
          <p:spPr>
            <a:xfrm flipH="1">
              <a:off x="8963892" y="2701639"/>
              <a:ext cx="1039972" cy="983674"/>
            </a:xfrm>
            <a:prstGeom prst="roundRect">
              <a:avLst>
                <a:gd name="adj" fmla="val 1901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 rot="18900000" flipH="1">
              <a:off x="8887694" y="3048002"/>
              <a:ext cx="290945" cy="29094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188646" y="2701639"/>
            <a:ext cx="5771757" cy="983674"/>
            <a:chOff x="2188136" y="2701639"/>
            <a:chExt cx="5772508" cy="983674"/>
          </a:xfrm>
        </p:grpSpPr>
        <p:sp>
          <p:nvSpPr>
            <p:cNvPr id="58" name="Rounded Rectangle 57"/>
            <p:cNvSpPr/>
            <p:nvPr/>
          </p:nvSpPr>
          <p:spPr>
            <a:xfrm flipH="1">
              <a:off x="2188136" y="2701639"/>
              <a:ext cx="5701585" cy="983674"/>
            </a:xfrm>
            <a:prstGeom prst="roundRect">
              <a:avLst>
                <a:gd name="adj" fmla="val 1901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 rot="18900000" flipH="1">
              <a:off x="7669699" y="3048001"/>
              <a:ext cx="290945" cy="29094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</p:grpSp>
      <p:sp>
        <p:nvSpPr>
          <p:cNvPr id="61" name="Text Placeholder 32"/>
          <p:cNvSpPr txBox="1"/>
          <p:nvPr/>
        </p:nvSpPr>
        <p:spPr>
          <a:xfrm>
            <a:off x="4646748" y="1863112"/>
            <a:ext cx="5217200" cy="7415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bg1"/>
                </a:solidFill>
                <a:latin typeface="+mn-ea"/>
                <a:cs typeface="+mn-ea"/>
              </a:rPr>
              <a:t>200</a:t>
            </a: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字以内</a:t>
            </a:r>
            <a:endParaRPr lang="en-US" altLang="zh-CN" sz="10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据统计每页幻灯片的最好控制在</a:t>
            </a:r>
            <a:r>
              <a:rPr lang="en-US" altLang="zh-CN" sz="1000" dirty="0">
                <a:solidFill>
                  <a:schemeClr val="bg1"/>
                </a:solidFill>
                <a:latin typeface="+mn-ea"/>
                <a:cs typeface="+mn-ea"/>
              </a:rPr>
              <a:t>5</a:t>
            </a: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分钟之内。此处添加详细文本描述，建议与标题相关并符合整体语言风格，语言描述尽量简洁生动。</a:t>
            </a:r>
            <a:endParaRPr lang="zh-CN" altLang="en-US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3228483" y="3740731"/>
            <a:ext cx="1074031" cy="983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5"/>
                </a:solidFill>
                <a:latin typeface="+mn-ea"/>
                <a:cs typeface="+mn-ea"/>
              </a:rPr>
              <a:t>03</a:t>
            </a:r>
            <a:endParaRPr lang="en-US" sz="28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188646" y="3740730"/>
            <a:ext cx="1116025" cy="983674"/>
            <a:chOff x="2188136" y="3740730"/>
            <a:chExt cx="1116170" cy="983674"/>
          </a:xfrm>
        </p:grpSpPr>
        <p:sp>
          <p:nvSpPr>
            <p:cNvPr id="63" name="Rounded Rectangle 62"/>
            <p:cNvSpPr/>
            <p:nvPr/>
          </p:nvSpPr>
          <p:spPr>
            <a:xfrm>
              <a:off x="2188136" y="3740730"/>
              <a:ext cx="1039972" cy="983674"/>
            </a:xfrm>
            <a:prstGeom prst="roundRect">
              <a:avLst>
                <a:gd name="adj" fmla="val 1901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3200" dirty="0">
                <a:latin typeface="+mn-ea"/>
                <a:cs typeface="+mn-ea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 rot="2700000">
              <a:off x="3013361" y="4087093"/>
              <a:ext cx="290945" cy="29094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231600" y="3740730"/>
            <a:ext cx="5771757" cy="983674"/>
            <a:chOff x="4231356" y="3740730"/>
            <a:chExt cx="5772508" cy="983674"/>
          </a:xfrm>
        </p:grpSpPr>
        <p:sp>
          <p:nvSpPr>
            <p:cNvPr id="65" name="Rounded Rectangle 64"/>
            <p:cNvSpPr/>
            <p:nvPr/>
          </p:nvSpPr>
          <p:spPr>
            <a:xfrm>
              <a:off x="4302279" y="3740730"/>
              <a:ext cx="5701585" cy="983674"/>
            </a:xfrm>
            <a:prstGeom prst="roundRect">
              <a:avLst>
                <a:gd name="adj" fmla="val 1901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 rot="2700000">
              <a:off x="4231356" y="4087092"/>
              <a:ext cx="290945" cy="29094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</p:grpSp>
      <p:sp>
        <p:nvSpPr>
          <p:cNvPr id="70" name="Rectangle 69"/>
          <p:cNvSpPr/>
          <p:nvPr/>
        </p:nvSpPr>
        <p:spPr>
          <a:xfrm flipH="1">
            <a:off x="7889490" y="4779822"/>
            <a:ext cx="1074031" cy="983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5"/>
                </a:solidFill>
                <a:latin typeface="+mn-ea"/>
                <a:cs typeface="+mn-ea"/>
              </a:rPr>
              <a:t>04</a:t>
            </a:r>
            <a:endParaRPr lang="en-US" sz="28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887332" y="4779821"/>
            <a:ext cx="1116025" cy="983674"/>
            <a:chOff x="8887694" y="4779821"/>
            <a:chExt cx="1116170" cy="983674"/>
          </a:xfrm>
        </p:grpSpPr>
        <p:sp>
          <p:nvSpPr>
            <p:cNvPr id="69" name="Rounded Rectangle 68"/>
            <p:cNvSpPr/>
            <p:nvPr/>
          </p:nvSpPr>
          <p:spPr>
            <a:xfrm flipH="1">
              <a:off x="8963892" y="4779821"/>
              <a:ext cx="1039972" cy="983674"/>
            </a:xfrm>
            <a:prstGeom prst="roundRect">
              <a:avLst>
                <a:gd name="adj" fmla="val 1901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3200" dirty="0">
                <a:solidFill>
                  <a:srgbClr val="FFFFFF"/>
                </a:solidFill>
                <a:latin typeface="+mn-ea"/>
                <a:cs typeface="+mn-ea"/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 rot="18900000" flipH="1">
              <a:off x="8887694" y="5126184"/>
              <a:ext cx="290945" cy="29094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188646" y="4779821"/>
            <a:ext cx="5771757" cy="983674"/>
            <a:chOff x="2188136" y="4779821"/>
            <a:chExt cx="5772508" cy="983674"/>
          </a:xfrm>
        </p:grpSpPr>
        <p:sp>
          <p:nvSpPr>
            <p:cNvPr id="71" name="Rounded Rectangle 70"/>
            <p:cNvSpPr/>
            <p:nvPr/>
          </p:nvSpPr>
          <p:spPr>
            <a:xfrm flipH="1">
              <a:off x="2188136" y="4779821"/>
              <a:ext cx="5701585" cy="983674"/>
            </a:xfrm>
            <a:prstGeom prst="roundRect">
              <a:avLst>
                <a:gd name="adj" fmla="val 1901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 rot="18900000" flipH="1">
              <a:off x="7669699" y="5126183"/>
              <a:ext cx="290945" cy="29094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</p:grpSp>
      <p:sp>
        <p:nvSpPr>
          <p:cNvPr id="74" name="Text Placeholder 32"/>
          <p:cNvSpPr txBox="1"/>
          <p:nvPr/>
        </p:nvSpPr>
        <p:spPr>
          <a:xfrm>
            <a:off x="4646748" y="3941295"/>
            <a:ext cx="5217200" cy="7415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bg1"/>
                </a:solidFill>
                <a:latin typeface="+mn-ea"/>
                <a:cs typeface="+mn-ea"/>
              </a:rPr>
              <a:t>200</a:t>
            </a: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字以内</a:t>
            </a:r>
            <a:endParaRPr lang="en-US" altLang="zh-CN" sz="10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据统计每页幻灯片的最好控制在</a:t>
            </a:r>
            <a:r>
              <a:rPr lang="en-US" altLang="zh-CN" sz="1000" dirty="0">
                <a:solidFill>
                  <a:schemeClr val="bg1"/>
                </a:solidFill>
                <a:latin typeface="+mn-ea"/>
                <a:cs typeface="+mn-ea"/>
              </a:rPr>
              <a:t>5</a:t>
            </a: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分钟之内。此处添加详细文本描述，建议与标题相关并符合整体语言风格，语言描述尽量简洁生动。</a:t>
            </a:r>
            <a:endParaRPr lang="zh-CN" altLang="en-US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75" name="Text Placeholder 32"/>
          <p:cNvSpPr txBox="1"/>
          <p:nvPr/>
        </p:nvSpPr>
        <p:spPr>
          <a:xfrm>
            <a:off x="2458173" y="2905830"/>
            <a:ext cx="5217200" cy="7415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bg1"/>
                </a:solidFill>
                <a:latin typeface="+mn-ea"/>
                <a:cs typeface="+mn-ea"/>
              </a:rPr>
              <a:t>200</a:t>
            </a: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字以内</a:t>
            </a:r>
            <a:endParaRPr lang="en-US" altLang="zh-CN" sz="10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据统计每页幻灯片的最好控制在</a:t>
            </a:r>
            <a:r>
              <a:rPr lang="en-US" altLang="zh-CN" sz="1000" dirty="0">
                <a:solidFill>
                  <a:schemeClr val="bg1"/>
                </a:solidFill>
                <a:latin typeface="+mn-ea"/>
                <a:cs typeface="+mn-ea"/>
              </a:rPr>
              <a:t>5</a:t>
            </a: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分钟之内。此处添加详细文本描述，建议与标题相关并符合整体语言风格，语言描述尽量简洁生动。</a:t>
            </a:r>
            <a:endParaRPr lang="zh-CN" altLang="en-US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76" name="Text Placeholder 32"/>
          <p:cNvSpPr txBox="1"/>
          <p:nvPr/>
        </p:nvSpPr>
        <p:spPr>
          <a:xfrm>
            <a:off x="2458173" y="4980389"/>
            <a:ext cx="5217200" cy="7415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bg1"/>
                </a:solidFill>
                <a:latin typeface="+mn-ea"/>
                <a:cs typeface="+mn-ea"/>
              </a:rPr>
              <a:t>200</a:t>
            </a: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字以内</a:t>
            </a:r>
            <a:endParaRPr lang="en-US" altLang="zh-CN" sz="10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据统计每页幻灯片的最好控制在</a:t>
            </a:r>
            <a:r>
              <a:rPr lang="en-US" altLang="zh-CN" sz="1000" dirty="0">
                <a:solidFill>
                  <a:schemeClr val="bg1"/>
                </a:solidFill>
                <a:latin typeface="+mn-ea"/>
                <a:cs typeface="+mn-ea"/>
              </a:rPr>
              <a:t>5</a:t>
            </a: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分钟之内。此处添加详细文本描述，建议与标题相关并符合整体语言风格，语言描述尽量简洁生动。</a:t>
            </a:r>
            <a:endParaRPr lang="zh-CN" altLang="en-US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9" name="Freeform 142"/>
          <p:cNvSpPr/>
          <p:nvPr/>
        </p:nvSpPr>
        <p:spPr bwMode="auto">
          <a:xfrm>
            <a:off x="9166525" y="5031220"/>
            <a:ext cx="588987" cy="480870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40" name="Freeform 149"/>
          <p:cNvSpPr/>
          <p:nvPr/>
        </p:nvSpPr>
        <p:spPr bwMode="auto">
          <a:xfrm>
            <a:off x="2395794" y="3929017"/>
            <a:ext cx="619037" cy="60709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41" name="Freeform 116"/>
          <p:cNvSpPr>
            <a:spLocks noEditPoints="1"/>
          </p:cNvSpPr>
          <p:nvPr/>
        </p:nvSpPr>
        <p:spPr bwMode="auto">
          <a:xfrm>
            <a:off x="2373256" y="1863113"/>
            <a:ext cx="664115" cy="586059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9077758" y="2859870"/>
            <a:ext cx="811361" cy="667209"/>
            <a:chOff x="5108575" y="3992563"/>
            <a:chExt cx="428625" cy="352426"/>
          </a:xfrm>
          <a:solidFill>
            <a:schemeClr val="bg1"/>
          </a:solidFill>
        </p:grpSpPr>
        <p:sp>
          <p:nvSpPr>
            <p:cNvPr id="43" name="Freeform 223"/>
            <p:cNvSpPr/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44" name="Freeform 224"/>
            <p:cNvSpPr/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45" name="Freeform 225"/>
            <p:cNvSpPr/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46" name="Freeform 226"/>
            <p:cNvSpPr/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47" name="Freeform 227"/>
            <p:cNvSpPr/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48" name="Freeform 228"/>
            <p:cNvSpPr/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7" grpId="0" animBg="1"/>
      <p:bldP spid="61" grpId="0"/>
      <p:bldP spid="64" grpId="0" animBg="1"/>
      <p:bldP spid="7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40" name="Rectangle 39"/>
          <p:cNvSpPr/>
          <p:nvPr/>
        </p:nvSpPr>
        <p:spPr>
          <a:xfrm flipH="1">
            <a:off x="4000664" y="3801584"/>
            <a:ext cx="2434926" cy="209539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800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8463359" y="1648254"/>
            <a:ext cx="2434926" cy="209539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293718" y="1648254"/>
            <a:ext cx="2638993" cy="4248726"/>
            <a:chOff x="1293091" y="1708726"/>
            <a:chExt cx="2639337" cy="4248726"/>
          </a:xfrm>
        </p:grpSpPr>
        <p:sp>
          <p:nvSpPr>
            <p:cNvPr id="43" name="Rectangle 42"/>
            <p:cNvSpPr/>
            <p:nvPr/>
          </p:nvSpPr>
          <p:spPr>
            <a:xfrm>
              <a:off x="1293091" y="1708726"/>
              <a:ext cx="2639337" cy="42487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  <p:sp>
          <p:nvSpPr>
            <p:cNvPr id="64" name="Text Placeholder 32"/>
            <p:cNvSpPr txBox="1"/>
            <p:nvPr/>
          </p:nvSpPr>
          <p:spPr>
            <a:xfrm>
              <a:off x="1527049" y="2883040"/>
              <a:ext cx="2130552" cy="2676512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1000" dirty="0">
                  <a:solidFill>
                    <a:schemeClr val="bg1"/>
                  </a:solidFill>
                  <a:latin typeface="+mn-ea"/>
                  <a:cs typeface="+mn-ea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  <a:cs typeface="+mn-ea"/>
                </a:rPr>
                <a:t>200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  <a:cs typeface="+mn-ea"/>
                </a:rPr>
                <a:t>字以内，据统计每页幻灯片的最好控制在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  <a:cs typeface="+mn-ea"/>
                </a:rPr>
                <a:t>5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  <a:cs typeface="+mn-ea"/>
                </a:rPr>
                <a:t>分钟之内。此处添加详细文本描述，建议与标题相关并符合整体语言风格，语言描述尽量简洁生动。尽量将每页幻灯片的字数控制在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  <a:cs typeface="+mn-ea"/>
                </a:rPr>
                <a:t>200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  <a:cs typeface="+mn-ea"/>
                </a:rPr>
                <a:t>字以内，据统计每页幻灯片的最好控制在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  <a:cs typeface="+mn-ea"/>
                </a:rPr>
                <a:t>5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  <a:cs typeface="+mn-ea"/>
                </a:rPr>
                <a:t>分钟之内。</a:t>
              </a:r>
              <a:endParaRPr lang="zh-CN" altLang="en-US" sz="10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65" name="Text Placeholder 33"/>
            <p:cNvSpPr txBox="1"/>
            <p:nvPr/>
          </p:nvSpPr>
          <p:spPr>
            <a:xfrm>
              <a:off x="2121512" y="2262900"/>
              <a:ext cx="1551209" cy="462538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AU" sz="1300" b="1" dirty="0">
                  <a:solidFill>
                    <a:schemeClr val="bg1"/>
                  </a:solidFill>
                  <a:latin typeface="+mn-ea"/>
                  <a:cs typeface="+mn-ea"/>
                </a:rPr>
                <a:t>06 </a:t>
              </a:r>
              <a:r>
                <a:rPr lang="zh-CN" altLang="en-US" sz="1300" b="1" dirty="0">
                  <a:solidFill>
                    <a:schemeClr val="bg1"/>
                  </a:solidFill>
                  <a:latin typeface="+mn-ea"/>
                  <a:cs typeface="+mn-ea"/>
                </a:rPr>
                <a:t>商业</a:t>
              </a:r>
              <a:endParaRPr lang="en-AU" sz="1300" b="1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1300" b="1" dirty="0">
                  <a:solidFill>
                    <a:schemeClr val="bg1"/>
                  </a:solidFill>
                  <a:latin typeface="+mn-ea"/>
                  <a:cs typeface="+mn-ea"/>
                </a:rPr>
                <a:t>策略</a:t>
              </a:r>
              <a:endParaRPr lang="en-AU" sz="1300" b="1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4000663" y="1648254"/>
            <a:ext cx="4394742" cy="2104540"/>
            <a:chOff x="4000390" y="1708726"/>
            <a:chExt cx="4395314" cy="2104540"/>
          </a:xfrm>
        </p:grpSpPr>
        <p:sp>
          <p:nvSpPr>
            <p:cNvPr id="67" name="Rectangle 66"/>
            <p:cNvSpPr/>
            <p:nvPr/>
          </p:nvSpPr>
          <p:spPr>
            <a:xfrm>
              <a:off x="4000390" y="1708726"/>
              <a:ext cx="4395314" cy="209539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  <p:sp>
          <p:nvSpPr>
            <p:cNvPr id="68" name="Text Placeholder 32"/>
            <p:cNvSpPr txBox="1"/>
            <p:nvPr/>
          </p:nvSpPr>
          <p:spPr>
            <a:xfrm>
              <a:off x="4305080" y="2594238"/>
              <a:ext cx="3723351" cy="1219028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1000" dirty="0">
                  <a:solidFill>
                    <a:schemeClr val="bg1"/>
                  </a:solidFill>
                  <a:latin typeface="+mn-ea"/>
                  <a:cs typeface="+mn-ea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  <a:cs typeface="+mn-ea"/>
                </a:rPr>
                <a:t>200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  <a:cs typeface="+mn-ea"/>
                </a:rPr>
                <a:t>字以内，据统计每页幻灯片的最好控制在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  <a:cs typeface="+mn-ea"/>
                </a:rPr>
                <a:t>5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  <a:cs typeface="+mn-ea"/>
                </a:rPr>
                <a:t>分钟之内。</a:t>
              </a:r>
              <a:endParaRPr lang="en-US" sz="10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69" name="Text Placeholder 33"/>
            <p:cNvSpPr txBox="1"/>
            <p:nvPr/>
          </p:nvSpPr>
          <p:spPr>
            <a:xfrm>
              <a:off x="4305080" y="2028962"/>
              <a:ext cx="3144008" cy="462538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企业</a:t>
              </a:r>
              <a:endParaRPr lang="en-AU" sz="1600" b="1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成功秘诀</a:t>
              </a:r>
              <a:endParaRPr lang="en-AU" sz="1600" b="1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503542" y="3801584"/>
            <a:ext cx="4394742" cy="2095396"/>
            <a:chOff x="6503595" y="3862056"/>
            <a:chExt cx="4395314" cy="2095396"/>
          </a:xfrm>
        </p:grpSpPr>
        <p:sp>
          <p:nvSpPr>
            <p:cNvPr id="71" name="Rectangle 70"/>
            <p:cNvSpPr/>
            <p:nvPr/>
          </p:nvSpPr>
          <p:spPr>
            <a:xfrm flipH="1">
              <a:off x="6503595" y="3862056"/>
              <a:ext cx="4395314" cy="209539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  <p:sp>
          <p:nvSpPr>
            <p:cNvPr id="72" name="Text Placeholder 32"/>
            <p:cNvSpPr txBox="1"/>
            <p:nvPr/>
          </p:nvSpPr>
          <p:spPr>
            <a:xfrm>
              <a:off x="6847112" y="4735354"/>
              <a:ext cx="3723351" cy="1219028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1000" dirty="0">
                  <a:solidFill>
                    <a:schemeClr val="bg1"/>
                  </a:solidFill>
                  <a:latin typeface="+mn-ea"/>
                  <a:cs typeface="+mn-ea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  <a:cs typeface="+mn-ea"/>
                </a:rPr>
                <a:t>200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  <a:cs typeface="+mn-ea"/>
                </a:rPr>
                <a:t>字以内，据统计每页幻灯片的最好控制在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  <a:cs typeface="+mn-ea"/>
                </a:rPr>
                <a:t>5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  <a:cs typeface="+mn-ea"/>
                </a:rPr>
                <a:t>分钟之内。</a:t>
              </a:r>
              <a:endParaRPr lang="en-US" sz="10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73" name="Text Placeholder 33"/>
            <p:cNvSpPr txBox="1"/>
            <p:nvPr/>
          </p:nvSpPr>
          <p:spPr>
            <a:xfrm>
              <a:off x="6847112" y="4170078"/>
              <a:ext cx="3144008" cy="462538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用户</a:t>
              </a:r>
              <a:endParaRPr lang="en-AU" sz="1600" b="1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推广经验</a:t>
              </a:r>
              <a:endParaRPr lang="en-AU" sz="1600" b="1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sp>
        <p:nvSpPr>
          <p:cNvPr id="21" name="Freeform 142"/>
          <p:cNvSpPr/>
          <p:nvPr/>
        </p:nvSpPr>
        <p:spPr bwMode="auto">
          <a:xfrm>
            <a:off x="4794615" y="4503514"/>
            <a:ext cx="847023" cy="691539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22" name="Freeform 149"/>
          <p:cNvSpPr/>
          <p:nvPr/>
        </p:nvSpPr>
        <p:spPr bwMode="auto">
          <a:xfrm>
            <a:off x="9235703" y="2259421"/>
            <a:ext cx="890237" cy="873065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23" name="Freeform 116"/>
          <p:cNvSpPr>
            <a:spLocks noEditPoints="1"/>
          </p:cNvSpPr>
          <p:nvPr/>
        </p:nvSpPr>
        <p:spPr bwMode="auto">
          <a:xfrm>
            <a:off x="1660847" y="2220625"/>
            <a:ext cx="329540" cy="290808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816712" y="1521327"/>
            <a:ext cx="4440873" cy="4479948"/>
            <a:chOff x="2929892" y="860442"/>
            <a:chExt cx="3409739" cy="3409738"/>
          </a:xfrm>
        </p:grpSpPr>
        <p:sp>
          <p:nvSpPr>
            <p:cNvPr id="23" name="空心弧 22"/>
            <p:cNvSpPr/>
            <p:nvPr/>
          </p:nvSpPr>
          <p:spPr>
            <a:xfrm>
              <a:off x="2929892" y="860442"/>
              <a:ext cx="3409739" cy="3409738"/>
            </a:xfrm>
            <a:prstGeom prst="blockArc">
              <a:avLst>
                <a:gd name="adj1" fmla="val 1140662"/>
                <a:gd name="adj2" fmla="val 5047389"/>
                <a:gd name="adj3" fmla="val 26154"/>
              </a:avLst>
            </a:prstGeom>
            <a:gradFill flip="none" rotWithShape="1">
              <a:gsLst>
                <a:gs pos="100000">
                  <a:srgbClr val="C1C1C1"/>
                </a:gs>
                <a:gs pos="0">
                  <a:srgbClr val="D9D9D9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827430" y="3557523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ea typeface="+mn-ea"/>
                  <a:cs typeface="+mn-ea"/>
                </a:rPr>
                <a:t>点击插入文本</a:t>
              </a:r>
              <a:endParaRPr lang="zh-CN" altLang="en-US" sz="1400" dirty="0">
                <a:ea typeface="+mn-ea"/>
                <a:cs typeface="+mn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971642" y="2834058"/>
            <a:ext cx="1674542" cy="1601472"/>
            <a:chOff x="6023394" y="2102380"/>
            <a:chExt cx="1175464" cy="1114366"/>
          </a:xfrm>
          <a:solidFill>
            <a:schemeClr val="accent2"/>
          </a:solidFill>
        </p:grpSpPr>
        <p:sp>
          <p:nvSpPr>
            <p:cNvPr id="39" name="右箭头 38"/>
            <p:cNvSpPr/>
            <p:nvPr/>
          </p:nvSpPr>
          <p:spPr>
            <a:xfrm>
              <a:off x="6023394" y="2102380"/>
              <a:ext cx="1175464" cy="1114366"/>
            </a:xfrm>
            <a:prstGeom prst="rightArrow">
              <a:avLst>
                <a:gd name="adj1" fmla="val 82794"/>
                <a:gd name="adj2" fmla="val 49387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cs typeface="+mn-ea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238657" y="2511716"/>
              <a:ext cx="791211" cy="2355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+mn-ea"/>
                </a:rPr>
                <a:t>插入文本</a:t>
              </a:r>
              <a:endParaRPr lang="zh-CN" altLang="en-US" sz="1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404710" y="2895903"/>
            <a:ext cx="1674542" cy="1601472"/>
            <a:chOff x="6023394" y="2102380"/>
            <a:chExt cx="1175464" cy="1114366"/>
          </a:xfrm>
          <a:solidFill>
            <a:schemeClr val="accent1"/>
          </a:solidFill>
        </p:grpSpPr>
        <p:sp>
          <p:nvSpPr>
            <p:cNvPr id="37" name="右箭头 36"/>
            <p:cNvSpPr/>
            <p:nvPr/>
          </p:nvSpPr>
          <p:spPr>
            <a:xfrm flipH="1">
              <a:off x="6023394" y="2102380"/>
              <a:ext cx="1175464" cy="1114366"/>
            </a:xfrm>
            <a:prstGeom prst="rightArrow">
              <a:avLst>
                <a:gd name="adj1" fmla="val 82794"/>
                <a:gd name="adj2" fmla="val 49387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cs typeface="+mn-ea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238657" y="2511716"/>
              <a:ext cx="791211" cy="2355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+mn-ea"/>
                </a:rPr>
                <a:t>插入文本</a:t>
              </a:r>
              <a:endParaRPr lang="zh-CN" altLang="en-US" sz="1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5080120" y="3521859"/>
            <a:ext cx="1955361" cy="444815"/>
          </a:xfrm>
          <a:prstGeom prst="rect">
            <a:avLst/>
          </a:prstGeom>
          <a:noFill/>
        </p:spPr>
        <p:txBody>
          <a:bodyPr wrap="square" lIns="119466" tIns="59733" rIns="119466" bIns="59733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chemeClr val="tx2"/>
                </a:solidFill>
                <a:latin typeface="+mn-ea"/>
                <a:cs typeface="+mn-ea"/>
              </a:rPr>
              <a:t>插入标签文本</a:t>
            </a:r>
            <a:endParaRPr lang="zh-CN" altLang="en-US" sz="2100" b="1" dirty="0">
              <a:solidFill>
                <a:schemeClr val="tx2"/>
              </a:solidFill>
              <a:latin typeface="+mn-ea"/>
              <a:cs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664891" y="1164348"/>
            <a:ext cx="4848278" cy="5064582"/>
            <a:chOff x="2813324" y="588741"/>
            <a:chExt cx="3722548" cy="3854710"/>
          </a:xfrm>
        </p:grpSpPr>
        <p:sp>
          <p:nvSpPr>
            <p:cNvPr id="28" name="环形箭头 27"/>
            <p:cNvSpPr/>
            <p:nvPr/>
          </p:nvSpPr>
          <p:spPr>
            <a:xfrm rot="3586347">
              <a:off x="2747243" y="654822"/>
              <a:ext cx="3854710" cy="3722548"/>
            </a:xfrm>
            <a:prstGeom prst="circularArrow">
              <a:avLst>
                <a:gd name="adj1" fmla="val 24453"/>
                <a:gd name="adj2" fmla="val 1294546"/>
                <a:gd name="adj3" fmla="val 20267486"/>
                <a:gd name="adj4" fmla="val 16014129"/>
                <a:gd name="adj5" fmla="val 17650"/>
              </a:avLst>
            </a:prstGeom>
            <a:solidFill>
              <a:schemeClr val="tx2"/>
            </a:solidFill>
            <a:ln>
              <a:noFill/>
            </a:ln>
            <a:effectLst>
              <a:outerShdw blurRad="50800" dist="25400" algn="l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548972" y="2418426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+mn-ea"/>
                  <a:cs typeface="+mn-ea"/>
                </a:rPr>
                <a:t>点击插入文本</a:t>
              </a:r>
              <a:endParaRPr lang="zh-CN" altLang="en-US" sz="14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816709" y="1521326"/>
            <a:ext cx="4440873" cy="4479948"/>
            <a:chOff x="2929890" y="860441"/>
            <a:chExt cx="3409739" cy="3409738"/>
          </a:xfrm>
        </p:grpSpPr>
        <p:sp>
          <p:nvSpPr>
            <p:cNvPr id="24" name="空心弧 23"/>
            <p:cNvSpPr/>
            <p:nvPr/>
          </p:nvSpPr>
          <p:spPr>
            <a:xfrm>
              <a:off x="2929890" y="860441"/>
              <a:ext cx="3409739" cy="3409738"/>
            </a:xfrm>
            <a:prstGeom prst="blockArc">
              <a:avLst>
                <a:gd name="adj1" fmla="val 16010834"/>
                <a:gd name="adj2" fmla="val 19395561"/>
                <a:gd name="adj3" fmla="val 26154"/>
              </a:avLst>
            </a:pr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831440" y="1218554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ea typeface="+mn-ea"/>
                  <a:cs typeface="+mn-ea"/>
                </a:rPr>
                <a:t>点击插入文本</a:t>
              </a:r>
              <a:endParaRPr lang="zh-CN" altLang="en-US" sz="1400" dirty="0">
                <a:ea typeface="+mn-ea"/>
                <a:cs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16708" y="1521326"/>
            <a:ext cx="4440873" cy="4479948"/>
            <a:chOff x="2929889" y="860441"/>
            <a:chExt cx="3409739" cy="3409738"/>
          </a:xfrm>
        </p:grpSpPr>
        <p:sp>
          <p:nvSpPr>
            <p:cNvPr id="25" name="空心弧 24"/>
            <p:cNvSpPr/>
            <p:nvPr/>
          </p:nvSpPr>
          <p:spPr>
            <a:xfrm>
              <a:off x="2929889" y="860441"/>
              <a:ext cx="3409739" cy="3409738"/>
            </a:xfrm>
            <a:prstGeom prst="blockArc">
              <a:avLst>
                <a:gd name="adj1" fmla="val 12426747"/>
                <a:gd name="adj2" fmla="val 15847260"/>
                <a:gd name="adj3" fmla="val 26154"/>
              </a:avLst>
            </a:prstGeom>
            <a:gradFill flip="none" rotWithShape="1">
              <a:gsLst>
                <a:gs pos="100000">
                  <a:srgbClr val="C5C5C5"/>
                </a:gs>
                <a:gs pos="0">
                  <a:srgbClr val="D9D9D9"/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598480" y="1354363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ea"/>
                  <a:cs typeface="+mn-ea"/>
                </a:rPr>
                <a:t>点击插入文本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816707" y="1521323"/>
            <a:ext cx="4440873" cy="4479948"/>
            <a:chOff x="2929888" y="860439"/>
            <a:chExt cx="3409739" cy="3409738"/>
          </a:xfrm>
        </p:grpSpPr>
        <p:sp>
          <p:nvSpPr>
            <p:cNvPr id="26" name="空心弧 25"/>
            <p:cNvSpPr/>
            <p:nvPr/>
          </p:nvSpPr>
          <p:spPr>
            <a:xfrm>
              <a:off x="2929888" y="860439"/>
              <a:ext cx="3409739" cy="3409738"/>
            </a:xfrm>
            <a:prstGeom prst="blockArc">
              <a:avLst>
                <a:gd name="adj1" fmla="val 8833634"/>
                <a:gd name="adj2" fmla="val 12267924"/>
                <a:gd name="adj3" fmla="val 25855"/>
              </a:avLst>
            </a:prstGeom>
            <a:gradFill flip="none" rotWithShape="1">
              <a:gsLst>
                <a:gs pos="100000">
                  <a:srgbClr val="BEBEBE"/>
                </a:gs>
                <a:gs pos="0">
                  <a:srgbClr val="D0D0D0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178757" y="2633412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ea typeface="+mn-ea"/>
                  <a:cs typeface="+mn-ea"/>
                </a:rPr>
                <a:t>点击插入文本</a:t>
              </a:r>
              <a:endParaRPr lang="zh-CN" altLang="en-US" sz="1400" dirty="0">
                <a:ea typeface="+mn-ea"/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816707" y="1521318"/>
            <a:ext cx="4440873" cy="4479948"/>
            <a:chOff x="2929888" y="860435"/>
            <a:chExt cx="3409739" cy="3409738"/>
          </a:xfrm>
        </p:grpSpPr>
        <p:sp>
          <p:nvSpPr>
            <p:cNvPr id="27" name="空心弧 26"/>
            <p:cNvSpPr/>
            <p:nvPr/>
          </p:nvSpPr>
          <p:spPr>
            <a:xfrm>
              <a:off x="2929888" y="860435"/>
              <a:ext cx="3409739" cy="3409738"/>
            </a:xfrm>
            <a:prstGeom prst="blockArc">
              <a:avLst>
                <a:gd name="adj1" fmla="val 5202372"/>
                <a:gd name="adj2" fmla="val 8696403"/>
                <a:gd name="adj3" fmla="val 25709"/>
              </a:avLst>
            </a:prstGeom>
            <a:gradFill flip="none" rotWithShape="1">
              <a:gsLst>
                <a:gs pos="100000">
                  <a:srgbClr val="C0C0C0"/>
                </a:gs>
                <a:gs pos="0">
                  <a:srgbClr val="D5D5D5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797418" y="3501895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ea typeface="+mn-ea"/>
                  <a:cs typeface="+mn-ea"/>
                </a:rPr>
                <a:t>点击插入文本</a:t>
              </a:r>
              <a:endParaRPr lang="zh-CN" altLang="en-US" sz="1400" dirty="0">
                <a:ea typeface="+mn-ea"/>
                <a:cs typeface="+mn-ea"/>
              </a:endParaRPr>
            </a:p>
          </p:txBody>
        </p:sp>
      </p:grpSp>
      <p:sp>
        <p:nvSpPr>
          <p:cNvPr id="36" name="椭圆 35"/>
          <p:cNvSpPr/>
          <p:nvPr/>
        </p:nvSpPr>
        <p:spPr>
          <a:xfrm>
            <a:off x="4573905" y="6194993"/>
            <a:ext cx="3101419" cy="553518"/>
          </a:xfrm>
          <a:prstGeom prst="ellipse">
            <a:avLst/>
          </a:prstGeom>
          <a:gradFill flip="none" rotWithShape="1">
            <a:gsLst>
              <a:gs pos="100000">
                <a:srgbClr val="A3A3A3">
                  <a:alpha val="0"/>
                </a:srgbClr>
              </a:gs>
              <a:gs pos="0">
                <a:srgbClr val="A3A3A3">
                  <a:alpha val="70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466" tIns="59733" rIns="119466" bIns="59733" rtlCol="0" anchor="ctr"/>
          <a:lstStyle/>
          <a:p>
            <a:pPr algn="ctr"/>
            <a:endParaRPr lang="zh-CN" altLang="en-US" sz="2100">
              <a:cs typeface="+mn-ea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4712536" y="2166331"/>
            <a:ext cx="1312862" cy="1281113"/>
            <a:chOff x="2248694" y="2314450"/>
            <a:chExt cx="1313656" cy="1282043"/>
          </a:xfrm>
          <a:solidFill>
            <a:schemeClr val="bg2"/>
          </a:solidFill>
        </p:grpSpPr>
        <p:grpSp>
          <p:nvGrpSpPr>
            <p:cNvPr id="3" name="组合 10"/>
            <p:cNvGrpSpPr/>
            <p:nvPr/>
          </p:nvGrpSpPr>
          <p:grpSpPr bwMode="auto">
            <a:xfrm>
              <a:off x="2248694" y="2314450"/>
              <a:ext cx="1265179" cy="1282043"/>
              <a:chOff x="2287588" y="1808159"/>
              <a:chExt cx="1744216" cy="1767465"/>
            </a:xfrm>
            <a:grpFill/>
          </p:grpSpPr>
          <p:cxnSp>
            <p:nvCxnSpPr>
              <p:cNvPr id="5" name="直接连接符 4"/>
              <p:cNvCxnSpPr/>
              <p:nvPr/>
            </p:nvCxnSpPr>
            <p:spPr>
              <a:xfrm flipV="1">
                <a:off x="2309487" y="1812539"/>
                <a:ext cx="0" cy="1743372"/>
              </a:xfrm>
              <a:prstGeom prst="line">
                <a:avLst/>
              </a:prstGeom>
              <a:grpFill/>
              <a:ln w="539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" name="组合 13"/>
              <p:cNvGrpSpPr/>
              <p:nvPr/>
            </p:nvGrpSpPr>
            <p:grpSpPr bwMode="auto">
              <a:xfrm>
                <a:off x="2287588" y="1808159"/>
                <a:ext cx="1744216" cy="438150"/>
                <a:chOff x="2287588" y="1808159"/>
                <a:chExt cx="1744216" cy="438150"/>
              </a:xfrm>
              <a:grpFill/>
            </p:grpSpPr>
            <p:cxnSp>
              <p:nvCxnSpPr>
                <p:cNvPr id="10" name="直接连接符 9"/>
                <p:cNvCxnSpPr/>
                <p:nvPr/>
              </p:nvCxnSpPr>
              <p:spPr>
                <a:xfrm flipV="1">
                  <a:off x="4028559" y="1808159"/>
                  <a:ext cx="0" cy="438033"/>
                </a:xfrm>
                <a:prstGeom prst="line">
                  <a:avLst/>
                </a:prstGeom>
                <a:grpFill/>
                <a:ln w="5397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直接连接符 10"/>
                <p:cNvCxnSpPr/>
                <p:nvPr/>
              </p:nvCxnSpPr>
              <p:spPr>
                <a:xfrm rot="5400000" flipV="1">
                  <a:off x="3159169" y="954099"/>
                  <a:ext cx="0" cy="1743162"/>
                </a:xfrm>
                <a:prstGeom prst="line">
                  <a:avLst/>
                </a:prstGeom>
                <a:grpFill/>
                <a:ln w="5397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组合 14"/>
              <p:cNvGrpSpPr/>
              <p:nvPr/>
            </p:nvGrpSpPr>
            <p:grpSpPr bwMode="auto">
              <a:xfrm flipV="1">
                <a:off x="2287588" y="3137474"/>
                <a:ext cx="1744216" cy="438150"/>
                <a:chOff x="2287588" y="1795459"/>
                <a:chExt cx="1744216" cy="438150"/>
              </a:xfrm>
              <a:grpFill/>
            </p:grpSpPr>
            <p:cxnSp>
              <p:nvCxnSpPr>
                <p:cNvPr id="8" name="直接连接符 7"/>
                <p:cNvCxnSpPr/>
                <p:nvPr/>
              </p:nvCxnSpPr>
              <p:spPr>
                <a:xfrm flipV="1">
                  <a:off x="4028559" y="1795459"/>
                  <a:ext cx="0" cy="438033"/>
                </a:xfrm>
                <a:prstGeom prst="line">
                  <a:avLst/>
                </a:prstGeom>
                <a:grpFill/>
                <a:ln w="5397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直接连接符 8"/>
                <p:cNvCxnSpPr/>
                <p:nvPr/>
              </p:nvCxnSpPr>
              <p:spPr>
                <a:xfrm rot="5400000" flipV="1">
                  <a:off x="3159169" y="952351"/>
                  <a:ext cx="0" cy="1743162"/>
                </a:xfrm>
                <a:prstGeom prst="line">
                  <a:avLst/>
                </a:prstGeom>
                <a:grpFill/>
                <a:ln w="5397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" name="文本框 19"/>
            <p:cNvSpPr txBox="1">
              <a:spLocks noChangeArrowheads="1"/>
            </p:cNvSpPr>
            <p:nvPr/>
          </p:nvSpPr>
          <p:spPr bwMode="auto">
            <a:xfrm>
              <a:off x="2495550" y="2493806"/>
              <a:ext cx="1066800" cy="9233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5400" b="1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54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6240463" y="2113155"/>
            <a:ext cx="5951537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3600" b="1" dirty="0">
                <a:solidFill>
                  <a:schemeClr val="accent1"/>
                </a:solidFill>
                <a:latin typeface="+mj-ea"/>
                <a:ea typeface="+mj-ea"/>
              </a:rPr>
              <a:t>输入您的标题</a:t>
            </a:r>
            <a:endParaRPr lang="zh-CN" altLang="en-US" sz="36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13" name="组合 12"/>
          <p:cNvGrpSpPr/>
          <p:nvPr/>
        </p:nvGrpSpPr>
        <p:grpSpPr bwMode="auto">
          <a:xfrm>
            <a:off x="6240464" y="2822592"/>
            <a:ext cx="4297894" cy="781267"/>
            <a:chOff x="258763" y="4103643"/>
            <a:chExt cx="5341937" cy="781823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379509" y="4103643"/>
              <a:ext cx="1284287" cy="0"/>
            </a:xfrm>
            <a:prstGeom prst="line">
              <a:avLst/>
            </a:prstGeom>
            <a:ln>
              <a:solidFill>
                <a:schemeClr val="accent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258763" y="4210955"/>
              <a:ext cx="5341937" cy="67451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Aft>
                  <a:spcPts val="0"/>
                </a:spcAft>
                <a:defRPr/>
              </a:pPr>
              <a:r>
                <a:rPr lang="en-US" altLang="zh-CN" sz="1050" dirty="0">
                  <a:solidFill>
                    <a:schemeClr val="accent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With equal passion I have sought knowledge. I have wished to understand the hearts of men. I have wished to know why the stars shine. And I have tried to apprehend</a:t>
              </a:r>
              <a:endParaRPr lang="zh-CN" altLang="en-US" sz="105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7" name="图片 16" descr="图片包含 LEGO&#10;&#10;已生成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14" y="1149532"/>
            <a:ext cx="3722914" cy="37229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grpSp>
        <p:nvGrpSpPr>
          <p:cNvPr id="119" name="Group 118"/>
          <p:cNvGrpSpPr/>
          <p:nvPr/>
        </p:nvGrpSpPr>
        <p:grpSpPr>
          <a:xfrm>
            <a:off x="1994935" y="1781449"/>
            <a:ext cx="589727" cy="728170"/>
            <a:chOff x="1994399" y="2158871"/>
            <a:chExt cx="589804" cy="728170"/>
          </a:xfrm>
        </p:grpSpPr>
        <p:sp>
          <p:nvSpPr>
            <p:cNvPr id="120" name="Freeform 5"/>
            <p:cNvSpPr/>
            <p:nvPr/>
          </p:nvSpPr>
          <p:spPr bwMode="auto">
            <a:xfrm>
              <a:off x="1994399" y="2158871"/>
              <a:ext cx="459824" cy="728170"/>
            </a:xfrm>
            <a:custGeom>
              <a:avLst/>
              <a:gdLst>
                <a:gd name="T0" fmla="*/ 139 w 139"/>
                <a:gd name="T1" fmla="*/ 218 h 218"/>
                <a:gd name="T2" fmla="*/ 139 w 139"/>
                <a:gd name="T3" fmla="*/ 0 h 218"/>
                <a:gd name="T4" fmla="*/ 109 w 139"/>
                <a:gd name="T5" fmla="*/ 0 h 218"/>
                <a:gd name="T6" fmla="*/ 0 w 139"/>
                <a:gd name="T7" fmla="*/ 109 h 218"/>
                <a:gd name="T8" fmla="*/ 0 w 139"/>
                <a:gd name="T9" fmla="*/ 109 h 218"/>
                <a:gd name="T10" fmla="*/ 109 w 139"/>
                <a:gd name="T11" fmla="*/ 218 h 218"/>
                <a:gd name="T12" fmla="*/ 139 w 139"/>
                <a:gd name="T13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218">
                  <a:moveTo>
                    <a:pt x="139" y="218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49" y="0"/>
                    <a:pt x="0" y="49"/>
                    <a:pt x="0" y="109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69"/>
                    <a:pt x="49" y="218"/>
                    <a:pt x="109" y="218"/>
                  </a:cubicBezTo>
                  <a:lnTo>
                    <a:pt x="139" y="2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+mn-ea"/>
              </a:endParaRPr>
            </a:p>
          </p:txBody>
        </p:sp>
        <p:sp>
          <p:nvSpPr>
            <p:cNvPr id="121" name="Rectangle 6"/>
            <p:cNvSpPr>
              <a:spLocks noChangeArrowheads="1"/>
            </p:cNvSpPr>
            <p:nvPr/>
          </p:nvSpPr>
          <p:spPr bwMode="auto">
            <a:xfrm>
              <a:off x="2417884" y="2158871"/>
              <a:ext cx="166319" cy="72817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+mn-ea"/>
              </a:endParaRPr>
            </a:p>
          </p:txBody>
        </p:sp>
        <p:sp>
          <p:nvSpPr>
            <p:cNvPr id="122" name="Freeform 9"/>
            <p:cNvSpPr/>
            <p:nvPr/>
          </p:nvSpPr>
          <p:spPr bwMode="auto">
            <a:xfrm>
              <a:off x="1994399" y="2523655"/>
              <a:ext cx="585611" cy="363386"/>
            </a:xfrm>
            <a:custGeom>
              <a:avLst/>
              <a:gdLst>
                <a:gd name="T0" fmla="*/ 0 w 177"/>
                <a:gd name="T1" fmla="*/ 0 h 109"/>
                <a:gd name="T2" fmla="*/ 177 w 177"/>
                <a:gd name="T3" fmla="*/ 0 h 109"/>
                <a:gd name="T4" fmla="*/ 177 w 177"/>
                <a:gd name="T5" fmla="*/ 109 h 109"/>
                <a:gd name="T6" fmla="*/ 139 w 177"/>
                <a:gd name="T7" fmla="*/ 109 h 109"/>
                <a:gd name="T8" fmla="*/ 128 w 177"/>
                <a:gd name="T9" fmla="*/ 109 h 109"/>
                <a:gd name="T10" fmla="*/ 109 w 177"/>
                <a:gd name="T11" fmla="*/ 109 h 109"/>
                <a:gd name="T12" fmla="*/ 0 w 177"/>
                <a:gd name="T1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" h="109">
                  <a:moveTo>
                    <a:pt x="0" y="0"/>
                  </a:moveTo>
                  <a:cubicBezTo>
                    <a:pt x="177" y="0"/>
                    <a:pt x="177" y="0"/>
                    <a:pt x="177" y="0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39" y="109"/>
                    <a:pt x="139" y="109"/>
                    <a:pt x="139" y="109"/>
                  </a:cubicBezTo>
                  <a:cubicBezTo>
                    <a:pt x="128" y="109"/>
                    <a:pt x="128" y="109"/>
                    <a:pt x="128" y="109"/>
                  </a:cubicBezTo>
                  <a:cubicBezTo>
                    <a:pt x="109" y="109"/>
                    <a:pt x="109" y="109"/>
                    <a:pt x="109" y="109"/>
                  </a:cubicBezTo>
                  <a:cubicBezTo>
                    <a:pt x="49" y="109"/>
                    <a:pt x="0" y="60"/>
                    <a:pt x="0" y="0"/>
                  </a:cubicBezTo>
                  <a:close/>
                </a:path>
              </a:pathLst>
            </a:cu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+mn-ea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2584659" y="1781449"/>
            <a:ext cx="1013266" cy="728170"/>
            <a:chOff x="4530194" y="4285619"/>
            <a:chExt cx="382215" cy="532444"/>
          </a:xfrm>
        </p:grpSpPr>
        <p:sp>
          <p:nvSpPr>
            <p:cNvPr id="124" name="Rectangle 7"/>
            <p:cNvSpPr>
              <a:spLocks noChangeArrowheads="1"/>
            </p:cNvSpPr>
            <p:nvPr/>
          </p:nvSpPr>
          <p:spPr bwMode="auto">
            <a:xfrm>
              <a:off x="4530194" y="4285619"/>
              <a:ext cx="382215" cy="5324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n-ea"/>
                  <a:cs typeface="+mn-ea"/>
                </a:rPr>
                <a:t>2014</a:t>
              </a:r>
              <a:endParaRPr lang="id-ID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25" name="Rectangle 8"/>
            <p:cNvSpPr>
              <a:spLocks noChangeArrowheads="1"/>
            </p:cNvSpPr>
            <p:nvPr/>
          </p:nvSpPr>
          <p:spPr bwMode="auto">
            <a:xfrm>
              <a:off x="4530194" y="4552352"/>
              <a:ext cx="382215" cy="265711"/>
            </a:xfrm>
            <a:prstGeom prst="rect">
              <a:avLst/>
            </a:pr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+mn-ea"/>
              </a:endParaRPr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3597926" y="1781449"/>
            <a:ext cx="1423357" cy="728170"/>
            <a:chOff x="4912409" y="4285619"/>
            <a:chExt cx="382215" cy="532444"/>
          </a:xfrm>
        </p:grpSpPr>
        <p:sp>
          <p:nvSpPr>
            <p:cNvPr id="127" name="Rectangle 10"/>
            <p:cNvSpPr>
              <a:spLocks noChangeArrowheads="1"/>
            </p:cNvSpPr>
            <p:nvPr/>
          </p:nvSpPr>
          <p:spPr bwMode="auto">
            <a:xfrm>
              <a:off x="4912409" y="4285619"/>
              <a:ext cx="382215" cy="5324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n-ea"/>
                  <a:cs typeface="+mn-ea"/>
                </a:rPr>
                <a:t>2015</a:t>
              </a:r>
              <a:endParaRPr lang="id-ID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28" name="Rectangle 11"/>
            <p:cNvSpPr>
              <a:spLocks noChangeArrowheads="1"/>
            </p:cNvSpPr>
            <p:nvPr/>
          </p:nvSpPr>
          <p:spPr bwMode="auto">
            <a:xfrm>
              <a:off x="4912409" y="4552352"/>
              <a:ext cx="382215" cy="265711"/>
            </a:xfrm>
            <a:prstGeom prst="rect">
              <a:avLst/>
            </a:pr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5021283" y="1781449"/>
            <a:ext cx="2090825" cy="728170"/>
            <a:chOff x="5294624" y="4285619"/>
            <a:chExt cx="383237" cy="532444"/>
          </a:xfrm>
        </p:grpSpPr>
        <p:sp>
          <p:nvSpPr>
            <p:cNvPr id="130" name="Rectangle 12"/>
            <p:cNvSpPr>
              <a:spLocks noChangeArrowheads="1"/>
            </p:cNvSpPr>
            <p:nvPr/>
          </p:nvSpPr>
          <p:spPr bwMode="auto">
            <a:xfrm>
              <a:off x="5294624" y="4285619"/>
              <a:ext cx="383237" cy="53244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n-ea"/>
                  <a:cs typeface="+mn-ea"/>
                </a:rPr>
                <a:t>2016</a:t>
              </a:r>
              <a:endParaRPr lang="id-ID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31" name="Rectangle 13"/>
            <p:cNvSpPr>
              <a:spLocks noChangeArrowheads="1"/>
            </p:cNvSpPr>
            <p:nvPr/>
          </p:nvSpPr>
          <p:spPr bwMode="auto">
            <a:xfrm>
              <a:off x="5294624" y="4552352"/>
              <a:ext cx="383237" cy="265711"/>
            </a:xfrm>
            <a:prstGeom prst="rect">
              <a:avLst/>
            </a:pr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7112108" y="1781449"/>
            <a:ext cx="1410047" cy="728170"/>
            <a:chOff x="5677862" y="4285619"/>
            <a:chExt cx="382215" cy="532444"/>
          </a:xfrm>
        </p:grpSpPr>
        <p:sp>
          <p:nvSpPr>
            <p:cNvPr id="133" name="Rectangle 14"/>
            <p:cNvSpPr>
              <a:spLocks noChangeArrowheads="1"/>
            </p:cNvSpPr>
            <p:nvPr/>
          </p:nvSpPr>
          <p:spPr bwMode="auto">
            <a:xfrm>
              <a:off x="5677862" y="4285619"/>
              <a:ext cx="382215" cy="53244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n-ea"/>
                  <a:cs typeface="+mn-ea"/>
                </a:rPr>
                <a:t>2017</a:t>
              </a:r>
              <a:endParaRPr lang="id-ID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34" name="Rectangle 15"/>
            <p:cNvSpPr>
              <a:spLocks noChangeArrowheads="1"/>
            </p:cNvSpPr>
            <p:nvPr/>
          </p:nvSpPr>
          <p:spPr bwMode="auto">
            <a:xfrm>
              <a:off x="5677862" y="4552352"/>
              <a:ext cx="382215" cy="265711"/>
            </a:xfrm>
            <a:prstGeom prst="rect">
              <a:avLst/>
            </a:pr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8522154" y="1781449"/>
            <a:ext cx="1013266" cy="728170"/>
            <a:chOff x="6060077" y="4285619"/>
            <a:chExt cx="382215" cy="532444"/>
          </a:xfrm>
        </p:grpSpPr>
        <p:sp>
          <p:nvSpPr>
            <p:cNvPr id="136" name="Rectangle 16"/>
            <p:cNvSpPr>
              <a:spLocks noChangeArrowheads="1"/>
            </p:cNvSpPr>
            <p:nvPr/>
          </p:nvSpPr>
          <p:spPr bwMode="auto">
            <a:xfrm>
              <a:off x="6060077" y="4285619"/>
              <a:ext cx="382215" cy="53244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n-ea"/>
                  <a:cs typeface="+mn-ea"/>
                </a:rPr>
                <a:t>2018</a:t>
              </a:r>
              <a:endParaRPr lang="id-ID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37" name="Rectangle 17"/>
            <p:cNvSpPr>
              <a:spLocks noChangeArrowheads="1"/>
            </p:cNvSpPr>
            <p:nvPr/>
          </p:nvSpPr>
          <p:spPr bwMode="auto">
            <a:xfrm>
              <a:off x="6060077" y="4552352"/>
              <a:ext cx="382215" cy="265711"/>
            </a:xfrm>
            <a:prstGeom prst="rect">
              <a:avLst/>
            </a:pr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9535420" y="1781449"/>
            <a:ext cx="661648" cy="728170"/>
            <a:chOff x="7739063" y="3990975"/>
            <a:chExt cx="414338" cy="827088"/>
          </a:xfrm>
        </p:grpSpPr>
        <p:sp>
          <p:nvSpPr>
            <p:cNvPr id="139" name="Freeform 18"/>
            <p:cNvSpPr/>
            <p:nvPr/>
          </p:nvSpPr>
          <p:spPr bwMode="auto">
            <a:xfrm>
              <a:off x="7739063" y="3990975"/>
              <a:ext cx="414338" cy="827088"/>
            </a:xfrm>
            <a:custGeom>
              <a:avLst/>
              <a:gdLst>
                <a:gd name="T0" fmla="*/ 261 w 261"/>
                <a:gd name="T1" fmla="*/ 261 h 521"/>
                <a:gd name="T2" fmla="*/ 0 w 261"/>
                <a:gd name="T3" fmla="*/ 0 h 521"/>
                <a:gd name="T4" fmla="*/ 0 w 261"/>
                <a:gd name="T5" fmla="*/ 521 h 521"/>
                <a:gd name="T6" fmla="*/ 261 w 261"/>
                <a:gd name="T7" fmla="*/ 261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1" h="521">
                  <a:moveTo>
                    <a:pt x="261" y="261"/>
                  </a:moveTo>
                  <a:lnTo>
                    <a:pt x="0" y="0"/>
                  </a:lnTo>
                  <a:lnTo>
                    <a:pt x="0" y="521"/>
                  </a:lnTo>
                  <a:lnTo>
                    <a:pt x="261" y="261"/>
                  </a:lnTo>
                  <a:close/>
                </a:path>
              </a:pathLst>
            </a:custGeom>
            <a:solidFill>
              <a:srgbClr val="ECAE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+mn-ea"/>
              </a:endParaRPr>
            </a:p>
          </p:txBody>
        </p:sp>
        <p:sp>
          <p:nvSpPr>
            <p:cNvPr id="140" name="Freeform 19"/>
            <p:cNvSpPr/>
            <p:nvPr/>
          </p:nvSpPr>
          <p:spPr bwMode="auto">
            <a:xfrm>
              <a:off x="8027988" y="4283075"/>
              <a:ext cx="125413" cy="242888"/>
            </a:xfrm>
            <a:custGeom>
              <a:avLst/>
              <a:gdLst>
                <a:gd name="T0" fmla="*/ 79 w 79"/>
                <a:gd name="T1" fmla="*/ 77 h 153"/>
                <a:gd name="T2" fmla="*/ 0 w 79"/>
                <a:gd name="T3" fmla="*/ 153 h 153"/>
                <a:gd name="T4" fmla="*/ 0 w 79"/>
                <a:gd name="T5" fmla="*/ 0 h 153"/>
                <a:gd name="T6" fmla="*/ 0 w 79"/>
                <a:gd name="T7" fmla="*/ 0 h 153"/>
                <a:gd name="T8" fmla="*/ 79 w 79"/>
                <a:gd name="T9" fmla="*/ 7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53">
                  <a:moveTo>
                    <a:pt x="79" y="77"/>
                  </a:moveTo>
                  <a:lnTo>
                    <a:pt x="0" y="153"/>
                  </a:lnTo>
                  <a:lnTo>
                    <a:pt x="0" y="0"/>
                  </a:lnTo>
                  <a:lnTo>
                    <a:pt x="0" y="0"/>
                  </a:lnTo>
                  <a:lnTo>
                    <a:pt x="79" y="77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+mn-ea"/>
              </a:endParaRPr>
            </a:p>
          </p:txBody>
        </p:sp>
        <p:sp>
          <p:nvSpPr>
            <p:cNvPr id="141" name="Freeform 20"/>
            <p:cNvSpPr/>
            <p:nvPr/>
          </p:nvSpPr>
          <p:spPr bwMode="auto">
            <a:xfrm>
              <a:off x="7739063" y="4405313"/>
              <a:ext cx="414338" cy="412750"/>
            </a:xfrm>
            <a:custGeom>
              <a:avLst/>
              <a:gdLst>
                <a:gd name="T0" fmla="*/ 261 w 261"/>
                <a:gd name="T1" fmla="*/ 0 h 260"/>
                <a:gd name="T2" fmla="*/ 0 w 261"/>
                <a:gd name="T3" fmla="*/ 260 h 260"/>
                <a:gd name="T4" fmla="*/ 0 w 261"/>
                <a:gd name="T5" fmla="*/ 0 h 260"/>
                <a:gd name="T6" fmla="*/ 261 w 261"/>
                <a:gd name="T7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1" h="260">
                  <a:moveTo>
                    <a:pt x="261" y="0"/>
                  </a:moveTo>
                  <a:lnTo>
                    <a:pt x="0" y="260"/>
                  </a:lnTo>
                  <a:lnTo>
                    <a:pt x="0" y="0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+mn-ea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768462" y="2732605"/>
            <a:ext cx="551920" cy="816672"/>
            <a:chOff x="2768028" y="2732605"/>
            <a:chExt cx="551992" cy="816672"/>
          </a:xfrm>
        </p:grpSpPr>
        <p:cxnSp>
          <p:nvCxnSpPr>
            <p:cNvPr id="143" name="Straight Connector 142"/>
            <p:cNvCxnSpPr/>
            <p:nvPr/>
          </p:nvCxnSpPr>
          <p:spPr>
            <a:xfrm rot="10800000">
              <a:off x="3044025" y="2732605"/>
              <a:ext cx="0" cy="360191"/>
            </a:xfrm>
            <a:prstGeom prst="line">
              <a:avLst/>
            </a:prstGeom>
            <a:ln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Oval 143"/>
            <p:cNvSpPr>
              <a:spLocks noChangeAspect="1"/>
            </p:cNvSpPr>
            <p:nvPr/>
          </p:nvSpPr>
          <p:spPr>
            <a:xfrm>
              <a:off x="2768028" y="2997285"/>
              <a:ext cx="551992" cy="55199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AU" dirty="0">
                  <a:solidFill>
                    <a:schemeClr val="bg1"/>
                  </a:solidFill>
                  <a:latin typeface="+mn-ea"/>
                  <a:cs typeface="+mn-ea"/>
                </a:rPr>
                <a:t>1</a:t>
              </a:r>
              <a:endParaRPr lang="en-AU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sp>
        <p:nvSpPr>
          <p:cNvPr id="145" name="Text Placeholder 32"/>
          <p:cNvSpPr txBox="1"/>
          <p:nvPr/>
        </p:nvSpPr>
        <p:spPr>
          <a:xfrm>
            <a:off x="2276834" y="4052442"/>
            <a:ext cx="1535176" cy="52873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此处添加详细文本描述，建议与标题相关并符合整体语言风格 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6" name="Text Placeholder 33"/>
          <p:cNvSpPr txBox="1"/>
          <p:nvPr/>
        </p:nvSpPr>
        <p:spPr>
          <a:xfrm>
            <a:off x="2263575" y="3772264"/>
            <a:ext cx="1544321" cy="23021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300" b="1" dirty="0">
                <a:solidFill>
                  <a:schemeClr val="accent1"/>
                </a:solidFill>
                <a:latin typeface="+mn-ea"/>
                <a:cs typeface="+mn-ea"/>
              </a:rPr>
              <a:t>销售策略</a:t>
            </a:r>
            <a:endParaRPr lang="en-AU" sz="1300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757852" y="2732605"/>
            <a:ext cx="551920" cy="816672"/>
            <a:chOff x="5757807" y="2732605"/>
            <a:chExt cx="551992" cy="816672"/>
          </a:xfrm>
        </p:grpSpPr>
        <p:cxnSp>
          <p:nvCxnSpPr>
            <p:cNvPr id="148" name="Straight Connector 147"/>
            <p:cNvCxnSpPr/>
            <p:nvPr/>
          </p:nvCxnSpPr>
          <p:spPr>
            <a:xfrm rot="10800000">
              <a:off x="6033804" y="2732605"/>
              <a:ext cx="0" cy="360191"/>
            </a:xfrm>
            <a:prstGeom prst="line">
              <a:avLst/>
            </a:prstGeom>
            <a:ln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Oval 148"/>
            <p:cNvSpPr>
              <a:spLocks noChangeAspect="1"/>
            </p:cNvSpPr>
            <p:nvPr/>
          </p:nvSpPr>
          <p:spPr>
            <a:xfrm>
              <a:off x="5757807" y="2997285"/>
              <a:ext cx="551992" cy="55199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n-ea"/>
                  <a:cs typeface="+mn-ea"/>
                </a:rPr>
                <a:t>3</a:t>
              </a:r>
              <a:endParaRPr lang="en-US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sp>
        <p:nvSpPr>
          <p:cNvPr id="150" name="Text Placeholder 32"/>
          <p:cNvSpPr txBox="1"/>
          <p:nvPr/>
        </p:nvSpPr>
        <p:spPr>
          <a:xfrm>
            <a:off x="5266224" y="4052442"/>
            <a:ext cx="1535176" cy="52873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此处添加详细文本描述，建议与标题相关并符合整体语言风格 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1" name="Text Placeholder 33"/>
          <p:cNvSpPr txBox="1"/>
          <p:nvPr/>
        </p:nvSpPr>
        <p:spPr>
          <a:xfrm>
            <a:off x="5252965" y="3772264"/>
            <a:ext cx="1544321" cy="23021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300" b="1" dirty="0">
                <a:solidFill>
                  <a:schemeClr val="accent4"/>
                </a:solidFill>
                <a:latin typeface="+mn-ea"/>
                <a:cs typeface="+mn-ea"/>
              </a:rPr>
              <a:t>节能概念</a:t>
            </a:r>
            <a:endParaRPr lang="en-AU" sz="1300" b="1" dirty="0">
              <a:solidFill>
                <a:schemeClr val="accent4"/>
              </a:solidFill>
              <a:latin typeface="+mn-ea"/>
              <a:cs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048535" y="2732608"/>
            <a:ext cx="551920" cy="2174827"/>
            <a:chOff x="4048268" y="2732606"/>
            <a:chExt cx="551992" cy="2174827"/>
          </a:xfrm>
        </p:grpSpPr>
        <p:cxnSp>
          <p:nvCxnSpPr>
            <p:cNvPr id="153" name="Straight Connector 152"/>
            <p:cNvCxnSpPr/>
            <p:nvPr/>
          </p:nvCxnSpPr>
          <p:spPr>
            <a:xfrm flipV="1">
              <a:off x="4324265" y="2732606"/>
              <a:ext cx="0" cy="1848567"/>
            </a:xfrm>
            <a:prstGeom prst="line">
              <a:avLst/>
            </a:prstGeom>
            <a:ln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Oval 153"/>
            <p:cNvSpPr>
              <a:spLocks noChangeAspect="1"/>
            </p:cNvSpPr>
            <p:nvPr/>
          </p:nvSpPr>
          <p:spPr>
            <a:xfrm>
              <a:off x="4048268" y="4355441"/>
              <a:ext cx="551992" cy="5519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AU" dirty="0">
                  <a:solidFill>
                    <a:srgbClr val="FFFFFF"/>
                  </a:solidFill>
                  <a:latin typeface="+mn-ea"/>
                  <a:cs typeface="+mn-ea"/>
                </a:rPr>
                <a:t>2</a:t>
              </a:r>
              <a:endParaRPr lang="en-AU" dirty="0">
                <a:solidFill>
                  <a:srgbClr val="FFFFFF"/>
                </a:solidFill>
                <a:latin typeface="+mn-ea"/>
                <a:cs typeface="+mn-ea"/>
              </a:endParaRPr>
            </a:p>
          </p:txBody>
        </p:sp>
      </p:grpSp>
      <p:sp>
        <p:nvSpPr>
          <p:cNvPr id="155" name="Text Placeholder 32"/>
          <p:cNvSpPr txBox="1"/>
          <p:nvPr/>
        </p:nvSpPr>
        <p:spPr>
          <a:xfrm>
            <a:off x="3556907" y="5410598"/>
            <a:ext cx="1535176" cy="52873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此处添加详细文本描述，建议与标题相关并符合整体语言风格 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6" name="Text Placeholder 33"/>
          <p:cNvSpPr txBox="1"/>
          <p:nvPr/>
        </p:nvSpPr>
        <p:spPr>
          <a:xfrm>
            <a:off x="3543649" y="5130421"/>
            <a:ext cx="1544321" cy="23021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3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市场策略</a:t>
            </a:r>
            <a:endParaRPr lang="en-AU" sz="13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540242" y="2732608"/>
            <a:ext cx="551920" cy="2174827"/>
            <a:chOff x="7540429" y="2732606"/>
            <a:chExt cx="551992" cy="2174827"/>
          </a:xfrm>
        </p:grpSpPr>
        <p:cxnSp>
          <p:nvCxnSpPr>
            <p:cNvPr id="158" name="Straight Connector 157"/>
            <p:cNvCxnSpPr/>
            <p:nvPr/>
          </p:nvCxnSpPr>
          <p:spPr>
            <a:xfrm flipV="1">
              <a:off x="7816426" y="2732606"/>
              <a:ext cx="0" cy="1848567"/>
            </a:xfrm>
            <a:prstGeom prst="line">
              <a:avLst/>
            </a:prstGeom>
            <a:ln>
              <a:solidFill>
                <a:schemeClr val="accent5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Oval 158"/>
            <p:cNvSpPr>
              <a:spLocks noChangeAspect="1"/>
            </p:cNvSpPr>
            <p:nvPr/>
          </p:nvSpPr>
          <p:spPr>
            <a:xfrm>
              <a:off x="7540429" y="4355441"/>
              <a:ext cx="551992" cy="55199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AU" dirty="0">
                  <a:solidFill>
                    <a:srgbClr val="FFFFFF"/>
                  </a:solidFill>
                  <a:latin typeface="+mn-ea"/>
                  <a:cs typeface="+mn-ea"/>
                </a:rPr>
                <a:t>4</a:t>
              </a:r>
              <a:endParaRPr lang="en-AU" dirty="0">
                <a:solidFill>
                  <a:srgbClr val="FFFFFF"/>
                </a:solidFill>
                <a:latin typeface="+mn-ea"/>
                <a:cs typeface="+mn-ea"/>
              </a:endParaRPr>
            </a:p>
          </p:txBody>
        </p:sp>
      </p:grpSp>
      <p:sp>
        <p:nvSpPr>
          <p:cNvPr id="160" name="Text Placeholder 32"/>
          <p:cNvSpPr txBox="1"/>
          <p:nvPr/>
        </p:nvSpPr>
        <p:spPr>
          <a:xfrm>
            <a:off x="7048614" y="5410598"/>
            <a:ext cx="1535176" cy="52873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此处添加详细文本描述，建议与标题相关并符合整体语言风格 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1" name="Text Placeholder 33"/>
          <p:cNvSpPr txBox="1"/>
          <p:nvPr/>
        </p:nvSpPr>
        <p:spPr>
          <a:xfrm>
            <a:off x="7035355" y="5130421"/>
            <a:ext cx="1544321" cy="23021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300" b="1" dirty="0">
                <a:solidFill>
                  <a:schemeClr val="accent5"/>
                </a:solidFill>
                <a:latin typeface="+mn-ea"/>
                <a:cs typeface="+mn-ea"/>
              </a:rPr>
              <a:t>客户数据库</a:t>
            </a:r>
            <a:endParaRPr lang="en-AU" sz="1300" b="1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747241" y="2732605"/>
            <a:ext cx="551920" cy="816672"/>
            <a:chOff x="8747586" y="2732605"/>
            <a:chExt cx="551992" cy="816672"/>
          </a:xfrm>
        </p:grpSpPr>
        <p:cxnSp>
          <p:nvCxnSpPr>
            <p:cNvPr id="163" name="Straight Connector 162"/>
            <p:cNvCxnSpPr/>
            <p:nvPr/>
          </p:nvCxnSpPr>
          <p:spPr>
            <a:xfrm rot="10800000">
              <a:off x="9023583" y="2732605"/>
              <a:ext cx="0" cy="360191"/>
            </a:xfrm>
            <a:prstGeom prst="line">
              <a:avLst/>
            </a:prstGeom>
            <a:ln>
              <a:solidFill>
                <a:schemeClr val="accent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Oval 163"/>
            <p:cNvSpPr>
              <a:spLocks noChangeAspect="1"/>
            </p:cNvSpPr>
            <p:nvPr/>
          </p:nvSpPr>
          <p:spPr>
            <a:xfrm>
              <a:off x="8747586" y="2997285"/>
              <a:ext cx="551992" cy="55199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r>
                <a:rPr lang="en-AU" dirty="0">
                  <a:solidFill>
                    <a:srgbClr val="FFFFFF"/>
                  </a:solidFill>
                  <a:latin typeface="+mn-ea"/>
                  <a:cs typeface="+mn-ea"/>
                </a:rPr>
                <a:t>5</a:t>
              </a:r>
              <a:endParaRPr lang="en-US" dirty="0">
                <a:solidFill>
                  <a:srgbClr val="FFFFFF"/>
                </a:solidFill>
                <a:latin typeface="+mn-ea"/>
                <a:cs typeface="+mn-ea"/>
              </a:endParaRPr>
            </a:p>
          </p:txBody>
        </p:sp>
      </p:grpSp>
      <p:sp>
        <p:nvSpPr>
          <p:cNvPr id="165" name="Text Placeholder 32"/>
          <p:cNvSpPr txBox="1"/>
          <p:nvPr/>
        </p:nvSpPr>
        <p:spPr>
          <a:xfrm>
            <a:off x="8255613" y="4052442"/>
            <a:ext cx="1535176" cy="52873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此处添加详细文本描述，建议与标题相关并符合整体语言风格 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6" name="Text Placeholder 33"/>
          <p:cNvSpPr txBox="1"/>
          <p:nvPr/>
        </p:nvSpPr>
        <p:spPr>
          <a:xfrm>
            <a:off x="8242355" y="3772264"/>
            <a:ext cx="1544321" cy="23021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300" b="1" dirty="0">
                <a:solidFill>
                  <a:schemeClr val="accent6"/>
                </a:solidFill>
                <a:latin typeface="+mn-ea"/>
                <a:cs typeface="+mn-ea"/>
              </a:rPr>
              <a:t>企业目标</a:t>
            </a:r>
            <a:endParaRPr lang="en-AU" sz="1300" b="1" dirty="0">
              <a:solidFill>
                <a:schemeClr val="accent6"/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146" grpId="0"/>
      <p:bldP spid="150" grpId="0"/>
      <p:bldP spid="151" grpId="0"/>
      <p:bldP spid="155" grpId="0"/>
      <p:bldP spid="156" grpId="0"/>
      <p:bldP spid="160" grpId="0"/>
      <p:bldP spid="161" grpId="0"/>
      <p:bldP spid="165" grpId="0"/>
      <p:bldP spid="16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3162683" y="1905000"/>
            <a:ext cx="933328" cy="933450"/>
          </a:xfrm>
          <a:prstGeom prst="ellipse">
            <a:avLst/>
          </a:prstGeom>
          <a:solidFill>
            <a:schemeClr val="bg1"/>
          </a:solidFill>
          <a:ln w="139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accent6"/>
                </a:solidFill>
                <a:latin typeface="+mn-ea"/>
                <a:cs typeface="+mn-ea"/>
              </a:rPr>
              <a:t>1</a:t>
            </a:r>
            <a:endParaRPr lang="en-US" sz="2400" dirty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6791235" y="2330450"/>
            <a:ext cx="933328" cy="933450"/>
          </a:xfrm>
          <a:prstGeom prst="ellipse">
            <a:avLst/>
          </a:prstGeom>
          <a:solidFill>
            <a:schemeClr val="bg1"/>
          </a:solidFill>
          <a:ln w="139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5105122" y="4103103"/>
            <a:ext cx="933328" cy="933450"/>
          </a:xfrm>
          <a:prstGeom prst="ellipse">
            <a:avLst/>
          </a:prstGeom>
          <a:solidFill>
            <a:schemeClr val="bg1"/>
          </a:solidFill>
          <a:ln w="139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accent2"/>
                </a:solidFill>
                <a:latin typeface="+mn-ea"/>
                <a:cs typeface="+mn-ea"/>
              </a:rPr>
              <a:t>4</a:t>
            </a:r>
            <a:endParaRPr lang="en-US" sz="2400" dirty="0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8511973" y="3687178"/>
            <a:ext cx="933328" cy="933450"/>
          </a:xfrm>
          <a:prstGeom prst="ellipse">
            <a:avLst/>
          </a:prstGeom>
          <a:solidFill>
            <a:schemeClr val="bg1"/>
          </a:solidFill>
          <a:ln w="139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accent4"/>
                </a:solidFill>
                <a:latin typeface="+mn-ea"/>
                <a:cs typeface="+mn-ea"/>
              </a:rPr>
              <a:t>3</a:t>
            </a:r>
            <a:endParaRPr lang="en-US" sz="2400" dirty="0">
              <a:solidFill>
                <a:schemeClr val="accent4"/>
              </a:solidFill>
              <a:latin typeface="+mn-ea"/>
              <a:cs typeface="+mn-ea"/>
            </a:endParaRPr>
          </a:p>
        </p:txBody>
      </p:sp>
      <p:cxnSp>
        <p:nvCxnSpPr>
          <p:cNvPr id="44" name="Straight Connector 43"/>
          <p:cNvCxnSpPr>
            <a:stCxn id="40" idx="4"/>
          </p:cNvCxnSpPr>
          <p:nvPr/>
        </p:nvCxnSpPr>
        <p:spPr>
          <a:xfrm flipH="1">
            <a:off x="795" y="2838450"/>
            <a:ext cx="3628553" cy="0"/>
          </a:xfrm>
          <a:prstGeom prst="line">
            <a:avLst/>
          </a:prstGeom>
          <a:ln w="139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>
            <a:off x="795" y="3263900"/>
            <a:ext cx="7257105" cy="0"/>
          </a:xfrm>
          <a:prstGeom prst="line">
            <a:avLst/>
          </a:prstGeom>
          <a:ln w="139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>
            <a:off x="795" y="3687178"/>
            <a:ext cx="8919853" cy="0"/>
          </a:xfrm>
          <a:prstGeom prst="line">
            <a:avLst/>
          </a:prstGeom>
          <a:ln w="139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42" idx="0"/>
          </p:cNvCxnSpPr>
          <p:nvPr/>
        </p:nvCxnSpPr>
        <p:spPr>
          <a:xfrm flipH="1">
            <a:off x="794" y="4103103"/>
            <a:ext cx="5570992" cy="0"/>
          </a:xfrm>
          <a:prstGeom prst="line">
            <a:avLst/>
          </a:prstGeom>
          <a:ln w="139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 Placeholder 32"/>
          <p:cNvSpPr txBox="1"/>
          <p:nvPr/>
        </p:nvSpPr>
        <p:spPr>
          <a:xfrm>
            <a:off x="4385229" y="2317386"/>
            <a:ext cx="1650125" cy="5622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8" name="Text Placeholder 33"/>
          <p:cNvSpPr txBox="1"/>
          <p:nvPr/>
        </p:nvSpPr>
        <p:spPr>
          <a:xfrm>
            <a:off x="4385230" y="2111785"/>
            <a:ext cx="1563596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50" dirty="0">
                <a:solidFill>
                  <a:srgbClr val="7F7F7F"/>
                </a:solidFill>
                <a:latin typeface="+mn-ea"/>
                <a:cs typeface="+mn-ea"/>
              </a:rPr>
              <a:t>概念</a:t>
            </a:r>
            <a:r>
              <a:rPr lang="en-AU" sz="1050" dirty="0">
                <a:solidFill>
                  <a:srgbClr val="7F7F7F"/>
                </a:solidFill>
                <a:latin typeface="+mn-ea"/>
                <a:cs typeface="+mn-ea"/>
              </a:rPr>
              <a:t> </a:t>
            </a:r>
            <a:r>
              <a:rPr lang="en-US" altLang="zh-CN" sz="1050" dirty="0">
                <a:solidFill>
                  <a:srgbClr val="7F7F7F"/>
                </a:solidFill>
                <a:latin typeface="+mn-ea"/>
                <a:cs typeface="+mn-ea"/>
              </a:rPr>
              <a:t>&amp; </a:t>
            </a:r>
            <a:r>
              <a:rPr lang="zh-CN" altLang="en-US" sz="1050" dirty="0">
                <a:solidFill>
                  <a:srgbClr val="7F7F7F"/>
                </a:solidFill>
                <a:latin typeface="+mn-ea"/>
                <a:cs typeface="+mn-ea"/>
              </a:rPr>
              <a:t>创意</a:t>
            </a:r>
            <a:endParaRPr lang="en-AU" sz="105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9" name="Text Placeholder 32"/>
          <p:cNvSpPr txBox="1"/>
          <p:nvPr/>
        </p:nvSpPr>
        <p:spPr>
          <a:xfrm>
            <a:off x="8013782" y="2701675"/>
            <a:ext cx="1650125" cy="5622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70" name="Text Placeholder 33"/>
          <p:cNvSpPr txBox="1"/>
          <p:nvPr/>
        </p:nvSpPr>
        <p:spPr>
          <a:xfrm>
            <a:off x="8013783" y="2496074"/>
            <a:ext cx="1563596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50" dirty="0">
                <a:solidFill>
                  <a:srgbClr val="7F7F7F"/>
                </a:solidFill>
                <a:latin typeface="+mn-ea"/>
                <a:cs typeface="+mn-ea"/>
              </a:rPr>
              <a:t>数据分析</a:t>
            </a:r>
            <a:endParaRPr lang="en-AU" sz="105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71" name="Text Placeholder 32"/>
          <p:cNvSpPr txBox="1"/>
          <p:nvPr/>
        </p:nvSpPr>
        <p:spPr>
          <a:xfrm>
            <a:off x="6322057" y="4487280"/>
            <a:ext cx="1650125" cy="5622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72" name="Text Placeholder 33"/>
          <p:cNvSpPr txBox="1"/>
          <p:nvPr/>
        </p:nvSpPr>
        <p:spPr>
          <a:xfrm>
            <a:off x="6322058" y="4281679"/>
            <a:ext cx="1563596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50" dirty="0">
                <a:solidFill>
                  <a:srgbClr val="7F7F7F"/>
                </a:solidFill>
                <a:latin typeface="+mn-ea"/>
                <a:cs typeface="+mn-ea"/>
              </a:rPr>
              <a:t>客户终端</a:t>
            </a:r>
            <a:endParaRPr lang="en-AU" sz="105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73" name="Text Placeholder 32"/>
          <p:cNvSpPr txBox="1"/>
          <p:nvPr/>
        </p:nvSpPr>
        <p:spPr>
          <a:xfrm>
            <a:off x="9765304" y="4065756"/>
            <a:ext cx="1650125" cy="5622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74" name="Text Placeholder 33"/>
          <p:cNvSpPr txBox="1"/>
          <p:nvPr/>
        </p:nvSpPr>
        <p:spPr>
          <a:xfrm>
            <a:off x="9765305" y="3860155"/>
            <a:ext cx="1563596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50" dirty="0">
                <a:solidFill>
                  <a:srgbClr val="7F7F7F"/>
                </a:solidFill>
                <a:latin typeface="+mn-ea"/>
                <a:cs typeface="+mn-ea"/>
              </a:rPr>
              <a:t>系统安全</a:t>
            </a:r>
            <a:endParaRPr lang="en-AU" sz="105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1687934" y="4509306"/>
            <a:ext cx="933328" cy="933450"/>
          </a:xfrm>
          <a:prstGeom prst="ellipse">
            <a:avLst/>
          </a:prstGeom>
          <a:solidFill>
            <a:schemeClr val="bg1"/>
          </a:solidFill>
          <a:ln w="139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accent1"/>
                </a:solidFill>
                <a:latin typeface="+mn-ea"/>
                <a:cs typeface="+mn-ea"/>
              </a:rPr>
              <a:t>5</a:t>
            </a:r>
            <a:endParaRPr lang="en-US" sz="240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cxnSp>
        <p:nvCxnSpPr>
          <p:cNvPr id="76" name="Straight Connector 75"/>
          <p:cNvCxnSpPr>
            <a:stCxn id="75" idx="0"/>
          </p:cNvCxnSpPr>
          <p:nvPr/>
        </p:nvCxnSpPr>
        <p:spPr>
          <a:xfrm flipH="1">
            <a:off x="794" y="4509306"/>
            <a:ext cx="2153804" cy="0"/>
          </a:xfrm>
          <a:prstGeom prst="line">
            <a:avLst/>
          </a:prstGeom>
          <a:ln w="139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 Placeholder 32"/>
          <p:cNvSpPr txBox="1"/>
          <p:nvPr/>
        </p:nvSpPr>
        <p:spPr>
          <a:xfrm>
            <a:off x="2904869" y="4893483"/>
            <a:ext cx="1650125" cy="5622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78" name="Text Placeholder 33"/>
          <p:cNvSpPr txBox="1"/>
          <p:nvPr/>
        </p:nvSpPr>
        <p:spPr>
          <a:xfrm>
            <a:off x="2904870" y="4687882"/>
            <a:ext cx="1563596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50" dirty="0">
                <a:solidFill>
                  <a:srgbClr val="7F7F7F"/>
                </a:solidFill>
                <a:latin typeface="+mn-ea"/>
                <a:cs typeface="+mn-ea"/>
              </a:rPr>
              <a:t>产品发布应用</a:t>
            </a:r>
            <a:endParaRPr lang="en-AU" sz="1050" dirty="0">
              <a:solidFill>
                <a:srgbClr val="7F7F7F"/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 animBg="1"/>
      <p:bldP spid="77" grpId="0"/>
      <p:bldP spid="7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5159896" y="1366524"/>
            <a:ext cx="5086150" cy="5086812"/>
            <a:chOff x="4761793" y="1193377"/>
            <a:chExt cx="5086812" cy="5086812"/>
          </a:xfrm>
          <a:solidFill>
            <a:srgbClr val="088EFB"/>
          </a:solidFill>
        </p:grpSpPr>
        <p:sp>
          <p:nvSpPr>
            <p:cNvPr id="18" name="空心弧 17"/>
            <p:cNvSpPr/>
            <p:nvPr/>
          </p:nvSpPr>
          <p:spPr>
            <a:xfrm rot="18932598">
              <a:off x="4761793" y="1193377"/>
              <a:ext cx="5086812" cy="5086812"/>
            </a:xfrm>
            <a:prstGeom prst="blockArc">
              <a:avLst>
                <a:gd name="adj1" fmla="val 5631562"/>
                <a:gd name="adj2" fmla="val 21573093"/>
                <a:gd name="adj3" fmla="val 1424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7800137">
              <a:off x="8984404" y="1884169"/>
              <a:ext cx="269694" cy="232495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366887" y="2514161"/>
            <a:ext cx="3309508" cy="2754313"/>
            <a:chOff x="8366093" y="2514160"/>
            <a:chExt cx="3309508" cy="2754313"/>
          </a:xfrm>
        </p:grpSpPr>
        <p:sp>
          <p:nvSpPr>
            <p:cNvPr id="12" name="六边形 11"/>
            <p:cNvSpPr/>
            <p:nvPr/>
          </p:nvSpPr>
          <p:spPr bwMode="auto">
            <a:xfrm>
              <a:off x="8366093" y="2514160"/>
              <a:ext cx="3309508" cy="2754313"/>
            </a:xfrm>
            <a:prstGeom prst="hexagon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1" name="文本框 19"/>
            <p:cNvSpPr txBox="1">
              <a:spLocks noChangeArrowheads="1"/>
            </p:cNvSpPr>
            <p:nvPr/>
          </p:nvSpPr>
          <p:spPr bwMode="auto">
            <a:xfrm>
              <a:off x="8856568" y="3639697"/>
              <a:ext cx="232697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添加您的文字信息</a:t>
              </a:r>
              <a:endParaRPr lang="zh-CN" altLang="en-US" sz="2000" b="1" dirty="0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471655" y="1834710"/>
            <a:ext cx="1576183" cy="1358900"/>
            <a:chOff x="7470860" y="1834710"/>
            <a:chExt cx="1576183" cy="1358900"/>
          </a:xfrm>
        </p:grpSpPr>
        <p:sp>
          <p:nvSpPr>
            <p:cNvPr id="13" name="六边形 12"/>
            <p:cNvSpPr/>
            <p:nvPr/>
          </p:nvSpPr>
          <p:spPr bwMode="auto">
            <a:xfrm>
              <a:off x="7470860" y="1834710"/>
              <a:ext cx="1576183" cy="1358900"/>
            </a:xfrm>
            <a:prstGeom prst="hexagon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2" name="文本框 20"/>
            <p:cNvSpPr txBox="1">
              <a:spLocks noChangeArrowheads="1"/>
            </p:cNvSpPr>
            <p:nvPr/>
          </p:nvSpPr>
          <p:spPr bwMode="auto">
            <a:xfrm>
              <a:off x="7880382" y="2328423"/>
              <a:ext cx="88571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b="1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98646" y="2522098"/>
            <a:ext cx="1576183" cy="1357312"/>
            <a:chOff x="6197851" y="2522098"/>
            <a:chExt cx="1576183" cy="1357312"/>
          </a:xfrm>
        </p:grpSpPr>
        <p:sp>
          <p:nvSpPr>
            <p:cNvPr id="14" name="六边形 13"/>
            <p:cNvSpPr/>
            <p:nvPr/>
          </p:nvSpPr>
          <p:spPr bwMode="auto">
            <a:xfrm>
              <a:off x="6197851" y="2522098"/>
              <a:ext cx="1576183" cy="1357312"/>
            </a:xfrm>
            <a:prstGeom prst="hexagon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3" name="文本框 21"/>
            <p:cNvSpPr txBox="1">
              <a:spLocks noChangeArrowheads="1"/>
            </p:cNvSpPr>
            <p:nvPr/>
          </p:nvSpPr>
          <p:spPr bwMode="auto">
            <a:xfrm>
              <a:off x="6631183" y="3099947"/>
              <a:ext cx="887296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b="1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198646" y="3911161"/>
            <a:ext cx="1576183" cy="1357313"/>
            <a:chOff x="6197851" y="3911160"/>
            <a:chExt cx="1576183" cy="1357313"/>
          </a:xfrm>
        </p:grpSpPr>
        <p:sp>
          <p:nvSpPr>
            <p:cNvPr id="15" name="六边形 14"/>
            <p:cNvSpPr/>
            <p:nvPr/>
          </p:nvSpPr>
          <p:spPr bwMode="auto">
            <a:xfrm>
              <a:off x="6197851" y="3911160"/>
              <a:ext cx="1576183" cy="1357313"/>
            </a:xfrm>
            <a:prstGeom prst="hexagon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4" name="文本框 22"/>
            <p:cNvSpPr txBox="1">
              <a:spLocks noChangeArrowheads="1"/>
            </p:cNvSpPr>
            <p:nvPr/>
          </p:nvSpPr>
          <p:spPr bwMode="auto">
            <a:xfrm>
              <a:off x="6583564" y="4404872"/>
              <a:ext cx="887296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b="1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458957" y="4619185"/>
            <a:ext cx="1576183" cy="1358900"/>
            <a:chOff x="7458162" y="4619185"/>
            <a:chExt cx="1576183" cy="1358900"/>
          </a:xfrm>
        </p:grpSpPr>
        <p:sp>
          <p:nvSpPr>
            <p:cNvPr id="16" name="六边形 15"/>
            <p:cNvSpPr/>
            <p:nvPr/>
          </p:nvSpPr>
          <p:spPr bwMode="auto">
            <a:xfrm>
              <a:off x="7458162" y="4619185"/>
              <a:ext cx="1576183" cy="1358900"/>
            </a:xfrm>
            <a:prstGeom prst="hexagon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5" name="文本框 23"/>
            <p:cNvSpPr txBox="1">
              <a:spLocks noChangeArrowheads="1"/>
            </p:cNvSpPr>
            <p:nvPr/>
          </p:nvSpPr>
          <p:spPr bwMode="auto">
            <a:xfrm>
              <a:off x="7891493" y="5122423"/>
              <a:ext cx="887296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b="1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28686" name="组合 24"/>
          <p:cNvGrpSpPr/>
          <p:nvPr/>
        </p:nvGrpSpPr>
        <p:grpSpPr bwMode="auto">
          <a:xfrm>
            <a:off x="591267" y="1923607"/>
            <a:ext cx="4253946" cy="990292"/>
            <a:chOff x="533628" y="1510707"/>
            <a:chExt cx="4254545" cy="989650"/>
          </a:xfrm>
        </p:grpSpPr>
        <p:sp>
          <p:nvSpPr>
            <p:cNvPr id="28696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2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7" name="文本框 26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8687" name="组合 27"/>
          <p:cNvGrpSpPr/>
          <p:nvPr/>
        </p:nvGrpSpPr>
        <p:grpSpPr bwMode="auto">
          <a:xfrm>
            <a:off x="591267" y="4011173"/>
            <a:ext cx="4253946" cy="989587"/>
            <a:chOff x="533628" y="1510707"/>
            <a:chExt cx="4254545" cy="990616"/>
          </a:xfrm>
        </p:grpSpPr>
        <p:sp>
          <p:nvSpPr>
            <p:cNvPr id="28694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3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5" name="文本框 29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8688" name="组合 30"/>
          <p:cNvGrpSpPr/>
          <p:nvPr/>
        </p:nvGrpSpPr>
        <p:grpSpPr bwMode="auto">
          <a:xfrm>
            <a:off x="591267" y="2966599"/>
            <a:ext cx="4253946" cy="990292"/>
            <a:chOff x="533628" y="1510707"/>
            <a:chExt cx="4254545" cy="989650"/>
          </a:xfrm>
        </p:grpSpPr>
        <p:sp>
          <p:nvSpPr>
            <p:cNvPr id="28692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2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3" name="文本框 32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8689" name="组合 33"/>
          <p:cNvGrpSpPr/>
          <p:nvPr/>
        </p:nvGrpSpPr>
        <p:grpSpPr bwMode="auto">
          <a:xfrm>
            <a:off x="591267" y="5054160"/>
            <a:ext cx="4253946" cy="989587"/>
            <a:chOff x="533628" y="1510707"/>
            <a:chExt cx="4254545" cy="990616"/>
          </a:xfrm>
        </p:grpSpPr>
        <p:sp>
          <p:nvSpPr>
            <p:cNvPr id="28690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3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1" name="文本框 35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63" name="Block Arc 62"/>
          <p:cNvSpPr/>
          <p:nvPr/>
        </p:nvSpPr>
        <p:spPr>
          <a:xfrm flipH="1">
            <a:off x="4195585" y="1983962"/>
            <a:ext cx="3535220" cy="3535680"/>
          </a:xfrm>
          <a:prstGeom prst="blockArc">
            <a:avLst>
              <a:gd name="adj1" fmla="val 5384245"/>
              <a:gd name="adj2" fmla="val 16203021"/>
              <a:gd name="adj3" fmla="val 615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85" name="Oval 84"/>
          <p:cNvSpPr/>
          <p:nvPr/>
        </p:nvSpPr>
        <p:spPr>
          <a:xfrm>
            <a:off x="5659719" y="1779916"/>
            <a:ext cx="585711" cy="58578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88" name="Oval 87"/>
          <p:cNvSpPr/>
          <p:nvPr/>
        </p:nvSpPr>
        <p:spPr>
          <a:xfrm>
            <a:off x="6881544" y="2310479"/>
            <a:ext cx="585711" cy="5857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91" name="Oval 90"/>
          <p:cNvSpPr/>
          <p:nvPr/>
        </p:nvSpPr>
        <p:spPr>
          <a:xfrm>
            <a:off x="6881544" y="4573979"/>
            <a:ext cx="585711" cy="5857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600" dirty="0">
              <a:latin typeface="+mn-ea"/>
              <a:cs typeface="+mn-ea"/>
            </a:endParaRPr>
          </a:p>
        </p:txBody>
      </p:sp>
      <p:sp>
        <p:nvSpPr>
          <p:cNvPr id="94" name="Oval 93"/>
          <p:cNvSpPr/>
          <p:nvPr/>
        </p:nvSpPr>
        <p:spPr>
          <a:xfrm>
            <a:off x="5659719" y="5065680"/>
            <a:ext cx="585711" cy="58578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97" name="Oval 96"/>
          <p:cNvSpPr/>
          <p:nvPr/>
        </p:nvSpPr>
        <p:spPr>
          <a:xfrm>
            <a:off x="7312421" y="3424967"/>
            <a:ext cx="585711" cy="5857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60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25" name="Text Placeholder 32"/>
          <p:cNvSpPr txBox="1"/>
          <p:nvPr/>
        </p:nvSpPr>
        <p:spPr>
          <a:xfrm>
            <a:off x="8288799" y="3650525"/>
            <a:ext cx="2518819" cy="5598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126" name="Text Placeholder 33"/>
          <p:cNvSpPr txBox="1"/>
          <p:nvPr/>
        </p:nvSpPr>
        <p:spPr>
          <a:xfrm>
            <a:off x="8274514" y="3370347"/>
            <a:ext cx="2533103" cy="28017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00" b="1" dirty="0">
                <a:solidFill>
                  <a:srgbClr val="7F7F7F"/>
                </a:solidFill>
                <a:latin typeface="+mn-ea"/>
                <a:cs typeface="+mn-ea"/>
              </a:rPr>
              <a:t>解决方案</a:t>
            </a:r>
            <a:endParaRPr lang="en-AU" sz="1300" b="1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127" name="Text Placeholder 32"/>
          <p:cNvSpPr txBox="1"/>
          <p:nvPr/>
        </p:nvSpPr>
        <p:spPr>
          <a:xfrm>
            <a:off x="7965926" y="5004099"/>
            <a:ext cx="2518819" cy="5598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128" name="Text Placeholder 33"/>
          <p:cNvSpPr txBox="1"/>
          <p:nvPr/>
        </p:nvSpPr>
        <p:spPr>
          <a:xfrm>
            <a:off x="7951641" y="4723921"/>
            <a:ext cx="2533103" cy="28017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00" b="1" dirty="0">
                <a:solidFill>
                  <a:srgbClr val="7F7F7F"/>
                </a:solidFill>
                <a:latin typeface="+mn-ea"/>
                <a:cs typeface="+mn-ea"/>
              </a:rPr>
              <a:t>创意策略</a:t>
            </a:r>
            <a:endParaRPr lang="en-AU" sz="1300" b="1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129" name="Text Placeholder 32"/>
          <p:cNvSpPr txBox="1"/>
          <p:nvPr/>
        </p:nvSpPr>
        <p:spPr>
          <a:xfrm>
            <a:off x="7965926" y="2517974"/>
            <a:ext cx="2518819" cy="5598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130" name="Text Placeholder 33"/>
          <p:cNvSpPr txBox="1"/>
          <p:nvPr/>
        </p:nvSpPr>
        <p:spPr>
          <a:xfrm>
            <a:off x="7951641" y="2237796"/>
            <a:ext cx="2533103" cy="28017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00" b="1" dirty="0">
                <a:solidFill>
                  <a:srgbClr val="7F7F7F"/>
                </a:solidFill>
                <a:latin typeface="+mn-ea"/>
                <a:cs typeface="+mn-ea"/>
              </a:rPr>
              <a:t>系统安全</a:t>
            </a:r>
            <a:endParaRPr lang="en-AU" sz="1300" b="1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131" name="Text Placeholder 32"/>
          <p:cNvSpPr txBox="1"/>
          <p:nvPr/>
        </p:nvSpPr>
        <p:spPr>
          <a:xfrm>
            <a:off x="2798154" y="1983964"/>
            <a:ext cx="2518819" cy="5598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132" name="Text Placeholder 33"/>
          <p:cNvSpPr txBox="1"/>
          <p:nvPr/>
        </p:nvSpPr>
        <p:spPr>
          <a:xfrm>
            <a:off x="2783869" y="1703786"/>
            <a:ext cx="2533103" cy="28017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300" b="1" dirty="0">
                <a:solidFill>
                  <a:srgbClr val="7F7F7F"/>
                </a:solidFill>
                <a:latin typeface="+mn-ea"/>
                <a:cs typeface="+mn-ea"/>
              </a:rPr>
              <a:t>市场策略</a:t>
            </a:r>
            <a:endParaRPr lang="en-AU" sz="1300" b="1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133" name="Text Placeholder 32"/>
          <p:cNvSpPr txBox="1"/>
          <p:nvPr/>
        </p:nvSpPr>
        <p:spPr>
          <a:xfrm>
            <a:off x="2798154" y="5267335"/>
            <a:ext cx="2518819" cy="5598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134" name="Text Placeholder 33"/>
          <p:cNvSpPr txBox="1"/>
          <p:nvPr/>
        </p:nvSpPr>
        <p:spPr>
          <a:xfrm>
            <a:off x="2783869" y="4987157"/>
            <a:ext cx="2533103" cy="28017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300" b="1" dirty="0">
                <a:solidFill>
                  <a:srgbClr val="7F7F7F"/>
                </a:solidFill>
                <a:latin typeface="+mn-ea"/>
                <a:cs typeface="+mn-ea"/>
              </a:rPr>
              <a:t>桌面应用</a:t>
            </a:r>
            <a:endParaRPr lang="en-AU" sz="1300" b="1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95" y="3077587"/>
            <a:ext cx="6591971" cy="1280546"/>
            <a:chOff x="0" y="3077587"/>
            <a:chExt cx="6592829" cy="1280546"/>
          </a:xfrm>
        </p:grpSpPr>
        <p:sp>
          <p:nvSpPr>
            <p:cNvPr id="2" name="Rectangle 1"/>
            <p:cNvSpPr/>
            <p:nvPr/>
          </p:nvSpPr>
          <p:spPr>
            <a:xfrm>
              <a:off x="0" y="3077587"/>
              <a:ext cx="5963177" cy="128054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123" name="Oval 122"/>
            <p:cNvSpPr/>
            <p:nvPr/>
          </p:nvSpPr>
          <p:spPr>
            <a:xfrm>
              <a:off x="5312279" y="3077587"/>
              <a:ext cx="1280550" cy="128054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3600" dirty="0">
                <a:solidFill>
                  <a:srgbClr val="FFFFFF"/>
                </a:solidFill>
                <a:latin typeface="+mn-ea"/>
                <a:cs typeface="+mn-ea"/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>
              <a:off x="5437623" y="3202931"/>
              <a:ext cx="1029862" cy="10298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3600" dirty="0">
                <a:solidFill>
                  <a:schemeClr val="accent6"/>
                </a:solidFill>
                <a:latin typeface="+mn-ea"/>
                <a:cs typeface="+mn-ea"/>
              </a:endParaRPr>
            </a:p>
          </p:txBody>
        </p:sp>
        <p:sp>
          <p:nvSpPr>
            <p:cNvPr id="137" name="Text Placeholder 33"/>
            <p:cNvSpPr txBox="1"/>
            <p:nvPr/>
          </p:nvSpPr>
          <p:spPr>
            <a:xfrm>
              <a:off x="2096469" y="3287124"/>
              <a:ext cx="2533433" cy="812408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zh-CN" altLang="en-US" sz="2800" b="1" dirty="0">
                  <a:solidFill>
                    <a:schemeClr val="bg1"/>
                  </a:solidFill>
                  <a:latin typeface="+mn-ea"/>
                  <a:cs typeface="+mn-ea"/>
                </a:rPr>
                <a:t>商业计划</a:t>
              </a:r>
              <a:endParaRPr lang="en-US" altLang="zh-CN" sz="2800" b="1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marL="0" indent="0">
                <a:lnSpc>
                  <a:spcPct val="100000"/>
                </a:lnSpc>
                <a:buNone/>
              </a:pPr>
              <a:r>
                <a:rPr lang="en-AU" sz="2800" b="1" dirty="0">
                  <a:solidFill>
                    <a:schemeClr val="bg1"/>
                  </a:solidFill>
                  <a:latin typeface="+mn-ea"/>
                  <a:cs typeface="+mn-ea"/>
                </a:rPr>
                <a:t>201</a:t>
              </a:r>
              <a:r>
                <a:rPr lang="en-US" altLang="en-AU" sz="2800" b="1" dirty="0">
                  <a:solidFill>
                    <a:schemeClr val="bg1"/>
                  </a:solidFill>
                  <a:latin typeface="+mn-ea"/>
                  <a:cs typeface="+mn-ea"/>
                </a:rPr>
                <a:t>8</a:t>
              </a:r>
              <a:endParaRPr lang="en-US" altLang="en-AU" sz="2800" b="1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451687" y="3547184"/>
            <a:ext cx="307174" cy="307212"/>
            <a:chOff x="11121822" y="1145785"/>
            <a:chExt cx="307214" cy="307212"/>
          </a:xfrm>
          <a:solidFill>
            <a:schemeClr val="bg1"/>
          </a:solidFill>
        </p:grpSpPr>
        <p:sp>
          <p:nvSpPr>
            <p:cNvPr id="28" name="Freeform 140"/>
            <p:cNvSpPr>
              <a:spLocks noEditPoints="1"/>
            </p:cNvSpPr>
            <p:nvPr/>
          </p:nvSpPr>
          <p:spPr bwMode="auto">
            <a:xfrm>
              <a:off x="11121822" y="1211403"/>
              <a:ext cx="241594" cy="241594"/>
            </a:xfrm>
            <a:custGeom>
              <a:avLst/>
              <a:gdLst>
                <a:gd name="T0" fmla="*/ 103 w 112"/>
                <a:gd name="T1" fmla="*/ 47 h 112"/>
                <a:gd name="T2" fmla="*/ 106 w 112"/>
                <a:gd name="T3" fmla="*/ 36 h 112"/>
                <a:gd name="T4" fmla="*/ 102 w 112"/>
                <a:gd name="T5" fmla="*/ 22 h 112"/>
                <a:gd name="T6" fmla="*/ 92 w 112"/>
                <a:gd name="T7" fmla="*/ 25 h 112"/>
                <a:gd name="T8" fmla="*/ 90 w 112"/>
                <a:gd name="T9" fmla="*/ 14 h 112"/>
                <a:gd name="T10" fmla="*/ 79 w 112"/>
                <a:gd name="T11" fmla="*/ 4 h 112"/>
                <a:gd name="T12" fmla="*/ 71 w 112"/>
                <a:gd name="T13" fmla="*/ 11 h 112"/>
                <a:gd name="T14" fmla="*/ 64 w 112"/>
                <a:gd name="T15" fmla="*/ 3 h 112"/>
                <a:gd name="T16" fmla="*/ 50 w 112"/>
                <a:gd name="T17" fmla="*/ 0 h 112"/>
                <a:gd name="T18" fmla="*/ 47 w 112"/>
                <a:gd name="T19" fmla="*/ 10 h 112"/>
                <a:gd name="T20" fmla="*/ 37 w 112"/>
                <a:gd name="T21" fmla="*/ 6 h 112"/>
                <a:gd name="T22" fmla="*/ 23 w 112"/>
                <a:gd name="T23" fmla="*/ 11 h 112"/>
                <a:gd name="T24" fmla="*/ 25 w 112"/>
                <a:gd name="T25" fmla="*/ 20 h 112"/>
                <a:gd name="T26" fmla="*/ 14 w 112"/>
                <a:gd name="T27" fmla="*/ 22 h 112"/>
                <a:gd name="T28" fmla="*/ 5 w 112"/>
                <a:gd name="T29" fmla="*/ 33 h 112"/>
                <a:gd name="T30" fmla="*/ 12 w 112"/>
                <a:gd name="T31" fmla="*/ 41 h 112"/>
                <a:gd name="T32" fmla="*/ 3 w 112"/>
                <a:gd name="T33" fmla="*/ 48 h 112"/>
                <a:gd name="T34" fmla="*/ 0 w 112"/>
                <a:gd name="T35" fmla="*/ 62 h 112"/>
                <a:gd name="T36" fmla="*/ 10 w 112"/>
                <a:gd name="T37" fmla="*/ 65 h 112"/>
                <a:gd name="T38" fmla="*/ 6 w 112"/>
                <a:gd name="T39" fmla="*/ 75 h 112"/>
                <a:gd name="T40" fmla="*/ 11 w 112"/>
                <a:gd name="T41" fmla="*/ 89 h 112"/>
                <a:gd name="T42" fmla="*/ 21 w 112"/>
                <a:gd name="T43" fmla="*/ 87 h 112"/>
                <a:gd name="T44" fmla="*/ 23 w 112"/>
                <a:gd name="T45" fmla="*/ 98 h 112"/>
                <a:gd name="T46" fmla="*/ 34 w 112"/>
                <a:gd name="T47" fmla="*/ 108 h 112"/>
                <a:gd name="T48" fmla="*/ 41 w 112"/>
                <a:gd name="T49" fmla="*/ 101 h 112"/>
                <a:gd name="T50" fmla="*/ 48 w 112"/>
                <a:gd name="T51" fmla="*/ 109 h 112"/>
                <a:gd name="T52" fmla="*/ 63 w 112"/>
                <a:gd name="T53" fmla="*/ 112 h 112"/>
                <a:gd name="T54" fmla="*/ 66 w 112"/>
                <a:gd name="T55" fmla="*/ 102 h 112"/>
                <a:gd name="T56" fmla="*/ 76 w 112"/>
                <a:gd name="T57" fmla="*/ 106 h 112"/>
                <a:gd name="T58" fmla="*/ 90 w 112"/>
                <a:gd name="T59" fmla="*/ 101 h 112"/>
                <a:gd name="T60" fmla="*/ 88 w 112"/>
                <a:gd name="T61" fmla="*/ 91 h 112"/>
                <a:gd name="T62" fmla="*/ 98 w 112"/>
                <a:gd name="T63" fmla="*/ 89 h 112"/>
                <a:gd name="T64" fmla="*/ 108 w 112"/>
                <a:gd name="T65" fmla="*/ 78 h 112"/>
                <a:gd name="T66" fmla="*/ 101 w 112"/>
                <a:gd name="T67" fmla="*/ 71 h 112"/>
                <a:gd name="T68" fmla="*/ 110 w 112"/>
                <a:gd name="T69" fmla="*/ 64 h 112"/>
                <a:gd name="T70" fmla="*/ 112 w 112"/>
                <a:gd name="T71" fmla="*/ 49 h 112"/>
                <a:gd name="T72" fmla="*/ 56 w 112"/>
                <a:gd name="T73" fmla="*/ 86 h 112"/>
                <a:gd name="T74" fmla="*/ 56 w 112"/>
                <a:gd name="T75" fmla="*/ 26 h 112"/>
                <a:gd name="T76" fmla="*/ 56 w 112"/>
                <a:gd name="T77" fmla="*/ 8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" h="112">
                  <a:moveTo>
                    <a:pt x="110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2" y="44"/>
                    <a:pt x="101" y="42"/>
                    <a:pt x="101" y="39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8" y="35"/>
                    <a:pt x="108" y="34"/>
                    <a:pt x="107" y="3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1"/>
                    <a:pt x="99" y="20"/>
                    <a:pt x="98" y="21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0" y="23"/>
                    <a:pt x="88" y="21"/>
                    <a:pt x="87" y="20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1" y="12"/>
                    <a:pt x="90" y="11"/>
                    <a:pt x="89" y="10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7" y="3"/>
                    <a:pt x="76" y="4"/>
                    <a:pt x="75" y="5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9" y="10"/>
                    <a:pt x="67" y="10"/>
                    <a:pt x="64" y="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7" y="1"/>
                    <a:pt x="47" y="3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5" y="10"/>
                    <a:pt x="42" y="11"/>
                    <a:pt x="40" y="12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4"/>
                    <a:pt x="34" y="4"/>
                    <a:pt x="33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1" y="11"/>
                    <a:pt x="21" y="13"/>
                    <a:pt x="22" y="1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3" y="22"/>
                    <a:pt x="22" y="24"/>
                    <a:pt x="20" y="26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1" y="22"/>
                    <a:pt x="10" y="2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5"/>
                    <a:pt x="4" y="36"/>
                    <a:pt x="6" y="3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1" y="43"/>
                    <a:pt x="10" y="45"/>
                    <a:pt x="10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48"/>
                    <a:pt x="0" y="49"/>
                    <a:pt x="0" y="5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2" y="65"/>
                    <a:pt x="3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8"/>
                    <a:pt x="11" y="70"/>
                    <a:pt x="12" y="72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6"/>
                    <a:pt x="5" y="78"/>
                    <a:pt x="5" y="79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2" y="91"/>
                    <a:pt x="14" y="91"/>
                    <a:pt x="15" y="90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3" y="89"/>
                    <a:pt x="24" y="91"/>
                    <a:pt x="26" y="92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2" y="99"/>
                    <a:pt x="23" y="101"/>
                    <a:pt x="24" y="102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5" y="108"/>
                    <a:pt x="37" y="108"/>
                    <a:pt x="38" y="106"/>
                  </a:cubicBezTo>
                  <a:cubicBezTo>
                    <a:pt x="41" y="101"/>
                    <a:pt x="41" y="101"/>
                    <a:pt x="41" y="101"/>
                  </a:cubicBezTo>
                  <a:cubicBezTo>
                    <a:pt x="44" y="101"/>
                    <a:pt x="46" y="102"/>
                    <a:pt x="48" y="102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11"/>
                    <a:pt x="50" y="112"/>
                    <a:pt x="51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4" y="112"/>
                    <a:pt x="66" y="111"/>
                    <a:pt x="66" y="109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8" y="102"/>
                    <a:pt x="70" y="101"/>
                    <a:pt x="73" y="100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7" y="107"/>
                    <a:pt x="79" y="108"/>
                    <a:pt x="80" y="107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1" y="100"/>
                    <a:pt x="92" y="99"/>
                    <a:pt x="91" y="97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89" y="90"/>
                    <a:pt x="91" y="88"/>
                    <a:pt x="93" y="86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00" y="90"/>
                    <a:pt x="102" y="90"/>
                    <a:pt x="102" y="8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9" y="77"/>
                    <a:pt x="108" y="75"/>
                    <a:pt x="107" y="74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2" y="69"/>
                    <a:pt x="102" y="66"/>
                    <a:pt x="103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1" y="64"/>
                    <a:pt x="112" y="63"/>
                    <a:pt x="112" y="61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2" y="48"/>
                    <a:pt x="111" y="47"/>
                    <a:pt x="110" y="47"/>
                  </a:cubicBezTo>
                  <a:close/>
                  <a:moveTo>
                    <a:pt x="56" y="86"/>
                  </a:moveTo>
                  <a:cubicBezTo>
                    <a:pt x="40" y="86"/>
                    <a:pt x="26" y="72"/>
                    <a:pt x="26" y="56"/>
                  </a:cubicBezTo>
                  <a:cubicBezTo>
                    <a:pt x="26" y="39"/>
                    <a:pt x="40" y="26"/>
                    <a:pt x="56" y="26"/>
                  </a:cubicBezTo>
                  <a:cubicBezTo>
                    <a:pt x="73" y="26"/>
                    <a:pt x="86" y="39"/>
                    <a:pt x="86" y="56"/>
                  </a:cubicBezTo>
                  <a:cubicBezTo>
                    <a:pt x="86" y="72"/>
                    <a:pt x="73" y="86"/>
                    <a:pt x="5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29" name="Freeform 141"/>
            <p:cNvSpPr>
              <a:spLocks noEditPoints="1"/>
            </p:cNvSpPr>
            <p:nvPr/>
          </p:nvSpPr>
          <p:spPr bwMode="auto">
            <a:xfrm>
              <a:off x="11317186" y="1145785"/>
              <a:ext cx="111850" cy="113341"/>
            </a:xfrm>
            <a:custGeom>
              <a:avLst/>
              <a:gdLst>
                <a:gd name="T0" fmla="*/ 48 w 52"/>
                <a:gd name="T1" fmla="*/ 23 h 52"/>
                <a:gd name="T2" fmla="*/ 50 w 52"/>
                <a:gd name="T3" fmla="*/ 17 h 52"/>
                <a:gd name="T4" fmla="*/ 48 w 52"/>
                <a:gd name="T5" fmla="*/ 11 h 52"/>
                <a:gd name="T6" fmla="*/ 44 w 52"/>
                <a:gd name="T7" fmla="*/ 12 h 52"/>
                <a:gd name="T8" fmla="*/ 42 w 52"/>
                <a:gd name="T9" fmla="*/ 6 h 52"/>
                <a:gd name="T10" fmla="*/ 38 w 52"/>
                <a:gd name="T11" fmla="*/ 2 h 52"/>
                <a:gd name="T12" fmla="*/ 34 w 52"/>
                <a:gd name="T13" fmla="*/ 5 h 52"/>
                <a:gd name="T14" fmla="*/ 30 w 52"/>
                <a:gd name="T15" fmla="*/ 1 h 52"/>
                <a:gd name="T16" fmla="*/ 24 w 52"/>
                <a:gd name="T17" fmla="*/ 0 h 52"/>
                <a:gd name="T18" fmla="*/ 23 w 52"/>
                <a:gd name="T19" fmla="*/ 4 h 52"/>
                <a:gd name="T20" fmla="*/ 17 w 52"/>
                <a:gd name="T21" fmla="*/ 2 h 52"/>
                <a:gd name="T22" fmla="*/ 11 w 52"/>
                <a:gd name="T23" fmla="*/ 4 h 52"/>
                <a:gd name="T24" fmla="*/ 12 w 52"/>
                <a:gd name="T25" fmla="*/ 8 h 52"/>
                <a:gd name="T26" fmla="*/ 6 w 52"/>
                <a:gd name="T27" fmla="*/ 10 h 52"/>
                <a:gd name="T28" fmla="*/ 2 w 52"/>
                <a:gd name="T29" fmla="*/ 14 h 52"/>
                <a:gd name="T30" fmla="*/ 6 w 52"/>
                <a:gd name="T31" fmla="*/ 18 h 52"/>
                <a:gd name="T32" fmla="*/ 1 w 52"/>
                <a:gd name="T33" fmla="*/ 22 h 52"/>
                <a:gd name="T34" fmla="*/ 0 w 52"/>
                <a:gd name="T35" fmla="*/ 28 h 52"/>
                <a:gd name="T36" fmla="*/ 4 w 52"/>
                <a:gd name="T37" fmla="*/ 29 h 52"/>
                <a:gd name="T38" fmla="*/ 2 w 52"/>
                <a:gd name="T39" fmla="*/ 35 h 52"/>
                <a:gd name="T40" fmla="*/ 4 w 52"/>
                <a:gd name="T41" fmla="*/ 41 h 52"/>
                <a:gd name="T42" fmla="*/ 9 w 52"/>
                <a:gd name="T43" fmla="*/ 40 h 52"/>
                <a:gd name="T44" fmla="*/ 10 w 52"/>
                <a:gd name="T45" fmla="*/ 46 h 52"/>
                <a:gd name="T46" fmla="*/ 15 w 52"/>
                <a:gd name="T47" fmla="*/ 50 h 52"/>
                <a:gd name="T48" fmla="*/ 18 w 52"/>
                <a:gd name="T49" fmla="*/ 47 h 52"/>
                <a:gd name="T50" fmla="*/ 22 w 52"/>
                <a:gd name="T51" fmla="*/ 51 h 52"/>
                <a:gd name="T52" fmla="*/ 28 w 52"/>
                <a:gd name="T53" fmla="*/ 52 h 52"/>
                <a:gd name="T54" fmla="*/ 29 w 52"/>
                <a:gd name="T55" fmla="*/ 48 h 52"/>
                <a:gd name="T56" fmla="*/ 35 w 52"/>
                <a:gd name="T57" fmla="*/ 50 h 52"/>
                <a:gd name="T58" fmla="*/ 41 w 52"/>
                <a:gd name="T59" fmla="*/ 48 h 52"/>
                <a:gd name="T60" fmla="*/ 40 w 52"/>
                <a:gd name="T61" fmla="*/ 43 h 52"/>
                <a:gd name="T62" fmla="*/ 46 w 52"/>
                <a:gd name="T63" fmla="*/ 42 h 52"/>
                <a:gd name="T64" fmla="*/ 50 w 52"/>
                <a:gd name="T65" fmla="*/ 37 h 52"/>
                <a:gd name="T66" fmla="*/ 47 w 52"/>
                <a:gd name="T67" fmla="*/ 34 h 52"/>
                <a:gd name="T68" fmla="*/ 51 w 52"/>
                <a:gd name="T69" fmla="*/ 30 h 52"/>
                <a:gd name="T70" fmla="*/ 52 w 52"/>
                <a:gd name="T71" fmla="*/ 24 h 52"/>
                <a:gd name="T72" fmla="*/ 26 w 52"/>
                <a:gd name="T73" fmla="*/ 40 h 52"/>
                <a:gd name="T74" fmla="*/ 26 w 52"/>
                <a:gd name="T75" fmla="*/ 12 h 52"/>
                <a:gd name="T76" fmla="*/ 26 w 52"/>
                <a:gd name="T77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2">
                  <a:moveTo>
                    <a:pt x="51" y="23"/>
                  </a:moveTo>
                  <a:cubicBezTo>
                    <a:pt x="48" y="23"/>
                    <a:pt x="48" y="23"/>
                    <a:pt x="48" y="23"/>
                  </a:cubicBezTo>
                  <a:cubicBezTo>
                    <a:pt x="48" y="21"/>
                    <a:pt x="48" y="20"/>
                    <a:pt x="47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6"/>
                    <a:pt x="51" y="16"/>
                    <a:pt x="50" y="1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0"/>
                    <a:pt x="47" y="10"/>
                    <a:pt x="46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1"/>
                    <a:pt x="42" y="10"/>
                    <a:pt x="40" y="9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5"/>
                    <a:pt x="42" y="4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2"/>
                    <a:pt x="36" y="2"/>
                    <a:pt x="36" y="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2" y="4"/>
                    <a:pt x="30" y="4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0"/>
                    <a:pt x="23" y="1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1" y="4"/>
                    <a:pt x="20" y="5"/>
                    <a:pt x="19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1"/>
                    <a:pt x="15" y="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6"/>
                    <a:pt x="3" y="1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9"/>
                    <a:pt x="5" y="21"/>
                    <a:pt x="4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1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5" y="32"/>
                    <a:pt x="5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6"/>
                    <a:pt x="2" y="36"/>
                    <a:pt x="2" y="37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1"/>
                    <a:pt x="5" y="42"/>
                    <a:pt x="6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0" y="41"/>
                    <a:pt x="11" y="42"/>
                    <a:pt x="12" y="43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7"/>
                    <a:pt x="11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50"/>
                    <a:pt x="16" y="49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9" y="47"/>
                    <a:pt x="21" y="48"/>
                    <a:pt x="22" y="48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2"/>
                    <a:pt x="23" y="52"/>
                    <a:pt x="24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9" y="52"/>
                    <a:pt x="29" y="52"/>
                    <a:pt x="29" y="51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1" y="48"/>
                    <a:pt x="32" y="47"/>
                    <a:pt x="34" y="47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0"/>
                    <a:pt x="36" y="50"/>
                    <a:pt x="37" y="50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2" y="47"/>
                    <a:pt x="42" y="47"/>
                    <a:pt x="41" y="46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2" y="41"/>
                    <a:pt x="43" y="40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2"/>
                    <a:pt x="47" y="42"/>
                    <a:pt x="48" y="41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8" y="31"/>
                    <a:pt x="48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3"/>
                    <a:pt x="52" y="23"/>
                    <a:pt x="51" y="23"/>
                  </a:cubicBezTo>
                  <a:close/>
                  <a:moveTo>
                    <a:pt x="26" y="40"/>
                  </a:moveTo>
                  <a:cubicBezTo>
                    <a:pt x="18" y="40"/>
                    <a:pt x="12" y="34"/>
                    <a:pt x="12" y="26"/>
                  </a:cubicBezTo>
                  <a:cubicBezTo>
                    <a:pt x="12" y="18"/>
                    <a:pt x="18" y="12"/>
                    <a:pt x="26" y="12"/>
                  </a:cubicBezTo>
                  <a:cubicBezTo>
                    <a:pt x="34" y="12"/>
                    <a:pt x="40" y="18"/>
                    <a:pt x="40" y="26"/>
                  </a:cubicBezTo>
                  <a:cubicBezTo>
                    <a:pt x="40" y="34"/>
                    <a:pt x="34" y="40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  <p:sp>
        <p:nvSpPr>
          <p:cNvPr id="30" name="Freeform 142"/>
          <p:cNvSpPr/>
          <p:nvPr/>
        </p:nvSpPr>
        <p:spPr bwMode="auto">
          <a:xfrm>
            <a:off x="5806443" y="5267333"/>
            <a:ext cx="292261" cy="238612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31" name="Freeform 149"/>
          <p:cNvSpPr/>
          <p:nvPr/>
        </p:nvSpPr>
        <p:spPr bwMode="auto">
          <a:xfrm>
            <a:off x="5792084" y="1917915"/>
            <a:ext cx="307172" cy="30124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022323" y="2506434"/>
            <a:ext cx="311646" cy="193872"/>
            <a:chOff x="8292784" y="1202455"/>
            <a:chExt cx="311687" cy="193872"/>
          </a:xfrm>
          <a:solidFill>
            <a:schemeClr val="bg1"/>
          </a:solidFill>
        </p:grpSpPr>
        <p:sp>
          <p:nvSpPr>
            <p:cNvPr id="33" name="Freeform 151"/>
            <p:cNvSpPr/>
            <p:nvPr/>
          </p:nvSpPr>
          <p:spPr bwMode="auto">
            <a:xfrm>
              <a:off x="8297258" y="1202455"/>
              <a:ext cx="299756" cy="123780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34" name="Freeform 152"/>
            <p:cNvSpPr>
              <a:spLocks noEditPoints="1"/>
            </p:cNvSpPr>
            <p:nvPr/>
          </p:nvSpPr>
          <p:spPr bwMode="auto">
            <a:xfrm>
              <a:off x="8292784" y="1221842"/>
              <a:ext cx="311687" cy="174485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  <p:sp>
        <p:nvSpPr>
          <p:cNvPr id="35" name="Freeform 116"/>
          <p:cNvSpPr>
            <a:spLocks noEditPoints="1"/>
          </p:cNvSpPr>
          <p:nvPr/>
        </p:nvSpPr>
        <p:spPr bwMode="auto">
          <a:xfrm>
            <a:off x="5625166" y="3398807"/>
            <a:ext cx="684407" cy="603966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6982452" y="4723921"/>
            <a:ext cx="402605" cy="331075"/>
            <a:chOff x="5108575" y="3992563"/>
            <a:chExt cx="428625" cy="352426"/>
          </a:xfrm>
          <a:solidFill>
            <a:schemeClr val="bg1"/>
          </a:solidFill>
        </p:grpSpPr>
        <p:sp>
          <p:nvSpPr>
            <p:cNvPr id="37" name="Freeform 223"/>
            <p:cNvSpPr/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38" name="Freeform 224"/>
            <p:cNvSpPr/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39" name="Freeform 225"/>
            <p:cNvSpPr/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40" name="Freeform 226"/>
            <p:cNvSpPr/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41" name="Freeform 227"/>
            <p:cNvSpPr/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42" name="Freeform 228"/>
            <p:cNvSpPr/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3" grpId="1" animBg="1"/>
      <p:bldP spid="85" grpId="0" animBg="1"/>
      <p:bldP spid="88" grpId="0" animBg="1"/>
      <p:bldP spid="91" grpId="0" animBg="1"/>
      <p:bldP spid="94" grpId="0" animBg="1"/>
      <p:bldP spid="97" grpId="0" animBg="1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26" name="Text Placeholder 32"/>
          <p:cNvSpPr txBox="1"/>
          <p:nvPr/>
        </p:nvSpPr>
        <p:spPr>
          <a:xfrm>
            <a:off x="9458821" y="3841644"/>
            <a:ext cx="1617206" cy="114427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单击此处添加副标题或详细文本描述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 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526704" y="5530319"/>
            <a:ext cx="9560503" cy="4938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600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+mn-ea"/>
              <a:cs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79433" y="5736534"/>
            <a:ext cx="6945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accent5"/>
                </a:solidFill>
                <a:latin typeface="+mn-ea"/>
                <a:cs typeface="+mn-ea"/>
              </a:rPr>
              <a:t>2013</a:t>
            </a:r>
            <a:endParaRPr lang="en-AU" sz="10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179527" y="3706934"/>
            <a:ext cx="694350" cy="1916585"/>
            <a:chOff x="1178887" y="3706932"/>
            <a:chExt cx="694440" cy="191658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1526107" y="4231183"/>
              <a:ext cx="0" cy="1245882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/>
            <p:cNvGrpSpPr>
              <a:grpSpLocks noChangeAspect="1"/>
            </p:cNvGrpSpPr>
            <p:nvPr/>
          </p:nvGrpSpPr>
          <p:grpSpPr>
            <a:xfrm>
              <a:off x="1178887" y="3706932"/>
              <a:ext cx="694440" cy="694438"/>
              <a:chOff x="5737686" y="1481235"/>
              <a:chExt cx="375488" cy="375488"/>
            </a:xfrm>
            <a:solidFill>
              <a:schemeClr val="accent1"/>
            </a:solidFill>
          </p:grpSpPr>
          <p:sp>
            <p:nvSpPr>
              <p:cNvPr id="33" name="Teardrop 32"/>
              <p:cNvSpPr/>
              <p:nvPr/>
            </p:nvSpPr>
            <p:spPr>
              <a:xfrm rot="8100000">
                <a:off x="5737686" y="1481235"/>
                <a:ext cx="375488" cy="375488"/>
              </a:xfrm>
              <a:prstGeom prst="teardrop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latin typeface="+mn-ea"/>
                  <a:cs typeface="+mn-ea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876458" y="1519756"/>
                <a:ext cx="97944" cy="249626"/>
              </a:xfrm>
              <a:prstGeom prst="rect">
                <a:avLst/>
              </a:prstGeom>
              <a:grpFill/>
            </p:spPr>
            <p:txBody>
              <a:bodyPr wrap="none" lIns="0" tIns="91440" rIns="0" bIns="0" rtlCol="0">
                <a:spAutoFit/>
              </a:bodyPr>
              <a:lstStyle/>
              <a:p>
                <a:pPr algn="ctr"/>
                <a:r>
                  <a:rPr lang="en-AU" sz="2400" dirty="0">
                    <a:solidFill>
                      <a:schemeClr val="bg1"/>
                    </a:solidFill>
                    <a:latin typeface="+mn-ea"/>
                    <a:cs typeface="+mn-ea"/>
                  </a:rPr>
                  <a:t>1</a:t>
                </a:r>
                <a:endParaRPr lang="en-US" sz="2400" dirty="0">
                  <a:solidFill>
                    <a:schemeClr val="bg1"/>
                  </a:solidFill>
                  <a:latin typeface="+mn-ea"/>
                  <a:cs typeface="+mn-ea"/>
                </a:endParaRPr>
              </a:p>
            </p:txBody>
          </p:sp>
        </p:grp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1450542" y="5472387"/>
              <a:ext cx="151130" cy="151130"/>
            </a:xfrm>
            <a:prstGeom prst="ellipse">
              <a:avLst/>
            </a:prstGeom>
            <a:solidFill>
              <a:schemeClr val="accent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rgbClr val="26A6CF"/>
                </a:solidFill>
                <a:latin typeface="+mn-ea"/>
                <a:cs typeface="+mn-ea"/>
              </a:endParaRPr>
            </a:p>
          </p:txBody>
        </p:sp>
      </p:grpSp>
      <p:sp>
        <p:nvSpPr>
          <p:cNvPr id="35" name="Text Placeholder 33"/>
          <p:cNvSpPr txBox="1"/>
          <p:nvPr/>
        </p:nvSpPr>
        <p:spPr>
          <a:xfrm>
            <a:off x="1735930" y="4598502"/>
            <a:ext cx="1564971" cy="25440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chemeClr val="accent1"/>
                </a:solidFill>
                <a:latin typeface="+mn-ea"/>
                <a:cs typeface="+mn-ea"/>
              </a:rPr>
              <a:t>开始</a:t>
            </a:r>
            <a:endParaRPr lang="en-AU" sz="120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6" name="Text Placeholder 32"/>
          <p:cNvSpPr txBox="1"/>
          <p:nvPr/>
        </p:nvSpPr>
        <p:spPr>
          <a:xfrm>
            <a:off x="1735929" y="4824610"/>
            <a:ext cx="1550572" cy="46929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088222" y="5736534"/>
            <a:ext cx="6945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accent5"/>
                </a:solidFill>
                <a:latin typeface="+mn-ea"/>
                <a:cs typeface="+mn-ea"/>
              </a:rPr>
              <a:t>2014</a:t>
            </a:r>
            <a:endParaRPr lang="en-AU" sz="10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088316" y="2246699"/>
            <a:ext cx="694350" cy="3376818"/>
            <a:chOff x="3087924" y="2246699"/>
            <a:chExt cx="694440" cy="3376818"/>
          </a:xfrm>
        </p:grpSpPr>
        <p:cxnSp>
          <p:nvCxnSpPr>
            <p:cNvPr id="47" name="Straight Connector 46"/>
            <p:cNvCxnSpPr>
              <a:stCxn id="45" idx="2"/>
              <a:endCxn id="46" idx="0"/>
            </p:cNvCxnSpPr>
            <p:nvPr/>
          </p:nvCxnSpPr>
          <p:spPr>
            <a:xfrm flipH="1">
              <a:off x="3435144" y="2788936"/>
              <a:ext cx="2" cy="2683451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37"/>
            <p:cNvGrpSpPr>
              <a:grpSpLocks noChangeAspect="1"/>
            </p:cNvGrpSpPr>
            <p:nvPr/>
          </p:nvGrpSpPr>
          <p:grpSpPr>
            <a:xfrm>
              <a:off x="3087924" y="2246699"/>
              <a:ext cx="694440" cy="694438"/>
              <a:chOff x="5737686" y="1481235"/>
              <a:chExt cx="375488" cy="375488"/>
            </a:xfrm>
            <a:solidFill>
              <a:schemeClr val="accent2"/>
            </a:solidFill>
          </p:grpSpPr>
          <p:sp>
            <p:nvSpPr>
              <p:cNvPr id="39" name="Teardrop 38"/>
              <p:cNvSpPr/>
              <p:nvPr/>
            </p:nvSpPr>
            <p:spPr>
              <a:xfrm rot="8100000">
                <a:off x="5737686" y="1481235"/>
                <a:ext cx="375488" cy="375488"/>
              </a:xfrm>
              <a:prstGeom prst="teardrop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latin typeface="+mn-ea"/>
                  <a:cs typeface="+mn-ea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5876459" y="1524801"/>
                <a:ext cx="97944" cy="249626"/>
              </a:xfrm>
              <a:prstGeom prst="rect">
                <a:avLst/>
              </a:prstGeom>
              <a:grpFill/>
            </p:spPr>
            <p:txBody>
              <a:bodyPr wrap="none" lIns="0" tIns="91440" rIns="0" bIns="0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1"/>
                    </a:solidFill>
                    <a:latin typeface="+mn-ea"/>
                    <a:cs typeface="+mn-ea"/>
                  </a:rPr>
                  <a:t>2</a:t>
                </a:r>
                <a:endParaRPr lang="en-US" sz="2400" dirty="0">
                  <a:latin typeface="+mn-ea"/>
                  <a:cs typeface="+mn-ea"/>
                </a:endParaRPr>
              </a:p>
            </p:txBody>
          </p:sp>
        </p:grpSp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3359579" y="5472387"/>
              <a:ext cx="151130" cy="151130"/>
            </a:xfrm>
            <a:prstGeom prst="ellipse">
              <a:avLst/>
            </a:prstGeom>
            <a:solidFill>
              <a:schemeClr val="accent2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rgbClr val="26A6CF"/>
                </a:solidFill>
                <a:latin typeface="+mn-ea"/>
                <a:cs typeface="+mn-ea"/>
              </a:endParaRPr>
            </a:p>
          </p:txBody>
        </p:sp>
      </p:grpSp>
      <p:sp>
        <p:nvSpPr>
          <p:cNvPr id="48" name="Text Placeholder 33"/>
          <p:cNvSpPr txBox="1"/>
          <p:nvPr/>
        </p:nvSpPr>
        <p:spPr>
          <a:xfrm>
            <a:off x="3635568" y="3157184"/>
            <a:ext cx="1617205" cy="25440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chemeClr val="accent2"/>
                </a:solidFill>
                <a:latin typeface="+mn-ea"/>
                <a:cs typeface="+mn-ea"/>
              </a:rPr>
              <a:t>单击此处添加标题</a:t>
            </a:r>
            <a:endParaRPr lang="en-AU" sz="1200" dirty="0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49" name="Text Placeholder 32"/>
          <p:cNvSpPr txBox="1"/>
          <p:nvPr/>
        </p:nvSpPr>
        <p:spPr>
          <a:xfrm>
            <a:off x="3635569" y="3383292"/>
            <a:ext cx="1617205" cy="46929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单击此处添加副标题或详细文本描述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054585" y="1448565"/>
            <a:ext cx="694350" cy="4174952"/>
            <a:chOff x="5054449" y="1448565"/>
            <a:chExt cx="694440" cy="4174952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5401671" y="2111697"/>
              <a:ext cx="0" cy="3449680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Group 49"/>
            <p:cNvGrpSpPr>
              <a:grpSpLocks noChangeAspect="1"/>
            </p:cNvGrpSpPr>
            <p:nvPr/>
          </p:nvGrpSpPr>
          <p:grpSpPr>
            <a:xfrm>
              <a:off x="5054449" y="1448565"/>
              <a:ext cx="694440" cy="694438"/>
              <a:chOff x="5737686" y="1481235"/>
              <a:chExt cx="375488" cy="375488"/>
            </a:xfrm>
            <a:solidFill>
              <a:schemeClr val="accent6"/>
            </a:solidFill>
          </p:grpSpPr>
          <p:sp>
            <p:nvSpPr>
              <p:cNvPr id="51" name="Teardrop 50"/>
              <p:cNvSpPr/>
              <p:nvPr/>
            </p:nvSpPr>
            <p:spPr>
              <a:xfrm rot="8100000">
                <a:off x="5737686" y="1481235"/>
                <a:ext cx="375488" cy="375488"/>
              </a:xfrm>
              <a:prstGeom prst="teardrop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latin typeface="+mn-ea"/>
                  <a:cs typeface="+mn-ea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5868661" y="1509665"/>
                <a:ext cx="113545" cy="282909"/>
              </a:xfrm>
              <a:prstGeom prst="rect">
                <a:avLst/>
              </a:prstGeom>
              <a:grpFill/>
            </p:spPr>
            <p:txBody>
              <a:bodyPr wrap="none" lIns="0" tIns="91440" rIns="0" bIns="0" rtlCol="0">
                <a:spAutoFit/>
              </a:bodyPr>
              <a:lstStyle/>
              <a:p>
                <a:pPr algn="ctr"/>
                <a:r>
                  <a:rPr lang="en-AU" sz="2800" dirty="0">
                    <a:solidFill>
                      <a:schemeClr val="bg1"/>
                    </a:solidFill>
                    <a:latin typeface="+mn-ea"/>
                    <a:cs typeface="+mn-ea"/>
                  </a:rPr>
                  <a:t>3</a:t>
                </a:r>
                <a:endParaRPr lang="en-US" sz="2800" dirty="0">
                  <a:solidFill>
                    <a:schemeClr val="bg1"/>
                  </a:solidFill>
                  <a:latin typeface="+mn-ea"/>
                  <a:cs typeface="+mn-ea"/>
                </a:endParaRPr>
              </a:p>
            </p:txBody>
          </p:sp>
        </p:grpSp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5326104" y="5472387"/>
              <a:ext cx="151130" cy="151130"/>
            </a:xfrm>
            <a:prstGeom prst="ellipse">
              <a:avLst/>
            </a:prstGeom>
            <a:solidFill>
              <a:schemeClr val="accent6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rgbClr val="26A6CF"/>
                </a:solidFill>
                <a:latin typeface="+mn-ea"/>
                <a:cs typeface="+mn-ea"/>
              </a:endParaRPr>
            </a:p>
          </p:txBody>
        </p:sp>
      </p:grpSp>
      <p:sp>
        <p:nvSpPr>
          <p:cNvPr id="55" name="Text Placeholder 32"/>
          <p:cNvSpPr txBox="1"/>
          <p:nvPr/>
        </p:nvSpPr>
        <p:spPr>
          <a:xfrm>
            <a:off x="3635567" y="3869256"/>
            <a:ext cx="1617206" cy="114427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单击此处添加副标题或详细文本描述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 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6" name="Text Placeholder 33"/>
          <p:cNvSpPr txBox="1"/>
          <p:nvPr/>
        </p:nvSpPr>
        <p:spPr>
          <a:xfrm>
            <a:off x="5601837" y="2373747"/>
            <a:ext cx="3031737" cy="25440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chemeClr val="accent6"/>
                </a:solidFill>
                <a:latin typeface="+mn-ea"/>
                <a:cs typeface="+mn-ea"/>
              </a:rPr>
              <a:t>单击此处添加标题</a:t>
            </a:r>
            <a:endParaRPr lang="en-AU" sz="1200" dirty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57" name="Text Placeholder 32"/>
          <p:cNvSpPr txBox="1"/>
          <p:nvPr/>
        </p:nvSpPr>
        <p:spPr>
          <a:xfrm>
            <a:off x="5601838" y="2599855"/>
            <a:ext cx="3031737" cy="46929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8" name="Text Placeholder 32"/>
          <p:cNvSpPr txBox="1"/>
          <p:nvPr/>
        </p:nvSpPr>
        <p:spPr>
          <a:xfrm>
            <a:off x="5601836" y="3070927"/>
            <a:ext cx="3031739" cy="114427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单击此处添加副标题或详细文本描述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 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20856" y="3952755"/>
            <a:ext cx="694350" cy="1670762"/>
            <a:chOff x="7020976" y="3952755"/>
            <a:chExt cx="694440" cy="1670762"/>
          </a:xfrm>
        </p:grpSpPr>
        <p:cxnSp>
          <p:nvCxnSpPr>
            <p:cNvPr id="63" name="Straight Connector 62"/>
            <p:cNvCxnSpPr>
              <a:endCxn id="62" idx="0"/>
            </p:cNvCxnSpPr>
            <p:nvPr/>
          </p:nvCxnSpPr>
          <p:spPr>
            <a:xfrm>
              <a:off x="7368196" y="4376684"/>
              <a:ext cx="0" cy="1095703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Group 58"/>
            <p:cNvGrpSpPr>
              <a:grpSpLocks noChangeAspect="1"/>
            </p:cNvGrpSpPr>
            <p:nvPr/>
          </p:nvGrpSpPr>
          <p:grpSpPr>
            <a:xfrm>
              <a:off x="7020976" y="3952755"/>
              <a:ext cx="694440" cy="694438"/>
              <a:chOff x="5737686" y="1481235"/>
              <a:chExt cx="375488" cy="375488"/>
            </a:xfrm>
            <a:solidFill>
              <a:schemeClr val="accent4"/>
            </a:solidFill>
          </p:grpSpPr>
          <p:sp>
            <p:nvSpPr>
              <p:cNvPr id="60" name="Teardrop 59"/>
              <p:cNvSpPr/>
              <p:nvPr/>
            </p:nvSpPr>
            <p:spPr>
              <a:xfrm rot="8100000">
                <a:off x="5737686" y="1481235"/>
                <a:ext cx="375488" cy="375488"/>
              </a:xfrm>
              <a:prstGeom prst="teardrop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latin typeface="+mn-ea"/>
                  <a:cs typeface="+mn-ea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876461" y="1514710"/>
                <a:ext cx="97944" cy="249626"/>
              </a:xfrm>
              <a:prstGeom prst="rect">
                <a:avLst/>
              </a:prstGeom>
              <a:grpFill/>
            </p:spPr>
            <p:txBody>
              <a:bodyPr wrap="none" lIns="0" tIns="91440" rIns="0" bIns="0" rtlCol="0">
                <a:spAutoFit/>
              </a:bodyPr>
              <a:lstStyle/>
              <a:p>
                <a:pPr lvl="0" algn="ctr"/>
                <a:r>
                  <a:rPr lang="en-AU" sz="2400" dirty="0">
                    <a:solidFill>
                      <a:srgbClr val="FFFFFF"/>
                    </a:solidFill>
                    <a:latin typeface="+mn-ea"/>
                    <a:cs typeface="+mn-ea"/>
                  </a:rPr>
                  <a:t>4</a:t>
                </a:r>
                <a:endParaRPr lang="en-US" sz="2400" dirty="0">
                  <a:latin typeface="+mn-ea"/>
                  <a:cs typeface="+mn-ea"/>
                </a:endParaRPr>
              </a:p>
            </p:txBody>
          </p:sp>
        </p:grpSp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7292631" y="5472387"/>
              <a:ext cx="151130" cy="151130"/>
            </a:xfrm>
            <a:prstGeom prst="ellipse">
              <a:avLst/>
            </a:prstGeom>
            <a:solidFill>
              <a:schemeClr val="accent4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rgbClr val="26A6CF"/>
                </a:solidFill>
                <a:latin typeface="+mn-ea"/>
                <a:cs typeface="+mn-ea"/>
              </a:endParaRPr>
            </a:p>
          </p:txBody>
        </p:sp>
      </p:grpSp>
      <p:sp>
        <p:nvSpPr>
          <p:cNvPr id="79" name="Text Placeholder 33"/>
          <p:cNvSpPr txBox="1"/>
          <p:nvPr/>
        </p:nvSpPr>
        <p:spPr>
          <a:xfrm>
            <a:off x="7568108" y="4814098"/>
            <a:ext cx="1617205" cy="25440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chemeClr val="accent4"/>
                </a:solidFill>
                <a:latin typeface="+mn-ea"/>
                <a:cs typeface="+mn-ea"/>
              </a:rPr>
              <a:t>单击此处添加标题</a:t>
            </a:r>
            <a:endParaRPr lang="en-AU" sz="1200" dirty="0">
              <a:solidFill>
                <a:schemeClr val="accent4"/>
              </a:solidFill>
              <a:latin typeface="+mn-ea"/>
              <a:cs typeface="+mn-ea"/>
            </a:endParaRPr>
          </a:p>
        </p:txBody>
      </p:sp>
      <p:sp>
        <p:nvSpPr>
          <p:cNvPr id="80" name="Text Placeholder 32"/>
          <p:cNvSpPr txBox="1"/>
          <p:nvPr/>
        </p:nvSpPr>
        <p:spPr>
          <a:xfrm>
            <a:off x="7568109" y="5040206"/>
            <a:ext cx="1617205" cy="46929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单击此处添加副标题或详细文本描述 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911572" y="2272291"/>
            <a:ext cx="694350" cy="3351226"/>
            <a:chOff x="8911938" y="2272291"/>
            <a:chExt cx="694440" cy="3351226"/>
          </a:xfrm>
        </p:grpSpPr>
        <p:cxnSp>
          <p:nvCxnSpPr>
            <p:cNvPr id="85" name="Straight Connector 84"/>
            <p:cNvCxnSpPr/>
            <p:nvPr/>
          </p:nvCxnSpPr>
          <p:spPr>
            <a:xfrm>
              <a:off x="9259158" y="2883158"/>
              <a:ext cx="0" cy="2635884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80"/>
            <p:cNvGrpSpPr>
              <a:grpSpLocks noChangeAspect="1"/>
            </p:cNvGrpSpPr>
            <p:nvPr/>
          </p:nvGrpSpPr>
          <p:grpSpPr>
            <a:xfrm>
              <a:off x="8911938" y="2272291"/>
              <a:ext cx="694440" cy="694438"/>
              <a:chOff x="5737686" y="1481235"/>
              <a:chExt cx="375488" cy="375488"/>
            </a:xfrm>
            <a:solidFill>
              <a:schemeClr val="accent5"/>
            </a:solidFill>
          </p:grpSpPr>
          <p:sp>
            <p:nvSpPr>
              <p:cNvPr id="82" name="Teardrop 81"/>
              <p:cNvSpPr/>
              <p:nvPr/>
            </p:nvSpPr>
            <p:spPr>
              <a:xfrm rot="8100000">
                <a:off x="5737686" y="1481235"/>
                <a:ext cx="375488" cy="375488"/>
              </a:xfrm>
              <a:prstGeom prst="teardrop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latin typeface="+mn-ea"/>
                  <a:cs typeface="+mn-ea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5876458" y="1534892"/>
                <a:ext cx="97944" cy="249626"/>
              </a:xfrm>
              <a:prstGeom prst="rect">
                <a:avLst/>
              </a:prstGeom>
              <a:grpFill/>
            </p:spPr>
            <p:txBody>
              <a:bodyPr wrap="none" lIns="0" tIns="91440" rIns="0" bIns="0" rtlCol="0">
                <a:spAutoFit/>
              </a:bodyPr>
              <a:lstStyle/>
              <a:p>
                <a:pPr algn="ctr"/>
                <a:r>
                  <a:rPr lang="en-AU" sz="2400" dirty="0">
                    <a:solidFill>
                      <a:srgbClr val="FFFFFF"/>
                    </a:solidFill>
                    <a:latin typeface="+mn-ea"/>
                    <a:cs typeface="+mn-ea"/>
                  </a:rPr>
                  <a:t>5</a:t>
                </a:r>
                <a:endParaRPr lang="en-AU" sz="2400" dirty="0">
                  <a:solidFill>
                    <a:srgbClr val="FFFFFF"/>
                  </a:solidFill>
                  <a:latin typeface="+mn-ea"/>
                  <a:cs typeface="+mn-ea"/>
                </a:endParaRPr>
              </a:p>
            </p:txBody>
          </p:sp>
        </p:grpSp>
        <p:sp>
          <p:nvSpPr>
            <p:cNvPr id="84" name="Oval 83"/>
            <p:cNvSpPr>
              <a:spLocks noChangeAspect="1"/>
            </p:cNvSpPr>
            <p:nvPr/>
          </p:nvSpPr>
          <p:spPr>
            <a:xfrm>
              <a:off x="9183593" y="5472387"/>
              <a:ext cx="151130" cy="151130"/>
            </a:xfrm>
            <a:prstGeom prst="ellipse">
              <a:avLst/>
            </a:prstGeom>
            <a:solidFill>
              <a:schemeClr val="accent5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rgbClr val="26A6CF"/>
                </a:solidFill>
                <a:latin typeface="+mn-ea"/>
                <a:cs typeface="+mn-ea"/>
              </a:endParaRPr>
            </a:p>
          </p:txBody>
        </p:sp>
      </p:grpSp>
      <p:sp>
        <p:nvSpPr>
          <p:cNvPr id="86" name="Text Placeholder 33"/>
          <p:cNvSpPr txBox="1"/>
          <p:nvPr/>
        </p:nvSpPr>
        <p:spPr>
          <a:xfrm>
            <a:off x="9458823" y="3157184"/>
            <a:ext cx="1617205" cy="25440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chemeClr val="accent5"/>
                </a:solidFill>
                <a:latin typeface="+mn-ea"/>
                <a:cs typeface="+mn-ea"/>
              </a:rPr>
              <a:t>单击此处添加标题</a:t>
            </a:r>
            <a:endParaRPr lang="en-AU" sz="12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sp>
        <p:nvSpPr>
          <p:cNvPr id="87" name="Text Placeholder 32"/>
          <p:cNvSpPr txBox="1"/>
          <p:nvPr/>
        </p:nvSpPr>
        <p:spPr>
          <a:xfrm>
            <a:off x="9458824" y="3383292"/>
            <a:ext cx="1617205" cy="46929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单击此处添加副标题或详细文本描述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054491" y="5736534"/>
            <a:ext cx="6945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accent5"/>
                </a:solidFill>
                <a:latin typeface="+mn-ea"/>
                <a:cs typeface="+mn-ea"/>
              </a:rPr>
              <a:t>2015</a:t>
            </a:r>
            <a:endParaRPr lang="en-AU" sz="10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020760" y="5736534"/>
            <a:ext cx="6945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accent5"/>
                </a:solidFill>
                <a:latin typeface="+mn-ea"/>
                <a:cs typeface="+mn-ea"/>
              </a:rPr>
              <a:t>2016</a:t>
            </a:r>
            <a:endParaRPr lang="en-AU" sz="10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8911478" y="5736534"/>
            <a:ext cx="6945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accent5"/>
                </a:solidFill>
                <a:latin typeface="+mn-ea"/>
                <a:cs typeface="+mn-ea"/>
              </a:rPr>
              <a:t>2017</a:t>
            </a:r>
            <a:endParaRPr lang="en-AU" sz="10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  <p:bldP spid="28" grpId="0"/>
      <p:bldP spid="35" grpId="0"/>
      <p:bldP spid="36" grpId="0"/>
      <p:bldP spid="37" grpId="0"/>
      <p:bldP spid="48" grpId="0"/>
      <p:bldP spid="49" grpId="0"/>
      <p:bldP spid="55" grpId="0"/>
      <p:bldP spid="56" grpId="0"/>
      <p:bldP spid="57" grpId="0"/>
      <p:bldP spid="58" grpId="0"/>
      <p:bldP spid="79" grpId="0"/>
      <p:bldP spid="80" grpId="0"/>
      <p:bldP spid="86" grpId="0"/>
      <p:bldP spid="87" grpId="0"/>
      <p:bldP spid="88" grpId="0"/>
      <p:bldP spid="89" grpId="0"/>
      <p:bldP spid="9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 rot="17630668">
            <a:off x="4232597" y="2010283"/>
            <a:ext cx="3779837" cy="3763473"/>
          </a:xfrm>
          <a:custGeom>
            <a:avLst/>
            <a:gdLst>
              <a:gd name="connsiteX0" fmla="*/ 1869900 w 4739938"/>
              <a:gd name="connsiteY0" fmla="*/ 2041838 h 4719939"/>
              <a:gd name="connsiteX1" fmla="*/ 1839624 w 4739938"/>
              <a:gd name="connsiteY1" fmla="*/ 2572003 h 4719939"/>
              <a:gd name="connsiteX2" fmla="*/ 245010 w 4739938"/>
              <a:gd name="connsiteY2" fmla="*/ 3369850 h 4719939"/>
              <a:gd name="connsiteX3" fmla="*/ 373445 w 4739938"/>
              <a:gd name="connsiteY3" fmla="*/ 1070923 h 4719939"/>
              <a:gd name="connsiteX4" fmla="*/ 2301832 w 4739938"/>
              <a:gd name="connsiteY4" fmla="*/ 2959036 h 4719939"/>
              <a:gd name="connsiteX5" fmla="*/ 2176324 w 4739938"/>
              <a:gd name="connsiteY5" fmla="*/ 4719939 h 4719939"/>
              <a:gd name="connsiteX6" fmla="*/ 264204 w 4739938"/>
              <a:gd name="connsiteY6" fmla="*/ 3437222 h 4719939"/>
              <a:gd name="connsiteX7" fmla="*/ 1834669 w 4739938"/>
              <a:gd name="connsiteY7" fmla="*/ 2658775 h 4719939"/>
              <a:gd name="connsiteX8" fmla="*/ 1832880 w 4739938"/>
              <a:gd name="connsiteY8" fmla="*/ 2690102 h 4719939"/>
              <a:gd name="connsiteX9" fmla="*/ 2504962 w 4739938"/>
              <a:gd name="connsiteY9" fmla="*/ 9198 h 4719939"/>
              <a:gd name="connsiteX10" fmla="*/ 2375608 w 4739938"/>
              <a:gd name="connsiteY10" fmla="*/ 1813728 h 4719939"/>
              <a:gd name="connsiteX11" fmla="*/ 1899598 w 4739938"/>
              <a:gd name="connsiteY11" fmla="*/ 2018698 h 4719939"/>
              <a:gd name="connsiteX12" fmla="*/ 429840 w 4739938"/>
              <a:gd name="connsiteY12" fmla="*/ 1006911 h 4719939"/>
              <a:gd name="connsiteX13" fmla="*/ 2504962 w 4739938"/>
              <a:gd name="connsiteY13" fmla="*/ 9198 h 4719939"/>
              <a:gd name="connsiteX14" fmla="*/ 4319856 w 4739938"/>
              <a:gd name="connsiteY14" fmla="*/ 3704637 h 4719939"/>
              <a:gd name="connsiteX15" fmla="*/ 2244735 w 4739938"/>
              <a:gd name="connsiteY15" fmla="*/ 4702350 h 4719939"/>
              <a:gd name="connsiteX16" fmla="*/ 2367860 w 4739938"/>
              <a:gd name="connsiteY16" fmla="*/ 2984715 h 4719939"/>
              <a:gd name="connsiteX17" fmla="*/ 2909300 w 4739938"/>
              <a:gd name="connsiteY17" fmla="*/ 2751571 h 4719939"/>
              <a:gd name="connsiteX18" fmla="*/ 2910287 w 4739938"/>
              <a:gd name="connsiteY18" fmla="*/ 2734286 h 4719939"/>
              <a:gd name="connsiteX19" fmla="*/ 4471347 w 4739938"/>
              <a:gd name="connsiteY19" fmla="*/ 1282715 h 4719939"/>
              <a:gd name="connsiteX20" fmla="*/ 2896089 w 4739938"/>
              <a:gd name="connsiteY20" fmla="*/ 2063540 h 4719939"/>
              <a:gd name="connsiteX21" fmla="*/ 2431153 w 4739938"/>
              <a:gd name="connsiteY21" fmla="*/ 1796909 h 4719939"/>
              <a:gd name="connsiteX22" fmla="*/ 2559227 w 4739938"/>
              <a:gd name="connsiteY22" fmla="*/ 0 h 4719939"/>
              <a:gd name="connsiteX23" fmla="*/ 4471347 w 4739938"/>
              <a:gd name="connsiteY23" fmla="*/ 1282715 h 4719939"/>
              <a:gd name="connsiteX24" fmla="*/ 4736325 w 4739938"/>
              <a:gd name="connsiteY24" fmla="*/ 2496368 h 4719939"/>
              <a:gd name="connsiteX25" fmla="*/ 4366492 w 4739938"/>
              <a:gd name="connsiteY25" fmla="*/ 3628757 h 4719939"/>
              <a:gd name="connsiteX26" fmla="*/ 2913058 w 4739938"/>
              <a:gd name="connsiteY26" fmla="*/ 2685755 h 4719939"/>
              <a:gd name="connsiteX27" fmla="*/ 2946239 w 4739938"/>
              <a:gd name="connsiteY27" fmla="*/ 2104699 h 4719939"/>
              <a:gd name="connsiteX28" fmla="*/ 4494928 w 4739938"/>
              <a:gd name="connsiteY28" fmla="*/ 1329830 h 4719939"/>
              <a:gd name="connsiteX29" fmla="*/ 4736325 w 4739938"/>
              <a:gd name="connsiteY29" fmla="*/ 2496368 h 471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739938" h="4719939">
                <a:moveTo>
                  <a:pt x="1869900" y="2041838"/>
                </a:moveTo>
                <a:lnTo>
                  <a:pt x="1839624" y="2572003"/>
                </a:lnTo>
                <a:lnTo>
                  <a:pt x="245010" y="3369850"/>
                </a:lnTo>
                <a:cubicBezTo>
                  <a:pt x="-122692" y="2634946"/>
                  <a:pt x="-73827" y="1760296"/>
                  <a:pt x="373445" y="1070923"/>
                </a:cubicBezTo>
                <a:close/>
                <a:moveTo>
                  <a:pt x="2301832" y="2959036"/>
                </a:moveTo>
                <a:lnTo>
                  <a:pt x="2176324" y="4719939"/>
                </a:lnTo>
                <a:cubicBezTo>
                  <a:pt x="1356645" y="4661517"/>
                  <a:pt x="629159" y="4173493"/>
                  <a:pt x="264204" y="3437222"/>
                </a:cubicBezTo>
                <a:lnTo>
                  <a:pt x="1834669" y="2658775"/>
                </a:lnTo>
                <a:lnTo>
                  <a:pt x="1832880" y="2690102"/>
                </a:lnTo>
                <a:close/>
                <a:moveTo>
                  <a:pt x="2504962" y="9198"/>
                </a:moveTo>
                <a:lnTo>
                  <a:pt x="2375608" y="1813728"/>
                </a:lnTo>
                <a:lnTo>
                  <a:pt x="1899598" y="2018698"/>
                </a:lnTo>
                <a:lnTo>
                  <a:pt x="429840" y="1006911"/>
                </a:lnTo>
                <a:cubicBezTo>
                  <a:pt x="895805" y="330033"/>
                  <a:pt x="1685306" y="-49557"/>
                  <a:pt x="2504962" y="9198"/>
                </a:cubicBezTo>
                <a:close/>
                <a:moveTo>
                  <a:pt x="4319856" y="3704637"/>
                </a:moveTo>
                <a:cubicBezTo>
                  <a:pt x="3853891" y="4381518"/>
                  <a:pt x="3064390" y="4761106"/>
                  <a:pt x="2244735" y="4702350"/>
                </a:cubicBezTo>
                <a:lnTo>
                  <a:pt x="2367860" y="2984715"/>
                </a:lnTo>
                <a:lnTo>
                  <a:pt x="2909300" y="2751571"/>
                </a:lnTo>
                <a:lnTo>
                  <a:pt x="2910287" y="2734286"/>
                </a:lnTo>
                <a:close/>
                <a:moveTo>
                  <a:pt x="4471347" y="1282715"/>
                </a:moveTo>
                <a:lnTo>
                  <a:pt x="2896089" y="2063540"/>
                </a:lnTo>
                <a:lnTo>
                  <a:pt x="2431153" y="1796909"/>
                </a:lnTo>
                <a:lnTo>
                  <a:pt x="2559227" y="0"/>
                </a:lnTo>
                <a:cubicBezTo>
                  <a:pt x="3378907" y="58422"/>
                  <a:pt x="4106392" y="546444"/>
                  <a:pt x="4471347" y="1282715"/>
                </a:cubicBezTo>
                <a:close/>
                <a:moveTo>
                  <a:pt x="4736325" y="2496368"/>
                </a:moveTo>
                <a:cubicBezTo>
                  <a:pt x="4714162" y="2893065"/>
                  <a:pt x="4590128" y="3284071"/>
                  <a:pt x="4366492" y="3628757"/>
                </a:cubicBezTo>
                <a:lnTo>
                  <a:pt x="2913058" y="2685755"/>
                </a:lnTo>
                <a:lnTo>
                  <a:pt x="2946239" y="2104699"/>
                </a:lnTo>
                <a:lnTo>
                  <a:pt x="4494928" y="1329830"/>
                </a:lnTo>
                <a:cubicBezTo>
                  <a:pt x="4678779" y="1697282"/>
                  <a:pt x="4758488" y="2099671"/>
                  <a:pt x="4736325" y="249636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27656" name="文本框 11"/>
          <p:cNvSpPr txBox="1">
            <a:spLocks noChangeArrowheads="1"/>
          </p:cNvSpPr>
          <p:nvPr/>
        </p:nvSpPr>
        <p:spPr bwMode="auto">
          <a:xfrm>
            <a:off x="5794739" y="3678499"/>
            <a:ext cx="792059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tx2"/>
                </a:solidFill>
                <a:latin typeface="+mn-ea"/>
                <a:ea typeface="+mn-ea"/>
                <a:cs typeface="+mn-ea"/>
              </a:rPr>
              <a:t>文本</a:t>
            </a:r>
            <a:endParaRPr lang="zh-CN" altLang="en-US" sz="2000" b="1">
              <a:solidFill>
                <a:schemeClr val="tx2"/>
              </a:solidFill>
              <a:latin typeface="+mn-ea"/>
              <a:ea typeface="+mn-ea"/>
              <a:cs typeface="+mn-ea"/>
            </a:endParaRPr>
          </a:p>
        </p:txBody>
      </p:sp>
      <p:grpSp>
        <p:nvGrpSpPr>
          <p:cNvPr id="27657" name="组合 12"/>
          <p:cNvGrpSpPr/>
          <p:nvPr/>
        </p:nvGrpSpPr>
        <p:grpSpPr bwMode="auto">
          <a:xfrm>
            <a:off x="7797903" y="1705236"/>
            <a:ext cx="2861889" cy="1181888"/>
            <a:chOff x="533628" y="1580986"/>
            <a:chExt cx="2861835" cy="1181804"/>
          </a:xfrm>
        </p:grpSpPr>
        <p:sp>
          <p:nvSpPr>
            <p:cNvPr id="27673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74" name="文本框 14"/>
            <p:cNvSpPr txBox="1">
              <a:spLocks noChangeArrowheads="1"/>
            </p:cNvSpPr>
            <p:nvPr/>
          </p:nvSpPr>
          <p:spPr bwMode="auto">
            <a:xfrm>
              <a:off x="533628" y="1580986"/>
              <a:ext cx="887105" cy="332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7658" name="组合 15"/>
          <p:cNvGrpSpPr/>
          <p:nvPr/>
        </p:nvGrpSpPr>
        <p:grpSpPr bwMode="auto">
          <a:xfrm>
            <a:off x="8202662" y="3348299"/>
            <a:ext cx="2861890" cy="1181888"/>
            <a:chOff x="533628" y="1580986"/>
            <a:chExt cx="2861835" cy="1181804"/>
          </a:xfrm>
        </p:grpSpPr>
        <p:sp>
          <p:nvSpPr>
            <p:cNvPr id="27671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72" name="文本框 17"/>
            <p:cNvSpPr txBox="1">
              <a:spLocks noChangeArrowheads="1"/>
            </p:cNvSpPr>
            <p:nvPr/>
          </p:nvSpPr>
          <p:spPr bwMode="auto">
            <a:xfrm>
              <a:off x="533628" y="1580986"/>
              <a:ext cx="887105" cy="332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7659" name="组合 18"/>
          <p:cNvGrpSpPr/>
          <p:nvPr/>
        </p:nvGrpSpPr>
        <p:grpSpPr bwMode="auto">
          <a:xfrm>
            <a:off x="7809013" y="4918338"/>
            <a:ext cx="2861890" cy="1181889"/>
            <a:chOff x="533628" y="1580986"/>
            <a:chExt cx="2861835" cy="1181804"/>
          </a:xfrm>
        </p:grpSpPr>
        <p:sp>
          <p:nvSpPr>
            <p:cNvPr id="27669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70" name="文本框 20"/>
            <p:cNvSpPr txBox="1">
              <a:spLocks noChangeArrowheads="1"/>
            </p:cNvSpPr>
            <p:nvPr/>
          </p:nvSpPr>
          <p:spPr bwMode="auto">
            <a:xfrm>
              <a:off x="533628" y="1580986"/>
              <a:ext cx="887105" cy="332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7660" name="组合 21"/>
          <p:cNvGrpSpPr/>
          <p:nvPr/>
        </p:nvGrpSpPr>
        <p:grpSpPr bwMode="auto">
          <a:xfrm>
            <a:off x="1426508" y="1698888"/>
            <a:ext cx="3011095" cy="1188984"/>
            <a:chOff x="533628" y="1573511"/>
            <a:chExt cx="3011622" cy="1190100"/>
          </a:xfrm>
        </p:grpSpPr>
        <p:sp>
          <p:nvSpPr>
            <p:cNvPr id="27667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3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68" name="文本框 23"/>
            <p:cNvSpPr txBox="1">
              <a:spLocks noChangeArrowheads="1"/>
            </p:cNvSpPr>
            <p:nvPr/>
          </p:nvSpPr>
          <p:spPr bwMode="auto">
            <a:xfrm>
              <a:off x="2658145" y="1573511"/>
              <a:ext cx="887105" cy="332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标题</a:t>
              </a:r>
              <a:endParaRPr lang="zh-CN" altLang="en-US" dirty="0"/>
            </a:p>
          </p:txBody>
        </p:sp>
      </p:grpSp>
      <p:grpSp>
        <p:nvGrpSpPr>
          <p:cNvPr id="27661" name="组合 24"/>
          <p:cNvGrpSpPr/>
          <p:nvPr/>
        </p:nvGrpSpPr>
        <p:grpSpPr bwMode="auto">
          <a:xfrm>
            <a:off x="1243967" y="3348300"/>
            <a:ext cx="3011096" cy="1189519"/>
            <a:chOff x="533628" y="1573511"/>
            <a:chExt cx="3011622" cy="1188943"/>
          </a:xfrm>
        </p:grpSpPr>
        <p:sp>
          <p:nvSpPr>
            <p:cNvPr id="27665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66" name="文本框 26"/>
            <p:cNvSpPr txBox="1">
              <a:spLocks noChangeArrowheads="1"/>
            </p:cNvSpPr>
            <p:nvPr/>
          </p:nvSpPr>
          <p:spPr bwMode="auto">
            <a:xfrm>
              <a:off x="2658145" y="1573511"/>
              <a:ext cx="887105" cy="33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7662" name="组合 27"/>
          <p:cNvGrpSpPr/>
          <p:nvPr/>
        </p:nvGrpSpPr>
        <p:grpSpPr bwMode="auto">
          <a:xfrm>
            <a:off x="1650314" y="4921511"/>
            <a:ext cx="3011096" cy="1189520"/>
            <a:chOff x="533628" y="1573511"/>
            <a:chExt cx="3011622" cy="1188943"/>
          </a:xfrm>
        </p:grpSpPr>
        <p:sp>
          <p:nvSpPr>
            <p:cNvPr id="27663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64" name="文本框 29"/>
            <p:cNvSpPr txBox="1">
              <a:spLocks noChangeArrowheads="1"/>
            </p:cNvSpPr>
            <p:nvPr/>
          </p:nvSpPr>
          <p:spPr bwMode="auto">
            <a:xfrm>
              <a:off x="2658145" y="1573511"/>
              <a:ext cx="887105" cy="33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2765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930802" y="2426306"/>
            <a:ext cx="5868933" cy="3804445"/>
            <a:chOff x="714067" y="1846687"/>
            <a:chExt cx="4506215" cy="2895605"/>
          </a:xfrm>
        </p:grpSpPr>
        <p:graphicFrame>
          <p:nvGraphicFramePr>
            <p:cNvPr id="2" name="图表 1"/>
            <p:cNvGraphicFramePr/>
            <p:nvPr/>
          </p:nvGraphicFramePr>
          <p:xfrm>
            <a:off x="714067" y="1846687"/>
            <a:ext cx="4506215" cy="289560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grpSp>
          <p:nvGrpSpPr>
            <p:cNvPr id="3" name="组合 2"/>
            <p:cNvGrpSpPr/>
            <p:nvPr/>
          </p:nvGrpSpPr>
          <p:grpSpPr>
            <a:xfrm>
              <a:off x="2071270" y="1997100"/>
              <a:ext cx="371262" cy="347910"/>
              <a:chOff x="1850747" y="5311799"/>
              <a:chExt cx="1317487" cy="1314252"/>
            </a:xfrm>
          </p:grpSpPr>
          <p:grpSp>
            <p:nvGrpSpPr>
              <p:cNvPr id="4" name="组合 3"/>
              <p:cNvGrpSpPr/>
              <p:nvPr/>
            </p:nvGrpSpPr>
            <p:grpSpPr>
              <a:xfrm rot="20169305">
                <a:off x="1850747" y="5311799"/>
                <a:ext cx="1317487" cy="1314252"/>
                <a:chOff x="2475916" y="2918427"/>
                <a:chExt cx="1675039" cy="1747252"/>
              </a:xfrm>
            </p:grpSpPr>
            <p:sp>
              <p:nvSpPr>
                <p:cNvPr id="6" name="椭圆 5"/>
                <p:cNvSpPr/>
                <p:nvPr/>
              </p:nvSpPr>
              <p:spPr>
                <a:xfrm>
                  <a:off x="2475916" y="2918427"/>
                  <a:ext cx="1675039" cy="1747252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7" name="椭圆 6"/>
                <p:cNvSpPr/>
                <p:nvPr/>
              </p:nvSpPr>
              <p:spPr>
                <a:xfrm>
                  <a:off x="2770693" y="3322981"/>
                  <a:ext cx="996115" cy="110267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innerShdw blurRad="25400">
                    <a:schemeClr val="accent6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2344281" y="5684650"/>
                <a:ext cx="267664" cy="684468"/>
              </a:xfrm>
              <a:prstGeom prst="rect">
                <a:avLst/>
              </a:prstGeom>
              <a:effectLst/>
            </p:spPr>
          </p:pic>
        </p:grpSp>
        <p:grpSp>
          <p:nvGrpSpPr>
            <p:cNvPr id="8" name="组合 7"/>
            <p:cNvGrpSpPr/>
            <p:nvPr/>
          </p:nvGrpSpPr>
          <p:grpSpPr>
            <a:xfrm>
              <a:off x="4579492" y="3237015"/>
              <a:ext cx="371262" cy="347911"/>
              <a:chOff x="1853674" y="5313761"/>
              <a:chExt cx="1317487" cy="1314254"/>
            </a:xfrm>
          </p:grpSpPr>
          <p:grpSp>
            <p:nvGrpSpPr>
              <p:cNvPr id="9" name="组合 8"/>
              <p:cNvGrpSpPr/>
              <p:nvPr/>
            </p:nvGrpSpPr>
            <p:grpSpPr>
              <a:xfrm rot="20169305">
                <a:off x="1853674" y="5313761"/>
                <a:ext cx="1317487" cy="1314254"/>
                <a:chOff x="2478311" y="2922386"/>
                <a:chExt cx="1675039" cy="1747255"/>
              </a:xfrm>
            </p:grpSpPr>
            <p:sp>
              <p:nvSpPr>
                <p:cNvPr id="11" name="椭圆 10"/>
                <p:cNvSpPr/>
                <p:nvPr/>
              </p:nvSpPr>
              <p:spPr>
                <a:xfrm>
                  <a:off x="2478311" y="2922386"/>
                  <a:ext cx="1675039" cy="1747255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2770693" y="3322981"/>
                  <a:ext cx="996115" cy="110267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innerShdw blurRad="25400">
                    <a:schemeClr val="accent6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2344281" y="5684650"/>
                <a:ext cx="267664" cy="684468"/>
              </a:xfrm>
              <a:prstGeom prst="rect">
                <a:avLst/>
              </a:prstGeom>
              <a:effectLst/>
            </p:spPr>
          </p:pic>
        </p:grpSp>
        <p:grpSp>
          <p:nvGrpSpPr>
            <p:cNvPr id="13" name="组合 12"/>
            <p:cNvGrpSpPr/>
            <p:nvPr/>
          </p:nvGrpSpPr>
          <p:grpSpPr>
            <a:xfrm>
              <a:off x="1216155" y="3404880"/>
              <a:ext cx="359577" cy="336859"/>
              <a:chOff x="8139439" y="5307875"/>
              <a:chExt cx="729345" cy="739664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8139439" y="5307875"/>
                <a:ext cx="729345" cy="739664"/>
                <a:chOff x="1210613" y="2107574"/>
                <a:chExt cx="927279" cy="983356"/>
              </a:xfrm>
            </p:grpSpPr>
            <p:sp>
              <p:nvSpPr>
                <p:cNvPr id="16" name="椭圆 15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17" name="椭圆 16"/>
                <p:cNvSpPr/>
                <p:nvPr/>
              </p:nvSpPr>
              <p:spPr>
                <a:xfrm>
                  <a:off x="1380080" y="2230290"/>
                  <a:ext cx="670034" cy="73800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8432140" y="5442959"/>
                <a:ext cx="195233" cy="499246"/>
              </a:xfrm>
              <a:prstGeom prst="rect">
                <a:avLst/>
              </a:prstGeom>
              <a:effectLst/>
            </p:spPr>
          </p:pic>
        </p:grpSp>
        <p:grpSp>
          <p:nvGrpSpPr>
            <p:cNvPr id="18" name="组合 17"/>
            <p:cNvGrpSpPr/>
            <p:nvPr/>
          </p:nvGrpSpPr>
          <p:grpSpPr>
            <a:xfrm>
              <a:off x="2779069" y="2724668"/>
              <a:ext cx="364041" cy="367368"/>
              <a:chOff x="3078960" y="483239"/>
              <a:chExt cx="729345" cy="739664"/>
            </a:xfrm>
          </p:grpSpPr>
          <p:grpSp>
            <p:nvGrpSpPr>
              <p:cNvPr id="19" name="组合 18"/>
              <p:cNvGrpSpPr/>
              <p:nvPr/>
            </p:nvGrpSpPr>
            <p:grpSpPr>
              <a:xfrm rot="19758201">
                <a:off x="3078960" y="483239"/>
                <a:ext cx="729345" cy="739664"/>
                <a:chOff x="1210613" y="2107574"/>
                <a:chExt cx="927279" cy="983356"/>
              </a:xfrm>
            </p:grpSpPr>
            <p:sp>
              <p:nvSpPr>
                <p:cNvPr id="21" name="椭圆 20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1305024" y="2212886"/>
                  <a:ext cx="738455" cy="78561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3346015" y="597887"/>
                <a:ext cx="195233" cy="499246"/>
              </a:xfrm>
              <a:prstGeom prst="rect">
                <a:avLst/>
              </a:prstGeom>
              <a:effectLst/>
            </p:spPr>
          </p:pic>
        </p:grpSp>
        <p:grpSp>
          <p:nvGrpSpPr>
            <p:cNvPr id="23" name="组合 22"/>
            <p:cNvGrpSpPr/>
            <p:nvPr/>
          </p:nvGrpSpPr>
          <p:grpSpPr>
            <a:xfrm>
              <a:off x="3768905" y="3362843"/>
              <a:ext cx="359577" cy="336859"/>
              <a:chOff x="8139439" y="5307875"/>
              <a:chExt cx="729345" cy="739664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8139439" y="5307875"/>
                <a:ext cx="729345" cy="739664"/>
                <a:chOff x="1210613" y="2107574"/>
                <a:chExt cx="927279" cy="983356"/>
              </a:xfrm>
            </p:grpSpPr>
            <p:sp>
              <p:nvSpPr>
                <p:cNvPr id="26" name="椭圆 25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27" name="椭圆 26"/>
                <p:cNvSpPr/>
                <p:nvPr/>
              </p:nvSpPr>
              <p:spPr>
                <a:xfrm>
                  <a:off x="1380080" y="2230290"/>
                  <a:ext cx="670034" cy="73800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8432140" y="5442959"/>
                <a:ext cx="195233" cy="499246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28" name="组合 27"/>
          <p:cNvGrpSpPr/>
          <p:nvPr/>
        </p:nvGrpSpPr>
        <p:grpSpPr>
          <a:xfrm>
            <a:off x="7612453" y="2544841"/>
            <a:ext cx="3878021" cy="2606301"/>
            <a:chOff x="7881849" y="1815577"/>
            <a:chExt cx="3912145" cy="2606302"/>
          </a:xfrm>
        </p:grpSpPr>
        <p:grpSp>
          <p:nvGrpSpPr>
            <p:cNvPr id="29" name="组合 28"/>
            <p:cNvGrpSpPr/>
            <p:nvPr/>
          </p:nvGrpSpPr>
          <p:grpSpPr>
            <a:xfrm>
              <a:off x="7881849" y="1815577"/>
              <a:ext cx="472437" cy="442589"/>
              <a:chOff x="8139439" y="5307875"/>
              <a:chExt cx="729345" cy="739664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8139439" y="5307875"/>
                <a:ext cx="729345" cy="739664"/>
                <a:chOff x="1210613" y="2107574"/>
                <a:chExt cx="927279" cy="983356"/>
              </a:xfrm>
            </p:grpSpPr>
            <p:sp>
              <p:nvSpPr>
                <p:cNvPr id="45" name="椭圆 44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46" name="椭圆 45"/>
                <p:cNvSpPr/>
                <p:nvPr/>
              </p:nvSpPr>
              <p:spPr>
                <a:xfrm>
                  <a:off x="1380080" y="2230290"/>
                  <a:ext cx="670034" cy="73800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8432140" y="5442959"/>
                <a:ext cx="195233" cy="499246"/>
              </a:xfrm>
              <a:prstGeom prst="rect">
                <a:avLst/>
              </a:prstGeom>
              <a:effectLst/>
            </p:spPr>
          </p:pic>
        </p:grpSp>
        <p:grpSp>
          <p:nvGrpSpPr>
            <p:cNvPr id="30" name="组合 29"/>
            <p:cNvGrpSpPr/>
            <p:nvPr/>
          </p:nvGrpSpPr>
          <p:grpSpPr>
            <a:xfrm>
              <a:off x="7927528" y="2808501"/>
              <a:ext cx="487789" cy="457109"/>
              <a:chOff x="1853674" y="5313761"/>
              <a:chExt cx="1317487" cy="1314254"/>
            </a:xfrm>
          </p:grpSpPr>
          <p:grpSp>
            <p:nvGrpSpPr>
              <p:cNvPr id="39" name="组合 38"/>
              <p:cNvGrpSpPr/>
              <p:nvPr/>
            </p:nvGrpSpPr>
            <p:grpSpPr>
              <a:xfrm rot="20169305">
                <a:off x="1853674" y="5313761"/>
                <a:ext cx="1317487" cy="1314254"/>
                <a:chOff x="2478311" y="2922386"/>
                <a:chExt cx="1675039" cy="1747255"/>
              </a:xfrm>
            </p:grpSpPr>
            <p:sp>
              <p:nvSpPr>
                <p:cNvPr id="41" name="椭圆 40"/>
                <p:cNvSpPr/>
                <p:nvPr/>
              </p:nvSpPr>
              <p:spPr>
                <a:xfrm>
                  <a:off x="2478311" y="2922386"/>
                  <a:ext cx="1675039" cy="1747255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42" name="椭圆 41"/>
                <p:cNvSpPr/>
                <p:nvPr/>
              </p:nvSpPr>
              <p:spPr>
                <a:xfrm>
                  <a:off x="2770693" y="3322981"/>
                  <a:ext cx="996115" cy="110267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innerShdw blurRad="25400">
                    <a:schemeClr val="accent6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2344281" y="5684650"/>
                <a:ext cx="267664" cy="684468"/>
              </a:xfrm>
              <a:prstGeom prst="rect">
                <a:avLst/>
              </a:prstGeom>
              <a:effectLst/>
            </p:spPr>
          </p:pic>
        </p:grpSp>
        <p:grpSp>
          <p:nvGrpSpPr>
            <p:cNvPr id="31" name="组合 30"/>
            <p:cNvGrpSpPr/>
            <p:nvPr/>
          </p:nvGrpSpPr>
          <p:grpSpPr>
            <a:xfrm>
              <a:off x="7940744" y="3865900"/>
              <a:ext cx="469054" cy="466986"/>
              <a:chOff x="3040365" y="558338"/>
              <a:chExt cx="659531" cy="668862"/>
            </a:xfrm>
          </p:grpSpPr>
          <p:grpSp>
            <p:nvGrpSpPr>
              <p:cNvPr id="35" name="组合 34"/>
              <p:cNvGrpSpPr/>
              <p:nvPr/>
            </p:nvGrpSpPr>
            <p:grpSpPr>
              <a:xfrm rot="19758201">
                <a:off x="3040365" y="558338"/>
                <a:ext cx="659531" cy="668862"/>
                <a:chOff x="1148871" y="2150137"/>
                <a:chExt cx="838519" cy="889228"/>
              </a:xfrm>
            </p:grpSpPr>
            <p:sp>
              <p:nvSpPr>
                <p:cNvPr id="37" name="椭圆 36"/>
                <p:cNvSpPr/>
                <p:nvPr/>
              </p:nvSpPr>
              <p:spPr>
                <a:xfrm>
                  <a:off x="1148871" y="2150137"/>
                  <a:ext cx="838519" cy="889228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1233426" y="2243317"/>
                  <a:ext cx="667772" cy="71041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3281041" y="645677"/>
                <a:ext cx="176545" cy="451458"/>
              </a:xfrm>
              <a:prstGeom prst="rect">
                <a:avLst/>
              </a:prstGeom>
              <a:effectLst/>
            </p:spPr>
          </p:pic>
        </p:grpSp>
        <p:sp>
          <p:nvSpPr>
            <p:cNvPr id="32" name="矩形 31"/>
            <p:cNvSpPr/>
            <p:nvPr/>
          </p:nvSpPr>
          <p:spPr>
            <a:xfrm>
              <a:off x="8457563" y="1879128"/>
              <a:ext cx="3336431" cy="5344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457563" y="2867865"/>
              <a:ext cx="3336431" cy="5344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457563" y="3887426"/>
              <a:ext cx="3336431" cy="5344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318166" y="1932900"/>
            <a:ext cx="5308534" cy="778428"/>
          </a:xfrm>
          <a:prstGeom prst="rect">
            <a:avLst/>
          </a:prstGeom>
          <a:noFill/>
        </p:spPr>
        <p:txBody>
          <a:bodyPr wrap="square" lIns="119466" tIns="59733" rIns="119466" bIns="59733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rPr>
              <a:t>点击增加标题文本   点击增加标题文本   点击增加标题文本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+mn-ea"/>
            </a:endParaRPr>
          </a:p>
          <a:p>
            <a:pPr>
              <a:lnSpc>
                <a:spcPts val="17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rPr>
              <a:t>点击增加标题文本   点击增加标题文本   点击增加标题文本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+mn-ea"/>
            </a:endParaRPr>
          </a:p>
          <a:p>
            <a:pPr>
              <a:lnSpc>
                <a:spcPts val="1700"/>
              </a:lnSpc>
            </a:pP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7" name="标题 4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4712536" y="2166331"/>
            <a:ext cx="1312862" cy="1281113"/>
            <a:chOff x="2248694" y="2314450"/>
            <a:chExt cx="1313656" cy="1282043"/>
          </a:xfrm>
          <a:solidFill>
            <a:schemeClr val="bg2"/>
          </a:solidFill>
        </p:grpSpPr>
        <p:grpSp>
          <p:nvGrpSpPr>
            <p:cNvPr id="3" name="组合 10"/>
            <p:cNvGrpSpPr/>
            <p:nvPr/>
          </p:nvGrpSpPr>
          <p:grpSpPr bwMode="auto">
            <a:xfrm>
              <a:off x="2248694" y="2314450"/>
              <a:ext cx="1265179" cy="1282043"/>
              <a:chOff x="2287588" y="1808159"/>
              <a:chExt cx="1744216" cy="1767465"/>
            </a:xfrm>
            <a:grpFill/>
          </p:grpSpPr>
          <p:cxnSp>
            <p:nvCxnSpPr>
              <p:cNvPr id="5" name="直接连接符 4"/>
              <p:cNvCxnSpPr/>
              <p:nvPr/>
            </p:nvCxnSpPr>
            <p:spPr>
              <a:xfrm flipV="1">
                <a:off x="2309487" y="1812539"/>
                <a:ext cx="0" cy="1743372"/>
              </a:xfrm>
              <a:prstGeom prst="line">
                <a:avLst/>
              </a:prstGeom>
              <a:grpFill/>
              <a:ln w="539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" name="组合 13"/>
              <p:cNvGrpSpPr/>
              <p:nvPr/>
            </p:nvGrpSpPr>
            <p:grpSpPr bwMode="auto">
              <a:xfrm>
                <a:off x="2287588" y="1808159"/>
                <a:ext cx="1744216" cy="438150"/>
                <a:chOff x="2287588" y="1808159"/>
                <a:chExt cx="1744216" cy="438150"/>
              </a:xfrm>
              <a:grpFill/>
            </p:grpSpPr>
            <p:cxnSp>
              <p:nvCxnSpPr>
                <p:cNvPr id="10" name="直接连接符 9"/>
                <p:cNvCxnSpPr/>
                <p:nvPr/>
              </p:nvCxnSpPr>
              <p:spPr>
                <a:xfrm flipV="1">
                  <a:off x="4028559" y="1808159"/>
                  <a:ext cx="0" cy="438033"/>
                </a:xfrm>
                <a:prstGeom prst="line">
                  <a:avLst/>
                </a:prstGeom>
                <a:grpFill/>
                <a:ln w="5397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直接连接符 10"/>
                <p:cNvCxnSpPr/>
                <p:nvPr/>
              </p:nvCxnSpPr>
              <p:spPr>
                <a:xfrm rot="5400000" flipV="1">
                  <a:off x="3159169" y="954099"/>
                  <a:ext cx="0" cy="1743162"/>
                </a:xfrm>
                <a:prstGeom prst="line">
                  <a:avLst/>
                </a:prstGeom>
                <a:grpFill/>
                <a:ln w="5397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组合 14"/>
              <p:cNvGrpSpPr/>
              <p:nvPr/>
            </p:nvGrpSpPr>
            <p:grpSpPr bwMode="auto">
              <a:xfrm flipV="1">
                <a:off x="2287588" y="3137474"/>
                <a:ext cx="1744216" cy="438150"/>
                <a:chOff x="2287588" y="1795459"/>
                <a:chExt cx="1744216" cy="438150"/>
              </a:xfrm>
              <a:grpFill/>
            </p:grpSpPr>
            <p:cxnSp>
              <p:nvCxnSpPr>
                <p:cNvPr id="8" name="直接连接符 7"/>
                <p:cNvCxnSpPr/>
                <p:nvPr/>
              </p:nvCxnSpPr>
              <p:spPr>
                <a:xfrm flipV="1">
                  <a:off x="4028559" y="1795459"/>
                  <a:ext cx="0" cy="438033"/>
                </a:xfrm>
                <a:prstGeom prst="line">
                  <a:avLst/>
                </a:prstGeom>
                <a:grpFill/>
                <a:ln w="5397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直接连接符 8"/>
                <p:cNvCxnSpPr/>
                <p:nvPr/>
              </p:nvCxnSpPr>
              <p:spPr>
                <a:xfrm rot="5400000" flipV="1">
                  <a:off x="3159169" y="952351"/>
                  <a:ext cx="0" cy="1743162"/>
                </a:xfrm>
                <a:prstGeom prst="line">
                  <a:avLst/>
                </a:prstGeom>
                <a:grpFill/>
                <a:ln w="5397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" name="文本框 19"/>
            <p:cNvSpPr txBox="1">
              <a:spLocks noChangeArrowheads="1"/>
            </p:cNvSpPr>
            <p:nvPr/>
          </p:nvSpPr>
          <p:spPr bwMode="auto">
            <a:xfrm>
              <a:off x="2495550" y="2493806"/>
              <a:ext cx="1066800" cy="9233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5400" b="1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zh-CN" altLang="en-US" sz="54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6240463" y="2113155"/>
            <a:ext cx="5951537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3600" b="1" dirty="0">
                <a:solidFill>
                  <a:schemeClr val="accent1"/>
                </a:solidFill>
                <a:latin typeface="+mj-ea"/>
                <a:ea typeface="+mj-ea"/>
              </a:rPr>
              <a:t>输入您的标题</a:t>
            </a:r>
            <a:endParaRPr lang="zh-CN" altLang="en-US" sz="36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13" name="组合 12"/>
          <p:cNvGrpSpPr/>
          <p:nvPr/>
        </p:nvGrpSpPr>
        <p:grpSpPr bwMode="auto">
          <a:xfrm>
            <a:off x="6240464" y="2822592"/>
            <a:ext cx="4297894" cy="781267"/>
            <a:chOff x="258763" y="4103643"/>
            <a:chExt cx="5341937" cy="781823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379509" y="4103643"/>
              <a:ext cx="1284287" cy="0"/>
            </a:xfrm>
            <a:prstGeom prst="line">
              <a:avLst/>
            </a:prstGeom>
            <a:ln>
              <a:solidFill>
                <a:schemeClr val="accent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258763" y="4210955"/>
              <a:ext cx="5341937" cy="67451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Aft>
                  <a:spcPts val="0"/>
                </a:spcAft>
                <a:defRPr/>
              </a:pPr>
              <a:r>
                <a:rPr lang="en-US" altLang="zh-CN" sz="1050" dirty="0">
                  <a:solidFill>
                    <a:schemeClr val="accent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With equal passion I have sought knowledge. I have wished to understand the hearts of men. I have wished to know why the stars shine. And I have tried to apprehend</a:t>
              </a:r>
              <a:endParaRPr lang="zh-CN" altLang="en-US" sz="105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7" name="图片 16" descr="图片包含 LEGO&#10;&#10;已生成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14" y="1149532"/>
            <a:ext cx="3722914" cy="37229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2142616" y="2398304"/>
            <a:ext cx="6330827" cy="286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2574" tIns="36287" rIns="72574" bIns="36287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zh-CN">
              <a:solidFill>
                <a:schemeClr val="bg1"/>
              </a:solidFill>
            </a:endParaRPr>
          </a:p>
        </p:txBody>
      </p:sp>
      <p:sp>
        <p:nvSpPr>
          <p:cNvPr id="41" name="Rectangle 7"/>
          <p:cNvSpPr>
            <a:spLocks noChangeArrowheads="1"/>
          </p:cNvSpPr>
          <p:nvPr/>
        </p:nvSpPr>
        <p:spPr bwMode="auto">
          <a:xfrm>
            <a:off x="1566757" y="4685362"/>
            <a:ext cx="2766998" cy="1181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2574" tIns="36287" rIns="72574" bIns="36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2" name="Rectangle 8"/>
          <p:cNvSpPr>
            <a:spLocks noChangeArrowheads="1"/>
          </p:cNvSpPr>
          <p:nvPr/>
        </p:nvSpPr>
        <p:spPr bwMode="auto">
          <a:xfrm>
            <a:off x="1566757" y="4436124"/>
            <a:ext cx="2197264" cy="319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72574" tIns="36287" rIns="72574" bIns="36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单击此处添加标题文字</a:t>
            </a:r>
            <a:endParaRPr lang="zh-CN" altLang="en-US" sz="16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1531988" y="2293030"/>
            <a:ext cx="2740064" cy="1181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2574" tIns="36287" rIns="72574" bIns="36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6" name="Rectangle 10"/>
          <p:cNvSpPr>
            <a:spLocks noChangeArrowheads="1"/>
          </p:cNvSpPr>
          <p:nvPr/>
        </p:nvSpPr>
        <p:spPr bwMode="auto">
          <a:xfrm>
            <a:off x="1531989" y="2043793"/>
            <a:ext cx="2197264" cy="319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72574" tIns="36287" rIns="72574" bIns="36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单击此处添加标题文字</a:t>
            </a:r>
            <a:endParaRPr lang="zh-CN" altLang="en-US" sz="1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7" name="Rectangle 11"/>
          <p:cNvSpPr>
            <a:spLocks noChangeArrowheads="1"/>
          </p:cNvSpPr>
          <p:nvPr/>
        </p:nvSpPr>
        <p:spPr bwMode="auto">
          <a:xfrm>
            <a:off x="8240910" y="2577880"/>
            <a:ext cx="2607618" cy="1181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2574" tIns="36287" rIns="72574" bIns="36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8" name="Rectangle 12"/>
          <p:cNvSpPr>
            <a:spLocks noChangeArrowheads="1"/>
          </p:cNvSpPr>
          <p:nvPr/>
        </p:nvSpPr>
        <p:spPr bwMode="auto">
          <a:xfrm>
            <a:off x="8253026" y="2317529"/>
            <a:ext cx="2197264" cy="319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72574" tIns="36287" rIns="72574" bIns="36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r" eaLnBrk="0" hangingPunct="0"/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单击此处添加标题文字</a:t>
            </a:r>
            <a:endParaRPr lang="zh-CN" altLang="en-US" sz="16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9" name="Freeform 6"/>
          <p:cNvSpPr>
            <a:spLocks noEditPoints="1"/>
          </p:cNvSpPr>
          <p:nvPr/>
        </p:nvSpPr>
        <p:spPr bwMode="auto">
          <a:xfrm>
            <a:off x="5931410" y="1693942"/>
            <a:ext cx="1841714" cy="1842673"/>
          </a:xfrm>
          <a:custGeom>
            <a:avLst/>
            <a:gdLst>
              <a:gd name="T0" fmla="*/ 997 w 1708"/>
              <a:gd name="T1" fmla="*/ 172 h 1708"/>
              <a:gd name="T2" fmla="*/ 1234 w 1708"/>
              <a:gd name="T3" fmla="*/ 270 h 1708"/>
              <a:gd name="T4" fmla="*/ 1356 w 1708"/>
              <a:gd name="T5" fmla="*/ 149 h 1708"/>
              <a:gd name="T6" fmla="*/ 1559 w 1708"/>
              <a:gd name="T7" fmla="*/ 352 h 1708"/>
              <a:gd name="T8" fmla="*/ 1437 w 1708"/>
              <a:gd name="T9" fmla="*/ 473 h 1708"/>
              <a:gd name="T10" fmla="*/ 1535 w 1708"/>
              <a:gd name="T11" fmla="*/ 710 h 1708"/>
              <a:gd name="T12" fmla="*/ 1708 w 1708"/>
              <a:gd name="T13" fmla="*/ 710 h 1708"/>
              <a:gd name="T14" fmla="*/ 1708 w 1708"/>
              <a:gd name="T15" fmla="*/ 997 h 1708"/>
              <a:gd name="T16" fmla="*/ 1535 w 1708"/>
              <a:gd name="T17" fmla="*/ 997 h 1708"/>
              <a:gd name="T18" fmla="*/ 1437 w 1708"/>
              <a:gd name="T19" fmla="*/ 1234 h 1708"/>
              <a:gd name="T20" fmla="*/ 1559 w 1708"/>
              <a:gd name="T21" fmla="*/ 1356 h 1708"/>
              <a:gd name="T22" fmla="*/ 1356 w 1708"/>
              <a:gd name="T23" fmla="*/ 1559 h 1708"/>
              <a:gd name="T24" fmla="*/ 1234 w 1708"/>
              <a:gd name="T25" fmla="*/ 1437 h 1708"/>
              <a:gd name="T26" fmla="*/ 997 w 1708"/>
              <a:gd name="T27" fmla="*/ 1535 h 1708"/>
              <a:gd name="T28" fmla="*/ 997 w 1708"/>
              <a:gd name="T29" fmla="*/ 1708 h 1708"/>
              <a:gd name="T30" fmla="*/ 710 w 1708"/>
              <a:gd name="T31" fmla="*/ 1708 h 1708"/>
              <a:gd name="T32" fmla="*/ 710 w 1708"/>
              <a:gd name="T33" fmla="*/ 1535 h 1708"/>
              <a:gd name="T34" fmla="*/ 473 w 1708"/>
              <a:gd name="T35" fmla="*/ 1437 h 1708"/>
              <a:gd name="T36" fmla="*/ 352 w 1708"/>
              <a:gd name="T37" fmla="*/ 1559 h 1708"/>
              <a:gd name="T38" fmla="*/ 149 w 1708"/>
              <a:gd name="T39" fmla="*/ 1356 h 1708"/>
              <a:gd name="T40" fmla="*/ 270 w 1708"/>
              <a:gd name="T41" fmla="*/ 1234 h 1708"/>
              <a:gd name="T42" fmla="*/ 172 w 1708"/>
              <a:gd name="T43" fmla="*/ 997 h 1708"/>
              <a:gd name="T44" fmla="*/ 0 w 1708"/>
              <a:gd name="T45" fmla="*/ 997 h 1708"/>
              <a:gd name="T46" fmla="*/ 0 w 1708"/>
              <a:gd name="T47" fmla="*/ 710 h 1708"/>
              <a:gd name="T48" fmla="*/ 172 w 1708"/>
              <a:gd name="T49" fmla="*/ 710 h 1708"/>
              <a:gd name="T50" fmla="*/ 270 w 1708"/>
              <a:gd name="T51" fmla="*/ 473 h 1708"/>
              <a:gd name="T52" fmla="*/ 149 w 1708"/>
              <a:gd name="T53" fmla="*/ 352 h 1708"/>
              <a:gd name="T54" fmla="*/ 352 w 1708"/>
              <a:gd name="T55" fmla="*/ 149 h 1708"/>
              <a:gd name="T56" fmla="*/ 473 w 1708"/>
              <a:gd name="T57" fmla="*/ 270 h 1708"/>
              <a:gd name="T58" fmla="*/ 710 w 1708"/>
              <a:gd name="T59" fmla="*/ 172 h 1708"/>
              <a:gd name="T60" fmla="*/ 710 w 1708"/>
              <a:gd name="T61" fmla="*/ 0 h 1708"/>
              <a:gd name="T62" fmla="*/ 997 w 1708"/>
              <a:gd name="T63" fmla="*/ 0 h 1708"/>
              <a:gd name="T64" fmla="*/ 997 w 1708"/>
              <a:gd name="T65" fmla="*/ 172 h 1708"/>
              <a:gd name="T66" fmla="*/ 854 w 1708"/>
              <a:gd name="T67" fmla="*/ 366 h 1708"/>
              <a:gd name="T68" fmla="*/ 1342 w 1708"/>
              <a:gd name="T69" fmla="*/ 854 h 1708"/>
              <a:gd name="T70" fmla="*/ 854 w 1708"/>
              <a:gd name="T71" fmla="*/ 1342 h 1708"/>
              <a:gd name="T72" fmla="*/ 366 w 1708"/>
              <a:gd name="T73" fmla="*/ 854 h 1708"/>
              <a:gd name="T74" fmla="*/ 854 w 1708"/>
              <a:gd name="T75" fmla="*/ 366 h 1708"/>
              <a:gd name="T76" fmla="*/ 854 w 1708"/>
              <a:gd name="T77" fmla="*/ 493 h 1708"/>
              <a:gd name="T78" fmla="*/ 1215 w 1708"/>
              <a:gd name="T79" fmla="*/ 854 h 1708"/>
              <a:gd name="T80" fmla="*/ 854 w 1708"/>
              <a:gd name="T81" fmla="*/ 1215 h 1708"/>
              <a:gd name="T82" fmla="*/ 493 w 1708"/>
              <a:gd name="T83" fmla="*/ 854 h 1708"/>
              <a:gd name="T84" fmla="*/ 854 w 1708"/>
              <a:gd name="T85" fmla="*/ 493 h 1708"/>
              <a:gd name="T86" fmla="*/ 854 w 1708"/>
              <a:gd name="T87" fmla="*/ 650 h 1708"/>
              <a:gd name="T88" fmla="*/ 1058 w 1708"/>
              <a:gd name="T89" fmla="*/ 854 h 1708"/>
              <a:gd name="T90" fmla="*/ 854 w 1708"/>
              <a:gd name="T91" fmla="*/ 1058 h 1708"/>
              <a:gd name="T92" fmla="*/ 650 w 1708"/>
              <a:gd name="T93" fmla="*/ 854 h 1708"/>
              <a:gd name="T94" fmla="*/ 854 w 1708"/>
              <a:gd name="T95" fmla="*/ 650 h 1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708" h="1708">
                <a:moveTo>
                  <a:pt x="997" y="172"/>
                </a:moveTo>
                <a:cubicBezTo>
                  <a:pt x="1083" y="190"/>
                  <a:pt x="1163" y="224"/>
                  <a:pt x="1234" y="270"/>
                </a:cubicBezTo>
                <a:lnTo>
                  <a:pt x="1356" y="149"/>
                </a:lnTo>
                <a:lnTo>
                  <a:pt x="1559" y="352"/>
                </a:lnTo>
                <a:lnTo>
                  <a:pt x="1437" y="473"/>
                </a:lnTo>
                <a:cubicBezTo>
                  <a:pt x="1484" y="544"/>
                  <a:pt x="1517" y="624"/>
                  <a:pt x="1535" y="710"/>
                </a:cubicBezTo>
                <a:lnTo>
                  <a:pt x="1708" y="710"/>
                </a:lnTo>
                <a:lnTo>
                  <a:pt x="1708" y="997"/>
                </a:lnTo>
                <a:lnTo>
                  <a:pt x="1535" y="997"/>
                </a:lnTo>
                <a:cubicBezTo>
                  <a:pt x="1517" y="1083"/>
                  <a:pt x="1484" y="1163"/>
                  <a:pt x="1437" y="1234"/>
                </a:cubicBezTo>
                <a:lnTo>
                  <a:pt x="1559" y="1356"/>
                </a:lnTo>
                <a:lnTo>
                  <a:pt x="1356" y="1559"/>
                </a:lnTo>
                <a:lnTo>
                  <a:pt x="1234" y="1437"/>
                </a:lnTo>
                <a:cubicBezTo>
                  <a:pt x="1163" y="1484"/>
                  <a:pt x="1083" y="1517"/>
                  <a:pt x="997" y="1535"/>
                </a:cubicBezTo>
                <a:lnTo>
                  <a:pt x="997" y="1708"/>
                </a:lnTo>
                <a:lnTo>
                  <a:pt x="710" y="1708"/>
                </a:lnTo>
                <a:lnTo>
                  <a:pt x="710" y="1535"/>
                </a:lnTo>
                <a:cubicBezTo>
                  <a:pt x="624" y="1517"/>
                  <a:pt x="544" y="1484"/>
                  <a:pt x="473" y="1437"/>
                </a:cubicBezTo>
                <a:lnTo>
                  <a:pt x="352" y="1559"/>
                </a:lnTo>
                <a:lnTo>
                  <a:pt x="149" y="1356"/>
                </a:lnTo>
                <a:lnTo>
                  <a:pt x="270" y="1234"/>
                </a:lnTo>
                <a:cubicBezTo>
                  <a:pt x="224" y="1163"/>
                  <a:pt x="190" y="1083"/>
                  <a:pt x="172" y="997"/>
                </a:cubicBezTo>
                <a:lnTo>
                  <a:pt x="0" y="997"/>
                </a:lnTo>
                <a:lnTo>
                  <a:pt x="0" y="710"/>
                </a:lnTo>
                <a:lnTo>
                  <a:pt x="172" y="710"/>
                </a:lnTo>
                <a:cubicBezTo>
                  <a:pt x="190" y="624"/>
                  <a:pt x="224" y="544"/>
                  <a:pt x="270" y="473"/>
                </a:cubicBezTo>
                <a:lnTo>
                  <a:pt x="149" y="352"/>
                </a:lnTo>
                <a:lnTo>
                  <a:pt x="352" y="149"/>
                </a:lnTo>
                <a:lnTo>
                  <a:pt x="473" y="270"/>
                </a:lnTo>
                <a:cubicBezTo>
                  <a:pt x="544" y="224"/>
                  <a:pt x="624" y="190"/>
                  <a:pt x="710" y="172"/>
                </a:cubicBezTo>
                <a:lnTo>
                  <a:pt x="710" y="0"/>
                </a:lnTo>
                <a:lnTo>
                  <a:pt x="997" y="0"/>
                </a:lnTo>
                <a:lnTo>
                  <a:pt x="997" y="172"/>
                </a:lnTo>
                <a:close/>
                <a:moveTo>
                  <a:pt x="854" y="366"/>
                </a:moveTo>
                <a:cubicBezTo>
                  <a:pt x="1123" y="366"/>
                  <a:pt x="1342" y="584"/>
                  <a:pt x="1342" y="854"/>
                </a:cubicBezTo>
                <a:cubicBezTo>
                  <a:pt x="1342" y="1123"/>
                  <a:pt x="1123" y="1342"/>
                  <a:pt x="854" y="1342"/>
                </a:cubicBezTo>
                <a:cubicBezTo>
                  <a:pt x="584" y="1342"/>
                  <a:pt x="366" y="1123"/>
                  <a:pt x="366" y="854"/>
                </a:cubicBezTo>
                <a:cubicBezTo>
                  <a:pt x="366" y="584"/>
                  <a:pt x="584" y="366"/>
                  <a:pt x="854" y="366"/>
                </a:cubicBezTo>
                <a:close/>
                <a:moveTo>
                  <a:pt x="854" y="493"/>
                </a:moveTo>
                <a:cubicBezTo>
                  <a:pt x="1053" y="493"/>
                  <a:pt x="1215" y="655"/>
                  <a:pt x="1215" y="854"/>
                </a:cubicBezTo>
                <a:cubicBezTo>
                  <a:pt x="1215" y="1053"/>
                  <a:pt x="1053" y="1215"/>
                  <a:pt x="854" y="1215"/>
                </a:cubicBezTo>
                <a:cubicBezTo>
                  <a:pt x="655" y="1215"/>
                  <a:pt x="493" y="1053"/>
                  <a:pt x="493" y="854"/>
                </a:cubicBezTo>
                <a:cubicBezTo>
                  <a:pt x="493" y="655"/>
                  <a:pt x="655" y="493"/>
                  <a:pt x="854" y="493"/>
                </a:cubicBezTo>
                <a:close/>
                <a:moveTo>
                  <a:pt x="854" y="650"/>
                </a:moveTo>
                <a:cubicBezTo>
                  <a:pt x="966" y="650"/>
                  <a:pt x="1058" y="741"/>
                  <a:pt x="1058" y="854"/>
                </a:cubicBezTo>
                <a:cubicBezTo>
                  <a:pt x="1058" y="966"/>
                  <a:pt x="966" y="1058"/>
                  <a:pt x="854" y="1058"/>
                </a:cubicBezTo>
                <a:cubicBezTo>
                  <a:pt x="741" y="1058"/>
                  <a:pt x="650" y="966"/>
                  <a:pt x="650" y="854"/>
                </a:cubicBezTo>
                <a:cubicBezTo>
                  <a:pt x="650" y="741"/>
                  <a:pt x="741" y="650"/>
                  <a:pt x="854" y="6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2" name="Freeform 6"/>
          <p:cNvSpPr>
            <a:spLocks noEditPoints="1"/>
          </p:cNvSpPr>
          <p:nvPr/>
        </p:nvSpPr>
        <p:spPr bwMode="auto">
          <a:xfrm>
            <a:off x="5108745" y="3414042"/>
            <a:ext cx="2533918" cy="2535238"/>
          </a:xfrm>
          <a:custGeom>
            <a:avLst/>
            <a:gdLst>
              <a:gd name="T0" fmla="*/ 997 w 1708"/>
              <a:gd name="T1" fmla="*/ 172 h 1708"/>
              <a:gd name="T2" fmla="*/ 1234 w 1708"/>
              <a:gd name="T3" fmla="*/ 270 h 1708"/>
              <a:gd name="T4" fmla="*/ 1356 w 1708"/>
              <a:gd name="T5" fmla="*/ 149 h 1708"/>
              <a:gd name="T6" fmla="*/ 1559 w 1708"/>
              <a:gd name="T7" fmla="*/ 352 h 1708"/>
              <a:gd name="T8" fmla="*/ 1437 w 1708"/>
              <a:gd name="T9" fmla="*/ 473 h 1708"/>
              <a:gd name="T10" fmla="*/ 1535 w 1708"/>
              <a:gd name="T11" fmla="*/ 710 h 1708"/>
              <a:gd name="T12" fmla="*/ 1708 w 1708"/>
              <a:gd name="T13" fmla="*/ 710 h 1708"/>
              <a:gd name="T14" fmla="*/ 1708 w 1708"/>
              <a:gd name="T15" fmla="*/ 997 h 1708"/>
              <a:gd name="T16" fmla="*/ 1535 w 1708"/>
              <a:gd name="T17" fmla="*/ 997 h 1708"/>
              <a:gd name="T18" fmla="*/ 1437 w 1708"/>
              <a:gd name="T19" fmla="*/ 1234 h 1708"/>
              <a:gd name="T20" fmla="*/ 1559 w 1708"/>
              <a:gd name="T21" fmla="*/ 1356 h 1708"/>
              <a:gd name="T22" fmla="*/ 1356 w 1708"/>
              <a:gd name="T23" fmla="*/ 1559 h 1708"/>
              <a:gd name="T24" fmla="*/ 1234 w 1708"/>
              <a:gd name="T25" fmla="*/ 1437 h 1708"/>
              <a:gd name="T26" fmla="*/ 997 w 1708"/>
              <a:gd name="T27" fmla="*/ 1535 h 1708"/>
              <a:gd name="T28" fmla="*/ 997 w 1708"/>
              <a:gd name="T29" fmla="*/ 1708 h 1708"/>
              <a:gd name="T30" fmla="*/ 710 w 1708"/>
              <a:gd name="T31" fmla="*/ 1708 h 1708"/>
              <a:gd name="T32" fmla="*/ 710 w 1708"/>
              <a:gd name="T33" fmla="*/ 1535 h 1708"/>
              <a:gd name="T34" fmla="*/ 473 w 1708"/>
              <a:gd name="T35" fmla="*/ 1437 h 1708"/>
              <a:gd name="T36" fmla="*/ 352 w 1708"/>
              <a:gd name="T37" fmla="*/ 1559 h 1708"/>
              <a:gd name="T38" fmla="*/ 149 w 1708"/>
              <a:gd name="T39" fmla="*/ 1356 h 1708"/>
              <a:gd name="T40" fmla="*/ 270 w 1708"/>
              <a:gd name="T41" fmla="*/ 1234 h 1708"/>
              <a:gd name="T42" fmla="*/ 172 w 1708"/>
              <a:gd name="T43" fmla="*/ 997 h 1708"/>
              <a:gd name="T44" fmla="*/ 0 w 1708"/>
              <a:gd name="T45" fmla="*/ 997 h 1708"/>
              <a:gd name="T46" fmla="*/ 0 w 1708"/>
              <a:gd name="T47" fmla="*/ 710 h 1708"/>
              <a:gd name="T48" fmla="*/ 172 w 1708"/>
              <a:gd name="T49" fmla="*/ 710 h 1708"/>
              <a:gd name="T50" fmla="*/ 270 w 1708"/>
              <a:gd name="T51" fmla="*/ 473 h 1708"/>
              <a:gd name="T52" fmla="*/ 149 w 1708"/>
              <a:gd name="T53" fmla="*/ 352 h 1708"/>
              <a:gd name="T54" fmla="*/ 352 w 1708"/>
              <a:gd name="T55" fmla="*/ 149 h 1708"/>
              <a:gd name="T56" fmla="*/ 473 w 1708"/>
              <a:gd name="T57" fmla="*/ 270 h 1708"/>
              <a:gd name="T58" fmla="*/ 710 w 1708"/>
              <a:gd name="T59" fmla="*/ 172 h 1708"/>
              <a:gd name="T60" fmla="*/ 710 w 1708"/>
              <a:gd name="T61" fmla="*/ 0 h 1708"/>
              <a:gd name="T62" fmla="*/ 997 w 1708"/>
              <a:gd name="T63" fmla="*/ 0 h 1708"/>
              <a:gd name="T64" fmla="*/ 997 w 1708"/>
              <a:gd name="T65" fmla="*/ 172 h 1708"/>
              <a:gd name="T66" fmla="*/ 854 w 1708"/>
              <a:gd name="T67" fmla="*/ 366 h 1708"/>
              <a:gd name="T68" fmla="*/ 1342 w 1708"/>
              <a:gd name="T69" fmla="*/ 854 h 1708"/>
              <a:gd name="T70" fmla="*/ 854 w 1708"/>
              <a:gd name="T71" fmla="*/ 1342 h 1708"/>
              <a:gd name="T72" fmla="*/ 366 w 1708"/>
              <a:gd name="T73" fmla="*/ 854 h 1708"/>
              <a:gd name="T74" fmla="*/ 854 w 1708"/>
              <a:gd name="T75" fmla="*/ 366 h 1708"/>
              <a:gd name="T76" fmla="*/ 854 w 1708"/>
              <a:gd name="T77" fmla="*/ 493 h 1708"/>
              <a:gd name="T78" fmla="*/ 1215 w 1708"/>
              <a:gd name="T79" fmla="*/ 854 h 1708"/>
              <a:gd name="T80" fmla="*/ 854 w 1708"/>
              <a:gd name="T81" fmla="*/ 1215 h 1708"/>
              <a:gd name="T82" fmla="*/ 493 w 1708"/>
              <a:gd name="T83" fmla="*/ 854 h 1708"/>
              <a:gd name="T84" fmla="*/ 854 w 1708"/>
              <a:gd name="T85" fmla="*/ 493 h 1708"/>
              <a:gd name="T86" fmla="*/ 854 w 1708"/>
              <a:gd name="T87" fmla="*/ 650 h 1708"/>
              <a:gd name="T88" fmla="*/ 1058 w 1708"/>
              <a:gd name="T89" fmla="*/ 854 h 1708"/>
              <a:gd name="T90" fmla="*/ 854 w 1708"/>
              <a:gd name="T91" fmla="*/ 1058 h 1708"/>
              <a:gd name="T92" fmla="*/ 650 w 1708"/>
              <a:gd name="T93" fmla="*/ 854 h 1708"/>
              <a:gd name="T94" fmla="*/ 854 w 1708"/>
              <a:gd name="T95" fmla="*/ 650 h 1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708" h="1708">
                <a:moveTo>
                  <a:pt x="997" y="172"/>
                </a:moveTo>
                <a:cubicBezTo>
                  <a:pt x="1083" y="190"/>
                  <a:pt x="1163" y="224"/>
                  <a:pt x="1234" y="270"/>
                </a:cubicBezTo>
                <a:lnTo>
                  <a:pt x="1356" y="149"/>
                </a:lnTo>
                <a:lnTo>
                  <a:pt x="1559" y="352"/>
                </a:lnTo>
                <a:lnTo>
                  <a:pt x="1437" y="473"/>
                </a:lnTo>
                <a:cubicBezTo>
                  <a:pt x="1484" y="544"/>
                  <a:pt x="1517" y="624"/>
                  <a:pt x="1535" y="710"/>
                </a:cubicBezTo>
                <a:lnTo>
                  <a:pt x="1708" y="710"/>
                </a:lnTo>
                <a:lnTo>
                  <a:pt x="1708" y="997"/>
                </a:lnTo>
                <a:lnTo>
                  <a:pt x="1535" y="997"/>
                </a:lnTo>
                <a:cubicBezTo>
                  <a:pt x="1517" y="1083"/>
                  <a:pt x="1484" y="1163"/>
                  <a:pt x="1437" y="1234"/>
                </a:cubicBezTo>
                <a:lnTo>
                  <a:pt x="1559" y="1356"/>
                </a:lnTo>
                <a:lnTo>
                  <a:pt x="1356" y="1559"/>
                </a:lnTo>
                <a:lnTo>
                  <a:pt x="1234" y="1437"/>
                </a:lnTo>
                <a:cubicBezTo>
                  <a:pt x="1163" y="1484"/>
                  <a:pt x="1083" y="1517"/>
                  <a:pt x="997" y="1535"/>
                </a:cubicBezTo>
                <a:lnTo>
                  <a:pt x="997" y="1708"/>
                </a:lnTo>
                <a:lnTo>
                  <a:pt x="710" y="1708"/>
                </a:lnTo>
                <a:lnTo>
                  <a:pt x="710" y="1535"/>
                </a:lnTo>
                <a:cubicBezTo>
                  <a:pt x="624" y="1517"/>
                  <a:pt x="544" y="1484"/>
                  <a:pt x="473" y="1437"/>
                </a:cubicBezTo>
                <a:lnTo>
                  <a:pt x="352" y="1559"/>
                </a:lnTo>
                <a:lnTo>
                  <a:pt x="149" y="1356"/>
                </a:lnTo>
                <a:lnTo>
                  <a:pt x="270" y="1234"/>
                </a:lnTo>
                <a:cubicBezTo>
                  <a:pt x="224" y="1163"/>
                  <a:pt x="190" y="1083"/>
                  <a:pt x="172" y="997"/>
                </a:cubicBezTo>
                <a:lnTo>
                  <a:pt x="0" y="997"/>
                </a:lnTo>
                <a:lnTo>
                  <a:pt x="0" y="710"/>
                </a:lnTo>
                <a:lnTo>
                  <a:pt x="172" y="710"/>
                </a:lnTo>
                <a:cubicBezTo>
                  <a:pt x="190" y="624"/>
                  <a:pt x="224" y="544"/>
                  <a:pt x="270" y="473"/>
                </a:cubicBezTo>
                <a:lnTo>
                  <a:pt x="149" y="352"/>
                </a:lnTo>
                <a:lnTo>
                  <a:pt x="352" y="149"/>
                </a:lnTo>
                <a:lnTo>
                  <a:pt x="473" y="270"/>
                </a:lnTo>
                <a:cubicBezTo>
                  <a:pt x="544" y="224"/>
                  <a:pt x="624" y="190"/>
                  <a:pt x="710" y="172"/>
                </a:cubicBezTo>
                <a:lnTo>
                  <a:pt x="710" y="0"/>
                </a:lnTo>
                <a:lnTo>
                  <a:pt x="997" y="0"/>
                </a:lnTo>
                <a:lnTo>
                  <a:pt x="997" y="172"/>
                </a:lnTo>
                <a:close/>
                <a:moveTo>
                  <a:pt x="854" y="366"/>
                </a:moveTo>
                <a:cubicBezTo>
                  <a:pt x="1123" y="366"/>
                  <a:pt x="1342" y="584"/>
                  <a:pt x="1342" y="854"/>
                </a:cubicBezTo>
                <a:cubicBezTo>
                  <a:pt x="1342" y="1123"/>
                  <a:pt x="1123" y="1342"/>
                  <a:pt x="854" y="1342"/>
                </a:cubicBezTo>
                <a:cubicBezTo>
                  <a:pt x="584" y="1342"/>
                  <a:pt x="366" y="1123"/>
                  <a:pt x="366" y="854"/>
                </a:cubicBezTo>
                <a:cubicBezTo>
                  <a:pt x="366" y="584"/>
                  <a:pt x="584" y="366"/>
                  <a:pt x="854" y="366"/>
                </a:cubicBezTo>
                <a:close/>
                <a:moveTo>
                  <a:pt x="854" y="493"/>
                </a:moveTo>
                <a:cubicBezTo>
                  <a:pt x="1053" y="493"/>
                  <a:pt x="1215" y="655"/>
                  <a:pt x="1215" y="854"/>
                </a:cubicBezTo>
                <a:cubicBezTo>
                  <a:pt x="1215" y="1053"/>
                  <a:pt x="1053" y="1215"/>
                  <a:pt x="854" y="1215"/>
                </a:cubicBezTo>
                <a:cubicBezTo>
                  <a:pt x="655" y="1215"/>
                  <a:pt x="493" y="1053"/>
                  <a:pt x="493" y="854"/>
                </a:cubicBezTo>
                <a:cubicBezTo>
                  <a:pt x="493" y="655"/>
                  <a:pt x="655" y="493"/>
                  <a:pt x="854" y="493"/>
                </a:cubicBezTo>
                <a:close/>
                <a:moveTo>
                  <a:pt x="854" y="650"/>
                </a:moveTo>
                <a:cubicBezTo>
                  <a:pt x="966" y="650"/>
                  <a:pt x="1058" y="741"/>
                  <a:pt x="1058" y="854"/>
                </a:cubicBezTo>
                <a:cubicBezTo>
                  <a:pt x="1058" y="966"/>
                  <a:pt x="966" y="1058"/>
                  <a:pt x="854" y="1058"/>
                </a:cubicBezTo>
                <a:cubicBezTo>
                  <a:pt x="741" y="1058"/>
                  <a:pt x="650" y="966"/>
                  <a:pt x="650" y="854"/>
                </a:cubicBezTo>
                <a:cubicBezTo>
                  <a:pt x="650" y="741"/>
                  <a:pt x="741" y="650"/>
                  <a:pt x="854" y="650"/>
                </a:cubicBezTo>
                <a:close/>
              </a:path>
            </a:pathLst>
          </a:custGeom>
          <a:solidFill>
            <a:schemeClr val="tx2"/>
          </a:solidFill>
          <a:ln w="3175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8F8F8"/>
              </a:solidFill>
              <a:ea typeface="微软雅黑" panose="020B0503020204020204" pitchFamily="34" charset="-122"/>
            </a:endParaRPr>
          </a:p>
        </p:txBody>
      </p:sp>
      <p:sp>
        <p:nvSpPr>
          <p:cNvPr id="53" name="Freeform 6"/>
          <p:cNvSpPr>
            <a:spLocks noEditPoints="1"/>
          </p:cNvSpPr>
          <p:nvPr/>
        </p:nvSpPr>
        <p:spPr bwMode="auto">
          <a:xfrm>
            <a:off x="4424079" y="2160079"/>
            <a:ext cx="1659742" cy="1660607"/>
          </a:xfrm>
          <a:custGeom>
            <a:avLst/>
            <a:gdLst>
              <a:gd name="T0" fmla="*/ 997 w 1708"/>
              <a:gd name="T1" fmla="*/ 172 h 1708"/>
              <a:gd name="T2" fmla="*/ 1234 w 1708"/>
              <a:gd name="T3" fmla="*/ 270 h 1708"/>
              <a:gd name="T4" fmla="*/ 1356 w 1708"/>
              <a:gd name="T5" fmla="*/ 149 h 1708"/>
              <a:gd name="T6" fmla="*/ 1559 w 1708"/>
              <a:gd name="T7" fmla="*/ 352 h 1708"/>
              <a:gd name="T8" fmla="*/ 1437 w 1708"/>
              <a:gd name="T9" fmla="*/ 473 h 1708"/>
              <a:gd name="T10" fmla="*/ 1535 w 1708"/>
              <a:gd name="T11" fmla="*/ 710 h 1708"/>
              <a:gd name="T12" fmla="*/ 1708 w 1708"/>
              <a:gd name="T13" fmla="*/ 710 h 1708"/>
              <a:gd name="T14" fmla="*/ 1708 w 1708"/>
              <a:gd name="T15" fmla="*/ 997 h 1708"/>
              <a:gd name="T16" fmla="*/ 1535 w 1708"/>
              <a:gd name="T17" fmla="*/ 997 h 1708"/>
              <a:gd name="T18" fmla="*/ 1437 w 1708"/>
              <a:gd name="T19" fmla="*/ 1234 h 1708"/>
              <a:gd name="T20" fmla="*/ 1559 w 1708"/>
              <a:gd name="T21" fmla="*/ 1356 h 1708"/>
              <a:gd name="T22" fmla="*/ 1356 w 1708"/>
              <a:gd name="T23" fmla="*/ 1559 h 1708"/>
              <a:gd name="T24" fmla="*/ 1234 w 1708"/>
              <a:gd name="T25" fmla="*/ 1437 h 1708"/>
              <a:gd name="T26" fmla="*/ 997 w 1708"/>
              <a:gd name="T27" fmla="*/ 1535 h 1708"/>
              <a:gd name="T28" fmla="*/ 997 w 1708"/>
              <a:gd name="T29" fmla="*/ 1708 h 1708"/>
              <a:gd name="T30" fmla="*/ 710 w 1708"/>
              <a:gd name="T31" fmla="*/ 1708 h 1708"/>
              <a:gd name="T32" fmla="*/ 710 w 1708"/>
              <a:gd name="T33" fmla="*/ 1535 h 1708"/>
              <a:gd name="T34" fmla="*/ 473 w 1708"/>
              <a:gd name="T35" fmla="*/ 1437 h 1708"/>
              <a:gd name="T36" fmla="*/ 352 w 1708"/>
              <a:gd name="T37" fmla="*/ 1559 h 1708"/>
              <a:gd name="T38" fmla="*/ 149 w 1708"/>
              <a:gd name="T39" fmla="*/ 1356 h 1708"/>
              <a:gd name="T40" fmla="*/ 270 w 1708"/>
              <a:gd name="T41" fmla="*/ 1234 h 1708"/>
              <a:gd name="T42" fmla="*/ 172 w 1708"/>
              <a:gd name="T43" fmla="*/ 997 h 1708"/>
              <a:gd name="T44" fmla="*/ 0 w 1708"/>
              <a:gd name="T45" fmla="*/ 997 h 1708"/>
              <a:gd name="T46" fmla="*/ 0 w 1708"/>
              <a:gd name="T47" fmla="*/ 710 h 1708"/>
              <a:gd name="T48" fmla="*/ 172 w 1708"/>
              <a:gd name="T49" fmla="*/ 710 h 1708"/>
              <a:gd name="T50" fmla="*/ 270 w 1708"/>
              <a:gd name="T51" fmla="*/ 473 h 1708"/>
              <a:gd name="T52" fmla="*/ 149 w 1708"/>
              <a:gd name="T53" fmla="*/ 352 h 1708"/>
              <a:gd name="T54" fmla="*/ 352 w 1708"/>
              <a:gd name="T55" fmla="*/ 149 h 1708"/>
              <a:gd name="T56" fmla="*/ 473 w 1708"/>
              <a:gd name="T57" fmla="*/ 270 h 1708"/>
              <a:gd name="T58" fmla="*/ 710 w 1708"/>
              <a:gd name="T59" fmla="*/ 172 h 1708"/>
              <a:gd name="T60" fmla="*/ 710 w 1708"/>
              <a:gd name="T61" fmla="*/ 0 h 1708"/>
              <a:gd name="T62" fmla="*/ 997 w 1708"/>
              <a:gd name="T63" fmla="*/ 0 h 1708"/>
              <a:gd name="T64" fmla="*/ 997 w 1708"/>
              <a:gd name="T65" fmla="*/ 172 h 1708"/>
              <a:gd name="T66" fmla="*/ 854 w 1708"/>
              <a:gd name="T67" fmla="*/ 366 h 1708"/>
              <a:gd name="T68" fmla="*/ 1342 w 1708"/>
              <a:gd name="T69" fmla="*/ 854 h 1708"/>
              <a:gd name="T70" fmla="*/ 854 w 1708"/>
              <a:gd name="T71" fmla="*/ 1342 h 1708"/>
              <a:gd name="T72" fmla="*/ 366 w 1708"/>
              <a:gd name="T73" fmla="*/ 854 h 1708"/>
              <a:gd name="T74" fmla="*/ 854 w 1708"/>
              <a:gd name="T75" fmla="*/ 366 h 1708"/>
              <a:gd name="T76" fmla="*/ 854 w 1708"/>
              <a:gd name="T77" fmla="*/ 493 h 1708"/>
              <a:gd name="T78" fmla="*/ 1215 w 1708"/>
              <a:gd name="T79" fmla="*/ 854 h 1708"/>
              <a:gd name="T80" fmla="*/ 854 w 1708"/>
              <a:gd name="T81" fmla="*/ 1215 h 1708"/>
              <a:gd name="T82" fmla="*/ 493 w 1708"/>
              <a:gd name="T83" fmla="*/ 854 h 1708"/>
              <a:gd name="T84" fmla="*/ 854 w 1708"/>
              <a:gd name="T85" fmla="*/ 493 h 1708"/>
              <a:gd name="T86" fmla="*/ 854 w 1708"/>
              <a:gd name="T87" fmla="*/ 650 h 1708"/>
              <a:gd name="T88" fmla="*/ 1058 w 1708"/>
              <a:gd name="T89" fmla="*/ 854 h 1708"/>
              <a:gd name="T90" fmla="*/ 854 w 1708"/>
              <a:gd name="T91" fmla="*/ 1058 h 1708"/>
              <a:gd name="T92" fmla="*/ 650 w 1708"/>
              <a:gd name="T93" fmla="*/ 854 h 1708"/>
              <a:gd name="T94" fmla="*/ 854 w 1708"/>
              <a:gd name="T95" fmla="*/ 650 h 1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708" h="1708">
                <a:moveTo>
                  <a:pt x="997" y="172"/>
                </a:moveTo>
                <a:cubicBezTo>
                  <a:pt x="1083" y="190"/>
                  <a:pt x="1163" y="224"/>
                  <a:pt x="1234" y="270"/>
                </a:cubicBezTo>
                <a:lnTo>
                  <a:pt x="1356" y="149"/>
                </a:lnTo>
                <a:lnTo>
                  <a:pt x="1559" y="352"/>
                </a:lnTo>
                <a:lnTo>
                  <a:pt x="1437" y="473"/>
                </a:lnTo>
                <a:cubicBezTo>
                  <a:pt x="1484" y="544"/>
                  <a:pt x="1517" y="624"/>
                  <a:pt x="1535" y="710"/>
                </a:cubicBezTo>
                <a:lnTo>
                  <a:pt x="1708" y="710"/>
                </a:lnTo>
                <a:lnTo>
                  <a:pt x="1708" y="997"/>
                </a:lnTo>
                <a:lnTo>
                  <a:pt x="1535" y="997"/>
                </a:lnTo>
                <a:cubicBezTo>
                  <a:pt x="1517" y="1083"/>
                  <a:pt x="1484" y="1163"/>
                  <a:pt x="1437" y="1234"/>
                </a:cubicBezTo>
                <a:lnTo>
                  <a:pt x="1559" y="1356"/>
                </a:lnTo>
                <a:lnTo>
                  <a:pt x="1356" y="1559"/>
                </a:lnTo>
                <a:lnTo>
                  <a:pt x="1234" y="1437"/>
                </a:lnTo>
                <a:cubicBezTo>
                  <a:pt x="1163" y="1484"/>
                  <a:pt x="1083" y="1517"/>
                  <a:pt x="997" y="1535"/>
                </a:cubicBezTo>
                <a:lnTo>
                  <a:pt x="997" y="1708"/>
                </a:lnTo>
                <a:lnTo>
                  <a:pt x="710" y="1708"/>
                </a:lnTo>
                <a:lnTo>
                  <a:pt x="710" y="1535"/>
                </a:lnTo>
                <a:cubicBezTo>
                  <a:pt x="624" y="1517"/>
                  <a:pt x="544" y="1484"/>
                  <a:pt x="473" y="1437"/>
                </a:cubicBezTo>
                <a:lnTo>
                  <a:pt x="352" y="1559"/>
                </a:lnTo>
                <a:lnTo>
                  <a:pt x="149" y="1356"/>
                </a:lnTo>
                <a:lnTo>
                  <a:pt x="270" y="1234"/>
                </a:lnTo>
                <a:cubicBezTo>
                  <a:pt x="224" y="1163"/>
                  <a:pt x="190" y="1083"/>
                  <a:pt x="172" y="997"/>
                </a:cubicBezTo>
                <a:lnTo>
                  <a:pt x="0" y="997"/>
                </a:lnTo>
                <a:lnTo>
                  <a:pt x="0" y="710"/>
                </a:lnTo>
                <a:lnTo>
                  <a:pt x="172" y="710"/>
                </a:lnTo>
                <a:cubicBezTo>
                  <a:pt x="190" y="624"/>
                  <a:pt x="224" y="544"/>
                  <a:pt x="270" y="473"/>
                </a:cubicBezTo>
                <a:lnTo>
                  <a:pt x="149" y="352"/>
                </a:lnTo>
                <a:lnTo>
                  <a:pt x="352" y="149"/>
                </a:lnTo>
                <a:lnTo>
                  <a:pt x="473" y="270"/>
                </a:lnTo>
                <a:cubicBezTo>
                  <a:pt x="544" y="224"/>
                  <a:pt x="624" y="190"/>
                  <a:pt x="710" y="172"/>
                </a:cubicBezTo>
                <a:lnTo>
                  <a:pt x="710" y="0"/>
                </a:lnTo>
                <a:lnTo>
                  <a:pt x="997" y="0"/>
                </a:lnTo>
                <a:lnTo>
                  <a:pt x="997" y="172"/>
                </a:lnTo>
                <a:close/>
                <a:moveTo>
                  <a:pt x="854" y="366"/>
                </a:moveTo>
                <a:cubicBezTo>
                  <a:pt x="1123" y="366"/>
                  <a:pt x="1342" y="584"/>
                  <a:pt x="1342" y="854"/>
                </a:cubicBezTo>
                <a:cubicBezTo>
                  <a:pt x="1342" y="1123"/>
                  <a:pt x="1123" y="1342"/>
                  <a:pt x="854" y="1342"/>
                </a:cubicBezTo>
                <a:cubicBezTo>
                  <a:pt x="584" y="1342"/>
                  <a:pt x="366" y="1123"/>
                  <a:pt x="366" y="854"/>
                </a:cubicBezTo>
                <a:cubicBezTo>
                  <a:pt x="366" y="584"/>
                  <a:pt x="584" y="366"/>
                  <a:pt x="854" y="366"/>
                </a:cubicBezTo>
                <a:close/>
                <a:moveTo>
                  <a:pt x="854" y="493"/>
                </a:moveTo>
                <a:cubicBezTo>
                  <a:pt x="1053" y="493"/>
                  <a:pt x="1215" y="655"/>
                  <a:pt x="1215" y="854"/>
                </a:cubicBezTo>
                <a:cubicBezTo>
                  <a:pt x="1215" y="1053"/>
                  <a:pt x="1053" y="1215"/>
                  <a:pt x="854" y="1215"/>
                </a:cubicBezTo>
                <a:cubicBezTo>
                  <a:pt x="655" y="1215"/>
                  <a:pt x="493" y="1053"/>
                  <a:pt x="493" y="854"/>
                </a:cubicBezTo>
                <a:cubicBezTo>
                  <a:pt x="493" y="655"/>
                  <a:pt x="655" y="493"/>
                  <a:pt x="854" y="493"/>
                </a:cubicBezTo>
                <a:close/>
                <a:moveTo>
                  <a:pt x="854" y="650"/>
                </a:moveTo>
                <a:cubicBezTo>
                  <a:pt x="966" y="650"/>
                  <a:pt x="1058" y="741"/>
                  <a:pt x="1058" y="854"/>
                </a:cubicBezTo>
                <a:cubicBezTo>
                  <a:pt x="1058" y="966"/>
                  <a:pt x="966" y="1058"/>
                  <a:pt x="854" y="1058"/>
                </a:cubicBezTo>
                <a:cubicBezTo>
                  <a:pt x="741" y="1058"/>
                  <a:pt x="650" y="966"/>
                  <a:pt x="650" y="854"/>
                </a:cubicBezTo>
                <a:cubicBezTo>
                  <a:pt x="650" y="741"/>
                  <a:pt x="741" y="650"/>
                  <a:pt x="854" y="650"/>
                </a:cubicBezTo>
                <a:close/>
              </a:path>
            </a:pathLst>
          </a:custGeom>
          <a:solidFill>
            <a:schemeClr val="accent1"/>
          </a:solidFill>
          <a:ln w="3175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8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1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6" grpId="0"/>
      <p:bldP spid="47" grpId="0"/>
      <p:bldP spid="48" grpId="0"/>
      <p:bldP spid="49" grpId="0" animBg="1"/>
      <p:bldP spid="49" grpId="1" animBg="1"/>
      <p:bldP spid="52" grpId="0" animBg="1"/>
      <p:bldP spid="52" grpId="1" animBg="1"/>
      <p:bldP spid="53" grpId="0" animBg="1"/>
      <p:bldP spid="53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2100964" y="2565578"/>
            <a:ext cx="2379443" cy="2382151"/>
            <a:chOff x="2100442" y="2703636"/>
            <a:chExt cx="2379753" cy="2382151"/>
          </a:xfrm>
          <a:solidFill>
            <a:schemeClr val="accent3"/>
          </a:solidFill>
        </p:grpSpPr>
        <p:sp>
          <p:nvSpPr>
            <p:cNvPr id="50" name="Block Arc 49"/>
            <p:cNvSpPr/>
            <p:nvPr/>
          </p:nvSpPr>
          <p:spPr>
            <a:xfrm flipH="1">
              <a:off x="2100442" y="2706034"/>
              <a:ext cx="2379753" cy="2379753"/>
            </a:xfrm>
            <a:prstGeom prst="blockArc">
              <a:avLst>
                <a:gd name="adj1" fmla="val 1507847"/>
                <a:gd name="adj2" fmla="val 16214381"/>
                <a:gd name="adj3" fmla="val 1673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+mn-ea"/>
                <a:cs typeface="+mn-ea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3092477" y="2703636"/>
              <a:ext cx="400383" cy="4003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AU" sz="1600" dirty="0">
                  <a:solidFill>
                    <a:srgbClr val="FFFFFF"/>
                  </a:solidFill>
                  <a:latin typeface="+mn-ea"/>
                  <a:cs typeface="+mn-ea"/>
                </a:rPr>
                <a:t>3</a:t>
              </a:r>
              <a:endParaRPr lang="en-US" sz="1600" dirty="0">
                <a:solidFill>
                  <a:srgbClr val="FFFFFF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531780" y="2998847"/>
            <a:ext cx="1517810" cy="1518008"/>
            <a:chOff x="2531315" y="3136907"/>
            <a:chExt cx="1518008" cy="1518008"/>
          </a:xfrm>
          <a:solidFill>
            <a:schemeClr val="accent1"/>
          </a:solidFill>
        </p:grpSpPr>
        <p:sp>
          <p:nvSpPr>
            <p:cNvPr id="53" name="Block Arc 52"/>
            <p:cNvSpPr/>
            <p:nvPr/>
          </p:nvSpPr>
          <p:spPr>
            <a:xfrm flipH="1">
              <a:off x="2531315" y="3136907"/>
              <a:ext cx="1518008" cy="1518008"/>
            </a:xfrm>
            <a:prstGeom prst="blockArc">
              <a:avLst>
                <a:gd name="adj1" fmla="val 3403980"/>
                <a:gd name="adj2" fmla="val 16177562"/>
                <a:gd name="adj3" fmla="val 2640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+mn-ea"/>
                <a:cs typeface="+mn-ea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3092477" y="3136907"/>
              <a:ext cx="400383" cy="4003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+mn-ea"/>
                  <a:cs typeface="+mn-ea"/>
                </a:rPr>
                <a:t>4</a:t>
              </a:r>
              <a:endParaRPr lang="en-US" sz="1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667751" y="2132306"/>
            <a:ext cx="3245871" cy="3248695"/>
            <a:chOff x="1667173" y="2270364"/>
            <a:chExt cx="3246294" cy="324869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6" name="Block Arc 55"/>
            <p:cNvSpPr/>
            <p:nvPr/>
          </p:nvSpPr>
          <p:spPr>
            <a:xfrm flipH="1">
              <a:off x="1667173" y="2272765"/>
              <a:ext cx="3246294" cy="3246294"/>
            </a:xfrm>
            <a:prstGeom prst="blockArc">
              <a:avLst>
                <a:gd name="adj1" fmla="val 20754075"/>
                <a:gd name="adj2" fmla="val 16203514"/>
                <a:gd name="adj3" fmla="val 1231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+mn-ea"/>
                <a:cs typeface="+mn-ea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3092477" y="2270364"/>
              <a:ext cx="400383" cy="40038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600" dirty="0">
                  <a:solidFill>
                    <a:schemeClr val="bg1"/>
                  </a:solidFill>
                  <a:latin typeface="+mn-ea"/>
                  <a:cs typeface="+mn-ea"/>
                </a:rPr>
                <a:t>2</a:t>
              </a:r>
              <a:endParaRPr lang="en-US" sz="1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238129" y="1705028"/>
            <a:ext cx="4105112" cy="4105646"/>
            <a:chOff x="1237496" y="1843088"/>
            <a:chExt cx="4105646" cy="4105646"/>
          </a:xfrm>
          <a:solidFill>
            <a:srgbClr val="118CE7"/>
          </a:solidFill>
        </p:grpSpPr>
        <p:sp>
          <p:nvSpPr>
            <p:cNvPr id="59" name="Block Arc 58"/>
            <p:cNvSpPr/>
            <p:nvPr/>
          </p:nvSpPr>
          <p:spPr>
            <a:xfrm flipH="1">
              <a:off x="1237496" y="1843088"/>
              <a:ext cx="4105646" cy="4105646"/>
            </a:xfrm>
            <a:prstGeom prst="blockArc">
              <a:avLst>
                <a:gd name="adj1" fmla="val 19362231"/>
                <a:gd name="adj2" fmla="val 16212586"/>
                <a:gd name="adj3" fmla="val 987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+mn-ea"/>
                <a:cs typeface="+mn-ea"/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3092477" y="1843088"/>
              <a:ext cx="400383" cy="40038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600" dirty="0">
                  <a:solidFill>
                    <a:srgbClr val="FFFFFF"/>
                  </a:solidFill>
                  <a:latin typeface="+mn-ea"/>
                  <a:cs typeface="+mn-ea"/>
                </a:rPr>
                <a:t>1</a:t>
              </a:r>
              <a:endParaRPr lang="en-AU" sz="1600" dirty="0">
                <a:solidFill>
                  <a:srgbClr val="FFFFFF"/>
                </a:solidFill>
                <a:latin typeface="+mn-ea"/>
                <a:cs typeface="+mn-ea"/>
              </a:endParaRPr>
            </a:p>
          </p:txBody>
        </p:sp>
      </p:grpSp>
      <p:sp>
        <p:nvSpPr>
          <p:cNvPr id="61" name="Text Placeholder 32"/>
          <p:cNvSpPr txBox="1"/>
          <p:nvPr/>
        </p:nvSpPr>
        <p:spPr>
          <a:xfrm>
            <a:off x="6093627" y="2088554"/>
            <a:ext cx="4858692" cy="136571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200</a:t>
            </a: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字以内，据统计每页幻灯片的最好控制在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5</a:t>
            </a: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200</a:t>
            </a: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字以内，据统计每页幻灯片的最好控制在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5</a:t>
            </a: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分钟之内。</a:t>
            </a:r>
            <a:endParaRPr lang="zh-CN" alt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2" name="Text Placeholder 33"/>
          <p:cNvSpPr txBox="1"/>
          <p:nvPr/>
        </p:nvSpPr>
        <p:spPr>
          <a:xfrm>
            <a:off x="6079960" y="1725245"/>
            <a:ext cx="4872358" cy="29631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dirty="0">
                <a:solidFill>
                  <a:srgbClr val="7F7F7F"/>
                </a:solidFill>
                <a:latin typeface="+mn-ea"/>
                <a:cs typeface="+mn-ea"/>
              </a:rPr>
              <a:t>客户数据分析</a:t>
            </a:r>
            <a:endParaRPr lang="en-AU" sz="16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6161859" y="3760468"/>
            <a:ext cx="585711" cy="5857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64" name="Text Placeholder 33"/>
          <p:cNvSpPr txBox="1"/>
          <p:nvPr/>
        </p:nvSpPr>
        <p:spPr>
          <a:xfrm>
            <a:off x="5868385" y="4450309"/>
            <a:ext cx="1181104" cy="31831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300" b="1" dirty="0">
                <a:solidFill>
                  <a:schemeClr val="accent6"/>
                </a:solidFill>
                <a:latin typeface="+mn-ea"/>
                <a:cs typeface="+mn-ea"/>
              </a:rPr>
              <a:t>创意</a:t>
            </a:r>
            <a:endParaRPr lang="en-AU" sz="1300" b="1" dirty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7494099" y="3766539"/>
            <a:ext cx="585711" cy="58578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66" name="Text Placeholder 33"/>
          <p:cNvSpPr txBox="1"/>
          <p:nvPr/>
        </p:nvSpPr>
        <p:spPr>
          <a:xfrm>
            <a:off x="7200625" y="4456380"/>
            <a:ext cx="1181104" cy="31831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300" b="1" dirty="0">
                <a:solidFill>
                  <a:schemeClr val="accent5"/>
                </a:solidFill>
                <a:latin typeface="+mn-ea"/>
                <a:cs typeface="+mn-ea"/>
              </a:rPr>
              <a:t>信息化</a:t>
            </a:r>
            <a:endParaRPr lang="en-AU" sz="1300" b="1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8827972" y="3760467"/>
            <a:ext cx="585711" cy="5857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60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68" name="Text Placeholder 33"/>
          <p:cNvSpPr txBox="1"/>
          <p:nvPr/>
        </p:nvSpPr>
        <p:spPr>
          <a:xfrm>
            <a:off x="8534498" y="4450308"/>
            <a:ext cx="1181104" cy="31831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300" b="1" dirty="0">
                <a:solidFill>
                  <a:srgbClr val="7F7F7F"/>
                </a:solidFill>
                <a:latin typeface="+mn-ea"/>
                <a:cs typeface="+mn-ea"/>
              </a:rPr>
              <a:t>管理化</a:t>
            </a:r>
            <a:endParaRPr lang="en-AU" sz="1300" b="1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10160212" y="3760467"/>
            <a:ext cx="585711" cy="58578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70" name="Text Placeholder 33"/>
          <p:cNvSpPr txBox="1"/>
          <p:nvPr/>
        </p:nvSpPr>
        <p:spPr>
          <a:xfrm>
            <a:off x="9866738" y="4450308"/>
            <a:ext cx="1181104" cy="31831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300" b="1" dirty="0">
                <a:solidFill>
                  <a:schemeClr val="accent1"/>
                </a:solidFill>
                <a:latin typeface="+mn-ea"/>
                <a:cs typeface="+mn-ea"/>
              </a:rPr>
              <a:t>市场化</a:t>
            </a:r>
            <a:endParaRPr lang="en-AU" sz="1300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6079960" y="4872678"/>
            <a:ext cx="4873912" cy="92158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200</a:t>
            </a: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字以内，据统计每页幻灯片的最好控制在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5</a:t>
            </a: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分钟之内。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2519369" y="1841129"/>
            <a:ext cx="466413" cy="1692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1100" dirty="0">
                <a:solidFill>
                  <a:srgbClr val="7F7F7F"/>
                </a:solidFill>
                <a:latin typeface="+mn-ea"/>
                <a:cs typeface="+mn-ea"/>
              </a:rPr>
              <a:t>19.5 </a:t>
            </a:r>
            <a:r>
              <a:rPr lang="zh-CN" altLang="en-US" sz="1100" dirty="0">
                <a:solidFill>
                  <a:srgbClr val="7F7F7F"/>
                </a:solidFill>
                <a:latin typeface="+mn-ea"/>
                <a:cs typeface="+mn-ea"/>
              </a:rPr>
              <a:t>万</a:t>
            </a:r>
            <a:endParaRPr lang="en-US" sz="11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519369" y="2251910"/>
            <a:ext cx="466413" cy="1692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1100" dirty="0">
                <a:solidFill>
                  <a:srgbClr val="7F7F7F"/>
                </a:solidFill>
                <a:latin typeface="+mn-ea"/>
                <a:cs typeface="+mn-ea"/>
              </a:rPr>
              <a:t>17.2 </a:t>
            </a:r>
            <a:r>
              <a:rPr lang="zh-CN" altLang="en-US" sz="1100" dirty="0">
                <a:solidFill>
                  <a:srgbClr val="7F7F7F"/>
                </a:solidFill>
                <a:latin typeface="+mn-ea"/>
                <a:cs typeface="+mn-ea"/>
              </a:rPr>
              <a:t>万</a:t>
            </a:r>
            <a:endParaRPr lang="en-US" sz="11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602713" y="2684508"/>
            <a:ext cx="383068" cy="1692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1100" dirty="0">
                <a:solidFill>
                  <a:srgbClr val="7F7F7F"/>
                </a:solidFill>
                <a:latin typeface="+mn-ea"/>
                <a:cs typeface="+mn-ea"/>
              </a:rPr>
              <a:t>9.2 </a:t>
            </a:r>
            <a:r>
              <a:rPr lang="zh-CN" altLang="en-US" sz="1100" dirty="0">
                <a:solidFill>
                  <a:srgbClr val="7F7F7F"/>
                </a:solidFill>
                <a:latin typeface="+mn-ea"/>
                <a:cs typeface="+mn-ea"/>
              </a:rPr>
              <a:t>万</a:t>
            </a:r>
            <a:endParaRPr lang="en-US" sz="11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2602713" y="3100827"/>
            <a:ext cx="383068" cy="1692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1100" dirty="0">
                <a:solidFill>
                  <a:srgbClr val="7F7F7F"/>
                </a:solidFill>
                <a:latin typeface="+mn-ea"/>
                <a:cs typeface="+mn-ea"/>
              </a:rPr>
              <a:t>7.7 </a:t>
            </a:r>
            <a:r>
              <a:rPr lang="zh-CN" altLang="en-US" sz="1100" dirty="0">
                <a:solidFill>
                  <a:srgbClr val="7F7F7F"/>
                </a:solidFill>
                <a:latin typeface="+mn-ea"/>
                <a:cs typeface="+mn-ea"/>
              </a:rPr>
              <a:t>万</a:t>
            </a:r>
            <a:endParaRPr lang="en-US" sz="11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3" name="Freeform 142"/>
          <p:cNvSpPr/>
          <p:nvPr/>
        </p:nvSpPr>
        <p:spPr bwMode="auto">
          <a:xfrm>
            <a:off x="8979020" y="3935609"/>
            <a:ext cx="292261" cy="238612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34" name="Freeform 149"/>
          <p:cNvSpPr/>
          <p:nvPr/>
        </p:nvSpPr>
        <p:spPr bwMode="auto">
          <a:xfrm>
            <a:off x="7634183" y="3927202"/>
            <a:ext cx="307172" cy="30124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0297242" y="3968378"/>
            <a:ext cx="311646" cy="193872"/>
            <a:chOff x="8292784" y="1202455"/>
            <a:chExt cx="311687" cy="193872"/>
          </a:xfrm>
        </p:grpSpPr>
        <p:sp>
          <p:nvSpPr>
            <p:cNvPr id="36" name="Freeform 151"/>
            <p:cNvSpPr/>
            <p:nvPr/>
          </p:nvSpPr>
          <p:spPr bwMode="auto">
            <a:xfrm>
              <a:off x="8297258" y="1202455"/>
              <a:ext cx="299756" cy="123780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37" name="Freeform 152"/>
            <p:cNvSpPr>
              <a:spLocks noEditPoints="1"/>
            </p:cNvSpPr>
            <p:nvPr/>
          </p:nvSpPr>
          <p:spPr bwMode="auto">
            <a:xfrm>
              <a:off x="8292784" y="1221842"/>
              <a:ext cx="311687" cy="174485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  <p:sp>
        <p:nvSpPr>
          <p:cNvPr id="38" name="Freeform 116"/>
          <p:cNvSpPr>
            <a:spLocks noEditPoints="1"/>
          </p:cNvSpPr>
          <p:nvPr/>
        </p:nvSpPr>
        <p:spPr bwMode="auto">
          <a:xfrm>
            <a:off x="6289127" y="3906488"/>
            <a:ext cx="329540" cy="290808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 animBg="1"/>
      <p:bldP spid="64" grpId="0"/>
      <p:bldP spid="65" grpId="0" animBg="1"/>
      <p:bldP spid="66" grpId="0"/>
      <p:bldP spid="67" grpId="0" animBg="1"/>
      <p:bldP spid="68" grpId="0"/>
      <p:bldP spid="69" grpId="0" animBg="1"/>
      <p:bldP spid="70" grpId="0"/>
      <p:bldP spid="71" grpId="0" animBg="1"/>
      <p:bldP spid="72" grpId="0"/>
      <p:bldP spid="73" grpId="0"/>
      <p:bldP spid="74" grpId="0"/>
      <p:bldP spid="7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直接连接符 27"/>
          <p:cNvCxnSpPr/>
          <p:nvPr/>
        </p:nvCxnSpPr>
        <p:spPr>
          <a:xfrm flipH="1">
            <a:off x="3763010" y="5396485"/>
            <a:ext cx="234109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6104103" y="5396485"/>
            <a:ext cx="234109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rot="16200000" flipV="1">
            <a:off x="4933408" y="4225788"/>
            <a:ext cx="234139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rot="2700000" flipH="1">
            <a:off x="4105702" y="4568676"/>
            <a:ext cx="234139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rot="18900000">
            <a:off x="5761260" y="4568676"/>
            <a:ext cx="234109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2160076" y="4699274"/>
            <a:ext cx="1313962" cy="1334843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9684" tIns="74841" rIns="149684" bIns="74841"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2220282" y="4940933"/>
            <a:ext cx="1187771" cy="807748"/>
          </a:xfrm>
          <a:prstGeom prst="rect">
            <a:avLst/>
          </a:prstGeom>
          <a:noFill/>
        </p:spPr>
        <p:txBody>
          <a:bodyPr wrap="square" lIns="149684" tIns="74841" rIns="149684" bIns="74841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842239" y="3895821"/>
            <a:ext cx="2495952" cy="3565628"/>
            <a:chOff x="3993415" y="3271064"/>
            <a:chExt cx="1872208" cy="2674221"/>
          </a:xfrm>
        </p:grpSpPr>
        <p:sp>
          <p:nvSpPr>
            <p:cNvPr id="36" name="椭圆 35"/>
            <p:cNvSpPr/>
            <p:nvPr/>
          </p:nvSpPr>
          <p:spPr>
            <a:xfrm>
              <a:off x="3993415" y="3271064"/>
              <a:ext cx="1872208" cy="1872208"/>
            </a:xfrm>
            <a:prstGeom prst="ellipse">
              <a:avLst/>
            </a:prstGeom>
            <a:ln w="190500">
              <a:solidFill>
                <a:schemeClr val="bg1"/>
              </a:solidFill>
            </a:ln>
            <a:effectLst>
              <a:outerShdw blurRad="127000" dist="38100" dir="60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4735736" y="5143272"/>
              <a:ext cx="396240" cy="8020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Rectangle 11"/>
          <p:cNvSpPr>
            <a:spLocks noChangeArrowheads="1"/>
          </p:cNvSpPr>
          <p:nvPr/>
        </p:nvSpPr>
        <p:spPr bwMode="gray">
          <a:xfrm>
            <a:off x="5114870" y="4697549"/>
            <a:ext cx="1951357" cy="954095"/>
          </a:xfrm>
          <a:prstGeom prst="rect">
            <a:avLst/>
          </a:prstGeom>
          <a:noFill/>
          <a:ln>
            <a:noFill/>
          </a:ln>
        </p:spPr>
        <p:txBody>
          <a:bodyPr wrap="square" lIns="121908" tIns="60954" rIns="121908" bIns="60954">
            <a:spAutoFit/>
          </a:bodyPr>
          <a:lstStyle/>
          <a:p>
            <a:pPr algn="ctr"/>
            <a:r>
              <a:rPr lang="zh-CN" altLang="en-US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sz="2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2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150069" y="2409869"/>
            <a:ext cx="1313962" cy="1334843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9684" tIns="74841" rIns="149684" bIns="74841"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5454026" y="1540229"/>
            <a:ext cx="1313962" cy="1334843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9684" tIns="74841" rIns="149684" bIns="74841"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7661983" y="2482352"/>
            <a:ext cx="1313962" cy="1334843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9684" tIns="74841" rIns="149684" bIns="74841"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8608836" y="4699274"/>
            <a:ext cx="1313962" cy="1334843"/>
          </a:xfrm>
          <a:prstGeom prst="ellipse">
            <a:avLst/>
          </a:prstGeom>
          <a:solidFill>
            <a:schemeClr val="accent5"/>
          </a:solidFill>
          <a:ln w="762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9684" tIns="74841" rIns="149684" bIns="74841" rtlCol="0" anchor="ctr"/>
          <a:lstStyle/>
          <a:p>
            <a:pPr algn="ctr"/>
            <a:endParaRPr lang="zh-CN" altLang="en-US"/>
          </a:p>
        </p:txBody>
      </p:sp>
      <p:sp>
        <p:nvSpPr>
          <p:cNvPr id="70" name="TextBox 69"/>
          <p:cNvSpPr txBox="1"/>
          <p:nvPr/>
        </p:nvSpPr>
        <p:spPr>
          <a:xfrm>
            <a:off x="3216056" y="2664466"/>
            <a:ext cx="1187771" cy="807748"/>
          </a:xfrm>
          <a:prstGeom prst="rect">
            <a:avLst/>
          </a:prstGeom>
          <a:noFill/>
        </p:spPr>
        <p:txBody>
          <a:bodyPr wrap="square" lIns="149684" tIns="74841" rIns="149684" bIns="74841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520012" y="1800970"/>
            <a:ext cx="1187771" cy="807748"/>
          </a:xfrm>
          <a:prstGeom prst="rect">
            <a:avLst/>
          </a:prstGeom>
          <a:noFill/>
        </p:spPr>
        <p:txBody>
          <a:bodyPr wrap="square" lIns="149684" tIns="74841" rIns="149684" bIns="74841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727970" y="2721414"/>
            <a:ext cx="1187771" cy="807748"/>
          </a:xfrm>
          <a:prstGeom prst="rect">
            <a:avLst/>
          </a:prstGeom>
          <a:noFill/>
        </p:spPr>
        <p:txBody>
          <a:bodyPr wrap="square" lIns="149684" tIns="74841" rIns="149684" bIns="74841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8687952" y="4942031"/>
            <a:ext cx="1187771" cy="807748"/>
          </a:xfrm>
          <a:prstGeom prst="rect">
            <a:avLst/>
          </a:prstGeom>
          <a:noFill/>
        </p:spPr>
        <p:txBody>
          <a:bodyPr wrap="square" lIns="149684" tIns="74841" rIns="149684" bIns="74841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1008097" y="1412777"/>
            <a:ext cx="3884284" cy="333425"/>
            <a:chOff x="539552" y="1182027"/>
            <a:chExt cx="2913592" cy="250069"/>
          </a:xfrm>
        </p:grpSpPr>
        <p:sp>
          <p:nvSpPr>
            <p:cNvPr id="75" name="TextBox 74"/>
            <p:cNvSpPr txBox="1"/>
            <p:nvPr/>
          </p:nvSpPr>
          <p:spPr>
            <a:xfrm>
              <a:off x="728900" y="1182027"/>
              <a:ext cx="2724244" cy="2500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3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详写内容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……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点击输入本页需要详写的文字内容，简明扼要，此为概念图解，根据您的具体内容酌情修改。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539552" y="1203485"/>
              <a:ext cx="120566" cy="12056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40" grpId="0"/>
      <p:bldP spid="41" grpId="0" animBg="1"/>
      <p:bldP spid="42" grpId="0" animBg="1"/>
      <p:bldP spid="68" grpId="0" animBg="1"/>
      <p:bldP spid="69" grpId="0" animBg="1"/>
      <p:bldP spid="70" grpId="0"/>
      <p:bldP spid="71" grpId="0"/>
      <p:bldP spid="72" grpId="0"/>
      <p:bldP spid="7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702944" y="1967251"/>
            <a:ext cx="1767922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solidFill>
                  <a:schemeClr val="accent5"/>
                </a:solidFill>
                <a:latin typeface="+mn-ea"/>
                <a:cs typeface="+mn-ea"/>
              </a:rPr>
              <a:t>员工界面</a:t>
            </a:r>
            <a:endParaRPr lang="en-AU" sz="14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sp>
        <p:nvSpPr>
          <p:cNvPr id="29" name="Text Placeholder 32"/>
          <p:cNvSpPr txBox="1"/>
          <p:nvPr/>
        </p:nvSpPr>
        <p:spPr>
          <a:xfrm>
            <a:off x="9702946" y="2213460"/>
            <a:ext cx="1655799" cy="7919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702944" y="3316658"/>
            <a:ext cx="1767922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solidFill>
                  <a:schemeClr val="accent6"/>
                </a:solidFill>
                <a:latin typeface="+mn-ea"/>
                <a:cs typeface="+mn-ea"/>
              </a:rPr>
              <a:t>系统保护</a:t>
            </a:r>
            <a:endParaRPr lang="en-AU" sz="1400" dirty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35" name="Text Placeholder 32"/>
          <p:cNvSpPr txBox="1"/>
          <p:nvPr/>
        </p:nvSpPr>
        <p:spPr>
          <a:xfrm>
            <a:off x="9702946" y="3562867"/>
            <a:ext cx="1655799" cy="7919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702944" y="4666064"/>
            <a:ext cx="1767922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solidFill>
                  <a:schemeClr val="accent5"/>
                </a:solidFill>
                <a:latin typeface="+mn-ea"/>
                <a:cs typeface="+mn-ea"/>
              </a:rPr>
              <a:t>数据分析</a:t>
            </a:r>
            <a:endParaRPr lang="en-AU" sz="14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sp>
        <p:nvSpPr>
          <p:cNvPr id="45" name="Text Placeholder 32"/>
          <p:cNvSpPr txBox="1"/>
          <p:nvPr/>
        </p:nvSpPr>
        <p:spPr>
          <a:xfrm>
            <a:off x="9702946" y="4912273"/>
            <a:ext cx="1655799" cy="7919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8888691" y="1961352"/>
            <a:ext cx="604616" cy="604695"/>
          </a:xfrm>
          <a:prstGeom prst="roundRect">
            <a:avLst>
              <a:gd name="adj" fmla="val 1655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5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8888691" y="3310758"/>
            <a:ext cx="604616" cy="604695"/>
          </a:xfrm>
          <a:prstGeom prst="roundRect">
            <a:avLst>
              <a:gd name="adj" fmla="val 1655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en-US" sz="1600" dirty="0">
              <a:latin typeface="+mn-ea"/>
              <a:cs typeface="+mn-ea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8888691" y="4660164"/>
            <a:ext cx="604616" cy="604695"/>
          </a:xfrm>
          <a:prstGeom prst="roundRect">
            <a:avLst>
              <a:gd name="adj" fmla="val 1655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AU" sz="1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 flipH="1">
            <a:off x="711851" y="1936493"/>
            <a:ext cx="1734697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zh-CN" altLang="en-US" sz="1400" dirty="0">
                <a:solidFill>
                  <a:schemeClr val="accent6"/>
                </a:solidFill>
                <a:latin typeface="+mn-ea"/>
                <a:cs typeface="+mn-ea"/>
              </a:rPr>
              <a:t>创意策略</a:t>
            </a:r>
            <a:endParaRPr lang="en-AU" sz="1400" dirty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51" name="Text Placeholder 32"/>
          <p:cNvSpPr txBox="1"/>
          <p:nvPr/>
        </p:nvSpPr>
        <p:spPr>
          <a:xfrm flipH="1">
            <a:off x="711850" y="2213460"/>
            <a:ext cx="1734696" cy="7919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 flipH="1">
            <a:off x="711851" y="3285900"/>
            <a:ext cx="1734697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zh-CN" altLang="en-US" sz="1400" dirty="0">
                <a:solidFill>
                  <a:schemeClr val="accent5"/>
                </a:solidFill>
                <a:latin typeface="+mn-ea"/>
                <a:cs typeface="+mn-ea"/>
              </a:rPr>
              <a:t>安全级别</a:t>
            </a:r>
            <a:endParaRPr lang="en-AU" sz="14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sp>
        <p:nvSpPr>
          <p:cNvPr id="53" name="Text Placeholder 32"/>
          <p:cNvSpPr txBox="1"/>
          <p:nvPr/>
        </p:nvSpPr>
        <p:spPr>
          <a:xfrm flipH="1">
            <a:off x="711850" y="3562867"/>
            <a:ext cx="1734696" cy="7919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 flipH="1">
            <a:off x="711851" y="4635307"/>
            <a:ext cx="1734697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zh-CN" altLang="en-US" sz="1400" dirty="0">
                <a:solidFill>
                  <a:schemeClr val="accent6"/>
                </a:solidFill>
                <a:latin typeface="+mn-ea"/>
                <a:cs typeface="+mn-ea"/>
              </a:rPr>
              <a:t>产品发布 </a:t>
            </a:r>
            <a:endParaRPr lang="en-AU" sz="1400" dirty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55" name="Text Placeholder 32"/>
          <p:cNvSpPr txBox="1"/>
          <p:nvPr/>
        </p:nvSpPr>
        <p:spPr>
          <a:xfrm flipH="1">
            <a:off x="711850" y="4912274"/>
            <a:ext cx="1734696" cy="7919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56" name="Rounded Rectangle 55"/>
          <p:cNvSpPr/>
          <p:nvPr/>
        </p:nvSpPr>
        <p:spPr>
          <a:xfrm flipH="1">
            <a:off x="2656185" y="1961352"/>
            <a:ext cx="604616" cy="604695"/>
          </a:xfrm>
          <a:prstGeom prst="roundRect">
            <a:avLst>
              <a:gd name="adj" fmla="val 1655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AU" sz="160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57" name="Rounded Rectangle 56"/>
          <p:cNvSpPr/>
          <p:nvPr/>
        </p:nvSpPr>
        <p:spPr>
          <a:xfrm flipH="1">
            <a:off x="2656185" y="3310758"/>
            <a:ext cx="604616" cy="604695"/>
          </a:xfrm>
          <a:prstGeom prst="roundRect">
            <a:avLst>
              <a:gd name="adj" fmla="val 1655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5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58" name="Rounded Rectangle 57"/>
          <p:cNvSpPr/>
          <p:nvPr/>
        </p:nvSpPr>
        <p:spPr>
          <a:xfrm flipH="1">
            <a:off x="2656185" y="4660165"/>
            <a:ext cx="604616" cy="604695"/>
          </a:xfrm>
          <a:prstGeom prst="roundRect">
            <a:avLst>
              <a:gd name="adj" fmla="val 1655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5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89" name="Freeform 88"/>
          <p:cNvSpPr/>
          <p:nvPr/>
        </p:nvSpPr>
        <p:spPr bwMode="auto">
          <a:xfrm>
            <a:off x="6856017" y="2914246"/>
            <a:ext cx="639166" cy="929328"/>
          </a:xfrm>
          <a:custGeom>
            <a:avLst/>
            <a:gdLst>
              <a:gd name="T0" fmla="*/ 476 w 476"/>
              <a:gd name="T1" fmla="*/ 0 h 692"/>
              <a:gd name="T2" fmla="*/ 0 w 476"/>
              <a:gd name="T3" fmla="*/ 559 h 692"/>
              <a:gd name="T4" fmla="*/ 78 w 476"/>
              <a:gd name="T5" fmla="*/ 692 h 692"/>
              <a:gd name="T6" fmla="*/ 476 w 476"/>
              <a:gd name="T7" fmla="*/ 0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6" h="692">
                <a:moveTo>
                  <a:pt x="476" y="0"/>
                </a:moveTo>
                <a:lnTo>
                  <a:pt x="0" y="559"/>
                </a:lnTo>
                <a:lnTo>
                  <a:pt x="78" y="692"/>
                </a:lnTo>
                <a:lnTo>
                  <a:pt x="4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90" name="Freeform 89"/>
          <p:cNvSpPr/>
          <p:nvPr/>
        </p:nvSpPr>
        <p:spPr bwMode="auto">
          <a:xfrm>
            <a:off x="6528378" y="4412990"/>
            <a:ext cx="102052" cy="181300"/>
          </a:xfrm>
          <a:custGeom>
            <a:avLst/>
            <a:gdLst>
              <a:gd name="T0" fmla="*/ 76 w 76"/>
              <a:gd name="T1" fmla="*/ 0 h 135"/>
              <a:gd name="T2" fmla="*/ 0 w 76"/>
              <a:gd name="T3" fmla="*/ 135 h 135"/>
              <a:gd name="T4" fmla="*/ 76 w 76"/>
              <a:gd name="T5" fmla="*/ 0 h 135"/>
              <a:gd name="T6" fmla="*/ 76 w 76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lnTo>
                  <a:pt x="76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91" name="Freeform 90"/>
          <p:cNvSpPr/>
          <p:nvPr/>
        </p:nvSpPr>
        <p:spPr bwMode="auto">
          <a:xfrm>
            <a:off x="6528378" y="4412990"/>
            <a:ext cx="102052" cy="181300"/>
          </a:xfrm>
          <a:custGeom>
            <a:avLst/>
            <a:gdLst>
              <a:gd name="T0" fmla="*/ 76 w 76"/>
              <a:gd name="T1" fmla="*/ 0 h 135"/>
              <a:gd name="T2" fmla="*/ 0 w 76"/>
              <a:gd name="T3" fmla="*/ 135 h 135"/>
              <a:gd name="T4" fmla="*/ 76 w 76"/>
              <a:gd name="T5" fmla="*/ 0 h 135"/>
              <a:gd name="T6" fmla="*/ 76 w 76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92" name="Freeform 91"/>
          <p:cNvSpPr/>
          <p:nvPr/>
        </p:nvSpPr>
        <p:spPr bwMode="auto">
          <a:xfrm>
            <a:off x="6528378" y="4412990"/>
            <a:ext cx="1071543" cy="181300"/>
          </a:xfrm>
          <a:custGeom>
            <a:avLst/>
            <a:gdLst>
              <a:gd name="T0" fmla="*/ 76 w 798"/>
              <a:gd name="T1" fmla="*/ 0 h 135"/>
              <a:gd name="T2" fmla="*/ 0 w 798"/>
              <a:gd name="T3" fmla="*/ 135 h 135"/>
              <a:gd name="T4" fmla="*/ 798 w 798"/>
              <a:gd name="T5" fmla="*/ 135 h 135"/>
              <a:gd name="T6" fmla="*/ 76 w 798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98" h="135">
                <a:moveTo>
                  <a:pt x="76" y="0"/>
                </a:moveTo>
                <a:lnTo>
                  <a:pt x="0" y="135"/>
                </a:lnTo>
                <a:lnTo>
                  <a:pt x="798" y="135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93" name="Freeform 92"/>
          <p:cNvSpPr/>
          <p:nvPr/>
        </p:nvSpPr>
        <p:spPr bwMode="auto">
          <a:xfrm>
            <a:off x="5663625" y="4594289"/>
            <a:ext cx="206789" cy="0"/>
          </a:xfrm>
          <a:custGeom>
            <a:avLst/>
            <a:gdLst>
              <a:gd name="T0" fmla="*/ 154 w 154"/>
              <a:gd name="T1" fmla="*/ 0 w 154"/>
              <a:gd name="T2" fmla="*/ 154 w 154"/>
              <a:gd name="T3" fmla="*/ 154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lnTo>
                  <a:pt x="154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94" name="Freeform 93"/>
          <p:cNvSpPr/>
          <p:nvPr/>
        </p:nvSpPr>
        <p:spPr bwMode="auto">
          <a:xfrm>
            <a:off x="5663625" y="4594289"/>
            <a:ext cx="206789" cy="0"/>
          </a:xfrm>
          <a:custGeom>
            <a:avLst/>
            <a:gdLst>
              <a:gd name="T0" fmla="*/ 154 w 154"/>
              <a:gd name="T1" fmla="*/ 0 w 154"/>
              <a:gd name="T2" fmla="*/ 154 w 154"/>
              <a:gd name="T3" fmla="*/ 154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lnTo>
                  <a:pt x="15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95" name="Freeform 94"/>
          <p:cNvSpPr/>
          <p:nvPr/>
        </p:nvSpPr>
        <p:spPr bwMode="auto">
          <a:xfrm>
            <a:off x="5663624" y="4594289"/>
            <a:ext cx="534428" cy="927986"/>
          </a:xfrm>
          <a:custGeom>
            <a:avLst/>
            <a:gdLst>
              <a:gd name="T0" fmla="*/ 0 w 398"/>
              <a:gd name="T1" fmla="*/ 0 h 691"/>
              <a:gd name="T2" fmla="*/ 5 w 398"/>
              <a:gd name="T3" fmla="*/ 7 h 691"/>
              <a:gd name="T4" fmla="*/ 398 w 398"/>
              <a:gd name="T5" fmla="*/ 691 h 691"/>
              <a:gd name="T6" fmla="*/ 154 w 398"/>
              <a:gd name="T7" fmla="*/ 0 h 691"/>
              <a:gd name="T8" fmla="*/ 0 w 398"/>
              <a:gd name="T9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691">
                <a:moveTo>
                  <a:pt x="0" y="0"/>
                </a:moveTo>
                <a:lnTo>
                  <a:pt x="5" y="7"/>
                </a:lnTo>
                <a:lnTo>
                  <a:pt x="398" y="691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96" name="Freeform 95"/>
          <p:cNvSpPr/>
          <p:nvPr/>
        </p:nvSpPr>
        <p:spPr bwMode="auto">
          <a:xfrm>
            <a:off x="4694133" y="3843574"/>
            <a:ext cx="639166" cy="927986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00 w 476"/>
              <a:gd name="T5" fmla="*/ 0 h 691"/>
              <a:gd name="T6" fmla="*/ 476 w 476"/>
              <a:gd name="T7" fmla="*/ 132 h 691"/>
              <a:gd name="T8" fmla="*/ 476 w 476"/>
              <a:gd name="T9" fmla="*/ 132 h 691"/>
              <a:gd name="T10" fmla="*/ 400 w 476"/>
              <a:gd name="T11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76" y="132"/>
                </a:lnTo>
                <a:lnTo>
                  <a:pt x="40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97" name="Freeform 96"/>
          <p:cNvSpPr/>
          <p:nvPr/>
        </p:nvSpPr>
        <p:spPr bwMode="auto">
          <a:xfrm>
            <a:off x="4694133" y="3843574"/>
            <a:ext cx="639166" cy="927986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00 w 476"/>
              <a:gd name="T5" fmla="*/ 0 h 691"/>
              <a:gd name="T6" fmla="*/ 476 w 476"/>
              <a:gd name="T7" fmla="*/ 132 h 691"/>
              <a:gd name="T8" fmla="*/ 476 w 476"/>
              <a:gd name="T9" fmla="*/ 132 h 691"/>
              <a:gd name="T10" fmla="*/ 400 w 476"/>
              <a:gd name="T11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98" name="Freeform 97"/>
          <p:cNvSpPr/>
          <p:nvPr/>
        </p:nvSpPr>
        <p:spPr bwMode="auto">
          <a:xfrm>
            <a:off x="4694133" y="3843574"/>
            <a:ext cx="639166" cy="927986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76 w 476"/>
              <a:gd name="T5" fmla="*/ 132 h 691"/>
              <a:gd name="T6" fmla="*/ 400 w 476"/>
              <a:gd name="T7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99" name="Freeform 98"/>
          <p:cNvSpPr/>
          <p:nvPr/>
        </p:nvSpPr>
        <p:spPr bwMode="auto">
          <a:xfrm>
            <a:off x="5558888" y="3095545"/>
            <a:ext cx="104737" cy="178614"/>
          </a:xfrm>
          <a:custGeom>
            <a:avLst/>
            <a:gdLst>
              <a:gd name="T0" fmla="*/ 78 w 78"/>
              <a:gd name="T1" fmla="*/ 0 h 133"/>
              <a:gd name="T2" fmla="*/ 0 w 78"/>
              <a:gd name="T3" fmla="*/ 133 h 133"/>
              <a:gd name="T4" fmla="*/ 0 w 78"/>
              <a:gd name="T5" fmla="*/ 133 h 133"/>
              <a:gd name="T6" fmla="*/ 78 w 78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0" y="133"/>
                </a:lnTo>
                <a:lnTo>
                  <a:pt x="78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100" name="Freeform 99"/>
          <p:cNvSpPr/>
          <p:nvPr/>
        </p:nvSpPr>
        <p:spPr bwMode="auto">
          <a:xfrm>
            <a:off x="5558888" y="3095545"/>
            <a:ext cx="104737" cy="178614"/>
          </a:xfrm>
          <a:custGeom>
            <a:avLst/>
            <a:gdLst>
              <a:gd name="T0" fmla="*/ 78 w 78"/>
              <a:gd name="T1" fmla="*/ 0 h 133"/>
              <a:gd name="T2" fmla="*/ 0 w 78"/>
              <a:gd name="T3" fmla="*/ 133 h 133"/>
              <a:gd name="T4" fmla="*/ 0 w 78"/>
              <a:gd name="T5" fmla="*/ 133 h 133"/>
              <a:gd name="T6" fmla="*/ 78 w 78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0" y="133"/>
                </a:lnTo>
                <a:lnTo>
                  <a:pt x="7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101" name="Freeform 100"/>
          <p:cNvSpPr/>
          <p:nvPr/>
        </p:nvSpPr>
        <p:spPr bwMode="auto">
          <a:xfrm>
            <a:off x="4589396" y="3095545"/>
            <a:ext cx="1074228" cy="178614"/>
          </a:xfrm>
          <a:custGeom>
            <a:avLst/>
            <a:gdLst>
              <a:gd name="T0" fmla="*/ 800 w 800"/>
              <a:gd name="T1" fmla="*/ 0 h 133"/>
              <a:gd name="T2" fmla="*/ 0 w 800"/>
              <a:gd name="T3" fmla="*/ 0 h 133"/>
              <a:gd name="T4" fmla="*/ 722 w 800"/>
              <a:gd name="T5" fmla="*/ 133 h 133"/>
              <a:gd name="T6" fmla="*/ 800 w 800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0" h="133">
                <a:moveTo>
                  <a:pt x="800" y="0"/>
                </a:moveTo>
                <a:lnTo>
                  <a:pt x="0" y="0"/>
                </a:lnTo>
                <a:lnTo>
                  <a:pt x="722" y="133"/>
                </a:lnTo>
                <a:lnTo>
                  <a:pt x="8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102" name="Freeform 101"/>
          <p:cNvSpPr/>
          <p:nvPr/>
        </p:nvSpPr>
        <p:spPr bwMode="auto">
          <a:xfrm>
            <a:off x="6321589" y="3095545"/>
            <a:ext cx="206789" cy="0"/>
          </a:xfrm>
          <a:custGeom>
            <a:avLst/>
            <a:gdLst>
              <a:gd name="T0" fmla="*/ 0 w 154"/>
              <a:gd name="T1" fmla="*/ 0 w 154"/>
              <a:gd name="T2" fmla="*/ 154 w 154"/>
              <a:gd name="T3" fmla="*/ 0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103" name="Freeform 102"/>
          <p:cNvSpPr/>
          <p:nvPr/>
        </p:nvSpPr>
        <p:spPr bwMode="auto">
          <a:xfrm>
            <a:off x="6321589" y="3095545"/>
            <a:ext cx="206789" cy="0"/>
          </a:xfrm>
          <a:custGeom>
            <a:avLst/>
            <a:gdLst>
              <a:gd name="T0" fmla="*/ 0 w 154"/>
              <a:gd name="T1" fmla="*/ 0 w 154"/>
              <a:gd name="T2" fmla="*/ 154 w 154"/>
              <a:gd name="T3" fmla="*/ 0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104" name="Freeform 103"/>
          <p:cNvSpPr/>
          <p:nvPr/>
        </p:nvSpPr>
        <p:spPr bwMode="auto">
          <a:xfrm>
            <a:off x="5991263" y="2167560"/>
            <a:ext cx="537114" cy="927986"/>
          </a:xfrm>
          <a:custGeom>
            <a:avLst/>
            <a:gdLst>
              <a:gd name="T0" fmla="*/ 0 w 400"/>
              <a:gd name="T1" fmla="*/ 0 h 691"/>
              <a:gd name="T2" fmla="*/ 246 w 400"/>
              <a:gd name="T3" fmla="*/ 691 h 691"/>
              <a:gd name="T4" fmla="*/ 400 w 400"/>
              <a:gd name="T5" fmla="*/ 691 h 691"/>
              <a:gd name="T6" fmla="*/ 182 w 400"/>
              <a:gd name="T7" fmla="*/ 315 h 691"/>
              <a:gd name="T8" fmla="*/ 0 w 400"/>
              <a:gd name="T9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0" h="691">
                <a:moveTo>
                  <a:pt x="0" y="0"/>
                </a:moveTo>
                <a:lnTo>
                  <a:pt x="246" y="691"/>
                </a:lnTo>
                <a:lnTo>
                  <a:pt x="400" y="691"/>
                </a:lnTo>
                <a:lnTo>
                  <a:pt x="182" y="31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108" name="Freeform 107"/>
          <p:cNvSpPr/>
          <p:nvPr/>
        </p:nvSpPr>
        <p:spPr bwMode="auto">
          <a:xfrm>
            <a:off x="4182532" y="1935228"/>
            <a:ext cx="2345846" cy="1404736"/>
          </a:xfrm>
          <a:custGeom>
            <a:avLst/>
            <a:gdLst>
              <a:gd name="T0" fmla="*/ 569 w 738"/>
              <a:gd name="T1" fmla="*/ 73 h 442"/>
              <a:gd name="T2" fmla="*/ 438 w 738"/>
              <a:gd name="T3" fmla="*/ 0 h 442"/>
              <a:gd name="T4" fmla="*/ 335 w 738"/>
              <a:gd name="T5" fmla="*/ 0 h 442"/>
              <a:gd name="T6" fmla="*/ 215 w 738"/>
              <a:gd name="T7" fmla="*/ 69 h 442"/>
              <a:gd name="T8" fmla="*/ 0 w 738"/>
              <a:gd name="T9" fmla="*/ 442 h 442"/>
              <a:gd name="T10" fmla="*/ 128 w 738"/>
              <a:gd name="T11" fmla="*/ 365 h 442"/>
              <a:gd name="T12" fmla="*/ 738 w 738"/>
              <a:gd name="T13" fmla="*/ 365 h 442"/>
              <a:gd name="T14" fmla="*/ 569 w 738"/>
              <a:gd name="T15" fmla="*/ 73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38" h="442">
                <a:moveTo>
                  <a:pt x="569" y="73"/>
                </a:moveTo>
                <a:cubicBezTo>
                  <a:pt x="542" y="29"/>
                  <a:pt x="493" y="0"/>
                  <a:pt x="438" y="0"/>
                </a:cubicBezTo>
                <a:cubicBezTo>
                  <a:pt x="335" y="0"/>
                  <a:pt x="335" y="0"/>
                  <a:pt x="335" y="0"/>
                </a:cubicBezTo>
                <a:cubicBezTo>
                  <a:pt x="291" y="0"/>
                  <a:pt x="237" y="31"/>
                  <a:pt x="215" y="69"/>
                </a:cubicBezTo>
                <a:cubicBezTo>
                  <a:pt x="0" y="442"/>
                  <a:pt x="0" y="442"/>
                  <a:pt x="0" y="442"/>
                </a:cubicBezTo>
                <a:cubicBezTo>
                  <a:pt x="28" y="394"/>
                  <a:pt x="77" y="367"/>
                  <a:pt x="128" y="365"/>
                </a:cubicBezTo>
                <a:cubicBezTo>
                  <a:pt x="738" y="365"/>
                  <a:pt x="738" y="365"/>
                  <a:pt x="738" y="365"/>
                </a:cubicBezTo>
                <a:cubicBezTo>
                  <a:pt x="569" y="73"/>
                  <a:pt x="569" y="73"/>
                  <a:pt x="569" y="73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109" name="Freeform 108"/>
          <p:cNvSpPr/>
          <p:nvPr/>
        </p:nvSpPr>
        <p:spPr bwMode="auto">
          <a:xfrm>
            <a:off x="5991263" y="2167560"/>
            <a:ext cx="537114" cy="927986"/>
          </a:xfrm>
          <a:custGeom>
            <a:avLst/>
            <a:gdLst>
              <a:gd name="T0" fmla="*/ 0 w 400"/>
              <a:gd name="T1" fmla="*/ 0 h 691"/>
              <a:gd name="T2" fmla="*/ 246 w 400"/>
              <a:gd name="T3" fmla="*/ 691 h 691"/>
              <a:gd name="T4" fmla="*/ 400 w 400"/>
              <a:gd name="T5" fmla="*/ 691 h 691"/>
              <a:gd name="T6" fmla="*/ 182 w 400"/>
              <a:gd name="T7" fmla="*/ 315 h 691"/>
              <a:gd name="T8" fmla="*/ 0 w 400"/>
              <a:gd name="T9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0" h="691">
                <a:moveTo>
                  <a:pt x="0" y="0"/>
                </a:moveTo>
                <a:lnTo>
                  <a:pt x="246" y="691"/>
                </a:lnTo>
                <a:lnTo>
                  <a:pt x="400" y="691"/>
                </a:lnTo>
                <a:lnTo>
                  <a:pt x="182" y="31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114" name="Freeform 113"/>
          <p:cNvSpPr/>
          <p:nvPr/>
        </p:nvSpPr>
        <p:spPr bwMode="auto">
          <a:xfrm>
            <a:off x="5575000" y="1935230"/>
            <a:ext cx="1999408" cy="1908347"/>
          </a:xfrm>
          <a:custGeom>
            <a:avLst/>
            <a:gdLst>
              <a:gd name="T0" fmla="*/ 604 w 629"/>
              <a:gd name="T1" fmla="*/ 308 h 600"/>
              <a:gd name="T2" fmla="*/ 602 w 629"/>
              <a:gd name="T3" fmla="*/ 158 h 600"/>
              <a:gd name="T4" fmla="*/ 550 w 629"/>
              <a:gd name="T5" fmla="*/ 69 h 600"/>
              <a:gd name="T6" fmla="*/ 430 w 629"/>
              <a:gd name="T7" fmla="*/ 0 h 600"/>
              <a:gd name="T8" fmla="*/ 0 w 629"/>
              <a:gd name="T9" fmla="*/ 0 h 600"/>
              <a:gd name="T10" fmla="*/ 131 w 629"/>
              <a:gd name="T11" fmla="*/ 73 h 600"/>
              <a:gd name="T12" fmla="*/ 436 w 629"/>
              <a:gd name="T13" fmla="*/ 600 h 600"/>
              <a:gd name="T14" fmla="*/ 604 w 629"/>
              <a:gd name="T15" fmla="*/ 308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29" h="600">
                <a:moveTo>
                  <a:pt x="604" y="308"/>
                </a:moveTo>
                <a:cubicBezTo>
                  <a:pt x="628" y="262"/>
                  <a:pt x="629" y="206"/>
                  <a:pt x="602" y="158"/>
                </a:cubicBezTo>
                <a:cubicBezTo>
                  <a:pt x="550" y="69"/>
                  <a:pt x="550" y="69"/>
                  <a:pt x="550" y="69"/>
                </a:cubicBezTo>
                <a:cubicBezTo>
                  <a:pt x="528" y="31"/>
                  <a:pt x="474" y="0"/>
                  <a:pt x="430" y="0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104" y="29"/>
                  <a:pt x="131" y="73"/>
                </a:cubicBezTo>
                <a:cubicBezTo>
                  <a:pt x="436" y="600"/>
                  <a:pt x="436" y="600"/>
                  <a:pt x="436" y="600"/>
                </a:cubicBezTo>
                <a:cubicBezTo>
                  <a:pt x="604" y="308"/>
                  <a:pt x="604" y="308"/>
                  <a:pt x="604" y="308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115" name="Freeform 114"/>
          <p:cNvSpPr/>
          <p:nvPr/>
        </p:nvSpPr>
        <p:spPr bwMode="auto">
          <a:xfrm>
            <a:off x="6856017" y="2914246"/>
            <a:ext cx="639166" cy="929328"/>
          </a:xfrm>
          <a:custGeom>
            <a:avLst/>
            <a:gdLst>
              <a:gd name="T0" fmla="*/ 476 w 476"/>
              <a:gd name="T1" fmla="*/ 0 h 692"/>
              <a:gd name="T2" fmla="*/ 0 w 476"/>
              <a:gd name="T3" fmla="*/ 559 h 692"/>
              <a:gd name="T4" fmla="*/ 78 w 476"/>
              <a:gd name="T5" fmla="*/ 692 h 692"/>
              <a:gd name="T6" fmla="*/ 476 w 476"/>
              <a:gd name="T7" fmla="*/ 0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6" h="692">
                <a:moveTo>
                  <a:pt x="476" y="0"/>
                </a:moveTo>
                <a:lnTo>
                  <a:pt x="0" y="559"/>
                </a:lnTo>
                <a:lnTo>
                  <a:pt x="78" y="692"/>
                </a:lnTo>
                <a:lnTo>
                  <a:pt x="476" y="0"/>
                </a:lnTo>
                <a:close/>
              </a:path>
            </a:pathLst>
          </a:custGeom>
          <a:solidFill>
            <a:schemeClr val="accent5"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119" name="Freeform 118"/>
          <p:cNvSpPr/>
          <p:nvPr/>
        </p:nvSpPr>
        <p:spPr bwMode="auto">
          <a:xfrm>
            <a:off x="6528378" y="2437495"/>
            <a:ext cx="1713394" cy="2156794"/>
          </a:xfrm>
          <a:custGeom>
            <a:avLst/>
            <a:gdLst>
              <a:gd name="T0" fmla="*/ 337 w 539"/>
              <a:gd name="T1" fmla="*/ 678 h 678"/>
              <a:gd name="T2" fmla="*/ 466 w 539"/>
              <a:gd name="T3" fmla="*/ 600 h 678"/>
              <a:gd name="T4" fmla="*/ 517 w 539"/>
              <a:gd name="T5" fmla="*/ 511 h 678"/>
              <a:gd name="T6" fmla="*/ 517 w 539"/>
              <a:gd name="T7" fmla="*/ 373 h 678"/>
              <a:gd name="T8" fmla="*/ 302 w 539"/>
              <a:gd name="T9" fmla="*/ 0 h 678"/>
              <a:gd name="T10" fmla="*/ 304 w 539"/>
              <a:gd name="T11" fmla="*/ 150 h 678"/>
              <a:gd name="T12" fmla="*/ 0 w 539"/>
              <a:gd name="T13" fmla="*/ 678 h 678"/>
              <a:gd name="T14" fmla="*/ 337 w 539"/>
              <a:gd name="T15" fmla="*/ 678 h 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39" h="678">
                <a:moveTo>
                  <a:pt x="337" y="678"/>
                </a:moveTo>
                <a:cubicBezTo>
                  <a:pt x="389" y="676"/>
                  <a:pt x="438" y="648"/>
                  <a:pt x="466" y="600"/>
                </a:cubicBezTo>
                <a:cubicBezTo>
                  <a:pt x="517" y="511"/>
                  <a:pt x="517" y="511"/>
                  <a:pt x="517" y="511"/>
                </a:cubicBezTo>
                <a:cubicBezTo>
                  <a:pt x="539" y="473"/>
                  <a:pt x="539" y="411"/>
                  <a:pt x="517" y="373"/>
                </a:cubicBezTo>
                <a:cubicBezTo>
                  <a:pt x="302" y="0"/>
                  <a:pt x="302" y="0"/>
                  <a:pt x="302" y="0"/>
                </a:cubicBezTo>
                <a:cubicBezTo>
                  <a:pt x="329" y="48"/>
                  <a:pt x="328" y="104"/>
                  <a:pt x="304" y="150"/>
                </a:cubicBezTo>
                <a:cubicBezTo>
                  <a:pt x="0" y="678"/>
                  <a:pt x="0" y="678"/>
                  <a:pt x="0" y="678"/>
                </a:cubicBezTo>
                <a:cubicBezTo>
                  <a:pt x="337" y="678"/>
                  <a:pt x="337" y="678"/>
                  <a:pt x="337" y="678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120" name="Freeform 119"/>
          <p:cNvSpPr/>
          <p:nvPr/>
        </p:nvSpPr>
        <p:spPr bwMode="auto">
          <a:xfrm>
            <a:off x="6528378" y="4412990"/>
            <a:ext cx="1071543" cy="181300"/>
          </a:xfrm>
          <a:custGeom>
            <a:avLst/>
            <a:gdLst>
              <a:gd name="T0" fmla="*/ 76 w 798"/>
              <a:gd name="T1" fmla="*/ 0 h 135"/>
              <a:gd name="T2" fmla="*/ 0 w 798"/>
              <a:gd name="T3" fmla="*/ 135 h 135"/>
              <a:gd name="T4" fmla="*/ 798 w 798"/>
              <a:gd name="T5" fmla="*/ 135 h 135"/>
              <a:gd name="T6" fmla="*/ 76 w 798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98" h="135">
                <a:moveTo>
                  <a:pt x="76" y="0"/>
                </a:moveTo>
                <a:lnTo>
                  <a:pt x="0" y="135"/>
                </a:lnTo>
                <a:lnTo>
                  <a:pt x="798" y="135"/>
                </a:lnTo>
                <a:lnTo>
                  <a:pt x="76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124" name="Freeform 123"/>
          <p:cNvSpPr/>
          <p:nvPr/>
        </p:nvSpPr>
        <p:spPr bwMode="auto">
          <a:xfrm>
            <a:off x="5663624" y="4345844"/>
            <a:ext cx="2345846" cy="1406079"/>
          </a:xfrm>
          <a:custGeom>
            <a:avLst/>
            <a:gdLst>
              <a:gd name="T0" fmla="*/ 168 w 738"/>
              <a:gd name="T1" fmla="*/ 370 h 442"/>
              <a:gd name="T2" fmla="*/ 300 w 738"/>
              <a:gd name="T3" fmla="*/ 442 h 442"/>
              <a:gd name="T4" fmla="*/ 402 w 738"/>
              <a:gd name="T5" fmla="*/ 442 h 442"/>
              <a:gd name="T6" fmla="*/ 522 w 738"/>
              <a:gd name="T7" fmla="*/ 373 h 442"/>
              <a:gd name="T8" fmla="*/ 738 w 738"/>
              <a:gd name="T9" fmla="*/ 0 h 442"/>
              <a:gd name="T10" fmla="*/ 609 w 738"/>
              <a:gd name="T11" fmla="*/ 78 h 442"/>
              <a:gd name="T12" fmla="*/ 0 w 738"/>
              <a:gd name="T13" fmla="*/ 78 h 442"/>
              <a:gd name="T14" fmla="*/ 168 w 738"/>
              <a:gd name="T15" fmla="*/ 37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38" h="442">
                <a:moveTo>
                  <a:pt x="168" y="370"/>
                </a:moveTo>
                <a:cubicBezTo>
                  <a:pt x="196" y="413"/>
                  <a:pt x="244" y="442"/>
                  <a:pt x="300" y="442"/>
                </a:cubicBezTo>
                <a:cubicBezTo>
                  <a:pt x="402" y="442"/>
                  <a:pt x="402" y="442"/>
                  <a:pt x="402" y="442"/>
                </a:cubicBezTo>
                <a:cubicBezTo>
                  <a:pt x="446" y="442"/>
                  <a:pt x="500" y="411"/>
                  <a:pt x="522" y="373"/>
                </a:cubicBezTo>
                <a:cubicBezTo>
                  <a:pt x="738" y="0"/>
                  <a:pt x="738" y="0"/>
                  <a:pt x="738" y="0"/>
                </a:cubicBezTo>
                <a:cubicBezTo>
                  <a:pt x="710" y="48"/>
                  <a:pt x="661" y="76"/>
                  <a:pt x="609" y="78"/>
                </a:cubicBezTo>
                <a:cubicBezTo>
                  <a:pt x="0" y="78"/>
                  <a:pt x="0" y="78"/>
                  <a:pt x="0" y="78"/>
                </a:cubicBezTo>
                <a:cubicBezTo>
                  <a:pt x="168" y="370"/>
                  <a:pt x="168" y="370"/>
                  <a:pt x="168" y="37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125" name="Freeform 124"/>
          <p:cNvSpPr/>
          <p:nvPr/>
        </p:nvSpPr>
        <p:spPr bwMode="auto">
          <a:xfrm>
            <a:off x="5663624" y="4594289"/>
            <a:ext cx="534428" cy="927986"/>
          </a:xfrm>
          <a:custGeom>
            <a:avLst/>
            <a:gdLst>
              <a:gd name="T0" fmla="*/ 0 w 398"/>
              <a:gd name="T1" fmla="*/ 0 h 691"/>
              <a:gd name="T2" fmla="*/ 5 w 398"/>
              <a:gd name="T3" fmla="*/ 7 h 691"/>
              <a:gd name="T4" fmla="*/ 398 w 398"/>
              <a:gd name="T5" fmla="*/ 691 h 691"/>
              <a:gd name="T6" fmla="*/ 154 w 398"/>
              <a:gd name="T7" fmla="*/ 0 h 691"/>
              <a:gd name="T8" fmla="*/ 0 w 398"/>
              <a:gd name="T9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691">
                <a:moveTo>
                  <a:pt x="0" y="0"/>
                </a:moveTo>
                <a:lnTo>
                  <a:pt x="5" y="7"/>
                </a:lnTo>
                <a:lnTo>
                  <a:pt x="398" y="691"/>
                </a:lnTo>
                <a:lnTo>
                  <a:pt x="15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129" name="Freeform 128"/>
          <p:cNvSpPr/>
          <p:nvPr/>
        </p:nvSpPr>
        <p:spPr bwMode="auto">
          <a:xfrm>
            <a:off x="4614910" y="3843577"/>
            <a:ext cx="2002093" cy="1908347"/>
          </a:xfrm>
          <a:custGeom>
            <a:avLst/>
            <a:gdLst>
              <a:gd name="T0" fmla="*/ 25 w 630"/>
              <a:gd name="T1" fmla="*/ 292 h 600"/>
              <a:gd name="T2" fmla="*/ 28 w 630"/>
              <a:gd name="T3" fmla="*/ 442 h 600"/>
              <a:gd name="T4" fmla="*/ 79 w 630"/>
              <a:gd name="T5" fmla="*/ 531 h 600"/>
              <a:gd name="T6" fmla="*/ 199 w 630"/>
              <a:gd name="T7" fmla="*/ 600 h 600"/>
              <a:gd name="T8" fmla="*/ 630 w 630"/>
              <a:gd name="T9" fmla="*/ 600 h 600"/>
              <a:gd name="T10" fmla="*/ 498 w 630"/>
              <a:gd name="T11" fmla="*/ 528 h 600"/>
              <a:gd name="T12" fmla="*/ 194 w 630"/>
              <a:gd name="T13" fmla="*/ 0 h 600"/>
              <a:gd name="T14" fmla="*/ 25 w 630"/>
              <a:gd name="T15" fmla="*/ 292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0" h="600">
                <a:moveTo>
                  <a:pt x="25" y="292"/>
                </a:moveTo>
                <a:cubicBezTo>
                  <a:pt x="1" y="338"/>
                  <a:pt x="0" y="394"/>
                  <a:pt x="28" y="442"/>
                </a:cubicBezTo>
                <a:cubicBezTo>
                  <a:pt x="79" y="531"/>
                  <a:pt x="79" y="531"/>
                  <a:pt x="79" y="531"/>
                </a:cubicBezTo>
                <a:cubicBezTo>
                  <a:pt x="101" y="569"/>
                  <a:pt x="155" y="600"/>
                  <a:pt x="199" y="600"/>
                </a:cubicBezTo>
                <a:cubicBezTo>
                  <a:pt x="630" y="600"/>
                  <a:pt x="630" y="600"/>
                  <a:pt x="630" y="600"/>
                </a:cubicBezTo>
                <a:cubicBezTo>
                  <a:pt x="574" y="600"/>
                  <a:pt x="526" y="571"/>
                  <a:pt x="498" y="528"/>
                </a:cubicBezTo>
                <a:cubicBezTo>
                  <a:pt x="194" y="0"/>
                  <a:pt x="194" y="0"/>
                  <a:pt x="194" y="0"/>
                </a:cubicBezTo>
                <a:cubicBezTo>
                  <a:pt x="25" y="292"/>
                  <a:pt x="25" y="292"/>
                  <a:pt x="25" y="292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130" name="Freeform 129"/>
          <p:cNvSpPr/>
          <p:nvPr/>
        </p:nvSpPr>
        <p:spPr bwMode="auto">
          <a:xfrm>
            <a:off x="4694133" y="3843574"/>
            <a:ext cx="639166" cy="927986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76 w 476"/>
              <a:gd name="T5" fmla="*/ 132 h 691"/>
              <a:gd name="T6" fmla="*/ 400 w 476"/>
              <a:gd name="T7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76" y="132"/>
                </a:lnTo>
                <a:lnTo>
                  <a:pt x="400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134" name="Freeform 133"/>
          <p:cNvSpPr/>
          <p:nvPr/>
        </p:nvSpPr>
        <p:spPr bwMode="auto">
          <a:xfrm>
            <a:off x="3950230" y="3095547"/>
            <a:ext cx="1713394" cy="2152765"/>
          </a:xfrm>
          <a:custGeom>
            <a:avLst/>
            <a:gdLst>
              <a:gd name="T0" fmla="*/ 201 w 539"/>
              <a:gd name="T1" fmla="*/ 0 h 677"/>
              <a:gd name="T2" fmla="*/ 73 w 539"/>
              <a:gd name="T3" fmla="*/ 77 h 677"/>
              <a:gd name="T4" fmla="*/ 22 w 539"/>
              <a:gd name="T5" fmla="*/ 166 h 677"/>
              <a:gd name="T6" fmla="*/ 22 w 539"/>
              <a:gd name="T7" fmla="*/ 304 h 677"/>
              <a:gd name="T8" fmla="*/ 237 w 539"/>
              <a:gd name="T9" fmla="*/ 677 h 677"/>
              <a:gd name="T10" fmla="*/ 234 w 539"/>
              <a:gd name="T11" fmla="*/ 527 h 677"/>
              <a:gd name="T12" fmla="*/ 539 w 539"/>
              <a:gd name="T13" fmla="*/ 0 h 677"/>
              <a:gd name="T14" fmla="*/ 201 w 539"/>
              <a:gd name="T15" fmla="*/ 0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39" h="677">
                <a:moveTo>
                  <a:pt x="201" y="0"/>
                </a:moveTo>
                <a:cubicBezTo>
                  <a:pt x="150" y="2"/>
                  <a:pt x="101" y="29"/>
                  <a:pt x="73" y="77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0" y="204"/>
                  <a:pt x="0" y="266"/>
                  <a:pt x="22" y="304"/>
                </a:cubicBezTo>
                <a:cubicBezTo>
                  <a:pt x="237" y="677"/>
                  <a:pt x="237" y="677"/>
                  <a:pt x="237" y="677"/>
                </a:cubicBezTo>
                <a:cubicBezTo>
                  <a:pt x="209" y="629"/>
                  <a:pt x="210" y="573"/>
                  <a:pt x="234" y="527"/>
                </a:cubicBezTo>
                <a:cubicBezTo>
                  <a:pt x="539" y="0"/>
                  <a:pt x="539" y="0"/>
                  <a:pt x="539" y="0"/>
                </a:cubicBezTo>
                <a:cubicBezTo>
                  <a:pt x="201" y="0"/>
                  <a:pt x="201" y="0"/>
                  <a:pt x="201" y="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135" name="Freeform 134"/>
          <p:cNvSpPr/>
          <p:nvPr/>
        </p:nvSpPr>
        <p:spPr bwMode="auto">
          <a:xfrm>
            <a:off x="4589396" y="3095545"/>
            <a:ext cx="1074228" cy="178614"/>
          </a:xfrm>
          <a:custGeom>
            <a:avLst/>
            <a:gdLst>
              <a:gd name="T0" fmla="*/ 800 w 800"/>
              <a:gd name="T1" fmla="*/ 0 h 133"/>
              <a:gd name="T2" fmla="*/ 0 w 800"/>
              <a:gd name="T3" fmla="*/ 0 h 133"/>
              <a:gd name="T4" fmla="*/ 722 w 800"/>
              <a:gd name="T5" fmla="*/ 133 h 133"/>
              <a:gd name="T6" fmla="*/ 800 w 800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0" h="133">
                <a:moveTo>
                  <a:pt x="800" y="0"/>
                </a:moveTo>
                <a:lnTo>
                  <a:pt x="0" y="0"/>
                </a:lnTo>
                <a:lnTo>
                  <a:pt x="722" y="133"/>
                </a:lnTo>
                <a:lnTo>
                  <a:pt x="800" y="0"/>
                </a:lnTo>
                <a:close/>
              </a:path>
            </a:pathLst>
          </a:custGeom>
          <a:solidFill>
            <a:schemeClr val="accent5"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59" name="Freeform 142"/>
          <p:cNvSpPr/>
          <p:nvPr/>
        </p:nvSpPr>
        <p:spPr bwMode="auto">
          <a:xfrm>
            <a:off x="5099890" y="2380523"/>
            <a:ext cx="292261" cy="238612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60" name="Freeform 149"/>
          <p:cNvSpPr/>
          <p:nvPr/>
        </p:nvSpPr>
        <p:spPr bwMode="auto">
          <a:xfrm>
            <a:off x="4419697" y="3650858"/>
            <a:ext cx="307172" cy="30124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61" name="Freeform 116"/>
          <p:cNvSpPr>
            <a:spLocks noEditPoints="1"/>
          </p:cNvSpPr>
          <p:nvPr/>
        </p:nvSpPr>
        <p:spPr bwMode="auto">
          <a:xfrm>
            <a:off x="5154140" y="4912878"/>
            <a:ext cx="329540" cy="290808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7459057" y="3675275"/>
            <a:ext cx="307174" cy="307212"/>
            <a:chOff x="11121822" y="1145785"/>
            <a:chExt cx="307214" cy="307212"/>
          </a:xfrm>
          <a:solidFill>
            <a:schemeClr val="bg1"/>
          </a:solidFill>
        </p:grpSpPr>
        <p:sp>
          <p:nvSpPr>
            <p:cNvPr id="63" name="Freeform 140"/>
            <p:cNvSpPr>
              <a:spLocks noEditPoints="1"/>
            </p:cNvSpPr>
            <p:nvPr/>
          </p:nvSpPr>
          <p:spPr bwMode="auto">
            <a:xfrm>
              <a:off x="11121822" y="1211403"/>
              <a:ext cx="241594" cy="241594"/>
            </a:xfrm>
            <a:custGeom>
              <a:avLst/>
              <a:gdLst>
                <a:gd name="T0" fmla="*/ 103 w 112"/>
                <a:gd name="T1" fmla="*/ 47 h 112"/>
                <a:gd name="T2" fmla="*/ 106 w 112"/>
                <a:gd name="T3" fmla="*/ 36 h 112"/>
                <a:gd name="T4" fmla="*/ 102 w 112"/>
                <a:gd name="T5" fmla="*/ 22 h 112"/>
                <a:gd name="T6" fmla="*/ 92 w 112"/>
                <a:gd name="T7" fmla="*/ 25 h 112"/>
                <a:gd name="T8" fmla="*/ 90 w 112"/>
                <a:gd name="T9" fmla="*/ 14 h 112"/>
                <a:gd name="T10" fmla="*/ 79 w 112"/>
                <a:gd name="T11" fmla="*/ 4 h 112"/>
                <a:gd name="T12" fmla="*/ 71 w 112"/>
                <a:gd name="T13" fmla="*/ 11 h 112"/>
                <a:gd name="T14" fmla="*/ 64 w 112"/>
                <a:gd name="T15" fmla="*/ 3 h 112"/>
                <a:gd name="T16" fmla="*/ 50 w 112"/>
                <a:gd name="T17" fmla="*/ 0 h 112"/>
                <a:gd name="T18" fmla="*/ 47 w 112"/>
                <a:gd name="T19" fmla="*/ 10 h 112"/>
                <a:gd name="T20" fmla="*/ 37 w 112"/>
                <a:gd name="T21" fmla="*/ 6 h 112"/>
                <a:gd name="T22" fmla="*/ 23 w 112"/>
                <a:gd name="T23" fmla="*/ 11 h 112"/>
                <a:gd name="T24" fmla="*/ 25 w 112"/>
                <a:gd name="T25" fmla="*/ 20 h 112"/>
                <a:gd name="T26" fmla="*/ 14 w 112"/>
                <a:gd name="T27" fmla="*/ 22 h 112"/>
                <a:gd name="T28" fmla="*/ 5 w 112"/>
                <a:gd name="T29" fmla="*/ 33 h 112"/>
                <a:gd name="T30" fmla="*/ 12 w 112"/>
                <a:gd name="T31" fmla="*/ 41 h 112"/>
                <a:gd name="T32" fmla="*/ 3 w 112"/>
                <a:gd name="T33" fmla="*/ 48 h 112"/>
                <a:gd name="T34" fmla="*/ 0 w 112"/>
                <a:gd name="T35" fmla="*/ 62 h 112"/>
                <a:gd name="T36" fmla="*/ 10 w 112"/>
                <a:gd name="T37" fmla="*/ 65 h 112"/>
                <a:gd name="T38" fmla="*/ 6 w 112"/>
                <a:gd name="T39" fmla="*/ 75 h 112"/>
                <a:gd name="T40" fmla="*/ 11 w 112"/>
                <a:gd name="T41" fmla="*/ 89 h 112"/>
                <a:gd name="T42" fmla="*/ 21 w 112"/>
                <a:gd name="T43" fmla="*/ 87 h 112"/>
                <a:gd name="T44" fmla="*/ 23 w 112"/>
                <a:gd name="T45" fmla="*/ 98 h 112"/>
                <a:gd name="T46" fmla="*/ 34 w 112"/>
                <a:gd name="T47" fmla="*/ 108 h 112"/>
                <a:gd name="T48" fmla="*/ 41 w 112"/>
                <a:gd name="T49" fmla="*/ 101 h 112"/>
                <a:gd name="T50" fmla="*/ 48 w 112"/>
                <a:gd name="T51" fmla="*/ 109 h 112"/>
                <a:gd name="T52" fmla="*/ 63 w 112"/>
                <a:gd name="T53" fmla="*/ 112 h 112"/>
                <a:gd name="T54" fmla="*/ 66 w 112"/>
                <a:gd name="T55" fmla="*/ 102 h 112"/>
                <a:gd name="T56" fmla="*/ 76 w 112"/>
                <a:gd name="T57" fmla="*/ 106 h 112"/>
                <a:gd name="T58" fmla="*/ 90 w 112"/>
                <a:gd name="T59" fmla="*/ 101 h 112"/>
                <a:gd name="T60" fmla="*/ 88 w 112"/>
                <a:gd name="T61" fmla="*/ 91 h 112"/>
                <a:gd name="T62" fmla="*/ 98 w 112"/>
                <a:gd name="T63" fmla="*/ 89 h 112"/>
                <a:gd name="T64" fmla="*/ 108 w 112"/>
                <a:gd name="T65" fmla="*/ 78 h 112"/>
                <a:gd name="T66" fmla="*/ 101 w 112"/>
                <a:gd name="T67" fmla="*/ 71 h 112"/>
                <a:gd name="T68" fmla="*/ 110 w 112"/>
                <a:gd name="T69" fmla="*/ 64 h 112"/>
                <a:gd name="T70" fmla="*/ 112 w 112"/>
                <a:gd name="T71" fmla="*/ 49 h 112"/>
                <a:gd name="T72" fmla="*/ 56 w 112"/>
                <a:gd name="T73" fmla="*/ 86 h 112"/>
                <a:gd name="T74" fmla="*/ 56 w 112"/>
                <a:gd name="T75" fmla="*/ 26 h 112"/>
                <a:gd name="T76" fmla="*/ 56 w 112"/>
                <a:gd name="T77" fmla="*/ 8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" h="112">
                  <a:moveTo>
                    <a:pt x="110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2" y="44"/>
                    <a:pt x="101" y="42"/>
                    <a:pt x="101" y="39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8" y="35"/>
                    <a:pt x="108" y="34"/>
                    <a:pt x="107" y="3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1"/>
                    <a:pt x="99" y="20"/>
                    <a:pt x="98" y="21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0" y="23"/>
                    <a:pt x="88" y="21"/>
                    <a:pt x="87" y="20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1" y="12"/>
                    <a:pt x="90" y="11"/>
                    <a:pt x="89" y="10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7" y="3"/>
                    <a:pt x="76" y="4"/>
                    <a:pt x="75" y="5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9" y="10"/>
                    <a:pt x="67" y="10"/>
                    <a:pt x="64" y="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7" y="1"/>
                    <a:pt x="47" y="3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5" y="10"/>
                    <a:pt x="42" y="11"/>
                    <a:pt x="40" y="12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4"/>
                    <a:pt x="34" y="4"/>
                    <a:pt x="33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1" y="11"/>
                    <a:pt x="21" y="13"/>
                    <a:pt x="22" y="1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3" y="22"/>
                    <a:pt x="22" y="24"/>
                    <a:pt x="20" y="26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1" y="22"/>
                    <a:pt x="10" y="2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5"/>
                    <a:pt x="4" y="36"/>
                    <a:pt x="6" y="3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1" y="43"/>
                    <a:pt x="10" y="45"/>
                    <a:pt x="10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48"/>
                    <a:pt x="0" y="49"/>
                    <a:pt x="0" y="5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2" y="65"/>
                    <a:pt x="3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8"/>
                    <a:pt x="11" y="70"/>
                    <a:pt x="12" y="72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6"/>
                    <a:pt x="5" y="78"/>
                    <a:pt x="5" y="79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2" y="91"/>
                    <a:pt x="14" y="91"/>
                    <a:pt x="15" y="90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3" y="89"/>
                    <a:pt x="24" y="91"/>
                    <a:pt x="26" y="92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2" y="99"/>
                    <a:pt x="23" y="101"/>
                    <a:pt x="24" y="102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5" y="108"/>
                    <a:pt x="37" y="108"/>
                    <a:pt x="38" y="106"/>
                  </a:cubicBezTo>
                  <a:cubicBezTo>
                    <a:pt x="41" y="101"/>
                    <a:pt x="41" y="101"/>
                    <a:pt x="41" y="101"/>
                  </a:cubicBezTo>
                  <a:cubicBezTo>
                    <a:pt x="44" y="101"/>
                    <a:pt x="46" y="102"/>
                    <a:pt x="48" y="102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11"/>
                    <a:pt x="50" y="112"/>
                    <a:pt x="51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4" y="112"/>
                    <a:pt x="66" y="111"/>
                    <a:pt x="66" y="109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8" y="102"/>
                    <a:pt x="70" y="101"/>
                    <a:pt x="73" y="100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7" y="107"/>
                    <a:pt x="79" y="108"/>
                    <a:pt x="80" y="107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1" y="100"/>
                    <a:pt x="92" y="99"/>
                    <a:pt x="91" y="97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89" y="90"/>
                    <a:pt x="91" y="88"/>
                    <a:pt x="93" y="86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00" y="90"/>
                    <a:pt x="102" y="90"/>
                    <a:pt x="102" y="8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9" y="77"/>
                    <a:pt x="108" y="75"/>
                    <a:pt x="107" y="74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2" y="69"/>
                    <a:pt x="102" y="66"/>
                    <a:pt x="103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1" y="64"/>
                    <a:pt x="112" y="63"/>
                    <a:pt x="112" y="61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2" y="48"/>
                    <a:pt x="111" y="47"/>
                    <a:pt x="110" y="47"/>
                  </a:cubicBezTo>
                  <a:close/>
                  <a:moveTo>
                    <a:pt x="56" y="86"/>
                  </a:moveTo>
                  <a:cubicBezTo>
                    <a:pt x="40" y="86"/>
                    <a:pt x="26" y="72"/>
                    <a:pt x="26" y="56"/>
                  </a:cubicBezTo>
                  <a:cubicBezTo>
                    <a:pt x="26" y="39"/>
                    <a:pt x="40" y="26"/>
                    <a:pt x="56" y="26"/>
                  </a:cubicBezTo>
                  <a:cubicBezTo>
                    <a:pt x="73" y="26"/>
                    <a:pt x="86" y="39"/>
                    <a:pt x="86" y="56"/>
                  </a:cubicBezTo>
                  <a:cubicBezTo>
                    <a:pt x="86" y="72"/>
                    <a:pt x="73" y="86"/>
                    <a:pt x="5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64" name="Freeform 141"/>
            <p:cNvSpPr>
              <a:spLocks noEditPoints="1"/>
            </p:cNvSpPr>
            <p:nvPr/>
          </p:nvSpPr>
          <p:spPr bwMode="auto">
            <a:xfrm>
              <a:off x="11317186" y="1145785"/>
              <a:ext cx="111850" cy="113341"/>
            </a:xfrm>
            <a:custGeom>
              <a:avLst/>
              <a:gdLst>
                <a:gd name="T0" fmla="*/ 48 w 52"/>
                <a:gd name="T1" fmla="*/ 23 h 52"/>
                <a:gd name="T2" fmla="*/ 50 w 52"/>
                <a:gd name="T3" fmla="*/ 17 h 52"/>
                <a:gd name="T4" fmla="*/ 48 w 52"/>
                <a:gd name="T5" fmla="*/ 11 h 52"/>
                <a:gd name="T6" fmla="*/ 44 w 52"/>
                <a:gd name="T7" fmla="*/ 12 h 52"/>
                <a:gd name="T8" fmla="*/ 42 w 52"/>
                <a:gd name="T9" fmla="*/ 6 h 52"/>
                <a:gd name="T10" fmla="*/ 38 w 52"/>
                <a:gd name="T11" fmla="*/ 2 h 52"/>
                <a:gd name="T12" fmla="*/ 34 w 52"/>
                <a:gd name="T13" fmla="*/ 5 h 52"/>
                <a:gd name="T14" fmla="*/ 30 w 52"/>
                <a:gd name="T15" fmla="*/ 1 h 52"/>
                <a:gd name="T16" fmla="*/ 24 w 52"/>
                <a:gd name="T17" fmla="*/ 0 h 52"/>
                <a:gd name="T18" fmla="*/ 23 w 52"/>
                <a:gd name="T19" fmla="*/ 4 h 52"/>
                <a:gd name="T20" fmla="*/ 17 w 52"/>
                <a:gd name="T21" fmla="*/ 2 h 52"/>
                <a:gd name="T22" fmla="*/ 11 w 52"/>
                <a:gd name="T23" fmla="*/ 4 h 52"/>
                <a:gd name="T24" fmla="*/ 12 w 52"/>
                <a:gd name="T25" fmla="*/ 8 h 52"/>
                <a:gd name="T26" fmla="*/ 6 w 52"/>
                <a:gd name="T27" fmla="*/ 10 h 52"/>
                <a:gd name="T28" fmla="*/ 2 w 52"/>
                <a:gd name="T29" fmla="*/ 14 h 52"/>
                <a:gd name="T30" fmla="*/ 6 w 52"/>
                <a:gd name="T31" fmla="*/ 18 h 52"/>
                <a:gd name="T32" fmla="*/ 1 w 52"/>
                <a:gd name="T33" fmla="*/ 22 h 52"/>
                <a:gd name="T34" fmla="*/ 0 w 52"/>
                <a:gd name="T35" fmla="*/ 28 h 52"/>
                <a:gd name="T36" fmla="*/ 4 w 52"/>
                <a:gd name="T37" fmla="*/ 29 h 52"/>
                <a:gd name="T38" fmla="*/ 2 w 52"/>
                <a:gd name="T39" fmla="*/ 35 h 52"/>
                <a:gd name="T40" fmla="*/ 4 w 52"/>
                <a:gd name="T41" fmla="*/ 41 h 52"/>
                <a:gd name="T42" fmla="*/ 9 w 52"/>
                <a:gd name="T43" fmla="*/ 40 h 52"/>
                <a:gd name="T44" fmla="*/ 10 w 52"/>
                <a:gd name="T45" fmla="*/ 46 h 52"/>
                <a:gd name="T46" fmla="*/ 15 w 52"/>
                <a:gd name="T47" fmla="*/ 50 h 52"/>
                <a:gd name="T48" fmla="*/ 18 w 52"/>
                <a:gd name="T49" fmla="*/ 47 h 52"/>
                <a:gd name="T50" fmla="*/ 22 w 52"/>
                <a:gd name="T51" fmla="*/ 51 h 52"/>
                <a:gd name="T52" fmla="*/ 28 w 52"/>
                <a:gd name="T53" fmla="*/ 52 h 52"/>
                <a:gd name="T54" fmla="*/ 29 w 52"/>
                <a:gd name="T55" fmla="*/ 48 h 52"/>
                <a:gd name="T56" fmla="*/ 35 w 52"/>
                <a:gd name="T57" fmla="*/ 50 h 52"/>
                <a:gd name="T58" fmla="*/ 41 w 52"/>
                <a:gd name="T59" fmla="*/ 48 h 52"/>
                <a:gd name="T60" fmla="*/ 40 w 52"/>
                <a:gd name="T61" fmla="*/ 43 h 52"/>
                <a:gd name="T62" fmla="*/ 46 w 52"/>
                <a:gd name="T63" fmla="*/ 42 h 52"/>
                <a:gd name="T64" fmla="*/ 50 w 52"/>
                <a:gd name="T65" fmla="*/ 37 h 52"/>
                <a:gd name="T66" fmla="*/ 47 w 52"/>
                <a:gd name="T67" fmla="*/ 34 h 52"/>
                <a:gd name="T68" fmla="*/ 51 w 52"/>
                <a:gd name="T69" fmla="*/ 30 h 52"/>
                <a:gd name="T70" fmla="*/ 52 w 52"/>
                <a:gd name="T71" fmla="*/ 24 h 52"/>
                <a:gd name="T72" fmla="*/ 26 w 52"/>
                <a:gd name="T73" fmla="*/ 40 h 52"/>
                <a:gd name="T74" fmla="*/ 26 w 52"/>
                <a:gd name="T75" fmla="*/ 12 h 52"/>
                <a:gd name="T76" fmla="*/ 26 w 52"/>
                <a:gd name="T77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2">
                  <a:moveTo>
                    <a:pt x="51" y="23"/>
                  </a:moveTo>
                  <a:cubicBezTo>
                    <a:pt x="48" y="23"/>
                    <a:pt x="48" y="23"/>
                    <a:pt x="48" y="23"/>
                  </a:cubicBezTo>
                  <a:cubicBezTo>
                    <a:pt x="48" y="21"/>
                    <a:pt x="48" y="20"/>
                    <a:pt x="47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6"/>
                    <a:pt x="51" y="16"/>
                    <a:pt x="50" y="1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0"/>
                    <a:pt x="47" y="10"/>
                    <a:pt x="46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1"/>
                    <a:pt x="42" y="10"/>
                    <a:pt x="40" y="9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5"/>
                    <a:pt x="42" y="4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2"/>
                    <a:pt x="36" y="2"/>
                    <a:pt x="36" y="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2" y="4"/>
                    <a:pt x="30" y="4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0"/>
                    <a:pt x="23" y="1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1" y="4"/>
                    <a:pt x="20" y="5"/>
                    <a:pt x="19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1"/>
                    <a:pt x="15" y="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6"/>
                    <a:pt x="3" y="1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9"/>
                    <a:pt x="5" y="21"/>
                    <a:pt x="4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1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5" y="32"/>
                    <a:pt x="5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6"/>
                    <a:pt x="2" y="36"/>
                    <a:pt x="2" y="37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1"/>
                    <a:pt x="5" y="42"/>
                    <a:pt x="6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0" y="41"/>
                    <a:pt x="11" y="42"/>
                    <a:pt x="12" y="43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7"/>
                    <a:pt x="11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50"/>
                    <a:pt x="16" y="49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9" y="47"/>
                    <a:pt x="21" y="48"/>
                    <a:pt x="22" y="48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2"/>
                    <a:pt x="23" y="52"/>
                    <a:pt x="24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9" y="52"/>
                    <a:pt x="29" y="52"/>
                    <a:pt x="29" y="51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1" y="48"/>
                    <a:pt x="32" y="47"/>
                    <a:pt x="34" y="47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0"/>
                    <a:pt x="36" y="50"/>
                    <a:pt x="37" y="50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2" y="47"/>
                    <a:pt x="42" y="47"/>
                    <a:pt x="41" y="46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2" y="41"/>
                    <a:pt x="43" y="40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2"/>
                    <a:pt x="47" y="42"/>
                    <a:pt x="48" y="41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8" y="31"/>
                    <a:pt x="48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3"/>
                    <a:pt x="52" y="23"/>
                    <a:pt x="51" y="23"/>
                  </a:cubicBezTo>
                  <a:close/>
                  <a:moveTo>
                    <a:pt x="26" y="40"/>
                  </a:moveTo>
                  <a:cubicBezTo>
                    <a:pt x="18" y="40"/>
                    <a:pt x="12" y="34"/>
                    <a:pt x="12" y="26"/>
                  </a:cubicBezTo>
                  <a:cubicBezTo>
                    <a:pt x="12" y="18"/>
                    <a:pt x="18" y="12"/>
                    <a:pt x="26" y="12"/>
                  </a:cubicBezTo>
                  <a:cubicBezTo>
                    <a:pt x="34" y="12"/>
                    <a:pt x="40" y="18"/>
                    <a:pt x="40" y="26"/>
                  </a:cubicBezTo>
                  <a:cubicBezTo>
                    <a:pt x="40" y="34"/>
                    <a:pt x="34" y="40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6717333" y="2407965"/>
            <a:ext cx="311646" cy="193872"/>
            <a:chOff x="8292784" y="1202455"/>
            <a:chExt cx="311687" cy="193872"/>
          </a:xfrm>
        </p:grpSpPr>
        <p:sp>
          <p:nvSpPr>
            <p:cNvPr id="66" name="Freeform 151"/>
            <p:cNvSpPr/>
            <p:nvPr/>
          </p:nvSpPr>
          <p:spPr bwMode="auto">
            <a:xfrm>
              <a:off x="8297258" y="1202455"/>
              <a:ext cx="299756" cy="123780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67" name="Freeform 152"/>
            <p:cNvSpPr>
              <a:spLocks noEditPoints="1"/>
            </p:cNvSpPr>
            <p:nvPr/>
          </p:nvSpPr>
          <p:spPr bwMode="auto">
            <a:xfrm>
              <a:off x="8292784" y="1221842"/>
              <a:ext cx="311687" cy="174485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595646" y="4933785"/>
            <a:ext cx="402605" cy="331075"/>
            <a:chOff x="5108575" y="3992563"/>
            <a:chExt cx="428625" cy="352426"/>
          </a:xfrm>
          <a:solidFill>
            <a:schemeClr val="bg1"/>
          </a:solidFill>
        </p:grpSpPr>
        <p:sp>
          <p:nvSpPr>
            <p:cNvPr id="69" name="Freeform 223"/>
            <p:cNvSpPr/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70" name="Freeform 224"/>
            <p:cNvSpPr/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71" name="Freeform 225"/>
            <p:cNvSpPr/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72" name="Freeform 226"/>
            <p:cNvSpPr/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73" name="Freeform 227"/>
            <p:cNvSpPr/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74" name="Freeform 228"/>
            <p:cNvSpPr/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9058758" y="3456329"/>
            <a:ext cx="307174" cy="307212"/>
            <a:chOff x="11121822" y="1145785"/>
            <a:chExt cx="307214" cy="307212"/>
          </a:xfrm>
          <a:solidFill>
            <a:schemeClr val="bg1"/>
          </a:solidFill>
        </p:grpSpPr>
        <p:sp>
          <p:nvSpPr>
            <p:cNvPr id="112" name="Freeform 140"/>
            <p:cNvSpPr>
              <a:spLocks noEditPoints="1"/>
            </p:cNvSpPr>
            <p:nvPr/>
          </p:nvSpPr>
          <p:spPr bwMode="auto">
            <a:xfrm>
              <a:off x="11121822" y="1211403"/>
              <a:ext cx="241594" cy="241594"/>
            </a:xfrm>
            <a:custGeom>
              <a:avLst/>
              <a:gdLst>
                <a:gd name="T0" fmla="*/ 103 w 112"/>
                <a:gd name="T1" fmla="*/ 47 h 112"/>
                <a:gd name="T2" fmla="*/ 106 w 112"/>
                <a:gd name="T3" fmla="*/ 36 h 112"/>
                <a:gd name="T4" fmla="*/ 102 w 112"/>
                <a:gd name="T5" fmla="*/ 22 h 112"/>
                <a:gd name="T6" fmla="*/ 92 w 112"/>
                <a:gd name="T7" fmla="*/ 25 h 112"/>
                <a:gd name="T8" fmla="*/ 90 w 112"/>
                <a:gd name="T9" fmla="*/ 14 h 112"/>
                <a:gd name="T10" fmla="*/ 79 w 112"/>
                <a:gd name="T11" fmla="*/ 4 h 112"/>
                <a:gd name="T12" fmla="*/ 71 w 112"/>
                <a:gd name="T13" fmla="*/ 11 h 112"/>
                <a:gd name="T14" fmla="*/ 64 w 112"/>
                <a:gd name="T15" fmla="*/ 3 h 112"/>
                <a:gd name="T16" fmla="*/ 50 w 112"/>
                <a:gd name="T17" fmla="*/ 0 h 112"/>
                <a:gd name="T18" fmla="*/ 47 w 112"/>
                <a:gd name="T19" fmla="*/ 10 h 112"/>
                <a:gd name="T20" fmla="*/ 37 w 112"/>
                <a:gd name="T21" fmla="*/ 6 h 112"/>
                <a:gd name="T22" fmla="*/ 23 w 112"/>
                <a:gd name="T23" fmla="*/ 11 h 112"/>
                <a:gd name="T24" fmla="*/ 25 w 112"/>
                <a:gd name="T25" fmla="*/ 20 h 112"/>
                <a:gd name="T26" fmla="*/ 14 w 112"/>
                <a:gd name="T27" fmla="*/ 22 h 112"/>
                <a:gd name="T28" fmla="*/ 5 w 112"/>
                <a:gd name="T29" fmla="*/ 33 h 112"/>
                <a:gd name="T30" fmla="*/ 12 w 112"/>
                <a:gd name="T31" fmla="*/ 41 h 112"/>
                <a:gd name="T32" fmla="*/ 3 w 112"/>
                <a:gd name="T33" fmla="*/ 48 h 112"/>
                <a:gd name="T34" fmla="*/ 0 w 112"/>
                <a:gd name="T35" fmla="*/ 62 h 112"/>
                <a:gd name="T36" fmla="*/ 10 w 112"/>
                <a:gd name="T37" fmla="*/ 65 h 112"/>
                <a:gd name="T38" fmla="*/ 6 w 112"/>
                <a:gd name="T39" fmla="*/ 75 h 112"/>
                <a:gd name="T40" fmla="*/ 11 w 112"/>
                <a:gd name="T41" fmla="*/ 89 h 112"/>
                <a:gd name="T42" fmla="*/ 21 w 112"/>
                <a:gd name="T43" fmla="*/ 87 h 112"/>
                <a:gd name="T44" fmla="*/ 23 w 112"/>
                <a:gd name="T45" fmla="*/ 98 h 112"/>
                <a:gd name="T46" fmla="*/ 34 w 112"/>
                <a:gd name="T47" fmla="*/ 108 h 112"/>
                <a:gd name="T48" fmla="*/ 41 w 112"/>
                <a:gd name="T49" fmla="*/ 101 h 112"/>
                <a:gd name="T50" fmla="*/ 48 w 112"/>
                <a:gd name="T51" fmla="*/ 109 h 112"/>
                <a:gd name="T52" fmla="*/ 63 w 112"/>
                <a:gd name="T53" fmla="*/ 112 h 112"/>
                <a:gd name="T54" fmla="*/ 66 w 112"/>
                <a:gd name="T55" fmla="*/ 102 h 112"/>
                <a:gd name="T56" fmla="*/ 76 w 112"/>
                <a:gd name="T57" fmla="*/ 106 h 112"/>
                <a:gd name="T58" fmla="*/ 90 w 112"/>
                <a:gd name="T59" fmla="*/ 101 h 112"/>
                <a:gd name="T60" fmla="*/ 88 w 112"/>
                <a:gd name="T61" fmla="*/ 91 h 112"/>
                <a:gd name="T62" fmla="*/ 98 w 112"/>
                <a:gd name="T63" fmla="*/ 89 h 112"/>
                <a:gd name="T64" fmla="*/ 108 w 112"/>
                <a:gd name="T65" fmla="*/ 78 h 112"/>
                <a:gd name="T66" fmla="*/ 101 w 112"/>
                <a:gd name="T67" fmla="*/ 71 h 112"/>
                <a:gd name="T68" fmla="*/ 110 w 112"/>
                <a:gd name="T69" fmla="*/ 64 h 112"/>
                <a:gd name="T70" fmla="*/ 112 w 112"/>
                <a:gd name="T71" fmla="*/ 49 h 112"/>
                <a:gd name="T72" fmla="*/ 56 w 112"/>
                <a:gd name="T73" fmla="*/ 86 h 112"/>
                <a:gd name="T74" fmla="*/ 56 w 112"/>
                <a:gd name="T75" fmla="*/ 26 h 112"/>
                <a:gd name="T76" fmla="*/ 56 w 112"/>
                <a:gd name="T77" fmla="*/ 8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" h="112">
                  <a:moveTo>
                    <a:pt x="110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2" y="44"/>
                    <a:pt x="101" y="42"/>
                    <a:pt x="101" y="39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8" y="35"/>
                    <a:pt x="108" y="34"/>
                    <a:pt x="107" y="3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1"/>
                    <a:pt x="99" y="20"/>
                    <a:pt x="98" y="21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0" y="23"/>
                    <a:pt x="88" y="21"/>
                    <a:pt x="87" y="20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1" y="12"/>
                    <a:pt x="90" y="11"/>
                    <a:pt x="89" y="10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7" y="3"/>
                    <a:pt x="76" y="4"/>
                    <a:pt x="75" y="5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9" y="10"/>
                    <a:pt x="67" y="10"/>
                    <a:pt x="64" y="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7" y="1"/>
                    <a:pt x="47" y="3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5" y="10"/>
                    <a:pt x="42" y="11"/>
                    <a:pt x="40" y="12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4"/>
                    <a:pt x="34" y="4"/>
                    <a:pt x="33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1" y="11"/>
                    <a:pt x="21" y="13"/>
                    <a:pt x="22" y="1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3" y="22"/>
                    <a:pt x="22" y="24"/>
                    <a:pt x="20" y="26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1" y="22"/>
                    <a:pt x="10" y="2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5"/>
                    <a:pt x="4" y="36"/>
                    <a:pt x="6" y="3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1" y="43"/>
                    <a:pt x="10" y="45"/>
                    <a:pt x="10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48"/>
                    <a:pt x="0" y="49"/>
                    <a:pt x="0" y="5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2" y="65"/>
                    <a:pt x="3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8"/>
                    <a:pt x="11" y="70"/>
                    <a:pt x="12" y="72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6"/>
                    <a:pt x="5" y="78"/>
                    <a:pt x="5" y="79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2" y="91"/>
                    <a:pt x="14" y="91"/>
                    <a:pt x="15" y="90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3" y="89"/>
                    <a:pt x="24" y="91"/>
                    <a:pt x="26" y="92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2" y="99"/>
                    <a:pt x="23" y="101"/>
                    <a:pt x="24" y="102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5" y="108"/>
                    <a:pt x="37" y="108"/>
                    <a:pt x="38" y="106"/>
                  </a:cubicBezTo>
                  <a:cubicBezTo>
                    <a:pt x="41" y="101"/>
                    <a:pt x="41" y="101"/>
                    <a:pt x="41" y="101"/>
                  </a:cubicBezTo>
                  <a:cubicBezTo>
                    <a:pt x="44" y="101"/>
                    <a:pt x="46" y="102"/>
                    <a:pt x="48" y="102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11"/>
                    <a:pt x="50" y="112"/>
                    <a:pt x="51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4" y="112"/>
                    <a:pt x="66" y="111"/>
                    <a:pt x="66" y="109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8" y="102"/>
                    <a:pt x="70" y="101"/>
                    <a:pt x="73" y="100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7" y="107"/>
                    <a:pt x="79" y="108"/>
                    <a:pt x="80" y="107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1" y="100"/>
                    <a:pt x="92" y="99"/>
                    <a:pt x="91" y="97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89" y="90"/>
                    <a:pt x="91" y="88"/>
                    <a:pt x="93" y="86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00" y="90"/>
                    <a:pt x="102" y="90"/>
                    <a:pt x="102" y="8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9" y="77"/>
                    <a:pt x="108" y="75"/>
                    <a:pt x="107" y="74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2" y="69"/>
                    <a:pt x="102" y="66"/>
                    <a:pt x="103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1" y="64"/>
                    <a:pt x="112" y="63"/>
                    <a:pt x="112" y="61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2" y="48"/>
                    <a:pt x="111" y="47"/>
                    <a:pt x="110" y="47"/>
                  </a:cubicBezTo>
                  <a:close/>
                  <a:moveTo>
                    <a:pt x="56" y="86"/>
                  </a:moveTo>
                  <a:cubicBezTo>
                    <a:pt x="40" y="86"/>
                    <a:pt x="26" y="72"/>
                    <a:pt x="26" y="56"/>
                  </a:cubicBezTo>
                  <a:cubicBezTo>
                    <a:pt x="26" y="39"/>
                    <a:pt x="40" y="26"/>
                    <a:pt x="56" y="26"/>
                  </a:cubicBezTo>
                  <a:cubicBezTo>
                    <a:pt x="73" y="26"/>
                    <a:pt x="86" y="39"/>
                    <a:pt x="86" y="56"/>
                  </a:cubicBezTo>
                  <a:cubicBezTo>
                    <a:pt x="86" y="72"/>
                    <a:pt x="73" y="86"/>
                    <a:pt x="5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116" name="Freeform 141"/>
            <p:cNvSpPr>
              <a:spLocks noEditPoints="1"/>
            </p:cNvSpPr>
            <p:nvPr/>
          </p:nvSpPr>
          <p:spPr bwMode="auto">
            <a:xfrm>
              <a:off x="11317186" y="1145785"/>
              <a:ext cx="111850" cy="113341"/>
            </a:xfrm>
            <a:custGeom>
              <a:avLst/>
              <a:gdLst>
                <a:gd name="T0" fmla="*/ 48 w 52"/>
                <a:gd name="T1" fmla="*/ 23 h 52"/>
                <a:gd name="T2" fmla="*/ 50 w 52"/>
                <a:gd name="T3" fmla="*/ 17 h 52"/>
                <a:gd name="T4" fmla="*/ 48 w 52"/>
                <a:gd name="T5" fmla="*/ 11 h 52"/>
                <a:gd name="T6" fmla="*/ 44 w 52"/>
                <a:gd name="T7" fmla="*/ 12 h 52"/>
                <a:gd name="T8" fmla="*/ 42 w 52"/>
                <a:gd name="T9" fmla="*/ 6 h 52"/>
                <a:gd name="T10" fmla="*/ 38 w 52"/>
                <a:gd name="T11" fmla="*/ 2 h 52"/>
                <a:gd name="T12" fmla="*/ 34 w 52"/>
                <a:gd name="T13" fmla="*/ 5 h 52"/>
                <a:gd name="T14" fmla="*/ 30 w 52"/>
                <a:gd name="T15" fmla="*/ 1 h 52"/>
                <a:gd name="T16" fmla="*/ 24 w 52"/>
                <a:gd name="T17" fmla="*/ 0 h 52"/>
                <a:gd name="T18" fmla="*/ 23 w 52"/>
                <a:gd name="T19" fmla="*/ 4 h 52"/>
                <a:gd name="T20" fmla="*/ 17 w 52"/>
                <a:gd name="T21" fmla="*/ 2 h 52"/>
                <a:gd name="T22" fmla="*/ 11 w 52"/>
                <a:gd name="T23" fmla="*/ 4 h 52"/>
                <a:gd name="T24" fmla="*/ 12 w 52"/>
                <a:gd name="T25" fmla="*/ 8 h 52"/>
                <a:gd name="T26" fmla="*/ 6 w 52"/>
                <a:gd name="T27" fmla="*/ 10 h 52"/>
                <a:gd name="T28" fmla="*/ 2 w 52"/>
                <a:gd name="T29" fmla="*/ 14 h 52"/>
                <a:gd name="T30" fmla="*/ 6 w 52"/>
                <a:gd name="T31" fmla="*/ 18 h 52"/>
                <a:gd name="T32" fmla="*/ 1 w 52"/>
                <a:gd name="T33" fmla="*/ 22 h 52"/>
                <a:gd name="T34" fmla="*/ 0 w 52"/>
                <a:gd name="T35" fmla="*/ 28 h 52"/>
                <a:gd name="T36" fmla="*/ 4 w 52"/>
                <a:gd name="T37" fmla="*/ 29 h 52"/>
                <a:gd name="T38" fmla="*/ 2 w 52"/>
                <a:gd name="T39" fmla="*/ 35 h 52"/>
                <a:gd name="T40" fmla="*/ 4 w 52"/>
                <a:gd name="T41" fmla="*/ 41 h 52"/>
                <a:gd name="T42" fmla="*/ 9 w 52"/>
                <a:gd name="T43" fmla="*/ 40 h 52"/>
                <a:gd name="T44" fmla="*/ 10 w 52"/>
                <a:gd name="T45" fmla="*/ 46 h 52"/>
                <a:gd name="T46" fmla="*/ 15 w 52"/>
                <a:gd name="T47" fmla="*/ 50 h 52"/>
                <a:gd name="T48" fmla="*/ 18 w 52"/>
                <a:gd name="T49" fmla="*/ 47 h 52"/>
                <a:gd name="T50" fmla="*/ 22 w 52"/>
                <a:gd name="T51" fmla="*/ 51 h 52"/>
                <a:gd name="T52" fmla="*/ 28 w 52"/>
                <a:gd name="T53" fmla="*/ 52 h 52"/>
                <a:gd name="T54" fmla="*/ 29 w 52"/>
                <a:gd name="T55" fmla="*/ 48 h 52"/>
                <a:gd name="T56" fmla="*/ 35 w 52"/>
                <a:gd name="T57" fmla="*/ 50 h 52"/>
                <a:gd name="T58" fmla="*/ 41 w 52"/>
                <a:gd name="T59" fmla="*/ 48 h 52"/>
                <a:gd name="T60" fmla="*/ 40 w 52"/>
                <a:gd name="T61" fmla="*/ 43 h 52"/>
                <a:gd name="T62" fmla="*/ 46 w 52"/>
                <a:gd name="T63" fmla="*/ 42 h 52"/>
                <a:gd name="T64" fmla="*/ 50 w 52"/>
                <a:gd name="T65" fmla="*/ 37 h 52"/>
                <a:gd name="T66" fmla="*/ 47 w 52"/>
                <a:gd name="T67" fmla="*/ 34 h 52"/>
                <a:gd name="T68" fmla="*/ 51 w 52"/>
                <a:gd name="T69" fmla="*/ 30 h 52"/>
                <a:gd name="T70" fmla="*/ 52 w 52"/>
                <a:gd name="T71" fmla="*/ 24 h 52"/>
                <a:gd name="T72" fmla="*/ 26 w 52"/>
                <a:gd name="T73" fmla="*/ 40 h 52"/>
                <a:gd name="T74" fmla="*/ 26 w 52"/>
                <a:gd name="T75" fmla="*/ 12 h 52"/>
                <a:gd name="T76" fmla="*/ 26 w 52"/>
                <a:gd name="T77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2">
                  <a:moveTo>
                    <a:pt x="51" y="23"/>
                  </a:moveTo>
                  <a:cubicBezTo>
                    <a:pt x="48" y="23"/>
                    <a:pt x="48" y="23"/>
                    <a:pt x="48" y="23"/>
                  </a:cubicBezTo>
                  <a:cubicBezTo>
                    <a:pt x="48" y="21"/>
                    <a:pt x="48" y="20"/>
                    <a:pt x="47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6"/>
                    <a:pt x="51" y="16"/>
                    <a:pt x="50" y="1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0"/>
                    <a:pt x="47" y="10"/>
                    <a:pt x="46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1"/>
                    <a:pt x="42" y="10"/>
                    <a:pt x="40" y="9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5"/>
                    <a:pt x="42" y="4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2"/>
                    <a:pt x="36" y="2"/>
                    <a:pt x="36" y="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2" y="4"/>
                    <a:pt x="30" y="4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0"/>
                    <a:pt x="23" y="1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1" y="4"/>
                    <a:pt x="20" y="5"/>
                    <a:pt x="19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1"/>
                    <a:pt x="15" y="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6"/>
                    <a:pt x="3" y="1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9"/>
                    <a:pt x="5" y="21"/>
                    <a:pt x="4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1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5" y="32"/>
                    <a:pt x="5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6"/>
                    <a:pt x="2" y="36"/>
                    <a:pt x="2" y="37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1"/>
                    <a:pt x="5" y="42"/>
                    <a:pt x="6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0" y="41"/>
                    <a:pt x="11" y="42"/>
                    <a:pt x="12" y="43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7"/>
                    <a:pt x="11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50"/>
                    <a:pt x="16" y="49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9" y="47"/>
                    <a:pt x="21" y="48"/>
                    <a:pt x="22" y="48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2"/>
                    <a:pt x="23" y="52"/>
                    <a:pt x="24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9" y="52"/>
                    <a:pt x="29" y="52"/>
                    <a:pt x="29" y="51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1" y="48"/>
                    <a:pt x="32" y="47"/>
                    <a:pt x="34" y="47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0"/>
                    <a:pt x="36" y="50"/>
                    <a:pt x="37" y="50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2" y="47"/>
                    <a:pt x="42" y="47"/>
                    <a:pt x="41" y="46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2" y="41"/>
                    <a:pt x="43" y="40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2"/>
                    <a:pt x="47" y="42"/>
                    <a:pt x="48" y="41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8" y="31"/>
                    <a:pt x="48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3"/>
                    <a:pt x="52" y="23"/>
                    <a:pt x="51" y="23"/>
                  </a:cubicBezTo>
                  <a:close/>
                  <a:moveTo>
                    <a:pt x="26" y="40"/>
                  </a:moveTo>
                  <a:cubicBezTo>
                    <a:pt x="18" y="40"/>
                    <a:pt x="12" y="34"/>
                    <a:pt x="12" y="26"/>
                  </a:cubicBezTo>
                  <a:cubicBezTo>
                    <a:pt x="12" y="18"/>
                    <a:pt x="18" y="12"/>
                    <a:pt x="26" y="12"/>
                  </a:cubicBezTo>
                  <a:cubicBezTo>
                    <a:pt x="34" y="12"/>
                    <a:pt x="40" y="18"/>
                    <a:pt x="40" y="26"/>
                  </a:cubicBezTo>
                  <a:cubicBezTo>
                    <a:pt x="40" y="34"/>
                    <a:pt x="34" y="40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  <p:sp>
        <p:nvSpPr>
          <p:cNvPr id="117" name="Freeform 142"/>
          <p:cNvSpPr/>
          <p:nvPr/>
        </p:nvSpPr>
        <p:spPr bwMode="auto">
          <a:xfrm>
            <a:off x="2799574" y="4840528"/>
            <a:ext cx="292261" cy="238612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121" name="Freeform 149"/>
          <p:cNvSpPr/>
          <p:nvPr/>
        </p:nvSpPr>
        <p:spPr bwMode="auto">
          <a:xfrm>
            <a:off x="2787030" y="3459805"/>
            <a:ext cx="307172" cy="30124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049401" y="2168290"/>
            <a:ext cx="311646" cy="193872"/>
            <a:chOff x="8292784" y="1202455"/>
            <a:chExt cx="311687" cy="193872"/>
          </a:xfrm>
        </p:grpSpPr>
        <p:sp>
          <p:nvSpPr>
            <p:cNvPr id="126" name="Freeform 151"/>
            <p:cNvSpPr/>
            <p:nvPr/>
          </p:nvSpPr>
          <p:spPr bwMode="auto">
            <a:xfrm>
              <a:off x="8297258" y="1202455"/>
              <a:ext cx="299756" cy="123780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127" name="Freeform 152"/>
            <p:cNvSpPr>
              <a:spLocks noEditPoints="1"/>
            </p:cNvSpPr>
            <p:nvPr/>
          </p:nvSpPr>
          <p:spPr bwMode="auto">
            <a:xfrm>
              <a:off x="8292784" y="1221842"/>
              <a:ext cx="311687" cy="174485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  <p:sp>
        <p:nvSpPr>
          <p:cNvPr id="131" name="Freeform 116"/>
          <p:cNvSpPr>
            <a:spLocks noEditPoints="1"/>
          </p:cNvSpPr>
          <p:nvPr/>
        </p:nvSpPr>
        <p:spPr bwMode="auto">
          <a:xfrm>
            <a:off x="2776609" y="2090229"/>
            <a:ext cx="329540" cy="290808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grpSp>
        <p:nvGrpSpPr>
          <p:cNvPr id="132" name="组合 131"/>
          <p:cNvGrpSpPr/>
          <p:nvPr/>
        </p:nvGrpSpPr>
        <p:grpSpPr>
          <a:xfrm>
            <a:off x="8993485" y="4793806"/>
            <a:ext cx="402605" cy="331075"/>
            <a:chOff x="5108575" y="3992563"/>
            <a:chExt cx="428625" cy="352426"/>
          </a:xfrm>
          <a:solidFill>
            <a:schemeClr val="bg1"/>
          </a:solidFill>
        </p:grpSpPr>
        <p:sp>
          <p:nvSpPr>
            <p:cNvPr id="136" name="Freeform 223"/>
            <p:cNvSpPr/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137" name="Freeform 224"/>
            <p:cNvSpPr/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138" name="Freeform 225"/>
            <p:cNvSpPr/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139" name="Freeform 226"/>
            <p:cNvSpPr/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140" name="Freeform 227"/>
            <p:cNvSpPr/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141" name="Freeform 228"/>
            <p:cNvSpPr/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5" grpId="0"/>
      <p:bldP spid="36" grpId="0"/>
      <p:bldP spid="45" grpId="0"/>
      <p:bldP spid="46" grpId="0" animBg="1"/>
      <p:bldP spid="47" grpId="0" animBg="1"/>
      <p:bldP spid="48" grpId="0" animBg="1"/>
      <p:bldP spid="50" grpId="0"/>
      <p:bldP spid="51" grpId="0"/>
      <p:bldP spid="52" grpId="0"/>
      <p:bldP spid="53" grpId="0"/>
      <p:bldP spid="54" grpId="0"/>
      <p:bldP spid="55" grpId="0"/>
      <p:bldP spid="56" grpId="0" animBg="1"/>
      <p:bldP spid="57" grpId="0" animBg="1"/>
      <p:bldP spid="58" grpId="0" animBg="1"/>
      <p:bldP spid="108" grpId="0" animBg="1"/>
      <p:bldP spid="109" grpId="0" animBg="1"/>
      <p:bldP spid="114" grpId="0" animBg="1"/>
      <p:bldP spid="115" grpId="0" animBg="1"/>
      <p:bldP spid="119" grpId="0" animBg="1"/>
      <p:bldP spid="120" grpId="0" animBg="1"/>
      <p:bldP spid="124" grpId="0" animBg="1"/>
      <p:bldP spid="125" grpId="0" animBg="1"/>
      <p:bldP spid="129" grpId="0" animBg="1"/>
      <p:bldP spid="130" grpId="0" animBg="1"/>
      <p:bldP spid="134" grpId="0" animBg="1"/>
      <p:bldP spid="13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33" name="Freeform 32"/>
          <p:cNvSpPr/>
          <p:nvPr/>
        </p:nvSpPr>
        <p:spPr>
          <a:xfrm>
            <a:off x="9535960" y="2707731"/>
            <a:ext cx="138492" cy="356624"/>
          </a:xfrm>
          <a:custGeom>
            <a:avLst/>
            <a:gdLst>
              <a:gd name="connsiteX0" fmla="*/ 44110 w 113159"/>
              <a:gd name="connsiteY0" fmla="*/ 1792 h 291352"/>
              <a:gd name="connsiteX1" fmla="*/ 112204 w 113159"/>
              <a:gd name="connsiteY1" fmla="*/ 142843 h 291352"/>
              <a:gd name="connsiteX2" fmla="*/ 83021 w 113159"/>
              <a:gd name="connsiteY2" fmla="*/ 274166 h 291352"/>
              <a:gd name="connsiteX3" fmla="*/ 68430 w 113159"/>
              <a:gd name="connsiteY3" fmla="*/ 288758 h 291352"/>
              <a:gd name="connsiteX4" fmla="*/ 29519 w 113159"/>
              <a:gd name="connsiteY4" fmla="*/ 264439 h 291352"/>
              <a:gd name="connsiteX5" fmla="*/ 336 w 113159"/>
              <a:gd name="connsiteY5" fmla="*/ 157434 h 291352"/>
              <a:gd name="connsiteX6" fmla="*/ 14927 w 113159"/>
              <a:gd name="connsiteY6" fmla="*/ 69886 h 291352"/>
              <a:gd name="connsiteX7" fmla="*/ 44110 w 113159"/>
              <a:gd name="connsiteY7" fmla="*/ 1792 h 291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59" h="291352">
                <a:moveTo>
                  <a:pt x="44110" y="1792"/>
                </a:moveTo>
                <a:cubicBezTo>
                  <a:pt x="60323" y="13951"/>
                  <a:pt x="105719" y="97447"/>
                  <a:pt x="112204" y="142843"/>
                </a:cubicBezTo>
                <a:cubicBezTo>
                  <a:pt x="118689" y="188239"/>
                  <a:pt x="90317" y="249847"/>
                  <a:pt x="83021" y="274166"/>
                </a:cubicBezTo>
                <a:cubicBezTo>
                  <a:pt x="75725" y="298485"/>
                  <a:pt x="77347" y="290379"/>
                  <a:pt x="68430" y="288758"/>
                </a:cubicBezTo>
                <a:cubicBezTo>
                  <a:pt x="59513" y="287137"/>
                  <a:pt x="40868" y="286326"/>
                  <a:pt x="29519" y="264439"/>
                </a:cubicBezTo>
                <a:cubicBezTo>
                  <a:pt x="18170" y="242552"/>
                  <a:pt x="2768" y="189859"/>
                  <a:pt x="336" y="157434"/>
                </a:cubicBezTo>
                <a:cubicBezTo>
                  <a:pt x="-2096" y="125009"/>
                  <a:pt x="9252" y="97448"/>
                  <a:pt x="14927" y="69886"/>
                </a:cubicBezTo>
                <a:cubicBezTo>
                  <a:pt x="20601" y="42324"/>
                  <a:pt x="27897" y="-10367"/>
                  <a:pt x="44110" y="17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cs typeface="+mn-ea"/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8939954" y="3074529"/>
            <a:ext cx="43406" cy="344078"/>
          </a:xfrm>
          <a:custGeom>
            <a:avLst/>
            <a:gdLst>
              <a:gd name="connsiteX0" fmla="*/ 25255 w 35466"/>
              <a:gd name="connsiteY0" fmla="*/ 164 h 281102"/>
              <a:gd name="connsiteX1" fmla="*/ 34983 w 35466"/>
              <a:gd name="connsiteY1" fmla="*/ 82849 h 281102"/>
              <a:gd name="connsiteX2" fmla="*/ 10664 w 35466"/>
              <a:gd name="connsiteY2" fmla="*/ 243356 h 281102"/>
              <a:gd name="connsiteX3" fmla="*/ 936 w 35466"/>
              <a:gd name="connsiteY3" fmla="*/ 277402 h 281102"/>
              <a:gd name="connsiteX4" fmla="*/ 936 w 35466"/>
              <a:gd name="connsiteY4" fmla="*/ 180126 h 281102"/>
              <a:gd name="connsiteX5" fmla="*/ 5800 w 35466"/>
              <a:gd name="connsiteY5" fmla="*/ 102304 h 281102"/>
              <a:gd name="connsiteX6" fmla="*/ 25255 w 35466"/>
              <a:gd name="connsiteY6" fmla="*/ 164 h 28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66" h="281102">
                <a:moveTo>
                  <a:pt x="25255" y="164"/>
                </a:moveTo>
                <a:cubicBezTo>
                  <a:pt x="30119" y="-3079"/>
                  <a:pt x="37415" y="42317"/>
                  <a:pt x="34983" y="82849"/>
                </a:cubicBezTo>
                <a:cubicBezTo>
                  <a:pt x="32551" y="123381"/>
                  <a:pt x="16338" y="210931"/>
                  <a:pt x="10664" y="243356"/>
                </a:cubicBezTo>
                <a:cubicBezTo>
                  <a:pt x="4990" y="275781"/>
                  <a:pt x="2557" y="287940"/>
                  <a:pt x="936" y="277402"/>
                </a:cubicBezTo>
                <a:cubicBezTo>
                  <a:pt x="-685" y="266864"/>
                  <a:pt x="125" y="209309"/>
                  <a:pt x="936" y="180126"/>
                </a:cubicBezTo>
                <a:cubicBezTo>
                  <a:pt x="1747" y="150943"/>
                  <a:pt x="1747" y="130676"/>
                  <a:pt x="5800" y="102304"/>
                </a:cubicBezTo>
                <a:cubicBezTo>
                  <a:pt x="9853" y="73932"/>
                  <a:pt x="20391" y="3407"/>
                  <a:pt x="25255" y="1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cs typeface="+mn-ea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9081019" y="2383604"/>
            <a:ext cx="446663" cy="324126"/>
          </a:xfrm>
          <a:custGeom>
            <a:avLst/>
            <a:gdLst>
              <a:gd name="connsiteX0" fmla="*/ 63401 w 367760"/>
              <a:gd name="connsiteY0" fmla="*/ 16730 h 264802"/>
              <a:gd name="connsiteX1" fmla="*/ 150950 w 367760"/>
              <a:gd name="connsiteY1" fmla="*/ 152917 h 264802"/>
              <a:gd name="connsiteX2" fmla="*/ 184997 w 367760"/>
              <a:gd name="connsiteY2" fmla="*/ 186964 h 264802"/>
              <a:gd name="connsiteX3" fmla="*/ 243363 w 367760"/>
              <a:gd name="connsiteY3" fmla="*/ 84824 h 264802"/>
              <a:gd name="connsiteX4" fmla="*/ 272546 w 367760"/>
              <a:gd name="connsiteY4" fmla="*/ 7003 h 264802"/>
              <a:gd name="connsiteX5" fmla="*/ 296865 w 367760"/>
              <a:gd name="connsiteY5" fmla="*/ 7003 h 264802"/>
              <a:gd name="connsiteX6" fmla="*/ 345503 w 367760"/>
              <a:gd name="connsiteY6" fmla="*/ 36186 h 264802"/>
              <a:gd name="connsiteX7" fmla="*/ 364959 w 367760"/>
              <a:gd name="connsiteY7" fmla="*/ 94552 h 264802"/>
              <a:gd name="connsiteX8" fmla="*/ 287137 w 367760"/>
              <a:gd name="connsiteY8" fmla="*/ 118871 h 264802"/>
              <a:gd name="connsiteX9" fmla="*/ 184997 w 367760"/>
              <a:gd name="connsiteY9" fmla="*/ 264786 h 264802"/>
              <a:gd name="connsiteX10" fmla="*/ 82856 w 367760"/>
              <a:gd name="connsiteY10" fmla="*/ 109143 h 264802"/>
              <a:gd name="connsiteX11" fmla="*/ 14763 w 367760"/>
              <a:gd name="connsiteY11" fmla="*/ 89688 h 264802"/>
              <a:gd name="connsiteX12" fmla="*/ 171 w 367760"/>
              <a:gd name="connsiteY12" fmla="*/ 94552 h 264802"/>
              <a:gd name="connsiteX13" fmla="*/ 63401 w 367760"/>
              <a:gd name="connsiteY13" fmla="*/ 16730 h 264802"/>
              <a:gd name="connsiteX0-1" fmla="*/ 63401 w 367760"/>
              <a:gd name="connsiteY0-2" fmla="*/ 16730 h 264802"/>
              <a:gd name="connsiteX1-3" fmla="*/ 150950 w 367760"/>
              <a:gd name="connsiteY1-4" fmla="*/ 152917 h 264802"/>
              <a:gd name="connsiteX2-5" fmla="*/ 184997 w 367760"/>
              <a:gd name="connsiteY2-6" fmla="*/ 186964 h 264802"/>
              <a:gd name="connsiteX3-7" fmla="*/ 243363 w 367760"/>
              <a:gd name="connsiteY3-8" fmla="*/ 84824 h 264802"/>
              <a:gd name="connsiteX4-9" fmla="*/ 272546 w 367760"/>
              <a:gd name="connsiteY4-10" fmla="*/ 7003 h 264802"/>
              <a:gd name="connsiteX5-11" fmla="*/ 296865 w 367760"/>
              <a:gd name="connsiteY5-12" fmla="*/ 7003 h 264802"/>
              <a:gd name="connsiteX6-13" fmla="*/ 345503 w 367760"/>
              <a:gd name="connsiteY6-14" fmla="*/ 36186 h 264802"/>
              <a:gd name="connsiteX7-15" fmla="*/ 364959 w 367760"/>
              <a:gd name="connsiteY7-16" fmla="*/ 94552 h 264802"/>
              <a:gd name="connsiteX8-17" fmla="*/ 287137 w 367760"/>
              <a:gd name="connsiteY8-18" fmla="*/ 118871 h 264802"/>
              <a:gd name="connsiteX9-19" fmla="*/ 184997 w 367760"/>
              <a:gd name="connsiteY9-20" fmla="*/ 264786 h 264802"/>
              <a:gd name="connsiteX10-21" fmla="*/ 82856 w 367760"/>
              <a:gd name="connsiteY10-22" fmla="*/ 109143 h 264802"/>
              <a:gd name="connsiteX11-23" fmla="*/ 14763 w 367760"/>
              <a:gd name="connsiteY11-24" fmla="*/ 89688 h 264802"/>
              <a:gd name="connsiteX12-25" fmla="*/ 171 w 367760"/>
              <a:gd name="connsiteY12-26" fmla="*/ 94552 h 264802"/>
              <a:gd name="connsiteX13-27" fmla="*/ 63401 w 367760"/>
              <a:gd name="connsiteY13-28" fmla="*/ 16730 h 264802"/>
              <a:gd name="connsiteX0-29" fmla="*/ 63401 w 364959"/>
              <a:gd name="connsiteY0-30" fmla="*/ 16730 h 264802"/>
              <a:gd name="connsiteX1-31" fmla="*/ 150950 w 364959"/>
              <a:gd name="connsiteY1-32" fmla="*/ 152917 h 264802"/>
              <a:gd name="connsiteX2-33" fmla="*/ 184997 w 364959"/>
              <a:gd name="connsiteY2-34" fmla="*/ 186964 h 264802"/>
              <a:gd name="connsiteX3-35" fmla="*/ 243363 w 364959"/>
              <a:gd name="connsiteY3-36" fmla="*/ 84824 h 264802"/>
              <a:gd name="connsiteX4-37" fmla="*/ 272546 w 364959"/>
              <a:gd name="connsiteY4-38" fmla="*/ 7003 h 264802"/>
              <a:gd name="connsiteX5-39" fmla="*/ 296865 w 364959"/>
              <a:gd name="connsiteY5-40" fmla="*/ 7003 h 264802"/>
              <a:gd name="connsiteX6-41" fmla="*/ 345503 w 364959"/>
              <a:gd name="connsiteY6-42" fmla="*/ 36186 h 264802"/>
              <a:gd name="connsiteX7-43" fmla="*/ 364959 w 364959"/>
              <a:gd name="connsiteY7-44" fmla="*/ 94552 h 264802"/>
              <a:gd name="connsiteX8-45" fmla="*/ 287137 w 364959"/>
              <a:gd name="connsiteY8-46" fmla="*/ 118871 h 264802"/>
              <a:gd name="connsiteX9-47" fmla="*/ 184997 w 364959"/>
              <a:gd name="connsiteY9-48" fmla="*/ 264786 h 264802"/>
              <a:gd name="connsiteX10-49" fmla="*/ 82856 w 364959"/>
              <a:gd name="connsiteY10-50" fmla="*/ 109143 h 264802"/>
              <a:gd name="connsiteX11-51" fmla="*/ 14763 w 364959"/>
              <a:gd name="connsiteY11-52" fmla="*/ 89688 h 264802"/>
              <a:gd name="connsiteX12-53" fmla="*/ 171 w 364959"/>
              <a:gd name="connsiteY12-54" fmla="*/ 94552 h 264802"/>
              <a:gd name="connsiteX13-55" fmla="*/ 63401 w 364959"/>
              <a:gd name="connsiteY13-56" fmla="*/ 16730 h 264802"/>
              <a:gd name="connsiteX0-57" fmla="*/ 63401 w 364959"/>
              <a:gd name="connsiteY0-58" fmla="*/ 16730 h 264802"/>
              <a:gd name="connsiteX1-59" fmla="*/ 150950 w 364959"/>
              <a:gd name="connsiteY1-60" fmla="*/ 152917 h 264802"/>
              <a:gd name="connsiteX2-61" fmla="*/ 184997 w 364959"/>
              <a:gd name="connsiteY2-62" fmla="*/ 186964 h 264802"/>
              <a:gd name="connsiteX3-63" fmla="*/ 243363 w 364959"/>
              <a:gd name="connsiteY3-64" fmla="*/ 84824 h 264802"/>
              <a:gd name="connsiteX4-65" fmla="*/ 272546 w 364959"/>
              <a:gd name="connsiteY4-66" fmla="*/ 7003 h 264802"/>
              <a:gd name="connsiteX5-67" fmla="*/ 296865 w 364959"/>
              <a:gd name="connsiteY5-68" fmla="*/ 7003 h 264802"/>
              <a:gd name="connsiteX6-69" fmla="*/ 345503 w 364959"/>
              <a:gd name="connsiteY6-70" fmla="*/ 36186 h 264802"/>
              <a:gd name="connsiteX7-71" fmla="*/ 364959 w 364959"/>
              <a:gd name="connsiteY7-72" fmla="*/ 94552 h 264802"/>
              <a:gd name="connsiteX8-73" fmla="*/ 287137 w 364959"/>
              <a:gd name="connsiteY8-74" fmla="*/ 118871 h 264802"/>
              <a:gd name="connsiteX9-75" fmla="*/ 184997 w 364959"/>
              <a:gd name="connsiteY9-76" fmla="*/ 264786 h 264802"/>
              <a:gd name="connsiteX10-77" fmla="*/ 82856 w 364959"/>
              <a:gd name="connsiteY10-78" fmla="*/ 109143 h 264802"/>
              <a:gd name="connsiteX11-79" fmla="*/ 14763 w 364959"/>
              <a:gd name="connsiteY11-80" fmla="*/ 89688 h 264802"/>
              <a:gd name="connsiteX12-81" fmla="*/ 171 w 364959"/>
              <a:gd name="connsiteY12-82" fmla="*/ 94552 h 264802"/>
              <a:gd name="connsiteX13-83" fmla="*/ 63401 w 364959"/>
              <a:gd name="connsiteY13-84" fmla="*/ 16730 h 2648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</a:cxnLst>
            <a:rect l="l" t="t" r="r" b="b"/>
            <a:pathLst>
              <a:path w="364959" h="264802">
                <a:moveTo>
                  <a:pt x="63401" y="16730"/>
                </a:moveTo>
                <a:cubicBezTo>
                  <a:pt x="88531" y="26457"/>
                  <a:pt x="130684" y="124545"/>
                  <a:pt x="150950" y="152917"/>
                </a:cubicBezTo>
                <a:cubicBezTo>
                  <a:pt x="171216" y="181289"/>
                  <a:pt x="169595" y="198313"/>
                  <a:pt x="184997" y="186964"/>
                </a:cubicBezTo>
                <a:cubicBezTo>
                  <a:pt x="200399" y="175615"/>
                  <a:pt x="228772" y="114817"/>
                  <a:pt x="243363" y="84824"/>
                </a:cubicBezTo>
                <a:cubicBezTo>
                  <a:pt x="257954" y="54831"/>
                  <a:pt x="263629" y="19973"/>
                  <a:pt x="272546" y="7003"/>
                </a:cubicBezTo>
                <a:cubicBezTo>
                  <a:pt x="281463" y="-5967"/>
                  <a:pt x="284706" y="2139"/>
                  <a:pt x="296865" y="7003"/>
                </a:cubicBezTo>
                <a:cubicBezTo>
                  <a:pt x="309025" y="11867"/>
                  <a:pt x="334154" y="21595"/>
                  <a:pt x="345503" y="36186"/>
                </a:cubicBezTo>
                <a:cubicBezTo>
                  <a:pt x="356852" y="50777"/>
                  <a:pt x="361070" y="71044"/>
                  <a:pt x="364959" y="94552"/>
                </a:cubicBezTo>
                <a:cubicBezTo>
                  <a:pt x="326051" y="86933"/>
                  <a:pt x="317131" y="90499"/>
                  <a:pt x="287137" y="118871"/>
                </a:cubicBezTo>
                <a:cubicBezTo>
                  <a:pt x="257143" y="147243"/>
                  <a:pt x="219044" y="266407"/>
                  <a:pt x="184997" y="264786"/>
                </a:cubicBezTo>
                <a:cubicBezTo>
                  <a:pt x="150950" y="263165"/>
                  <a:pt x="111228" y="138326"/>
                  <a:pt x="82856" y="109143"/>
                </a:cubicBezTo>
                <a:cubicBezTo>
                  <a:pt x="54484" y="79960"/>
                  <a:pt x="28544" y="92120"/>
                  <a:pt x="14763" y="89688"/>
                </a:cubicBezTo>
                <a:cubicBezTo>
                  <a:pt x="982" y="87256"/>
                  <a:pt x="-640" y="105901"/>
                  <a:pt x="171" y="94552"/>
                </a:cubicBezTo>
                <a:cubicBezTo>
                  <a:pt x="982" y="83203"/>
                  <a:pt x="38271" y="7003"/>
                  <a:pt x="63401" y="167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cs typeface="+mn-ea"/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2288454" y="1895138"/>
            <a:ext cx="2038246" cy="1811647"/>
          </a:xfrm>
          <a:custGeom>
            <a:avLst/>
            <a:gdLst>
              <a:gd name="connsiteX0" fmla="*/ 0 w 1430521"/>
              <a:gd name="connsiteY0" fmla="*/ 1430521 h 1430521"/>
              <a:gd name="connsiteX1" fmla="*/ 715261 w 1430521"/>
              <a:gd name="connsiteY1" fmla="*/ 0 h 1430521"/>
              <a:gd name="connsiteX2" fmla="*/ 1430521 w 1430521"/>
              <a:gd name="connsiteY2" fmla="*/ 1430521 h 1430521"/>
              <a:gd name="connsiteX3" fmla="*/ 0 w 1430521"/>
              <a:gd name="connsiteY3" fmla="*/ 1430521 h 1430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0521" h="1430521">
                <a:moveTo>
                  <a:pt x="0" y="1430521"/>
                </a:moveTo>
                <a:lnTo>
                  <a:pt x="715261" y="0"/>
                </a:lnTo>
                <a:lnTo>
                  <a:pt x="1430521" y="1430521"/>
                </a:lnTo>
                <a:lnTo>
                  <a:pt x="0" y="1430521"/>
                </a:lnTo>
                <a:close/>
              </a:path>
            </a:pathLst>
          </a:custGeom>
          <a:solidFill>
            <a:schemeClr val="accent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83360" tIns="840991" rIns="483360" bIns="125730" numCol="1" spcCol="1270" anchor="ctr" anchorCtr="0">
            <a:noAutofit/>
          </a:bodyPr>
          <a:lstStyle/>
          <a:p>
            <a:pPr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300" dirty="0">
              <a:latin typeface="+mn-ea"/>
              <a:cs typeface="+mn-ea"/>
            </a:endParaRPr>
          </a:p>
        </p:txBody>
      </p:sp>
      <p:sp>
        <p:nvSpPr>
          <p:cNvPr id="47" name="Freeform 46"/>
          <p:cNvSpPr/>
          <p:nvPr/>
        </p:nvSpPr>
        <p:spPr>
          <a:xfrm>
            <a:off x="1269330" y="3706785"/>
            <a:ext cx="2038246" cy="1811647"/>
          </a:xfrm>
          <a:custGeom>
            <a:avLst/>
            <a:gdLst>
              <a:gd name="connsiteX0" fmla="*/ 0 w 1430521"/>
              <a:gd name="connsiteY0" fmla="*/ 1430521 h 1430521"/>
              <a:gd name="connsiteX1" fmla="*/ 715261 w 1430521"/>
              <a:gd name="connsiteY1" fmla="*/ 0 h 1430521"/>
              <a:gd name="connsiteX2" fmla="*/ 1430521 w 1430521"/>
              <a:gd name="connsiteY2" fmla="*/ 1430521 h 1430521"/>
              <a:gd name="connsiteX3" fmla="*/ 0 w 1430521"/>
              <a:gd name="connsiteY3" fmla="*/ 1430521 h 1430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0521" h="1430521">
                <a:moveTo>
                  <a:pt x="0" y="1430521"/>
                </a:moveTo>
                <a:lnTo>
                  <a:pt x="715261" y="0"/>
                </a:lnTo>
                <a:lnTo>
                  <a:pt x="1430521" y="1430521"/>
                </a:lnTo>
                <a:lnTo>
                  <a:pt x="0" y="1430521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83360" tIns="840991" rIns="483360" bIns="125730" numCol="1" spcCol="1270" anchor="ctr" anchorCtr="0">
            <a:noAutofit/>
          </a:bodyPr>
          <a:lstStyle/>
          <a:p>
            <a:pPr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300" dirty="0">
              <a:latin typeface="+mn-ea"/>
              <a:cs typeface="+mn-ea"/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2288454" y="3706782"/>
            <a:ext cx="2038247" cy="1811648"/>
          </a:xfrm>
          <a:custGeom>
            <a:avLst/>
            <a:gdLst>
              <a:gd name="connsiteX0" fmla="*/ 0 w 1430521"/>
              <a:gd name="connsiteY0" fmla="*/ 1430521 h 1430521"/>
              <a:gd name="connsiteX1" fmla="*/ 715261 w 1430521"/>
              <a:gd name="connsiteY1" fmla="*/ 0 h 1430521"/>
              <a:gd name="connsiteX2" fmla="*/ 1430521 w 1430521"/>
              <a:gd name="connsiteY2" fmla="*/ 1430521 h 1430521"/>
              <a:gd name="connsiteX3" fmla="*/ 0 w 1430521"/>
              <a:gd name="connsiteY3" fmla="*/ 1430521 h 1430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0521" h="1430521">
                <a:moveTo>
                  <a:pt x="1430521" y="0"/>
                </a:moveTo>
                <a:lnTo>
                  <a:pt x="715260" y="1430521"/>
                </a:lnTo>
                <a:lnTo>
                  <a:pt x="0" y="0"/>
                </a:lnTo>
                <a:lnTo>
                  <a:pt x="1430521" y="0"/>
                </a:lnTo>
                <a:close/>
              </a:path>
            </a:pathLst>
          </a:custGeom>
          <a:solidFill>
            <a:schemeClr val="accent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83360" tIns="125731" rIns="483361" bIns="840991" numCol="1" spcCol="1270" anchor="ctr" anchorCtr="0">
            <a:noAutofit/>
          </a:bodyPr>
          <a:lstStyle/>
          <a:p>
            <a:pPr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300" dirty="0">
              <a:latin typeface="+mn-ea"/>
              <a:cs typeface="+mn-ea"/>
            </a:endParaRPr>
          </a:p>
        </p:txBody>
      </p:sp>
      <p:sp>
        <p:nvSpPr>
          <p:cNvPr id="76" name="Freeform 75"/>
          <p:cNvSpPr/>
          <p:nvPr/>
        </p:nvSpPr>
        <p:spPr>
          <a:xfrm>
            <a:off x="3307577" y="3706785"/>
            <a:ext cx="2038246" cy="1811647"/>
          </a:xfrm>
          <a:custGeom>
            <a:avLst/>
            <a:gdLst>
              <a:gd name="connsiteX0" fmla="*/ 0 w 1430521"/>
              <a:gd name="connsiteY0" fmla="*/ 1430521 h 1430521"/>
              <a:gd name="connsiteX1" fmla="*/ 715261 w 1430521"/>
              <a:gd name="connsiteY1" fmla="*/ 0 h 1430521"/>
              <a:gd name="connsiteX2" fmla="*/ 1430521 w 1430521"/>
              <a:gd name="connsiteY2" fmla="*/ 1430521 h 1430521"/>
              <a:gd name="connsiteX3" fmla="*/ 0 w 1430521"/>
              <a:gd name="connsiteY3" fmla="*/ 1430521 h 1430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0521" h="1430521">
                <a:moveTo>
                  <a:pt x="0" y="1430521"/>
                </a:moveTo>
                <a:lnTo>
                  <a:pt x="715261" y="0"/>
                </a:lnTo>
                <a:lnTo>
                  <a:pt x="1430521" y="1430521"/>
                </a:lnTo>
                <a:lnTo>
                  <a:pt x="0" y="1430521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83360" tIns="840991" rIns="483360" bIns="125730" numCol="1" spcCol="1270" anchor="ctr" anchorCtr="0">
            <a:noAutofit/>
          </a:bodyPr>
          <a:lstStyle/>
          <a:p>
            <a:pPr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300" dirty="0">
              <a:latin typeface="+mn-ea"/>
              <a:cs typeface="+mn-ea"/>
            </a:endParaRPr>
          </a:p>
        </p:txBody>
      </p:sp>
      <p:sp>
        <p:nvSpPr>
          <p:cNvPr id="38" name="Text Placeholder 32"/>
          <p:cNvSpPr txBox="1"/>
          <p:nvPr/>
        </p:nvSpPr>
        <p:spPr>
          <a:xfrm>
            <a:off x="2830638" y="3067749"/>
            <a:ext cx="953876" cy="5161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此处添加详细文本描述</a:t>
            </a:r>
            <a:endParaRPr lang="en-US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0" name="Text Placeholder 32"/>
          <p:cNvSpPr txBox="1"/>
          <p:nvPr/>
        </p:nvSpPr>
        <p:spPr>
          <a:xfrm>
            <a:off x="2830638" y="4337383"/>
            <a:ext cx="953876" cy="5161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此处添加详细文本描述</a:t>
            </a:r>
            <a:endParaRPr lang="en-US" altLang="zh-CN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2" name="Text Placeholder 32"/>
          <p:cNvSpPr txBox="1"/>
          <p:nvPr/>
        </p:nvSpPr>
        <p:spPr>
          <a:xfrm>
            <a:off x="3849760" y="4839425"/>
            <a:ext cx="953876" cy="5161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此处添加详细文本描述</a:t>
            </a:r>
            <a:endParaRPr lang="en-US" altLang="zh-CN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4" name="Text Placeholder 32"/>
          <p:cNvSpPr txBox="1"/>
          <p:nvPr/>
        </p:nvSpPr>
        <p:spPr>
          <a:xfrm>
            <a:off x="1811515" y="4839425"/>
            <a:ext cx="953876" cy="5161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此处添加详细文本描述</a:t>
            </a:r>
            <a:endParaRPr lang="en-US" altLang="zh-CN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6832671" y="2051512"/>
            <a:ext cx="4201963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rgbClr val="7F7F7F"/>
                </a:solidFill>
                <a:latin typeface="+mn-ea"/>
                <a:cs typeface="+mn-ea"/>
              </a:rPr>
              <a:t>200</a:t>
            </a:r>
            <a:r>
              <a:rPr lang="zh-CN" altLang="en-US" sz="1400" dirty="0">
                <a:solidFill>
                  <a:srgbClr val="7F7F7F"/>
                </a:solidFill>
                <a:latin typeface="+mn-ea"/>
                <a:cs typeface="+mn-ea"/>
              </a:rPr>
              <a:t>字以内，据统计每页幻灯片的最好控制在</a:t>
            </a:r>
            <a:r>
              <a:rPr lang="en-US" altLang="zh-CN" sz="1400" dirty="0">
                <a:solidFill>
                  <a:srgbClr val="7F7F7F"/>
                </a:solidFill>
                <a:latin typeface="+mn-ea"/>
                <a:cs typeface="+mn-ea"/>
              </a:rPr>
              <a:t>5</a:t>
            </a:r>
            <a:r>
              <a:rPr lang="zh-CN" altLang="en-US" sz="1400" dirty="0">
                <a:solidFill>
                  <a:srgbClr val="7F7F7F"/>
                </a:solidFill>
                <a:latin typeface="+mn-ea"/>
                <a:cs typeface="+mn-ea"/>
              </a:rPr>
              <a:t>分钟之内。</a:t>
            </a:r>
            <a:endParaRPr lang="en-US" sz="14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81" name="Text Placeholder 32"/>
          <p:cNvSpPr txBox="1"/>
          <p:nvPr/>
        </p:nvSpPr>
        <p:spPr>
          <a:xfrm>
            <a:off x="6352779" y="3647522"/>
            <a:ext cx="1879467" cy="52873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82" name="Text Placeholder 33"/>
          <p:cNvSpPr txBox="1"/>
          <p:nvPr/>
        </p:nvSpPr>
        <p:spPr>
          <a:xfrm>
            <a:off x="6352781" y="3406988"/>
            <a:ext cx="1464110" cy="23021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100" b="1" dirty="0">
                <a:solidFill>
                  <a:schemeClr val="accent6"/>
                </a:solidFill>
                <a:latin typeface="+mn-ea"/>
                <a:cs typeface="+mn-ea"/>
              </a:rPr>
              <a:t>市场策略</a:t>
            </a:r>
            <a:endParaRPr lang="en-AU" sz="1100" dirty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85" name="Text Placeholder 32"/>
          <p:cNvSpPr txBox="1"/>
          <p:nvPr/>
        </p:nvSpPr>
        <p:spPr>
          <a:xfrm>
            <a:off x="6352779" y="4721167"/>
            <a:ext cx="1879467" cy="52873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86" name="Text Placeholder 33"/>
          <p:cNvSpPr txBox="1"/>
          <p:nvPr/>
        </p:nvSpPr>
        <p:spPr>
          <a:xfrm>
            <a:off x="6352781" y="4480633"/>
            <a:ext cx="1464110" cy="23021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100" b="1" dirty="0">
                <a:solidFill>
                  <a:srgbClr val="7F7F7F"/>
                </a:solidFill>
                <a:latin typeface="+mn-ea"/>
                <a:cs typeface="+mn-ea"/>
              </a:rPr>
              <a:t>系统安全</a:t>
            </a:r>
            <a:endParaRPr lang="en-AU" sz="11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89" name="Text Placeholder 32"/>
          <p:cNvSpPr txBox="1"/>
          <p:nvPr/>
        </p:nvSpPr>
        <p:spPr>
          <a:xfrm>
            <a:off x="9155166" y="3646760"/>
            <a:ext cx="1879467" cy="52873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90" name="Text Placeholder 33"/>
          <p:cNvSpPr txBox="1"/>
          <p:nvPr/>
        </p:nvSpPr>
        <p:spPr>
          <a:xfrm>
            <a:off x="9155168" y="3406227"/>
            <a:ext cx="1464110" cy="23021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100" b="1" dirty="0">
                <a:solidFill>
                  <a:schemeClr val="accent5"/>
                </a:solidFill>
                <a:latin typeface="+mn-ea"/>
                <a:cs typeface="+mn-ea"/>
              </a:rPr>
              <a:t>市场理念</a:t>
            </a:r>
            <a:endParaRPr lang="en-AU" sz="11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sp>
        <p:nvSpPr>
          <p:cNvPr id="93" name="Text Placeholder 32"/>
          <p:cNvSpPr txBox="1"/>
          <p:nvPr/>
        </p:nvSpPr>
        <p:spPr>
          <a:xfrm>
            <a:off x="9155166" y="4721167"/>
            <a:ext cx="1879467" cy="52873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94" name="Text Placeholder 33"/>
          <p:cNvSpPr txBox="1"/>
          <p:nvPr/>
        </p:nvSpPr>
        <p:spPr>
          <a:xfrm>
            <a:off x="9155168" y="4480633"/>
            <a:ext cx="1464110" cy="23021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100" b="1" dirty="0">
                <a:solidFill>
                  <a:schemeClr val="accent1"/>
                </a:solidFill>
                <a:latin typeface="+mn-ea"/>
                <a:cs typeface="+mn-ea"/>
              </a:rPr>
              <a:t>市场理念</a:t>
            </a:r>
            <a:endParaRPr lang="en-AU" sz="110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6" name="Freeform 142"/>
          <p:cNvSpPr/>
          <p:nvPr/>
        </p:nvSpPr>
        <p:spPr bwMode="auto">
          <a:xfrm>
            <a:off x="2136119" y="4513483"/>
            <a:ext cx="292261" cy="238612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37" name="Freeform 149"/>
          <p:cNvSpPr/>
          <p:nvPr/>
        </p:nvSpPr>
        <p:spPr bwMode="auto">
          <a:xfrm>
            <a:off x="3153990" y="3914805"/>
            <a:ext cx="307172" cy="30124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174364" y="4539497"/>
            <a:ext cx="311646" cy="193872"/>
            <a:chOff x="8292784" y="1202455"/>
            <a:chExt cx="311687" cy="193872"/>
          </a:xfrm>
        </p:grpSpPr>
        <p:sp>
          <p:nvSpPr>
            <p:cNvPr id="50" name="Freeform 151"/>
            <p:cNvSpPr/>
            <p:nvPr/>
          </p:nvSpPr>
          <p:spPr bwMode="auto">
            <a:xfrm>
              <a:off x="8297258" y="1202455"/>
              <a:ext cx="299756" cy="123780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51" name="Freeform 152"/>
            <p:cNvSpPr>
              <a:spLocks noEditPoints="1"/>
            </p:cNvSpPr>
            <p:nvPr/>
          </p:nvSpPr>
          <p:spPr bwMode="auto">
            <a:xfrm>
              <a:off x="8292784" y="1221842"/>
              <a:ext cx="311687" cy="174485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  <p:sp>
        <p:nvSpPr>
          <p:cNvPr id="52" name="Freeform 116"/>
          <p:cNvSpPr>
            <a:spLocks noEditPoints="1"/>
          </p:cNvSpPr>
          <p:nvPr/>
        </p:nvSpPr>
        <p:spPr bwMode="auto">
          <a:xfrm>
            <a:off x="3142807" y="2707730"/>
            <a:ext cx="329540" cy="290808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5619779" y="2133815"/>
            <a:ext cx="1111714" cy="914199"/>
            <a:chOff x="5108575" y="3992563"/>
            <a:chExt cx="428625" cy="352426"/>
          </a:xfrm>
          <a:solidFill>
            <a:schemeClr val="tx2"/>
          </a:solidFill>
        </p:grpSpPr>
        <p:sp>
          <p:nvSpPr>
            <p:cNvPr id="54" name="Freeform 223"/>
            <p:cNvSpPr/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55" name="Freeform 224"/>
            <p:cNvSpPr/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56" name="Freeform 225"/>
            <p:cNvSpPr/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57" name="Freeform 226"/>
            <p:cNvSpPr/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58" name="Freeform 227"/>
            <p:cNvSpPr/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59" name="Freeform 228"/>
            <p:cNvSpPr/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  <p:sp>
        <p:nvSpPr>
          <p:cNvPr id="60" name="Freeform 116"/>
          <p:cNvSpPr>
            <a:spLocks noEditPoints="1"/>
          </p:cNvSpPr>
          <p:nvPr/>
        </p:nvSpPr>
        <p:spPr bwMode="auto">
          <a:xfrm>
            <a:off x="5867995" y="3402538"/>
            <a:ext cx="329540" cy="290808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61" name="Freeform 149"/>
          <p:cNvSpPr/>
          <p:nvPr/>
        </p:nvSpPr>
        <p:spPr bwMode="auto">
          <a:xfrm>
            <a:off x="5875237" y="4440150"/>
            <a:ext cx="307172" cy="30124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8629914" y="4480631"/>
            <a:ext cx="311646" cy="193872"/>
            <a:chOff x="8292784" y="1202455"/>
            <a:chExt cx="311687" cy="193872"/>
          </a:xfrm>
          <a:solidFill>
            <a:schemeClr val="accent1"/>
          </a:solidFill>
        </p:grpSpPr>
        <p:sp>
          <p:nvSpPr>
            <p:cNvPr id="63" name="Freeform 151"/>
            <p:cNvSpPr/>
            <p:nvPr/>
          </p:nvSpPr>
          <p:spPr bwMode="auto">
            <a:xfrm>
              <a:off x="8297258" y="1202455"/>
              <a:ext cx="299756" cy="123780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64" name="Freeform 152"/>
            <p:cNvSpPr>
              <a:spLocks noEditPoints="1"/>
            </p:cNvSpPr>
            <p:nvPr/>
          </p:nvSpPr>
          <p:spPr bwMode="auto">
            <a:xfrm>
              <a:off x="8292784" y="1221842"/>
              <a:ext cx="311687" cy="174485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  <p:sp>
        <p:nvSpPr>
          <p:cNvPr id="65" name="Freeform 142"/>
          <p:cNvSpPr/>
          <p:nvPr/>
        </p:nvSpPr>
        <p:spPr bwMode="auto">
          <a:xfrm>
            <a:off x="8637282" y="3408908"/>
            <a:ext cx="292261" cy="238612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76" grpId="0" animBg="1"/>
      <p:bldP spid="38" grpId="0"/>
      <p:bldP spid="40" grpId="0"/>
      <p:bldP spid="42" grpId="0"/>
      <p:bldP spid="44" grpId="0"/>
      <p:bldP spid="78" grpId="0"/>
      <p:bldP spid="81" grpId="0"/>
      <p:bldP spid="82" grpId="0"/>
      <p:bldP spid="85" grpId="0"/>
      <p:bldP spid="86" grpId="0"/>
      <p:bldP spid="89" grpId="0"/>
      <p:bldP spid="90" grpId="0"/>
      <p:bldP spid="93" grpId="0"/>
      <p:bldP spid="9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75237" y="1586417"/>
            <a:ext cx="9644722" cy="1266747"/>
            <a:chOff x="598367" y="1620395"/>
            <a:chExt cx="9965327" cy="1308685"/>
          </a:xfrm>
        </p:grpSpPr>
        <p:sp>
          <p:nvSpPr>
            <p:cNvPr id="19" name="Pentagon 18"/>
            <p:cNvSpPr/>
            <p:nvPr/>
          </p:nvSpPr>
          <p:spPr>
            <a:xfrm>
              <a:off x="3948144" y="1986303"/>
              <a:ext cx="6615550" cy="940875"/>
            </a:xfrm>
            <a:prstGeom prst="homePlate">
              <a:avLst>
                <a:gd name="adj" fmla="val 29123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 rot="5400000">
              <a:off x="1584320" y="1192424"/>
              <a:ext cx="1115835" cy="197658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21" name="Rectangle 12"/>
            <p:cNvSpPr/>
            <p:nvPr/>
          </p:nvSpPr>
          <p:spPr>
            <a:xfrm rot="5400000">
              <a:off x="2885097" y="1863444"/>
              <a:ext cx="1308685" cy="822587"/>
            </a:xfrm>
            <a:custGeom>
              <a:avLst/>
              <a:gdLst>
                <a:gd name="connsiteX0" fmla="*/ 0 w 1016000"/>
                <a:gd name="connsiteY0" fmla="*/ 0 h 768404"/>
                <a:gd name="connsiteX1" fmla="*/ 1016000 w 1016000"/>
                <a:gd name="connsiteY1" fmla="*/ 0 h 768404"/>
                <a:gd name="connsiteX2" fmla="*/ 1016000 w 1016000"/>
                <a:gd name="connsiteY2" fmla="*/ 768404 h 768404"/>
                <a:gd name="connsiteX3" fmla="*/ 0 w 1016000"/>
                <a:gd name="connsiteY3" fmla="*/ 768404 h 768404"/>
                <a:gd name="connsiteX4" fmla="*/ 0 w 1016000"/>
                <a:gd name="connsiteY4" fmla="*/ 0 h 768404"/>
                <a:gd name="connsiteX0-1" fmla="*/ 729673 w 1745673"/>
                <a:gd name="connsiteY0-2" fmla="*/ 0 h 777641"/>
                <a:gd name="connsiteX1-3" fmla="*/ 1745673 w 1745673"/>
                <a:gd name="connsiteY1-4" fmla="*/ 0 h 777641"/>
                <a:gd name="connsiteX2-5" fmla="*/ 1745673 w 1745673"/>
                <a:gd name="connsiteY2-6" fmla="*/ 768404 h 777641"/>
                <a:gd name="connsiteX3-7" fmla="*/ 0 w 1745673"/>
                <a:gd name="connsiteY3-8" fmla="*/ 777641 h 777641"/>
                <a:gd name="connsiteX4-9" fmla="*/ 729673 w 1745673"/>
                <a:gd name="connsiteY4-10" fmla="*/ 0 h 777641"/>
                <a:gd name="connsiteX0-11" fmla="*/ 729673 w 1745673"/>
                <a:gd name="connsiteY0-12" fmla="*/ 0 h 777641"/>
                <a:gd name="connsiteX1-13" fmla="*/ 1745673 w 1745673"/>
                <a:gd name="connsiteY1-14" fmla="*/ 0 h 777641"/>
                <a:gd name="connsiteX2-15" fmla="*/ 1317048 w 1745673"/>
                <a:gd name="connsiteY2-16" fmla="*/ 770785 h 777641"/>
                <a:gd name="connsiteX3-17" fmla="*/ 0 w 1745673"/>
                <a:gd name="connsiteY3-18" fmla="*/ 777641 h 777641"/>
                <a:gd name="connsiteX4-19" fmla="*/ 729673 w 1745673"/>
                <a:gd name="connsiteY4-20" fmla="*/ 0 h 777641"/>
                <a:gd name="connsiteX0-21" fmla="*/ 720148 w 1736148"/>
                <a:gd name="connsiteY0-22" fmla="*/ 0 h 770785"/>
                <a:gd name="connsiteX1-23" fmla="*/ 1736148 w 1736148"/>
                <a:gd name="connsiteY1-24" fmla="*/ 0 h 770785"/>
                <a:gd name="connsiteX2-25" fmla="*/ 1307523 w 1736148"/>
                <a:gd name="connsiteY2-26" fmla="*/ 770785 h 770785"/>
                <a:gd name="connsiteX3-27" fmla="*/ 0 w 1736148"/>
                <a:gd name="connsiteY3-28" fmla="*/ 770497 h 770785"/>
                <a:gd name="connsiteX4-29" fmla="*/ 720148 w 1736148"/>
                <a:gd name="connsiteY4-30" fmla="*/ 0 h 770785"/>
                <a:gd name="connsiteX0-31" fmla="*/ 720148 w 1736148"/>
                <a:gd name="connsiteY0-32" fmla="*/ 0 h 770785"/>
                <a:gd name="connsiteX1-33" fmla="*/ 1736148 w 1736148"/>
                <a:gd name="connsiteY1-34" fmla="*/ 0 h 770785"/>
                <a:gd name="connsiteX2-35" fmla="*/ 1369545 w 1736148"/>
                <a:gd name="connsiteY2-36" fmla="*/ 770785 h 770785"/>
                <a:gd name="connsiteX3-37" fmla="*/ 0 w 1736148"/>
                <a:gd name="connsiteY3-38" fmla="*/ 770497 h 770785"/>
                <a:gd name="connsiteX4-39" fmla="*/ 720148 w 1736148"/>
                <a:gd name="connsiteY4-40" fmla="*/ 0 h 770785"/>
                <a:gd name="connsiteX0-41" fmla="*/ 446799 w 1736148"/>
                <a:gd name="connsiteY0-42" fmla="*/ 0 h 773231"/>
                <a:gd name="connsiteX1-43" fmla="*/ 1736148 w 1736148"/>
                <a:gd name="connsiteY1-44" fmla="*/ 2446 h 773231"/>
                <a:gd name="connsiteX2-45" fmla="*/ 1369545 w 1736148"/>
                <a:gd name="connsiteY2-46" fmla="*/ 773231 h 773231"/>
                <a:gd name="connsiteX3-47" fmla="*/ 0 w 1736148"/>
                <a:gd name="connsiteY3-48" fmla="*/ 772943 h 773231"/>
                <a:gd name="connsiteX4-49" fmla="*/ 446799 w 1736148"/>
                <a:gd name="connsiteY4-50" fmla="*/ 0 h 773231"/>
                <a:gd name="connsiteX0-51" fmla="*/ 446799 w 1605827"/>
                <a:gd name="connsiteY0-52" fmla="*/ 0 h 773231"/>
                <a:gd name="connsiteX1-53" fmla="*/ 1605827 w 1605827"/>
                <a:gd name="connsiteY1-54" fmla="*/ 2446 h 773231"/>
                <a:gd name="connsiteX2-55" fmla="*/ 1369545 w 1605827"/>
                <a:gd name="connsiteY2-56" fmla="*/ 773231 h 773231"/>
                <a:gd name="connsiteX3-57" fmla="*/ 0 w 1605827"/>
                <a:gd name="connsiteY3-58" fmla="*/ 772943 h 773231"/>
                <a:gd name="connsiteX4-59" fmla="*/ 446799 w 1605827"/>
                <a:gd name="connsiteY4-60" fmla="*/ 0 h 773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05827" h="773231">
                  <a:moveTo>
                    <a:pt x="446799" y="0"/>
                  </a:moveTo>
                  <a:lnTo>
                    <a:pt x="1605827" y="2446"/>
                  </a:lnTo>
                  <a:lnTo>
                    <a:pt x="1369545" y="773231"/>
                  </a:lnTo>
                  <a:lnTo>
                    <a:pt x="0" y="772943"/>
                  </a:lnTo>
                  <a:lnTo>
                    <a:pt x="446799" y="0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598367" y="1629320"/>
              <a:ext cx="1107494" cy="110749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75237" y="2662606"/>
            <a:ext cx="10641528" cy="1094965"/>
            <a:chOff x="598367" y="2732213"/>
            <a:chExt cx="10995267" cy="1131216"/>
          </a:xfrm>
        </p:grpSpPr>
        <p:sp>
          <p:nvSpPr>
            <p:cNvPr id="24" name="Pentagon 23"/>
            <p:cNvSpPr/>
            <p:nvPr/>
          </p:nvSpPr>
          <p:spPr>
            <a:xfrm>
              <a:off x="3948144" y="2914626"/>
              <a:ext cx="7645490" cy="940875"/>
            </a:xfrm>
            <a:prstGeom prst="homePlate">
              <a:avLst>
                <a:gd name="adj" fmla="val 29123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25" name="Rectangle 12"/>
            <p:cNvSpPr/>
            <p:nvPr/>
          </p:nvSpPr>
          <p:spPr>
            <a:xfrm rot="5400000">
              <a:off x="2972538" y="2887823"/>
              <a:ext cx="1131216" cy="819995"/>
            </a:xfrm>
            <a:custGeom>
              <a:avLst/>
              <a:gdLst>
                <a:gd name="connsiteX0" fmla="*/ 0 w 1016000"/>
                <a:gd name="connsiteY0" fmla="*/ 0 h 768404"/>
                <a:gd name="connsiteX1" fmla="*/ 1016000 w 1016000"/>
                <a:gd name="connsiteY1" fmla="*/ 0 h 768404"/>
                <a:gd name="connsiteX2" fmla="*/ 1016000 w 1016000"/>
                <a:gd name="connsiteY2" fmla="*/ 768404 h 768404"/>
                <a:gd name="connsiteX3" fmla="*/ 0 w 1016000"/>
                <a:gd name="connsiteY3" fmla="*/ 768404 h 768404"/>
                <a:gd name="connsiteX4" fmla="*/ 0 w 1016000"/>
                <a:gd name="connsiteY4" fmla="*/ 0 h 768404"/>
                <a:gd name="connsiteX0-1" fmla="*/ 729673 w 1745673"/>
                <a:gd name="connsiteY0-2" fmla="*/ 0 h 777641"/>
                <a:gd name="connsiteX1-3" fmla="*/ 1745673 w 1745673"/>
                <a:gd name="connsiteY1-4" fmla="*/ 0 h 777641"/>
                <a:gd name="connsiteX2-5" fmla="*/ 1745673 w 1745673"/>
                <a:gd name="connsiteY2-6" fmla="*/ 768404 h 777641"/>
                <a:gd name="connsiteX3-7" fmla="*/ 0 w 1745673"/>
                <a:gd name="connsiteY3-8" fmla="*/ 777641 h 777641"/>
                <a:gd name="connsiteX4-9" fmla="*/ 729673 w 1745673"/>
                <a:gd name="connsiteY4-10" fmla="*/ 0 h 777641"/>
                <a:gd name="connsiteX0-11" fmla="*/ 729673 w 1745673"/>
                <a:gd name="connsiteY0-12" fmla="*/ 0 h 777641"/>
                <a:gd name="connsiteX1-13" fmla="*/ 1745673 w 1745673"/>
                <a:gd name="connsiteY1-14" fmla="*/ 0 h 777641"/>
                <a:gd name="connsiteX2-15" fmla="*/ 1317048 w 1745673"/>
                <a:gd name="connsiteY2-16" fmla="*/ 770785 h 777641"/>
                <a:gd name="connsiteX3-17" fmla="*/ 0 w 1745673"/>
                <a:gd name="connsiteY3-18" fmla="*/ 777641 h 777641"/>
                <a:gd name="connsiteX4-19" fmla="*/ 729673 w 1745673"/>
                <a:gd name="connsiteY4-20" fmla="*/ 0 h 777641"/>
                <a:gd name="connsiteX0-21" fmla="*/ 720148 w 1736148"/>
                <a:gd name="connsiteY0-22" fmla="*/ 0 h 770785"/>
                <a:gd name="connsiteX1-23" fmla="*/ 1736148 w 1736148"/>
                <a:gd name="connsiteY1-24" fmla="*/ 0 h 770785"/>
                <a:gd name="connsiteX2-25" fmla="*/ 1307523 w 1736148"/>
                <a:gd name="connsiteY2-26" fmla="*/ 770785 h 770785"/>
                <a:gd name="connsiteX3-27" fmla="*/ 0 w 1736148"/>
                <a:gd name="connsiteY3-28" fmla="*/ 770497 h 770785"/>
                <a:gd name="connsiteX4-29" fmla="*/ 720148 w 1736148"/>
                <a:gd name="connsiteY4-30" fmla="*/ 0 h 770785"/>
                <a:gd name="connsiteX0-31" fmla="*/ 720148 w 1736148"/>
                <a:gd name="connsiteY0-32" fmla="*/ 0 h 770497"/>
                <a:gd name="connsiteX1-33" fmla="*/ 1736148 w 1736148"/>
                <a:gd name="connsiteY1-34" fmla="*/ 0 h 770497"/>
                <a:gd name="connsiteX2-35" fmla="*/ 1590892 w 1736148"/>
                <a:gd name="connsiteY2-36" fmla="*/ 768404 h 770497"/>
                <a:gd name="connsiteX3-37" fmla="*/ 0 w 1736148"/>
                <a:gd name="connsiteY3-38" fmla="*/ 770497 h 770497"/>
                <a:gd name="connsiteX4-39" fmla="*/ 720148 w 1736148"/>
                <a:gd name="connsiteY4-40" fmla="*/ 0 h 770497"/>
                <a:gd name="connsiteX0-41" fmla="*/ 429636 w 1445636"/>
                <a:gd name="connsiteY0-42" fmla="*/ 0 h 768404"/>
                <a:gd name="connsiteX1-43" fmla="*/ 1445636 w 1445636"/>
                <a:gd name="connsiteY1-44" fmla="*/ 0 h 768404"/>
                <a:gd name="connsiteX2-45" fmla="*/ 1300380 w 1445636"/>
                <a:gd name="connsiteY2-46" fmla="*/ 768404 h 768404"/>
                <a:gd name="connsiteX3-47" fmla="*/ 0 w 1445636"/>
                <a:gd name="connsiteY3-48" fmla="*/ 768116 h 768404"/>
                <a:gd name="connsiteX4-49" fmla="*/ 429636 w 1445636"/>
                <a:gd name="connsiteY4-50" fmla="*/ 0 h 768404"/>
                <a:gd name="connsiteX0-51" fmla="*/ 433913 w 1449913"/>
                <a:gd name="connsiteY0-52" fmla="*/ 0 h 771964"/>
                <a:gd name="connsiteX1-53" fmla="*/ 1449913 w 1449913"/>
                <a:gd name="connsiteY1-54" fmla="*/ 0 h 771964"/>
                <a:gd name="connsiteX2-55" fmla="*/ 1304657 w 1449913"/>
                <a:gd name="connsiteY2-56" fmla="*/ 768404 h 771964"/>
                <a:gd name="connsiteX3-57" fmla="*/ 0 w 1449913"/>
                <a:gd name="connsiteY3-58" fmla="*/ 771964 h 771964"/>
                <a:gd name="connsiteX4-59" fmla="*/ 433913 w 1449913"/>
                <a:gd name="connsiteY4-60" fmla="*/ 0 h 771964"/>
                <a:gd name="connsiteX0-61" fmla="*/ 433913 w 1449913"/>
                <a:gd name="connsiteY0-62" fmla="*/ 0 h 774176"/>
                <a:gd name="connsiteX1-63" fmla="*/ 1449913 w 1449913"/>
                <a:gd name="connsiteY1-64" fmla="*/ 0 h 774176"/>
                <a:gd name="connsiteX2-65" fmla="*/ 1306795 w 1449913"/>
                <a:gd name="connsiteY2-66" fmla="*/ 774176 h 774176"/>
                <a:gd name="connsiteX3-67" fmla="*/ 0 w 1449913"/>
                <a:gd name="connsiteY3-68" fmla="*/ 771964 h 774176"/>
                <a:gd name="connsiteX4-69" fmla="*/ 433913 w 1449913"/>
                <a:gd name="connsiteY4-70" fmla="*/ 0 h 774176"/>
                <a:gd name="connsiteX0-71" fmla="*/ 429635 w 1445635"/>
                <a:gd name="connsiteY0-72" fmla="*/ 0 h 777737"/>
                <a:gd name="connsiteX1-73" fmla="*/ 1445635 w 1445635"/>
                <a:gd name="connsiteY1-74" fmla="*/ 0 h 777737"/>
                <a:gd name="connsiteX2-75" fmla="*/ 1302517 w 1445635"/>
                <a:gd name="connsiteY2-76" fmla="*/ 774176 h 777737"/>
                <a:gd name="connsiteX3-77" fmla="*/ 0 w 1445635"/>
                <a:gd name="connsiteY3-78" fmla="*/ 777737 h 777737"/>
                <a:gd name="connsiteX4-79" fmla="*/ 429635 w 1445635"/>
                <a:gd name="connsiteY4-80" fmla="*/ 0 h 777737"/>
                <a:gd name="connsiteX0-81" fmla="*/ 431773 w 1447773"/>
                <a:gd name="connsiteY0-82" fmla="*/ 0 h 774176"/>
                <a:gd name="connsiteX1-83" fmla="*/ 1447773 w 1447773"/>
                <a:gd name="connsiteY1-84" fmla="*/ 0 h 774176"/>
                <a:gd name="connsiteX2-85" fmla="*/ 1304655 w 1447773"/>
                <a:gd name="connsiteY2-86" fmla="*/ 774176 h 774176"/>
                <a:gd name="connsiteX3-87" fmla="*/ 0 w 1447773"/>
                <a:gd name="connsiteY3-88" fmla="*/ 773889 h 774176"/>
                <a:gd name="connsiteX4-89" fmla="*/ 431773 w 1447773"/>
                <a:gd name="connsiteY4-90" fmla="*/ 0 h 774176"/>
                <a:gd name="connsiteX0-91" fmla="*/ 429634 w 1447773"/>
                <a:gd name="connsiteY0-92" fmla="*/ 0 h 774176"/>
                <a:gd name="connsiteX1-93" fmla="*/ 1447773 w 1447773"/>
                <a:gd name="connsiteY1-94" fmla="*/ 0 h 774176"/>
                <a:gd name="connsiteX2-95" fmla="*/ 1304655 w 1447773"/>
                <a:gd name="connsiteY2-96" fmla="*/ 774176 h 774176"/>
                <a:gd name="connsiteX3-97" fmla="*/ 0 w 1447773"/>
                <a:gd name="connsiteY3-98" fmla="*/ 773889 h 774176"/>
                <a:gd name="connsiteX4-99" fmla="*/ 429634 w 1447773"/>
                <a:gd name="connsiteY4-100" fmla="*/ 0 h 774176"/>
                <a:gd name="connsiteX0-101" fmla="*/ 436049 w 1454188"/>
                <a:gd name="connsiteY0-102" fmla="*/ 0 h 774176"/>
                <a:gd name="connsiteX1-103" fmla="*/ 1454188 w 1454188"/>
                <a:gd name="connsiteY1-104" fmla="*/ 0 h 774176"/>
                <a:gd name="connsiteX2-105" fmla="*/ 1311070 w 1454188"/>
                <a:gd name="connsiteY2-106" fmla="*/ 774176 h 774176"/>
                <a:gd name="connsiteX3-107" fmla="*/ 0 w 1454188"/>
                <a:gd name="connsiteY3-108" fmla="*/ 773889 h 774176"/>
                <a:gd name="connsiteX4-109" fmla="*/ 436049 w 1454188"/>
                <a:gd name="connsiteY4-110" fmla="*/ 0 h 774176"/>
                <a:gd name="connsiteX0-111" fmla="*/ 436049 w 1458640"/>
                <a:gd name="connsiteY0-112" fmla="*/ 0 h 774176"/>
                <a:gd name="connsiteX1-113" fmla="*/ 1454188 w 1458640"/>
                <a:gd name="connsiteY1-114" fmla="*/ 0 h 774176"/>
                <a:gd name="connsiteX2-115" fmla="*/ 1458640 w 1458640"/>
                <a:gd name="connsiteY2-116" fmla="*/ 774176 h 774176"/>
                <a:gd name="connsiteX3-117" fmla="*/ 0 w 1458640"/>
                <a:gd name="connsiteY3-118" fmla="*/ 773889 h 774176"/>
                <a:gd name="connsiteX4-119" fmla="*/ 436049 w 1458640"/>
                <a:gd name="connsiteY4-120" fmla="*/ 0 h 774176"/>
                <a:gd name="connsiteX0-121" fmla="*/ 436049 w 1454363"/>
                <a:gd name="connsiteY0-122" fmla="*/ 0 h 774176"/>
                <a:gd name="connsiteX1-123" fmla="*/ 1454188 w 1454363"/>
                <a:gd name="connsiteY1-124" fmla="*/ 0 h 774176"/>
                <a:gd name="connsiteX2-125" fmla="*/ 1454363 w 1454363"/>
                <a:gd name="connsiteY2-126" fmla="*/ 774176 h 774176"/>
                <a:gd name="connsiteX3-127" fmla="*/ 0 w 1454363"/>
                <a:gd name="connsiteY3-128" fmla="*/ 773889 h 774176"/>
                <a:gd name="connsiteX4-129" fmla="*/ 436049 w 1454363"/>
                <a:gd name="connsiteY4-130" fmla="*/ 0 h 774176"/>
                <a:gd name="connsiteX0-131" fmla="*/ 369749 w 1388063"/>
                <a:gd name="connsiteY0-132" fmla="*/ 0 h 774176"/>
                <a:gd name="connsiteX1-133" fmla="*/ 1387888 w 1388063"/>
                <a:gd name="connsiteY1-134" fmla="*/ 0 h 774176"/>
                <a:gd name="connsiteX2-135" fmla="*/ 1388063 w 1388063"/>
                <a:gd name="connsiteY2-136" fmla="*/ 774176 h 774176"/>
                <a:gd name="connsiteX3-137" fmla="*/ 0 w 1388063"/>
                <a:gd name="connsiteY3-138" fmla="*/ 771964 h 774176"/>
                <a:gd name="connsiteX4-139" fmla="*/ 369749 w 1388063"/>
                <a:gd name="connsiteY4-140" fmla="*/ 0 h 774176"/>
                <a:gd name="connsiteX0-141" fmla="*/ 236254 w 1388063"/>
                <a:gd name="connsiteY0-142" fmla="*/ 0 h 774176"/>
                <a:gd name="connsiteX1-143" fmla="*/ 1387888 w 1388063"/>
                <a:gd name="connsiteY1-144" fmla="*/ 0 h 774176"/>
                <a:gd name="connsiteX2-145" fmla="*/ 1388063 w 1388063"/>
                <a:gd name="connsiteY2-146" fmla="*/ 774176 h 774176"/>
                <a:gd name="connsiteX3-147" fmla="*/ 0 w 1388063"/>
                <a:gd name="connsiteY3-148" fmla="*/ 771964 h 774176"/>
                <a:gd name="connsiteX4-149" fmla="*/ 236254 w 1388063"/>
                <a:gd name="connsiteY4-150" fmla="*/ 0 h 7741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88063" h="774176">
                  <a:moveTo>
                    <a:pt x="236254" y="0"/>
                  </a:moveTo>
                  <a:lnTo>
                    <a:pt x="1387888" y="0"/>
                  </a:lnTo>
                  <a:cubicBezTo>
                    <a:pt x="1387946" y="258059"/>
                    <a:pt x="1388005" y="516117"/>
                    <a:pt x="1388063" y="774176"/>
                  </a:cubicBezTo>
                  <a:lnTo>
                    <a:pt x="0" y="771964"/>
                  </a:lnTo>
                  <a:lnTo>
                    <a:pt x="236254" y="0"/>
                  </a:lnTo>
                  <a:close/>
                </a:path>
              </a:pathLst>
            </a:custGeom>
            <a:solidFill>
              <a:schemeClr val="accent5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1579963" y="2312721"/>
              <a:ext cx="1124549" cy="197658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598367" y="2738593"/>
              <a:ext cx="1122704" cy="112270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75238" y="3753291"/>
            <a:ext cx="9965220" cy="1097180"/>
            <a:chOff x="598367" y="3859010"/>
            <a:chExt cx="10296478" cy="1133504"/>
          </a:xfrm>
        </p:grpSpPr>
        <p:sp>
          <p:nvSpPr>
            <p:cNvPr id="29" name="Pentagon 28"/>
            <p:cNvSpPr/>
            <p:nvPr/>
          </p:nvSpPr>
          <p:spPr>
            <a:xfrm>
              <a:off x="3948144" y="3859010"/>
              <a:ext cx="6946701" cy="940875"/>
            </a:xfrm>
            <a:prstGeom prst="homePlate">
              <a:avLst>
                <a:gd name="adj" fmla="val 29123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598367" y="3861298"/>
              <a:ext cx="3349776" cy="1131216"/>
              <a:chOff x="476297" y="3575549"/>
              <a:chExt cx="3349776" cy="1131216"/>
            </a:xfrm>
          </p:grpSpPr>
          <p:sp>
            <p:nvSpPr>
              <p:cNvPr id="35" name="Rectangle 12"/>
              <p:cNvSpPr/>
              <p:nvPr/>
            </p:nvSpPr>
            <p:spPr>
              <a:xfrm rot="16200000" flipV="1">
                <a:off x="2850468" y="3731159"/>
                <a:ext cx="1131216" cy="819995"/>
              </a:xfrm>
              <a:custGeom>
                <a:avLst/>
                <a:gdLst>
                  <a:gd name="connsiteX0" fmla="*/ 0 w 1016000"/>
                  <a:gd name="connsiteY0" fmla="*/ 0 h 768404"/>
                  <a:gd name="connsiteX1" fmla="*/ 1016000 w 1016000"/>
                  <a:gd name="connsiteY1" fmla="*/ 0 h 768404"/>
                  <a:gd name="connsiteX2" fmla="*/ 1016000 w 1016000"/>
                  <a:gd name="connsiteY2" fmla="*/ 768404 h 768404"/>
                  <a:gd name="connsiteX3" fmla="*/ 0 w 1016000"/>
                  <a:gd name="connsiteY3" fmla="*/ 768404 h 768404"/>
                  <a:gd name="connsiteX4" fmla="*/ 0 w 1016000"/>
                  <a:gd name="connsiteY4" fmla="*/ 0 h 768404"/>
                  <a:gd name="connsiteX0-1" fmla="*/ 729673 w 1745673"/>
                  <a:gd name="connsiteY0-2" fmla="*/ 0 h 777641"/>
                  <a:gd name="connsiteX1-3" fmla="*/ 1745673 w 1745673"/>
                  <a:gd name="connsiteY1-4" fmla="*/ 0 h 777641"/>
                  <a:gd name="connsiteX2-5" fmla="*/ 1745673 w 1745673"/>
                  <a:gd name="connsiteY2-6" fmla="*/ 768404 h 777641"/>
                  <a:gd name="connsiteX3-7" fmla="*/ 0 w 1745673"/>
                  <a:gd name="connsiteY3-8" fmla="*/ 777641 h 777641"/>
                  <a:gd name="connsiteX4-9" fmla="*/ 729673 w 1745673"/>
                  <a:gd name="connsiteY4-10" fmla="*/ 0 h 777641"/>
                  <a:gd name="connsiteX0-11" fmla="*/ 729673 w 1745673"/>
                  <a:gd name="connsiteY0-12" fmla="*/ 0 h 777641"/>
                  <a:gd name="connsiteX1-13" fmla="*/ 1745673 w 1745673"/>
                  <a:gd name="connsiteY1-14" fmla="*/ 0 h 777641"/>
                  <a:gd name="connsiteX2-15" fmla="*/ 1317048 w 1745673"/>
                  <a:gd name="connsiteY2-16" fmla="*/ 770785 h 777641"/>
                  <a:gd name="connsiteX3-17" fmla="*/ 0 w 1745673"/>
                  <a:gd name="connsiteY3-18" fmla="*/ 777641 h 777641"/>
                  <a:gd name="connsiteX4-19" fmla="*/ 729673 w 1745673"/>
                  <a:gd name="connsiteY4-20" fmla="*/ 0 h 777641"/>
                  <a:gd name="connsiteX0-21" fmla="*/ 720148 w 1736148"/>
                  <a:gd name="connsiteY0-22" fmla="*/ 0 h 770785"/>
                  <a:gd name="connsiteX1-23" fmla="*/ 1736148 w 1736148"/>
                  <a:gd name="connsiteY1-24" fmla="*/ 0 h 770785"/>
                  <a:gd name="connsiteX2-25" fmla="*/ 1307523 w 1736148"/>
                  <a:gd name="connsiteY2-26" fmla="*/ 770785 h 770785"/>
                  <a:gd name="connsiteX3-27" fmla="*/ 0 w 1736148"/>
                  <a:gd name="connsiteY3-28" fmla="*/ 770497 h 770785"/>
                  <a:gd name="connsiteX4-29" fmla="*/ 720148 w 1736148"/>
                  <a:gd name="connsiteY4-30" fmla="*/ 0 h 770785"/>
                  <a:gd name="connsiteX0-31" fmla="*/ 720148 w 1736148"/>
                  <a:gd name="connsiteY0-32" fmla="*/ 0 h 770497"/>
                  <a:gd name="connsiteX1-33" fmla="*/ 1736148 w 1736148"/>
                  <a:gd name="connsiteY1-34" fmla="*/ 0 h 770497"/>
                  <a:gd name="connsiteX2-35" fmla="*/ 1590892 w 1736148"/>
                  <a:gd name="connsiteY2-36" fmla="*/ 768404 h 770497"/>
                  <a:gd name="connsiteX3-37" fmla="*/ 0 w 1736148"/>
                  <a:gd name="connsiteY3-38" fmla="*/ 770497 h 770497"/>
                  <a:gd name="connsiteX4-39" fmla="*/ 720148 w 1736148"/>
                  <a:gd name="connsiteY4-40" fmla="*/ 0 h 770497"/>
                  <a:gd name="connsiteX0-41" fmla="*/ 429636 w 1445636"/>
                  <a:gd name="connsiteY0-42" fmla="*/ 0 h 768404"/>
                  <a:gd name="connsiteX1-43" fmla="*/ 1445636 w 1445636"/>
                  <a:gd name="connsiteY1-44" fmla="*/ 0 h 768404"/>
                  <a:gd name="connsiteX2-45" fmla="*/ 1300380 w 1445636"/>
                  <a:gd name="connsiteY2-46" fmla="*/ 768404 h 768404"/>
                  <a:gd name="connsiteX3-47" fmla="*/ 0 w 1445636"/>
                  <a:gd name="connsiteY3-48" fmla="*/ 768116 h 768404"/>
                  <a:gd name="connsiteX4-49" fmla="*/ 429636 w 1445636"/>
                  <a:gd name="connsiteY4-50" fmla="*/ 0 h 768404"/>
                  <a:gd name="connsiteX0-51" fmla="*/ 433913 w 1449913"/>
                  <a:gd name="connsiteY0-52" fmla="*/ 0 h 771964"/>
                  <a:gd name="connsiteX1-53" fmla="*/ 1449913 w 1449913"/>
                  <a:gd name="connsiteY1-54" fmla="*/ 0 h 771964"/>
                  <a:gd name="connsiteX2-55" fmla="*/ 1304657 w 1449913"/>
                  <a:gd name="connsiteY2-56" fmla="*/ 768404 h 771964"/>
                  <a:gd name="connsiteX3-57" fmla="*/ 0 w 1449913"/>
                  <a:gd name="connsiteY3-58" fmla="*/ 771964 h 771964"/>
                  <a:gd name="connsiteX4-59" fmla="*/ 433913 w 1449913"/>
                  <a:gd name="connsiteY4-60" fmla="*/ 0 h 771964"/>
                  <a:gd name="connsiteX0-61" fmla="*/ 433913 w 1449913"/>
                  <a:gd name="connsiteY0-62" fmla="*/ 0 h 774176"/>
                  <a:gd name="connsiteX1-63" fmla="*/ 1449913 w 1449913"/>
                  <a:gd name="connsiteY1-64" fmla="*/ 0 h 774176"/>
                  <a:gd name="connsiteX2-65" fmla="*/ 1306795 w 1449913"/>
                  <a:gd name="connsiteY2-66" fmla="*/ 774176 h 774176"/>
                  <a:gd name="connsiteX3-67" fmla="*/ 0 w 1449913"/>
                  <a:gd name="connsiteY3-68" fmla="*/ 771964 h 774176"/>
                  <a:gd name="connsiteX4-69" fmla="*/ 433913 w 1449913"/>
                  <a:gd name="connsiteY4-70" fmla="*/ 0 h 774176"/>
                  <a:gd name="connsiteX0-71" fmla="*/ 429635 w 1445635"/>
                  <a:gd name="connsiteY0-72" fmla="*/ 0 h 777737"/>
                  <a:gd name="connsiteX1-73" fmla="*/ 1445635 w 1445635"/>
                  <a:gd name="connsiteY1-74" fmla="*/ 0 h 777737"/>
                  <a:gd name="connsiteX2-75" fmla="*/ 1302517 w 1445635"/>
                  <a:gd name="connsiteY2-76" fmla="*/ 774176 h 777737"/>
                  <a:gd name="connsiteX3-77" fmla="*/ 0 w 1445635"/>
                  <a:gd name="connsiteY3-78" fmla="*/ 777737 h 777737"/>
                  <a:gd name="connsiteX4-79" fmla="*/ 429635 w 1445635"/>
                  <a:gd name="connsiteY4-80" fmla="*/ 0 h 777737"/>
                  <a:gd name="connsiteX0-81" fmla="*/ 431773 w 1447773"/>
                  <a:gd name="connsiteY0-82" fmla="*/ 0 h 774176"/>
                  <a:gd name="connsiteX1-83" fmla="*/ 1447773 w 1447773"/>
                  <a:gd name="connsiteY1-84" fmla="*/ 0 h 774176"/>
                  <a:gd name="connsiteX2-85" fmla="*/ 1304655 w 1447773"/>
                  <a:gd name="connsiteY2-86" fmla="*/ 774176 h 774176"/>
                  <a:gd name="connsiteX3-87" fmla="*/ 0 w 1447773"/>
                  <a:gd name="connsiteY3-88" fmla="*/ 773889 h 774176"/>
                  <a:gd name="connsiteX4-89" fmla="*/ 431773 w 1447773"/>
                  <a:gd name="connsiteY4-90" fmla="*/ 0 h 774176"/>
                  <a:gd name="connsiteX0-91" fmla="*/ 429634 w 1447773"/>
                  <a:gd name="connsiteY0-92" fmla="*/ 0 h 774176"/>
                  <a:gd name="connsiteX1-93" fmla="*/ 1447773 w 1447773"/>
                  <a:gd name="connsiteY1-94" fmla="*/ 0 h 774176"/>
                  <a:gd name="connsiteX2-95" fmla="*/ 1304655 w 1447773"/>
                  <a:gd name="connsiteY2-96" fmla="*/ 774176 h 774176"/>
                  <a:gd name="connsiteX3-97" fmla="*/ 0 w 1447773"/>
                  <a:gd name="connsiteY3-98" fmla="*/ 773889 h 774176"/>
                  <a:gd name="connsiteX4-99" fmla="*/ 429634 w 1447773"/>
                  <a:gd name="connsiteY4-100" fmla="*/ 0 h 774176"/>
                  <a:gd name="connsiteX0-101" fmla="*/ 436049 w 1454188"/>
                  <a:gd name="connsiteY0-102" fmla="*/ 0 h 774176"/>
                  <a:gd name="connsiteX1-103" fmla="*/ 1454188 w 1454188"/>
                  <a:gd name="connsiteY1-104" fmla="*/ 0 h 774176"/>
                  <a:gd name="connsiteX2-105" fmla="*/ 1311070 w 1454188"/>
                  <a:gd name="connsiteY2-106" fmla="*/ 774176 h 774176"/>
                  <a:gd name="connsiteX3-107" fmla="*/ 0 w 1454188"/>
                  <a:gd name="connsiteY3-108" fmla="*/ 773889 h 774176"/>
                  <a:gd name="connsiteX4-109" fmla="*/ 436049 w 1454188"/>
                  <a:gd name="connsiteY4-110" fmla="*/ 0 h 774176"/>
                  <a:gd name="connsiteX0-111" fmla="*/ 436049 w 1458640"/>
                  <a:gd name="connsiteY0-112" fmla="*/ 0 h 774176"/>
                  <a:gd name="connsiteX1-113" fmla="*/ 1454188 w 1458640"/>
                  <a:gd name="connsiteY1-114" fmla="*/ 0 h 774176"/>
                  <a:gd name="connsiteX2-115" fmla="*/ 1458640 w 1458640"/>
                  <a:gd name="connsiteY2-116" fmla="*/ 774176 h 774176"/>
                  <a:gd name="connsiteX3-117" fmla="*/ 0 w 1458640"/>
                  <a:gd name="connsiteY3-118" fmla="*/ 773889 h 774176"/>
                  <a:gd name="connsiteX4-119" fmla="*/ 436049 w 1458640"/>
                  <a:gd name="connsiteY4-120" fmla="*/ 0 h 774176"/>
                  <a:gd name="connsiteX0-121" fmla="*/ 436049 w 1454363"/>
                  <a:gd name="connsiteY0-122" fmla="*/ 0 h 774176"/>
                  <a:gd name="connsiteX1-123" fmla="*/ 1454188 w 1454363"/>
                  <a:gd name="connsiteY1-124" fmla="*/ 0 h 774176"/>
                  <a:gd name="connsiteX2-125" fmla="*/ 1454363 w 1454363"/>
                  <a:gd name="connsiteY2-126" fmla="*/ 774176 h 774176"/>
                  <a:gd name="connsiteX3-127" fmla="*/ 0 w 1454363"/>
                  <a:gd name="connsiteY3-128" fmla="*/ 773889 h 774176"/>
                  <a:gd name="connsiteX4-129" fmla="*/ 436049 w 1454363"/>
                  <a:gd name="connsiteY4-130" fmla="*/ 0 h 774176"/>
                  <a:gd name="connsiteX0-131" fmla="*/ 369749 w 1388063"/>
                  <a:gd name="connsiteY0-132" fmla="*/ 0 h 774176"/>
                  <a:gd name="connsiteX1-133" fmla="*/ 1387888 w 1388063"/>
                  <a:gd name="connsiteY1-134" fmla="*/ 0 h 774176"/>
                  <a:gd name="connsiteX2-135" fmla="*/ 1388063 w 1388063"/>
                  <a:gd name="connsiteY2-136" fmla="*/ 774176 h 774176"/>
                  <a:gd name="connsiteX3-137" fmla="*/ 0 w 1388063"/>
                  <a:gd name="connsiteY3-138" fmla="*/ 771964 h 774176"/>
                  <a:gd name="connsiteX4-139" fmla="*/ 369749 w 1388063"/>
                  <a:gd name="connsiteY4-140" fmla="*/ 0 h 774176"/>
                  <a:gd name="connsiteX0-141" fmla="*/ 236254 w 1388063"/>
                  <a:gd name="connsiteY0-142" fmla="*/ 0 h 774176"/>
                  <a:gd name="connsiteX1-143" fmla="*/ 1387888 w 1388063"/>
                  <a:gd name="connsiteY1-144" fmla="*/ 0 h 774176"/>
                  <a:gd name="connsiteX2-145" fmla="*/ 1388063 w 1388063"/>
                  <a:gd name="connsiteY2-146" fmla="*/ 774176 h 774176"/>
                  <a:gd name="connsiteX3-147" fmla="*/ 0 w 1388063"/>
                  <a:gd name="connsiteY3-148" fmla="*/ 771964 h 774176"/>
                  <a:gd name="connsiteX4-149" fmla="*/ 236254 w 1388063"/>
                  <a:gd name="connsiteY4-150" fmla="*/ 0 h 7741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388063" h="774176">
                    <a:moveTo>
                      <a:pt x="236254" y="0"/>
                    </a:moveTo>
                    <a:lnTo>
                      <a:pt x="1387888" y="0"/>
                    </a:lnTo>
                    <a:cubicBezTo>
                      <a:pt x="1387946" y="258059"/>
                      <a:pt x="1388005" y="516117"/>
                      <a:pt x="1388063" y="774176"/>
                    </a:cubicBezTo>
                    <a:lnTo>
                      <a:pt x="0" y="771964"/>
                    </a:lnTo>
                    <a:lnTo>
                      <a:pt x="236254" y="0"/>
                    </a:lnTo>
                    <a:close/>
                  </a:path>
                </a:pathLst>
              </a:custGeom>
              <a:solidFill>
                <a:schemeClr val="accent3">
                  <a:alpha val="9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  <a:cs typeface="+mn-ea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 rot="16200000" flipV="1">
                <a:off x="1457893" y="3149676"/>
                <a:ext cx="1124549" cy="197658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  <a:cs typeface="+mn-ea"/>
                </a:endParaRPr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476297" y="3577377"/>
                <a:ext cx="1122704" cy="112270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  <a:cs typeface="+mn-ea"/>
                </a:endParaRPr>
              </a:p>
            </p:txBody>
          </p:sp>
        </p:grpSp>
      </p:grpSp>
      <p:grpSp>
        <p:nvGrpSpPr>
          <p:cNvPr id="46" name="Group 45"/>
          <p:cNvGrpSpPr/>
          <p:nvPr/>
        </p:nvGrpSpPr>
        <p:grpSpPr>
          <a:xfrm>
            <a:off x="775238" y="4659914"/>
            <a:ext cx="8788211" cy="1266747"/>
            <a:chOff x="598366" y="4795646"/>
            <a:chExt cx="9080343" cy="1308685"/>
          </a:xfrm>
        </p:grpSpPr>
        <p:sp>
          <p:nvSpPr>
            <p:cNvPr id="47" name="Pentagon 46"/>
            <p:cNvSpPr/>
            <p:nvPr/>
          </p:nvSpPr>
          <p:spPr>
            <a:xfrm>
              <a:off x="3948144" y="4800793"/>
              <a:ext cx="5730565" cy="940875"/>
            </a:xfrm>
            <a:prstGeom prst="homePlate">
              <a:avLst>
                <a:gd name="adj" fmla="val 2912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  <a:cs typeface="+mn-ea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598366" y="4795646"/>
              <a:ext cx="3352367" cy="1308685"/>
              <a:chOff x="476296" y="4509897"/>
              <a:chExt cx="3352367" cy="1308685"/>
            </a:xfrm>
          </p:grpSpPr>
          <p:sp>
            <p:nvSpPr>
              <p:cNvPr id="49" name="Rectangle 48"/>
              <p:cNvSpPr/>
              <p:nvPr/>
            </p:nvSpPr>
            <p:spPr>
              <a:xfrm rot="16200000" flipV="1">
                <a:off x="1462250" y="4269973"/>
                <a:ext cx="1115835" cy="197658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  <a:cs typeface="+mn-ea"/>
                </a:endParaRPr>
              </a:p>
            </p:txBody>
          </p:sp>
          <p:sp>
            <p:nvSpPr>
              <p:cNvPr id="50" name="Rectangle 12"/>
              <p:cNvSpPr/>
              <p:nvPr/>
            </p:nvSpPr>
            <p:spPr>
              <a:xfrm rot="16200000" flipV="1">
                <a:off x="2763027" y="4752946"/>
                <a:ext cx="1308685" cy="822587"/>
              </a:xfrm>
              <a:custGeom>
                <a:avLst/>
                <a:gdLst>
                  <a:gd name="connsiteX0" fmla="*/ 0 w 1016000"/>
                  <a:gd name="connsiteY0" fmla="*/ 0 h 768404"/>
                  <a:gd name="connsiteX1" fmla="*/ 1016000 w 1016000"/>
                  <a:gd name="connsiteY1" fmla="*/ 0 h 768404"/>
                  <a:gd name="connsiteX2" fmla="*/ 1016000 w 1016000"/>
                  <a:gd name="connsiteY2" fmla="*/ 768404 h 768404"/>
                  <a:gd name="connsiteX3" fmla="*/ 0 w 1016000"/>
                  <a:gd name="connsiteY3" fmla="*/ 768404 h 768404"/>
                  <a:gd name="connsiteX4" fmla="*/ 0 w 1016000"/>
                  <a:gd name="connsiteY4" fmla="*/ 0 h 768404"/>
                  <a:gd name="connsiteX0-1" fmla="*/ 729673 w 1745673"/>
                  <a:gd name="connsiteY0-2" fmla="*/ 0 h 777641"/>
                  <a:gd name="connsiteX1-3" fmla="*/ 1745673 w 1745673"/>
                  <a:gd name="connsiteY1-4" fmla="*/ 0 h 777641"/>
                  <a:gd name="connsiteX2-5" fmla="*/ 1745673 w 1745673"/>
                  <a:gd name="connsiteY2-6" fmla="*/ 768404 h 777641"/>
                  <a:gd name="connsiteX3-7" fmla="*/ 0 w 1745673"/>
                  <a:gd name="connsiteY3-8" fmla="*/ 777641 h 777641"/>
                  <a:gd name="connsiteX4-9" fmla="*/ 729673 w 1745673"/>
                  <a:gd name="connsiteY4-10" fmla="*/ 0 h 777641"/>
                  <a:gd name="connsiteX0-11" fmla="*/ 729673 w 1745673"/>
                  <a:gd name="connsiteY0-12" fmla="*/ 0 h 777641"/>
                  <a:gd name="connsiteX1-13" fmla="*/ 1745673 w 1745673"/>
                  <a:gd name="connsiteY1-14" fmla="*/ 0 h 777641"/>
                  <a:gd name="connsiteX2-15" fmla="*/ 1317048 w 1745673"/>
                  <a:gd name="connsiteY2-16" fmla="*/ 770785 h 777641"/>
                  <a:gd name="connsiteX3-17" fmla="*/ 0 w 1745673"/>
                  <a:gd name="connsiteY3-18" fmla="*/ 777641 h 777641"/>
                  <a:gd name="connsiteX4-19" fmla="*/ 729673 w 1745673"/>
                  <a:gd name="connsiteY4-20" fmla="*/ 0 h 777641"/>
                  <a:gd name="connsiteX0-21" fmla="*/ 720148 w 1736148"/>
                  <a:gd name="connsiteY0-22" fmla="*/ 0 h 770785"/>
                  <a:gd name="connsiteX1-23" fmla="*/ 1736148 w 1736148"/>
                  <a:gd name="connsiteY1-24" fmla="*/ 0 h 770785"/>
                  <a:gd name="connsiteX2-25" fmla="*/ 1307523 w 1736148"/>
                  <a:gd name="connsiteY2-26" fmla="*/ 770785 h 770785"/>
                  <a:gd name="connsiteX3-27" fmla="*/ 0 w 1736148"/>
                  <a:gd name="connsiteY3-28" fmla="*/ 770497 h 770785"/>
                  <a:gd name="connsiteX4-29" fmla="*/ 720148 w 1736148"/>
                  <a:gd name="connsiteY4-30" fmla="*/ 0 h 770785"/>
                  <a:gd name="connsiteX0-31" fmla="*/ 720148 w 1736148"/>
                  <a:gd name="connsiteY0-32" fmla="*/ 0 h 770785"/>
                  <a:gd name="connsiteX1-33" fmla="*/ 1736148 w 1736148"/>
                  <a:gd name="connsiteY1-34" fmla="*/ 0 h 770785"/>
                  <a:gd name="connsiteX2-35" fmla="*/ 1369545 w 1736148"/>
                  <a:gd name="connsiteY2-36" fmla="*/ 770785 h 770785"/>
                  <a:gd name="connsiteX3-37" fmla="*/ 0 w 1736148"/>
                  <a:gd name="connsiteY3-38" fmla="*/ 770497 h 770785"/>
                  <a:gd name="connsiteX4-39" fmla="*/ 720148 w 1736148"/>
                  <a:gd name="connsiteY4-40" fmla="*/ 0 h 770785"/>
                  <a:gd name="connsiteX0-41" fmla="*/ 446799 w 1736148"/>
                  <a:gd name="connsiteY0-42" fmla="*/ 0 h 773231"/>
                  <a:gd name="connsiteX1-43" fmla="*/ 1736148 w 1736148"/>
                  <a:gd name="connsiteY1-44" fmla="*/ 2446 h 773231"/>
                  <a:gd name="connsiteX2-45" fmla="*/ 1369545 w 1736148"/>
                  <a:gd name="connsiteY2-46" fmla="*/ 773231 h 773231"/>
                  <a:gd name="connsiteX3-47" fmla="*/ 0 w 1736148"/>
                  <a:gd name="connsiteY3-48" fmla="*/ 772943 h 773231"/>
                  <a:gd name="connsiteX4-49" fmla="*/ 446799 w 1736148"/>
                  <a:gd name="connsiteY4-50" fmla="*/ 0 h 773231"/>
                  <a:gd name="connsiteX0-51" fmla="*/ 446799 w 1605827"/>
                  <a:gd name="connsiteY0-52" fmla="*/ 0 h 773231"/>
                  <a:gd name="connsiteX1-53" fmla="*/ 1605827 w 1605827"/>
                  <a:gd name="connsiteY1-54" fmla="*/ 2446 h 773231"/>
                  <a:gd name="connsiteX2-55" fmla="*/ 1369545 w 1605827"/>
                  <a:gd name="connsiteY2-56" fmla="*/ 773231 h 773231"/>
                  <a:gd name="connsiteX3-57" fmla="*/ 0 w 1605827"/>
                  <a:gd name="connsiteY3-58" fmla="*/ 772943 h 773231"/>
                  <a:gd name="connsiteX4-59" fmla="*/ 446799 w 1605827"/>
                  <a:gd name="connsiteY4-60" fmla="*/ 0 h 77323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05827" h="773231">
                    <a:moveTo>
                      <a:pt x="446799" y="0"/>
                    </a:moveTo>
                    <a:lnTo>
                      <a:pt x="1605827" y="2446"/>
                    </a:lnTo>
                    <a:lnTo>
                      <a:pt x="1369545" y="773231"/>
                    </a:lnTo>
                    <a:lnTo>
                      <a:pt x="0" y="772943"/>
                    </a:lnTo>
                    <a:lnTo>
                      <a:pt x="446799" y="0"/>
                    </a:lnTo>
                    <a:close/>
                  </a:path>
                </a:pathLst>
              </a:custGeom>
              <a:solidFill>
                <a:schemeClr val="bg2">
                  <a:alpha val="9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  <a:cs typeface="+mn-ea"/>
                </a:endParaRPr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476296" y="4702451"/>
                <a:ext cx="1113729" cy="111372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  <a:cs typeface="+mn-ea"/>
                </a:endParaRPr>
              </a:p>
            </p:txBody>
          </p:sp>
        </p:grpSp>
      </p:grpSp>
      <p:sp>
        <p:nvSpPr>
          <p:cNvPr id="52" name="Oval 51"/>
          <p:cNvSpPr/>
          <p:nvPr/>
        </p:nvSpPr>
        <p:spPr>
          <a:xfrm>
            <a:off x="945745" y="1766300"/>
            <a:ext cx="745568" cy="7456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945745" y="2837418"/>
            <a:ext cx="745568" cy="7456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945745" y="3936755"/>
            <a:ext cx="745568" cy="7456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3"/>
              </a:solidFill>
              <a:latin typeface="+mn-ea"/>
              <a:cs typeface="+mn-ea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945745" y="5007873"/>
            <a:ext cx="745568" cy="7456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56" name="Text Placeholder 33"/>
          <p:cNvSpPr txBox="1"/>
          <p:nvPr/>
        </p:nvSpPr>
        <p:spPr>
          <a:xfrm>
            <a:off x="1861170" y="1957059"/>
            <a:ext cx="1172010" cy="42015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+mn-ea"/>
                <a:cs typeface="+mn-ea"/>
              </a:rPr>
              <a:t>桌面应用</a:t>
            </a:r>
            <a:endParaRPr lang="en-AU" sz="14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57" name="Text Placeholder 33"/>
          <p:cNvSpPr txBox="1"/>
          <p:nvPr/>
        </p:nvSpPr>
        <p:spPr>
          <a:xfrm>
            <a:off x="1861170" y="3037138"/>
            <a:ext cx="1172010" cy="42015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+mn-ea"/>
                <a:cs typeface="+mn-ea"/>
              </a:rPr>
              <a:t>创意策略</a:t>
            </a:r>
            <a:endParaRPr lang="en-AU" sz="14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58" name="Text Placeholder 33"/>
          <p:cNvSpPr txBox="1"/>
          <p:nvPr/>
        </p:nvSpPr>
        <p:spPr>
          <a:xfrm>
            <a:off x="1861170" y="4096992"/>
            <a:ext cx="1172010" cy="42015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+mn-ea"/>
                <a:cs typeface="+mn-ea"/>
              </a:rPr>
              <a:t>市场策略</a:t>
            </a:r>
            <a:endParaRPr lang="en-AU" sz="14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59" name="Text Placeholder 33"/>
          <p:cNvSpPr txBox="1"/>
          <p:nvPr/>
        </p:nvSpPr>
        <p:spPr>
          <a:xfrm>
            <a:off x="1861170" y="5186010"/>
            <a:ext cx="1172010" cy="42015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+mn-ea"/>
                <a:cs typeface="+mn-ea"/>
              </a:rPr>
              <a:t>概念</a:t>
            </a:r>
            <a:r>
              <a:rPr lang="en-AU" sz="1400" b="1" dirty="0">
                <a:solidFill>
                  <a:schemeClr val="bg1"/>
                </a:solidFill>
                <a:latin typeface="+mn-ea"/>
                <a:cs typeface="+mn-ea"/>
              </a:rPr>
              <a:t> &amp; </a:t>
            </a:r>
            <a:r>
              <a:rPr lang="zh-CN" altLang="en-US" sz="1400" b="1" dirty="0">
                <a:solidFill>
                  <a:schemeClr val="bg1"/>
                </a:solidFill>
                <a:latin typeface="+mn-ea"/>
                <a:cs typeface="+mn-ea"/>
              </a:rPr>
              <a:t>创意</a:t>
            </a:r>
            <a:endParaRPr lang="en-AU" sz="14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60" name="Text Placeholder 32"/>
          <p:cNvSpPr txBox="1"/>
          <p:nvPr/>
        </p:nvSpPr>
        <p:spPr>
          <a:xfrm>
            <a:off x="4339252" y="2112815"/>
            <a:ext cx="5593773" cy="73850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altLang="zh-CN" sz="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900" dirty="0">
                <a:solidFill>
                  <a:schemeClr val="bg1"/>
                </a:solidFill>
                <a:latin typeface="+mn-ea"/>
                <a:cs typeface="+mn-ea"/>
              </a:rPr>
              <a:t>尽量将每页幻灯片的字数控制在</a:t>
            </a:r>
            <a:r>
              <a:rPr lang="en-US" altLang="zh-CN" sz="900" dirty="0">
                <a:solidFill>
                  <a:schemeClr val="bg1"/>
                </a:solidFill>
                <a:latin typeface="+mn-ea"/>
                <a:cs typeface="+mn-ea"/>
              </a:rPr>
              <a:t>200</a:t>
            </a:r>
            <a:r>
              <a:rPr lang="zh-CN" altLang="en-US" sz="900" dirty="0">
                <a:solidFill>
                  <a:schemeClr val="bg1"/>
                </a:solidFill>
                <a:latin typeface="+mn-ea"/>
                <a:cs typeface="+mn-ea"/>
              </a:rPr>
              <a:t>字以内，据统计每页幻灯片的最好控制在</a:t>
            </a:r>
            <a:r>
              <a:rPr lang="en-US" altLang="zh-CN" sz="900" dirty="0">
                <a:solidFill>
                  <a:schemeClr val="bg1"/>
                </a:solidFill>
                <a:latin typeface="+mn-ea"/>
                <a:cs typeface="+mn-ea"/>
              </a:rPr>
              <a:t>5</a:t>
            </a:r>
            <a:r>
              <a:rPr lang="zh-CN" altLang="en-US" sz="900" dirty="0">
                <a:solidFill>
                  <a:schemeClr val="bg1"/>
                </a:solidFill>
                <a:latin typeface="+mn-ea"/>
                <a:cs typeface="+mn-ea"/>
              </a:rPr>
              <a:t>分钟之内。</a:t>
            </a:r>
            <a:endParaRPr lang="en-US" altLang="zh-CN" sz="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9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zh-CN" altLang="en-US" sz="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61" name="Text Placeholder 32"/>
          <p:cNvSpPr txBox="1"/>
          <p:nvPr/>
        </p:nvSpPr>
        <p:spPr>
          <a:xfrm>
            <a:off x="4339250" y="3016077"/>
            <a:ext cx="6956488" cy="73850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altLang="zh-CN" sz="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900" dirty="0">
                <a:solidFill>
                  <a:schemeClr val="bg1"/>
                </a:solidFill>
                <a:latin typeface="+mn-ea"/>
                <a:cs typeface="+mn-ea"/>
              </a:rPr>
              <a:t>尽量将每页幻灯片的字数控制在</a:t>
            </a:r>
            <a:r>
              <a:rPr lang="en-US" altLang="zh-CN" sz="900" dirty="0">
                <a:solidFill>
                  <a:schemeClr val="bg1"/>
                </a:solidFill>
                <a:latin typeface="+mn-ea"/>
                <a:cs typeface="+mn-ea"/>
              </a:rPr>
              <a:t>200</a:t>
            </a:r>
            <a:r>
              <a:rPr lang="zh-CN" altLang="en-US" sz="900" dirty="0">
                <a:solidFill>
                  <a:schemeClr val="bg1"/>
                </a:solidFill>
                <a:latin typeface="+mn-ea"/>
                <a:cs typeface="+mn-ea"/>
              </a:rPr>
              <a:t>字以内，据统计每页幻灯片的最好控制在</a:t>
            </a:r>
            <a:r>
              <a:rPr lang="en-US" altLang="zh-CN" sz="900" dirty="0">
                <a:solidFill>
                  <a:schemeClr val="bg1"/>
                </a:solidFill>
                <a:latin typeface="+mn-ea"/>
                <a:cs typeface="+mn-ea"/>
              </a:rPr>
              <a:t>5</a:t>
            </a:r>
            <a:r>
              <a:rPr lang="zh-CN" altLang="en-US" sz="900" dirty="0">
                <a:solidFill>
                  <a:schemeClr val="bg1"/>
                </a:solidFill>
                <a:latin typeface="+mn-ea"/>
                <a:cs typeface="+mn-ea"/>
              </a:rPr>
              <a:t>分钟之内。</a:t>
            </a:r>
            <a:endParaRPr lang="en-US" altLang="zh-CN" sz="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9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zh-CN" altLang="en-US" sz="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62" name="Text Placeholder 32"/>
          <p:cNvSpPr txBox="1"/>
          <p:nvPr/>
        </p:nvSpPr>
        <p:spPr>
          <a:xfrm>
            <a:off x="4339250" y="3919340"/>
            <a:ext cx="6956488" cy="73850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altLang="zh-CN" sz="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900" dirty="0">
                <a:solidFill>
                  <a:schemeClr val="bg1"/>
                </a:solidFill>
                <a:latin typeface="+mn-ea"/>
                <a:cs typeface="+mn-ea"/>
              </a:rPr>
              <a:t>尽量将每页幻灯片的字数控制在</a:t>
            </a:r>
            <a:r>
              <a:rPr lang="en-US" altLang="zh-CN" sz="900" dirty="0">
                <a:solidFill>
                  <a:schemeClr val="bg1"/>
                </a:solidFill>
                <a:latin typeface="+mn-ea"/>
                <a:cs typeface="+mn-ea"/>
              </a:rPr>
              <a:t>200</a:t>
            </a:r>
            <a:r>
              <a:rPr lang="zh-CN" altLang="en-US" sz="900" dirty="0">
                <a:solidFill>
                  <a:schemeClr val="bg1"/>
                </a:solidFill>
                <a:latin typeface="+mn-ea"/>
                <a:cs typeface="+mn-ea"/>
              </a:rPr>
              <a:t>字以内，据统计每页幻灯片的最好控制在</a:t>
            </a:r>
            <a:r>
              <a:rPr lang="en-US" altLang="zh-CN" sz="900" dirty="0">
                <a:solidFill>
                  <a:schemeClr val="bg1"/>
                </a:solidFill>
                <a:latin typeface="+mn-ea"/>
                <a:cs typeface="+mn-ea"/>
              </a:rPr>
              <a:t>5</a:t>
            </a:r>
            <a:r>
              <a:rPr lang="zh-CN" altLang="en-US" sz="900" dirty="0">
                <a:solidFill>
                  <a:schemeClr val="bg1"/>
                </a:solidFill>
                <a:latin typeface="+mn-ea"/>
                <a:cs typeface="+mn-ea"/>
              </a:rPr>
              <a:t>分钟之内。</a:t>
            </a:r>
            <a:endParaRPr lang="en-US" altLang="zh-CN" sz="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9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zh-CN" altLang="en-US" sz="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63" name="Text Placeholder 32"/>
          <p:cNvSpPr txBox="1"/>
          <p:nvPr/>
        </p:nvSpPr>
        <p:spPr>
          <a:xfrm>
            <a:off x="4339250" y="4830225"/>
            <a:ext cx="4580898" cy="73850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altLang="zh-CN" sz="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900" dirty="0">
                <a:solidFill>
                  <a:schemeClr val="bg1"/>
                </a:solidFill>
                <a:latin typeface="+mn-ea"/>
                <a:cs typeface="+mn-ea"/>
              </a:rPr>
              <a:t>尽量将每页幻灯片的字数控制在</a:t>
            </a:r>
            <a:r>
              <a:rPr lang="en-US" altLang="zh-CN" sz="900" dirty="0">
                <a:solidFill>
                  <a:schemeClr val="bg1"/>
                </a:solidFill>
                <a:latin typeface="+mn-ea"/>
                <a:cs typeface="+mn-ea"/>
              </a:rPr>
              <a:t>200</a:t>
            </a:r>
            <a:r>
              <a:rPr lang="zh-CN" altLang="en-US" sz="900" dirty="0">
                <a:solidFill>
                  <a:schemeClr val="bg1"/>
                </a:solidFill>
                <a:latin typeface="+mn-ea"/>
                <a:cs typeface="+mn-ea"/>
              </a:rPr>
              <a:t>字以内，据统计每页幻灯片的最好控制在</a:t>
            </a:r>
            <a:r>
              <a:rPr lang="en-US" altLang="zh-CN" sz="900" dirty="0">
                <a:solidFill>
                  <a:schemeClr val="bg1"/>
                </a:solidFill>
                <a:latin typeface="+mn-ea"/>
                <a:cs typeface="+mn-ea"/>
              </a:rPr>
              <a:t>5</a:t>
            </a:r>
            <a:r>
              <a:rPr lang="zh-CN" altLang="en-US" sz="900" dirty="0">
                <a:solidFill>
                  <a:schemeClr val="bg1"/>
                </a:solidFill>
                <a:latin typeface="+mn-ea"/>
                <a:cs typeface="+mn-ea"/>
              </a:rPr>
              <a:t>分钟之内。</a:t>
            </a:r>
            <a:endParaRPr lang="en-US" altLang="zh-CN" sz="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9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zh-CN" altLang="en-US" sz="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0" name="Freeform 142"/>
          <p:cNvSpPr/>
          <p:nvPr/>
        </p:nvSpPr>
        <p:spPr bwMode="auto">
          <a:xfrm>
            <a:off x="1159758" y="4208653"/>
            <a:ext cx="292261" cy="238612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41" name="Freeform 149"/>
          <p:cNvSpPr/>
          <p:nvPr/>
        </p:nvSpPr>
        <p:spPr bwMode="auto">
          <a:xfrm>
            <a:off x="1166800" y="3069313"/>
            <a:ext cx="307172" cy="30124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42" name="Freeform 116"/>
          <p:cNvSpPr>
            <a:spLocks noEditPoints="1"/>
          </p:cNvSpPr>
          <p:nvPr/>
        </p:nvSpPr>
        <p:spPr bwMode="auto">
          <a:xfrm>
            <a:off x="1153758" y="1983374"/>
            <a:ext cx="329540" cy="290808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111642" y="5260088"/>
            <a:ext cx="402605" cy="331075"/>
            <a:chOff x="5108575" y="3992563"/>
            <a:chExt cx="428625" cy="352426"/>
          </a:xfrm>
          <a:solidFill>
            <a:schemeClr val="accent1"/>
          </a:solidFill>
        </p:grpSpPr>
        <p:sp>
          <p:nvSpPr>
            <p:cNvPr id="44" name="Freeform 223"/>
            <p:cNvSpPr/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64" name="Freeform 224"/>
            <p:cNvSpPr/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65" name="Freeform 225"/>
            <p:cNvSpPr/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66" name="Freeform 226"/>
            <p:cNvSpPr/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67" name="Freeform 227"/>
            <p:cNvSpPr/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68" name="Freeform 228"/>
            <p:cNvSpPr/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5" grpId="0" animBg="1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4712536" y="2166331"/>
            <a:ext cx="1312862" cy="1281113"/>
            <a:chOff x="2248694" y="2314450"/>
            <a:chExt cx="1313656" cy="1282043"/>
          </a:xfrm>
          <a:solidFill>
            <a:schemeClr val="bg2"/>
          </a:solidFill>
        </p:grpSpPr>
        <p:grpSp>
          <p:nvGrpSpPr>
            <p:cNvPr id="3" name="组合 10"/>
            <p:cNvGrpSpPr/>
            <p:nvPr/>
          </p:nvGrpSpPr>
          <p:grpSpPr bwMode="auto">
            <a:xfrm>
              <a:off x="2248694" y="2314450"/>
              <a:ext cx="1265179" cy="1282043"/>
              <a:chOff x="2287588" y="1808159"/>
              <a:chExt cx="1744216" cy="1767465"/>
            </a:xfrm>
            <a:grpFill/>
          </p:grpSpPr>
          <p:cxnSp>
            <p:nvCxnSpPr>
              <p:cNvPr id="5" name="直接连接符 4"/>
              <p:cNvCxnSpPr/>
              <p:nvPr/>
            </p:nvCxnSpPr>
            <p:spPr>
              <a:xfrm flipV="1">
                <a:off x="2309487" y="1812539"/>
                <a:ext cx="0" cy="1743372"/>
              </a:xfrm>
              <a:prstGeom prst="line">
                <a:avLst/>
              </a:prstGeom>
              <a:grpFill/>
              <a:ln w="539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" name="组合 13"/>
              <p:cNvGrpSpPr/>
              <p:nvPr/>
            </p:nvGrpSpPr>
            <p:grpSpPr bwMode="auto">
              <a:xfrm>
                <a:off x="2287588" y="1808159"/>
                <a:ext cx="1744216" cy="438150"/>
                <a:chOff x="2287588" y="1808159"/>
                <a:chExt cx="1744216" cy="438150"/>
              </a:xfrm>
              <a:grpFill/>
            </p:grpSpPr>
            <p:cxnSp>
              <p:nvCxnSpPr>
                <p:cNvPr id="10" name="直接连接符 9"/>
                <p:cNvCxnSpPr/>
                <p:nvPr/>
              </p:nvCxnSpPr>
              <p:spPr>
                <a:xfrm flipV="1">
                  <a:off x="4028559" y="1808159"/>
                  <a:ext cx="0" cy="438033"/>
                </a:xfrm>
                <a:prstGeom prst="line">
                  <a:avLst/>
                </a:prstGeom>
                <a:grpFill/>
                <a:ln w="5397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直接连接符 10"/>
                <p:cNvCxnSpPr/>
                <p:nvPr/>
              </p:nvCxnSpPr>
              <p:spPr>
                <a:xfrm rot="5400000" flipV="1">
                  <a:off x="3159169" y="954099"/>
                  <a:ext cx="0" cy="1743162"/>
                </a:xfrm>
                <a:prstGeom prst="line">
                  <a:avLst/>
                </a:prstGeom>
                <a:grpFill/>
                <a:ln w="5397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组合 14"/>
              <p:cNvGrpSpPr/>
              <p:nvPr/>
            </p:nvGrpSpPr>
            <p:grpSpPr bwMode="auto">
              <a:xfrm flipV="1">
                <a:off x="2287588" y="3137474"/>
                <a:ext cx="1744216" cy="438150"/>
                <a:chOff x="2287588" y="1795459"/>
                <a:chExt cx="1744216" cy="438150"/>
              </a:xfrm>
              <a:grpFill/>
            </p:grpSpPr>
            <p:cxnSp>
              <p:nvCxnSpPr>
                <p:cNvPr id="8" name="直接连接符 7"/>
                <p:cNvCxnSpPr/>
                <p:nvPr/>
              </p:nvCxnSpPr>
              <p:spPr>
                <a:xfrm flipV="1">
                  <a:off x="4028559" y="1795459"/>
                  <a:ext cx="0" cy="438033"/>
                </a:xfrm>
                <a:prstGeom prst="line">
                  <a:avLst/>
                </a:prstGeom>
                <a:grpFill/>
                <a:ln w="5397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直接连接符 8"/>
                <p:cNvCxnSpPr/>
                <p:nvPr/>
              </p:nvCxnSpPr>
              <p:spPr>
                <a:xfrm rot="5400000" flipV="1">
                  <a:off x="3159169" y="952351"/>
                  <a:ext cx="0" cy="1743162"/>
                </a:xfrm>
                <a:prstGeom prst="line">
                  <a:avLst/>
                </a:prstGeom>
                <a:grpFill/>
                <a:ln w="5397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" name="文本框 19"/>
            <p:cNvSpPr txBox="1">
              <a:spLocks noChangeArrowheads="1"/>
            </p:cNvSpPr>
            <p:nvPr/>
          </p:nvSpPr>
          <p:spPr bwMode="auto">
            <a:xfrm>
              <a:off x="2495550" y="2493806"/>
              <a:ext cx="1066800" cy="9233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5400" b="1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  <a:endParaRPr lang="zh-CN" altLang="en-US" sz="54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6240463" y="2113155"/>
            <a:ext cx="5951537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3600" b="1" dirty="0">
                <a:solidFill>
                  <a:schemeClr val="accent1"/>
                </a:solidFill>
                <a:latin typeface="+mj-ea"/>
                <a:ea typeface="+mj-ea"/>
              </a:rPr>
              <a:t>输入您的标题</a:t>
            </a:r>
            <a:endParaRPr lang="zh-CN" altLang="en-US" sz="36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13" name="组合 12"/>
          <p:cNvGrpSpPr/>
          <p:nvPr/>
        </p:nvGrpSpPr>
        <p:grpSpPr bwMode="auto">
          <a:xfrm>
            <a:off x="6240464" y="2822592"/>
            <a:ext cx="4297894" cy="781267"/>
            <a:chOff x="258763" y="4103643"/>
            <a:chExt cx="5341937" cy="781823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379509" y="4103643"/>
              <a:ext cx="1284287" cy="0"/>
            </a:xfrm>
            <a:prstGeom prst="line">
              <a:avLst/>
            </a:prstGeom>
            <a:ln>
              <a:solidFill>
                <a:schemeClr val="accent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258763" y="4210955"/>
              <a:ext cx="5341937" cy="67451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Aft>
                  <a:spcPts val="0"/>
                </a:spcAft>
                <a:defRPr/>
              </a:pPr>
              <a:r>
                <a:rPr lang="en-US" altLang="zh-CN" sz="1050" dirty="0">
                  <a:solidFill>
                    <a:schemeClr val="accent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With equal passion I have sought knowledge. I have wished to understand the hearts of men. I have wished to know why the stars shine. And I have tried to apprehend</a:t>
              </a:r>
              <a:endParaRPr lang="zh-CN" altLang="en-US" sz="105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7" name="图片 16" descr="图片包含 LEGO&#10;&#10;已生成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14" y="1149532"/>
            <a:ext cx="3722914" cy="37229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5461529" y="1410345"/>
            <a:ext cx="1779879" cy="1820406"/>
            <a:chOff x="4192797" y="1073429"/>
            <a:chExt cx="1366606" cy="1385531"/>
          </a:xfrm>
        </p:grpSpPr>
        <p:grpSp>
          <p:nvGrpSpPr>
            <p:cNvPr id="34" name="组合 33"/>
            <p:cNvGrpSpPr/>
            <p:nvPr/>
          </p:nvGrpSpPr>
          <p:grpSpPr>
            <a:xfrm>
              <a:off x="4192797" y="1073429"/>
              <a:ext cx="1366606" cy="1385531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泪滴形 43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45" name="泪滴形 44"/>
              <p:cNvSpPr/>
              <p:nvPr/>
            </p:nvSpPr>
            <p:spPr>
              <a:xfrm rot="8119616">
                <a:off x="5065848" y="780372"/>
                <a:ext cx="2051718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accent1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sp>
          <p:nvSpPr>
            <p:cNvPr id="29" name="Freeform 109"/>
            <p:cNvSpPr>
              <a:spLocks noEditPoints="1"/>
            </p:cNvSpPr>
            <p:nvPr/>
          </p:nvSpPr>
          <p:spPr bwMode="auto">
            <a:xfrm flipH="1">
              <a:off x="4754463" y="1522699"/>
              <a:ext cx="221837" cy="284803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08685">
                <a:defRPr/>
              </a:pPr>
              <a:endParaRPr lang="zh-CN" altLang="en-US">
                <a:solidFill>
                  <a:sysClr val="windowText" lastClr="000000"/>
                </a:solidFill>
                <a:latin typeface="Calibri" panose="020F0502020204030204"/>
                <a:cs typeface="+mn-ea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754463" y="1681878"/>
              <a:ext cx="32039" cy="125624"/>
              <a:chOff x="1791441" y="472374"/>
              <a:chExt cx="745790" cy="2750733"/>
            </a:xfrm>
          </p:grpSpPr>
          <p:sp>
            <p:nvSpPr>
              <p:cNvPr id="31" name="Freeform 108"/>
              <p:cNvSpPr/>
              <p:nvPr/>
            </p:nvSpPr>
            <p:spPr bwMode="auto">
              <a:xfrm flipH="1">
                <a:off x="1791441" y="2573174"/>
                <a:ext cx="720238" cy="649933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32" name="Rectangle 110"/>
              <p:cNvSpPr>
                <a:spLocks noChangeArrowheads="1"/>
              </p:cNvSpPr>
              <p:nvPr/>
            </p:nvSpPr>
            <p:spPr bwMode="auto">
              <a:xfrm flipH="1">
                <a:off x="1816993" y="472374"/>
                <a:ext cx="720238" cy="6413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33" name="Rectangle 111"/>
              <p:cNvSpPr>
                <a:spLocks noChangeArrowheads="1"/>
              </p:cNvSpPr>
              <p:nvPr/>
            </p:nvSpPr>
            <p:spPr bwMode="auto">
              <a:xfrm flipH="1">
                <a:off x="1816753" y="1518500"/>
                <a:ext cx="720238" cy="649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5447570" y="4068530"/>
            <a:ext cx="1779879" cy="1820406"/>
            <a:chOff x="4182079" y="3096603"/>
            <a:chExt cx="1366606" cy="1385531"/>
          </a:xfrm>
        </p:grpSpPr>
        <p:grpSp>
          <p:nvGrpSpPr>
            <p:cNvPr id="35" name="组合 34"/>
            <p:cNvGrpSpPr/>
            <p:nvPr/>
          </p:nvGrpSpPr>
          <p:grpSpPr>
            <a:xfrm flipV="1">
              <a:off x="4182079" y="3096603"/>
              <a:ext cx="1366606" cy="1385531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泪滴形 41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43" name="泪滴形 42"/>
              <p:cNvSpPr/>
              <p:nvPr/>
            </p:nvSpPr>
            <p:spPr>
              <a:xfrm rot="8119616">
                <a:off x="5065848" y="780372"/>
                <a:ext cx="2051718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accent3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4765181" y="3745139"/>
              <a:ext cx="221837" cy="284803"/>
              <a:chOff x="4765181" y="3745139"/>
              <a:chExt cx="221837" cy="284803"/>
            </a:xfrm>
          </p:grpSpPr>
          <p:sp>
            <p:nvSpPr>
              <p:cNvPr id="14" name="Freeform 109"/>
              <p:cNvSpPr>
                <a:spLocks noEditPoints="1"/>
              </p:cNvSpPr>
              <p:nvPr/>
            </p:nvSpPr>
            <p:spPr bwMode="auto">
              <a:xfrm flipH="1">
                <a:off x="4765181" y="3745139"/>
                <a:ext cx="221837" cy="284803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4765181" y="3904318"/>
                <a:ext cx="32039" cy="125624"/>
                <a:chOff x="1791441" y="472374"/>
                <a:chExt cx="745790" cy="2750733"/>
              </a:xfrm>
            </p:grpSpPr>
            <p:sp>
              <p:nvSpPr>
                <p:cNvPr id="16" name="Freeform 108"/>
                <p:cNvSpPr/>
                <p:nvPr/>
              </p:nvSpPr>
              <p:spPr bwMode="auto">
                <a:xfrm flipH="1">
                  <a:off x="1791441" y="2573174"/>
                  <a:ext cx="720238" cy="649933"/>
                </a:xfrm>
                <a:custGeom>
                  <a:avLst/>
                  <a:gdLst>
                    <a:gd name="T0" fmla="*/ 0 w 32"/>
                    <a:gd name="T1" fmla="*/ 32 h 32"/>
                    <a:gd name="T2" fmla="*/ 16 w 32"/>
                    <a:gd name="T3" fmla="*/ 32 h 32"/>
                    <a:gd name="T4" fmla="*/ 32 w 32"/>
                    <a:gd name="T5" fmla="*/ 16 h 32"/>
                    <a:gd name="T6" fmla="*/ 32 w 32"/>
                    <a:gd name="T7" fmla="*/ 0 h 32"/>
                    <a:gd name="T8" fmla="*/ 0 w 32"/>
                    <a:gd name="T9" fmla="*/ 0 h 32"/>
                    <a:gd name="T10" fmla="*/ 0 w 32"/>
                    <a:gd name="T11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2" h="32">
                      <a:moveTo>
                        <a:pt x="0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25" y="32"/>
                        <a:pt x="32" y="25"/>
                        <a:pt x="32" y="16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9596" tIns="34798" rIns="69596" bIns="3479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08685">
                    <a:defRPr/>
                  </a:pPr>
                  <a:endParaRPr lang="zh-CN" altLang="en-US">
                    <a:solidFill>
                      <a:sysClr val="windowText" lastClr="000000"/>
                    </a:solidFill>
                    <a:latin typeface="Calibri" panose="020F0502020204030204"/>
                    <a:cs typeface="+mn-ea"/>
                  </a:endParaRPr>
                </a:p>
              </p:txBody>
            </p:sp>
            <p:sp>
              <p:nvSpPr>
                <p:cNvPr id="17" name="Rectangle 110"/>
                <p:cNvSpPr>
                  <a:spLocks noChangeArrowheads="1"/>
                </p:cNvSpPr>
                <p:nvPr/>
              </p:nvSpPr>
              <p:spPr bwMode="auto">
                <a:xfrm flipH="1">
                  <a:off x="1816993" y="472374"/>
                  <a:ext cx="720238" cy="64138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9596" tIns="34798" rIns="69596" bIns="3479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08685">
                    <a:defRPr/>
                  </a:pPr>
                  <a:endParaRPr lang="zh-CN" altLang="en-US">
                    <a:solidFill>
                      <a:sysClr val="windowText" lastClr="000000"/>
                    </a:solidFill>
                    <a:latin typeface="Calibri" panose="020F0502020204030204"/>
                    <a:cs typeface="+mn-ea"/>
                  </a:endParaRPr>
                </a:p>
              </p:txBody>
            </p:sp>
            <p:sp>
              <p:nvSpPr>
                <p:cNvPr id="18" name="Rectangle 111"/>
                <p:cNvSpPr>
                  <a:spLocks noChangeArrowheads="1"/>
                </p:cNvSpPr>
                <p:nvPr/>
              </p:nvSpPr>
              <p:spPr bwMode="auto">
                <a:xfrm flipH="1">
                  <a:off x="1816753" y="1518500"/>
                  <a:ext cx="720238" cy="64993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9596" tIns="34798" rIns="69596" bIns="3479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08685">
                    <a:defRPr/>
                  </a:pPr>
                  <a:endParaRPr lang="zh-CN" altLang="en-US">
                    <a:solidFill>
                      <a:sysClr val="windowText" lastClr="000000"/>
                    </a:solidFill>
                    <a:latin typeface="Calibri" panose="020F0502020204030204"/>
                    <a:cs typeface="+mn-ea"/>
                  </a:endParaRPr>
                </a:p>
              </p:txBody>
            </p:sp>
          </p:grpSp>
        </p:grpSp>
      </p:grpSp>
      <p:grpSp>
        <p:nvGrpSpPr>
          <p:cNvPr id="59" name="组合 58"/>
          <p:cNvGrpSpPr/>
          <p:nvPr/>
        </p:nvGrpSpPr>
        <p:grpSpPr>
          <a:xfrm>
            <a:off x="4091077" y="2758021"/>
            <a:ext cx="1820563" cy="1779726"/>
            <a:chOff x="3140552" y="2099160"/>
            <a:chExt cx="1397843" cy="1354569"/>
          </a:xfrm>
        </p:grpSpPr>
        <p:grpSp>
          <p:nvGrpSpPr>
            <p:cNvPr id="37" name="组合 36"/>
            <p:cNvGrpSpPr/>
            <p:nvPr/>
          </p:nvGrpSpPr>
          <p:grpSpPr>
            <a:xfrm rot="16200000">
              <a:off x="3162189" y="2077523"/>
              <a:ext cx="1354569" cy="1397843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泪滴形 37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39" name="泪滴形 38"/>
              <p:cNvSpPr/>
              <p:nvPr/>
            </p:nvSpPr>
            <p:spPr>
              <a:xfrm rot="8119616">
                <a:off x="5065848" y="780372"/>
                <a:ext cx="2051718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tx2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sp>
          <p:nvSpPr>
            <p:cNvPr id="24" name="Freeform 109"/>
            <p:cNvSpPr>
              <a:spLocks noEditPoints="1"/>
            </p:cNvSpPr>
            <p:nvPr/>
          </p:nvSpPr>
          <p:spPr bwMode="auto">
            <a:xfrm flipH="1">
              <a:off x="3541897" y="2636214"/>
              <a:ext cx="221837" cy="284803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08685">
                <a:defRPr/>
              </a:pPr>
              <a:endParaRPr lang="zh-CN" altLang="en-US">
                <a:solidFill>
                  <a:sysClr val="windowText" lastClr="000000"/>
                </a:solidFill>
                <a:latin typeface="Calibri" panose="020F0502020204030204"/>
                <a:cs typeface="+mn-ea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3541897" y="2795393"/>
              <a:ext cx="32039" cy="125624"/>
              <a:chOff x="1791441" y="472374"/>
              <a:chExt cx="745790" cy="2750733"/>
            </a:xfrm>
          </p:grpSpPr>
          <p:sp>
            <p:nvSpPr>
              <p:cNvPr id="26" name="Freeform 108"/>
              <p:cNvSpPr/>
              <p:nvPr/>
            </p:nvSpPr>
            <p:spPr bwMode="auto">
              <a:xfrm flipH="1">
                <a:off x="1791441" y="2573174"/>
                <a:ext cx="720238" cy="649933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7" name="Rectangle 110"/>
              <p:cNvSpPr>
                <a:spLocks noChangeArrowheads="1"/>
              </p:cNvSpPr>
              <p:nvPr/>
            </p:nvSpPr>
            <p:spPr bwMode="auto">
              <a:xfrm flipH="1">
                <a:off x="1816993" y="472374"/>
                <a:ext cx="720238" cy="6413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8" name="Rectangle 111"/>
              <p:cNvSpPr>
                <a:spLocks noChangeArrowheads="1"/>
              </p:cNvSpPr>
              <p:nvPr/>
            </p:nvSpPr>
            <p:spPr bwMode="auto">
              <a:xfrm flipH="1">
                <a:off x="1816753" y="1518500"/>
                <a:ext cx="720238" cy="649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791299" y="2758024"/>
            <a:ext cx="1820563" cy="1779726"/>
            <a:chOff x="5213805" y="2099162"/>
            <a:chExt cx="1397843" cy="1354569"/>
          </a:xfrm>
        </p:grpSpPr>
        <p:grpSp>
          <p:nvGrpSpPr>
            <p:cNvPr id="36" name="组合 35"/>
            <p:cNvGrpSpPr/>
            <p:nvPr/>
          </p:nvGrpSpPr>
          <p:grpSpPr>
            <a:xfrm rot="5400000">
              <a:off x="5235442" y="2077525"/>
              <a:ext cx="1354569" cy="1397843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泪滴形 39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41" name="泪滴形 40"/>
              <p:cNvSpPr/>
              <p:nvPr/>
            </p:nvSpPr>
            <p:spPr>
              <a:xfrm rot="8119616">
                <a:off x="5065849" y="780373"/>
                <a:ext cx="2051717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accent2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sp>
          <p:nvSpPr>
            <p:cNvPr id="19" name="Freeform 109"/>
            <p:cNvSpPr>
              <a:spLocks noEditPoints="1"/>
            </p:cNvSpPr>
            <p:nvPr/>
          </p:nvSpPr>
          <p:spPr bwMode="auto">
            <a:xfrm flipH="1">
              <a:off x="5986165" y="2596649"/>
              <a:ext cx="221837" cy="284803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08685">
                <a:defRPr/>
              </a:pPr>
              <a:endParaRPr lang="zh-CN" altLang="en-US">
                <a:solidFill>
                  <a:sysClr val="windowText" lastClr="000000"/>
                </a:solidFill>
                <a:latin typeface="Calibri" panose="020F0502020204030204"/>
                <a:cs typeface="+mn-ea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986165" y="2755828"/>
              <a:ext cx="32039" cy="125624"/>
              <a:chOff x="1791441" y="472374"/>
              <a:chExt cx="745790" cy="2750733"/>
            </a:xfrm>
          </p:grpSpPr>
          <p:sp>
            <p:nvSpPr>
              <p:cNvPr id="21" name="Freeform 108"/>
              <p:cNvSpPr/>
              <p:nvPr/>
            </p:nvSpPr>
            <p:spPr bwMode="auto">
              <a:xfrm flipH="1">
                <a:off x="1791441" y="2573174"/>
                <a:ext cx="720238" cy="649933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2" name="Rectangle 110"/>
              <p:cNvSpPr>
                <a:spLocks noChangeArrowheads="1"/>
              </p:cNvSpPr>
              <p:nvPr/>
            </p:nvSpPr>
            <p:spPr bwMode="auto">
              <a:xfrm flipH="1">
                <a:off x="1816993" y="472374"/>
                <a:ext cx="720238" cy="6413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3" name="Rectangle 111"/>
              <p:cNvSpPr>
                <a:spLocks noChangeArrowheads="1"/>
              </p:cNvSpPr>
              <p:nvPr/>
            </p:nvSpPr>
            <p:spPr bwMode="auto">
              <a:xfrm flipH="1">
                <a:off x="1816753" y="1518500"/>
                <a:ext cx="720238" cy="649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7366699" y="1417320"/>
            <a:ext cx="4071529" cy="1400819"/>
            <a:chOff x="5655602" y="1078737"/>
            <a:chExt cx="3126154" cy="1066179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655602" y="1330988"/>
              <a:ext cx="3126154" cy="668225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6528373" y="1078737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accent2"/>
                  </a:solidFill>
                  <a:latin typeface="+mn-ea"/>
                  <a:cs typeface="+mn-ea"/>
                </a:rPr>
                <a:t>点击添加标题</a:t>
              </a:r>
              <a:endParaRPr lang="zh-CN" altLang="en-US" b="1" dirty="0">
                <a:solidFill>
                  <a:schemeClr val="accent2"/>
                </a:solidFill>
                <a:latin typeface="+mn-ea"/>
                <a:cs typeface="+mn-ea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523904" y="1396506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7366699" y="4710022"/>
            <a:ext cx="4071529" cy="1857800"/>
            <a:chOff x="5655602" y="3584850"/>
            <a:chExt cx="3126154" cy="1413992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V="1">
              <a:off x="5655602" y="3584850"/>
              <a:ext cx="3126154" cy="668225"/>
            </a:xfrm>
            <a:prstGeom prst="rect">
              <a:avLst/>
            </a:prstGeom>
          </p:spPr>
        </p:pic>
        <p:sp>
          <p:nvSpPr>
            <p:cNvPr id="52" name="文本框 51"/>
            <p:cNvSpPr txBox="1"/>
            <p:nvPr/>
          </p:nvSpPr>
          <p:spPr>
            <a:xfrm>
              <a:off x="6528373" y="3932663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accent3"/>
                  </a:solidFill>
                  <a:latin typeface="+mn-ea"/>
                  <a:cs typeface="+mn-ea"/>
                </a:rPr>
                <a:t>点击添加标题</a:t>
              </a:r>
              <a:endParaRPr lang="zh-CN" altLang="en-US" b="1" dirty="0">
                <a:solidFill>
                  <a:schemeClr val="accent3"/>
                </a:solidFill>
                <a:latin typeface="+mn-ea"/>
                <a:cs typeface="+mn-ea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523904" y="4250432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313482" y="1405239"/>
            <a:ext cx="4071529" cy="1402538"/>
            <a:chOff x="1007892" y="1069543"/>
            <a:chExt cx="3126154" cy="1067487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07892" y="1328949"/>
              <a:ext cx="3126154" cy="668225"/>
            </a:xfrm>
            <a:prstGeom prst="rect">
              <a:avLst/>
            </a:prstGeom>
          </p:spPr>
        </p:pic>
        <p:sp>
          <p:nvSpPr>
            <p:cNvPr id="54" name="文本框 53"/>
            <p:cNvSpPr txBox="1"/>
            <p:nvPr/>
          </p:nvSpPr>
          <p:spPr>
            <a:xfrm>
              <a:off x="1539772" y="1069543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accent1"/>
                  </a:solidFill>
                  <a:latin typeface="+mn-ea"/>
                  <a:cs typeface="+mn-ea"/>
                </a:rPr>
                <a:t>点击添加标题</a:t>
              </a:r>
              <a:endParaRPr lang="zh-CN" altLang="en-US" b="1" dirty="0">
                <a:solidFill>
                  <a:schemeClr val="accent1"/>
                </a:solidFill>
                <a:latin typeface="+mn-ea"/>
                <a:cs typeface="+mn-ea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704186" y="1388620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311131" y="4710024"/>
            <a:ext cx="4071529" cy="1802663"/>
            <a:chOff x="1006087" y="3584850"/>
            <a:chExt cx="3126154" cy="1372027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10800000">
              <a:off x="1006087" y="3584850"/>
              <a:ext cx="3126154" cy="668225"/>
            </a:xfrm>
            <a:prstGeom prst="rect">
              <a:avLst/>
            </a:prstGeom>
          </p:spPr>
        </p:pic>
        <p:sp>
          <p:nvSpPr>
            <p:cNvPr id="56" name="文本框 55"/>
            <p:cNvSpPr txBox="1"/>
            <p:nvPr/>
          </p:nvSpPr>
          <p:spPr>
            <a:xfrm>
              <a:off x="1519202" y="3889390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tx2"/>
                  </a:solidFill>
                  <a:latin typeface="+mn-ea"/>
                  <a:cs typeface="+mn-ea"/>
                </a:rPr>
                <a:t>点击添加标题</a:t>
              </a:r>
              <a:endParaRPr lang="zh-CN" altLang="en-US" b="1" dirty="0">
                <a:solidFill>
                  <a:schemeClr val="tx2"/>
                </a:solidFill>
                <a:latin typeface="+mn-ea"/>
                <a:cs typeface="+mn-ea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683616" y="4208467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315984" y="4742548"/>
            <a:ext cx="9560037" cy="413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cs typeface="+mn-ea"/>
            </a:endParaRPr>
          </a:p>
        </p:txBody>
      </p:sp>
      <p:sp>
        <p:nvSpPr>
          <p:cNvPr id="51" name="Freeform 6"/>
          <p:cNvSpPr/>
          <p:nvPr/>
        </p:nvSpPr>
        <p:spPr bwMode="auto">
          <a:xfrm>
            <a:off x="1510061" y="4649277"/>
            <a:ext cx="764323" cy="9327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 dirty="0">
              <a:latin typeface="+mn-ea"/>
              <a:cs typeface="+mn-ea"/>
            </a:endParaRPr>
          </a:p>
        </p:txBody>
      </p:sp>
      <p:sp>
        <p:nvSpPr>
          <p:cNvPr id="52" name="Freeform 6"/>
          <p:cNvSpPr/>
          <p:nvPr/>
        </p:nvSpPr>
        <p:spPr bwMode="auto">
          <a:xfrm>
            <a:off x="2274385" y="4512757"/>
            <a:ext cx="764323" cy="22979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 dirty="0">
              <a:latin typeface="+mn-ea"/>
              <a:cs typeface="+mn-ea"/>
            </a:endParaRPr>
          </a:p>
        </p:txBody>
      </p:sp>
      <p:sp>
        <p:nvSpPr>
          <p:cNvPr id="53" name="Freeform 6"/>
          <p:cNvSpPr/>
          <p:nvPr/>
        </p:nvSpPr>
        <p:spPr bwMode="auto">
          <a:xfrm>
            <a:off x="3038708" y="4416390"/>
            <a:ext cx="764323" cy="32615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 dirty="0">
              <a:latin typeface="+mn-ea"/>
              <a:cs typeface="+mn-ea"/>
            </a:endParaRPr>
          </a:p>
        </p:txBody>
      </p:sp>
      <p:sp>
        <p:nvSpPr>
          <p:cNvPr id="54" name="Freeform 6"/>
          <p:cNvSpPr/>
          <p:nvPr/>
        </p:nvSpPr>
        <p:spPr bwMode="auto">
          <a:xfrm>
            <a:off x="3803032" y="4247747"/>
            <a:ext cx="764323" cy="49479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 dirty="0">
              <a:latin typeface="+mn-ea"/>
              <a:cs typeface="+mn-ea"/>
            </a:endParaRPr>
          </a:p>
        </p:txBody>
      </p:sp>
      <p:sp>
        <p:nvSpPr>
          <p:cNvPr id="55" name="Freeform 6"/>
          <p:cNvSpPr/>
          <p:nvPr/>
        </p:nvSpPr>
        <p:spPr bwMode="auto">
          <a:xfrm>
            <a:off x="4567355" y="4103197"/>
            <a:ext cx="764323" cy="63934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 dirty="0">
              <a:latin typeface="+mn-ea"/>
              <a:cs typeface="+mn-ea"/>
            </a:endParaRPr>
          </a:p>
        </p:txBody>
      </p:sp>
      <p:sp>
        <p:nvSpPr>
          <p:cNvPr id="56" name="Freeform 6"/>
          <p:cNvSpPr/>
          <p:nvPr/>
        </p:nvSpPr>
        <p:spPr bwMode="auto">
          <a:xfrm>
            <a:off x="5331679" y="3942585"/>
            <a:ext cx="764323" cy="79996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 dirty="0">
              <a:latin typeface="+mn-ea"/>
              <a:cs typeface="+mn-ea"/>
            </a:endParaRPr>
          </a:p>
        </p:txBody>
      </p:sp>
      <p:sp>
        <p:nvSpPr>
          <p:cNvPr id="57" name="Freeform 6"/>
          <p:cNvSpPr/>
          <p:nvPr/>
        </p:nvSpPr>
        <p:spPr bwMode="auto">
          <a:xfrm>
            <a:off x="6096002" y="3830157"/>
            <a:ext cx="764323" cy="91238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 dirty="0">
              <a:latin typeface="+mn-ea"/>
              <a:cs typeface="+mn-ea"/>
            </a:endParaRPr>
          </a:p>
        </p:txBody>
      </p:sp>
      <p:sp>
        <p:nvSpPr>
          <p:cNvPr id="58" name="Freeform 6"/>
          <p:cNvSpPr/>
          <p:nvPr/>
        </p:nvSpPr>
        <p:spPr bwMode="auto">
          <a:xfrm>
            <a:off x="6860326" y="3573180"/>
            <a:ext cx="764323" cy="116936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 dirty="0">
              <a:latin typeface="+mn-ea"/>
              <a:cs typeface="+mn-ea"/>
            </a:endParaRPr>
          </a:p>
        </p:txBody>
      </p:sp>
      <p:sp>
        <p:nvSpPr>
          <p:cNvPr id="59" name="Freeform 6"/>
          <p:cNvSpPr/>
          <p:nvPr/>
        </p:nvSpPr>
        <p:spPr bwMode="auto">
          <a:xfrm>
            <a:off x="7624649" y="3318563"/>
            <a:ext cx="764323" cy="1423982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 dirty="0">
              <a:latin typeface="+mn-ea"/>
              <a:cs typeface="+mn-ea"/>
            </a:endParaRPr>
          </a:p>
        </p:txBody>
      </p:sp>
      <p:sp>
        <p:nvSpPr>
          <p:cNvPr id="60" name="Freeform 6"/>
          <p:cNvSpPr/>
          <p:nvPr/>
        </p:nvSpPr>
        <p:spPr bwMode="auto">
          <a:xfrm>
            <a:off x="8388973" y="2978918"/>
            <a:ext cx="764323" cy="176362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 dirty="0">
              <a:latin typeface="+mn-ea"/>
              <a:cs typeface="+mn-ea"/>
            </a:endParaRPr>
          </a:p>
        </p:txBody>
      </p:sp>
      <p:sp>
        <p:nvSpPr>
          <p:cNvPr id="61" name="Freeform 6"/>
          <p:cNvSpPr/>
          <p:nvPr/>
        </p:nvSpPr>
        <p:spPr bwMode="auto">
          <a:xfrm>
            <a:off x="9153296" y="2625573"/>
            <a:ext cx="764323" cy="2116975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 dirty="0">
              <a:latin typeface="+mn-ea"/>
              <a:cs typeface="+mn-ea"/>
            </a:endParaRPr>
          </a:p>
        </p:txBody>
      </p:sp>
      <p:sp>
        <p:nvSpPr>
          <p:cNvPr id="62" name="Freeform 6"/>
          <p:cNvSpPr/>
          <p:nvPr/>
        </p:nvSpPr>
        <p:spPr bwMode="auto">
          <a:xfrm>
            <a:off x="9917620" y="2288288"/>
            <a:ext cx="764323" cy="245425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 dirty="0">
              <a:latin typeface="+mn-ea"/>
              <a:cs typeface="+mn-ea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1654843" y="3897472"/>
            <a:ext cx="474748" cy="458438"/>
            <a:chOff x="1501724" y="2362416"/>
            <a:chExt cx="671143" cy="648000"/>
          </a:xfrm>
          <a:solidFill>
            <a:schemeClr val="accent1"/>
          </a:solidFill>
        </p:grpSpPr>
        <p:sp>
          <p:nvSpPr>
            <p:cNvPr id="105" name="Teardrop 104"/>
            <p:cNvSpPr/>
            <p:nvPr/>
          </p:nvSpPr>
          <p:spPr>
            <a:xfrm rot="8100000">
              <a:off x="1513298" y="2362416"/>
              <a:ext cx="648000" cy="6480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latin typeface="+mn-ea"/>
                <a:cs typeface="+mn-ea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501724" y="2460333"/>
              <a:ext cx="671143" cy="4350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1400" b="1" dirty="0">
                  <a:solidFill>
                    <a:schemeClr val="bg1"/>
                  </a:solidFill>
                  <a:latin typeface="+mn-ea"/>
                  <a:cs typeface="+mn-ea"/>
                </a:rPr>
                <a:t>1</a:t>
              </a:r>
              <a:r>
                <a:rPr lang="zh-CN" altLang="en-US" sz="1400" b="1" dirty="0">
                  <a:solidFill>
                    <a:schemeClr val="bg1"/>
                  </a:solidFill>
                  <a:latin typeface="+mn-ea"/>
                  <a:cs typeface="+mn-ea"/>
                </a:rPr>
                <a:t>万</a:t>
              </a:r>
              <a:endParaRPr lang="en-US" sz="1400" b="1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sp>
        <p:nvSpPr>
          <p:cNvPr id="103" name="Teardrop 102"/>
          <p:cNvSpPr/>
          <p:nvPr/>
        </p:nvSpPr>
        <p:spPr>
          <a:xfrm rot="8100000">
            <a:off x="10070593" y="1515760"/>
            <a:ext cx="458377" cy="458438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+mn-ea"/>
              <a:cs typeface="+mn-ea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10062404" y="1585035"/>
            <a:ext cx="4747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400" b="1" dirty="0">
                <a:solidFill>
                  <a:schemeClr val="bg1"/>
                </a:solidFill>
                <a:latin typeface="+mn-ea"/>
                <a:cs typeface="+mn-ea"/>
              </a:rPr>
              <a:t>9</a:t>
            </a:r>
            <a:r>
              <a:rPr lang="zh-CN" altLang="en-US" sz="1400" b="1" dirty="0">
                <a:solidFill>
                  <a:schemeClr val="bg1"/>
                </a:solidFill>
                <a:latin typeface="+mn-ea"/>
                <a:cs typeface="+mn-ea"/>
              </a:rPr>
              <a:t>万</a:t>
            </a:r>
            <a:endParaRPr lang="en-US" sz="1400" b="1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101" name="Text Placeholder 32"/>
          <p:cNvSpPr txBox="1"/>
          <p:nvPr/>
        </p:nvSpPr>
        <p:spPr>
          <a:xfrm>
            <a:off x="1939162" y="5284706"/>
            <a:ext cx="751314" cy="4377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单击此处添加标题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1330675" y="5219367"/>
            <a:ext cx="502976" cy="5030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1400" dirty="0">
                <a:solidFill>
                  <a:srgbClr val="FFFFFF"/>
                </a:solidFill>
                <a:latin typeface="+mn-ea"/>
                <a:cs typeface="+mn-ea"/>
              </a:rPr>
              <a:t>1</a:t>
            </a:r>
            <a:endParaRPr lang="en-AU" sz="140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99" name="Text Placeholder 32"/>
          <p:cNvSpPr txBox="1"/>
          <p:nvPr/>
        </p:nvSpPr>
        <p:spPr>
          <a:xfrm>
            <a:off x="3573332" y="5284706"/>
            <a:ext cx="751314" cy="4377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单击此处添加标题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2964845" y="5219367"/>
            <a:ext cx="502976" cy="50304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AU" sz="1400" dirty="0">
                <a:solidFill>
                  <a:schemeClr val="bg1"/>
                </a:solidFill>
                <a:latin typeface="+mn-ea"/>
                <a:cs typeface="+mn-ea"/>
              </a:rPr>
              <a:t>2</a:t>
            </a:r>
            <a:endParaRPr lang="en-US" sz="1400" dirty="0">
              <a:latin typeface="+mn-ea"/>
              <a:cs typeface="+mn-ea"/>
            </a:endParaRPr>
          </a:p>
        </p:txBody>
      </p:sp>
      <p:sp>
        <p:nvSpPr>
          <p:cNvPr id="97" name="Text Placeholder 32"/>
          <p:cNvSpPr txBox="1"/>
          <p:nvPr/>
        </p:nvSpPr>
        <p:spPr>
          <a:xfrm>
            <a:off x="5207502" y="5284706"/>
            <a:ext cx="751314" cy="4377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单击此处添加标题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4599016" y="5219367"/>
            <a:ext cx="502976" cy="50304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AU" sz="1400" dirty="0">
                <a:solidFill>
                  <a:srgbClr val="FFFFFF"/>
                </a:solidFill>
                <a:latin typeface="+mn-ea"/>
                <a:cs typeface="+mn-ea"/>
              </a:rPr>
              <a:t>3</a:t>
            </a:r>
            <a:endParaRPr lang="en-US" sz="1400" dirty="0">
              <a:latin typeface="+mn-ea"/>
              <a:cs typeface="+mn-ea"/>
            </a:endParaRPr>
          </a:p>
        </p:txBody>
      </p:sp>
      <p:sp>
        <p:nvSpPr>
          <p:cNvPr id="95" name="Text Placeholder 32"/>
          <p:cNvSpPr txBox="1"/>
          <p:nvPr/>
        </p:nvSpPr>
        <p:spPr>
          <a:xfrm>
            <a:off x="6841673" y="5284706"/>
            <a:ext cx="751314" cy="4377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单击此处添加标题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6" name="Oval 95"/>
          <p:cNvSpPr>
            <a:spLocks noChangeAspect="1"/>
          </p:cNvSpPr>
          <p:nvPr/>
        </p:nvSpPr>
        <p:spPr>
          <a:xfrm>
            <a:off x="6233186" y="5219367"/>
            <a:ext cx="502976" cy="50304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1400" dirty="0">
                <a:solidFill>
                  <a:schemeClr val="bg1"/>
                </a:solidFill>
                <a:latin typeface="+mn-ea"/>
                <a:cs typeface="+mn-ea"/>
              </a:rPr>
              <a:t>4</a:t>
            </a:r>
            <a:endParaRPr lang="en-US" sz="14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87" name="Text Placeholder 32"/>
          <p:cNvSpPr txBox="1"/>
          <p:nvPr/>
        </p:nvSpPr>
        <p:spPr>
          <a:xfrm>
            <a:off x="8475844" y="5284706"/>
            <a:ext cx="751314" cy="4377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单击此处添加标题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1" name="Oval 90"/>
          <p:cNvSpPr>
            <a:spLocks noChangeAspect="1"/>
          </p:cNvSpPr>
          <p:nvPr/>
        </p:nvSpPr>
        <p:spPr>
          <a:xfrm>
            <a:off x="7867357" y="5219367"/>
            <a:ext cx="502976" cy="50304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1400" dirty="0">
                <a:solidFill>
                  <a:srgbClr val="FFFFFF"/>
                </a:solidFill>
                <a:latin typeface="+mn-ea"/>
                <a:cs typeface="+mn-ea"/>
              </a:rPr>
              <a:t>5</a:t>
            </a:r>
            <a:endParaRPr lang="en-AU" sz="140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79" name="Text Placeholder 32"/>
          <p:cNvSpPr txBox="1"/>
          <p:nvPr/>
        </p:nvSpPr>
        <p:spPr>
          <a:xfrm>
            <a:off x="10110014" y="5284706"/>
            <a:ext cx="751314" cy="4377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单击此处添加标题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3" name="Oval 82"/>
          <p:cNvSpPr>
            <a:spLocks noChangeAspect="1"/>
          </p:cNvSpPr>
          <p:nvPr/>
        </p:nvSpPr>
        <p:spPr>
          <a:xfrm>
            <a:off x="9501527" y="5219367"/>
            <a:ext cx="502976" cy="50304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AU" sz="1400" dirty="0">
                <a:solidFill>
                  <a:srgbClr val="FFFFFF"/>
                </a:solidFill>
                <a:latin typeface="+mn-ea"/>
                <a:cs typeface="+mn-ea"/>
              </a:rPr>
              <a:t>6</a:t>
            </a:r>
            <a:endParaRPr lang="en-US" sz="1400" dirty="0">
              <a:latin typeface="+mn-ea"/>
              <a:cs typeface="+mn-ea"/>
            </a:endParaRPr>
          </a:p>
        </p:txBody>
      </p:sp>
      <p:sp>
        <p:nvSpPr>
          <p:cNvPr id="67" name="Text Placeholder 32"/>
          <p:cNvSpPr txBox="1"/>
          <p:nvPr/>
        </p:nvSpPr>
        <p:spPr>
          <a:xfrm>
            <a:off x="2079398" y="2288288"/>
            <a:ext cx="3204569" cy="12058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单击此处添加副标题或详细文本描述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 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此处添加详细文本描述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8" name="Text Placeholder 33"/>
          <p:cNvSpPr txBox="1"/>
          <p:nvPr/>
        </p:nvSpPr>
        <p:spPr>
          <a:xfrm>
            <a:off x="2079400" y="1572742"/>
            <a:ext cx="3204567" cy="560091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AU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157386" y="1489112"/>
            <a:ext cx="705349" cy="580032"/>
            <a:chOff x="5108575" y="3992563"/>
            <a:chExt cx="428625" cy="352426"/>
          </a:xfrm>
          <a:solidFill>
            <a:schemeClr val="tx2"/>
          </a:solidFill>
        </p:grpSpPr>
        <p:sp>
          <p:nvSpPr>
            <p:cNvPr id="40" name="Freeform 223"/>
            <p:cNvSpPr/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41" name="Freeform 224"/>
            <p:cNvSpPr/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42" name="Freeform 225"/>
            <p:cNvSpPr/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43" name="Freeform 226"/>
            <p:cNvSpPr/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44" name="Freeform 227"/>
            <p:cNvSpPr/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45" name="Freeform 228"/>
            <p:cNvSpPr/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103" grpId="0" animBg="1"/>
      <p:bldP spid="104" grpId="0"/>
      <p:bldP spid="101" grpId="0"/>
      <p:bldP spid="102" grpId="0" animBg="1"/>
      <p:bldP spid="99" grpId="0"/>
      <p:bldP spid="100" grpId="0" animBg="1"/>
      <p:bldP spid="97" grpId="0"/>
      <p:bldP spid="98" grpId="0" animBg="1"/>
      <p:bldP spid="95" grpId="0"/>
      <p:bldP spid="96" grpId="0" animBg="1"/>
      <p:bldP spid="87" grpId="0"/>
      <p:bldP spid="91" grpId="0" animBg="1"/>
      <p:bldP spid="79" grpId="0"/>
      <p:bldP spid="83" grpId="0" animBg="1"/>
      <p:bldP spid="67" grpId="0"/>
      <p:bldP spid="6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18" name="Freeform 16"/>
          <p:cNvSpPr/>
          <p:nvPr/>
        </p:nvSpPr>
        <p:spPr bwMode="auto">
          <a:xfrm>
            <a:off x="3877796" y="1825083"/>
            <a:ext cx="4393896" cy="5060631"/>
          </a:xfrm>
          <a:custGeom>
            <a:avLst/>
            <a:gdLst>
              <a:gd name="T0" fmla="*/ 182 w 1008"/>
              <a:gd name="T1" fmla="*/ 844 h 1161"/>
              <a:gd name="T2" fmla="*/ 126 w 1008"/>
              <a:gd name="T3" fmla="*/ 1161 h 1161"/>
              <a:gd name="T4" fmla="*/ 625 w 1008"/>
              <a:gd name="T5" fmla="*/ 1161 h 1161"/>
              <a:gd name="T6" fmla="*/ 657 w 1008"/>
              <a:gd name="T7" fmla="*/ 1026 h 1161"/>
              <a:gd name="T8" fmla="*/ 860 w 1008"/>
              <a:gd name="T9" fmla="*/ 1004 h 1161"/>
              <a:gd name="T10" fmla="*/ 901 w 1008"/>
              <a:gd name="T11" fmla="*/ 939 h 1161"/>
              <a:gd name="T12" fmla="*/ 906 w 1008"/>
              <a:gd name="T13" fmla="*/ 875 h 1161"/>
              <a:gd name="T14" fmla="*/ 914 w 1008"/>
              <a:gd name="T15" fmla="*/ 824 h 1161"/>
              <a:gd name="T16" fmla="*/ 930 w 1008"/>
              <a:gd name="T17" fmla="*/ 766 h 1161"/>
              <a:gd name="T18" fmla="*/ 951 w 1008"/>
              <a:gd name="T19" fmla="*/ 723 h 1161"/>
              <a:gd name="T20" fmla="*/ 1000 w 1008"/>
              <a:gd name="T21" fmla="*/ 683 h 1161"/>
              <a:gd name="T22" fmla="*/ 929 w 1008"/>
              <a:gd name="T23" fmla="*/ 575 h 1161"/>
              <a:gd name="T24" fmla="*/ 886 w 1008"/>
              <a:gd name="T25" fmla="*/ 501 h 1161"/>
              <a:gd name="T26" fmla="*/ 905 w 1008"/>
              <a:gd name="T27" fmla="*/ 443 h 1161"/>
              <a:gd name="T28" fmla="*/ 476 w 1008"/>
              <a:gd name="T29" fmla="*/ 0 h 1161"/>
              <a:gd name="T30" fmla="*/ 0 w 1008"/>
              <a:gd name="T31" fmla="*/ 437 h 1161"/>
              <a:gd name="T32" fmla="*/ 182 w 1008"/>
              <a:gd name="T33" fmla="*/ 844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08" h="1161">
                <a:moveTo>
                  <a:pt x="182" y="844"/>
                </a:moveTo>
                <a:cubicBezTo>
                  <a:pt x="225" y="938"/>
                  <a:pt x="164" y="1066"/>
                  <a:pt x="126" y="1161"/>
                </a:cubicBezTo>
                <a:cubicBezTo>
                  <a:pt x="275" y="1161"/>
                  <a:pt x="625" y="1161"/>
                  <a:pt x="625" y="1161"/>
                </a:cubicBezTo>
                <a:cubicBezTo>
                  <a:pt x="625" y="1161"/>
                  <a:pt x="626" y="1054"/>
                  <a:pt x="657" y="1026"/>
                </a:cubicBezTo>
                <a:cubicBezTo>
                  <a:pt x="688" y="999"/>
                  <a:pt x="826" y="1016"/>
                  <a:pt x="860" y="1004"/>
                </a:cubicBezTo>
                <a:cubicBezTo>
                  <a:pt x="894" y="993"/>
                  <a:pt x="907" y="966"/>
                  <a:pt x="901" y="939"/>
                </a:cubicBezTo>
                <a:cubicBezTo>
                  <a:pt x="895" y="913"/>
                  <a:pt x="887" y="891"/>
                  <a:pt x="906" y="875"/>
                </a:cubicBezTo>
                <a:cubicBezTo>
                  <a:pt x="925" y="860"/>
                  <a:pt x="928" y="844"/>
                  <a:pt x="914" y="824"/>
                </a:cubicBezTo>
                <a:cubicBezTo>
                  <a:pt x="947" y="811"/>
                  <a:pt x="944" y="785"/>
                  <a:pt x="930" y="766"/>
                </a:cubicBezTo>
                <a:cubicBezTo>
                  <a:pt x="915" y="747"/>
                  <a:pt x="916" y="730"/>
                  <a:pt x="951" y="723"/>
                </a:cubicBezTo>
                <a:cubicBezTo>
                  <a:pt x="986" y="716"/>
                  <a:pt x="1008" y="703"/>
                  <a:pt x="1000" y="683"/>
                </a:cubicBezTo>
                <a:cubicBezTo>
                  <a:pt x="992" y="663"/>
                  <a:pt x="957" y="611"/>
                  <a:pt x="929" y="575"/>
                </a:cubicBezTo>
                <a:cubicBezTo>
                  <a:pt x="901" y="540"/>
                  <a:pt x="884" y="511"/>
                  <a:pt x="886" y="501"/>
                </a:cubicBezTo>
                <a:cubicBezTo>
                  <a:pt x="889" y="491"/>
                  <a:pt x="905" y="470"/>
                  <a:pt x="905" y="443"/>
                </a:cubicBezTo>
                <a:cubicBezTo>
                  <a:pt x="905" y="366"/>
                  <a:pt x="816" y="0"/>
                  <a:pt x="476" y="0"/>
                </a:cubicBezTo>
                <a:cubicBezTo>
                  <a:pt x="137" y="0"/>
                  <a:pt x="0" y="182"/>
                  <a:pt x="0" y="437"/>
                </a:cubicBezTo>
                <a:cubicBezTo>
                  <a:pt x="0" y="635"/>
                  <a:pt x="140" y="750"/>
                  <a:pt x="182" y="84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US" sz="1405" dirty="0">
              <a:latin typeface="+mn-ea"/>
              <a:cs typeface="+mn-ea"/>
            </a:endParaRPr>
          </a:p>
        </p:txBody>
      </p: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5112430" y="3028593"/>
            <a:ext cx="1433352" cy="143905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1600" dirty="0">
                <a:solidFill>
                  <a:srgbClr val="7F7F7F"/>
                </a:solidFill>
                <a:latin typeface="+mn-ea"/>
                <a:cs typeface="+mn-ea"/>
              </a:rPr>
              <a:t>商业</a:t>
            </a:r>
            <a:endParaRPr lang="en-US" sz="1600" dirty="0">
              <a:solidFill>
                <a:srgbClr val="7F7F7F"/>
              </a:solidFill>
              <a:latin typeface="+mn-ea"/>
              <a:cs typeface="+mn-ea"/>
            </a:endParaRPr>
          </a:p>
          <a:p>
            <a:pPr algn="ctr"/>
            <a:r>
              <a:rPr lang="zh-CN" altLang="en-US" sz="1600" dirty="0">
                <a:solidFill>
                  <a:srgbClr val="7F7F7F"/>
                </a:solidFill>
                <a:latin typeface="+mn-ea"/>
                <a:cs typeface="+mn-ea"/>
              </a:rPr>
              <a:t>目标</a:t>
            </a:r>
            <a:endParaRPr lang="en-US" sz="16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20" name="Freeform 18"/>
          <p:cNvSpPr/>
          <p:nvPr/>
        </p:nvSpPr>
        <p:spPr bwMode="auto">
          <a:xfrm>
            <a:off x="4427953" y="2344028"/>
            <a:ext cx="2802306" cy="1404095"/>
          </a:xfrm>
          <a:custGeom>
            <a:avLst/>
            <a:gdLst>
              <a:gd name="T0" fmla="*/ 0 w 643"/>
              <a:gd name="T1" fmla="*/ 322 h 322"/>
              <a:gd name="T2" fmla="*/ 322 w 643"/>
              <a:gd name="T3" fmla="*/ 0 h 322"/>
              <a:gd name="T4" fmla="*/ 643 w 643"/>
              <a:gd name="T5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3" h="322">
                <a:moveTo>
                  <a:pt x="0" y="322"/>
                </a:moveTo>
                <a:cubicBezTo>
                  <a:pt x="0" y="145"/>
                  <a:pt x="144" y="0"/>
                  <a:pt x="322" y="0"/>
                </a:cubicBezTo>
                <a:cubicBezTo>
                  <a:pt x="499" y="0"/>
                  <a:pt x="643" y="145"/>
                  <a:pt x="643" y="322"/>
                </a:cubicBezTo>
              </a:path>
            </a:pathLst>
          </a:custGeom>
          <a:noFill/>
          <a:ln w="50800" cap="flat">
            <a:solidFill>
              <a:schemeClr val="bg1">
                <a:lumMod val="8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US" sz="1405" dirty="0">
              <a:latin typeface="+mn-ea"/>
              <a:cs typeface="+mn-ea"/>
            </a:endParaRP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4091235" y="3413199"/>
            <a:ext cx="671597" cy="66984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AU" sz="160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22" name="Oval 20"/>
          <p:cNvSpPr>
            <a:spLocks noChangeArrowheads="1"/>
          </p:cNvSpPr>
          <p:nvPr/>
        </p:nvSpPr>
        <p:spPr bwMode="auto">
          <a:xfrm>
            <a:off x="6895380" y="3413199"/>
            <a:ext cx="669756" cy="66984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AU" sz="1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3" name="Freeform 21"/>
          <p:cNvSpPr/>
          <p:nvPr/>
        </p:nvSpPr>
        <p:spPr bwMode="auto">
          <a:xfrm>
            <a:off x="6580743" y="2544612"/>
            <a:ext cx="763596" cy="763695"/>
          </a:xfrm>
          <a:custGeom>
            <a:avLst/>
            <a:gdLst>
              <a:gd name="T0" fmla="*/ 150 w 175"/>
              <a:gd name="T1" fmla="*/ 42 h 175"/>
              <a:gd name="T2" fmla="*/ 133 w 175"/>
              <a:gd name="T3" fmla="*/ 150 h 175"/>
              <a:gd name="T4" fmla="*/ 25 w 175"/>
              <a:gd name="T5" fmla="*/ 133 h 175"/>
              <a:gd name="T6" fmla="*/ 42 w 175"/>
              <a:gd name="T7" fmla="*/ 25 h 175"/>
              <a:gd name="T8" fmla="*/ 150 w 175"/>
              <a:gd name="T9" fmla="*/ 42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5" h="175">
                <a:moveTo>
                  <a:pt x="150" y="42"/>
                </a:moveTo>
                <a:cubicBezTo>
                  <a:pt x="175" y="77"/>
                  <a:pt x="167" y="125"/>
                  <a:pt x="133" y="150"/>
                </a:cubicBezTo>
                <a:cubicBezTo>
                  <a:pt x="98" y="175"/>
                  <a:pt x="50" y="167"/>
                  <a:pt x="25" y="133"/>
                </a:cubicBezTo>
                <a:cubicBezTo>
                  <a:pt x="0" y="98"/>
                  <a:pt x="8" y="50"/>
                  <a:pt x="42" y="25"/>
                </a:cubicBezTo>
                <a:cubicBezTo>
                  <a:pt x="77" y="0"/>
                  <a:pt x="125" y="8"/>
                  <a:pt x="150" y="4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lvl="0" algn="ctr"/>
            <a:endParaRPr lang="en-US" sz="1600" dirty="0">
              <a:latin typeface="+mn-ea"/>
              <a:cs typeface="+mn-ea"/>
            </a:endParaRPr>
          </a:p>
        </p:txBody>
      </p:sp>
      <p:sp>
        <p:nvSpPr>
          <p:cNvPr id="24" name="Freeform 22"/>
          <p:cNvSpPr/>
          <p:nvPr/>
        </p:nvSpPr>
        <p:spPr bwMode="auto">
          <a:xfrm>
            <a:off x="5883387" y="2038548"/>
            <a:ext cx="754397" cy="754495"/>
          </a:xfrm>
          <a:custGeom>
            <a:avLst/>
            <a:gdLst>
              <a:gd name="T0" fmla="*/ 111 w 173"/>
              <a:gd name="T1" fmla="*/ 13 h 173"/>
              <a:gd name="T2" fmla="*/ 160 w 173"/>
              <a:gd name="T3" fmla="*/ 111 h 173"/>
              <a:gd name="T4" fmla="*/ 63 w 173"/>
              <a:gd name="T5" fmla="*/ 160 h 173"/>
              <a:gd name="T6" fmla="*/ 13 w 173"/>
              <a:gd name="T7" fmla="*/ 63 h 173"/>
              <a:gd name="T8" fmla="*/ 111 w 173"/>
              <a:gd name="T9" fmla="*/ 13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73">
                <a:moveTo>
                  <a:pt x="111" y="13"/>
                </a:moveTo>
                <a:cubicBezTo>
                  <a:pt x="151" y="26"/>
                  <a:pt x="173" y="70"/>
                  <a:pt x="160" y="111"/>
                </a:cubicBezTo>
                <a:cubicBezTo>
                  <a:pt x="147" y="151"/>
                  <a:pt x="104" y="173"/>
                  <a:pt x="63" y="160"/>
                </a:cubicBezTo>
                <a:cubicBezTo>
                  <a:pt x="22" y="147"/>
                  <a:pt x="0" y="103"/>
                  <a:pt x="13" y="63"/>
                </a:cubicBezTo>
                <a:cubicBezTo>
                  <a:pt x="27" y="22"/>
                  <a:pt x="70" y="0"/>
                  <a:pt x="111" y="1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US" sz="1405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5" name="Freeform 23"/>
          <p:cNvSpPr/>
          <p:nvPr/>
        </p:nvSpPr>
        <p:spPr bwMode="auto">
          <a:xfrm>
            <a:off x="5020431" y="2038548"/>
            <a:ext cx="754397" cy="754495"/>
          </a:xfrm>
          <a:custGeom>
            <a:avLst/>
            <a:gdLst>
              <a:gd name="T0" fmla="*/ 62 w 173"/>
              <a:gd name="T1" fmla="*/ 13 h 173"/>
              <a:gd name="T2" fmla="*/ 160 w 173"/>
              <a:gd name="T3" fmla="*/ 63 h 173"/>
              <a:gd name="T4" fmla="*/ 110 w 173"/>
              <a:gd name="T5" fmla="*/ 160 h 173"/>
              <a:gd name="T6" fmla="*/ 13 w 173"/>
              <a:gd name="T7" fmla="*/ 111 h 173"/>
              <a:gd name="T8" fmla="*/ 62 w 173"/>
              <a:gd name="T9" fmla="*/ 13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73">
                <a:moveTo>
                  <a:pt x="62" y="13"/>
                </a:moveTo>
                <a:cubicBezTo>
                  <a:pt x="103" y="0"/>
                  <a:pt x="146" y="22"/>
                  <a:pt x="160" y="63"/>
                </a:cubicBezTo>
                <a:cubicBezTo>
                  <a:pt x="173" y="103"/>
                  <a:pt x="151" y="147"/>
                  <a:pt x="110" y="160"/>
                </a:cubicBezTo>
                <a:cubicBezTo>
                  <a:pt x="70" y="173"/>
                  <a:pt x="26" y="151"/>
                  <a:pt x="13" y="111"/>
                </a:cubicBezTo>
                <a:cubicBezTo>
                  <a:pt x="0" y="70"/>
                  <a:pt x="22" y="26"/>
                  <a:pt x="62" y="1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US" sz="1405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6" name="Freeform 24"/>
          <p:cNvSpPr/>
          <p:nvPr/>
        </p:nvSpPr>
        <p:spPr bwMode="auto">
          <a:xfrm>
            <a:off x="4313875" y="2544612"/>
            <a:ext cx="763596" cy="763695"/>
          </a:xfrm>
          <a:custGeom>
            <a:avLst/>
            <a:gdLst>
              <a:gd name="T0" fmla="*/ 25 w 175"/>
              <a:gd name="T1" fmla="*/ 42 h 175"/>
              <a:gd name="T2" fmla="*/ 133 w 175"/>
              <a:gd name="T3" fmla="*/ 25 h 175"/>
              <a:gd name="T4" fmla="*/ 150 w 175"/>
              <a:gd name="T5" fmla="*/ 133 h 175"/>
              <a:gd name="T6" fmla="*/ 42 w 175"/>
              <a:gd name="T7" fmla="*/ 150 h 175"/>
              <a:gd name="T8" fmla="*/ 25 w 175"/>
              <a:gd name="T9" fmla="*/ 42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5" h="175">
                <a:moveTo>
                  <a:pt x="25" y="42"/>
                </a:moveTo>
                <a:cubicBezTo>
                  <a:pt x="50" y="8"/>
                  <a:pt x="98" y="0"/>
                  <a:pt x="133" y="25"/>
                </a:cubicBezTo>
                <a:cubicBezTo>
                  <a:pt x="167" y="50"/>
                  <a:pt x="175" y="98"/>
                  <a:pt x="150" y="133"/>
                </a:cubicBezTo>
                <a:cubicBezTo>
                  <a:pt x="125" y="167"/>
                  <a:pt x="77" y="175"/>
                  <a:pt x="42" y="150"/>
                </a:cubicBezTo>
                <a:cubicBezTo>
                  <a:pt x="8" y="125"/>
                  <a:pt x="0" y="77"/>
                  <a:pt x="25" y="4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US" sz="1405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702944" y="1967251"/>
            <a:ext cx="1767922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solidFill>
                  <a:schemeClr val="accent5"/>
                </a:solidFill>
                <a:latin typeface="+mn-ea"/>
                <a:cs typeface="+mn-ea"/>
              </a:rPr>
              <a:t>员工界面</a:t>
            </a:r>
            <a:endParaRPr lang="en-AU" sz="14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sp>
        <p:nvSpPr>
          <p:cNvPr id="29" name="Text Placeholder 32"/>
          <p:cNvSpPr txBox="1"/>
          <p:nvPr/>
        </p:nvSpPr>
        <p:spPr>
          <a:xfrm>
            <a:off x="9702946" y="2213460"/>
            <a:ext cx="1655799" cy="7919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702944" y="3316658"/>
            <a:ext cx="1767922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solidFill>
                  <a:schemeClr val="accent6"/>
                </a:solidFill>
                <a:latin typeface="+mn-ea"/>
                <a:cs typeface="+mn-ea"/>
              </a:rPr>
              <a:t>系统保护</a:t>
            </a:r>
            <a:endParaRPr lang="en-AU" sz="1400" dirty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35" name="Text Placeholder 32"/>
          <p:cNvSpPr txBox="1"/>
          <p:nvPr/>
        </p:nvSpPr>
        <p:spPr>
          <a:xfrm>
            <a:off x="9702946" y="3562867"/>
            <a:ext cx="1655799" cy="7919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702944" y="4666064"/>
            <a:ext cx="1767922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solidFill>
                  <a:schemeClr val="accent5"/>
                </a:solidFill>
                <a:latin typeface="+mn-ea"/>
                <a:cs typeface="+mn-ea"/>
              </a:rPr>
              <a:t>数据分析</a:t>
            </a:r>
            <a:endParaRPr lang="en-AU" sz="14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sp>
        <p:nvSpPr>
          <p:cNvPr id="45" name="Text Placeholder 32"/>
          <p:cNvSpPr txBox="1"/>
          <p:nvPr/>
        </p:nvSpPr>
        <p:spPr>
          <a:xfrm>
            <a:off x="9702946" y="4912273"/>
            <a:ext cx="1655799" cy="7919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8888691" y="1961352"/>
            <a:ext cx="604616" cy="604695"/>
          </a:xfrm>
          <a:prstGeom prst="roundRect">
            <a:avLst>
              <a:gd name="adj" fmla="val 1655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5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8888691" y="3310758"/>
            <a:ext cx="604616" cy="604695"/>
          </a:xfrm>
          <a:prstGeom prst="roundRect">
            <a:avLst>
              <a:gd name="adj" fmla="val 1655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en-US" sz="1600" dirty="0">
              <a:latin typeface="+mn-ea"/>
              <a:cs typeface="+mn-ea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8888691" y="4660164"/>
            <a:ext cx="604616" cy="604695"/>
          </a:xfrm>
          <a:prstGeom prst="roundRect">
            <a:avLst>
              <a:gd name="adj" fmla="val 1655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AU" sz="1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 flipH="1">
            <a:off x="711851" y="1936493"/>
            <a:ext cx="1734697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zh-CN" altLang="en-US" sz="1400" dirty="0">
                <a:solidFill>
                  <a:schemeClr val="accent6"/>
                </a:solidFill>
                <a:latin typeface="+mn-ea"/>
                <a:cs typeface="+mn-ea"/>
              </a:rPr>
              <a:t>创意策略</a:t>
            </a:r>
            <a:endParaRPr lang="en-AU" sz="1400" dirty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51" name="Text Placeholder 32"/>
          <p:cNvSpPr txBox="1"/>
          <p:nvPr/>
        </p:nvSpPr>
        <p:spPr>
          <a:xfrm flipH="1">
            <a:off x="711850" y="2213460"/>
            <a:ext cx="1734696" cy="7919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 flipH="1">
            <a:off x="711851" y="3285900"/>
            <a:ext cx="1734697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zh-CN" altLang="en-US" sz="1400" dirty="0">
                <a:solidFill>
                  <a:schemeClr val="accent5"/>
                </a:solidFill>
                <a:latin typeface="+mn-ea"/>
                <a:cs typeface="+mn-ea"/>
              </a:rPr>
              <a:t>安全级别</a:t>
            </a:r>
            <a:endParaRPr lang="en-AU" sz="14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sp>
        <p:nvSpPr>
          <p:cNvPr id="53" name="Text Placeholder 32"/>
          <p:cNvSpPr txBox="1"/>
          <p:nvPr/>
        </p:nvSpPr>
        <p:spPr>
          <a:xfrm flipH="1">
            <a:off x="711850" y="3562867"/>
            <a:ext cx="1734696" cy="7919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altLang="zh-CN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 flipH="1">
            <a:off x="711851" y="4635307"/>
            <a:ext cx="1734697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zh-CN" altLang="en-US" sz="1400" dirty="0">
                <a:solidFill>
                  <a:schemeClr val="accent6"/>
                </a:solidFill>
                <a:latin typeface="+mn-ea"/>
                <a:cs typeface="+mn-ea"/>
              </a:rPr>
              <a:t>产品发布 </a:t>
            </a:r>
            <a:endParaRPr lang="en-AU" sz="1400" dirty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55" name="Text Placeholder 32"/>
          <p:cNvSpPr txBox="1"/>
          <p:nvPr/>
        </p:nvSpPr>
        <p:spPr>
          <a:xfrm flipH="1">
            <a:off x="711850" y="4912274"/>
            <a:ext cx="1734696" cy="7919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56" name="Rounded Rectangle 55"/>
          <p:cNvSpPr/>
          <p:nvPr/>
        </p:nvSpPr>
        <p:spPr>
          <a:xfrm flipH="1">
            <a:off x="2656185" y="1961352"/>
            <a:ext cx="604616" cy="604695"/>
          </a:xfrm>
          <a:prstGeom prst="roundRect">
            <a:avLst>
              <a:gd name="adj" fmla="val 1655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AU" sz="160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57" name="Rounded Rectangle 56"/>
          <p:cNvSpPr/>
          <p:nvPr/>
        </p:nvSpPr>
        <p:spPr>
          <a:xfrm flipH="1">
            <a:off x="2656185" y="3310758"/>
            <a:ext cx="604616" cy="604695"/>
          </a:xfrm>
          <a:prstGeom prst="roundRect">
            <a:avLst>
              <a:gd name="adj" fmla="val 1655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5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58" name="Rounded Rectangle 57"/>
          <p:cNvSpPr/>
          <p:nvPr/>
        </p:nvSpPr>
        <p:spPr>
          <a:xfrm flipH="1">
            <a:off x="2656185" y="4660165"/>
            <a:ext cx="604616" cy="604695"/>
          </a:xfrm>
          <a:prstGeom prst="roundRect">
            <a:avLst>
              <a:gd name="adj" fmla="val 1655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5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9058758" y="3456329"/>
            <a:ext cx="307174" cy="307212"/>
            <a:chOff x="11121822" y="1145785"/>
            <a:chExt cx="307214" cy="307212"/>
          </a:xfrm>
          <a:solidFill>
            <a:schemeClr val="bg1"/>
          </a:solidFill>
        </p:grpSpPr>
        <p:sp>
          <p:nvSpPr>
            <p:cNvPr id="34" name="Freeform 140"/>
            <p:cNvSpPr>
              <a:spLocks noEditPoints="1"/>
            </p:cNvSpPr>
            <p:nvPr/>
          </p:nvSpPr>
          <p:spPr bwMode="auto">
            <a:xfrm>
              <a:off x="11121822" y="1211403"/>
              <a:ext cx="241594" cy="241594"/>
            </a:xfrm>
            <a:custGeom>
              <a:avLst/>
              <a:gdLst>
                <a:gd name="T0" fmla="*/ 103 w 112"/>
                <a:gd name="T1" fmla="*/ 47 h 112"/>
                <a:gd name="T2" fmla="*/ 106 w 112"/>
                <a:gd name="T3" fmla="*/ 36 h 112"/>
                <a:gd name="T4" fmla="*/ 102 w 112"/>
                <a:gd name="T5" fmla="*/ 22 h 112"/>
                <a:gd name="T6" fmla="*/ 92 w 112"/>
                <a:gd name="T7" fmla="*/ 25 h 112"/>
                <a:gd name="T8" fmla="*/ 90 w 112"/>
                <a:gd name="T9" fmla="*/ 14 h 112"/>
                <a:gd name="T10" fmla="*/ 79 w 112"/>
                <a:gd name="T11" fmla="*/ 4 h 112"/>
                <a:gd name="T12" fmla="*/ 71 w 112"/>
                <a:gd name="T13" fmla="*/ 11 h 112"/>
                <a:gd name="T14" fmla="*/ 64 w 112"/>
                <a:gd name="T15" fmla="*/ 3 h 112"/>
                <a:gd name="T16" fmla="*/ 50 w 112"/>
                <a:gd name="T17" fmla="*/ 0 h 112"/>
                <a:gd name="T18" fmla="*/ 47 w 112"/>
                <a:gd name="T19" fmla="*/ 10 h 112"/>
                <a:gd name="T20" fmla="*/ 37 w 112"/>
                <a:gd name="T21" fmla="*/ 6 h 112"/>
                <a:gd name="T22" fmla="*/ 23 w 112"/>
                <a:gd name="T23" fmla="*/ 11 h 112"/>
                <a:gd name="T24" fmla="*/ 25 w 112"/>
                <a:gd name="T25" fmla="*/ 20 h 112"/>
                <a:gd name="T26" fmla="*/ 14 w 112"/>
                <a:gd name="T27" fmla="*/ 22 h 112"/>
                <a:gd name="T28" fmla="*/ 5 w 112"/>
                <a:gd name="T29" fmla="*/ 33 h 112"/>
                <a:gd name="T30" fmla="*/ 12 w 112"/>
                <a:gd name="T31" fmla="*/ 41 h 112"/>
                <a:gd name="T32" fmla="*/ 3 w 112"/>
                <a:gd name="T33" fmla="*/ 48 h 112"/>
                <a:gd name="T34" fmla="*/ 0 w 112"/>
                <a:gd name="T35" fmla="*/ 62 h 112"/>
                <a:gd name="T36" fmla="*/ 10 w 112"/>
                <a:gd name="T37" fmla="*/ 65 h 112"/>
                <a:gd name="T38" fmla="*/ 6 w 112"/>
                <a:gd name="T39" fmla="*/ 75 h 112"/>
                <a:gd name="T40" fmla="*/ 11 w 112"/>
                <a:gd name="T41" fmla="*/ 89 h 112"/>
                <a:gd name="T42" fmla="*/ 21 w 112"/>
                <a:gd name="T43" fmla="*/ 87 h 112"/>
                <a:gd name="T44" fmla="*/ 23 w 112"/>
                <a:gd name="T45" fmla="*/ 98 h 112"/>
                <a:gd name="T46" fmla="*/ 34 w 112"/>
                <a:gd name="T47" fmla="*/ 108 h 112"/>
                <a:gd name="T48" fmla="*/ 41 w 112"/>
                <a:gd name="T49" fmla="*/ 101 h 112"/>
                <a:gd name="T50" fmla="*/ 48 w 112"/>
                <a:gd name="T51" fmla="*/ 109 h 112"/>
                <a:gd name="T52" fmla="*/ 63 w 112"/>
                <a:gd name="T53" fmla="*/ 112 h 112"/>
                <a:gd name="T54" fmla="*/ 66 w 112"/>
                <a:gd name="T55" fmla="*/ 102 h 112"/>
                <a:gd name="T56" fmla="*/ 76 w 112"/>
                <a:gd name="T57" fmla="*/ 106 h 112"/>
                <a:gd name="T58" fmla="*/ 90 w 112"/>
                <a:gd name="T59" fmla="*/ 101 h 112"/>
                <a:gd name="T60" fmla="*/ 88 w 112"/>
                <a:gd name="T61" fmla="*/ 91 h 112"/>
                <a:gd name="T62" fmla="*/ 98 w 112"/>
                <a:gd name="T63" fmla="*/ 89 h 112"/>
                <a:gd name="T64" fmla="*/ 108 w 112"/>
                <a:gd name="T65" fmla="*/ 78 h 112"/>
                <a:gd name="T66" fmla="*/ 101 w 112"/>
                <a:gd name="T67" fmla="*/ 71 h 112"/>
                <a:gd name="T68" fmla="*/ 110 w 112"/>
                <a:gd name="T69" fmla="*/ 64 h 112"/>
                <a:gd name="T70" fmla="*/ 112 w 112"/>
                <a:gd name="T71" fmla="*/ 49 h 112"/>
                <a:gd name="T72" fmla="*/ 56 w 112"/>
                <a:gd name="T73" fmla="*/ 86 h 112"/>
                <a:gd name="T74" fmla="*/ 56 w 112"/>
                <a:gd name="T75" fmla="*/ 26 h 112"/>
                <a:gd name="T76" fmla="*/ 56 w 112"/>
                <a:gd name="T77" fmla="*/ 8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" h="112">
                  <a:moveTo>
                    <a:pt x="110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2" y="44"/>
                    <a:pt x="101" y="42"/>
                    <a:pt x="101" y="39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8" y="35"/>
                    <a:pt x="108" y="34"/>
                    <a:pt x="107" y="3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1"/>
                    <a:pt x="99" y="20"/>
                    <a:pt x="98" y="21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0" y="23"/>
                    <a:pt x="88" y="21"/>
                    <a:pt x="87" y="20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1" y="12"/>
                    <a:pt x="90" y="11"/>
                    <a:pt x="89" y="10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7" y="3"/>
                    <a:pt x="76" y="4"/>
                    <a:pt x="75" y="5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9" y="10"/>
                    <a:pt x="67" y="10"/>
                    <a:pt x="64" y="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7" y="1"/>
                    <a:pt x="47" y="3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5" y="10"/>
                    <a:pt x="42" y="11"/>
                    <a:pt x="40" y="12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4"/>
                    <a:pt x="34" y="4"/>
                    <a:pt x="33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1" y="11"/>
                    <a:pt x="21" y="13"/>
                    <a:pt x="22" y="1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3" y="22"/>
                    <a:pt x="22" y="24"/>
                    <a:pt x="20" y="26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1" y="22"/>
                    <a:pt x="10" y="2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5"/>
                    <a:pt x="4" y="36"/>
                    <a:pt x="6" y="3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1" y="43"/>
                    <a:pt x="10" y="45"/>
                    <a:pt x="10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48"/>
                    <a:pt x="0" y="49"/>
                    <a:pt x="0" y="5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2" y="65"/>
                    <a:pt x="3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8"/>
                    <a:pt x="11" y="70"/>
                    <a:pt x="12" y="72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6"/>
                    <a:pt x="5" y="78"/>
                    <a:pt x="5" y="79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2" y="91"/>
                    <a:pt x="14" y="91"/>
                    <a:pt x="15" y="90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3" y="89"/>
                    <a:pt x="24" y="91"/>
                    <a:pt x="26" y="92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2" y="99"/>
                    <a:pt x="23" y="101"/>
                    <a:pt x="24" y="102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5" y="108"/>
                    <a:pt x="37" y="108"/>
                    <a:pt x="38" y="106"/>
                  </a:cubicBezTo>
                  <a:cubicBezTo>
                    <a:pt x="41" y="101"/>
                    <a:pt x="41" y="101"/>
                    <a:pt x="41" y="101"/>
                  </a:cubicBezTo>
                  <a:cubicBezTo>
                    <a:pt x="44" y="101"/>
                    <a:pt x="46" y="102"/>
                    <a:pt x="48" y="102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11"/>
                    <a:pt x="50" y="112"/>
                    <a:pt x="51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4" y="112"/>
                    <a:pt x="66" y="111"/>
                    <a:pt x="66" y="109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8" y="102"/>
                    <a:pt x="70" y="101"/>
                    <a:pt x="73" y="100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7" y="107"/>
                    <a:pt x="79" y="108"/>
                    <a:pt x="80" y="107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1" y="100"/>
                    <a:pt x="92" y="99"/>
                    <a:pt x="91" y="97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89" y="90"/>
                    <a:pt x="91" y="88"/>
                    <a:pt x="93" y="86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00" y="90"/>
                    <a:pt x="102" y="90"/>
                    <a:pt x="102" y="8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9" y="77"/>
                    <a:pt x="108" y="75"/>
                    <a:pt x="107" y="74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2" y="69"/>
                    <a:pt x="102" y="66"/>
                    <a:pt x="103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1" y="64"/>
                    <a:pt x="112" y="63"/>
                    <a:pt x="112" y="61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2" y="48"/>
                    <a:pt x="111" y="47"/>
                    <a:pt x="110" y="47"/>
                  </a:cubicBezTo>
                  <a:close/>
                  <a:moveTo>
                    <a:pt x="56" y="86"/>
                  </a:moveTo>
                  <a:cubicBezTo>
                    <a:pt x="40" y="86"/>
                    <a:pt x="26" y="72"/>
                    <a:pt x="26" y="56"/>
                  </a:cubicBezTo>
                  <a:cubicBezTo>
                    <a:pt x="26" y="39"/>
                    <a:pt x="40" y="26"/>
                    <a:pt x="56" y="26"/>
                  </a:cubicBezTo>
                  <a:cubicBezTo>
                    <a:pt x="73" y="26"/>
                    <a:pt x="86" y="39"/>
                    <a:pt x="86" y="56"/>
                  </a:cubicBezTo>
                  <a:cubicBezTo>
                    <a:pt x="86" y="72"/>
                    <a:pt x="73" y="86"/>
                    <a:pt x="5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37" name="Freeform 141"/>
            <p:cNvSpPr>
              <a:spLocks noEditPoints="1"/>
            </p:cNvSpPr>
            <p:nvPr/>
          </p:nvSpPr>
          <p:spPr bwMode="auto">
            <a:xfrm>
              <a:off x="11317186" y="1145785"/>
              <a:ext cx="111850" cy="113341"/>
            </a:xfrm>
            <a:custGeom>
              <a:avLst/>
              <a:gdLst>
                <a:gd name="T0" fmla="*/ 48 w 52"/>
                <a:gd name="T1" fmla="*/ 23 h 52"/>
                <a:gd name="T2" fmla="*/ 50 w 52"/>
                <a:gd name="T3" fmla="*/ 17 h 52"/>
                <a:gd name="T4" fmla="*/ 48 w 52"/>
                <a:gd name="T5" fmla="*/ 11 h 52"/>
                <a:gd name="T6" fmla="*/ 44 w 52"/>
                <a:gd name="T7" fmla="*/ 12 h 52"/>
                <a:gd name="T8" fmla="*/ 42 w 52"/>
                <a:gd name="T9" fmla="*/ 6 h 52"/>
                <a:gd name="T10" fmla="*/ 38 w 52"/>
                <a:gd name="T11" fmla="*/ 2 h 52"/>
                <a:gd name="T12" fmla="*/ 34 w 52"/>
                <a:gd name="T13" fmla="*/ 5 h 52"/>
                <a:gd name="T14" fmla="*/ 30 w 52"/>
                <a:gd name="T15" fmla="*/ 1 h 52"/>
                <a:gd name="T16" fmla="*/ 24 w 52"/>
                <a:gd name="T17" fmla="*/ 0 h 52"/>
                <a:gd name="T18" fmla="*/ 23 w 52"/>
                <a:gd name="T19" fmla="*/ 4 h 52"/>
                <a:gd name="T20" fmla="*/ 17 w 52"/>
                <a:gd name="T21" fmla="*/ 2 h 52"/>
                <a:gd name="T22" fmla="*/ 11 w 52"/>
                <a:gd name="T23" fmla="*/ 4 h 52"/>
                <a:gd name="T24" fmla="*/ 12 w 52"/>
                <a:gd name="T25" fmla="*/ 8 h 52"/>
                <a:gd name="T26" fmla="*/ 6 w 52"/>
                <a:gd name="T27" fmla="*/ 10 h 52"/>
                <a:gd name="T28" fmla="*/ 2 w 52"/>
                <a:gd name="T29" fmla="*/ 14 h 52"/>
                <a:gd name="T30" fmla="*/ 6 w 52"/>
                <a:gd name="T31" fmla="*/ 18 h 52"/>
                <a:gd name="T32" fmla="*/ 1 w 52"/>
                <a:gd name="T33" fmla="*/ 22 h 52"/>
                <a:gd name="T34" fmla="*/ 0 w 52"/>
                <a:gd name="T35" fmla="*/ 28 h 52"/>
                <a:gd name="T36" fmla="*/ 4 w 52"/>
                <a:gd name="T37" fmla="*/ 29 h 52"/>
                <a:gd name="T38" fmla="*/ 2 w 52"/>
                <a:gd name="T39" fmla="*/ 35 h 52"/>
                <a:gd name="T40" fmla="*/ 4 w 52"/>
                <a:gd name="T41" fmla="*/ 41 h 52"/>
                <a:gd name="T42" fmla="*/ 9 w 52"/>
                <a:gd name="T43" fmla="*/ 40 h 52"/>
                <a:gd name="T44" fmla="*/ 10 w 52"/>
                <a:gd name="T45" fmla="*/ 46 h 52"/>
                <a:gd name="T46" fmla="*/ 15 w 52"/>
                <a:gd name="T47" fmla="*/ 50 h 52"/>
                <a:gd name="T48" fmla="*/ 18 w 52"/>
                <a:gd name="T49" fmla="*/ 47 h 52"/>
                <a:gd name="T50" fmla="*/ 22 w 52"/>
                <a:gd name="T51" fmla="*/ 51 h 52"/>
                <a:gd name="T52" fmla="*/ 28 w 52"/>
                <a:gd name="T53" fmla="*/ 52 h 52"/>
                <a:gd name="T54" fmla="*/ 29 w 52"/>
                <a:gd name="T55" fmla="*/ 48 h 52"/>
                <a:gd name="T56" fmla="*/ 35 w 52"/>
                <a:gd name="T57" fmla="*/ 50 h 52"/>
                <a:gd name="T58" fmla="*/ 41 w 52"/>
                <a:gd name="T59" fmla="*/ 48 h 52"/>
                <a:gd name="T60" fmla="*/ 40 w 52"/>
                <a:gd name="T61" fmla="*/ 43 h 52"/>
                <a:gd name="T62" fmla="*/ 46 w 52"/>
                <a:gd name="T63" fmla="*/ 42 h 52"/>
                <a:gd name="T64" fmla="*/ 50 w 52"/>
                <a:gd name="T65" fmla="*/ 37 h 52"/>
                <a:gd name="T66" fmla="*/ 47 w 52"/>
                <a:gd name="T67" fmla="*/ 34 h 52"/>
                <a:gd name="T68" fmla="*/ 51 w 52"/>
                <a:gd name="T69" fmla="*/ 30 h 52"/>
                <a:gd name="T70" fmla="*/ 52 w 52"/>
                <a:gd name="T71" fmla="*/ 24 h 52"/>
                <a:gd name="T72" fmla="*/ 26 w 52"/>
                <a:gd name="T73" fmla="*/ 40 h 52"/>
                <a:gd name="T74" fmla="*/ 26 w 52"/>
                <a:gd name="T75" fmla="*/ 12 h 52"/>
                <a:gd name="T76" fmla="*/ 26 w 52"/>
                <a:gd name="T77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2">
                  <a:moveTo>
                    <a:pt x="51" y="23"/>
                  </a:moveTo>
                  <a:cubicBezTo>
                    <a:pt x="48" y="23"/>
                    <a:pt x="48" y="23"/>
                    <a:pt x="48" y="23"/>
                  </a:cubicBezTo>
                  <a:cubicBezTo>
                    <a:pt x="48" y="21"/>
                    <a:pt x="48" y="20"/>
                    <a:pt x="47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6"/>
                    <a:pt x="51" y="16"/>
                    <a:pt x="50" y="1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0"/>
                    <a:pt x="47" y="10"/>
                    <a:pt x="46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1"/>
                    <a:pt x="42" y="10"/>
                    <a:pt x="40" y="9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5"/>
                    <a:pt x="42" y="4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2"/>
                    <a:pt x="36" y="2"/>
                    <a:pt x="36" y="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2" y="4"/>
                    <a:pt x="30" y="4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0"/>
                    <a:pt x="23" y="1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1" y="4"/>
                    <a:pt x="20" y="5"/>
                    <a:pt x="19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1"/>
                    <a:pt x="15" y="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6"/>
                    <a:pt x="3" y="1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9"/>
                    <a:pt x="5" y="21"/>
                    <a:pt x="4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1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5" y="32"/>
                    <a:pt x="5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6"/>
                    <a:pt x="2" y="36"/>
                    <a:pt x="2" y="37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1"/>
                    <a:pt x="5" y="42"/>
                    <a:pt x="6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0" y="41"/>
                    <a:pt x="11" y="42"/>
                    <a:pt x="12" y="43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7"/>
                    <a:pt x="11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50"/>
                    <a:pt x="16" y="49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9" y="47"/>
                    <a:pt x="21" y="48"/>
                    <a:pt x="22" y="48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2"/>
                    <a:pt x="23" y="52"/>
                    <a:pt x="24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9" y="52"/>
                    <a:pt x="29" y="52"/>
                    <a:pt x="29" y="51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1" y="48"/>
                    <a:pt x="32" y="47"/>
                    <a:pt x="34" y="47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0"/>
                    <a:pt x="36" y="50"/>
                    <a:pt x="37" y="50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2" y="47"/>
                    <a:pt x="42" y="47"/>
                    <a:pt x="41" y="46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2" y="41"/>
                    <a:pt x="43" y="40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2"/>
                    <a:pt x="47" y="42"/>
                    <a:pt x="48" y="41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8" y="31"/>
                    <a:pt x="48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3"/>
                    <a:pt x="52" y="23"/>
                    <a:pt x="51" y="23"/>
                  </a:cubicBezTo>
                  <a:close/>
                  <a:moveTo>
                    <a:pt x="26" y="40"/>
                  </a:moveTo>
                  <a:cubicBezTo>
                    <a:pt x="18" y="40"/>
                    <a:pt x="12" y="34"/>
                    <a:pt x="12" y="26"/>
                  </a:cubicBezTo>
                  <a:cubicBezTo>
                    <a:pt x="12" y="18"/>
                    <a:pt x="18" y="12"/>
                    <a:pt x="26" y="12"/>
                  </a:cubicBezTo>
                  <a:cubicBezTo>
                    <a:pt x="34" y="12"/>
                    <a:pt x="40" y="18"/>
                    <a:pt x="40" y="26"/>
                  </a:cubicBezTo>
                  <a:cubicBezTo>
                    <a:pt x="40" y="34"/>
                    <a:pt x="34" y="40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  <p:sp>
        <p:nvSpPr>
          <p:cNvPr id="38" name="Freeform 142"/>
          <p:cNvSpPr/>
          <p:nvPr/>
        </p:nvSpPr>
        <p:spPr bwMode="auto">
          <a:xfrm>
            <a:off x="2799574" y="4840528"/>
            <a:ext cx="292261" cy="238612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39" name="Freeform 149"/>
          <p:cNvSpPr/>
          <p:nvPr/>
        </p:nvSpPr>
        <p:spPr bwMode="auto">
          <a:xfrm>
            <a:off x="2787030" y="3459805"/>
            <a:ext cx="307172" cy="30124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9049401" y="2168290"/>
            <a:ext cx="311646" cy="193872"/>
            <a:chOff x="8292784" y="1202455"/>
            <a:chExt cx="311687" cy="193872"/>
          </a:xfrm>
        </p:grpSpPr>
        <p:sp>
          <p:nvSpPr>
            <p:cNvPr id="41" name="Freeform 151"/>
            <p:cNvSpPr/>
            <p:nvPr/>
          </p:nvSpPr>
          <p:spPr bwMode="auto">
            <a:xfrm>
              <a:off x="8297258" y="1202455"/>
              <a:ext cx="299756" cy="123780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42" name="Freeform 152"/>
            <p:cNvSpPr>
              <a:spLocks noEditPoints="1"/>
            </p:cNvSpPr>
            <p:nvPr/>
          </p:nvSpPr>
          <p:spPr bwMode="auto">
            <a:xfrm>
              <a:off x="8292784" y="1221842"/>
              <a:ext cx="311687" cy="174485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  <p:sp>
        <p:nvSpPr>
          <p:cNvPr id="43" name="Freeform 116"/>
          <p:cNvSpPr>
            <a:spLocks noEditPoints="1"/>
          </p:cNvSpPr>
          <p:nvPr/>
        </p:nvSpPr>
        <p:spPr bwMode="auto">
          <a:xfrm>
            <a:off x="2776609" y="2090229"/>
            <a:ext cx="329540" cy="290808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993485" y="4793806"/>
            <a:ext cx="402605" cy="331075"/>
            <a:chOff x="5108575" y="3992563"/>
            <a:chExt cx="428625" cy="352426"/>
          </a:xfrm>
          <a:solidFill>
            <a:schemeClr val="bg1"/>
          </a:solidFill>
        </p:grpSpPr>
        <p:sp>
          <p:nvSpPr>
            <p:cNvPr id="49" name="Freeform 223"/>
            <p:cNvSpPr/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59" name="Freeform 224"/>
            <p:cNvSpPr/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60" name="Freeform 225"/>
            <p:cNvSpPr/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61" name="Freeform 226"/>
            <p:cNvSpPr/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62" name="Freeform 227"/>
            <p:cNvSpPr/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63" name="Freeform 228"/>
            <p:cNvSpPr/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  <p:sp>
        <p:nvSpPr>
          <p:cNvPr id="64" name="Freeform 142"/>
          <p:cNvSpPr/>
          <p:nvPr/>
        </p:nvSpPr>
        <p:spPr bwMode="auto">
          <a:xfrm>
            <a:off x="5251498" y="2291921"/>
            <a:ext cx="292261" cy="238612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65" name="Freeform 149"/>
          <p:cNvSpPr/>
          <p:nvPr/>
        </p:nvSpPr>
        <p:spPr bwMode="auto">
          <a:xfrm>
            <a:off x="4544898" y="2790230"/>
            <a:ext cx="307172" cy="30124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sp>
        <p:nvSpPr>
          <p:cNvPr id="66" name="Freeform 116"/>
          <p:cNvSpPr>
            <a:spLocks noEditPoints="1"/>
          </p:cNvSpPr>
          <p:nvPr/>
        </p:nvSpPr>
        <p:spPr bwMode="auto">
          <a:xfrm>
            <a:off x="4251254" y="3573463"/>
            <a:ext cx="329540" cy="290808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  <a:cs typeface="+mn-ea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6808953" y="2789512"/>
            <a:ext cx="307174" cy="307212"/>
            <a:chOff x="11121822" y="1145785"/>
            <a:chExt cx="307214" cy="307212"/>
          </a:xfrm>
          <a:solidFill>
            <a:schemeClr val="bg1"/>
          </a:solidFill>
        </p:grpSpPr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11121822" y="1211403"/>
              <a:ext cx="241594" cy="241594"/>
            </a:xfrm>
            <a:custGeom>
              <a:avLst/>
              <a:gdLst>
                <a:gd name="T0" fmla="*/ 103 w 112"/>
                <a:gd name="T1" fmla="*/ 47 h 112"/>
                <a:gd name="T2" fmla="*/ 106 w 112"/>
                <a:gd name="T3" fmla="*/ 36 h 112"/>
                <a:gd name="T4" fmla="*/ 102 w 112"/>
                <a:gd name="T5" fmla="*/ 22 h 112"/>
                <a:gd name="T6" fmla="*/ 92 w 112"/>
                <a:gd name="T7" fmla="*/ 25 h 112"/>
                <a:gd name="T8" fmla="*/ 90 w 112"/>
                <a:gd name="T9" fmla="*/ 14 h 112"/>
                <a:gd name="T10" fmla="*/ 79 w 112"/>
                <a:gd name="T11" fmla="*/ 4 h 112"/>
                <a:gd name="T12" fmla="*/ 71 w 112"/>
                <a:gd name="T13" fmla="*/ 11 h 112"/>
                <a:gd name="T14" fmla="*/ 64 w 112"/>
                <a:gd name="T15" fmla="*/ 3 h 112"/>
                <a:gd name="T16" fmla="*/ 50 w 112"/>
                <a:gd name="T17" fmla="*/ 0 h 112"/>
                <a:gd name="T18" fmla="*/ 47 w 112"/>
                <a:gd name="T19" fmla="*/ 10 h 112"/>
                <a:gd name="T20" fmla="*/ 37 w 112"/>
                <a:gd name="T21" fmla="*/ 6 h 112"/>
                <a:gd name="T22" fmla="*/ 23 w 112"/>
                <a:gd name="T23" fmla="*/ 11 h 112"/>
                <a:gd name="T24" fmla="*/ 25 w 112"/>
                <a:gd name="T25" fmla="*/ 20 h 112"/>
                <a:gd name="T26" fmla="*/ 14 w 112"/>
                <a:gd name="T27" fmla="*/ 22 h 112"/>
                <a:gd name="T28" fmla="*/ 5 w 112"/>
                <a:gd name="T29" fmla="*/ 33 h 112"/>
                <a:gd name="T30" fmla="*/ 12 w 112"/>
                <a:gd name="T31" fmla="*/ 41 h 112"/>
                <a:gd name="T32" fmla="*/ 3 w 112"/>
                <a:gd name="T33" fmla="*/ 48 h 112"/>
                <a:gd name="T34" fmla="*/ 0 w 112"/>
                <a:gd name="T35" fmla="*/ 62 h 112"/>
                <a:gd name="T36" fmla="*/ 10 w 112"/>
                <a:gd name="T37" fmla="*/ 65 h 112"/>
                <a:gd name="T38" fmla="*/ 6 w 112"/>
                <a:gd name="T39" fmla="*/ 75 h 112"/>
                <a:gd name="T40" fmla="*/ 11 w 112"/>
                <a:gd name="T41" fmla="*/ 89 h 112"/>
                <a:gd name="T42" fmla="*/ 21 w 112"/>
                <a:gd name="T43" fmla="*/ 87 h 112"/>
                <a:gd name="T44" fmla="*/ 23 w 112"/>
                <a:gd name="T45" fmla="*/ 98 h 112"/>
                <a:gd name="T46" fmla="*/ 34 w 112"/>
                <a:gd name="T47" fmla="*/ 108 h 112"/>
                <a:gd name="T48" fmla="*/ 41 w 112"/>
                <a:gd name="T49" fmla="*/ 101 h 112"/>
                <a:gd name="T50" fmla="*/ 48 w 112"/>
                <a:gd name="T51" fmla="*/ 109 h 112"/>
                <a:gd name="T52" fmla="*/ 63 w 112"/>
                <a:gd name="T53" fmla="*/ 112 h 112"/>
                <a:gd name="T54" fmla="*/ 66 w 112"/>
                <a:gd name="T55" fmla="*/ 102 h 112"/>
                <a:gd name="T56" fmla="*/ 76 w 112"/>
                <a:gd name="T57" fmla="*/ 106 h 112"/>
                <a:gd name="T58" fmla="*/ 90 w 112"/>
                <a:gd name="T59" fmla="*/ 101 h 112"/>
                <a:gd name="T60" fmla="*/ 88 w 112"/>
                <a:gd name="T61" fmla="*/ 91 h 112"/>
                <a:gd name="T62" fmla="*/ 98 w 112"/>
                <a:gd name="T63" fmla="*/ 89 h 112"/>
                <a:gd name="T64" fmla="*/ 108 w 112"/>
                <a:gd name="T65" fmla="*/ 78 h 112"/>
                <a:gd name="T66" fmla="*/ 101 w 112"/>
                <a:gd name="T67" fmla="*/ 71 h 112"/>
                <a:gd name="T68" fmla="*/ 110 w 112"/>
                <a:gd name="T69" fmla="*/ 64 h 112"/>
                <a:gd name="T70" fmla="*/ 112 w 112"/>
                <a:gd name="T71" fmla="*/ 49 h 112"/>
                <a:gd name="T72" fmla="*/ 56 w 112"/>
                <a:gd name="T73" fmla="*/ 86 h 112"/>
                <a:gd name="T74" fmla="*/ 56 w 112"/>
                <a:gd name="T75" fmla="*/ 26 h 112"/>
                <a:gd name="T76" fmla="*/ 56 w 112"/>
                <a:gd name="T77" fmla="*/ 8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" h="112">
                  <a:moveTo>
                    <a:pt x="110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2" y="44"/>
                    <a:pt x="101" y="42"/>
                    <a:pt x="101" y="39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8" y="35"/>
                    <a:pt x="108" y="34"/>
                    <a:pt x="107" y="3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1"/>
                    <a:pt x="99" y="20"/>
                    <a:pt x="98" y="21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0" y="23"/>
                    <a:pt x="88" y="21"/>
                    <a:pt x="87" y="20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1" y="12"/>
                    <a:pt x="90" y="11"/>
                    <a:pt x="89" y="10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7" y="3"/>
                    <a:pt x="76" y="4"/>
                    <a:pt x="75" y="5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9" y="10"/>
                    <a:pt x="67" y="10"/>
                    <a:pt x="64" y="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7" y="1"/>
                    <a:pt x="47" y="3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5" y="10"/>
                    <a:pt x="42" y="11"/>
                    <a:pt x="40" y="12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4"/>
                    <a:pt x="34" y="4"/>
                    <a:pt x="33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1" y="11"/>
                    <a:pt x="21" y="13"/>
                    <a:pt x="22" y="1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3" y="22"/>
                    <a:pt x="22" y="24"/>
                    <a:pt x="20" y="26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1" y="22"/>
                    <a:pt x="10" y="2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5"/>
                    <a:pt x="4" y="36"/>
                    <a:pt x="6" y="3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1" y="43"/>
                    <a:pt x="10" y="45"/>
                    <a:pt x="10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48"/>
                    <a:pt x="0" y="49"/>
                    <a:pt x="0" y="5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2" y="65"/>
                    <a:pt x="3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8"/>
                    <a:pt x="11" y="70"/>
                    <a:pt x="12" y="72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6"/>
                    <a:pt x="5" y="78"/>
                    <a:pt x="5" y="79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2" y="91"/>
                    <a:pt x="14" y="91"/>
                    <a:pt x="15" y="90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3" y="89"/>
                    <a:pt x="24" y="91"/>
                    <a:pt x="26" y="92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2" y="99"/>
                    <a:pt x="23" y="101"/>
                    <a:pt x="24" y="102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5" y="108"/>
                    <a:pt x="37" y="108"/>
                    <a:pt x="38" y="106"/>
                  </a:cubicBezTo>
                  <a:cubicBezTo>
                    <a:pt x="41" y="101"/>
                    <a:pt x="41" y="101"/>
                    <a:pt x="41" y="101"/>
                  </a:cubicBezTo>
                  <a:cubicBezTo>
                    <a:pt x="44" y="101"/>
                    <a:pt x="46" y="102"/>
                    <a:pt x="48" y="102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11"/>
                    <a:pt x="50" y="112"/>
                    <a:pt x="51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4" y="112"/>
                    <a:pt x="66" y="111"/>
                    <a:pt x="66" y="109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8" y="102"/>
                    <a:pt x="70" y="101"/>
                    <a:pt x="73" y="100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7" y="107"/>
                    <a:pt x="79" y="108"/>
                    <a:pt x="80" y="107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1" y="100"/>
                    <a:pt x="92" y="99"/>
                    <a:pt x="91" y="97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89" y="90"/>
                    <a:pt x="91" y="88"/>
                    <a:pt x="93" y="86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00" y="90"/>
                    <a:pt x="102" y="90"/>
                    <a:pt x="102" y="8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9" y="77"/>
                    <a:pt x="108" y="75"/>
                    <a:pt x="107" y="74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2" y="69"/>
                    <a:pt x="102" y="66"/>
                    <a:pt x="103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1" y="64"/>
                    <a:pt x="112" y="63"/>
                    <a:pt x="112" y="61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2" y="48"/>
                    <a:pt x="111" y="47"/>
                    <a:pt x="110" y="47"/>
                  </a:cubicBezTo>
                  <a:close/>
                  <a:moveTo>
                    <a:pt x="56" y="86"/>
                  </a:moveTo>
                  <a:cubicBezTo>
                    <a:pt x="40" y="86"/>
                    <a:pt x="26" y="72"/>
                    <a:pt x="26" y="56"/>
                  </a:cubicBezTo>
                  <a:cubicBezTo>
                    <a:pt x="26" y="39"/>
                    <a:pt x="40" y="26"/>
                    <a:pt x="56" y="26"/>
                  </a:cubicBezTo>
                  <a:cubicBezTo>
                    <a:pt x="73" y="26"/>
                    <a:pt x="86" y="39"/>
                    <a:pt x="86" y="56"/>
                  </a:cubicBezTo>
                  <a:cubicBezTo>
                    <a:pt x="86" y="72"/>
                    <a:pt x="73" y="86"/>
                    <a:pt x="5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69" name="Freeform 141"/>
            <p:cNvSpPr>
              <a:spLocks noEditPoints="1"/>
            </p:cNvSpPr>
            <p:nvPr/>
          </p:nvSpPr>
          <p:spPr bwMode="auto">
            <a:xfrm>
              <a:off x="11317186" y="1145785"/>
              <a:ext cx="111850" cy="113341"/>
            </a:xfrm>
            <a:custGeom>
              <a:avLst/>
              <a:gdLst>
                <a:gd name="T0" fmla="*/ 48 w 52"/>
                <a:gd name="T1" fmla="*/ 23 h 52"/>
                <a:gd name="T2" fmla="*/ 50 w 52"/>
                <a:gd name="T3" fmla="*/ 17 h 52"/>
                <a:gd name="T4" fmla="*/ 48 w 52"/>
                <a:gd name="T5" fmla="*/ 11 h 52"/>
                <a:gd name="T6" fmla="*/ 44 w 52"/>
                <a:gd name="T7" fmla="*/ 12 h 52"/>
                <a:gd name="T8" fmla="*/ 42 w 52"/>
                <a:gd name="T9" fmla="*/ 6 h 52"/>
                <a:gd name="T10" fmla="*/ 38 w 52"/>
                <a:gd name="T11" fmla="*/ 2 h 52"/>
                <a:gd name="T12" fmla="*/ 34 w 52"/>
                <a:gd name="T13" fmla="*/ 5 h 52"/>
                <a:gd name="T14" fmla="*/ 30 w 52"/>
                <a:gd name="T15" fmla="*/ 1 h 52"/>
                <a:gd name="T16" fmla="*/ 24 w 52"/>
                <a:gd name="T17" fmla="*/ 0 h 52"/>
                <a:gd name="T18" fmla="*/ 23 w 52"/>
                <a:gd name="T19" fmla="*/ 4 h 52"/>
                <a:gd name="T20" fmla="*/ 17 w 52"/>
                <a:gd name="T21" fmla="*/ 2 h 52"/>
                <a:gd name="T22" fmla="*/ 11 w 52"/>
                <a:gd name="T23" fmla="*/ 4 h 52"/>
                <a:gd name="T24" fmla="*/ 12 w 52"/>
                <a:gd name="T25" fmla="*/ 8 h 52"/>
                <a:gd name="T26" fmla="*/ 6 w 52"/>
                <a:gd name="T27" fmla="*/ 10 h 52"/>
                <a:gd name="T28" fmla="*/ 2 w 52"/>
                <a:gd name="T29" fmla="*/ 14 h 52"/>
                <a:gd name="T30" fmla="*/ 6 w 52"/>
                <a:gd name="T31" fmla="*/ 18 h 52"/>
                <a:gd name="T32" fmla="*/ 1 w 52"/>
                <a:gd name="T33" fmla="*/ 22 h 52"/>
                <a:gd name="T34" fmla="*/ 0 w 52"/>
                <a:gd name="T35" fmla="*/ 28 h 52"/>
                <a:gd name="T36" fmla="*/ 4 w 52"/>
                <a:gd name="T37" fmla="*/ 29 h 52"/>
                <a:gd name="T38" fmla="*/ 2 w 52"/>
                <a:gd name="T39" fmla="*/ 35 h 52"/>
                <a:gd name="T40" fmla="*/ 4 w 52"/>
                <a:gd name="T41" fmla="*/ 41 h 52"/>
                <a:gd name="T42" fmla="*/ 9 w 52"/>
                <a:gd name="T43" fmla="*/ 40 h 52"/>
                <a:gd name="T44" fmla="*/ 10 w 52"/>
                <a:gd name="T45" fmla="*/ 46 h 52"/>
                <a:gd name="T46" fmla="*/ 15 w 52"/>
                <a:gd name="T47" fmla="*/ 50 h 52"/>
                <a:gd name="T48" fmla="*/ 18 w 52"/>
                <a:gd name="T49" fmla="*/ 47 h 52"/>
                <a:gd name="T50" fmla="*/ 22 w 52"/>
                <a:gd name="T51" fmla="*/ 51 h 52"/>
                <a:gd name="T52" fmla="*/ 28 w 52"/>
                <a:gd name="T53" fmla="*/ 52 h 52"/>
                <a:gd name="T54" fmla="*/ 29 w 52"/>
                <a:gd name="T55" fmla="*/ 48 h 52"/>
                <a:gd name="T56" fmla="*/ 35 w 52"/>
                <a:gd name="T57" fmla="*/ 50 h 52"/>
                <a:gd name="T58" fmla="*/ 41 w 52"/>
                <a:gd name="T59" fmla="*/ 48 h 52"/>
                <a:gd name="T60" fmla="*/ 40 w 52"/>
                <a:gd name="T61" fmla="*/ 43 h 52"/>
                <a:gd name="T62" fmla="*/ 46 w 52"/>
                <a:gd name="T63" fmla="*/ 42 h 52"/>
                <a:gd name="T64" fmla="*/ 50 w 52"/>
                <a:gd name="T65" fmla="*/ 37 h 52"/>
                <a:gd name="T66" fmla="*/ 47 w 52"/>
                <a:gd name="T67" fmla="*/ 34 h 52"/>
                <a:gd name="T68" fmla="*/ 51 w 52"/>
                <a:gd name="T69" fmla="*/ 30 h 52"/>
                <a:gd name="T70" fmla="*/ 52 w 52"/>
                <a:gd name="T71" fmla="*/ 24 h 52"/>
                <a:gd name="T72" fmla="*/ 26 w 52"/>
                <a:gd name="T73" fmla="*/ 40 h 52"/>
                <a:gd name="T74" fmla="*/ 26 w 52"/>
                <a:gd name="T75" fmla="*/ 12 h 52"/>
                <a:gd name="T76" fmla="*/ 26 w 52"/>
                <a:gd name="T77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2">
                  <a:moveTo>
                    <a:pt x="51" y="23"/>
                  </a:moveTo>
                  <a:cubicBezTo>
                    <a:pt x="48" y="23"/>
                    <a:pt x="48" y="23"/>
                    <a:pt x="48" y="23"/>
                  </a:cubicBezTo>
                  <a:cubicBezTo>
                    <a:pt x="48" y="21"/>
                    <a:pt x="48" y="20"/>
                    <a:pt x="47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6"/>
                    <a:pt x="51" y="16"/>
                    <a:pt x="50" y="1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0"/>
                    <a:pt x="47" y="10"/>
                    <a:pt x="46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1"/>
                    <a:pt x="42" y="10"/>
                    <a:pt x="40" y="9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5"/>
                    <a:pt x="42" y="4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2"/>
                    <a:pt x="36" y="2"/>
                    <a:pt x="36" y="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2" y="4"/>
                    <a:pt x="30" y="4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0"/>
                    <a:pt x="23" y="1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1" y="4"/>
                    <a:pt x="20" y="5"/>
                    <a:pt x="19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1"/>
                    <a:pt x="15" y="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6"/>
                    <a:pt x="3" y="1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9"/>
                    <a:pt x="5" y="21"/>
                    <a:pt x="4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1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5" y="32"/>
                    <a:pt x="5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6"/>
                    <a:pt x="2" y="36"/>
                    <a:pt x="2" y="37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1"/>
                    <a:pt x="5" y="42"/>
                    <a:pt x="6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0" y="41"/>
                    <a:pt x="11" y="42"/>
                    <a:pt x="12" y="43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7"/>
                    <a:pt x="11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50"/>
                    <a:pt x="16" y="49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9" y="47"/>
                    <a:pt x="21" y="48"/>
                    <a:pt x="22" y="48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2"/>
                    <a:pt x="23" y="52"/>
                    <a:pt x="24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9" y="52"/>
                    <a:pt x="29" y="52"/>
                    <a:pt x="29" y="51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1" y="48"/>
                    <a:pt x="32" y="47"/>
                    <a:pt x="34" y="47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0"/>
                    <a:pt x="36" y="50"/>
                    <a:pt x="37" y="50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2" y="47"/>
                    <a:pt x="42" y="47"/>
                    <a:pt x="41" y="46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2" y="41"/>
                    <a:pt x="43" y="40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2"/>
                    <a:pt x="47" y="42"/>
                    <a:pt x="48" y="41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8" y="31"/>
                    <a:pt x="48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3"/>
                    <a:pt x="52" y="23"/>
                    <a:pt x="51" y="23"/>
                  </a:cubicBezTo>
                  <a:close/>
                  <a:moveTo>
                    <a:pt x="26" y="40"/>
                  </a:moveTo>
                  <a:cubicBezTo>
                    <a:pt x="18" y="40"/>
                    <a:pt x="12" y="34"/>
                    <a:pt x="12" y="26"/>
                  </a:cubicBezTo>
                  <a:cubicBezTo>
                    <a:pt x="12" y="18"/>
                    <a:pt x="18" y="12"/>
                    <a:pt x="26" y="12"/>
                  </a:cubicBezTo>
                  <a:cubicBezTo>
                    <a:pt x="34" y="12"/>
                    <a:pt x="40" y="18"/>
                    <a:pt x="40" y="26"/>
                  </a:cubicBezTo>
                  <a:cubicBezTo>
                    <a:pt x="40" y="34"/>
                    <a:pt x="34" y="40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6107753" y="2305397"/>
            <a:ext cx="311646" cy="193872"/>
            <a:chOff x="8292784" y="1202455"/>
            <a:chExt cx="311687" cy="193872"/>
          </a:xfrm>
        </p:grpSpPr>
        <p:sp>
          <p:nvSpPr>
            <p:cNvPr id="71" name="Freeform 151"/>
            <p:cNvSpPr/>
            <p:nvPr/>
          </p:nvSpPr>
          <p:spPr bwMode="auto">
            <a:xfrm>
              <a:off x="8297258" y="1202455"/>
              <a:ext cx="299756" cy="123780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72" name="Freeform 152"/>
            <p:cNvSpPr>
              <a:spLocks noEditPoints="1"/>
            </p:cNvSpPr>
            <p:nvPr/>
          </p:nvSpPr>
          <p:spPr bwMode="auto">
            <a:xfrm>
              <a:off x="8292784" y="1221842"/>
              <a:ext cx="311687" cy="174485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7046438" y="3587827"/>
            <a:ext cx="402605" cy="331075"/>
            <a:chOff x="5108575" y="3992563"/>
            <a:chExt cx="428625" cy="352426"/>
          </a:xfrm>
          <a:solidFill>
            <a:schemeClr val="bg1"/>
          </a:solidFill>
        </p:grpSpPr>
        <p:sp>
          <p:nvSpPr>
            <p:cNvPr id="74" name="Freeform 223"/>
            <p:cNvSpPr/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75" name="Freeform 224"/>
            <p:cNvSpPr/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76" name="Freeform 225"/>
            <p:cNvSpPr/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77" name="Freeform 226"/>
            <p:cNvSpPr/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78" name="Freeform 227"/>
            <p:cNvSpPr/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  <p:sp>
          <p:nvSpPr>
            <p:cNvPr id="79" name="Freeform 228"/>
            <p:cNvSpPr/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/>
      <p:bldP spid="29" grpId="0"/>
      <p:bldP spid="30" grpId="0"/>
      <p:bldP spid="35" grpId="0"/>
      <p:bldP spid="36" grpId="0"/>
      <p:bldP spid="45" grpId="0"/>
      <p:bldP spid="46" grpId="0" animBg="1"/>
      <p:bldP spid="47" grpId="0" animBg="1"/>
      <p:bldP spid="48" grpId="0" animBg="1"/>
      <p:bldP spid="50" grpId="0"/>
      <p:bldP spid="51" grpId="0"/>
      <p:bldP spid="52" grpId="0"/>
      <p:bldP spid="53" grpId="0"/>
      <p:bldP spid="54" grpId="0"/>
      <p:bldP spid="55" grpId="0"/>
      <p:bldP spid="56" grpId="0" animBg="1"/>
      <p:bldP spid="57" grpId="0" animBg="1"/>
      <p:bldP spid="5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5"/>
          <p:cNvCxnSpPr/>
          <p:nvPr/>
        </p:nvCxnSpPr>
        <p:spPr>
          <a:xfrm>
            <a:off x="5054820" y="1877919"/>
            <a:ext cx="50393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22"/>
          <p:cNvCxnSpPr/>
          <p:nvPr/>
        </p:nvCxnSpPr>
        <p:spPr>
          <a:xfrm>
            <a:off x="5558755" y="2804763"/>
            <a:ext cx="50393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23"/>
          <p:cNvCxnSpPr/>
          <p:nvPr/>
        </p:nvCxnSpPr>
        <p:spPr>
          <a:xfrm>
            <a:off x="6029431" y="3612963"/>
            <a:ext cx="50393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24"/>
          <p:cNvCxnSpPr/>
          <p:nvPr/>
        </p:nvCxnSpPr>
        <p:spPr>
          <a:xfrm>
            <a:off x="6542180" y="4546105"/>
            <a:ext cx="50393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6"/>
          <p:cNvCxnSpPr/>
          <p:nvPr/>
        </p:nvCxnSpPr>
        <p:spPr>
          <a:xfrm>
            <a:off x="7046114" y="5429679"/>
            <a:ext cx="50393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3394992" y="2537827"/>
            <a:ext cx="1942374" cy="849788"/>
            <a:chOff x="3394198" y="2537827"/>
            <a:chExt cx="1942374" cy="849788"/>
          </a:xfrm>
        </p:grpSpPr>
        <p:sp>
          <p:nvSpPr>
            <p:cNvPr id="13" name="任意多边形 12"/>
            <p:cNvSpPr/>
            <p:nvPr/>
          </p:nvSpPr>
          <p:spPr>
            <a:xfrm>
              <a:off x="3394198" y="2537827"/>
              <a:ext cx="1942374" cy="849788"/>
            </a:xfrm>
            <a:custGeom>
              <a:avLst/>
              <a:gdLst>
                <a:gd name="connsiteX0" fmla="*/ 0 w 1942627"/>
                <a:gd name="connsiteY0" fmla="*/ 884769 h 884769"/>
                <a:gd name="connsiteX1" fmla="*/ 485659 w 1942627"/>
                <a:gd name="connsiteY1" fmla="*/ 0 h 884769"/>
                <a:gd name="connsiteX2" fmla="*/ 1456968 w 1942627"/>
                <a:gd name="connsiteY2" fmla="*/ 0 h 884769"/>
                <a:gd name="connsiteX3" fmla="*/ 1942627 w 1942627"/>
                <a:gd name="connsiteY3" fmla="*/ 884769 h 884769"/>
                <a:gd name="connsiteX4" fmla="*/ 0 w 1942627"/>
                <a:gd name="connsiteY4" fmla="*/ 884769 h 88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2627" h="884769">
                  <a:moveTo>
                    <a:pt x="0" y="884769"/>
                  </a:moveTo>
                  <a:lnTo>
                    <a:pt x="485659" y="0"/>
                  </a:lnTo>
                  <a:lnTo>
                    <a:pt x="1456968" y="0"/>
                  </a:lnTo>
                  <a:lnTo>
                    <a:pt x="1942627" y="884769"/>
                  </a:lnTo>
                  <a:lnTo>
                    <a:pt x="0" y="884769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280" tIns="20320" rIns="360280" bIns="20320" numCol="1" spcCol="1270" anchor="b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734930" y="2885485"/>
              <a:ext cx="12609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zh-CN" altLang="en-US" sz="1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909398" y="3387616"/>
            <a:ext cx="2913562" cy="849788"/>
            <a:chOff x="2908604" y="3387616"/>
            <a:chExt cx="2913562" cy="849788"/>
          </a:xfrm>
        </p:grpSpPr>
        <p:sp>
          <p:nvSpPr>
            <p:cNvPr id="14" name="任意多边形 13"/>
            <p:cNvSpPr/>
            <p:nvPr/>
          </p:nvSpPr>
          <p:spPr>
            <a:xfrm>
              <a:off x="2908604" y="3387616"/>
              <a:ext cx="2913562" cy="849788"/>
            </a:xfrm>
            <a:custGeom>
              <a:avLst/>
              <a:gdLst>
                <a:gd name="connsiteX0" fmla="*/ 0 w 2913941"/>
                <a:gd name="connsiteY0" fmla="*/ 884769 h 884769"/>
                <a:gd name="connsiteX1" fmla="*/ 485659 w 2913941"/>
                <a:gd name="connsiteY1" fmla="*/ 0 h 884769"/>
                <a:gd name="connsiteX2" fmla="*/ 2428282 w 2913941"/>
                <a:gd name="connsiteY2" fmla="*/ 0 h 884769"/>
                <a:gd name="connsiteX3" fmla="*/ 2913941 w 2913941"/>
                <a:gd name="connsiteY3" fmla="*/ 884769 h 884769"/>
                <a:gd name="connsiteX4" fmla="*/ 0 w 2913941"/>
                <a:gd name="connsiteY4" fmla="*/ 884769 h 88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3941" h="884769">
                  <a:moveTo>
                    <a:pt x="0" y="884769"/>
                  </a:moveTo>
                  <a:lnTo>
                    <a:pt x="485659" y="0"/>
                  </a:lnTo>
                  <a:lnTo>
                    <a:pt x="2428282" y="0"/>
                  </a:lnTo>
                  <a:lnTo>
                    <a:pt x="2913941" y="884769"/>
                  </a:lnTo>
                  <a:lnTo>
                    <a:pt x="0" y="884769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0260" tIns="20320" rIns="530260" bIns="20320" numCol="1" spcCol="1270" anchor="b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555244" y="3719592"/>
              <a:ext cx="16202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423805" y="4237405"/>
            <a:ext cx="3884749" cy="849788"/>
            <a:chOff x="2423010" y="4237405"/>
            <a:chExt cx="3884749" cy="849788"/>
          </a:xfrm>
        </p:grpSpPr>
        <p:sp>
          <p:nvSpPr>
            <p:cNvPr id="15" name="任意多边形 14"/>
            <p:cNvSpPr/>
            <p:nvPr/>
          </p:nvSpPr>
          <p:spPr>
            <a:xfrm>
              <a:off x="2423010" y="4237405"/>
              <a:ext cx="3884749" cy="849788"/>
            </a:xfrm>
            <a:custGeom>
              <a:avLst/>
              <a:gdLst>
                <a:gd name="connsiteX0" fmla="*/ 0 w 3885255"/>
                <a:gd name="connsiteY0" fmla="*/ 884769 h 884769"/>
                <a:gd name="connsiteX1" fmla="*/ 485659 w 3885255"/>
                <a:gd name="connsiteY1" fmla="*/ 0 h 884769"/>
                <a:gd name="connsiteX2" fmla="*/ 3399596 w 3885255"/>
                <a:gd name="connsiteY2" fmla="*/ 0 h 884769"/>
                <a:gd name="connsiteX3" fmla="*/ 3885255 w 3885255"/>
                <a:gd name="connsiteY3" fmla="*/ 884769 h 884769"/>
                <a:gd name="connsiteX4" fmla="*/ 0 w 3885255"/>
                <a:gd name="connsiteY4" fmla="*/ 884769 h 88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85255" h="884769">
                  <a:moveTo>
                    <a:pt x="0" y="884769"/>
                  </a:moveTo>
                  <a:lnTo>
                    <a:pt x="485659" y="0"/>
                  </a:lnTo>
                  <a:lnTo>
                    <a:pt x="3399596" y="0"/>
                  </a:lnTo>
                  <a:lnTo>
                    <a:pt x="3885255" y="884769"/>
                  </a:lnTo>
                  <a:lnTo>
                    <a:pt x="0" y="884769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00240" tIns="20320" rIns="700240" bIns="20320" numCol="1" spcCol="1270" anchor="b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394198" y="4612625"/>
              <a:ext cx="19423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zh-CN" altLang="en-US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938211" y="5087194"/>
            <a:ext cx="4855936" cy="849788"/>
            <a:chOff x="1937417" y="5087194"/>
            <a:chExt cx="4855936" cy="849788"/>
          </a:xfrm>
        </p:grpSpPr>
        <p:sp>
          <p:nvSpPr>
            <p:cNvPr id="16" name="任意多边形 15"/>
            <p:cNvSpPr/>
            <p:nvPr/>
          </p:nvSpPr>
          <p:spPr>
            <a:xfrm>
              <a:off x="1937417" y="5087194"/>
              <a:ext cx="4855936" cy="849788"/>
            </a:xfrm>
            <a:custGeom>
              <a:avLst/>
              <a:gdLst>
                <a:gd name="connsiteX0" fmla="*/ 0 w 4856568"/>
                <a:gd name="connsiteY0" fmla="*/ 884769 h 884769"/>
                <a:gd name="connsiteX1" fmla="*/ 485659 w 4856568"/>
                <a:gd name="connsiteY1" fmla="*/ 0 h 884769"/>
                <a:gd name="connsiteX2" fmla="*/ 4370909 w 4856568"/>
                <a:gd name="connsiteY2" fmla="*/ 0 h 884769"/>
                <a:gd name="connsiteX3" fmla="*/ 4856568 w 4856568"/>
                <a:gd name="connsiteY3" fmla="*/ 884769 h 884769"/>
                <a:gd name="connsiteX4" fmla="*/ 0 w 4856568"/>
                <a:gd name="connsiteY4" fmla="*/ 884769 h 88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56568" h="884769">
                  <a:moveTo>
                    <a:pt x="0" y="884769"/>
                  </a:moveTo>
                  <a:lnTo>
                    <a:pt x="485659" y="0"/>
                  </a:lnTo>
                  <a:lnTo>
                    <a:pt x="4370909" y="0"/>
                  </a:lnTo>
                  <a:lnTo>
                    <a:pt x="4856568" y="884769"/>
                  </a:lnTo>
                  <a:lnTo>
                    <a:pt x="0" y="884769"/>
                  </a:ln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70219" tIns="20320" rIns="870220" bIns="20320" numCol="1" spcCol="1270" anchor="b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137684" y="5316119"/>
              <a:ext cx="2455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zh-CN" altLang="en-US" sz="2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735724" y="1688039"/>
            <a:ext cx="1260908" cy="849788"/>
            <a:chOff x="3734930" y="1688039"/>
            <a:chExt cx="1260908" cy="849788"/>
          </a:xfrm>
        </p:grpSpPr>
        <p:sp>
          <p:nvSpPr>
            <p:cNvPr id="12" name="任意多边形 11"/>
            <p:cNvSpPr/>
            <p:nvPr/>
          </p:nvSpPr>
          <p:spPr>
            <a:xfrm>
              <a:off x="3879791" y="1688039"/>
              <a:ext cx="971187" cy="849788"/>
            </a:xfrm>
            <a:custGeom>
              <a:avLst/>
              <a:gdLst>
                <a:gd name="connsiteX0" fmla="*/ 0 w 971313"/>
                <a:gd name="connsiteY0" fmla="*/ 884769 h 884769"/>
                <a:gd name="connsiteX1" fmla="*/ 485657 w 971313"/>
                <a:gd name="connsiteY1" fmla="*/ 0 h 884769"/>
                <a:gd name="connsiteX2" fmla="*/ 485657 w 971313"/>
                <a:gd name="connsiteY2" fmla="*/ 0 h 884769"/>
                <a:gd name="connsiteX3" fmla="*/ 971313 w 971313"/>
                <a:gd name="connsiteY3" fmla="*/ 884769 h 884769"/>
                <a:gd name="connsiteX4" fmla="*/ 0 w 971313"/>
                <a:gd name="connsiteY4" fmla="*/ 884769 h 88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1313" h="884769">
                  <a:moveTo>
                    <a:pt x="0" y="884769"/>
                  </a:moveTo>
                  <a:lnTo>
                    <a:pt x="485657" y="0"/>
                  </a:lnTo>
                  <a:lnTo>
                    <a:pt x="485657" y="0"/>
                  </a:lnTo>
                  <a:lnTo>
                    <a:pt x="971313" y="884769"/>
                  </a:lnTo>
                  <a:lnTo>
                    <a:pt x="0" y="884769"/>
                  </a:lnTo>
                  <a:close/>
                </a:path>
              </a:pathLst>
            </a:custGeom>
            <a:solidFill>
              <a:schemeClr val="tx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b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734930" y="2118959"/>
              <a:ext cx="12609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</a:t>
              </a:r>
              <a:endParaRPr lang="zh-CN" altLang="en-US" sz="1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7" name="TextBox 13"/>
          <p:cNvSpPr txBox="1"/>
          <p:nvPr/>
        </p:nvSpPr>
        <p:spPr>
          <a:xfrm>
            <a:off x="5822961" y="1719111"/>
            <a:ext cx="2333695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6281400" y="2602684"/>
            <a:ext cx="233369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6739839" y="3428297"/>
            <a:ext cx="233369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279742" y="4361439"/>
            <a:ext cx="233369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7802017" y="5245013"/>
            <a:ext cx="233369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8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38000" fill="hold" nodeType="withEffect" p14:presetBounceEnd="4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38000" fill="hold" nodeType="withEffect" p14:presetBounceEnd="4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accel="38000" fill="hold" nodeType="withEffect" p14:presetBounceEnd="42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accel="38000" fill="hold" nodeType="withEffect" p14:presetBounceEnd="42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2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  <p:bldP spid="28" grpId="0"/>
          <p:bldP spid="29" grpId="0"/>
          <p:bldP spid="30" grpId="0"/>
          <p:bldP spid="3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38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38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accel="38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accel="38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  <p:bldP spid="28" grpId="0"/>
          <p:bldP spid="29" grpId="0"/>
          <p:bldP spid="30" grpId="0"/>
          <p:bldP spid="31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0"/>
          <p:cNvSpPr txBox="1"/>
          <p:nvPr/>
        </p:nvSpPr>
        <p:spPr>
          <a:xfrm>
            <a:off x="2555588" y="3998213"/>
            <a:ext cx="730212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solidFill>
                  <a:schemeClr val="bg2"/>
                </a:solidFill>
                <a:latin typeface="Agency FB" panose="020B0804020202020204" pitchFamily="34" charset="0"/>
              </a:rPr>
              <a:t>下半年工作总结</a:t>
            </a:r>
            <a:r>
              <a:rPr lang="en-US" altLang="zh-CN" sz="4400" b="1" dirty="0">
                <a:solidFill>
                  <a:schemeClr val="bg2"/>
                </a:solidFill>
                <a:latin typeface="Agency FB" panose="020B0804020202020204" pitchFamily="34" charset="0"/>
              </a:rPr>
              <a:t>PPT</a:t>
            </a:r>
            <a:r>
              <a:rPr lang="zh-CN" altLang="en-US" sz="4400" b="1" dirty="0">
                <a:solidFill>
                  <a:schemeClr val="bg2"/>
                </a:solidFill>
                <a:latin typeface="Agency FB" panose="020B0804020202020204" pitchFamily="34" charset="0"/>
              </a:rPr>
              <a:t>模板</a:t>
            </a:r>
            <a:endParaRPr lang="zh-CN" altLang="en-US" sz="4400" b="1" dirty="0">
              <a:solidFill>
                <a:schemeClr val="bg2"/>
              </a:solidFill>
              <a:latin typeface="Agency FB" panose="020B0804020202020204" pitchFamily="34" charset="0"/>
            </a:endParaRPr>
          </a:p>
        </p:txBody>
      </p:sp>
      <p:sp>
        <p:nvSpPr>
          <p:cNvPr id="9" name="0"/>
          <p:cNvSpPr txBox="1"/>
          <p:nvPr/>
        </p:nvSpPr>
        <p:spPr>
          <a:xfrm>
            <a:off x="3283405" y="4729659"/>
            <a:ext cx="5846495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gency FB" panose="020B0804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gency FB" panose="020B0804020202020204" pitchFamily="34" charset="0"/>
              <a:ea typeface="+mj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7" b="24572"/>
          <a:stretch>
            <a:fillRect/>
          </a:stretch>
        </p:blipFill>
        <p:spPr>
          <a:xfrm>
            <a:off x="2667000" y="509451"/>
            <a:ext cx="6858000" cy="36053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Office 主题">
  <a:themeElements>
    <a:clrScheme name="自定义 4579">
      <a:dk1>
        <a:sysClr val="windowText" lastClr="000000"/>
      </a:dk1>
      <a:lt1>
        <a:sysClr val="window" lastClr="FFFFFF"/>
      </a:lt1>
      <a:dk2>
        <a:srgbClr val="E80164"/>
      </a:dk2>
      <a:lt2>
        <a:srgbClr val="259BDC"/>
      </a:lt2>
      <a:accent1>
        <a:srgbClr val="259BDC"/>
      </a:accent1>
      <a:accent2>
        <a:srgbClr val="E80164"/>
      </a:accent2>
      <a:accent3>
        <a:srgbClr val="259BDC"/>
      </a:accent3>
      <a:accent4>
        <a:srgbClr val="E80164"/>
      </a:accent4>
      <a:accent5>
        <a:srgbClr val="259BDC"/>
      </a:accent5>
      <a:accent6>
        <a:srgbClr val="E80164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6187</Words>
  <Application>WPS 演示</Application>
  <PresentationFormat>宽屏</PresentationFormat>
  <Paragraphs>665</Paragraphs>
  <Slides>30</Slides>
  <Notes>17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2" baseType="lpstr">
      <vt:lpstr>Arial</vt:lpstr>
      <vt:lpstr>宋体</vt:lpstr>
      <vt:lpstr>Wingdings</vt:lpstr>
      <vt:lpstr>Agency FB</vt:lpstr>
      <vt:lpstr>Calibri</vt:lpstr>
      <vt:lpstr>Neris Thin</vt:lpstr>
      <vt:lpstr>微软雅黑</vt:lpstr>
      <vt:lpstr>Arial Unicode MS</vt:lpstr>
      <vt:lpstr>Arial Black</vt:lpstr>
      <vt:lpstr>Calibri</vt:lpstr>
      <vt:lpstr>魂心</vt:lpstr>
      <vt:lpstr>Office 主题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Administrator</cp:lastModifiedBy>
  <cp:revision>72</cp:revision>
  <dcterms:created xsi:type="dcterms:W3CDTF">2015-05-05T08:02:00Z</dcterms:created>
  <dcterms:modified xsi:type="dcterms:W3CDTF">2018-10-08T03:35:09Z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