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wmv" ContentType="video/x-ms-wmv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</p:sldMasterIdLst>
  <p:notesMasterIdLst>
    <p:notesMasterId r:id="rId5"/>
  </p:notesMasterIdLst>
  <p:sldIdLst>
    <p:sldId id="343" r:id="rId4"/>
    <p:sldId id="303" r:id="rId6"/>
    <p:sldId id="322" r:id="rId7"/>
    <p:sldId id="311" r:id="rId8"/>
    <p:sldId id="316" r:id="rId9"/>
    <p:sldId id="328" r:id="rId10"/>
    <p:sldId id="305" r:id="rId11"/>
    <p:sldId id="321" r:id="rId12"/>
    <p:sldId id="341" r:id="rId13"/>
    <p:sldId id="326" r:id="rId14"/>
    <p:sldId id="332" r:id="rId15"/>
    <p:sldId id="330" r:id="rId16"/>
    <p:sldId id="318" r:id="rId17"/>
    <p:sldId id="320" r:id="rId18"/>
    <p:sldId id="331" r:id="rId19"/>
    <p:sldId id="339" r:id="rId20"/>
    <p:sldId id="340" r:id="rId21"/>
    <p:sldId id="327" r:id="rId22"/>
    <p:sldId id="334" r:id="rId23"/>
    <p:sldId id="336" r:id="rId24"/>
    <p:sldId id="337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106"/>
    <a:srgbClr val="BB591F"/>
    <a:srgbClr val="008000"/>
    <a:srgbClr val="660033"/>
    <a:srgbClr val="FFFF00"/>
    <a:srgbClr val="C18034"/>
    <a:srgbClr val="6B0E22"/>
    <a:srgbClr val="E8C5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 autoAdjust="0"/>
    <p:restoredTop sz="94660"/>
  </p:normalViewPr>
  <p:slideViewPr>
    <p:cSldViewPr>
      <p:cViewPr>
        <p:scale>
          <a:sx n="59" d="100"/>
          <a:sy n="59" d="100"/>
        </p:scale>
        <p:origin x="816" y="9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E3E44-C48F-4FC2-A693-7CED8DA779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C243-DF76-47E9-AA2C-D4B8095591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这一组照片为组合状态，左键第一次点击为选中整组照片，第二次点击才能选中你要替换的照片，随后再通过右键找到漏斗外形的小图标，按小三角形，进行形状填充。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C243-DF76-47E9-AA2C-D4B8095591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238500" y="2228850"/>
            <a:ext cx="2667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NULL" TargetMode="Externa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microsoft.com/office/2007/relationships/media" Target="../media/media2.wmv"/><Relationship Id="rId2" Type="http://schemas.openxmlformats.org/officeDocument/2006/relationships/video" Target="../media/media2.wmv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microsoft.com/office/2007/relationships/hdphoto" Target="../media/hdphoto4.wdp"/><Relationship Id="rId7" Type="http://schemas.openxmlformats.org/officeDocument/2006/relationships/image" Target="../media/image11.png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4.xml"/><Relationship Id="rId11" Type="http://schemas.openxmlformats.org/officeDocument/2006/relationships/themeOverride" Target="../theme/themeOverride1.xml"/><Relationship Id="rId10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4" Type="http://schemas.microsoft.com/office/2007/relationships/hdphoto" Target="../media/hdphoto5.wdp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1.png"/><Relationship Id="rId7" Type="http://schemas.microsoft.com/office/2007/relationships/hdphoto" Target="../media/hdphoto8.wdp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7.wdp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microsoft.com/office/2007/relationships/hdphoto" Target="../media/hdphoto10.wdp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9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30.png"/><Relationship Id="rId13" Type="http://schemas.microsoft.com/office/2007/relationships/hdphoto" Target="../media/hdphoto12.wdp"/><Relationship Id="rId12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microsoft.com/office/2007/relationships/hdphoto" Target="../media/hdphoto11.wdp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microsoft.com/office/2007/relationships/hdphoto" Target="../media/hdphoto14.wdp"/><Relationship Id="rId4" Type="http://schemas.openxmlformats.org/officeDocument/2006/relationships/image" Target="../media/image32.png"/><Relationship Id="rId3" Type="http://schemas.microsoft.com/office/2007/relationships/hdphoto" Target="../media/hdphoto13.wdp"/><Relationship Id="rId2" Type="http://schemas.openxmlformats.org/officeDocument/2006/relationships/image" Target="../media/image31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37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1.png"/><Relationship Id="rId7" Type="http://schemas.microsoft.com/office/2007/relationships/hdphoto" Target="../media/hdphoto17.wdp"/><Relationship Id="rId6" Type="http://schemas.openxmlformats.org/officeDocument/2006/relationships/image" Target="../media/image40.png"/><Relationship Id="rId5" Type="http://schemas.microsoft.com/office/2007/relationships/hdphoto" Target="../media/hdphoto16.wdp"/><Relationship Id="rId4" Type="http://schemas.openxmlformats.org/officeDocument/2006/relationships/image" Target="../media/image39.png"/><Relationship Id="rId3" Type="http://schemas.microsoft.com/office/2007/relationships/hdphoto" Target="../media/hdphoto15.wdp"/><Relationship Id="rId2" Type="http://schemas.openxmlformats.org/officeDocument/2006/relationships/image" Target="../media/image38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microsoft.com/office/2007/relationships/hdphoto" Target="../media/hdphoto20.wdp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microsoft.com/office/2007/relationships/hdphoto" Target="../media/hdphoto19.wdp"/><Relationship Id="rId4" Type="http://schemas.openxmlformats.org/officeDocument/2006/relationships/image" Target="../media/image43.png"/><Relationship Id="rId3" Type="http://schemas.microsoft.com/office/2007/relationships/hdphoto" Target="../media/hdphoto18.wdp"/><Relationship Id="rId2" Type="http://schemas.openxmlformats.org/officeDocument/2006/relationships/image" Target="../media/image42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3.xml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microsoft.com/office/2007/relationships/hdphoto" Target="../media/hdphoto21.wdp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microsoft.com/office/2007/relationships/hdphoto" Target="../media/hdphoto22.wdp"/><Relationship Id="rId2" Type="http://schemas.openxmlformats.org/officeDocument/2006/relationships/image" Target="../media/image5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microsoft.com/office/2007/relationships/hdphoto" Target="../media/hdphoto26.wdp"/><Relationship Id="rId8" Type="http://schemas.openxmlformats.org/officeDocument/2006/relationships/image" Target="../media/image57.png"/><Relationship Id="rId7" Type="http://schemas.microsoft.com/office/2007/relationships/hdphoto" Target="../media/hdphoto25.wdp"/><Relationship Id="rId6" Type="http://schemas.openxmlformats.org/officeDocument/2006/relationships/image" Target="../media/image56.png"/><Relationship Id="rId5" Type="http://schemas.microsoft.com/office/2007/relationships/hdphoto" Target="../media/hdphoto24.wdp"/><Relationship Id="rId4" Type="http://schemas.openxmlformats.org/officeDocument/2006/relationships/image" Target="../media/image55.png"/><Relationship Id="rId3" Type="http://schemas.microsoft.com/office/2007/relationships/hdphoto" Target="../media/hdphoto23.wdp"/><Relationship Id="rId2" Type="http://schemas.openxmlformats.org/officeDocument/2006/relationships/image" Target="../media/image54.jpeg"/><Relationship Id="rId16" Type="http://schemas.openxmlformats.org/officeDocument/2006/relationships/notesSlide" Target="../notesSlides/notesSlide13.xml"/><Relationship Id="rId15" Type="http://schemas.openxmlformats.org/officeDocument/2006/relationships/slideLayout" Target="../slideLayouts/slideLayout4.xml"/><Relationship Id="rId14" Type="http://schemas.openxmlformats.org/officeDocument/2006/relationships/image" Target="../media/image12.png"/><Relationship Id="rId13" Type="http://schemas.microsoft.com/office/2007/relationships/hdphoto" Target="../media/hdphoto27.wdp"/><Relationship Id="rId12" Type="http://schemas.openxmlformats.org/officeDocument/2006/relationships/image" Target="../media/image58.png"/><Relationship Id="rId11" Type="http://schemas.microsoft.com/office/2007/relationships/hdphoto" Target="../media/hdphoto4.wdp"/><Relationship Id="rId10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15.wdp"/><Relationship Id="rId4" Type="http://schemas.openxmlformats.org/officeDocument/2006/relationships/image" Target="../media/image38.png"/><Relationship Id="rId3" Type="http://schemas.microsoft.com/office/2007/relationships/hdphoto" Target="../media/hdphoto28.wdp"/><Relationship Id="rId2" Type="http://schemas.openxmlformats.org/officeDocument/2006/relationships/image" Target="../media/image59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3" Type="http://schemas.microsoft.com/office/2007/relationships/hdphoto" Target="../media/hdphoto29.wdp"/><Relationship Id="rId2" Type="http://schemas.openxmlformats.org/officeDocument/2006/relationships/image" Target="../media/image60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microsoft.com/office/2007/relationships/hdphoto" Target="../media/hdphoto33.wdp"/><Relationship Id="rId8" Type="http://schemas.openxmlformats.org/officeDocument/2006/relationships/image" Target="../media/image64.png"/><Relationship Id="rId7" Type="http://schemas.microsoft.com/office/2007/relationships/hdphoto" Target="../media/hdphoto32.wdp"/><Relationship Id="rId6" Type="http://schemas.openxmlformats.org/officeDocument/2006/relationships/image" Target="../media/image63.png"/><Relationship Id="rId5" Type="http://schemas.microsoft.com/office/2007/relationships/hdphoto" Target="../media/hdphoto31.wdp"/><Relationship Id="rId4" Type="http://schemas.openxmlformats.org/officeDocument/2006/relationships/image" Target="../media/image62.png"/><Relationship Id="rId3" Type="http://schemas.microsoft.com/office/2007/relationships/hdphoto" Target="../media/hdphoto30.wdp"/><Relationship Id="rId2" Type="http://schemas.openxmlformats.org/officeDocument/2006/relationships/image" Target="../media/image61.pn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65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microsoft.com/office/2007/relationships/hdphoto" Target="../media/hdphoto35.wdp"/><Relationship Id="rId4" Type="http://schemas.openxmlformats.org/officeDocument/2006/relationships/image" Target="../media/image67.png"/><Relationship Id="rId3" Type="http://schemas.microsoft.com/office/2007/relationships/hdphoto" Target="../media/hdphoto34.wdp"/><Relationship Id="rId2" Type="http://schemas.openxmlformats.org/officeDocument/2006/relationships/image" Target="../media/image66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microsoft.com/office/2007/relationships/hdphoto" Target="../media/hdphoto3.wdp"/><Relationship Id="rId7" Type="http://schemas.openxmlformats.org/officeDocument/2006/relationships/image" Target="../media/image10.png"/><Relationship Id="rId6" Type="http://schemas.microsoft.com/office/2007/relationships/hdphoto" Target="../media/hdphoto37.wdp"/><Relationship Id="rId5" Type="http://schemas.openxmlformats.org/officeDocument/2006/relationships/image" Target="../media/image71.png"/><Relationship Id="rId4" Type="http://schemas.microsoft.com/office/2007/relationships/hdphoto" Target="../media/hdphoto36.wdp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3.xml"/><Relationship Id="rId10" Type="http://schemas.microsoft.com/office/2007/relationships/hdphoto" Target="../media/hdphoto9.wdp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9" Type="http://schemas.microsoft.com/office/2007/relationships/hdphoto" Target="../media/hdphoto39.wdp"/><Relationship Id="rId8" Type="http://schemas.openxmlformats.org/officeDocument/2006/relationships/image" Target="../media/image77.png"/><Relationship Id="rId7" Type="http://schemas.microsoft.com/office/2007/relationships/hdphoto" Target="../media/hdphoto38.wdp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3" Type="http://schemas.openxmlformats.org/officeDocument/2006/relationships/image" Target="../media/image73.png"/><Relationship Id="rId24" Type="http://schemas.openxmlformats.org/officeDocument/2006/relationships/notesSlide" Target="../notesSlides/notesSlide19.xml"/><Relationship Id="rId23" Type="http://schemas.openxmlformats.org/officeDocument/2006/relationships/slideLayout" Target="../slideLayouts/slideLayout1.xml"/><Relationship Id="rId22" Type="http://schemas.openxmlformats.org/officeDocument/2006/relationships/image" Target="../media/image83.png"/><Relationship Id="rId21" Type="http://schemas.microsoft.com/office/2007/relationships/hdphoto" Target="../media/hdphoto44.wdp"/><Relationship Id="rId20" Type="http://schemas.openxmlformats.org/officeDocument/2006/relationships/image" Target="../media/image82.png"/><Relationship Id="rId2" Type="http://schemas.openxmlformats.org/officeDocument/2006/relationships/image" Target="../media/image72.png"/><Relationship Id="rId19" Type="http://schemas.microsoft.com/office/2007/relationships/hdphoto" Target="../media/hdphoto43.wdp"/><Relationship Id="rId18" Type="http://schemas.openxmlformats.org/officeDocument/2006/relationships/image" Target="../media/image81.png"/><Relationship Id="rId17" Type="http://schemas.microsoft.com/office/2007/relationships/hdphoto" Target="../media/hdphoto42.wdp"/><Relationship Id="rId16" Type="http://schemas.openxmlformats.org/officeDocument/2006/relationships/image" Target="../media/image80.png"/><Relationship Id="rId15" Type="http://schemas.microsoft.com/office/2007/relationships/hdphoto" Target="../media/hdphoto41.wdp"/><Relationship Id="rId14" Type="http://schemas.openxmlformats.org/officeDocument/2006/relationships/image" Target="../media/image79.png"/><Relationship Id="rId13" Type="http://schemas.microsoft.com/office/2007/relationships/hdphoto" Target="../media/hdphoto3.wdp"/><Relationship Id="rId12" Type="http://schemas.openxmlformats.org/officeDocument/2006/relationships/image" Target="../media/image10.png"/><Relationship Id="rId11" Type="http://schemas.microsoft.com/office/2007/relationships/hdphoto" Target="../media/hdphoto40.wdp"/><Relationship Id="rId10" Type="http://schemas.openxmlformats.org/officeDocument/2006/relationships/image" Target="../media/image78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47.wdp"/><Relationship Id="rId7" Type="http://schemas.openxmlformats.org/officeDocument/2006/relationships/image" Target="../media/image87.png"/><Relationship Id="rId6" Type="http://schemas.microsoft.com/office/2007/relationships/hdphoto" Target="../media/hdphoto46.wdp"/><Relationship Id="rId5" Type="http://schemas.openxmlformats.org/officeDocument/2006/relationships/image" Target="../media/image86.png"/><Relationship Id="rId4" Type="http://schemas.microsoft.com/office/2007/relationships/hdphoto" Target="../media/hdphoto45.wdp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25414" y="1141750"/>
            <a:ext cx="19157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 smtClean="0">
                <a:solidFill>
                  <a:srgbClr val="241106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感</a:t>
            </a:r>
            <a:endParaRPr lang="zh-CN" altLang="en-US" sz="11500" b="1" dirty="0">
              <a:solidFill>
                <a:srgbClr val="241106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2988" y="1141750"/>
            <a:ext cx="161941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defRPr>
            </a:lvl1pPr>
          </a:lstStyle>
          <a:p>
            <a:r>
              <a:rPr lang="zh-CN" altLang="en-US" sz="11500" b="1" dirty="0" smtClean="0">
                <a:solidFill>
                  <a:srgbClr val="241106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恩</a:t>
            </a:r>
            <a:endParaRPr lang="zh-CN" altLang="en-US" sz="11500" b="1" dirty="0">
              <a:solidFill>
                <a:srgbClr val="241106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828584" y="-611889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037139" y="2948242"/>
            <a:ext cx="4814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000" dirty="0" smtClean="0">
                <a:solidFill>
                  <a:srgbClr val="241106"/>
                </a:solidFill>
              </a:rPr>
              <a:t>感恩父母电子相册</a:t>
            </a:r>
            <a:r>
              <a:rPr lang="en-US" altLang="zh-CN" sz="2000" dirty="0" smtClean="0">
                <a:solidFill>
                  <a:srgbClr val="241106"/>
                </a:solidFill>
              </a:rPr>
              <a:t>PPT</a:t>
            </a:r>
            <a:r>
              <a:rPr lang="zh-CN" altLang="en-US" sz="2000" dirty="0" smtClean="0">
                <a:solidFill>
                  <a:srgbClr val="241106"/>
                </a:solidFill>
              </a:rPr>
              <a:t>模板</a:t>
            </a:r>
            <a:endParaRPr lang="zh-CN" altLang="en-US" sz="2000" dirty="0">
              <a:solidFill>
                <a:srgbClr val="241106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5" t="48207" r="28476"/>
          <a:stretch>
            <a:fillRect/>
          </a:stretch>
        </p:blipFill>
        <p:spPr>
          <a:xfrm>
            <a:off x="2750157" y="2789314"/>
            <a:ext cx="3744416" cy="23676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23" y="-273969"/>
            <a:ext cx="3293095" cy="3448981"/>
          </a:xfrm>
          <a:prstGeom prst="rect">
            <a:avLst/>
          </a:prstGeom>
        </p:spPr>
      </p:pic>
      <p:pic>
        <p:nvPicPr>
          <p:cNvPr id="7" name="赵照-当你老了-(电视剧《嘿，老头》片尾曲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18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78503" y="-1291438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9000">
        <p:split orient="vert"/>
      </p:transition>
    </mc:Choice>
    <mc:Fallback>
      <p:transition spd="slow" advClick="0" advTm="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3" grpId="1"/>
      <p:bldP spid="5" grpId="0"/>
      <p:bldP spid="5" grpId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沙漏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980728" y="0"/>
            <a:ext cx="13177464" cy="5143500"/>
          </a:xfrm>
          <a:prstGeom prst="rect">
            <a:avLst/>
          </a:prstGeom>
        </p:spPr>
      </p:pic>
      <p:sp>
        <p:nvSpPr>
          <p:cNvPr id="18" name="TextBox 15"/>
          <p:cNvSpPr txBox="1"/>
          <p:nvPr/>
        </p:nvSpPr>
        <p:spPr>
          <a:xfrm>
            <a:off x="1646575" y="4451023"/>
            <a:ext cx="6230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家的依靠，家的幸福，家的温暖！</a:t>
            </a:r>
            <a:endParaRPr lang="en-US" altLang="zh-CN" sz="3200" b="1" dirty="0">
              <a:solidFill>
                <a:schemeClr val="bg1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2273" y="833465"/>
            <a:ext cx="5218869" cy="3476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11" dur="5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8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35696" y="1293141"/>
            <a:ext cx="5328592" cy="3235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本框 2"/>
          <p:cNvSpPr txBox="1"/>
          <p:nvPr/>
        </p:nvSpPr>
        <p:spPr>
          <a:xfrm>
            <a:off x="1475656" y="339502"/>
            <a:ext cx="84278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241106"/>
                </a:solidFill>
              </a:rPr>
              <a:t>时光荏苒，岁月如歌</a:t>
            </a:r>
            <a:r>
              <a:rPr lang="zh-CN" altLang="en-US" dirty="0" smtClean="0">
                <a:solidFill>
                  <a:srgbClr val="241106"/>
                </a:solidFill>
              </a:rPr>
              <a:t>，</a:t>
            </a:r>
            <a:endParaRPr lang="en-US" altLang="zh-CN" dirty="0" smtClean="0">
              <a:solidFill>
                <a:srgbClr val="241106"/>
              </a:solidFill>
            </a:endParaRPr>
          </a:p>
          <a:p>
            <a:r>
              <a:rPr lang="zh-CN" altLang="en-US" dirty="0">
                <a:solidFill>
                  <a:srgbClr val="241106"/>
                </a:solidFill>
              </a:rPr>
              <a:t>回首风风雨雨，有太多的感慨，有太多的追忆。</a:t>
            </a:r>
            <a:endParaRPr lang="zh-CN" altLang="en-US" dirty="0">
              <a:solidFill>
                <a:srgbClr val="241106"/>
              </a:solidFill>
            </a:endParaRPr>
          </a:p>
          <a:p>
            <a:endParaRPr lang="zh-CN" altLang="en-US" dirty="0">
              <a:solidFill>
                <a:srgbClr val="24110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54309" y="1528945"/>
            <a:ext cx="9377762" cy="3254243"/>
            <a:chOff x="-180844" y="295005"/>
            <a:chExt cx="9377762" cy="3670235"/>
          </a:xfrm>
        </p:grpSpPr>
        <p:grpSp>
          <p:nvGrpSpPr>
            <p:cNvPr id="3" name="组合 2"/>
            <p:cNvGrpSpPr/>
            <p:nvPr/>
          </p:nvGrpSpPr>
          <p:grpSpPr>
            <a:xfrm rot="882223">
              <a:off x="-180844" y="479751"/>
              <a:ext cx="4453484" cy="3485489"/>
              <a:chOff x="156678" y="721919"/>
              <a:chExt cx="4453484" cy="348548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59" t="7620" r="8359" b="9294"/>
              <a:stretch>
                <a:fillRect/>
              </a:stretch>
            </p:blipFill>
            <p:spPr>
              <a:xfrm rot="14247234">
                <a:off x="640675" y="237922"/>
                <a:ext cx="3485489" cy="445348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utout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7234">
                <a:off x="377780" y="934541"/>
                <a:ext cx="3909757" cy="3094608"/>
              </a:xfrm>
              <a:prstGeom prst="rect">
                <a:avLst/>
              </a:prstGeom>
            </p:spPr>
          </p:pic>
        </p:grpSp>
        <p:grpSp>
          <p:nvGrpSpPr>
            <p:cNvPr id="5" name="组合 4"/>
            <p:cNvGrpSpPr/>
            <p:nvPr/>
          </p:nvGrpSpPr>
          <p:grpSpPr>
            <a:xfrm rot="20825247">
              <a:off x="4954890" y="295005"/>
              <a:ext cx="4242028" cy="3384017"/>
              <a:chOff x="93868" y="439270"/>
              <a:chExt cx="4453484" cy="355270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59" t="7620" r="8359" b="9294"/>
              <a:stretch>
                <a:fillRect/>
              </a:stretch>
            </p:blipFill>
            <p:spPr>
              <a:xfrm rot="16200000">
                <a:off x="544258" y="-11120"/>
                <a:ext cx="3552704" cy="445348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Cutout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908" y="622013"/>
                <a:ext cx="3919954" cy="3050629"/>
              </a:xfrm>
              <a:prstGeom prst="rect">
                <a:avLst/>
              </a:prstGeom>
            </p:spPr>
          </p:pic>
        </p:grpSp>
      </p:grpSp>
      <p:cxnSp>
        <p:nvCxnSpPr>
          <p:cNvPr id="12" name="直接连接符 11"/>
          <p:cNvCxnSpPr/>
          <p:nvPr/>
        </p:nvCxnSpPr>
        <p:spPr>
          <a:xfrm>
            <a:off x="-104462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044608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68458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32454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-1476672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0332640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620672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908704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196736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-1188640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/>
        </p:nvSpPr>
        <p:spPr>
          <a:xfrm>
            <a:off x="2546728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23" name="任意多边形 22"/>
          <p:cNvSpPr/>
          <p:nvPr/>
        </p:nvSpPr>
        <p:spPr>
          <a:xfrm>
            <a:off x="4559604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24" name="任意多边形 23"/>
          <p:cNvSpPr/>
          <p:nvPr/>
        </p:nvSpPr>
        <p:spPr>
          <a:xfrm>
            <a:off x="6572480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25" name="任意多边形 24"/>
          <p:cNvSpPr/>
          <p:nvPr/>
        </p:nvSpPr>
        <p:spPr>
          <a:xfrm>
            <a:off x="4559604" y="3832493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9710">
            <a:off x="-2874693" y="4895335"/>
            <a:ext cx="1039601" cy="81644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316325" y="-1749963"/>
            <a:ext cx="888619" cy="84245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2114562" y="-1460143"/>
            <a:ext cx="888619" cy="84245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3876988" y="-1460142"/>
            <a:ext cx="888619" cy="84245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-88917" y="-904045"/>
            <a:ext cx="888619" cy="84245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1466092" y="-1049541"/>
            <a:ext cx="888619" cy="84245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2840146" y="-1049540"/>
            <a:ext cx="888619" cy="84245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-895990" y="-1746504"/>
            <a:ext cx="888619" cy="84245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1407934" y="-2210260"/>
            <a:ext cx="888619" cy="84245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3921783" y="-2210261"/>
            <a:ext cx="888619" cy="84245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359859" y="332672"/>
            <a:ext cx="4474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sz="3200" dirty="0">
                <a:solidFill>
                  <a:srgbClr val="241106"/>
                </a:solidFill>
              </a:rPr>
              <a:t>时光荏苒，岁月如歌</a:t>
            </a:r>
            <a:r>
              <a:rPr lang="zh-CN" altLang="en-US" sz="3200" dirty="0" smtClean="0">
                <a:solidFill>
                  <a:srgbClr val="241106"/>
                </a:solidFill>
              </a:rPr>
              <a:t>，</a:t>
            </a:r>
            <a:endParaRPr lang="en-US" altLang="zh-CN" sz="3200" dirty="0">
              <a:solidFill>
                <a:srgbClr val="241106"/>
              </a:solidFill>
            </a:endParaRPr>
          </a:p>
        </p:txBody>
      </p:sp>
    </p:spTree>
    <p:custDataLst>
      <p:tags r:id="rId10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6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8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4.15817E-6 L 1.18125 -0.02781 " pathEditMode="relative" rAng="0" ptsTypes="AA">
                                      <p:cBhvr>
                                        <p:cTn id="10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62" y="-139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0.02811 L -1.31493 0.04202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65" y="6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23 0.02811 L -1.19688 0.02811 " pathEditMode="relative" rAng="0" ptsTypes="AA">
                                      <p:cBhvr>
                                        <p:cTn id="14" dur="4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72222E-6 3.08619E-6 L 1.19704 0.00031 " pathEditMode="relative" rAng="0" ptsTypes="AA">
                                      <p:cBhvr>
                                        <p:cTn id="16" dur="4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4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4.84708E-6 L 1.24427 0.0003 " pathEditMode="relative" rAng="0" ptsTypes="AA">
                                      <p:cBhvr>
                                        <p:cTn id="18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0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4722 0.0278 L -1.19687 0.0278 " pathEditMode="relative" rAng="0" ptsTypes="AA">
                                      <p:cBhvr>
                                        <p:cTn id="20" dur="4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44444E-6 0 L -1.34671 0 " pathEditMode="relative" rAng="0" ptsTypes="AA">
                                      <p:cBhvr>
                                        <p:cTn id="22" dur="4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4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941 0.0278 L -1.29931 0.0278 " pathEditMode="relative" rAng="0" ptsTypes="AA">
                                      <p:cBhvr>
                                        <p:cTn id="24" dur="4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44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60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3941 0.00587 C -0.03541 -0.00093 -0.03229 -0.00772 -0.02708 -0.01205 C -0.02222 -0.01637 -0.01267 -0.02379 -0.01267 -0.02348 C -0.00364 -0.04109 -0.01336 -0.02688 0.00174 -0.03584 C 0.00382 -0.03738 0.00487 -0.04016 0.00678 -0.04171 C 0.00921 -0.04418 0.01112 -0.04634 0.01389 -0.04788 C 0.01858 -0.05067 0.02414 -0.05036 0.02848 -0.05375 C 0.03073 -0.05592 0.03282 -0.05839 0.03559 -0.05962 C 0.04202 -0.06271 0.05487 -0.06518 0.05487 -0.06488 C 0.06441 -0.07723 0.05417 -0.06642 0.06928 -0.07445 C 0.07188 -0.07569 0.07448 -0.07847 0.07674 -0.08032 C 0.07917 -0.08156 0.08195 -0.08218 0.08403 -0.0831 C 0.09306 -0.09083 0.11025 -0.09484 0.11771 -0.1038 C 0.11997 -0.10689 0.12205 -0.1106 0.125 -0.11307 C 0.12709 -0.11461 0.12969 -0.11461 0.13195 -0.11585 C 0.13594 -0.11863 0.14046 -0.12141 0.1441 -0.12481 C 0.15348 -0.13253 0.154 -0.14334 0.1658 -0.14829 C 0.17917 -0.1591 0.20087 -0.18072 0.21615 -0.1869 C 0.22674 -0.19586 0.23872 -0.20173 0.24983 -0.21038 C 0.26667 -0.22336 0.25261 -0.21656 0.26667 -0.22243 C 0.27709 -0.2317 0.28803 -0.23788 0.30053 -0.24313 C 0.31042 -0.25487 0.32396 -0.26105 0.33664 -0.26691 C 0.34636 -0.27124 0.3533 -0.28051 0.3632 -0.28452 C 0.36719 -0.28607 0.37136 -0.28607 0.37535 -0.2873 C 0.37778 -0.28792 0.38021 -0.28947 0.38247 -0.29039 C 0.38403 -0.29225 0.38507 -0.29565 0.38716 -0.29657 C 0.39341 -0.29935 0.4066 -0.30244 0.4066 -0.30213 C 0.41754 -0.31078 0.43056 -0.31325 0.44289 -0.31727 C 0.4632 -0.33395 0.49445 -0.33982 0.51754 -0.34662 C 0.53264 -0.35125 0.53681 -0.35836 0.55365 -0.36145 C 0.56771 -0.37411 0.58334 -0.37473 0.59966 -0.37936 C 0.6191 -0.38493 0.64063 -0.38987 0.66007 -0.39697 C 0.66476 -0.39914 0.67014 -0.40006 0.67431 -0.40315 C 0.67691 -0.4047 0.679 -0.40748 0.6816 -0.40871 C 0.68803 -0.4118 0.69462 -0.41211 0.70105 -0.41458 C 0.71059 -0.42725 0.69983 -0.41551 0.71789 -0.42385 C 0.72049 -0.42509 0.7224 -0.42818 0.725 -0.42972 C 0.73143 -0.4325 0.73803 -0.43281 0.7441 -0.43528 C 0.75487 -0.44424 0.76667 -0.44455 0.77796 -0.45042 C 0.8007 -0.46216 0.82414 -0.47112 0.84809 -0.47668 C 0.90122 -0.48965 0.95053 -0.51313 1.00504 -0.51838 C 1.05799 -0.5397 1.1165 -0.53506 1.17153 -0.53908 C 1.25087 -0.53445 1.33091 -0.53784 1.41025 -0.5363 C 1.42744 -0.53259 1.44341 -0.52703 1.46094 -0.52456 C 1.47639 -0.51746 1.49306 -0.51498 1.50921 -0.50973 C 1.52014 -0.50572 1.51632 -0.50973 1.52136 -0.50386 " pathEditMode="relative" rAng="0" ptsTypes="fffffffffffffffffffffffffffffffffffffffffffffA">
                                      <p:cBhvr>
                                        <p:cTn id="36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38" y="-272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5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6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7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8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9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:\我图\PPT制作\PPT06致青春\新款1-50\编号11\图钉照片.pn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2" r="-4430"/>
          <a:stretch>
            <a:fillRect/>
          </a:stretch>
        </p:blipFill>
        <p:spPr bwMode="auto">
          <a:xfrm>
            <a:off x="664873" y="-164554"/>
            <a:ext cx="6890442" cy="537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5" y="555526"/>
            <a:ext cx="2696525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11"/>
          <a:stretch>
            <a:fillRect/>
          </a:stretch>
        </p:blipFill>
        <p:spPr bwMode="auto">
          <a:xfrm rot="20273233">
            <a:off x="5564754" y="866591"/>
            <a:ext cx="2274184" cy="3312214"/>
          </a:xfrm>
          <a:prstGeom prst="rect">
            <a:avLst/>
          </a:prstGeom>
          <a:ln w="7620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9685"/>
            <a:ext cx="1588176" cy="16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5389" y="555185"/>
            <a:ext cx="5230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2411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时光不老 </a:t>
            </a:r>
            <a:r>
              <a:rPr lang="zh-CN" altLang="en-US" sz="3200" dirty="0" smtClean="0">
                <a:solidFill>
                  <a:srgbClr val="2411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我们相爱到永远！</a:t>
            </a:r>
            <a:endParaRPr lang="zh-CN" altLang="en-US" sz="3200" dirty="0">
              <a:solidFill>
                <a:srgbClr val="2411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0788" y="304120"/>
            <a:ext cx="497726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rgbClr val="2411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TIME IS NOT OLD, </a:t>
            </a:r>
            <a:r>
              <a:rPr lang="en-US" altLang="zh-CN" sz="1500" dirty="0" smtClean="0">
                <a:solidFill>
                  <a:srgbClr val="2411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 LOVE EACH OTHER FOREVER!</a:t>
            </a:r>
            <a:endParaRPr lang="zh-CN" altLang="en-US" sz="1500" dirty="0">
              <a:solidFill>
                <a:srgbClr val="2411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501174" y="-571540"/>
            <a:ext cx="142857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215457" y="-571540"/>
            <a:ext cx="214285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715456" y="-571540"/>
            <a:ext cx="71429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43384" y="-571540"/>
            <a:ext cx="142857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86888" y="-571540"/>
            <a:ext cx="214285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01171" y="-571540"/>
            <a:ext cx="71429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357138" y="-571540"/>
            <a:ext cx="142857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785744" y="-571540"/>
            <a:ext cx="214285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42857" y="-571540"/>
            <a:ext cx="71429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714312" y="-571540"/>
            <a:ext cx="142857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142885" y="-571540"/>
            <a:ext cx="214285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500031" y="-571540"/>
            <a:ext cx="71429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lIns="68568" tIns="34284" rIns="68568" bIns="34284"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782814">
            <a:off x="4670144" y="1276254"/>
            <a:ext cx="3883342" cy="3131999"/>
            <a:chOff x="4191793" y="2541574"/>
            <a:chExt cx="3128468" cy="1032152"/>
          </a:xfrm>
        </p:grpSpPr>
        <p:pic>
          <p:nvPicPr>
            <p:cNvPr id="5125" name="Picture 5" descr="E:\00专题PPT\纪念册素材\同学录照片\87878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793" y="2541574"/>
              <a:ext cx="3128468" cy="1032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25202" y="2663264"/>
              <a:ext cx="2613478" cy="7933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 rot="21265299">
            <a:off x="305745" y="1564204"/>
            <a:ext cx="4287591" cy="3080752"/>
            <a:chOff x="4191794" y="2039144"/>
            <a:chExt cx="3952849" cy="2029830"/>
          </a:xfrm>
        </p:grpSpPr>
        <p:pic>
          <p:nvPicPr>
            <p:cNvPr id="14" name="Picture 5" descr="E:\00专题PPT\纪念册素材\同学录照片\87878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794" y="2039144"/>
              <a:ext cx="3952849" cy="2029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1340" y="2280389"/>
              <a:ext cx="3111395" cy="15415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733" y="3101963"/>
            <a:ext cx="1346105" cy="1410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000">
        <p:fade/>
      </p:transition>
    </mc:Choice>
    <mc:Fallback>
      <p:transition spd="med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909015" y="27314"/>
            <a:ext cx="5225807" cy="3273559"/>
            <a:chOff x="3909015" y="27314"/>
            <a:chExt cx="5225807" cy="327355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015" y="27314"/>
              <a:ext cx="5225807" cy="327355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32">
              <a:off x="5098467" y="160188"/>
              <a:ext cx="4003690" cy="2299149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-296641" y="-4514"/>
            <a:ext cx="5220695" cy="4088432"/>
            <a:chOff x="-296641" y="-4514"/>
            <a:chExt cx="5220695" cy="40884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4514"/>
              <a:ext cx="4924054" cy="408843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34725">
              <a:off x="-296641" y="38295"/>
              <a:ext cx="4287591" cy="241177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6524204" y="3191066"/>
            <a:ext cx="2619796" cy="1950828"/>
            <a:chOff x="7168892" y="3433568"/>
            <a:chExt cx="1975108" cy="170993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892" y="3433568"/>
              <a:ext cx="1975108" cy="170993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53014">
              <a:off x="7576118" y="3788577"/>
              <a:ext cx="1407544" cy="1155323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0" y="2420848"/>
            <a:ext cx="2308865" cy="2734062"/>
            <a:chOff x="0" y="2420848"/>
            <a:chExt cx="2308865" cy="273406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20848"/>
              <a:ext cx="2308865" cy="273406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79853">
              <a:off x="157472" y="2927133"/>
              <a:ext cx="1537736" cy="2098837"/>
            </a:xfrm>
            <a:prstGeom prst="rect">
              <a:avLst/>
            </a:prstGeom>
          </p:spPr>
        </p:pic>
      </p:grpSp>
      <p:sp>
        <p:nvSpPr>
          <p:cNvPr id="38" name="矩形 37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276" y="2709976"/>
            <a:ext cx="2015235" cy="2003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20740978">
            <a:off x="751071" y="1138926"/>
            <a:ext cx="3417781" cy="2642403"/>
            <a:chOff x="541546" y="2825147"/>
            <a:chExt cx="2150127" cy="2765646"/>
          </a:xfrm>
        </p:grpSpPr>
        <p:sp>
          <p:nvSpPr>
            <p:cNvPr id="28" name="矩形 27"/>
            <p:cNvSpPr/>
            <p:nvPr/>
          </p:nvSpPr>
          <p:spPr>
            <a:xfrm>
              <a:off x="541546" y="2825147"/>
              <a:ext cx="2150127" cy="276564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KSO_Img2"/>
            <p:cNvSpPr/>
            <p:nvPr/>
          </p:nvSpPr>
          <p:spPr>
            <a:xfrm>
              <a:off x="636673" y="2921988"/>
              <a:ext cx="1983076" cy="2339935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354586">
            <a:off x="4484478" y="1605225"/>
            <a:ext cx="3707845" cy="2708775"/>
            <a:chOff x="1129220" y="3273512"/>
            <a:chExt cx="2168770" cy="2590798"/>
          </a:xfrm>
        </p:grpSpPr>
        <p:sp>
          <p:nvSpPr>
            <p:cNvPr id="31" name="矩形 30"/>
            <p:cNvSpPr/>
            <p:nvPr/>
          </p:nvSpPr>
          <p:spPr>
            <a:xfrm>
              <a:off x="1129220" y="3273512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KSO_Img2"/>
            <p:cNvSpPr/>
            <p:nvPr/>
          </p:nvSpPr>
          <p:spPr>
            <a:xfrm>
              <a:off x="1208882" y="3343854"/>
              <a:ext cx="2017693" cy="2151151"/>
            </a:xfrm>
            <a:prstGeom prst="rect">
              <a:avLst/>
            </a:prstGeom>
            <a:blipFill dpi="0"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37" name="图片 36" descr="云1.pn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-4179567" y="1590184"/>
            <a:ext cx="4180184" cy="130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云2.pn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0998597" y="803027"/>
            <a:ext cx="2828052" cy="132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云3.pn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1200147" y="2572545"/>
            <a:ext cx="2437647" cy="84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云1.pn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-3731236" y="2697546"/>
            <a:ext cx="2428919" cy="757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1809344" y="3493616"/>
            <a:ext cx="3028541" cy="152876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3642659" y="4257997"/>
            <a:ext cx="1095227" cy="77320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369337" y="267494"/>
            <a:ext cx="4451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sz="3200" dirty="0">
                <a:solidFill>
                  <a:srgbClr val="241106"/>
                </a:solidFill>
              </a:rPr>
              <a:t>时光荏苒，岁月如歌</a:t>
            </a:r>
            <a:r>
              <a:rPr lang="zh-CN" altLang="en-US" sz="3200" dirty="0" smtClean="0">
                <a:solidFill>
                  <a:srgbClr val="241106"/>
                </a:solidFill>
              </a:rPr>
              <a:t>，</a:t>
            </a:r>
            <a:endParaRPr lang="en-US" altLang="zh-CN" sz="3200" dirty="0">
              <a:solidFill>
                <a:srgbClr val="24110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7683" y="852269"/>
            <a:ext cx="3515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241106"/>
                </a:solidFill>
              </a:rPr>
              <a:t>有</a:t>
            </a:r>
            <a:r>
              <a:rPr lang="zh-CN" altLang="en-US" sz="3200" dirty="0">
                <a:solidFill>
                  <a:srgbClr val="241106"/>
                </a:solidFill>
              </a:rPr>
              <a:t>太多的</a:t>
            </a:r>
            <a:r>
              <a:rPr lang="zh-CN" altLang="en-US" sz="3200" dirty="0" smtClean="0">
                <a:solidFill>
                  <a:srgbClr val="241106"/>
                </a:solidFill>
              </a:rPr>
              <a:t>感慨</a:t>
            </a:r>
            <a:endParaRPr lang="zh-CN" altLang="en-US" sz="3200" dirty="0">
              <a:solidFill>
                <a:srgbClr val="24110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34568E-6 L -1.48872 0.00895 " pathEditMode="relative" rAng="0" ptsTypes="AA">
                                      <p:cBhvr>
                                        <p:cTn id="32" dur="5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44" y="43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3.7037E-7 L 1.79966 3.7037E-7 " pathEditMode="relative" rAng="0" ptsTypes="AA">
                                      <p:cBhvr>
                                        <p:cTn id="34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6 L -1.81718 3.7037E-6 " pathEditMode="relative" rAng="0" ptsTypes="AA">
                                      <p:cBhvr>
                                        <p:cTn id="36" dur="7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90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3.7037E-7 L 1.79966 3.7037E-7 " pathEditMode="relative" rAng="0" ptsTypes="AA">
                                      <p:cBhvr>
                                        <p:cTn id="38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243532">
            <a:off x="3279873" y="1201059"/>
            <a:ext cx="3777386" cy="2436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7275">
            <a:off x="5890784" y="3053262"/>
            <a:ext cx="2579713" cy="1630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37147">
            <a:off x="986592" y="646008"/>
            <a:ext cx="3028540" cy="2013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1" name="Picture 5" descr="D:\png\420-new200168801031008_0001_clock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2" y="3060800"/>
            <a:ext cx="1493817" cy="20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-4789040" y="-184062"/>
            <a:ext cx="4032448" cy="5685014"/>
            <a:chOff x="-4789040" y="-184062"/>
            <a:chExt cx="4032448" cy="5685014"/>
          </a:xfrm>
        </p:grpSpPr>
        <p:sp>
          <p:nvSpPr>
            <p:cNvPr id="15" name="矩形 14"/>
            <p:cNvSpPr/>
            <p:nvPr/>
          </p:nvSpPr>
          <p:spPr>
            <a:xfrm>
              <a:off x="-802311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-946327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-1810423" y="-184062"/>
              <a:ext cx="45719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-1954439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flipH="1">
              <a:off x="-2782531" y="-184062"/>
              <a:ext cx="45719" cy="5685014"/>
            </a:xfrm>
            <a:prstGeom prst="rect">
              <a:avLst/>
            </a:prstGeom>
            <a:solidFill>
              <a:schemeClr val="bg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-1272504" y="-184062"/>
              <a:ext cx="155872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-3636912" y="-184062"/>
              <a:ext cx="72008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-4789040" y="-184062"/>
              <a:ext cx="155872" cy="5685014"/>
            </a:xfrm>
            <a:prstGeom prst="rect">
              <a:avLst/>
            </a:pr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9481567" y="-184062"/>
            <a:ext cx="4642048" cy="5685014"/>
            <a:chOff x="-4789040" y="-184062"/>
            <a:chExt cx="4032448" cy="5685014"/>
          </a:xfrm>
        </p:grpSpPr>
        <p:sp>
          <p:nvSpPr>
            <p:cNvPr id="24" name="矩形 23"/>
            <p:cNvSpPr/>
            <p:nvPr/>
          </p:nvSpPr>
          <p:spPr>
            <a:xfrm>
              <a:off x="-802311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-946327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-1810423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-1954439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flipH="1">
              <a:off x="-2782531" y="-184062"/>
              <a:ext cx="45719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-1272504" y="-184062"/>
              <a:ext cx="155872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-3636912" y="-184062"/>
              <a:ext cx="72008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4789040" y="-184062"/>
              <a:ext cx="155872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88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8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87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89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89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88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398369">
            <a:off x="3704091" y="1118257"/>
            <a:ext cx="3989111" cy="3020364"/>
            <a:chOff x="448792" y="1195081"/>
            <a:chExt cx="2877558" cy="1247401"/>
          </a:xfrm>
        </p:grpSpPr>
        <p:pic>
          <p:nvPicPr>
            <p:cNvPr id="15" name="Picture 9" descr="C:\Users\jsj\Desktop\怀旧\651\007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4884" t="9216" r="5260" b="13984"/>
            <a:stretch>
              <a:fillRect/>
            </a:stretch>
          </p:blipFill>
          <p:spPr bwMode="auto">
            <a:xfrm rot="20653588">
              <a:off x="448792" y="1195081"/>
              <a:ext cx="2877558" cy="1247401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prstClr val="black">
                  <a:alpha val="6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0574414">
              <a:off x="735654" y="1422894"/>
              <a:ext cx="2199972" cy="835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866765" y="480198"/>
            <a:ext cx="2731572" cy="4179895"/>
            <a:chOff x="2864540" y="1820775"/>
            <a:chExt cx="2877558" cy="2160172"/>
          </a:xfrm>
        </p:grpSpPr>
        <p:pic>
          <p:nvPicPr>
            <p:cNvPr id="19" name="Picture 9" descr="C:\Users\jsj\Desktop\怀旧\651\007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4884" t="9216" r="5260" b="13984"/>
            <a:stretch>
              <a:fillRect/>
            </a:stretch>
          </p:blipFill>
          <p:spPr bwMode="auto">
            <a:xfrm rot="21319740">
              <a:off x="2864540" y="1820775"/>
              <a:ext cx="2877558" cy="2160172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prstClr val="black">
                  <a:alpha val="6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383026">
              <a:off x="3248728" y="2131022"/>
              <a:ext cx="2136077" cy="1548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2" descr="F:\广告\原创设计\PPT\同学录同学会\背景\素材\0 (170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3754" flipH="1">
            <a:off x="7647961" y="1156851"/>
            <a:ext cx="959974" cy="2826590"/>
          </a:xfrm>
          <a:prstGeom prst="rect">
            <a:avLst/>
          </a:prstGeom>
          <a:noFill/>
          <a:effectLst>
            <a:outerShdw blurRad="228600" dist="25400" dir="18900000" sy="23000" kx="-1200000" algn="bl" rotWithShape="0">
              <a:schemeClr val="accent3">
                <a:lumMod val="5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\\Art-cq\设计ppt资源\同学录同学会\背景\素材\0 (83)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7346">
            <a:off x="3320075" y="409190"/>
            <a:ext cx="774608" cy="930605"/>
          </a:xfrm>
          <a:prstGeom prst="rect">
            <a:avLst/>
          </a:prstGeom>
          <a:noFill/>
          <a:effectLst>
            <a:outerShdw blurRad="50800" dist="63500" dir="5400000" algn="t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\\Art-cq\设计ppt资源\同学录同学会\背景\素材\0 (83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0721">
            <a:off x="7996891" y="3819731"/>
            <a:ext cx="391784" cy="470686"/>
          </a:xfrm>
          <a:prstGeom prst="rect">
            <a:avLst/>
          </a:prstGeom>
          <a:noFill/>
          <a:effectLst>
            <a:outerShdw blurRad="50800" dist="63500" dir="5400000" algn="t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155" y="4379297"/>
            <a:ext cx="775629" cy="55487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059" y="4065667"/>
            <a:ext cx="692100" cy="465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2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09">
            <a:off x="3879644" y="2023452"/>
            <a:ext cx="3566981" cy="2432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-2523584"/>
            <a:ext cx="2571669" cy="54160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9861">
            <a:off x="722456" y="1599433"/>
            <a:ext cx="2351445" cy="3015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文本框 4"/>
          <p:cNvSpPr txBox="1"/>
          <p:nvPr/>
        </p:nvSpPr>
        <p:spPr>
          <a:xfrm>
            <a:off x="1004658" y="172259"/>
            <a:ext cx="6591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sz="3200" dirty="0">
                <a:solidFill>
                  <a:srgbClr val="241106"/>
                </a:solidFill>
              </a:rPr>
              <a:t>时光荏苒，岁月如歌</a:t>
            </a:r>
            <a:r>
              <a:rPr lang="zh-CN" altLang="en-US" sz="3200" dirty="0" smtClean="0">
                <a:solidFill>
                  <a:srgbClr val="241106"/>
                </a:solidFill>
              </a:rPr>
              <a:t>，</a:t>
            </a:r>
            <a:endParaRPr lang="en-US" altLang="zh-CN" sz="3200" dirty="0">
              <a:solidFill>
                <a:srgbClr val="24110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4658" y="690831"/>
            <a:ext cx="5580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241106"/>
                </a:solidFill>
              </a:rPr>
              <a:t>回首</a:t>
            </a:r>
            <a:r>
              <a:rPr lang="zh-CN" altLang="en-US" sz="3200" dirty="0">
                <a:solidFill>
                  <a:srgbClr val="241106"/>
                </a:solidFill>
              </a:rPr>
              <a:t>风风雨雨，有太多的</a:t>
            </a:r>
            <a:r>
              <a:rPr lang="zh-CN" altLang="en-US" sz="3200" dirty="0" smtClean="0">
                <a:solidFill>
                  <a:srgbClr val="241106"/>
                </a:solidFill>
              </a:rPr>
              <a:t>感慨</a:t>
            </a:r>
            <a:endParaRPr lang="zh-CN" altLang="en-US" sz="3200" dirty="0">
              <a:solidFill>
                <a:srgbClr val="24110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600000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80528" y="-175045"/>
            <a:ext cx="9505056" cy="5444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88917" y="25800"/>
            <a:ext cx="15361191" cy="5143500"/>
            <a:chOff x="0" y="0"/>
            <a:chExt cx="14460583" cy="51434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460583" cy="514349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31" y="777855"/>
              <a:ext cx="4601667" cy="3522086"/>
            </a:xfrm>
            <a:prstGeom prst="roundRect">
              <a:avLst>
                <a:gd name="adj" fmla="val 7561"/>
              </a:avLst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2979" y="777854"/>
              <a:ext cx="4495565" cy="3522086"/>
            </a:xfrm>
            <a:prstGeom prst="roundRect">
              <a:avLst>
                <a:gd name="adj" fmla="val 7985"/>
              </a:avLst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576" y="777854"/>
              <a:ext cx="4536504" cy="3522086"/>
            </a:xfrm>
            <a:prstGeom prst="roundRect">
              <a:avLst>
                <a:gd name="adj" fmla="val 8455"/>
              </a:avLst>
            </a:prstGeom>
          </p:spPr>
        </p:pic>
      </p:grpSp>
      <p:cxnSp>
        <p:nvCxnSpPr>
          <p:cNvPr id="7" name="直接连接符 6"/>
          <p:cNvCxnSpPr/>
          <p:nvPr/>
        </p:nvCxnSpPr>
        <p:spPr>
          <a:xfrm>
            <a:off x="-104462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0044608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-68458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-32454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-1476672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0332640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620672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0908704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196736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-1188640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 16"/>
          <p:cNvSpPr/>
          <p:nvPr/>
        </p:nvSpPr>
        <p:spPr>
          <a:xfrm>
            <a:off x="2546728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18" name="任意多边形 17"/>
          <p:cNvSpPr/>
          <p:nvPr/>
        </p:nvSpPr>
        <p:spPr>
          <a:xfrm>
            <a:off x="4559604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19" name="任意多边形 18"/>
          <p:cNvSpPr/>
          <p:nvPr/>
        </p:nvSpPr>
        <p:spPr>
          <a:xfrm>
            <a:off x="6572480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20" name="任意多边形 19"/>
          <p:cNvSpPr/>
          <p:nvPr/>
        </p:nvSpPr>
        <p:spPr>
          <a:xfrm>
            <a:off x="4559604" y="3832493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9710">
            <a:off x="-2874693" y="4895335"/>
            <a:ext cx="1039601" cy="8164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1740">
            <a:off x="10407863" y="5382332"/>
            <a:ext cx="1039601" cy="75771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316325" y="-1749963"/>
            <a:ext cx="888619" cy="84245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2114562" y="-1460143"/>
            <a:ext cx="888619" cy="84245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3876988" y="-1460142"/>
            <a:ext cx="888619" cy="84245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-88917" y="-904045"/>
            <a:ext cx="888619" cy="84245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1466092" y="-1049541"/>
            <a:ext cx="888619" cy="84245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2840146" y="-1049540"/>
            <a:ext cx="888619" cy="84245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>
            <a:off x="-895990" y="-1746504"/>
            <a:ext cx="888619" cy="84245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1407934" y="-2210260"/>
            <a:ext cx="888619" cy="84245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t="7339" r="8240" b="17838"/>
          <a:stretch>
            <a:fillRect/>
          </a:stretch>
        </p:blipFill>
        <p:spPr>
          <a:xfrm rot="5562836">
            <a:off x="3921783" y="-2210261"/>
            <a:ext cx="888619" cy="842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6" dur="8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8" dur="8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4.15817E-6 L 1.18125 -0.02781 " pathEditMode="relative" rAng="0" ptsTypes="AA">
                                      <p:cBhvr>
                                        <p:cTn id="10" dur="8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62" y="-139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0.02811 L -1.31493 0.04202 " pathEditMode="relative" rAng="0" ptsTypes="AA">
                                      <p:cBhvr>
                                        <p:cTn id="12" dur="8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65" y="6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23 0.02811 L -1.19688 0.02811 " pathEditMode="relative" rAng="0" ptsTypes="AA">
                                      <p:cBhvr>
                                        <p:cTn id="14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72222E-6 3.08619E-6 L 1.19704 0.00031 " pathEditMode="relative" rAng="0" ptsTypes="AA">
                                      <p:cBhvr>
                                        <p:cTn id="16" dur="8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4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4.84708E-6 L 1.24427 0.0003 " pathEditMode="relative" rAng="0" ptsTypes="AA">
                                      <p:cBhvr>
                                        <p:cTn id="1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0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4722 0.0278 L -1.19687 0.0278 " pathEditMode="relative" rAng="0" ptsTypes="AA">
                                      <p:cBhvr>
                                        <p:cTn id="20" dur="8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3.08619E-6 L -1.3467 3.08619E-6 " pathEditMode="relative" rAng="0" ptsTypes="AA">
                                      <p:cBhvr>
                                        <p:cTn id="22" dur="8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4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941 0.0278 L -1.29931 0.0278 " pathEditMode="relative" rAng="0" ptsTypes="AA">
                                      <p:cBhvr>
                                        <p:cTn id="24" dur="8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44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3941 0.00587 C -0.03541 -0.00093 -0.03229 -0.00772 -0.02708 -0.01205 C -0.02222 -0.01637 -0.01267 -0.02379 -0.01267 -0.02348 C -0.00364 -0.04109 -0.01336 -0.02688 0.00174 -0.03584 C 0.00382 -0.03738 0.00487 -0.04016 0.00678 -0.04171 C 0.00921 -0.04418 0.01112 -0.04634 0.01389 -0.04788 C 0.01858 -0.05067 0.02414 -0.05036 0.02848 -0.05375 C 0.03073 -0.05592 0.03282 -0.05839 0.03559 -0.05962 C 0.04202 -0.06271 0.05487 -0.06518 0.05487 -0.06488 C 0.06441 -0.07723 0.05417 -0.06642 0.06928 -0.07445 C 0.07188 -0.07569 0.07448 -0.07847 0.07674 -0.08032 C 0.07917 -0.08156 0.08195 -0.08218 0.08403 -0.0831 C 0.09306 -0.09083 0.11025 -0.09484 0.11771 -0.1038 C 0.11997 -0.10689 0.12205 -0.1106 0.125 -0.11307 C 0.12709 -0.11461 0.12969 -0.11461 0.13195 -0.11585 C 0.13594 -0.11863 0.14046 -0.12141 0.1441 -0.12481 C 0.15348 -0.13253 0.154 -0.14334 0.1658 -0.14829 C 0.17917 -0.1591 0.20087 -0.18072 0.21615 -0.1869 C 0.22674 -0.19586 0.23872 -0.20173 0.24983 -0.21038 C 0.26667 -0.22336 0.25261 -0.21656 0.26667 -0.22243 C 0.27709 -0.2317 0.28803 -0.23788 0.30053 -0.24313 C 0.31042 -0.25487 0.32396 -0.26105 0.33664 -0.26691 C 0.34636 -0.27124 0.3533 -0.28051 0.3632 -0.28452 C 0.36719 -0.28607 0.37136 -0.28607 0.37535 -0.2873 C 0.37778 -0.28792 0.38021 -0.28947 0.38247 -0.29039 C 0.38403 -0.29225 0.38507 -0.29565 0.38716 -0.29657 C 0.39341 -0.29935 0.4066 -0.30244 0.4066 -0.30213 C 0.41754 -0.31078 0.43056 -0.31325 0.44289 -0.31727 C 0.4632 -0.33395 0.49445 -0.33982 0.51754 -0.34662 C 0.53264 -0.35125 0.53681 -0.35836 0.55365 -0.36145 C 0.56771 -0.37411 0.58334 -0.37473 0.59966 -0.37936 C 0.6191 -0.38493 0.64063 -0.38987 0.66007 -0.39697 C 0.66476 -0.39914 0.67014 -0.40006 0.67431 -0.40315 C 0.67691 -0.4047 0.679 -0.40748 0.6816 -0.40871 C 0.68803 -0.4118 0.69462 -0.41211 0.70105 -0.41458 C 0.71059 -0.42725 0.69983 -0.41551 0.71789 -0.42385 C 0.72049 -0.42509 0.7224 -0.42818 0.725 -0.42972 C 0.73143 -0.4325 0.73803 -0.43281 0.7441 -0.43528 C 0.75487 -0.44424 0.76667 -0.44455 0.77796 -0.45042 C 0.8007 -0.46216 0.82414 -0.47112 0.84809 -0.47668 C 0.90122 -0.48965 0.95053 -0.51313 1.00504 -0.51838 C 1.05799 -0.5397 1.1165 -0.53506 1.17153 -0.53908 C 1.25087 -0.53445 1.33091 -0.53784 1.41025 -0.5363 C 1.42744 -0.53259 1.44341 -0.52703 1.46094 -0.52456 C 1.47639 -0.51746 1.49306 -0.51498 1.50921 -0.50973 C 1.52014 -0.50572 1.51632 -0.50973 1.52136 -0.50386 " pathEditMode="relative" rAng="0" ptsTypes="fffffffffffffffffffffffffffffffffffffffffffffA">
                                      <p:cBhvr>
                                        <p:cTn id="26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38" y="-2727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66667E-6 1.7284E-6 L -0.64393 -0.00648 " pathEditMode="relative" rAng="0" ptsTypes="AA">
                                      <p:cBhvr>
                                        <p:cTn id="28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05" y="-34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4.72222E-6 2.1625E-7 C -0.00434 -0.01236 -0.00695 -0.02441 -0.0125 -0.03213 C -0.01667 -0.03985 -0.02605 -0.05252 -0.02605 -0.0519 C -0.03438 -0.0831 -0.02483 -0.05777 -0.0382 -0.07414 C -0.04115 -0.07631 -0.04115 -0.08125 -0.04393 -0.08403 C -0.04514 -0.08835 -0.04809 -0.09206 -0.04931 -0.09453 C -0.05469 -0.09978 -0.05886 -0.09917 -0.06285 -0.10534 C -0.06563 -0.10905 -0.06702 -0.11338 -0.06962 -0.11554 C -0.07518 -0.12079 -0.0875 -0.12542 -0.0875 -0.1245 C -0.09688 -0.14612 -0.0875 -0.12728 -0.10105 -0.14149 C -0.10382 -0.14365 -0.10521 -0.14859 -0.10782 -0.15199 C -0.11059 -0.15385 -0.11198 -0.15508 -0.11459 -0.15663 C -0.12275 -0.17022 -0.13924 -0.17732 -0.14584 -0.19308 C -0.14723 -0.19833 -0.15018 -0.20513 -0.15278 -0.20914 C -0.15417 -0.21192 -0.15678 -0.21192 -0.15834 -0.2144 C -0.16233 -0.21903 -0.1665 -0.22397 -0.1691 -0.22984 C -0.17865 -0.24344 -0.17865 -0.26228 -0.18976 -0.27093 C -0.20191 -0.29008 -0.22223 -0.32808 -0.23577 -0.33859 C -0.24549 -0.35465 -0.25625 -0.36454 -0.26702 -0.37998 C -0.28212 -0.40253 -0.26997 -0.3911 -0.28212 -0.40099 C -0.2915 -0.41736 -0.30261 -0.42787 -0.31337 -0.43744 C -0.32292 -0.45783 -0.33525 -0.46895 -0.34619 -0.47915 C -0.35573 -0.48687 -0.36233 -0.50294 -0.37084 -0.51004 C -0.37466 -0.51251 -0.379 -0.51251 -0.38299 -0.51498 C -0.38421 -0.51591 -0.38698 -0.51869 -0.38837 -0.52024 C -0.38976 -0.52363 -0.39115 -0.52981 -0.39375 -0.53136 C -0.39914 -0.53599 -0.41146 -0.54124 -0.41146 -0.54093 C -0.42101 -0.55607 -0.43316 -0.5604 -0.4441 -0.5675 C -0.4632 -0.59685 -0.49184 -0.60704 -0.51372 -0.61909 C -0.52709 -0.62712 -0.53125 -0.63979 -0.54636 -0.64504 C -0.55851 -0.66728 -0.57362 -0.66852 -0.58837 -0.67624 C -0.60625 -0.68613 -0.62657 -0.69447 -0.64445 -0.70714 C -0.64844 -0.71084 -0.65382 -0.7127 -0.65678 -0.71795 C -0.65921 -0.72073 -0.66198 -0.72567 -0.66355 -0.72814 C -0.67014 -0.7334 -0.6757 -0.73401 -0.68247 -0.73803 C -0.69063 -0.76027 -0.68125 -0.73988 -0.6974 -0.7544 C -0.70018 -0.75687 -0.70157 -0.76213 -0.70434 -0.7646 C -0.70955 -0.76985 -0.7165 -0.76985 -0.72188 -0.77448 C -0.73143 -0.79024 -0.74237 -0.79055 -0.75209 -0.80105 C -0.77379 -0.82175 -0.79549 -0.8372 -0.81719 -0.84708 C -0.86632 -0.86963 -0.91112 -0.91072 -0.96146 -0.91999 C -1.01077 -0.95706 -1.06372 -0.94934 -1.11407 -0.95644 C -1.18768 -0.9481 -1.2606 -0.95397 -1.33299 -0.95181 C -1.34931 -0.94501 -1.36407 -0.93543 -1.38056 -0.93049 C -1.3941 -0.91844 -1.40921 -0.91381 -1.42396 -0.90485 C -1.43525 -0.89775 -1.43091 -0.90485 -1.43525 -0.89435 " pathEditMode="relative" rAng="0" ptsTypes="fffffffffffffffffffffffffffffffffffffffffffffA">
                                      <p:cBhvr>
                                        <p:cTn id="30" dur="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771" y="-4785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32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39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46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53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60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67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74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1.37473E-6 C 0.01858 0.04881 0.04097 0.21563 0.06077 0.26938 C 0.08958 0.34847 0.21042 0.45999 0.23056 0.51251 C 0.34965 0.7371 0.31997 0.86716 0.36702 0.94686 C 0.5033 1.11708 0.5283 1.10164 0.60208 1.19061 L 0.77986 1.42199 " pathEditMode="relative" rAng="0" ptsTypes="ffffAf">
                                      <p:cBhvr>
                                        <p:cTn id="81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3" y="7108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72222E-6 -1.07507E-6 C 0.01858 0.04881 0.09931 0.19926 0.1191 0.25301 C 0.14792 0.3321 0.09896 0.60118 0.1191 0.654 C 0.2382 0.87859 0.21025 1.08835 0.2573 1.16806 C 0.33421 1.31634 0.49306 1.41891 0.52865 1.51838 " pathEditMode="relative" rAng="0" ptsTypes="fffff">
                                      <p:cBhvr>
                                        <p:cTn id="88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7590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385" y="1141075"/>
            <a:ext cx="5094845" cy="3365257"/>
          </a:xfrm>
          <a:prstGeom prst="rect">
            <a:avLst/>
          </a:prstGeom>
          <a:ln w="1143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249065">
            <a:off x="2090105" y="1068577"/>
            <a:ext cx="5083404" cy="3510251"/>
          </a:xfrm>
          <a:prstGeom prst="rect">
            <a:avLst/>
          </a:prstGeom>
          <a:ln w="1143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266" y="331538"/>
            <a:ext cx="1588176" cy="16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1640" y="1059582"/>
            <a:ext cx="2577565" cy="3770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10"/>
          <a:stretch>
            <a:fillRect/>
          </a:stretch>
        </p:blipFill>
        <p:spPr>
          <a:xfrm flipH="1">
            <a:off x="5003874" y="2067694"/>
            <a:ext cx="2232422" cy="2761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文本框 3"/>
          <p:cNvSpPr txBox="1"/>
          <p:nvPr/>
        </p:nvSpPr>
        <p:spPr>
          <a:xfrm>
            <a:off x="4355976" y="555526"/>
            <a:ext cx="38469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241106"/>
                </a:solidFill>
              </a:rPr>
              <a:t>时光荏苒，岁月如歌，</a:t>
            </a:r>
            <a:endParaRPr lang="en-US" altLang="zh-CN" dirty="0">
              <a:solidFill>
                <a:srgbClr val="241106"/>
              </a:solidFill>
            </a:endParaRPr>
          </a:p>
          <a:p>
            <a:r>
              <a:rPr lang="zh-CN" altLang="en-US" dirty="0">
                <a:solidFill>
                  <a:srgbClr val="241106"/>
                </a:solidFill>
              </a:rPr>
              <a:t>回首风风雨雨，有太多的感慨，有太多的追忆。</a:t>
            </a:r>
            <a:endParaRPr lang="zh-CN" altLang="en-US" dirty="0">
              <a:solidFill>
                <a:srgbClr val="241106"/>
              </a:solidFill>
            </a:endParaRPr>
          </a:p>
          <a:p>
            <a:endParaRPr lang="zh-CN" altLang="en-US" dirty="0">
              <a:solidFill>
                <a:srgbClr val="24110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7546" y="324079"/>
            <a:ext cx="9125860" cy="73490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4" name="组合 3"/>
          <p:cNvGrpSpPr/>
          <p:nvPr/>
        </p:nvGrpSpPr>
        <p:grpSpPr>
          <a:xfrm>
            <a:off x="373239" y="1143108"/>
            <a:ext cx="2201405" cy="1712039"/>
            <a:chOff x="619156" y="1530691"/>
            <a:chExt cx="2255571" cy="1845334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gray">
            <a:xfrm rot="555347">
              <a:off x="619156" y="1530691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81000" tIns="81000" rIns="108000" bIns="54000"/>
            <a:lstStyle/>
            <a:p>
              <a:pPr marL="142875" indent="-142875">
                <a:spcBef>
                  <a:spcPct val="4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altLang="zh-CN" sz="135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559407">
              <a:off x="797607" y="1731445"/>
              <a:ext cx="1898665" cy="1443823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91094" y="1314018"/>
            <a:ext cx="2029606" cy="1673521"/>
            <a:chOff x="3469632" y="1800149"/>
            <a:chExt cx="2255571" cy="1845334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gray">
            <a:xfrm rot="21591793">
              <a:off x="3469632" y="1800149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81000" tIns="81000" rIns="108000" bIns="54000"/>
            <a:lstStyle/>
            <a:p>
              <a:pPr marL="142875" indent="-142875">
                <a:spcBef>
                  <a:spcPct val="4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altLang="zh-CN" sz="135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704606" y="2016521"/>
              <a:ext cx="1898665" cy="1443823"/>
            </a:xfrm>
            <a:prstGeom prst="rect">
              <a:avLst/>
            </a:prstGeom>
            <a:blipFill dpi="0"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02580" y="1100618"/>
            <a:ext cx="1881408" cy="1539671"/>
            <a:chOff x="6480326" y="1662928"/>
            <a:chExt cx="2255571" cy="1845334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gray">
            <a:xfrm rot="21173177">
              <a:off x="6480326" y="1662928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81000" tIns="81000" rIns="108000" bIns="54000"/>
            <a:lstStyle/>
            <a:p>
              <a:pPr marL="142875" indent="-142875">
                <a:spcBef>
                  <a:spcPct val="4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altLang="zh-CN" sz="135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21145353">
              <a:off x="6677828" y="1882024"/>
              <a:ext cx="1898665" cy="1443823"/>
            </a:xfrm>
            <a:prstGeom prst="rect">
              <a:avLst/>
            </a:prstGeom>
            <a:blipFill dpi="0"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9934" y="627534"/>
            <a:ext cx="1475005" cy="777480"/>
            <a:chOff x="949785" y="1273482"/>
            <a:chExt cx="1966673" cy="1036640"/>
          </a:xfrm>
        </p:grpSpPr>
        <p:pic>
          <p:nvPicPr>
            <p:cNvPr id="1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3177183" y="831742"/>
            <a:ext cx="1530298" cy="595082"/>
            <a:chOff x="949785" y="1272202"/>
            <a:chExt cx="2040397" cy="793443"/>
          </a:xfrm>
        </p:grpSpPr>
        <p:pic>
          <p:nvPicPr>
            <p:cNvPr id="1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 flipH="1">
            <a:off x="5215721" y="641466"/>
            <a:ext cx="1507497" cy="744143"/>
            <a:chOff x="906462" y="1317932"/>
            <a:chExt cx="2009996" cy="992190"/>
          </a:xfrm>
        </p:grpSpPr>
        <p:pic>
          <p:nvPicPr>
            <p:cNvPr id="20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932710" y="3715069"/>
            <a:ext cx="3943546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回首风风雨雨，有太多的感慨，有太多的追忆。</a:t>
            </a:r>
            <a:endParaRPr lang="zh-CN" altLang="en-US" sz="24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  <a:p>
            <a:endParaRPr lang="zh-CN" altLang="en-US" sz="24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9099" y="3223527"/>
            <a:ext cx="471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时光荏苒，岁月如歌，</a:t>
            </a:r>
            <a:endParaRPr lang="en-US" altLang="zh-CN" sz="32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24" name="Picture 5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534" y="3522539"/>
            <a:ext cx="514350" cy="50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06" y="5143500"/>
            <a:ext cx="664369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77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073" y="1870731"/>
            <a:ext cx="483394" cy="4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8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117" y="427342"/>
            <a:ext cx="514350" cy="50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9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-755348"/>
            <a:ext cx="450056" cy="43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80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0189" y="4084951"/>
            <a:ext cx="560785" cy="55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779" y="4131385"/>
            <a:ext cx="514350" cy="50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585" y="2408182"/>
            <a:ext cx="664369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77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073" y="4362367"/>
            <a:ext cx="483394" cy="4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79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710" y="-755349"/>
            <a:ext cx="450056" cy="43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80" descr="泡泡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300" y="1765276"/>
            <a:ext cx="807908" cy="79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0.625 -0.19074 " pathEditMode="relative" rAng="0" ptsTypes="AA">
                                      <p:cBhvr>
                                        <p:cTn id="50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0" y="-953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-0.04518 -3.7037E-7 L -0.06979 -0.00509 C -0.0862 -0.0081 -0.11471 -0.00139 -0.12695 -0.0081 C -0.13477 -0.00995 -0.15521 -0.03287 -0.17982 -0.03611 C -0.2043 -0.03958 -0.24102 -0.03773 -0.25729 -0.03611 C -0.30248 -0.02778 -0.33893 -0.00625 -0.38386 -0.00139 L -0.48164 -0.01111 L -0.52266 -3.7037E-7 L -0.57162 0.0412 L -0.61198 -0.26667 L -0.64935 -0.01111 C -0.70182 -0.01111 -0.73073 -0.00509 -0.75925 -0.00509 C -0.7793 -0.00509 -0.82435 -0.02662 -0.84883 -0.02662 C -0.88138 -0.02292 -0.91784 -3.7037E-7 -0.95104 -3.7037E-7 L -1.01992 -3.7037E-7 " pathEditMode="relative" rAng="0" ptsTypes="FFffffFFFFFfffFF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03" y="-1127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C -0.00234 2.59259E-6 -0.00898 2.59259E-6 -0.01393 2.59259E-6 C -0.01901 2.59259E-6 -0.02409 2.59259E-6 -0.03047 2.59259E-6 C -0.03698 2.59259E-6 -0.04479 -0.00023 -0.0526 2.59259E-6 C -0.06041 0.00046 -0.07044 0.00185 -0.07734 0.00208 C -0.08424 0.00254 -0.08802 0.00208 -0.09388 0.00208 C -0.09987 0.00208 -0.10677 0.00208 -0.11328 0.00208 C -0.11966 0.00208 -0.12708 0.00208 -0.13255 0.00208 C -0.13802 0.00208 -0.1414 0.00208 -0.14648 0.00208 C -0.15143 0.00208 -0.15729 0.00393 -0.16289 0.00208 C -0.16836 0.00023 -0.17487 -0.0051 -0.17943 -0.0088 C -0.18411 -0.0125 -0.18646 -0.0169 -0.19049 -0.01991 C -0.19466 -0.02269 -0.20065 -0.02269 -0.2043 -0.02639 C -0.20794 -0.0301 -0.20989 -0.0375 -0.21263 -0.0419 C -0.21536 -0.0463 -0.21901 -0.04885 -0.22083 -0.05278 C -0.22265 -0.05695 -0.22005 -0.06343 -0.2237 -0.06597 C -0.22734 -0.06875 -0.2375 -0.06597 -0.24297 -0.06829 C -0.24844 -0.0706 -0.25299 -0.0757 -0.25664 -0.0794 C -0.26041 -0.08287 -0.26133 -0.08658 -0.26497 -0.09028 C -0.26875 -0.09398 -0.27422 -0.09885 -0.2789 -0.10139 C -0.28346 -0.10394 -0.28789 -0.10533 -0.29258 -0.10579 C -0.29713 -0.10602 -0.3013 -0.1044 -0.30638 -0.10347 C -0.31133 -0.10278 -0.31784 -0.10347 -0.32291 -0.10139 C -0.32812 -0.09908 -0.33307 -0.09398 -0.33685 -0.09028 C -0.34049 -0.08658 -0.3431 -0.08287 -0.34505 -0.0794 C -0.34687 -0.0757 -0.34739 -0.07199 -0.34778 -0.06829 C -0.34818 -0.06459 -0.34453 -0.06019 -0.34778 -0.05718 C -0.35104 -0.0544 -0.36159 -0.05185 -0.36719 -0.0507 C -0.37278 -0.04954 -0.37591 -0.0507 -0.38099 -0.0507 C -0.38594 -0.0507 -0.39206 -0.0507 -0.39739 -0.0507 C -0.40286 -0.0507 -0.40885 -0.04931 -0.41406 -0.0507 C -0.41914 -0.05209 -0.42331 -0.05764 -0.42786 -0.05949 C -0.43242 -0.06135 -0.43698 -0.06088 -0.44166 -0.06181 C -0.44622 -0.0625 -0.44987 -0.06273 -0.45534 -0.06389 C -0.46094 -0.06505 -0.46875 -0.06644 -0.47487 -0.06829 C -0.48086 -0.07014 -0.48528 -0.07408 -0.4914 -0.07477 C -0.49726 -0.0757 -0.50612 -0.075 -0.51055 -0.07269 C -0.51523 -0.0706 -0.51719 -0.06574 -0.51901 -0.06181 C -0.52083 -0.05764 -0.52083 -0.05255 -0.52161 -0.04838 C -0.52265 -0.04445 -0.52396 -0.04121 -0.52448 -0.0375 C -0.525 -0.0338 -0.52396 -0.0301 -0.52448 -0.02639 C -0.525 -0.02269 -0.5263 -0.01898 -0.52721 -0.01551 C -0.52812 -0.01181 -0.52669 -0.00741 -0.52982 -0.0044 C -0.5332 -0.00139 -0.5414 2.59259E-6 -0.54661 0.00208 C -0.55156 0.0044 -0.55573 0.0074 -0.56028 0.00879 C -0.56497 0.01041 -0.56953 0.01065 -0.57422 0.01088 C -0.57864 0.01134 -0.58333 0.01088 -0.58789 0.01088 C -0.59258 0.01088 -0.59713 0.0125 -0.60182 0.01088 C -0.60625 0.00949 -0.61185 0.00555 -0.61549 0.00208 C -0.61914 -0.00116 -0.61914 -0.00486 -0.6237 -0.0088 C -0.62838 -0.01297 -0.63945 -0.01806 -0.6431 -0.02199 C -0.64674 -0.02593 -0.64206 -0.02871 -0.64583 -0.0331 C -0.64948 -0.0375 -0.66055 -0.04398 -0.66523 -0.04838 C -0.66992 -0.05278 -0.67148 -0.05556 -0.67331 -0.05949 C -0.67526 -0.06343 -0.67435 -0.06875 -0.67617 -0.07269 C -0.67799 -0.07685 -0.68177 -0.07963 -0.68437 -0.08357 C -0.68724 -0.08773 -0.68958 -0.09283 -0.69284 -0.09699 C -0.69596 -0.10093 -0.70091 -0.10417 -0.70377 -0.10787 C -0.70651 -0.11158 -0.70612 -0.11459 -0.70937 -0.11898 C -0.71263 -0.12338 -0.72005 -0.1301 -0.72318 -0.13449 C -0.72643 -0.13889 -0.72721 -0.14167 -0.72851 -0.14537 C -0.73008 -0.14908 -0.73047 -0.15278 -0.73138 -0.15625 C -0.73242 -0.15996 -0.73281 -0.16366 -0.73424 -0.16736 C -0.73555 -0.17107 -0.73724 -0.17477 -0.73958 -0.17847 C -0.74193 -0.18195 -0.74609 -0.18565 -0.74791 -0.18935 C -0.74987 -0.19306 -0.74831 -0.19676 -0.75065 -0.20047 C -0.75299 -0.20417 -0.75768 -0.20926 -0.76185 -0.21135 C -0.76588 -0.21366 -0.77083 -0.2132 -0.77539 -0.21366 C -0.78008 -0.21412 -0.78476 -0.21412 -0.78932 -0.21366 C -0.79401 -0.2132 -0.79844 -0.21297 -0.80312 -0.21135 C -0.80768 -0.20996 -0.81328 -0.20787 -0.81693 -0.20486 C -0.82057 -0.20185 -0.82161 -0.19722 -0.82526 -0.19375 C -0.8289 -0.19051 -0.83541 -0.18843 -0.83919 -0.18496 C -0.84271 -0.18172 -0.84362 -0.17778 -0.84739 -0.17408 C -0.85104 -0.17037 -0.85651 -0.16621 -0.86107 -0.16297 C -0.86575 -0.15972 -0.87031 -0.15602 -0.875 -0.15417 C -0.87943 -0.15232 -0.88411 -0.15162 -0.88867 -0.15209 C -0.89336 -0.15232 -0.89935 -0.15371 -0.9026 -0.15625 C -0.90573 -0.1588 -0.90703 -0.16366 -0.90794 -0.16736 C -0.90885 -0.17107 -0.90794 -0.17477 -0.90794 -0.17847 C -0.90794 -0.18195 -0.90755 -0.18565 -0.90794 -0.18935 C -0.90846 -0.19306 -0.91068 -0.19676 -0.91068 -0.20047 C -0.91068 -0.20417 -0.90937 -0.20787 -0.90794 -0.21135 C -0.90651 -0.21505 -0.90338 -0.21875 -0.9026 -0.22246 C -0.90156 -0.22616 -0.90026 -0.2301 -0.9026 -0.23357 C -0.90495 -0.23681 -0.91172 -0.24051 -0.91627 -0.24236 C -0.92096 -0.24422 -0.92552 -0.24422 -0.93021 -0.24445 C -0.93463 -0.24491 -0.93932 -0.24445 -0.94388 -0.24445 C -0.94857 -0.24445 -0.95221 -0.24676 -0.95781 -0.24445 C -0.96328 -0.24236 -0.97252 -0.23519 -0.97695 -0.23125 C -0.98151 -0.22732 -0.98203 -0.22385 -0.98515 -0.22014 C -0.98854 -0.21667 -0.99323 -0.21297 -0.99635 -0.20926 C -0.99961 -0.20556 -1.00325 -0.20185 -1.00456 -0.19815 C -1.00586 -0.19445 -1.00456 -0.19097 -1.00456 -0.18727 C -1.00456 -0.18357 -1.00508 -0.17986 -1.00456 -0.17616 C -1.00403 -0.17269 -1.00221 -0.16898 -1.00169 -0.16528 C -1.00143 -0.16158 -1.00325 -0.15787 -1.00169 -0.15417 C -1.00039 -0.15047 -0.99492 -0.14514 -0.99349 -0.14329 " pathEditMode="relative" rAng="0" ptsTypes="ffffffffffffffffffffffffffffffffffffffffffffffffffffffffffffffffffffffffffffffffffffffffffffffffff">
                                      <p:cBhvr>
                                        <p:cTn id="60" dur="3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99" y="-1171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047 C 0.00065 0.00209 0.00261 0.00834 0.00417 0.01042 C 0.00547 0.0132 0.00638 0.01412 0.00807 0.01528 C 0.00964 0.01598 0.01081 0.01598 0.01276 0.01667 C 0.01406 0.0169 0.01602 0.01713 0.01706 0.0176 C 0.01875 0.01713 0.02018 0.01922 0.02214 0.01898 C 0.02318 0.01968 0.02578 0.02084 0.02721 0.02107 C 0.02865 0.02176 0.03021 0.02176 0.03203 0.02246 C 0.0332 0.02223 0.03451 0.02361 0.0362 0.02385 C 0.03841 0.02454 0.04024 0.02547 0.04193 0.02547 C 0.04375 0.025 0.04505 0.02639 0.04662 0.02732 C 0.04805 0.02778 0.05 0.02824 0.05182 0.02824 C 0.05456 0.02917 0.05599 0.03033 0.05833 0.02963 C 0.06016 0.03172 0.06198 0.03148 0.06419 0.03125 C 0.06589 0.03473 0.06849 0.03889 0.07109 0.04121 C 0.0737 0.04306 0.07604 0.0426 0.07852 0.04352 C 0.08047 0.04422 0.0819 0.04306 0.08399 0.04537 C 0.08555 0.0463 0.08737 0.05 0.08932 0.05232 C 0.09115 0.05486 0.09232 0.05463 0.09414 0.05695 C 0.09544 0.05949 0.09766 0.06366 0.09805 0.06621 C 0.09844 0.0713 0.09675 0.07662 0.09609 0.08102 C 0.09518 0.08635 0.09466 0.09028 0.09349 0.09537 C 0.09206 0.10047 0.09102 0.10533 0.08906 0.11135 C 0.0875 0.1169 0.08425 0.12431 0.0819 0.12871 C 0.0793 0.13519 0.07721 0.13704 0.07448 0.1426 C 0.07201 0.14561 0.06823 0.15232 0.06602 0.15648 C 0.06367 0.16111 0.06159 0.16574 0.05951 0.16875 C 0.05716 0.17361 0.05534 0.17547 0.053 0.17871 C 0.05026 0.18172 0.04805 0.18426 0.04596 0.18797 C 0.04388 0.19329 0.04375 0.19908 0.04154 0.20556 C 0.03971 0.21042 0.03607 0.2169 0.03438 0.22292 C 0.03242 0.22963 0.03047 0.23658 0.0293 0.24283 C 0.02826 0.24815 0.02643 0.25278 0.02695 0.25533 C 0.02682 0.26088 0.02904 0.26412 0.03047 0.26621 C 0.03216 0.26783 0.03373 0.26551 0.03516 0.26852 C 0.03659 0.26991 0.03802 0.27639 0.03945 0.2801 C 0.0405 0.28635 0.04128 0.29283 0.04193 0.29676 C 0.0431 0.3007 0.0444 0.30209 0.04505 0.30625 C 0.04544 0.31111 0.04492 0.31968 0.04583 0.32408 C 0.04623 0.32917 0.04792 0.3301 0.04844 0.33403 C 0.0487 0.33704 0.04727 0.34375 0.04675 0.34861 C 0.04609 0.35232 0.04505 0.35718 0.04375 0.3625 C 0.04284 0.36574 0.04206 0.37223 0.0405 0.37523 C 0.03854 0.37871 0.03672 0.37848 0.03412 0.38172 C 0.03112 0.38635 0.02734 0.39514 0.02396 0.39908 C 0.02005 0.40556 0.01563 0.41019 0.0125 0.41412 C 0.00925 0.41829 0.00768 0.41898 0.00573 0.42223 C 0.00326 0.42732 0.00182 0.43496 -0.00143 0.43912 C -0.00377 0.4426 -0.0069 0.44537 -0.01002 0.44746 C -0.01276 0.45 -0.01523 0.45463 -0.01758 0.45648 C -0.02031 0.46042 -0.02161 0.46181 -0.02487 0.46667 C -0.02917 0.47199 -0.03529 0.48218 -0.03919 0.48889 C -0.04323 0.49514 -0.04674 0.50116 -0.04935 0.50648 C -0.05247 0.51181 -0.05364 0.51412 -0.05469 0.51898 C -0.0569 0.525 -0.05963 0.53264 -0.05963 0.53704 C -0.05976 0.5426 -0.05638 0.54491 -0.05469 0.54838 C -0.05404 0.55255 -0.05391 0.55764 -0.0526 0.56019 C -0.05143 0.56505 -0.05013 0.56806 -0.04857 0.57153 C -0.04713 0.57292 -0.04466 0.57616 -0.04336 0.57778 C -0.04219 0.58125 -0.04154 0.58473 -0.03971 0.58658 C -0.03815 0.5875 -0.03555 0.58773 -0.03359 0.58773 C -0.03164 0.5875 -0.03008 0.5875 -0.02877 0.58936 C -0.02721 0.59167 -0.0263 0.59422 -0.02461 0.59653 C -0.02279 0.59931 -0.02109 0.60162 -0.01914 0.60417 C -0.01693 0.60672 -0.01315 0.60718 -0.01133 0.60903 C -0.00976 0.61158 -0.00794 0.61343 -0.00703 0.6176 C -0.00612 0.62084 -0.00651 0.62963 -0.00547 0.63241 C -0.00417 0.63565 -0.00221 0.63357 -0.00078 0.63403 C 0.00065 0.63426 0.00234 0.63334 0.0043 0.63519 C 0.0056 0.63496 0.00664 0.63727 0.00833 0.6382 C 0.00912 0.64121 0.01029 0.64329 0.01172 0.64607 C 0.01263 0.64954 0.01458 0.65579 0.01563 0.65949 C 0.0168 0.66389 0.01784 0.66736 0.01823 0.67246 C 0.01888 0.67709 0.01862 0.68519 0.01927 0.69074 C 0.02018 0.69607 0.02175 0.70186 0.02201 0.70579 C 0.02253 0.71088 0.0224 0.71505 0.02214 0.72061 C 0.02188 0.72523 0.02162 0.72778 0.02044 0.7338 C 0.01953 0.74074 0.01706 0.75162 0.0155 0.75996 C 0.0138 0.76852 0.01315 0.77593 0.01224 0.78588 C 0.01133 0.79537 0.01107 0.80811 0.01016 0.81598 C 0.00912 0.82547 0.00742 0.83056 0.00716 0.83727 C 0.00651 0.84375 0.00651 0.85139 0.0069 0.85741 C 0.00729 0.86366 0.0082 0.86852 0.00899 0.87153 C 0.00977 0.87778 0.01081 0.87755 0.01198 0.88172 C 0.01302 0.88658 0.01354 0.89236 0.01511 0.89514 C 0.01693 0.89769 0.02044 0.89584 0.02279 0.89699 C 0.02461 0.89954 0.02578 0.9 0.02748 0.90209 C 0.02891 0.90394 0.03047 0.90764 0.03164 0.90949 C 0.0332 0.91158 0.03451 0.91551 0.03633 0.91598 C 0.03789 0.91875 0.03998 0.91783 0.04193 0.91829 C 0.04336 0.91829 0.04479 0.91945 0.04623 0.91968 C 0.04779 0.92014 0.04987 0.91875 0.05169 0.9176 C 0.053 0.91829 0.05443 0.91968 0.05586 0.92014 C 0.05768 0.91991 0.05886 0.92107 0.06042 0.92176 C 0.0625 0.92246 0.06511 0.92084 0.06706 0.92338 C 0.06927 0.92361 0.07136 0.92755 0.07305 0.92755 C 0.07474 0.9294 0.07539 0.93125 0.07695 0.93195 C 0.07826 0.93426 0.07943 0.93727 0.08138 0.93912 C 0.0832 0.94051 0.08516 0.93936 0.08685 0.94098 C 0.08841 0.94306 0.09024 0.94653 0.09206 0.94954 C 0.09453 0.95139 0.09714 0.95209 0.09896 0.95463 C 0.10091 0.95648 0.10143 0.95672 0.103 0.95926 C 0.10443 0.96042 0.10651 0.96667 0.10768 0.96898 C 0.10938 0.9713 0.11081 0.97061 0.11198 0.97223 C 0.11237 0.97686 0.11172 0.98565 0.11289 0.98889 C 0.11328 0.9919 0.11641 0.98936 0.11693 0.99167 C 0.11719 0.99584 0.11602 1.00047 0.11511 1.00533 C 0.11419 1.01088 0.11367 1.01459 0.11224 1.02061 C 0.11107 1.02385 0.10964 1.02824 0.10781 1.03264 C 0.10586 1.03704 0.10313 1.04236 0.10117 1.0463 C 0.09935 1.05093 0.0987 1.0551 0.09649 1.06019 C 0.09466 1.06482 0.09258 1.0676 0.09024 1.07315 C 0.08841 1.07593 0.0849 1.08334 0.08373 1.08588 " pathEditMode="relative" rAng="960000" ptsTypes="fffffffffffffffffffffffffffffffffffffffffffffffffffffffffffffffffffffffffffffffffffffffffffffffffffffffffffffffff">
                                      <p:cBhvr>
                                        <p:cTn id="62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5463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0.06203 C -0.0112 0.06342 -0.01836 0.06805 -0.02305 0.0699 C -0.02786 0.07199 -0.03255 0.0699 -0.03737 0.07384 C -0.04206 0.07777 -0.04674 0.09027 -0.05156 0.09351 C -0.05625 0.09675 -0.06003 0.09351 -0.06563 0.09351 C -0.07135 0.09351 -0.07904 0.09282 -0.08568 0.09351 C -0.09232 0.09421 -0.09883 0.09652 -0.10547 0.09722 C -0.11211 0.09791 -0.11979 0.09722 -0.12539 0.09722 C -0.13112 0.09722 -0.13438 0.09722 -0.13958 0.09722 C -0.14492 0.09722 -0.15091 0.09722 -0.15651 0.09722 C -0.16224 0.09722 -0.16797 0.09722 -0.1737 0.09722 C -0.1793 0.09722 -0.18464 0.09791 -0.19089 0.09722 C -0.19701 0.09652 -0.20495 0.09467 -0.21068 0.09351 C -0.21628 0.09212 -0.21966 0.09143 -0.22474 0.08958 C -0.22995 0.0875 -0.23659 0.08356 -0.24193 0.08171 C -0.24714 0.07962 -0.25143 0.07847 -0.25612 0.07777 C -0.26094 0.07708 -0.26549 0.07777 -0.27044 0.07777 C -0.275 0.07777 -0.27969 0.08217 -0.28451 0.07777 C -0.28919 0.07314 -0.29531 0.05833 -0.2987 0.05046 C -0.30195 0.04259 -0.30156 0.0375 -0.3043 0.03078 C -0.30716 0.0243 -0.31185 0.00995 -0.31563 0.01134 C -0.31953 0.01273 -0.32435 0.03032 -0.32708 0.03865 C -0.32995 0.04722 -0.33125 0.05439 -0.33281 0.06203 C -0.33411 0.0699 -0.33516 0.07708 -0.33568 0.08564 C -0.33607 0.09398 -0.33372 0.10393 -0.33568 0.11296 C -0.3375 0.12222 -0.34466 0.13194 -0.34688 0.14027 C -0.34922 0.14884 -0.34844 0.15671 -0.34974 0.16388 C -0.3513 0.17106 -0.35404 0.18333 -0.35547 0.18333 C -0.3569 0.18333 -0.35794 0.17106 -0.3582 0.16388 C -0.35872 0.15671 -0.3582 0.14814 -0.3582 0.14027 C -0.3582 0.1324 -0.3582 0.12407 -0.3582 0.11689 C -0.3582 0.10972 -0.3582 0.10509 -0.3582 0.09722 C -0.3582 0.08935 -0.3582 0.07777 -0.3582 0.0699 C -0.3582 0.06226 -0.3582 0.05694 -0.3582 0.05046 C -0.3582 0.04398 -0.35742 0.0375 -0.3582 0.03078 C -0.35924 0.0243 -0.36211 0.01851 -0.36406 0.01134 C -0.36589 0.00416 -0.36771 -0.0051 -0.36979 -0.01227 C -0.37161 -0.01945 -0.37201 -0.03056 -0.37539 -0.03172 C -0.37878 -0.03311 -0.38385 -0.02709 -0.38958 -0.01991 C -0.39518 -0.01274 -0.4013 -0.00047 -0.40938 0.01134 C -0.41745 0.02314 -0.43086 0.0412 -0.43776 0.05046 C -0.44492 0.05949 -0.44831 0.06018 -0.45208 0.06597 C -0.45599 0.07199 -0.45872 0.07916 -0.46055 0.08564 C -0.46263 0.09212 -0.46055 0.10393 -0.46341 0.10509 C -0.46628 0.10648 -0.47526 0.0993 -0.4776 0.09351 C -0.47995 0.08773 -0.47526 0.07847 -0.4776 0.0699 C -0.47995 0.06157 -0.48763 0.05162 -0.49193 0.04259 C -0.49609 0.03333 -0.49987 0.02314 -0.50326 0.01527 C -0.50651 0.0074 -0.5099 -0.0044 -0.51172 -0.0044 C -0.51367 -0.0044 -0.51315 0.0074 -0.51471 0.01527 C -0.51602 0.02314 -0.51784 0.03472 -0.52018 0.04259 C -0.52266 0.05046 -0.52552 0.05555 -0.52891 0.06203 C -0.53216 0.06851 -0.53594 0.07523 -0.5401 0.08171 C -0.54453 0.08819 -0.54961 0.09467 -0.55443 0.10115 C -0.55911 0.10763 -0.56432 0.11435 -0.56862 0.12083 C -0.57292 0.12731 -0.57578 0.13449 -0.57995 0.14027 C -0.58424 0.14606 -0.59036 0.15 -0.59427 0.15601 C -0.59792 0.1618 -0.59896 0.17013 -0.60273 0.17546 C -0.60638 0.18078 -0.6125 0.18078 -0.61693 0.18726 C -0.62122 0.19375 -0.62435 0.20671 -0.62826 0.21458 C -0.63203 0.22245 -0.63438 0.22708 -0.63945 0.23425 C -0.64479 0.24143 -0.65378 0.25115 -0.65951 0.25763 C -0.6651 0.26412 -0.66901 0.27453 -0.6737 0.27314 C -0.67852 0.27199 -0.68411 0.25694 -0.68789 0.24976 C -0.6918 0.24259 -0.69362 0.2368 -0.69648 0.23009 C -0.69922 0.22361 -0.70286 0.21712 -0.70495 0.21064 C -0.70677 0.20416 -0.70729 0.19814 -0.70781 0.1912 C -0.7082 0.18402 -0.70729 0.175 -0.70781 0.16782 C -0.7082 0.16064 -0.71003 0.15532 -0.71055 0.14814 C -0.71107 0.14097 -0.71055 0.1331 -0.71055 0.12476 C -0.71055 0.1162 -0.71055 0.10509 -0.71055 0.09722 C -0.71055 0.08935 -0.71055 0.08425 -0.71055 0.07777 C -0.71055 0.07129 -0.71003 0.06481 -0.71055 0.05833 C -0.71107 0.05185 -0.71302 0.04652 -0.71341 0.03865 C -0.71393 0.03101 -0.71341 0.0199 -0.71341 0.01134 C -0.71341 0.00277 -0.71341 -0.00371 -0.71341 -0.01227 C -0.71341 -0.02061 -0.71341 -0.03172 -0.71341 -0.03936 C -0.71341 -0.04723 -0.71341 -0.05255 -0.71341 -0.05903 C -0.71341 -0.06551 -0.71393 -0.072 -0.71341 -0.07848 C -0.71302 -0.08519 -0.71055 -0.09167 -0.71055 -0.09815 C -0.71055 -0.10463 -0.71159 -0.11112 -0.71341 -0.1176 C -0.71536 -0.12408 -0.71953 -0.1301 -0.72188 -0.13727 C -0.72435 -0.14445 -0.72617 -0.15301 -0.72773 -0.16065 C -0.72904 -0.16852 -0.72956 -0.17686 -0.7306 -0.18403 C -0.73151 -0.19121 -0.7306 -0.20301 -0.73333 -0.20371 C -0.7362 -0.20417 -0.74193 -0.19584 -0.74753 -0.18797 C -0.75313 -0.1801 -0.76315 -0.16598 -0.76745 -0.15672 C -0.77161 -0.14769 -0.76784 -0.14306 -0.77318 -0.13334 C -0.77826 -0.12362 -0.79115 -0.10926 -0.79857 -0.09815 C -0.80625 -0.08704 -0.81432 -0.07547 -0.81862 -0.0669 C -0.82292 -0.05834 -0.8224 -0.0551 -0.82422 -0.04746 C -0.8263 -0.03959 -0.82891 -0.02894 -0.82995 -0.01991 C -0.83086 -0.01088 -0.82891 -0.00116 -0.82995 0.0074 C -0.83086 0.01574 -0.83424 0.02314 -0.83568 0.03078 C -0.83711 0.03865 -0.83568 0.04791 -0.83854 0.05439 C -0.84141 0.06087 -0.84792 0.0699 -0.8526 0.0699 C -0.85742 0.0699 -0.86302 0.06018 -0.8668 0.05439 C -0.8707 0.04861 -0.87305 0.04143 -0.87539 0.03472 C -0.87786 0.02824 -0.87813 0.02175 -0.88099 0.01527 C -0.88385 0.00879 -0.88867 0.00231 -0.89245 -0.0044 C -0.89635 -0.01088 -0.89961 -0.01922 -0.90378 -0.02385 C -0.90807 -0.02848 -0.91276 -0.03241 -0.9181 -0.03172 C -0.92331 -0.03102 -0.92982 -0.02176 -0.93516 -0.01991 C -0.94023 -0.01783 -0.9444 -0.01991 -0.94922 -0.01991 C -0.95391 -0.01991 -0.95872 -0.02061 -0.96341 -0.01991 C -0.96823 -0.01922 -0.9724 -0.01783 -0.97773 -0.01598 C -0.98281 -0.01413 -0.98854 -0.01088 -0.99466 -0.00834 C -1.00078 -0.00556 -1.00846 -0.00163 -1.01445 -0.00024 C -1.02057 0.00092 -1.02643 -0.00024 -1.03164 -0.00024 C -1.03672 -0.00024 -1.04349 -0.00024 -1.0457 -0.00024 " pathEditMode="relative" rAng="0" ptsTypes="ffffffffffffffffffffffffffffffffffffffffffffffffffffffffffffffffffffffffffffffffffffffffffffffffffffffffffffff">
                                      <p:cBhvr>
                                        <p:cTn id="64" dur="4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849" y="-268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903 C -0.00351 0.00903 -0.00872 0.00903 -0.01211 0.00903 C -0.01549 0.00903 -0.01901 0.00903 -0.02239 0.00903 C -0.02578 0.00903 -0.02917 0.00903 -0.03255 0.00903 C -0.03594 0.00903 -0.03906 0.01018 -0.04297 0.00903 C -0.04661 0.00787 -0.05091 0.00393 -0.05521 0.00255 C -0.05963 0.00092 -0.06536 0.00162 -0.06966 0.00023 C -0.0737 -0.00116 -0.07734 -0.00347 -0.07982 -0.00625 C -0.08229 -0.00926 -0.08255 -0.01343 -0.08398 -0.01736 C -0.08528 -0.0213 -0.08594 -0.02662 -0.08802 -0.03056 C -0.0901 -0.03472 -0.09414 -0.03796 -0.09635 -0.04167 C -0.09818 -0.04537 -0.09974 -0.04861 -0.10039 -0.05255 C -0.10104 -0.05671 -0.09935 -0.06158 -0.10039 -0.06597 C -0.1013 -0.07037 -0.10547 -0.07431 -0.10651 -0.07917 C -0.10755 -0.0838 -0.10586 -0.08935 -0.10651 -0.09445 C -0.10729 -0.09954 -0.10885 -0.10417 -0.11055 -0.10995 C -0.11224 -0.11574 -0.11536 -0.12384 -0.1168 -0.12986 C -0.1181 -0.13565 -0.11849 -0.14028 -0.11875 -0.14514 C -0.11914 -0.15 -0.11875 -0.15394 -0.11875 -0.15833 C -0.11875 -0.16273 -0.1181 -0.1669 -0.11875 -0.17153 C -0.1194 -0.17639 -0.12213 -0.18264 -0.12292 -0.18704 C -0.12357 -0.19144 -0.12292 -0.19352 -0.12292 -0.19792 C -0.12292 -0.20232 -0.12292 -0.20833 -0.12292 -0.21343 C -0.12292 -0.21852 -0.12213 -0.22361 -0.12292 -0.22894 C -0.12357 -0.23403 -0.12578 -0.23982 -0.12695 -0.24421 C -0.12851 -0.24861 -0.12943 -0.25162 -0.13099 -0.25533 C -0.13281 -0.25903 -0.13515 -0.26273 -0.13724 -0.26644 C -0.13932 -0.26991 -0.14075 -0.27431 -0.14349 -0.27732 C -0.14622 -0.28009 -0.15026 -0.28218 -0.15364 -0.28403 C -0.15703 -0.28588 -0.16094 -0.28565 -0.16406 -0.2882 C -0.16706 -0.29074 -0.16901 -0.29745 -0.17213 -0.29931 C -0.17513 -0.30116 -0.17903 -0.29884 -0.18242 -0.29931 C -0.18581 -0.29977 -0.18919 -0.30116 -0.19271 -0.30162 C -0.19609 -0.30185 -0.19948 -0.30232 -0.20299 -0.30162 C -0.20638 -0.3007 -0.2095 -0.29838 -0.21315 -0.29722 C -0.21693 -0.29607 -0.22096 -0.29722 -0.22552 -0.29491 C -0.22982 -0.29283 -0.23568 -0.28727 -0.23984 -0.28403 C -0.24388 -0.28056 -0.24661 -0.27732 -0.25 -0.27523 C -0.25338 -0.27292 -0.25703 -0.27222 -0.26042 -0.2706 C -0.2638 -0.26921 -0.26719 -0.26783 -0.27057 -0.26644 C -0.27396 -0.26482 -0.27747 -0.26296 -0.28086 -0.26181 C -0.28424 -0.26088 -0.28776 -0.26088 -0.29114 -0.25972 C -0.29453 -0.25857 -0.29805 -0.25602 -0.30143 -0.25533 C -0.30482 -0.25463 -0.3082 -0.25579 -0.31159 -0.25533 C -0.31497 -0.25486 -0.31836 -0.25347 -0.32187 -0.25301 C -0.32526 -0.25278 -0.32864 -0.25301 -0.33216 -0.25301 C -0.33555 -0.25301 -0.33893 -0.25301 -0.34232 -0.25301 C -0.3457 -0.25301 -0.34909 -0.25301 -0.35247 -0.25301 C -0.35612 -0.25301 -0.35911 -0.25394 -0.36289 -0.25301 C -0.36653 -0.25232 -0.37148 -0.24931 -0.37513 -0.24861 C -0.3789 -0.24792 -0.38216 -0.24861 -0.38555 -0.24861 C -0.38893 -0.24861 -0.39167 -0.24861 -0.3957 -0.24861 C -0.39974 -0.24861 -0.4056 -0.24861 -0.41002 -0.24861 C -0.41445 -0.24861 -0.41784 -0.24861 -0.42252 -0.24861 C -0.42669 -0.24861 -0.43242 -0.24861 -0.43672 -0.24861 C -0.44114 -0.24861 -0.44531 -0.24908 -0.44909 -0.24861 C -0.45273 -0.24838 -0.45547 -0.24722 -0.45924 -0.24653 C -0.46289 -0.2456 -0.4681 -0.24653 -0.47148 -0.24421 C -0.47513 -0.24213 -0.47695 -0.23727 -0.47982 -0.23333 C -0.48255 -0.22917 -0.48489 -0.22361 -0.48802 -0.22014 C -0.49101 -0.21644 -0.49479 -0.21412 -0.49818 -0.21134 C -0.50156 -0.20833 -0.50573 -0.20579 -0.50859 -0.20255 C -0.51133 -0.19908 -0.51263 -0.19514 -0.51471 -0.19144 C -0.5168 -0.18773 -0.5181 -0.1831 -0.52083 -0.18033 C -0.52357 -0.17778 -0.52695 -0.17708 -0.53099 -0.17593 C -0.53515 -0.17477 -0.54101 -0.17408 -0.54544 -0.17384 C -0.54974 -0.17338 -0.5539 -0.17454 -0.55768 -0.17384 C -0.56159 -0.17292 -0.56419 -0.17014 -0.56797 -0.16945 C -0.57174 -0.16875 -0.5763 -0.16945 -0.58034 -0.16945 C -0.58437 -0.16945 -0.58828 -0.16945 -0.59258 -0.16945 C -0.59713 -0.16945 -0.60247 -0.16945 -0.60703 -0.16945 C -0.61133 -0.16945 -0.61523 -0.16945 -0.61927 -0.16945 C -0.62331 -0.16945 -0.62617 -0.16945 -0.63151 -0.16945 C -0.63711 -0.16945 -0.64557 -0.16945 -0.65208 -0.16945 C -0.65859 -0.16945 -0.66471 -0.16945 -0.67057 -0.16945 C -0.6763 -0.16945 -0.68151 -0.16945 -0.68698 -0.16945 C -0.69245 -0.16945 -0.69844 -0.16945 -0.70338 -0.16945 C -0.7082 -0.16945 -0.71159 -0.16945 -0.71562 -0.16945 C -0.71979 -0.16945 -0.72383 -0.16945 -0.72812 -0.16945 C -0.73216 -0.16945 -0.73646 -0.16945 -0.74023 -0.16945 C -0.74401 -0.16945 -0.74635 -0.16945 -0.75052 -0.16945 C -0.75456 -0.16945 -0.76068 -0.16898 -0.76497 -0.16945 C -0.76901 -0.16968 -0.77174 -0.1706 -0.77513 -0.17153 C -0.77851 -0.17269 -0.78125 -0.17523 -0.78542 -0.17593 C -0.78945 -0.17662 -0.79466 -0.17593 -0.79974 -0.17593 C -0.80482 -0.17593 -0.81159 -0.17593 -0.81614 -0.17593 C -0.82057 -0.17593 -0.82292 -0.17755 -0.8263 -0.17593 C -0.82969 -0.17454 -0.8332 -0.16968 -0.83672 -0.16713 C -0.8401 -0.16458 -0.84349 -0.16273 -0.84687 -0.16065 C -0.85026 -0.15833 -0.85364 -0.15533 -0.85729 -0.15394 C -0.86068 -0.15255 -0.86341 -0.15139 -0.86745 -0.15185 C -0.87148 -0.15208 -0.87786 -0.15278 -0.88177 -0.15625 C -0.88581 -0.15949 -0.88789 -0.16875 -0.89219 -0.17153 C -0.89622 -0.17454 -0.90299 -0.17153 -0.90638 -0.17384 C -0.90976 -0.17593 -0.91055 -0.18102 -0.9125 -0.18472 C -0.91458 -0.18843 -0.91667 -0.19167 -0.91862 -0.19583 C -0.92057 -0.19977 -0.9237 -0.20509 -0.92474 -0.20903 C -0.92578 -0.21296 -0.92292 -0.21644 -0.92474 -0.22014 C -0.92643 -0.22361 -0.9332 -0.22732 -0.93502 -0.23102 C -0.93659 -0.23472 -0.93463 -0.23704 -0.93502 -0.24213 C -0.93529 -0.24722 -0.93633 -0.25671 -0.93698 -0.26181 C -0.93776 -0.26713 -0.9388 -0.26921 -0.93906 -0.27292 C -0.93945 -0.27662 -0.93945 -0.27986 -0.93906 -0.28403 C -0.9388 -0.28796 -0.9375 -0.29306 -0.93698 -0.29722 C -0.93659 -0.30116 -0.93698 -0.30417 -0.93698 -0.3081 C -0.93698 -0.31227 -0.93698 -0.31667 -0.93698 -0.3213 C -0.93698 -0.32616 -0.9388 -0.33357 -0.93698 -0.33681 C -0.93529 -0.34005 -0.93086 -0.34051 -0.92682 -0.3412 C -0.92279 -0.3419 -0.91667 -0.34074 -0.9125 -0.3412 C -0.90859 -0.34144 -0.90573 -0.34306 -0.90234 -0.34329 C -0.89896 -0.34375 -0.89622 -0.34329 -0.89219 -0.34329 C -0.88789 -0.34329 -0.88177 -0.34329 -0.8776 -0.34329 C -0.8737 -0.34329 -0.87148 -0.34306 -0.86745 -0.34329 C -0.86341 -0.34375 -0.85729 -0.34445 -0.85299 -0.3456 C -0.84896 -0.34676 -0.84687 -0.34815 -0.84284 -0.35 C -0.8388 -0.35185 -0.83255 -0.35394 -0.82851 -0.35671 C -0.82448 -0.35926 -0.82161 -0.3625 -0.8181 -0.36551 C -0.81471 -0.36829 -0.81146 -0.37338 -0.80794 -0.37431 C -0.80456 -0.375 -0.79974 -0.37245 -0.79778 -0.36991 C -0.7957 -0.36736 -0.79622 -0.3625 -0.7957 -0.3588 C -0.79505 -0.35509 -0.79401 -0.35139 -0.79349 -0.34792 C -0.79323 -0.34421 -0.79349 -0.34051 -0.79349 -0.33681 C -0.79349 -0.3331 -0.79349 -0.3294 -0.79349 -0.3257 C -0.79349 -0.32222 -0.79323 -0.31852 -0.79349 -0.31482 C -0.79401 -0.31111 -0.79505 -0.30741 -0.7957 -0.3037 C -0.79622 -0.3 -0.79726 -0.2963 -0.79778 -0.29283 C -0.79805 -0.28912 -0.79778 -0.28611 -0.79778 -0.28171 C -0.79778 -0.27732 -0.79974 -0.26991 -0.79778 -0.26644 C -0.7957 -0.26273 -0.78737 -0.26088 -0.78542 -0.25972 " pathEditMode="relative" rAng="0" ptsTypes="fffffffffffffffffffffffffffffffffffffffffffffffffffffffffffffffffffffffffffffffffffffffffffffffffffffffffffffffffffffffffffffffff">
                                      <p:cBhvr>
                                        <p:cTn id="66" dur="4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75" y="-1914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C -0.00247 -4.07407E-6 -0.00937 -4.07407E-6 -0.01471 -4.07407E-6 C -0.01992 -4.07407E-6 -0.02539 -4.07407E-6 -0.03203 -4.07407E-6 C -0.03893 -4.07407E-6 -0.047 -0.00023 -0.05521 -4.07407E-6 C -0.06354 0.00047 -0.07409 0.00186 -0.08125 0.00209 C -0.08854 0.00255 -0.09258 0.00209 -0.0987 0.00209 C -0.10508 0.00209 -0.11224 0.00209 -0.11914 0.00209 C -0.12578 0.00209 -0.13346 0.00209 -0.13932 0.00209 C -0.14505 0.00209 -0.14857 0.00209 -0.1539 0.00209 C -0.15911 0.00209 -0.16536 0.00394 -0.17109 0.00209 C -0.17695 0.00024 -0.18385 -0.00509 -0.18854 -0.00879 C -0.19349 -0.0125 -0.19596 -0.01689 -0.20013 -0.0199 C -0.20456 -0.02338 -0.21081 -0.02338 -0.21471 -0.02638 C -0.21862 -0.03009 -0.22057 -0.0375 -0.22357 -0.04189 C -0.2263 -0.04629 -0.23021 -0.04884 -0.23216 -0.05277 C -0.23411 -0.05694 -0.23125 -0.06388 -0.23515 -0.06597 C -0.23893 -0.06875 -0.24948 -0.06597 -0.25534 -0.06828 C -0.2612 -0.0706 -0.26588 -0.07569 -0.26979 -0.07986 C -0.27357 -0.08287 -0.27474 -0.08657 -0.27851 -0.09027 C -0.28242 -0.09398 -0.28828 -0.09884 -0.2931 -0.10138 C -0.29792 -0.10439 -0.3026 -0.10532 -0.30755 -0.10578 C -0.31237 -0.10601 -0.31667 -0.10486 -0.322 -0.10347 C -0.32721 -0.10277 -0.33411 -0.10347 -0.33932 -0.10138 C -0.34479 -0.09907 -0.35013 -0.09398 -0.35403 -0.09027 C -0.35781 -0.08657 -0.36068 -0.08287 -0.36263 -0.07986 C -0.36458 -0.07569 -0.3651 -0.07245 -0.36575 -0.06828 C -0.36588 -0.06481 -0.36211 -0.06018 -0.36575 -0.05717 C -0.36914 -0.05439 -0.37995 -0.05185 -0.38594 -0.05069 C -0.3918 -0.04953 -0.39505 -0.05069 -0.40039 -0.05069 C -0.40573 -0.05069 -0.41198 -0.05069 -0.41758 -0.05069 C -0.42344 -0.05069 -0.42969 -0.0493 -0.43515 -0.05069 C -0.44049 -0.05208 -0.44492 -0.05763 -0.44961 -0.05949 C -0.45456 -0.06134 -0.4595 -0.06088 -0.46432 -0.0618 C -0.46901 -0.0625 -0.47278 -0.06273 -0.47864 -0.06435 C -0.48463 -0.06504 -0.49271 -0.06643 -0.49922 -0.06828 C -0.50534 -0.07013 -0.51015 -0.07407 -0.51667 -0.07476 C -0.52278 -0.07569 -0.5319 -0.075 -0.53659 -0.07291 C -0.54153 -0.0706 -0.54349 -0.06574 -0.54544 -0.0618 C -0.54739 -0.05763 -0.54739 -0.05254 -0.54844 -0.04861 C -0.54935 -0.04444 -0.55065 -0.0412 -0.5513 -0.0375 C -0.55182 -0.03379 -0.55065 -0.03009 -0.5513 -0.02638 C -0.55182 -0.02338 -0.55312 -0.01898 -0.55403 -0.0162 C -0.55508 -0.0118 -0.55351 -0.0074 -0.5569 -0.00439 C -0.56042 -0.00138 -0.56901 -4.07407E-6 -0.57448 0.00209 C -0.57969 0.0044 -0.58411 0.00741 -0.5888 0.0088 C -0.59375 0.01042 -0.59857 0.01065 -0.60351 0.01088 C -0.6082 0.01135 -0.61315 0.01088 -0.61784 0.01088 C -0.62278 0.01088 -0.6276 0.0125 -0.63242 0.01088 C -0.63724 0.00949 -0.64297 0.00556 -0.64687 0.00209 C -0.65078 -0.00115 -0.65078 -0.00486 -0.65547 -0.00879 C -0.66042 -0.01296 -0.672 -0.01805 -0.67591 -0.02268 C -0.67982 -0.02592 -0.67487 -0.0287 -0.67864 -0.0331 C -0.68255 -0.0375 -0.69414 -0.04398 -0.69909 -0.04861 C -0.70403 -0.05277 -0.70599 -0.05601 -0.70768 -0.05949 C -0.70963 -0.06388 -0.70898 -0.06875 -0.71068 -0.07291 C -0.71276 -0.07685 -0.71667 -0.08009 -0.71953 -0.08356 C -0.72226 -0.08819 -0.72474 -0.09282 -0.72812 -0.09722 C -0.73151 -0.10092 -0.73672 -0.10463 -0.73971 -0.10787 C -0.74258 -0.11157 -0.74219 -0.11458 -0.7457 -0.11898 C -0.74909 -0.12338 -0.75677 -0.13009 -0.76028 -0.13495 C -0.76341 -0.13935 -0.76445 -0.14166 -0.76575 -0.14537 C -0.76732 -0.14907 -0.76771 -0.15277 -0.76875 -0.15625 C -0.76979 -0.15995 -0.77018 -0.16388 -0.77174 -0.16782 C -0.77318 -0.17106 -0.775 -0.17476 -0.77747 -0.17847 C -0.77982 -0.18194 -0.78437 -0.18564 -0.78607 -0.18935 C -0.78828 -0.19328 -0.78646 -0.19722 -0.78893 -0.20046 C -0.7914 -0.20416 -0.79635 -0.20949 -0.80065 -0.21157 C -0.80495 -0.21365 -0.81015 -0.21342 -0.81497 -0.21365 C -0.81992 -0.21412 -0.82474 -0.21412 -0.82956 -0.21365 C -0.8345 -0.21342 -0.83919 -0.21296 -0.84414 -0.21157 C -0.84883 -0.20995 -0.85469 -0.20787 -0.85859 -0.20486 C -0.86237 -0.20185 -0.86354 -0.19722 -0.86732 -0.19375 C -0.87122 -0.19051 -0.87812 -0.18842 -0.8819 -0.18495 C -0.88581 -0.18171 -0.88672 -0.17777 -0.89049 -0.17407 C -0.8944 -0.17037 -0.90026 -0.1662 -0.90495 -0.16296 C -0.90989 -0.15995 -0.91484 -0.15601 -0.91953 -0.15416 C -0.92435 -0.15231 -0.9293 -0.15185 -0.93398 -0.15208 C -0.93893 -0.15231 -0.94518 -0.1537 -0.94857 -0.15625 C -0.95195 -0.15879 -0.95338 -0.16388 -0.95417 -0.16782 C -0.95521 -0.17106 -0.95417 -0.17476 -0.95417 -0.17847 C -0.95417 -0.18194 -0.9539 -0.18564 -0.95417 -0.18935 C -0.95469 -0.19328 -0.95716 -0.19722 -0.95716 -0.20046 C -0.95716 -0.20416 -0.95573 -0.20787 -0.95417 -0.21157 C -0.95273 -0.21504 -0.94948 -0.21898 -0.94857 -0.22245 C -0.94752 -0.22615 -0.94609 -0.23009 -0.94857 -0.23356 C -0.95104 -0.23703 -0.9582 -0.24074 -0.96302 -0.24236 C -0.96797 -0.24421 -0.97265 -0.24421 -0.9776 -0.24444 C -0.98255 -0.2449 -0.98737 -0.24444 -0.99206 -0.24444 C -0.99687 -0.24444 -1.00078 -0.24676 -1.00664 -0.24444 C -1.01237 -0.24236 -1.02187 -0.23518 -1.02669 -0.23125 C -1.03138 -0.22731 -1.0319 -0.22407 -1.03529 -0.22013 C -1.0388 -0.21666 -1.04375 -0.21296 -1.04713 -0.20949 C -1.05039 -0.20555 -1.0543 -0.20185 -1.05573 -0.19814 C -1.05716 -0.19444 -1.05573 -0.1912 -1.05573 -0.18726 C -1.05573 -0.18356 -1.05625 -0.18009 -1.05573 -0.17615 C -1.05521 -0.17268 -1.05325 -0.16898 -1.05273 -0.16527 C -1.05234 -0.16157 -1.0543 -0.15787 -1.05273 -0.15416 C -1.0513 -0.15046 -1.04544 -0.14513 -1.04414 -0.14375 " pathEditMode="relative" rAng="0" ptsTypes="ffffffffffffffffffffffffffffffffffffffffffffffffffffffffffffffffffffffffffffffffffffffffffffffffff">
                                      <p:cBhvr>
                                        <p:cTn id="80" dur="4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65" y="-117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1 -0.11806 C -0.03685 -0.11667 -0.04414 -0.11204 -0.0487 -0.11019 C -0.05365 -0.10811 -0.05833 -0.11019 -0.06302 -0.10625 C -0.06784 -0.10232 -0.07227 -0.08982 -0.07734 -0.08658 C -0.08203 -0.08334 -0.08581 -0.08658 -0.09154 -0.08658 C -0.09714 -0.08658 -0.10482 -0.08727 -0.11146 -0.08658 C -0.1181 -0.08588 -0.12461 -0.08357 -0.13138 -0.08287 C -0.13802 -0.08218 -0.1457 -0.08287 -0.1513 -0.08287 C -0.15703 -0.08287 -0.16042 -0.08287 -0.16549 -0.08287 C -0.17096 -0.08287 -0.17695 -0.08287 -0.18268 -0.08287 C -0.18828 -0.08287 -0.19414 -0.08287 -0.19987 -0.08287 C -0.20534 -0.08287 -0.21081 -0.08218 -0.21706 -0.08287 C -0.22318 -0.08357 -0.23125 -0.08542 -0.23685 -0.08658 C -0.24245 -0.08797 -0.2457 -0.08866 -0.25104 -0.09051 C -0.25612 -0.0926 -0.26289 -0.09653 -0.2681 -0.09838 C -0.27344 -0.10047 -0.27773 -0.10162 -0.28229 -0.10232 C -0.28711 -0.10301 -0.29193 -0.10232 -0.29674 -0.10232 C -0.3013 -0.10232 -0.30612 -0.09792 -0.31094 -0.10232 C -0.31549 -0.10695 -0.32188 -0.12176 -0.32513 -0.12963 C -0.32852 -0.1375 -0.32799 -0.1426 -0.33073 -0.14931 C -0.33359 -0.15579 -0.33828 -0.17014 -0.34219 -0.16875 C -0.34596 -0.16737 -0.35091 -0.14977 -0.35365 -0.14144 C -0.35638 -0.13287 -0.35781 -0.1257 -0.35924 -0.11806 C -0.36068 -0.11019 -0.36172 -0.10301 -0.36224 -0.09445 C -0.36276 -0.08612 -0.36029 -0.07616 -0.36224 -0.06713 C -0.36393 -0.05787 -0.37109 -0.04815 -0.37344 -0.03982 C -0.37591 -0.03125 -0.37487 -0.02338 -0.37643 -0.01621 C -0.37773 -0.00903 -0.38073 0.00324 -0.38203 0.00324 C -0.38359 0.00324 -0.38464 -0.00903 -0.38477 -0.01621 C -0.38529 -0.02338 -0.38477 -0.03195 -0.38477 -0.03982 C -0.38477 -0.04769 -0.38477 -0.05602 -0.38477 -0.0632 C -0.38477 -0.07037 -0.38477 -0.075 -0.38477 -0.08287 C -0.38477 -0.09074 -0.38477 -0.10232 -0.38477 -0.11019 C -0.38477 -0.11783 -0.38477 -0.12315 -0.38477 -0.12963 C -0.38477 -0.13612 -0.38411 -0.1426 -0.38477 -0.14931 C -0.38581 -0.15579 -0.38867 -0.16158 -0.39089 -0.16875 C -0.39245 -0.17593 -0.3944 -0.18519 -0.39635 -0.19237 C -0.39831 -0.19954 -0.39883 -0.21065 -0.40208 -0.21181 C -0.40547 -0.2132 -0.41055 -0.20718 -0.41641 -0.2 C -0.42188 -0.19283 -0.42799 -0.18056 -0.43607 -0.16875 C -0.44414 -0.15695 -0.45768 -0.13889 -0.46471 -0.12963 C -0.47188 -0.12061 -0.47526 -0.11991 -0.47904 -0.11412 C -0.48281 -0.10811 -0.48555 -0.10093 -0.48737 -0.09445 C -0.48945 -0.08797 -0.48737 -0.07616 -0.49036 -0.075 C -0.49323 -0.07362 -0.50208 -0.08079 -0.50456 -0.08658 C -0.5069 -0.09237 -0.50208 -0.10162 -0.50456 -0.11019 C -0.5069 -0.11852 -0.51445 -0.12848 -0.51888 -0.1375 C -0.52318 -0.14676 -0.52695 -0.15695 -0.53034 -0.16482 C -0.53359 -0.17269 -0.53685 -0.18449 -0.53867 -0.18449 C -0.54063 -0.18449 -0.54023 -0.17269 -0.5418 -0.16482 C -0.54297 -0.15695 -0.54492 -0.14537 -0.5474 -0.1375 C -0.55 -0.12963 -0.5526 -0.12454 -0.55612 -0.11806 C -0.55938 -0.11158 -0.56315 -0.10487 -0.56732 -0.09838 C -0.57161 -0.0919 -0.57682 -0.08542 -0.58164 -0.07894 C -0.58646 -0.07246 -0.59154 -0.06574 -0.59583 -0.05926 C -0.60026 -0.05278 -0.60313 -0.04561 -0.60729 -0.03982 C -0.61159 -0.03403 -0.61771 -0.0301 -0.62161 -0.02408 C -0.62526 -0.01829 -0.62617 -0.00996 -0.62995 -0.00463 C -0.63372 0.00069 -0.63997 0.00069 -0.64414 0.00717 C -0.64857 0.01365 -0.65195 0.02662 -0.6556 0.03449 C -0.65938 0.04236 -0.66185 0.04699 -0.6668 0.05416 C -0.67227 0.06134 -0.68125 0.07106 -0.68711 0.07754 C -0.69271 0.08402 -0.69648 0.09444 -0.70117 0.09305 C -0.70599 0.09189 -0.71172 0.07685 -0.71536 0.06967 C -0.7194 0.0625 -0.72109 0.05671 -0.72409 0.05 C -0.72682 0.04351 -0.7306 0.03703 -0.73255 0.03055 C -0.73438 0.02407 -0.73503 0.01805 -0.73529 0.01111 C -0.73581 0.00393 -0.73503 -0.0051 -0.73529 -0.01227 C -0.73581 -0.01945 -0.73763 -0.02477 -0.73828 -0.03195 C -0.7388 -0.03912 -0.73828 -0.04699 -0.73828 -0.05533 C -0.73828 -0.06389 -0.73828 -0.075 -0.73828 -0.08287 C -0.73828 -0.09074 -0.73828 -0.09584 -0.73828 -0.10232 C -0.73828 -0.1088 -0.73763 -0.11528 -0.73828 -0.12176 C -0.7388 -0.12824 -0.74063 -0.13357 -0.74102 -0.14144 C -0.74154 -0.14908 -0.74102 -0.16019 -0.74102 -0.16875 C -0.74102 -0.17732 -0.74102 -0.1838 -0.74102 -0.19237 C -0.74102 -0.2007 -0.74102 -0.21181 -0.74102 -0.21945 C -0.74102 -0.22732 -0.74102 -0.23264 -0.74102 -0.23912 C -0.74102 -0.24561 -0.74154 -0.25209 -0.74102 -0.25857 C -0.74063 -0.26528 -0.73828 -0.27176 -0.73828 -0.27824 C -0.73828 -0.28473 -0.73932 -0.29121 -0.74102 -0.29769 C -0.7431 -0.30417 -0.74727 -0.31019 -0.74961 -0.31737 C -0.75208 -0.32454 -0.75378 -0.33311 -0.75534 -0.34074 C -0.75677 -0.34862 -0.75729 -0.35695 -0.7582 -0.36412 C -0.75924 -0.3713 -0.7582 -0.38311 -0.76107 -0.3838 C -0.7638 -0.38426 -0.76953 -0.37593 -0.77526 -0.36806 C -0.78099 -0.36019 -0.79089 -0.34607 -0.79518 -0.33681 C -0.79935 -0.32778 -0.7957 -0.32315 -0.80091 -0.31343 C -0.80612 -0.30371 -0.81901 -0.28936 -0.82656 -0.27824 C -0.83424 -0.26713 -0.84219 -0.25556 -0.84648 -0.24699 C -0.85091 -0.23843 -0.85039 -0.23519 -0.85208 -0.22755 C -0.8543 -0.21968 -0.8569 -0.20903 -0.85781 -0.2 C -0.85898 -0.19098 -0.8569 -0.18125 -0.85781 -0.17269 C -0.85898 -0.16436 -0.86237 -0.15695 -0.86367 -0.14931 C -0.8651 -0.14144 -0.86367 -0.13218 -0.86654 -0.1257 C -0.86927 -0.11922 -0.87591 -0.11019 -0.88047 -0.11019 C -0.88542 -0.11019 -0.89115 -0.11991 -0.89479 -0.1257 C -0.8987 -0.13149 -0.90104 -0.13866 -0.90339 -0.14537 C -0.90599 -0.15186 -0.90625 -0.15834 -0.90911 -0.16482 C -0.91198 -0.1713 -0.9168 -0.17778 -0.92057 -0.18449 C -0.92435 -0.19098 -0.92773 -0.19931 -0.93203 -0.20394 C -0.9362 -0.20857 -0.94102 -0.2125 -0.94635 -0.21181 C -0.95143 -0.21112 -0.95807 -0.20186 -0.96328 -0.2 C -0.96875 -0.19792 -0.97279 -0.2 -0.97747 -0.2 C -0.98216 -0.2 -0.98711 -0.2007 -0.99167 -0.2 C -0.99648 -0.19931 -1.00065 -0.19792 -1.00599 -0.19607 C -1.01133 -0.19422 -1.01706 -0.19098 -1.02305 -0.18843 C -1.0293 -0.18565 -1.03685 -0.18172 -1.0431 -0.18033 C -1.04909 -0.17917 -1.05495 -0.18033 -1.06016 -0.18033 C -1.06523 -0.18033 -1.07201 -0.18033 -1.07422 -0.18033 " pathEditMode="relative" rAng="0" ptsTypes="ffffffffffffffffffffffffffffffffffffffffffffffffffffffffffffffffffffffffffffffffffffffffffffffffffffffffffffff">
                                      <p:cBhvr>
                                        <p:cTn id="8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92" y="-268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27 0.21643 C 0.21719 0.21643 0.21016 0.21643 0.20534 0.21643 C 0.20091 0.21643 0.19609 0.21643 0.19141 0.21643 C 0.18659 0.21643 0.18216 0.21643 0.17734 0.21643 C 0.17292 0.21643 0.16875 0.21759 0.16354 0.21643 C 0.15846 0.21527 0.15273 0.21134 0.14674 0.20995 C 0.14089 0.20833 0.13294 0.20902 0.12695 0.20763 C 0.12161 0.20625 0.11667 0.20393 0.11328 0.20115 C 0.10977 0.19814 0.10937 0.19398 0.10729 0.19004 C 0.10586 0.18611 0.10495 0.18078 0.10182 0.17685 C 0.09896 0.17268 0.09349 0.16944 0.09062 0.16574 C 0.08815 0.16203 0.0862 0.15879 0.08516 0.15486 C 0.08424 0.15069 0.08672 0.14583 0.08516 0.14143 C 0.08398 0.13703 0.07826 0.1331 0.07669 0.12824 C 0.07526 0.12361 0.07786 0.11805 0.07669 0.11296 C 0.07591 0.10787 0.0737 0.10324 0.07148 0.09745 C 0.06888 0.09166 0.06484 0.08356 0.06289 0.07754 C 0.06107 0.07176 0.06042 0.06713 0.06003 0.06226 C 0.05964 0.0574 0.06003 0.05347 0.06003 0.04907 C 0.06003 0.04467 0.06107 0.04051 0.06003 0.03588 C 0.05937 0.03101 0.0556 0.02476 0.05456 0.02037 C 0.05365 0.01597 0.05456 0.01388 0.05456 0.00949 C 0.05456 0.00509 0.05456 -0.00093 0.05456 -0.00602 C 0.05456 -0.01112 0.0556 -0.01621 0.05456 -0.02153 C 0.05365 -0.02662 0.05078 -0.03241 0.04896 -0.03681 C 0.04674 -0.04121 0.0457 -0.04422 0.04323 -0.04792 C 0.04089 -0.05162 0.03776 -0.05533 0.0349 -0.05903 C 0.03229 -0.0625 0.03034 -0.0669 0.02656 -0.06991 C 0.02253 -0.07269 0.01706 -0.07477 0.01263 -0.07662 C 0.00781 -0.07848 0.00273 -0.07824 -0.00169 -0.08079 C -0.0056 -0.08334 -0.00846 -0.09005 -0.01237 -0.0919 C -0.0168 -0.09375 -0.02188 -0.09144 -0.02669 -0.0919 C -0.03112 -0.09237 -0.03594 -0.09375 -0.04036 -0.09422 C -0.04505 -0.09445 -0.04987 -0.09491 -0.05443 -0.09422 C -0.05911 -0.09329 -0.06328 -0.09098 -0.06862 -0.08982 C -0.07344 -0.08866 -0.07891 -0.08982 -0.08529 -0.0875 C -0.09128 -0.08542 -0.09922 -0.07987 -0.10469 -0.07662 C -0.11042 -0.07315 -0.11393 -0.06991 -0.11849 -0.06783 C -0.12318 -0.06551 -0.12826 -0.06482 -0.13268 -0.0632 C -0.13724 -0.06181 -0.14193 -0.06042 -0.14648 -0.05903 C -0.1513 -0.05741 -0.15599 -0.05556 -0.16081 -0.0544 C -0.16523 -0.05348 -0.17005 -0.05348 -0.17474 -0.05232 C -0.17904 -0.05116 -0.18398 -0.04862 -0.1888 -0.04792 C -0.19336 -0.04723 -0.19779 -0.04838 -0.2026 -0.04792 C -0.20729 -0.04746 -0.21172 -0.04607 -0.21654 -0.04561 C -0.22096 -0.04537 -0.22578 -0.04561 -0.23034 -0.04561 C -0.23529 -0.04561 -0.23971 -0.04561 -0.24453 -0.04561 C -0.24909 -0.04561 -0.25352 -0.04561 -0.25833 -0.04561 C -0.26315 -0.04561 -0.26745 -0.04653 -0.27227 -0.04561 C -0.27747 -0.04491 -0.28411 -0.0419 -0.28893 -0.04121 C -0.29427 -0.04051 -0.2987 -0.04121 -0.30326 -0.04121 C -0.30768 -0.04121 -0.31159 -0.04121 -0.31719 -0.04121 C -0.3224 -0.04121 -0.33034 -0.04121 -0.33672 -0.04121 C -0.34271 -0.04121 -0.34714 -0.04121 -0.35352 -0.04121 C -0.35938 -0.04121 -0.36693 -0.04121 -0.37305 -0.04121 C -0.37904 -0.04121 -0.38451 -0.04167 -0.38958 -0.04121 C -0.39492 -0.04098 -0.39844 -0.03982 -0.40365 -0.03912 C -0.40872 -0.0382 -0.41563 -0.03912 -0.42018 -0.03681 C -0.42526 -0.03473 -0.42786 -0.02987 -0.43164 -0.02593 C -0.43542 -0.02176 -0.43841 -0.01621 -0.44271 -0.01274 C -0.44688 -0.00903 -0.45208 -0.00672 -0.45677 -0.00394 C -0.4612 -0.00093 -0.46706 0.00162 -0.47083 0.00486 C -0.47435 0.00833 -0.47617 0.01226 -0.47917 0.01597 C -0.4819 0.01967 -0.48385 0.0243 -0.48763 0.02708 C -0.49128 0.02963 -0.49596 0.03032 -0.50117 0.03148 C -0.5069 0.03263 -0.51484 0.03333 -0.52109 0.03356 C -0.52695 0.03402 -0.53255 0.03287 -0.5375 0.03356 C -0.54284 0.03449 -0.54635 0.03726 -0.55182 0.03796 C -0.55677 0.03865 -0.56289 0.03796 -0.56862 0.03796 C -0.57383 0.03796 -0.57917 0.03796 -0.58516 0.03796 C -0.59128 0.03796 -0.59857 0.03796 -0.60469 0.03796 C -0.61081 0.03796 -0.61615 0.03796 -0.62161 0.03796 C -0.62695 0.03796 -0.63086 0.03796 -0.63841 0.03796 C -0.6457 0.03796 -0.65755 0.03796 -0.66615 0.03796 C -0.67513 0.03796 -0.68359 0.03796 -0.69128 0.03796 C -0.69922 0.03796 -0.70638 0.03796 -0.71367 0.03796 C -0.72135 0.03796 -0.72956 0.03796 -0.7362 0.03796 C -0.74271 0.03796 -0.74714 0.03796 -0.75286 0.03796 C -0.75833 0.03796 -0.76393 0.03796 -0.76966 0.03796 C -0.77513 0.03796 -0.78112 0.03796 -0.7862 0.03796 C -0.79141 0.03796 -0.79453 0.03796 -0.80026 0.03796 C -0.80599 0.03796 -0.81406 0.03842 -0.81979 0.03796 C -0.82552 0.03773 -0.82904 0.0368 -0.83385 0.03588 C -0.83854 0.03472 -0.84206 0.03217 -0.84805 0.03148 C -0.85352 0.03078 -0.86055 0.03148 -0.86719 0.03148 C -0.87422 0.03148 -0.88346 0.03148 -0.88958 0.03148 C -0.89583 0.03148 -0.89883 0.02986 -0.90352 0.03148 C -0.90807 0.03287 -0.91276 0.03773 -0.91784 0.04027 C -0.9224 0.04282 -0.92682 0.04467 -0.93151 0.04676 C -0.93607 0.04907 -0.94076 0.05208 -0.9457 0.05347 C -0.95039 0.05486 -0.95417 0.05601 -0.95938 0.05555 C -0.96497 0.05532 -0.97357 0.05463 -0.97904 0.05115 C -0.98451 0.04791 -0.98737 0.03865 -0.9931 0.03588 C -0.99857 0.03287 -1.00781 0.03588 -1.0125 0.03356 C -1.01706 0.03148 -1.01823 0.02638 -1.02083 0.02268 C -1.0237 0.01898 -1.02656 0.01574 -1.02917 0.01157 C -1.03203 0.00763 -1.0362 0.00231 -1.03763 -0.00162 C -1.03906 -0.00556 -1.03542 -0.00903 -1.03763 -0.01274 C -1.03997 -0.01621 -1.04909 -0.01991 -1.05156 -0.02362 C -1.05378 -0.02732 -1.05104 -0.02963 -1.05156 -0.03473 C -1.05195 -0.03982 -1.05326 -0.04931 -1.05417 -0.0544 C -1.05534 -0.05973 -1.05664 -0.06181 -1.05703 -0.06551 C -1.05755 -0.06922 -1.05755 -0.07246 -1.05703 -0.07662 C -1.05664 -0.08056 -1.05482 -0.08565 -1.05417 -0.08982 C -1.05378 -0.09375 -1.05417 -0.09676 -1.05417 -0.1007 C -1.05417 -0.10487 -1.05417 -0.10926 -1.05417 -0.11389 C -1.05417 -0.11875 -1.05664 -0.12616 -1.05417 -0.1294 C -1.05195 -0.13264 -1.04583 -0.13311 -1.04049 -0.1338 C -1.0349 -0.13449 -1.02656 -0.13334 -1.02083 -0.1338 C -1.01536 -0.13403 -1.01159 -0.13565 -1.00703 -0.13588 C -1.00234 -0.13635 -0.99857 -0.13588 -0.9931 -0.13588 C -0.98737 -0.13588 -0.97904 -0.13588 -0.97331 -0.13588 C -0.96784 -0.13588 -0.96497 -0.13565 -0.95938 -0.13588 C -0.95417 -0.13635 -0.9457 -0.13704 -0.9401 -0.1382 C -0.93438 -0.13936 -0.93151 -0.14074 -0.92617 -0.1426 C -0.92044 -0.14445 -0.91211 -0.14653 -0.90651 -0.14931 C -0.90091 -0.15186 -0.89714 -0.1551 -0.89245 -0.15811 C -0.88763 -0.16088 -0.8832 -0.16598 -0.87839 -0.1669 C -0.87396 -0.1676 -0.86719 -0.16505 -0.86471 -0.1625 C -0.86172 -0.15996 -0.86276 -0.1551 -0.86172 -0.15139 C -0.86081 -0.14769 -0.85964 -0.14399 -0.85885 -0.14051 C -0.85859 -0.13681 -0.85885 -0.13311 -0.85885 -0.1294 C -0.85885 -0.1257 -0.85885 -0.12199 -0.85885 -0.11829 C -0.85885 -0.11482 -0.85859 -0.11112 -0.85885 -0.10741 C -0.85964 -0.10371 -0.86081 -0.1 -0.86172 -0.0963 C -0.86276 -0.0926 -0.8638 -0.08889 -0.86471 -0.08542 C -0.86497 -0.08172 -0.86471 -0.07871 -0.86471 -0.07431 C -0.86471 -0.06991 -0.86719 -0.0625 -0.86471 -0.05903 C -0.86172 -0.05533 -0.85039 -0.05348 -0.84805 -0.05232 " pathEditMode="relative" rAng="0" ptsTypes="fffffffffffffffffffffffffffffffffffffffffffffffffffffffffffffffffffffffffffffffffffffffffffffffffffffffffffffffffffffffffffffffff">
                                      <p:cBhvr>
                                        <p:cTn id="8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41" y="-191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4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49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047 C 0.00052 0.00209 0.00261 0.00834 0.00417 0.01042 C 0.00547 0.0132 0.00638 0.01412 0.00807 0.01528 C 0.0095 0.01598 0.0108 0.01598 0.01275 0.01667 C 0.01405 0.0169 0.01601 0.01713 0.01705 0.0176 C 0.01874 0.01713 0.02017 0.01922 0.02212 0.01898 C 0.02316 0.01968 0.02563 0.02084 0.0272 0.02107 C 0.0285 0.02176 0.03019 0.02176 0.03201 0.02246 C 0.03318 0.02223 0.03448 0.02361 0.03617 0.02385 C 0.03838 0.02454 0.04008 0.02523 0.0419 0.02547 C 0.04372 0.025 0.04502 0.02639 0.04658 0.02732 C 0.04801 0.02755 0.04996 0.02824 0.05179 0.02801 C 0.05452 0.02917 0.05595 0.03033 0.05829 0.02963 C 0.06011 0.03172 0.06193 0.03148 0.06402 0.03125 C 0.06584 0.03473 0.06844 0.03889 0.07104 0.04098 C 0.07351 0.04306 0.07586 0.0426 0.07859 0.04352 C 0.08041 0.04422 0.08184 0.04306 0.08405 0.04537 C 0.08561 0.0463 0.08743 0.05 0.08939 0.05232 C 0.09121 0.05463 0.09238 0.05463 0.0942 0.05695 C 0.09537 0.05949 0.09771 0.06366 0.0981 0.06621 C 0.09849 0.0713 0.09667 0.07662 0.09615 0.08102 C 0.09524 0.08658 0.09459 0.09028 0.09355 0.09561 C 0.09199 0.10047 0.09095 0.10533 0.08913 0.11111 C 0.08743 0.1169 0.08431 0.12408 0.08184 0.12871 C 0.07911 0.13496 0.07716 0.13681 0.07442 0.1426 C 0.07195 0.14561 0.06818 0.15232 0.06597 0.15648 C 0.06363 0.16111 0.06154 0.16574 0.05933 0.16875 C 0.05712 0.17361 0.0553 0.17547 0.05296 0.17871 C 0.05009 0.18172 0.04801 0.18426 0.04593 0.18797 C 0.04372 0.19329 0.04372 0.19908 0.04138 0.20533 C 0.03969 0.21019 0.03604 0.2169 0.03422 0.22292 C 0.0324 0.22963 0.03045 0.23658 0.02915 0.24283 C 0.02824 0.24792 0.02628 0.25278 0.02694 0.25533 C 0.0268 0.26088 0.02902 0.26412 0.03045 0.26621 C 0.03201 0.26783 0.0337 0.26551 0.03513 0.26829 C 0.03656 0.26991 0.03799 0.27639 0.03943 0.27986 C 0.04047 0.28635 0.04112 0.2926 0.0419 0.29653 C 0.04307 0.3007 0.04437 0.30209 0.04502 0.30625 C 0.04541 0.31088 0.04476 0.31968 0.0458 0.32385 C 0.04606 0.32917 0.04788 0.3301 0.04827 0.3338 C 0.04866 0.33704 0.04723 0.34375 0.04671 0.34838 C 0.04606 0.35232 0.04502 0.35718 0.04372 0.36227 C 0.04281 0.36574 0.04203 0.37199 0.04047 0.37523 C 0.03851 0.37871 0.03669 0.37848 0.03396 0.38172 C 0.0311 0.38635 0.0272 0.39514 0.02394 0.39885 C 0.02004 0.40533 0.01562 0.41019 0.01236 0.41412 C 0.00911 0.41806 0.00768 0.41875 0.00573 0.42223 C 0.00326 0.42709 0.00169 0.43496 -0.00143 0.43889 C -0.00377 0.4426 -0.00702 0.44537 -0.01002 0.44746 C -0.01275 0.44977 -0.01522 0.45463 -0.01756 0.45648 C -0.02042 0.46042 -0.02159 0.46158 -0.02485 0.46644 C -0.02914 0.47176 -0.03526 0.48218 -0.03916 0.48889 C -0.04332 0.49491 -0.04671 0.50116 -0.04931 0.50625 C -0.05243 0.51181 -0.0536 0.51389 -0.05477 0.51898 C -0.05685 0.52477 -0.05959 0.53264 -0.05959 0.53704 C -0.05972 0.54236 -0.05633 0.54491 -0.05477 0.54838 C -0.05399 0.55255 -0.05386 0.55741 -0.05256 0.55996 C -0.05139 0.56505 -0.05022 0.56806 -0.04853 0.57153 C -0.04723 0.57292 -0.04475 0.57616 -0.04332 0.57778 C -0.04215 0.58125 -0.0415 0.58473 -0.03981 0.58658 C -0.03812 0.5875 -0.03565 0.58773 -0.03356 0.5875 C -0.03161 0.58727 -0.03005 0.5875 -0.02888 0.58936 C -0.02719 0.59144 -0.02641 0.59422 -0.02459 0.59653 C -0.0229 0.59931 -0.02107 0.60162 -0.01912 0.60417 C -0.01691 0.60672 -0.01314 0.60718 -0.01132 0.60903 C -0.00976 0.61158 -0.00793 0.61343 -0.00702 0.6176 C -0.00611 0.62084 -0.0065 0.62963 -0.00546 0.63218 C -0.00416 0.63542 -0.00221 0.63334 -0.00078 0.6338 C 0.00065 0.63403 0.00221 0.63334 0.0043 0.63496 C 0.00547 0.63496 0.00664 0.63727 0.0082 0.63797 C 0.00911 0.64121 0.01028 0.64306 0.01171 0.64607 C 0.01262 0.64931 0.01457 0.65579 0.01562 0.65926 C 0.01679 0.66389 0.01783 0.66713 0.01809 0.67246 C 0.01887 0.67686 0.01848 0.68519 0.01926 0.69051 C 0.02017 0.69584 0.02173 0.70162 0.02199 0.70579 C 0.02251 0.71088 0.02238 0.71505 0.02199 0.72037 C 0.02186 0.72523 0.0216 0.72755 0.02043 0.7338 C 0.01952 0.74051 0.01705 0.75162 0.01536 0.75996 C 0.01379 0.76852 0.01314 0.77593 0.01223 0.78565 C 0.01132 0.79537 0.01106 0.80811 0.01015 0.81598 C 0.00911 0.82523 0.00742 0.83056 0.00716 0.83704 C 0.00651 0.84375 0.00651 0.85116 0.0069 0.85741 C 0.00729 0.86366 0.0082 0.86852 0.00898 0.87153 C 0.00976 0.87755 0.0108 0.87755 0.01184 0.88172 C 0.01301 0.88658 0.01353 0.89236 0.01497 0.89514 C 0.01692 0.89769 0.02043 0.89561 0.02277 0.89676 C 0.02459 0.89954 0.02576 0.89977 0.02746 0.90209 C 0.02889 0.90371 0.03045 0.90741 0.03162 0.90926 C 0.03318 0.91158 0.03448 0.91528 0.0363 0.91574 C 0.03786 0.91875 0.03995 0.9176 0.0419 0.91806 C 0.04333 0.91806 0.04463 0.91922 0.04606 0.91968 C 0.04762 0.92014 0.04983 0.91852 0.05153 0.9176 C 0.05296 0.91829 0.05439 0.91968 0.05582 0.91991 C 0.05751 0.91991 0.05881 0.92107 0.06037 0.92176 C 0.06245 0.92246 0.06506 0.92084 0.06701 0.92315 C 0.06922 0.92338 0.0713 0.92732 0.07299 0.92755 C 0.07455 0.9294 0.0752 0.93102 0.0769 0.93195 C 0.07833 0.93403 0.07924 0.93727 0.08132 0.93889 C 0.08314 0.94028 0.08522 0.93936 0.08691 0.94098 C 0.08848 0.94283 0.0903 0.94653 0.09199 0.94954 C 0.09459 0.95139 0.09719 0.95186 0.09901 0.9544 C 0.10097 0.95648 0.10149 0.95672 0.10305 0.95926 C 0.10435 0.96042 0.10656 0.96644 0.10773 0.96875 C 0.10942 0.97107 0.11085 0.97037 0.11189 0.97223 C 0.11242 0.97686 0.11163 0.98542 0.11294 0.98889 C 0.1132 0.9919 0.11645 0.98912 0.11697 0.99167 C 0.11723 0.99584 0.11606 1.00023 0.11515 1.0051 C 0.11424 1.01065 0.11372 1.01436 0.11229 1.02061 C 0.11111 1.02385 0.10968 1.02801 0.10773 1.03241 C 0.10578 1.03704 0.10305 1.04236 0.10123 1.04607 C 0.0994 1.0507 0.09875 1.0551 0.09654 1.06019 C 0.09472 1.06482 0.09264 1.0676 0.0903 1.07315 C 0.08848 1.0757 0.08496 1.08311 0.08379 1.08565 " pathEditMode="relative" rAng="960000" ptsTypes="fffffffffffffffffffffffffffffffffffffffffffffffffffffffffffffffffffffffffffffffffffffffffffffffffffffffffffffffff">
                                      <p:cBhvr>
                                        <p:cTn id="95" dur="3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5460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712E-6 -3.7037E-6 L 1.00195 -0.20393 " pathEditMode="relative" rAng="0" ptsTypes="AA">
                                      <p:cBhvr>
                                        <p:cTn id="100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91" y="-1020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915">
            <a:off x="2975586" y="2730233"/>
            <a:ext cx="2898040" cy="1891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994406"/>
            <a:ext cx="2681231" cy="1865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D:\png\420-new200168801034_0000_Layer-8-cop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524" y="694043"/>
            <a:ext cx="3844229" cy="436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-4789040" y="-184062"/>
            <a:ext cx="4032448" cy="5685014"/>
            <a:chOff x="-4789040" y="-184062"/>
            <a:chExt cx="4032448" cy="5685014"/>
          </a:xfrm>
        </p:grpSpPr>
        <p:sp>
          <p:nvSpPr>
            <p:cNvPr id="9" name="矩形 8"/>
            <p:cNvSpPr/>
            <p:nvPr/>
          </p:nvSpPr>
          <p:spPr>
            <a:xfrm>
              <a:off x="-802311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-946327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-1810423" y="-184062"/>
              <a:ext cx="45719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-1954439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flipH="1">
              <a:off x="-2782531" y="-184062"/>
              <a:ext cx="45719" cy="5685014"/>
            </a:xfrm>
            <a:prstGeom prst="rect">
              <a:avLst/>
            </a:prstGeom>
            <a:solidFill>
              <a:schemeClr val="bg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-1272504" y="-184062"/>
              <a:ext cx="155872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-3636912" y="-184062"/>
              <a:ext cx="72008" cy="5685014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-4789040" y="-184062"/>
              <a:ext cx="155872" cy="5685014"/>
            </a:xfrm>
            <a:prstGeom prst="rect">
              <a:avLst/>
            </a:pr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>
            <a:off x="9481567" y="-184062"/>
            <a:ext cx="4642048" cy="5685014"/>
            <a:chOff x="-4789040" y="-184062"/>
            <a:chExt cx="4032448" cy="5685014"/>
          </a:xfrm>
        </p:grpSpPr>
        <p:sp>
          <p:nvSpPr>
            <p:cNvPr id="18" name="矩形 17"/>
            <p:cNvSpPr/>
            <p:nvPr/>
          </p:nvSpPr>
          <p:spPr>
            <a:xfrm>
              <a:off x="-802311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-946327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-1810423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-1954439" y="-184062"/>
              <a:ext cx="45719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-2782531" y="-184062"/>
              <a:ext cx="45719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-1272504" y="-184062"/>
              <a:ext cx="155872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-3636912" y="-184062"/>
              <a:ext cx="72008" cy="5685014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-4789040" y="-184062"/>
              <a:ext cx="155872" cy="5685014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040423" y="730636"/>
            <a:ext cx="6091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方正黑体简体" panose="03000509000000000000" pitchFamily="65" charset="-122"/>
                <a:ea typeface="方正黑体简体" panose="03000509000000000000" pitchFamily="65" charset="-122"/>
              </a:defRPr>
            </a:lvl1pPr>
          </a:lstStyle>
          <a:p>
            <a:r>
              <a:rPr lang="zh-CN" altLang="en-US" sz="2400" b="1" dirty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时光荏苒，岁月如歌，</a:t>
            </a:r>
            <a:endParaRPr lang="en-US" altLang="zh-CN" sz="24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回首风风雨雨，有太多的感慨</a:t>
            </a:r>
            <a:r>
              <a:rPr lang="zh-CN" altLang="en-US" sz="2400" b="1" dirty="0" smtClean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，</a:t>
            </a:r>
            <a:endParaRPr lang="en-US" altLang="zh-CN" sz="2400" b="1" dirty="0" smtClean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  <a:p>
            <a:r>
              <a:rPr lang="zh-CN" altLang="en-US" sz="2400" b="1" dirty="0" smtClean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有</a:t>
            </a:r>
            <a:r>
              <a:rPr lang="zh-CN" altLang="en-US" sz="2400" b="1" dirty="0">
                <a:solidFill>
                  <a:srgbClr val="241106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太多的追忆。</a:t>
            </a:r>
            <a:endParaRPr lang="zh-CN" altLang="en-US" sz="24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  <a:p>
            <a:endParaRPr lang="zh-CN" altLang="en-US" sz="2400" b="1" dirty="0">
              <a:solidFill>
                <a:srgbClr val="241106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88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8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87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89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89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8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4741" y="57926"/>
            <a:ext cx="6276672" cy="5023019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7286">
            <a:off x="2987654" y="1799238"/>
            <a:ext cx="3114000" cy="2011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600">
            <a:off x="2987653" y="1825892"/>
            <a:ext cx="3114000" cy="1979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5228">
            <a:off x="3002297" y="1753797"/>
            <a:ext cx="3114000" cy="205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03">
            <a:off x="3013042" y="1697387"/>
            <a:ext cx="3063220" cy="2196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000">
        <p:fade/>
      </p:transition>
    </mc:Choice>
    <mc:Fallback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1.38889E-6 1.48148E-6 L 0.15069 0.2265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5" y="1132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-1.11111E-6 -2.09877E-6 L -0.14097 0.2021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9" y="1009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1.38889E-6 -2.22222E-6 L 0.15555 -0.2018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-1009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1.38889E-6 -1.7284E-6 L -0.14167 -0.2018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8" descr="F:\广告\原创设计\PPT\同学录同学会\背景\素材\0 (7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553" y="4108758"/>
            <a:ext cx="699306" cy="62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" descr="F:\广告\原创设计\PPT\同学录同学会\背景\素材\0 (7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9487">
            <a:off x="-737888" y="4715644"/>
            <a:ext cx="587007" cy="58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F:\广告\原创设计\PPT\同学录同学会\背景\素材\0 (7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7375" y="4708484"/>
            <a:ext cx="1372126" cy="122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9" descr="F:\广告\原创设计\PPT\同学录同学会\背景\素材\0 (73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9487">
            <a:off x="-964473" y="3984657"/>
            <a:ext cx="293504" cy="2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F:\广告\原创设计\PPT\同学录同学会\背景\素材\0 (72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1" y="5491182"/>
            <a:ext cx="320624" cy="28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503" y="3854346"/>
            <a:ext cx="3414083" cy="204856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1246" y="3289028"/>
            <a:ext cx="3151504" cy="177114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680" y="5348905"/>
            <a:ext cx="2351704" cy="263361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302" y="-919604"/>
            <a:ext cx="3286610" cy="184871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43589" y="966810"/>
            <a:ext cx="3155029" cy="222745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54" y="5301132"/>
            <a:ext cx="3827924" cy="268139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340" y="1059582"/>
            <a:ext cx="2225436" cy="26642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32" y="-2399846"/>
            <a:ext cx="2235292" cy="223529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180" y="1464090"/>
            <a:ext cx="6012160" cy="3005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000">
        <p:fade/>
      </p:transition>
    </mc:Choice>
    <mc:Fallback>
      <p:transition spd="med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-2.42826E-7 C 0.2283 -0.00359 1.27205 -0.36727 1.31407 -0.99724 " pathEditMode="relative" rAng="0" ptsTypes="ss">
                                      <p:cBhvr>
                                        <p:cTn id="6" dur="7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94" y="-498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7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0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-2.42826E-7 C 0.2283 -0.00359 1.27205 -0.36727 1.31407 -0.99724 " pathEditMode="relative" rAng="0" ptsTypes="ss">
                                      <p:cBhvr>
                                        <p:cTn id="14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94" y="-498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6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1.89427E-6 C 0.15017 -0.00386 0.8375 -0.3739 0.8651 -1.01487 " pathEditMode="relative" rAng="0" ptsTypes="ss">
                                      <p:cBhvr>
                                        <p:cTn id="18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47" y="-5074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1.67401E-6 C 0.1533 -0.00468 0.85538 -0.4609 0.88368 -1.25055 " pathEditMode="relative" rAng="0" ptsTypes="ss">
                                      <p:cBhvr>
                                        <p:cTn id="22" dur="3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84" y="-6252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Scale>
                                      <p:cBhvr>
                                        <p:cTn id="2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path" presetSubtype="0" decel="6660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2.5E-6 -4.81481E-6 L -0.67361 -0.01728 " pathEditMode="relative" rAng="0" ptsTypes="AA">
                                      <p:cBhvr>
                                        <p:cTn id="26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81" y="-86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2" presetClass="path" presetSubtype="0" decel="666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33333E-6 6.17284E-7 L 0.11233 -0.74661 " pathEditMode="relative" rAng="0" ptsTypes="AA">
                                      <p:cBhvr>
                                        <p:cTn id="33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3734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Scale>
                                      <p:cBhvr>
                                        <p:cTn id="38" dur="15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2" presetClass="path" presetSubtype="0" decel="6660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-3.54167E-6 1.85185E-6 L 0.64271 0.12708 " pathEditMode="relative" rAng="0" ptsTypes="AA">
                                      <p:cBhvr>
                                        <p:cTn id="40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35" y="63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Scale>
                                      <p:cBhvr>
                                        <p:cTn id="45" dur="1500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42" presetClass="path" presetSubtype="0" decel="666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2.77778E-7 1.60494E-6 L 0.59861 -0.35494 " pathEditMode="relative" rAng="0" ptsTypes="AA">
                                      <p:cBhvr>
                                        <p:cTn id="47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31" y="-1774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animScale>
                                      <p:cBhvr>
                                        <p:cTn id="52" dur="15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42" presetClass="path" presetSubtype="0" decel="66600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animMotion origin="layout" path="M 4.44444E-6 9.87654E-7 L -0.24723 -0.70772 " pathEditMode="relative" rAng="0" ptsTypes="AA">
                                      <p:cBhvr>
                                        <p:cTn id="54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61" y="-354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Scale>
                                      <p:cBhvr>
                                        <p:cTn id="59" dur="15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path" presetSubtype="0" decel="666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3.88889E-6 3.20988E-6 L -0.57951 -0.40988 " pathEditMode="relative" rAng="0" ptsTypes="AA">
                                      <p:cBhvr>
                                        <p:cTn id="61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76" y="-204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66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42" presetClass="path" presetSubtype="0" decel="6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07407E-6 L -0.63872 0.44938 " pathEditMode="relative" rAng="0" ptsTypes="AA">
                                      <p:cBhvr>
                                        <p:cTn id="6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4" y="2246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animScale>
                                      <p:cBhvr>
                                        <p:cTn id="73" dur="1500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42" presetClass="path" presetSubtype="0" decel="66600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animMotion origin="layout" path="M 1.66667E-6 2.71605E-6 L 0.02048 0.84413 " pathEditMode="relative" rAng="0" ptsTypes="AA">
                                      <p:cBhvr>
                                        <p:cTn id="75" dur="6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" y="4219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95536" y="198388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rgbClr val="241106"/>
                </a:solidFill>
              </a:rPr>
              <a:t>时光荏苒，岁月如歌，</a:t>
            </a:r>
            <a:endParaRPr lang="en-US" altLang="zh-CN" sz="3200" dirty="0">
              <a:solidFill>
                <a:srgbClr val="241106"/>
              </a:solidFill>
            </a:endParaRPr>
          </a:p>
          <a:p>
            <a:pPr algn="ctr"/>
            <a:r>
              <a:rPr lang="zh-CN" altLang="en-US" sz="3200" dirty="0">
                <a:solidFill>
                  <a:srgbClr val="241106"/>
                </a:solidFill>
              </a:rPr>
              <a:t>回首风风雨雨，有太多的</a:t>
            </a:r>
            <a:r>
              <a:rPr lang="zh-CN" altLang="en-US" sz="3200" dirty="0" smtClean="0">
                <a:solidFill>
                  <a:srgbClr val="241106"/>
                </a:solidFill>
              </a:rPr>
              <a:t>感慨</a:t>
            </a:r>
            <a:endParaRPr lang="zh-CN" altLang="en-US" sz="3200" dirty="0">
              <a:solidFill>
                <a:srgbClr val="241106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50" y="1275606"/>
            <a:ext cx="5420546" cy="36994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77700"/>
            <a:ext cx="4752528" cy="3095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08" y="1617654"/>
            <a:ext cx="4772248" cy="3055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08" y="1617654"/>
            <a:ext cx="4824536" cy="3055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5773" y="1286249"/>
            <a:ext cx="3846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 smtClean="0">
                <a:solidFill>
                  <a:srgbClr val="241106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爸妈</a:t>
            </a:r>
            <a:endParaRPr lang="zh-CN" altLang="en-US" sz="11500" b="1" dirty="0">
              <a:solidFill>
                <a:srgbClr val="241106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6964" y="1779662"/>
            <a:ext cx="9806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defRPr>
            </a:lvl1pPr>
          </a:lstStyle>
          <a:p>
            <a:r>
              <a:rPr lang="zh-CN" altLang="en-US" sz="6000" b="1" dirty="0" smtClean="0">
                <a:solidFill>
                  <a:srgbClr val="241106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您辛苦了</a:t>
            </a:r>
            <a:endParaRPr lang="zh-CN" altLang="en-US" sz="6000" b="1" dirty="0">
              <a:solidFill>
                <a:srgbClr val="241106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828584" y="-611889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037139" y="2948242"/>
            <a:ext cx="4814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000" dirty="0" smtClean="0">
                <a:solidFill>
                  <a:srgbClr val="241106"/>
                </a:solidFill>
              </a:rPr>
              <a:t>感恩父母电子相册</a:t>
            </a:r>
            <a:r>
              <a:rPr lang="en-US" altLang="zh-CN" sz="2000" dirty="0" smtClean="0">
                <a:solidFill>
                  <a:srgbClr val="241106"/>
                </a:solidFill>
              </a:rPr>
              <a:t>PPT</a:t>
            </a:r>
            <a:r>
              <a:rPr lang="zh-CN" altLang="en-US" sz="2000" dirty="0" smtClean="0">
                <a:solidFill>
                  <a:srgbClr val="241106"/>
                </a:solidFill>
              </a:rPr>
              <a:t>模板</a:t>
            </a:r>
            <a:endParaRPr lang="zh-CN" altLang="en-US" sz="2000" dirty="0">
              <a:solidFill>
                <a:srgbClr val="241106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5" t="48207" r="28476"/>
          <a:stretch>
            <a:fillRect/>
          </a:stretch>
        </p:blipFill>
        <p:spPr>
          <a:xfrm>
            <a:off x="2750157" y="2789314"/>
            <a:ext cx="3744416" cy="23676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23" y="-273969"/>
            <a:ext cx="3293095" cy="3448981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9000">
        <p:split orient="vert"/>
      </p:transition>
    </mc:Choice>
    <mc:Fallback>
      <p:transition spd="slow" advClick="0" advTm="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2" grpId="0"/>
    </p:bldLst>
  </p:timing>
</p:sld>
</file>

<file path=ppt/tags/tag1.xml><?xml version="1.0" encoding="utf-8"?>
<p:tagLst xmlns:p="http://schemas.openxmlformats.org/presentationml/2006/main">
  <p:tag name="TIMING" val="|2.7"/>
</p:tagLst>
</file>

<file path=ppt/tags/tag2.xml><?xml version="1.0" encoding="utf-8"?>
<p:tagLst xmlns:p="http://schemas.openxmlformats.org/presentationml/2006/main">
  <p:tag name="TIMING" val="|3.5|2.7|1.8|1.7|1.5|1.6|1.5|1.6"/>
</p:tagLst>
</file>

<file path=ppt/tags/tag3.xml><?xml version="1.0" encoding="utf-8"?>
<p:tagLst xmlns:p="http://schemas.openxmlformats.org/presentationml/2006/main">
  <p:tag name="TIMING" val="|2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WPS 演示</Application>
  <PresentationFormat>全屏显示(16:9)</PresentationFormat>
  <Paragraphs>49</Paragraphs>
  <Slides>21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方正字迹-吕建德字体</vt:lpstr>
      <vt:lpstr>方正楷体繁体</vt:lpstr>
      <vt:lpstr>黑体</vt:lpstr>
      <vt:lpstr>方正硬笔行书简体</vt:lpstr>
      <vt:lpstr>Calibri</vt:lpstr>
      <vt:lpstr>Arial Unicode MS</vt:lpstr>
      <vt:lpstr>方正黑体简体</vt:lpstr>
      <vt:lpstr>等线</vt:lpstr>
      <vt:lpstr>魂心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ddd</dc:creator>
  <cp:lastModifiedBy>Administrator</cp:lastModifiedBy>
  <cp:revision>309</cp:revision>
  <dcterms:created xsi:type="dcterms:W3CDTF">2014-05-16T12:33:00Z</dcterms:created>
  <dcterms:modified xsi:type="dcterms:W3CDTF">2018-10-08T03:35:34Z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