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9" r:id="rId3"/>
    <p:sldId id="261" r:id="rId5"/>
    <p:sldId id="257" r:id="rId6"/>
    <p:sldId id="258" r:id="rId7"/>
    <p:sldId id="266" r:id="rId8"/>
    <p:sldId id="260" r:id="rId9"/>
    <p:sldId id="262" r:id="rId10"/>
    <p:sldId id="263" r:id="rId11"/>
    <p:sldId id="264" r:id="rId12"/>
    <p:sldId id="265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56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D31"/>
    <a:srgbClr val="F37920"/>
    <a:srgbClr val="9D9D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9" autoAdjust="0"/>
    <p:restoredTop sz="94660"/>
  </p:normalViewPr>
  <p:slideViewPr>
    <p:cSldViewPr snapToGrid="0" showGuides="1">
      <p:cViewPr>
        <p:scale>
          <a:sx n="90" d="100"/>
          <a:sy n="90" d="100"/>
        </p:scale>
        <p:origin x="1038" y="6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Workbook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dLbls>
            <c:delete val="1"/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ED7D31"/>
            </a:solidFill>
            <a:ln>
              <a:noFill/>
            </a:ln>
            <a:effectLst/>
          </c:spPr>
          <c:dLbls>
            <c:delete val="1"/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dLbls>
            <c:delete val="1"/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6208872"/>
        <c:axId val="336212008"/>
      </c:areaChart>
      <c:catAx>
        <c:axId val="33620887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36212008"/>
        <c:crosses val="autoZero"/>
        <c:auto val="1"/>
        <c:lblAlgn val="ctr"/>
        <c:lblOffset val="100"/>
        <c:noMultiLvlLbl val="0"/>
      </c:catAx>
      <c:valAx>
        <c:axId val="336212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3620887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679915423177471"/>
          <c:y val="0.030754505489649"/>
          <c:w val="0.912074859714175"/>
          <c:h val="0.7236665303499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</c:v>
                </c:pt>
                <c:pt idx="1">
                  <c:v>3</c:v>
                </c:pt>
                <c:pt idx="2">
                  <c:v>3.5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2.5</c:v>
                </c:pt>
                <c:pt idx="1">
                  <c:v>4.5</c:v>
                </c:pt>
                <c:pt idx="2">
                  <c:v>1.8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2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0545464"/>
        <c:axId val="380546448"/>
      </c:barChart>
      <c:catAx>
        <c:axId val="380545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</a:p>
        </c:txPr>
        <c:crossAx val="380546448"/>
        <c:crosses val="autoZero"/>
        <c:auto val="1"/>
        <c:lblAlgn val="ctr"/>
        <c:lblOffset val="100"/>
        <c:noMultiLvlLbl val="0"/>
      </c:catAx>
      <c:valAx>
        <c:axId val="380546448"/>
        <c:scaling>
          <c:orientation val="minMax"/>
          <c:min val="0"/>
        </c:scaling>
        <c:delete val="0"/>
        <c:axPos val="l"/>
        <c:majorGridlines>
          <c:spPr>
            <a:ln w="6350" cap="flat" cmpd="sng" algn="ctr">
              <a:solidFill>
                <a:srgbClr val="ED7D3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</a:p>
        </c:txPr>
        <c:crossAx val="380545464"/>
        <c:crosses val="autoZero"/>
        <c:crossBetween val="between"/>
        <c:majorUnit val="1"/>
      </c:valAx>
      <c:spPr>
        <a:noFill/>
        <a:ln w="6350">
          <a:solidFill>
            <a:srgbClr val="ED7D31"/>
          </a:solidFill>
        </a:ln>
        <a:effectLst/>
      </c:spPr>
    </c:plotArea>
    <c:legend>
      <c:legendPos val="b"/>
      <c:layout>
        <c:manualLayout>
          <c:xMode val="edge"/>
          <c:yMode val="edge"/>
          <c:x val="0.0630250501284731"/>
          <c:y val="0.901482386184002"/>
          <c:w val="0.879159588366522"/>
          <c:h val="0.093652857872136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00" b="0" i="0" u="none" strike="noStrike" kern="1200" baseline="0">
              <a:solidFill>
                <a:schemeClr val="tx1"/>
              </a:solidFill>
              <a:latin typeface="+mj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679915423177471"/>
          <c:y val="0.030754505489649"/>
          <c:w val="0.912074859714175"/>
          <c:h val="0.7236665303499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</c:v>
                </c:pt>
                <c:pt idx="1">
                  <c:v>3</c:v>
                </c:pt>
                <c:pt idx="2">
                  <c:v>3.5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2.5</c:v>
                </c:pt>
                <c:pt idx="1">
                  <c:v>4.5</c:v>
                </c:pt>
                <c:pt idx="2">
                  <c:v>1.8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2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0545464"/>
        <c:axId val="380546448"/>
      </c:barChart>
      <c:catAx>
        <c:axId val="380545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</a:p>
        </c:txPr>
        <c:crossAx val="380546448"/>
        <c:crosses val="autoZero"/>
        <c:auto val="1"/>
        <c:lblAlgn val="ctr"/>
        <c:lblOffset val="100"/>
        <c:noMultiLvlLbl val="0"/>
      </c:catAx>
      <c:valAx>
        <c:axId val="380546448"/>
        <c:scaling>
          <c:orientation val="minMax"/>
          <c:min val="0"/>
        </c:scaling>
        <c:delete val="0"/>
        <c:axPos val="l"/>
        <c:majorGridlines>
          <c:spPr>
            <a:ln w="6350" cap="flat" cmpd="sng" algn="ctr">
              <a:solidFill>
                <a:srgbClr val="ED7D3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</a:p>
        </c:txPr>
        <c:crossAx val="380545464"/>
        <c:crosses val="autoZero"/>
        <c:crossBetween val="between"/>
        <c:majorUnit val="1"/>
      </c:valAx>
      <c:spPr>
        <a:noFill/>
        <a:ln w="6350">
          <a:solidFill>
            <a:srgbClr val="ED7D31"/>
          </a:solidFill>
        </a:ln>
        <a:effectLst/>
      </c:spPr>
    </c:plotArea>
    <c:legend>
      <c:legendPos val="b"/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zh-CN" sz="1100" b="0" i="0" u="none" strike="noStrike" kern="1200" cap="none" spc="0" normalizeH="0" baseline="0">
                <a:solidFill>
                  <a:schemeClr val="tx1"/>
                </a:solidFill>
                <a:uFill>
                  <a:solidFill>
                    <a:schemeClr val="tx1"/>
                  </a:solidFill>
                </a:uFill>
                <a:latin typeface="+mj-lt"/>
                <a:ea typeface="微软雅黑" panose="020B0503020204020204" pitchFamily="34" charset="-122"/>
                <a:cs typeface="+mn-cs"/>
              </a:defRPr>
            </a:pPr>
          </a:p>
        </c:txPr>
      </c:legendEntry>
      <c:layout>
        <c:manualLayout>
          <c:xMode val="edge"/>
          <c:yMode val="edge"/>
          <c:x val="0.0630250501284731"/>
          <c:y val="0.901482386184002"/>
          <c:w val="0.879159588366522"/>
          <c:h val="0.093652857872136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00" b="0" i="0" u="none" strike="noStrike" kern="1200" baseline="0">
              <a:solidFill>
                <a:schemeClr val="tx1"/>
              </a:solidFill>
              <a:latin typeface="+mj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403891050583658"/>
          <c:y val="0.0237840448708566"/>
          <c:w val="0.928482490272374"/>
          <c:h val="0.68619962981133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Element 01</c:v>
                </c:pt>
              </c:strCache>
            </c:strRef>
          </c:tx>
          <c:spPr>
            <a:ln w="28575" cap="rnd">
              <a:solidFill>
                <a:schemeClr val="accent2">
                  <a:shade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shade val="65000"/>
                </a:schemeClr>
              </a:solidFill>
              <a:ln w="9525">
                <a:solidFill>
                  <a:schemeClr val="accent2">
                    <a:shade val="65000"/>
                  </a:schemeClr>
                </a:solidFill>
              </a:ln>
              <a:effectLst/>
            </c:spPr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4.5</c:v>
                </c:pt>
                <c:pt idx="1">
                  <c:v>2.7</c:v>
                </c:pt>
                <c:pt idx="2">
                  <c:v>3.5</c:v>
                </c:pt>
                <c:pt idx="3">
                  <c:v>2.5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Element 02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2.5</c:v>
                </c:pt>
                <c:pt idx="1">
                  <c:v>4.5</c:v>
                </c:pt>
                <c:pt idx="2">
                  <c:v>1.8</c:v>
                </c:pt>
                <c:pt idx="3">
                  <c:v>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Element 03</c:v>
                </c:pt>
              </c:strCache>
            </c:strRef>
          </c:tx>
          <c:spPr>
            <a:ln w="28575" cap="rnd">
              <a:solidFill>
                <a:schemeClr val="accent2">
                  <a:tint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tint val="65000"/>
                </a:schemeClr>
              </a:solidFill>
              <a:ln w="9525">
                <a:solidFill>
                  <a:schemeClr val="accent2">
                    <a:tint val="65000"/>
                  </a:schemeClr>
                </a:solidFill>
              </a:ln>
              <a:effectLst/>
            </c:spPr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1.8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3875216"/>
        <c:axId val="353874888"/>
      </c:lineChart>
      <c:catAx>
        <c:axId val="353875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</a:p>
        </c:txPr>
        <c:crossAx val="353874888"/>
        <c:crosses val="autoZero"/>
        <c:auto val="1"/>
        <c:lblAlgn val="ctr"/>
        <c:lblOffset val="100"/>
        <c:noMultiLvlLbl val="0"/>
      </c:catAx>
      <c:valAx>
        <c:axId val="35387488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rgbClr val="ED7D3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</a:p>
        </c:txPr>
        <c:crossAx val="353875216"/>
        <c:crosses val="autoZero"/>
        <c:crossBetween val="between"/>
      </c:valAx>
      <c:spPr>
        <a:noFill/>
        <a:ln>
          <a:solidFill>
            <a:srgbClr val="ED7D31"/>
          </a:solidFill>
        </a:ln>
        <a:effectLst/>
      </c:spPr>
    </c:plotArea>
    <c:legend>
      <c:legendPos val="r"/>
      <c:layout>
        <c:manualLayout>
          <c:xMode val="edge"/>
          <c:yMode val="edge"/>
          <c:x val="0.142899496305796"/>
          <c:y val="0.83913072271162"/>
          <c:w val="0.725108414599047"/>
          <c:h val="0.14891197035080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200" b="0" i="0" u="none" strike="noStrike" kern="1200" baseline="0">
              <a:solidFill>
                <a:schemeClr val="tx1"/>
              </a:solidFill>
              <a:latin typeface="+mj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4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49EAF7-4160-46D2-B041-F89F1BC6D2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E8F192-95FB-408D-A6E3-226252EA6A6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8F192-95FB-408D-A6E3-226252EA6A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8F192-95FB-408D-A6E3-226252EA6A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8F192-95FB-408D-A6E3-226252EA6A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8F192-95FB-408D-A6E3-226252EA6A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8F192-95FB-408D-A6E3-226252EA6A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8F192-95FB-408D-A6E3-226252EA6A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8F192-95FB-408D-A6E3-226252EA6A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8F192-95FB-408D-A6E3-226252EA6A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8F192-95FB-408D-A6E3-226252EA6A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8F192-95FB-408D-A6E3-226252EA6A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4862D-6098-45E7-802C-B40C2F56C0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4862D-6098-45E7-802C-B40C2F56C0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4862D-6098-45E7-802C-B40C2F56C0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4862D-6098-45E7-802C-B40C2F56C0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8F192-95FB-408D-A6E3-226252EA6A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FD187-7D74-4BFC-B925-AD91EFADB35C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/>
              <a:t>https://pixabay.com/zh/</a:t>
            </a:r>
            <a:r>
              <a:rPr lang="zh-CN" altLang="en-US" dirty="0"/>
              <a:t>小工具</a:t>
            </a:r>
            <a:r>
              <a:rPr lang="en-US" altLang="zh-CN" dirty="0"/>
              <a:t>-</a:t>
            </a:r>
            <a:r>
              <a:rPr lang="zh-CN" altLang="en-US" dirty="0"/>
              <a:t>办公室</a:t>
            </a:r>
            <a:r>
              <a:rPr lang="en-US" altLang="zh-CN" dirty="0"/>
              <a:t>-</a:t>
            </a:r>
            <a:r>
              <a:rPr lang="zh-CN" altLang="en-US" dirty="0"/>
              <a:t>设备</a:t>
            </a:r>
            <a:r>
              <a:rPr lang="en-US" altLang="zh-CN" dirty="0"/>
              <a:t>-</a:t>
            </a:r>
            <a:r>
              <a:rPr lang="en-US" altLang="zh-CN" dirty="0" err="1"/>
              <a:t>iphone</a:t>
            </a:r>
            <a:r>
              <a:rPr lang="en-US" altLang="zh-CN" dirty="0"/>
              <a:t>-</a:t>
            </a:r>
            <a:r>
              <a:rPr lang="zh-CN" altLang="en-US" dirty="0"/>
              <a:t>音乐</a:t>
            </a:r>
            <a:r>
              <a:rPr lang="en-US" altLang="zh-CN" dirty="0"/>
              <a:t>-</a:t>
            </a:r>
            <a:r>
              <a:rPr lang="zh-CN" altLang="en-US" dirty="0"/>
              <a:t>男士</a:t>
            </a:r>
            <a:r>
              <a:rPr lang="en-US" altLang="zh-CN" dirty="0"/>
              <a:t>-</a:t>
            </a:r>
            <a:r>
              <a:rPr lang="zh-CN" altLang="en-US" dirty="0"/>
              <a:t>钱包</a:t>
            </a:r>
            <a:r>
              <a:rPr lang="en-US" altLang="zh-CN" dirty="0"/>
              <a:t>-</a:t>
            </a:r>
            <a:r>
              <a:rPr lang="zh-CN" altLang="en-US" dirty="0"/>
              <a:t>眼镜</a:t>
            </a:r>
            <a:r>
              <a:rPr lang="en-US" altLang="zh-CN" dirty="0"/>
              <a:t>-336635/</a:t>
            </a:r>
            <a:endParaRPr lang="en-US" altLang="zh-CN" dirty="0"/>
          </a:p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/>
              <a:t>https://pixabay.com/zh/</a:t>
            </a:r>
            <a:r>
              <a:rPr lang="zh-CN" altLang="en-US" dirty="0"/>
              <a:t>工作站</a:t>
            </a:r>
            <a:r>
              <a:rPr lang="en-US" altLang="zh-CN" dirty="0"/>
              <a:t>-</a:t>
            </a:r>
            <a:r>
              <a:rPr lang="zh-CN" altLang="en-US" dirty="0"/>
              <a:t>办公室</a:t>
            </a:r>
            <a:r>
              <a:rPr lang="en-US" altLang="zh-CN" dirty="0"/>
              <a:t>-</a:t>
            </a:r>
            <a:r>
              <a:rPr lang="zh-CN" altLang="en-US" dirty="0"/>
              <a:t>业务</a:t>
            </a:r>
            <a:r>
              <a:rPr lang="en-US" altLang="zh-CN" dirty="0"/>
              <a:t>-</a:t>
            </a:r>
            <a:r>
              <a:rPr lang="zh-CN" altLang="en-US" dirty="0"/>
              <a:t>笔记本</a:t>
            </a:r>
            <a:r>
              <a:rPr lang="en-US" altLang="zh-CN" dirty="0"/>
              <a:t>-</a:t>
            </a:r>
            <a:r>
              <a:rPr lang="en-US" altLang="zh-CN" dirty="0" err="1"/>
              <a:t>macbook</a:t>
            </a:r>
            <a:r>
              <a:rPr lang="en-US" altLang="zh-CN" dirty="0"/>
              <a:t>-air-</a:t>
            </a:r>
            <a:r>
              <a:rPr lang="zh-CN" altLang="en-US" dirty="0"/>
              <a:t>便携设备</a:t>
            </a:r>
            <a:r>
              <a:rPr lang="en-US" altLang="zh-CN" dirty="0"/>
              <a:t>-336369/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FD187-7D74-4BFC-B925-AD91EFADB35C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/>
              <a:t>https://pixabay.com/zh/%E6%89%8B-%E7%94%B5%E8%AF%9D-%E6%89%8B%E6%9C%BA-%E6%99%BA%E8%83%BD%E6%89%8B%E6%9C%BA-%E7%A7%BB%E5%8A%A8%E7%94%B5%E8%AF%9D-%E7%94%B7%E5%AD%90-%E6%8E%A7%E8%82%A1-1148981/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/>
              <a:t>https://pixabay.com/zh/</a:t>
            </a:r>
            <a:r>
              <a:rPr lang="zh-CN" altLang="en-US" dirty="0"/>
              <a:t>工作站</a:t>
            </a:r>
            <a:r>
              <a:rPr lang="en-US" altLang="zh-CN" dirty="0"/>
              <a:t>-</a:t>
            </a:r>
            <a:r>
              <a:rPr lang="zh-CN" altLang="en-US" dirty="0"/>
              <a:t>办公室</a:t>
            </a:r>
            <a:r>
              <a:rPr lang="en-US" altLang="zh-CN" dirty="0"/>
              <a:t>-</a:t>
            </a:r>
            <a:r>
              <a:rPr lang="zh-CN" altLang="en-US" dirty="0"/>
              <a:t>业务</a:t>
            </a:r>
            <a:r>
              <a:rPr lang="en-US" altLang="zh-CN" dirty="0"/>
              <a:t>-</a:t>
            </a:r>
            <a:r>
              <a:rPr lang="zh-CN" altLang="en-US" dirty="0"/>
              <a:t>笔记本</a:t>
            </a:r>
            <a:r>
              <a:rPr lang="en-US" altLang="zh-CN" dirty="0"/>
              <a:t>-</a:t>
            </a:r>
            <a:r>
              <a:rPr lang="en-US" altLang="zh-CN" dirty="0" err="1"/>
              <a:t>macbook</a:t>
            </a:r>
            <a:r>
              <a:rPr lang="en-US" altLang="zh-CN" dirty="0"/>
              <a:t>-air-</a:t>
            </a:r>
            <a:r>
              <a:rPr lang="zh-CN" altLang="en-US" dirty="0"/>
              <a:t>便携设备</a:t>
            </a:r>
            <a:r>
              <a:rPr lang="en-US" altLang="zh-CN" dirty="0"/>
              <a:t>-336369/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/>
              <a:t>http://www.lifeofpix.com/wp-content/uploads/2015/12/Life-of-Pix-free-stock-photos-subway-girl-reflection-macnicolae.jpg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/>
              <a:t>https://pixabay.com/zh/%E7%9B%B8%E6%9C%BA-%E6%97%85%E8%A1%8C-%E5%9C%B0%E5%9B%BE-%E6%96%B9%E5%90%91-%E4%BF%A1%E6%81%AF-%E6%97%85%E6%B8%B8-%E5%81%87%E6%9C%9F-%E5%A4%8F%E5%A4%A9-%E7%85%A7%E7%89%87-%E4%BA%BA-867242/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54A95-4596-4AEE-BF50-46419535C9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FD187-7D74-4BFC-B925-AD91EFADB35C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8F192-95FB-408D-A6E3-226252EA6A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06A96-50AB-47A9-A77C-144A7C3069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06A96-50AB-47A9-A77C-144A7C3069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06A96-50AB-47A9-A77C-144A7C3069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06A96-50AB-47A9-A77C-144A7C3069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06A96-50AB-47A9-A77C-144A7C3069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8F192-95FB-408D-A6E3-226252EA6A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C7909-C7D4-4B03-B1E0-17A13AE3473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D691D-18D1-4A81-B5BA-5BA90B102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C7909-C7D4-4B03-B1E0-17A13AE3473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D691D-18D1-4A81-B5BA-5BA90B102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C7909-C7D4-4B03-B1E0-17A13AE3473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D691D-18D1-4A81-B5BA-5BA90B102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C7909-C7D4-4B03-B1E0-17A13AE3473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D691D-18D1-4A81-B5BA-5BA90B102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C7909-C7D4-4B03-B1E0-17A13AE3473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D691D-18D1-4A81-B5BA-5BA90B102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C7909-C7D4-4B03-B1E0-17A13AE3473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D691D-18D1-4A81-B5BA-5BA90B10211B}" type="slidenum">
              <a:rPr lang="zh-CN" altLang="en-US" smtClean="0"/>
            </a:fld>
            <a:endParaRPr lang="zh-CN" altLang="en-US"/>
          </a:p>
        </p:txBody>
      </p:sp>
      <p:grpSp>
        <p:nvGrpSpPr>
          <p:cNvPr id="5" name="组合 4"/>
          <p:cNvGrpSpPr/>
          <p:nvPr userDrawn="1"/>
        </p:nvGrpSpPr>
        <p:grpSpPr>
          <a:xfrm>
            <a:off x="-150317" y="-235954"/>
            <a:ext cx="12713882" cy="7268938"/>
            <a:chOff x="-150317" y="-235954"/>
            <a:chExt cx="12713882" cy="7268938"/>
          </a:xfrm>
        </p:grpSpPr>
        <p:grpSp>
          <p:nvGrpSpPr>
            <p:cNvPr id="6" name="组合 5"/>
            <p:cNvGrpSpPr/>
            <p:nvPr/>
          </p:nvGrpSpPr>
          <p:grpSpPr>
            <a:xfrm>
              <a:off x="-150317" y="-235954"/>
              <a:ext cx="12713882" cy="7268938"/>
              <a:chOff x="-150317" y="-235954"/>
              <a:chExt cx="12713882" cy="7268938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-150317" y="-235954"/>
                <a:ext cx="4339109" cy="7254002"/>
                <a:chOff x="-150317" y="-235954"/>
                <a:chExt cx="4339109" cy="7254002"/>
              </a:xfrm>
            </p:grpSpPr>
            <p:pic>
              <p:nvPicPr>
                <p:cNvPr id="21" name="图片 20"/>
                <p:cNvPicPr>
                  <a:picLocks noChangeAspect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1576" b="57447"/>
                <a:stretch>
                  <a:fillRect/>
                </a:stretch>
              </p:blipFill>
              <p:spPr>
                <a:xfrm>
                  <a:off x="15482" y="0"/>
                  <a:ext cx="1446963" cy="1524000"/>
                </a:xfrm>
                <a:prstGeom prst="rect">
                  <a:avLst/>
                </a:prstGeom>
              </p:spPr>
            </p:pic>
            <p:pic>
              <p:nvPicPr>
                <p:cNvPr id="22" name="图片 21"/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919" r="46753" b="67974"/>
                <a:stretch>
                  <a:fillRect/>
                </a:stretch>
              </p:blipFill>
              <p:spPr>
                <a:xfrm rot="5400000">
                  <a:off x="-363376" y="1570845"/>
                  <a:ext cx="2322538" cy="1595789"/>
                </a:xfrm>
                <a:prstGeom prst="rect">
                  <a:avLst/>
                </a:prstGeom>
              </p:spPr>
            </p:pic>
            <p:pic>
              <p:nvPicPr>
                <p:cNvPr id="23" name="图片 22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1576" b="57447"/>
                <a:stretch>
                  <a:fillRect/>
                </a:stretch>
              </p:blipFill>
              <p:spPr>
                <a:xfrm rot="17080991">
                  <a:off x="-78661" y="2927819"/>
                  <a:ext cx="2691780" cy="2835091"/>
                </a:xfrm>
                <a:prstGeom prst="rect">
                  <a:avLst/>
                </a:prstGeom>
              </p:spPr>
            </p:pic>
            <p:pic>
              <p:nvPicPr>
                <p:cNvPr id="24" name="图片 23"/>
                <p:cNvPicPr>
                  <a:picLocks noChangeAspect="1"/>
                </p:cNvPicPr>
                <p:nvPr/>
              </p:nvPicPr>
              <p:blipFill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1576" b="57447"/>
                <a:stretch>
                  <a:fillRect/>
                </a:stretch>
              </p:blipFill>
              <p:spPr>
                <a:xfrm rot="3677514">
                  <a:off x="1424075" y="2002236"/>
                  <a:ext cx="1379580" cy="1453030"/>
                </a:xfrm>
                <a:prstGeom prst="rect">
                  <a:avLst/>
                </a:prstGeom>
              </p:spPr>
            </p:pic>
            <p:pic>
              <p:nvPicPr>
                <p:cNvPr id="25" name="图片 24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919" r="46753" b="67974"/>
                <a:stretch>
                  <a:fillRect/>
                </a:stretch>
              </p:blipFill>
              <p:spPr>
                <a:xfrm rot="15174437">
                  <a:off x="962913" y="252032"/>
                  <a:ext cx="3118999" cy="2143028"/>
                </a:xfrm>
                <a:prstGeom prst="rect">
                  <a:avLst/>
                </a:prstGeom>
              </p:spPr>
            </p:pic>
            <p:pic>
              <p:nvPicPr>
                <p:cNvPr id="26" name="图片 25"/>
                <p:cNvPicPr>
                  <a:picLocks noChangeAspect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1576" b="57447"/>
                <a:stretch>
                  <a:fillRect/>
                </a:stretch>
              </p:blipFill>
              <p:spPr>
                <a:xfrm rot="3677514">
                  <a:off x="3252289" y="43952"/>
                  <a:ext cx="840708" cy="885468"/>
                </a:xfrm>
                <a:prstGeom prst="rect">
                  <a:avLst/>
                </a:prstGeom>
              </p:spPr>
            </p:pic>
            <p:pic>
              <p:nvPicPr>
                <p:cNvPr id="27" name="图片 26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919" r="46753" b="67974"/>
                <a:stretch>
                  <a:fillRect/>
                </a:stretch>
              </p:blipFill>
              <p:spPr>
                <a:xfrm rot="1919305">
                  <a:off x="1069793" y="4791705"/>
                  <a:ext cx="3118999" cy="2143028"/>
                </a:xfrm>
                <a:prstGeom prst="rect">
                  <a:avLst/>
                </a:prstGeom>
              </p:spPr>
            </p:pic>
            <p:pic>
              <p:nvPicPr>
                <p:cNvPr id="28" name="图片 27"/>
                <p:cNvPicPr>
                  <a:picLocks noChangeAspect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1576" b="57447"/>
                <a:stretch>
                  <a:fillRect/>
                </a:stretch>
              </p:blipFill>
              <p:spPr>
                <a:xfrm rot="11173469">
                  <a:off x="15481" y="5494048"/>
                  <a:ext cx="1446963" cy="1524000"/>
                </a:xfrm>
                <a:prstGeom prst="rect">
                  <a:avLst/>
                </a:prstGeom>
              </p:spPr>
            </p:pic>
          </p:grpSp>
          <p:pic>
            <p:nvPicPr>
              <p:cNvPr id="11" name="图片 10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flipH="1">
                <a:off x="10876099" y="14936"/>
                <a:ext cx="1513988" cy="1524000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919" r="46753" b="67974"/>
              <a:stretch>
                <a:fillRect/>
              </a:stretch>
            </p:blipFill>
            <p:spPr>
              <a:xfrm rot="16200000" flipH="1">
                <a:off x="10410165" y="1548822"/>
                <a:ext cx="2322538" cy="1669708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4519009" flipH="1">
                <a:off x="9734467" y="2877093"/>
                <a:ext cx="2691780" cy="2966416"/>
              </a:xfrm>
              <a:prstGeom prst="rect">
                <a:avLst/>
              </a:prstGeom>
            </p:spPr>
          </p:pic>
          <p:pic>
            <p:nvPicPr>
              <p:cNvPr id="14" name="图片 13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17922486" flipH="1">
                <a:off x="9504714" y="1983519"/>
                <a:ext cx="1379580" cy="1520336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919" r="46753" b="67974"/>
              <a:stretch>
                <a:fillRect/>
              </a:stretch>
            </p:blipFill>
            <p:spPr>
              <a:xfrm rot="6425563" flipH="1">
                <a:off x="8207533" y="217334"/>
                <a:ext cx="3118999" cy="2242296"/>
              </a:xfrm>
              <a:prstGeom prst="rect">
                <a:avLst/>
              </a:prstGeom>
            </p:spPr>
          </p:pic>
          <p:pic>
            <p:nvPicPr>
              <p:cNvPr id="16" name="图片 15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11761805" flipH="1">
                <a:off x="8823686" y="2736854"/>
                <a:ext cx="1192689" cy="1314377"/>
              </a:xfrm>
              <a:prstGeom prst="rect">
                <a:avLst/>
              </a:prstGeom>
            </p:spPr>
          </p:pic>
          <p:pic>
            <p:nvPicPr>
              <p:cNvPr id="17" name="图片 16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919" r="46753" b="67974"/>
              <a:stretch>
                <a:fillRect/>
              </a:stretch>
            </p:blipFill>
            <p:spPr>
              <a:xfrm rot="19680695" flipH="1">
                <a:off x="8023464" y="4806641"/>
                <a:ext cx="3263475" cy="2143028"/>
              </a:xfrm>
              <a:prstGeom prst="rect">
                <a:avLst/>
              </a:prstGeom>
            </p:spPr>
          </p:pic>
          <p:pic>
            <p:nvPicPr>
              <p:cNvPr id="18" name="图片 17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10426531" flipH="1">
                <a:off x="10876100" y="5508984"/>
                <a:ext cx="1513988" cy="1524000"/>
              </a:xfrm>
              <a:prstGeom prst="rect">
                <a:avLst/>
              </a:prstGeom>
            </p:spPr>
          </p:pic>
          <p:pic>
            <p:nvPicPr>
              <p:cNvPr id="19" name="图片 18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11761805" flipH="1">
                <a:off x="6868750" y="5657070"/>
                <a:ext cx="1192689" cy="1314377"/>
              </a:xfrm>
              <a:prstGeom prst="rect">
                <a:avLst/>
              </a:prstGeom>
            </p:spPr>
          </p:pic>
          <p:pic>
            <p:nvPicPr>
              <p:cNvPr id="20" name="图片 19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11761805" flipH="1">
                <a:off x="6171220" y="-80599"/>
                <a:ext cx="1192689" cy="1314377"/>
              </a:xfrm>
              <a:prstGeom prst="rect">
                <a:avLst/>
              </a:prstGeom>
            </p:spPr>
          </p:pic>
        </p:grpSp>
        <p:sp>
          <p:nvSpPr>
            <p:cNvPr id="7" name="矩形 6"/>
            <p:cNvSpPr/>
            <p:nvPr/>
          </p:nvSpPr>
          <p:spPr>
            <a:xfrm>
              <a:off x="15482" y="0"/>
              <a:ext cx="12176518" cy="6858000"/>
            </a:xfrm>
            <a:prstGeom prst="rect">
              <a:avLst/>
            </a:prstGeom>
            <a:solidFill>
              <a:srgbClr val="ED7D31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0449" y="0"/>
              <a:ext cx="7211101" cy="6858000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414670" y="350874"/>
              <a:ext cx="11376837" cy="611372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ED7D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C7909-C7D4-4B03-B1E0-17A13AE3473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D691D-18D1-4A81-B5BA-5BA90B102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C7909-C7D4-4B03-B1E0-17A13AE3473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D691D-18D1-4A81-B5BA-5BA90B102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C7909-C7D4-4B03-B1E0-17A13AE3473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D691D-18D1-4A81-B5BA-5BA90B102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C7909-C7D4-4B03-B1E0-17A13AE3473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D691D-18D1-4A81-B5BA-5BA90B102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图文版式（4）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1182688" y="1600200"/>
            <a:ext cx="9829800" cy="43434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图文版式（5）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1182688" y="1600200"/>
            <a:ext cx="4680000" cy="29718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4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6332488" y="1600200"/>
            <a:ext cx="4680000" cy="29718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图文版式（3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13"/>
          <p:cNvSpPr>
            <a:spLocks noGrp="1"/>
          </p:cNvSpPr>
          <p:nvPr>
            <p:ph type="pic" sz="quarter" idx="30"/>
          </p:nvPr>
        </p:nvSpPr>
        <p:spPr>
          <a:xfrm>
            <a:off x="1182687" y="1838829"/>
            <a:ext cx="2469600" cy="1849295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2" name="Picture Placeholder 13"/>
          <p:cNvSpPr>
            <a:spLocks noGrp="1"/>
          </p:cNvSpPr>
          <p:nvPr>
            <p:ph type="pic" sz="quarter" idx="25"/>
          </p:nvPr>
        </p:nvSpPr>
        <p:spPr>
          <a:xfrm>
            <a:off x="1182688" y="3738924"/>
            <a:ext cx="4771226" cy="211055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3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3711000" y="1838829"/>
            <a:ext cx="4770000" cy="1849295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6013200" y="3738661"/>
            <a:ext cx="2469600" cy="211055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5" name="Picture Placeholder 13"/>
          <p:cNvSpPr>
            <a:spLocks noGrp="1"/>
          </p:cNvSpPr>
          <p:nvPr>
            <p:ph type="pic" sz="quarter" idx="28"/>
          </p:nvPr>
        </p:nvSpPr>
        <p:spPr>
          <a:xfrm>
            <a:off x="8542085" y="3738661"/>
            <a:ext cx="2470403" cy="211055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6" name="Picture Placeholder 13"/>
          <p:cNvSpPr>
            <a:spLocks noGrp="1"/>
          </p:cNvSpPr>
          <p:nvPr>
            <p:ph type="pic" sz="quarter" idx="29"/>
          </p:nvPr>
        </p:nvSpPr>
        <p:spPr>
          <a:xfrm>
            <a:off x="8542084" y="1838828"/>
            <a:ext cx="2470404" cy="1849295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图文版式（8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9242854" y="3348680"/>
            <a:ext cx="3085072" cy="2236573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157782" y="3348680"/>
            <a:ext cx="3085072" cy="2236573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072710" y="3348680"/>
            <a:ext cx="3085072" cy="2236573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-12362" y="3348680"/>
            <a:ext cx="3085072" cy="2236573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C7909-C7D4-4B03-B1E0-17A13AE3473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4D691D-18D1-4A81-B5BA-5BA90B10211B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感谢您下载包图网平台上提供的</a:t>
            </a:r>
            <a:r>
              <a:rPr kumimoji="0" lang="en-US" altLang="zh-CN" sz="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kumimoji="0" lang="zh-CN" altLang="en-US" sz="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ibaotu.com</a:t>
            </a:r>
            <a:endParaRPr kumimoji="0" lang="en-US" altLang="zh-CN" sz="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0" Type="http://schemas.openxmlformats.org/officeDocument/2006/relationships/notesSlide" Target="../notesSlides/notesSlide1.xml"/><Relationship Id="rId2" Type="http://schemas.openxmlformats.org/officeDocument/2006/relationships/image" Target="../media/image1.png"/><Relationship Id="rId19" Type="http://schemas.openxmlformats.org/officeDocument/2006/relationships/slideLayout" Target="../slideLayouts/slideLayout7.xml"/><Relationship Id="rId18" Type="http://schemas.openxmlformats.org/officeDocument/2006/relationships/image" Target="../media/image13.png"/><Relationship Id="rId17" Type="http://schemas.microsoft.com/office/2007/relationships/media" Target="../media/media1.mp3"/><Relationship Id="rId16" Type="http://schemas.openxmlformats.org/officeDocument/2006/relationships/audio" Target="../media/media1.mp3"/><Relationship Id="rId15" Type="http://schemas.openxmlformats.org/officeDocument/2006/relationships/tags" Target="../tags/tag4.xml"/><Relationship Id="rId14" Type="http://schemas.openxmlformats.org/officeDocument/2006/relationships/image" Target="../media/image12.png"/><Relationship Id="rId13" Type="http://schemas.openxmlformats.org/officeDocument/2006/relationships/tags" Target="../tags/tag3.xml"/><Relationship Id="rId12" Type="http://schemas.openxmlformats.org/officeDocument/2006/relationships/image" Target="../media/image11.png"/><Relationship Id="rId11" Type="http://schemas.openxmlformats.org/officeDocument/2006/relationships/tags" Target="../tags/tag2.xml"/><Relationship Id="rId10" Type="http://schemas.openxmlformats.org/officeDocument/2006/relationships/image" Target="../media/image9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image" Target="../media/image16.png"/><Relationship Id="rId2" Type="http://schemas.openxmlformats.org/officeDocument/2006/relationships/tags" Target="../tags/tag5.xml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17.png"/><Relationship Id="rId12" Type="http://schemas.openxmlformats.org/officeDocument/2006/relationships/image" Target="../media/image7.png"/><Relationship Id="rId11" Type="http://schemas.openxmlformats.org/officeDocument/2006/relationships/image" Target="../media/image6.png"/><Relationship Id="rId10" Type="http://schemas.openxmlformats.org/officeDocument/2006/relationships/tags" Target="../tags/tag1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image" Target="../media/image18.png"/><Relationship Id="rId10" Type="http://schemas.openxmlformats.org/officeDocument/2006/relationships/tags" Target="../tags/tag13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20.xml"/><Relationship Id="rId7" Type="http://schemas.openxmlformats.org/officeDocument/2006/relationships/image" Target="../media/image21.png"/><Relationship Id="rId6" Type="http://schemas.openxmlformats.org/officeDocument/2006/relationships/tags" Target="../tags/tag19.xml"/><Relationship Id="rId5" Type="http://schemas.openxmlformats.org/officeDocument/2006/relationships/image" Target="../media/image20.png"/><Relationship Id="rId4" Type="http://schemas.openxmlformats.org/officeDocument/2006/relationships/tags" Target="../tags/tag18.xml"/><Relationship Id="rId3" Type="http://schemas.openxmlformats.org/officeDocument/2006/relationships/image" Target="../media/image6.png"/><Relationship Id="rId2" Type="http://schemas.openxmlformats.org/officeDocument/2006/relationships/tags" Target="../tags/tag17.xml"/><Relationship Id="rId10" Type="http://schemas.openxmlformats.org/officeDocument/2006/relationships/notesSlide" Target="../notesSlides/notesSlide6.xml"/><Relationship Id="rId1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png"/><Relationship Id="rId2" Type="http://schemas.microsoft.com/office/2007/relationships/hdphoto" Target="../media/hdphoto1.wdp"/><Relationship Id="rId1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6" Type="http://schemas.openxmlformats.org/officeDocument/2006/relationships/notesSlide" Target="../notesSlides/notesSlide10.xml"/><Relationship Id="rId15" Type="http://schemas.openxmlformats.org/officeDocument/2006/relationships/slideLayout" Target="../slideLayouts/slideLayout7.xml"/><Relationship Id="rId14" Type="http://schemas.openxmlformats.org/officeDocument/2006/relationships/tags" Target="../tags/tag24.xml"/><Relationship Id="rId13" Type="http://schemas.openxmlformats.org/officeDocument/2006/relationships/tags" Target="../tags/tag23.xml"/><Relationship Id="rId12" Type="http://schemas.openxmlformats.org/officeDocument/2006/relationships/tags" Target="../tags/tag22.xml"/><Relationship Id="rId11" Type="http://schemas.openxmlformats.org/officeDocument/2006/relationships/image" Target="../media/image18.png"/><Relationship Id="rId10" Type="http://schemas.openxmlformats.org/officeDocument/2006/relationships/tags" Target="../tags/tag21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1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notesSlide" Target="../notesSlides/notesSlide15.xml"/><Relationship Id="rId14" Type="http://schemas.openxmlformats.org/officeDocument/2006/relationships/slideLayout" Target="../slideLayouts/slideLayout7.xml"/><Relationship Id="rId13" Type="http://schemas.openxmlformats.org/officeDocument/2006/relationships/tags" Target="../tags/tag27.xml"/><Relationship Id="rId12" Type="http://schemas.openxmlformats.org/officeDocument/2006/relationships/tags" Target="../tags/tag26.xml"/><Relationship Id="rId11" Type="http://schemas.openxmlformats.org/officeDocument/2006/relationships/tags" Target="../tags/tag25.xml"/><Relationship Id="rId10" Type="http://schemas.openxmlformats.org/officeDocument/2006/relationships/image" Target="../media/image18.pn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1.jpeg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ags" Target="../tags/tag28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38.xml"/><Relationship Id="rId8" Type="http://schemas.openxmlformats.org/officeDocument/2006/relationships/image" Target="../media/image32.jpeg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2" Type="http://schemas.openxmlformats.org/officeDocument/2006/relationships/notesSlide" Target="../notesSlides/notesSlide17.x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33.jpeg"/><Relationship Id="rId1" Type="http://schemas.openxmlformats.org/officeDocument/2006/relationships/tags" Target="../tags/tag31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6" Type="http://schemas.openxmlformats.org/officeDocument/2006/relationships/notesSlide" Target="../notesSlides/notesSlide18.xml"/><Relationship Id="rId25" Type="http://schemas.openxmlformats.org/officeDocument/2006/relationships/slideLayout" Target="../slideLayouts/slideLayout14.xml"/><Relationship Id="rId24" Type="http://schemas.openxmlformats.org/officeDocument/2006/relationships/image" Target="../media/image39.jpeg"/><Relationship Id="rId23" Type="http://schemas.openxmlformats.org/officeDocument/2006/relationships/tags" Target="../tags/tag47.xml"/><Relationship Id="rId22" Type="http://schemas.openxmlformats.org/officeDocument/2006/relationships/image" Target="../media/image38.jpeg"/><Relationship Id="rId21" Type="http://schemas.openxmlformats.org/officeDocument/2006/relationships/tags" Target="../tags/tag46.xml"/><Relationship Id="rId20" Type="http://schemas.openxmlformats.org/officeDocument/2006/relationships/image" Target="../media/image37.jpeg"/><Relationship Id="rId2" Type="http://schemas.openxmlformats.org/officeDocument/2006/relationships/image" Target="../media/image2.png"/><Relationship Id="rId19" Type="http://schemas.openxmlformats.org/officeDocument/2006/relationships/tags" Target="../tags/tag45.xml"/><Relationship Id="rId18" Type="http://schemas.openxmlformats.org/officeDocument/2006/relationships/image" Target="../media/image36.jpeg"/><Relationship Id="rId17" Type="http://schemas.openxmlformats.org/officeDocument/2006/relationships/tags" Target="../tags/tag44.xml"/><Relationship Id="rId16" Type="http://schemas.openxmlformats.org/officeDocument/2006/relationships/image" Target="../media/image35.jpeg"/><Relationship Id="rId15" Type="http://schemas.openxmlformats.org/officeDocument/2006/relationships/tags" Target="../tags/tag43.xml"/><Relationship Id="rId14" Type="http://schemas.openxmlformats.org/officeDocument/2006/relationships/image" Target="../media/image34.jpeg"/><Relationship Id="rId13" Type="http://schemas.openxmlformats.org/officeDocument/2006/relationships/tags" Target="../tags/tag42.xml"/><Relationship Id="rId12" Type="http://schemas.openxmlformats.org/officeDocument/2006/relationships/tags" Target="../tags/tag41.xml"/><Relationship Id="rId11" Type="http://schemas.openxmlformats.org/officeDocument/2006/relationships/tags" Target="../tags/tag40.xml"/><Relationship Id="rId10" Type="http://schemas.openxmlformats.org/officeDocument/2006/relationships/tags" Target="../tags/tag39.xml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4" Type="http://schemas.openxmlformats.org/officeDocument/2006/relationships/notesSlide" Target="../notesSlides/notesSlide19.xml"/><Relationship Id="rId23" Type="http://schemas.openxmlformats.org/officeDocument/2006/relationships/slideLayout" Target="../slideLayouts/slideLayout15.xml"/><Relationship Id="rId22" Type="http://schemas.openxmlformats.org/officeDocument/2006/relationships/image" Target="../media/image43.jpeg"/><Relationship Id="rId21" Type="http://schemas.openxmlformats.org/officeDocument/2006/relationships/tags" Target="../tags/tag56.xml"/><Relationship Id="rId20" Type="http://schemas.openxmlformats.org/officeDocument/2006/relationships/image" Target="../media/image42.jpeg"/><Relationship Id="rId2" Type="http://schemas.openxmlformats.org/officeDocument/2006/relationships/image" Target="../media/image2.png"/><Relationship Id="rId19" Type="http://schemas.openxmlformats.org/officeDocument/2006/relationships/tags" Target="../tags/tag55.xml"/><Relationship Id="rId18" Type="http://schemas.openxmlformats.org/officeDocument/2006/relationships/image" Target="../media/image41.jpeg"/><Relationship Id="rId17" Type="http://schemas.openxmlformats.org/officeDocument/2006/relationships/tags" Target="../tags/tag54.xml"/><Relationship Id="rId16" Type="http://schemas.openxmlformats.org/officeDocument/2006/relationships/tags" Target="../tags/tag53.xml"/><Relationship Id="rId15" Type="http://schemas.openxmlformats.org/officeDocument/2006/relationships/tags" Target="../tags/tag52.xml"/><Relationship Id="rId14" Type="http://schemas.openxmlformats.org/officeDocument/2006/relationships/tags" Target="../tags/tag51.xml"/><Relationship Id="rId13" Type="http://schemas.openxmlformats.org/officeDocument/2006/relationships/tags" Target="../tags/tag50.xml"/><Relationship Id="rId12" Type="http://schemas.openxmlformats.org/officeDocument/2006/relationships/tags" Target="../tags/tag49.xml"/><Relationship Id="rId11" Type="http://schemas.openxmlformats.org/officeDocument/2006/relationships/image" Target="../media/image40.jpeg"/><Relationship Id="rId10" Type="http://schemas.openxmlformats.org/officeDocument/2006/relationships/tags" Target="../tags/tag48.xml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notesSlide" Target="../notesSlides/notesSlide20.xml"/><Relationship Id="rId14" Type="http://schemas.openxmlformats.org/officeDocument/2006/relationships/slideLayout" Target="../slideLayouts/slideLayout7.xml"/><Relationship Id="rId13" Type="http://schemas.openxmlformats.org/officeDocument/2006/relationships/tags" Target="../tags/tag59.xml"/><Relationship Id="rId12" Type="http://schemas.openxmlformats.org/officeDocument/2006/relationships/tags" Target="../tags/tag58.xml"/><Relationship Id="rId11" Type="http://schemas.openxmlformats.org/officeDocument/2006/relationships/tags" Target="../tags/tag57.xml"/><Relationship Id="rId10" Type="http://schemas.openxmlformats.org/officeDocument/2006/relationships/image" Target="../media/image18.png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png"/><Relationship Id="rId2" Type="http://schemas.openxmlformats.org/officeDocument/2006/relationships/tags" Target="../tags/tag60.xml"/><Relationship Id="rId1" Type="http://schemas.openxmlformats.org/officeDocument/2006/relationships/chart" Target="../charts/chart1.xml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png"/><Relationship Id="rId2" Type="http://schemas.openxmlformats.org/officeDocument/2006/relationships/chart" Target="../charts/chart3.xml"/><Relationship Id="rId1" Type="http://schemas.openxmlformats.org/officeDocument/2006/relationships/chart" Target="../charts/chart2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1" Type="http://schemas.openxmlformats.org/officeDocument/2006/relationships/chart" Target="../charts/chart4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5" Type="http://schemas.openxmlformats.org/officeDocument/2006/relationships/notesSlide" Target="../notesSlides/notesSlide26.xml"/><Relationship Id="rId14" Type="http://schemas.openxmlformats.org/officeDocument/2006/relationships/slideLayout" Target="../slideLayouts/slideLayout7.xml"/><Relationship Id="rId13" Type="http://schemas.openxmlformats.org/officeDocument/2006/relationships/tags" Target="../tags/tag64.xml"/><Relationship Id="rId12" Type="http://schemas.openxmlformats.org/officeDocument/2006/relationships/tags" Target="../tags/tag63.xml"/><Relationship Id="rId11" Type="http://schemas.openxmlformats.org/officeDocument/2006/relationships/tags" Target="../tags/tag62.xml"/><Relationship Id="rId10" Type="http://schemas.openxmlformats.org/officeDocument/2006/relationships/image" Target="../media/image9.png"/><Relationship Id="rId1" Type="http://schemas.openxmlformats.org/officeDocument/2006/relationships/tags" Target="../tags/tag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库_矩形 1"/>
          <p:cNvSpPr/>
          <p:nvPr>
            <p:custDataLst>
              <p:tags r:id="rId1"/>
            </p:custDataLst>
          </p:nvPr>
        </p:nvSpPr>
        <p:spPr>
          <a:xfrm>
            <a:off x="4623389" y="0"/>
            <a:ext cx="29452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-150317" y="-235954"/>
            <a:ext cx="9546054" cy="7254002"/>
            <a:chOff x="-150317" y="-235954"/>
            <a:chExt cx="9546054" cy="7254002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>
              <a:off x="15482" y="0"/>
              <a:ext cx="1446963" cy="152400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19" r="46753" b="67974"/>
            <a:stretch>
              <a:fillRect/>
            </a:stretch>
          </p:blipFill>
          <p:spPr>
            <a:xfrm rot="5400000">
              <a:off x="-363376" y="1570845"/>
              <a:ext cx="2322538" cy="1595789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rot="17080991">
              <a:off x="-78661" y="2927819"/>
              <a:ext cx="2691780" cy="2835091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rot="3677514">
              <a:off x="1424075" y="2002236"/>
              <a:ext cx="1379580" cy="1453030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19" r="46753" b="67974"/>
            <a:stretch>
              <a:fillRect/>
            </a:stretch>
          </p:blipFill>
          <p:spPr>
            <a:xfrm rot="15174437">
              <a:off x="962913" y="252032"/>
              <a:ext cx="3118999" cy="2143028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rot="17080556">
              <a:off x="7877444" y="-70305"/>
              <a:ext cx="1478924" cy="1557663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19" r="46753" b="67974"/>
            <a:stretch>
              <a:fillRect/>
            </a:stretch>
          </p:blipFill>
          <p:spPr>
            <a:xfrm rot="1919305">
              <a:off x="1069793" y="4791705"/>
              <a:ext cx="3118999" cy="2143028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rot="11173469">
              <a:off x="15481" y="5494048"/>
              <a:ext cx="1446963" cy="1524000"/>
            </a:xfrm>
            <a:prstGeom prst="rect">
              <a:avLst/>
            </a:prstGeom>
          </p:spPr>
        </p:pic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flipH="1">
            <a:off x="10876099" y="14936"/>
            <a:ext cx="1513988" cy="1524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9" r="46753" b="67974"/>
          <a:stretch>
            <a:fillRect/>
          </a:stretch>
        </p:blipFill>
        <p:spPr>
          <a:xfrm rot="16200000" flipH="1">
            <a:off x="10410165" y="1548822"/>
            <a:ext cx="2322538" cy="166970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rot="4519009" flipH="1">
            <a:off x="9734467" y="2877093"/>
            <a:ext cx="2691780" cy="296641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rot="17922486" flipH="1">
            <a:off x="9504714" y="1983519"/>
            <a:ext cx="1379580" cy="152033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9" r="46753" b="67974"/>
          <a:stretch>
            <a:fillRect/>
          </a:stretch>
        </p:blipFill>
        <p:spPr>
          <a:xfrm rot="6425563" flipH="1">
            <a:off x="8207533" y="217334"/>
            <a:ext cx="3118999" cy="224229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rot="11761805" flipH="1">
            <a:off x="8823686" y="2736854"/>
            <a:ext cx="1192689" cy="131437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9" r="46753" b="67974"/>
          <a:stretch>
            <a:fillRect/>
          </a:stretch>
        </p:blipFill>
        <p:spPr>
          <a:xfrm rot="19680695" flipH="1">
            <a:off x="8023464" y="4806641"/>
            <a:ext cx="3263475" cy="214302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rot="10426531" flipH="1">
            <a:off x="10876100" y="5508984"/>
            <a:ext cx="1513988" cy="1524000"/>
          </a:xfrm>
          <a:prstGeom prst="rect">
            <a:avLst/>
          </a:prstGeom>
        </p:spPr>
      </p:pic>
      <p:pic>
        <p:nvPicPr>
          <p:cNvPr id="15" name="PA_库_图片 14"/>
          <p:cNvPicPr>
            <a:picLocks noChangeAspect="1"/>
          </p:cNvPicPr>
          <p:nvPr>
            <p:custDataLst>
              <p:tags r:id="rId11"/>
            </p:custDataLst>
          </p:nvPr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rot="2684308" flipH="1">
            <a:off x="6331475" y="5216906"/>
            <a:ext cx="1570052" cy="1730242"/>
          </a:xfrm>
          <a:prstGeom prst="rect">
            <a:avLst/>
          </a:prstGeom>
        </p:spPr>
      </p:pic>
      <p:pic>
        <p:nvPicPr>
          <p:cNvPr id="16" name="PA_库_图片 15"/>
          <p:cNvPicPr>
            <a:picLocks noChangeAspect="1"/>
          </p:cNvPicPr>
          <p:nvPr>
            <p:custDataLst>
              <p:tags r:id="rId13"/>
            </p:custDataLst>
          </p:nvPr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rot="11761805" flipH="1">
            <a:off x="4068911" y="-74095"/>
            <a:ext cx="1660636" cy="1830068"/>
          </a:xfrm>
          <a:prstGeom prst="rect">
            <a:avLst/>
          </a:prstGeom>
        </p:spPr>
      </p:pic>
      <p:sp>
        <p:nvSpPr>
          <p:cNvPr id="4" name="PA_库_文本框 3"/>
          <p:cNvSpPr txBox="1"/>
          <p:nvPr>
            <p:custDataLst>
              <p:tags r:id="rId15"/>
            </p:custDataLst>
          </p:nvPr>
        </p:nvSpPr>
        <p:spPr>
          <a:xfrm>
            <a:off x="5021831" y="1170689"/>
            <a:ext cx="1954381" cy="451662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zh-CN" altLang="en-US" sz="11500" dirty="0" smtClean="0">
                <a:solidFill>
                  <a:schemeClr val="bg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感恩节</a:t>
            </a:r>
            <a:endParaRPr lang="zh-CN" altLang="en-US" sz="11500" dirty="0">
              <a:solidFill>
                <a:schemeClr val="bg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pic>
        <p:nvPicPr>
          <p:cNvPr id="3" name="佐藤利奈,大亀あすか - ごはんの練習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>
                  <p14:fade in="250.000000" out="250.000000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532369" y="229293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utoUpdateAnimBg="0"/>
      <p:bldP spid="4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234" y="712713"/>
            <a:ext cx="3960440" cy="5433018"/>
          </a:xfrm>
          <a:prstGeom prst="rect">
            <a:avLst/>
          </a:prstGeom>
        </p:spPr>
      </p:pic>
      <p:sp>
        <p:nvSpPr>
          <p:cNvPr id="3" name="TextBox 20"/>
          <p:cNvSpPr txBox="1"/>
          <p:nvPr/>
        </p:nvSpPr>
        <p:spPr>
          <a:xfrm>
            <a:off x="5873036" y="1988184"/>
            <a:ext cx="5544616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感恩节（</a:t>
            </a:r>
            <a:r>
              <a:rPr lang="en-US" altLang="zh-CN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Thanksgiving Day</a:t>
            </a:r>
            <a:r>
              <a:rPr lang="zh-CN" altLang="en-US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）是美国人民独创的一个古老节日，也是美国人合家欢聚的节日。 初时感恩节没有固定日期，由美国各州临时决定。直到美国独立后的</a:t>
            </a:r>
            <a:r>
              <a:rPr lang="en-US" altLang="zh-CN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1863</a:t>
            </a:r>
            <a:r>
              <a:rPr lang="zh-CN" altLang="en-US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年，林肯总统宣布感恩节为全国性节日</a:t>
            </a:r>
            <a:r>
              <a:rPr lang="en-US" altLang="zh-CN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[1]  </a:t>
            </a:r>
            <a:r>
              <a:rPr lang="zh-CN" altLang="en-US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。</a:t>
            </a:r>
            <a:r>
              <a:rPr lang="en-US" altLang="zh-CN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1941</a:t>
            </a:r>
            <a:r>
              <a:rPr lang="zh-CN" altLang="en-US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年，美国国会正式将每年</a:t>
            </a:r>
            <a:r>
              <a:rPr lang="en-US" altLang="zh-CN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11</a:t>
            </a:r>
            <a:r>
              <a:rPr lang="zh-CN" altLang="en-US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月第四个星期四定为“感恩节”。感恩节假期一般会从星期四持续到星期天。</a:t>
            </a:r>
            <a:endParaRPr lang="zh-CN" altLang="en-US" sz="1400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  <a:p>
            <a:pPr indent="457200">
              <a:lnSpc>
                <a:spcPct val="150000"/>
              </a:lnSpc>
            </a:pPr>
            <a:r>
              <a:rPr lang="en-US" altLang="zh-CN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1879 </a:t>
            </a:r>
            <a:r>
              <a:rPr lang="zh-CN" altLang="en-US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年加拿大议会宣称</a:t>
            </a:r>
            <a:r>
              <a:rPr lang="en-US" altLang="zh-CN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11</a:t>
            </a:r>
            <a:r>
              <a:rPr lang="zh-CN" altLang="en-US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月</a:t>
            </a:r>
            <a:r>
              <a:rPr lang="en-US" altLang="zh-CN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6</a:t>
            </a:r>
            <a:r>
              <a:rPr lang="zh-CN" altLang="en-US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日是感恩节和全国性的假日。在随后的年代，感恩节的日期改变了多次，直到在</a:t>
            </a:r>
            <a:r>
              <a:rPr lang="en-US" altLang="zh-CN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1957 </a:t>
            </a:r>
            <a:r>
              <a:rPr lang="zh-CN" altLang="en-US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年</a:t>
            </a:r>
            <a:r>
              <a:rPr lang="en-US" altLang="zh-CN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1</a:t>
            </a:r>
            <a:r>
              <a:rPr lang="zh-CN" altLang="en-US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月</a:t>
            </a:r>
            <a:r>
              <a:rPr lang="en-US" altLang="zh-CN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31</a:t>
            </a:r>
            <a:r>
              <a:rPr lang="zh-CN" altLang="en-US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日，加拿大议会宣布每年十月的第二个星期一为感恩节。</a:t>
            </a:r>
            <a:r>
              <a:rPr lang="en-US" altLang="zh-CN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[2] </a:t>
            </a:r>
            <a:endParaRPr lang="en-US" altLang="zh-CN" sz="1400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除了美国、加拿大，世界上还有埃及、希腊等国家有自己独特的感恩节，但英国、法国等欧洲国家却与感恩节绝缘</a:t>
            </a:r>
            <a:r>
              <a:rPr lang="en-US" altLang="zh-CN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[3]  </a:t>
            </a:r>
            <a:r>
              <a:rPr lang="zh-CN" altLang="en-US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，也有学者倡议设立“中华感恩节”，以弘扬传统文化。</a:t>
            </a:r>
            <a:endParaRPr lang="zh-CN" altLang="en-US" sz="1600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rot="15435738" flipH="1">
            <a:off x="10247843" y="-280861"/>
            <a:ext cx="1972197" cy="21734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422112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>
          <a:xfrm>
            <a:off x="1599415" y="839972"/>
            <a:ext cx="2621711" cy="498667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654029" y="2317899"/>
            <a:ext cx="3134192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dirty="0" smtClean="0">
                <a:solidFill>
                  <a:schemeClr val="bg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目</a:t>
            </a:r>
            <a:r>
              <a:rPr lang="zh-CN" altLang="en-US" sz="11500" dirty="0" smtClean="0">
                <a:solidFill>
                  <a:srgbClr val="F37920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录</a:t>
            </a:r>
            <a:endParaRPr lang="zh-CN" altLang="en-US" sz="11500" dirty="0">
              <a:solidFill>
                <a:srgbClr val="F37920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pic>
        <p:nvPicPr>
          <p:cNvPr id="28" name="PA_库_图片 27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rot="3230099" flipH="1">
            <a:off x="6198142" y="1161265"/>
            <a:ext cx="812207" cy="895075"/>
          </a:xfrm>
          <a:prstGeom prst="rect">
            <a:avLst/>
          </a:prstGeom>
        </p:spPr>
      </p:pic>
      <p:pic>
        <p:nvPicPr>
          <p:cNvPr id="29" name="PA_库_图片 28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rot="3230099" flipH="1">
            <a:off x="6198141" y="2209432"/>
            <a:ext cx="812207" cy="895075"/>
          </a:xfrm>
          <a:prstGeom prst="rect">
            <a:avLst/>
          </a:prstGeom>
        </p:spPr>
      </p:pic>
      <p:pic>
        <p:nvPicPr>
          <p:cNvPr id="30" name="PA_库_图片 29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rot="3230099" flipH="1">
            <a:off x="6178300" y="3573416"/>
            <a:ext cx="812207" cy="895075"/>
          </a:xfrm>
          <a:prstGeom prst="rect">
            <a:avLst/>
          </a:prstGeom>
        </p:spPr>
      </p:pic>
      <p:pic>
        <p:nvPicPr>
          <p:cNvPr id="31" name="PA_库_图片 30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rot="3230099" flipH="1">
            <a:off x="6178299" y="4621583"/>
            <a:ext cx="812207" cy="895075"/>
          </a:xfrm>
          <a:prstGeom prst="rect">
            <a:avLst/>
          </a:prstGeom>
        </p:spPr>
      </p:pic>
      <p:sp>
        <p:nvSpPr>
          <p:cNvPr id="10" name="PA_库_文本框 9"/>
          <p:cNvSpPr txBox="1"/>
          <p:nvPr>
            <p:custDataLst>
              <p:tags r:id="rId7"/>
            </p:custDataLst>
          </p:nvPr>
        </p:nvSpPr>
        <p:spPr>
          <a:xfrm>
            <a:off x="7205198" y="1321298"/>
            <a:ext cx="3129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Arial" panose="020B0604020202020204" pitchFamily="34" charset="0"/>
              </a:rPr>
              <a:t>活动主题</a:t>
            </a:r>
            <a:endParaRPr lang="zh-CN" altLang="en-US" sz="3600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Arial" panose="020B0604020202020204" pitchFamily="34" charset="0"/>
            </a:endParaRPr>
          </a:p>
        </p:txBody>
      </p:sp>
      <p:sp>
        <p:nvSpPr>
          <p:cNvPr id="12" name="PA_库_文本框 11"/>
          <p:cNvSpPr txBox="1"/>
          <p:nvPr>
            <p:custDataLst>
              <p:tags r:id="rId8"/>
            </p:custDataLst>
          </p:nvPr>
        </p:nvSpPr>
        <p:spPr>
          <a:xfrm>
            <a:off x="7205198" y="2401674"/>
            <a:ext cx="3129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Arial" panose="020B0604020202020204" pitchFamily="34" charset="0"/>
              </a:rPr>
              <a:t>目标</a:t>
            </a:r>
            <a:r>
              <a:rPr lang="zh-CN" altLang="en-US" sz="36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Arial" panose="020B0604020202020204" pitchFamily="34" charset="0"/>
              </a:rPr>
              <a:t>定位</a:t>
            </a:r>
            <a:endParaRPr lang="zh-CN" altLang="en-US" sz="3600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Arial" panose="020B0604020202020204" pitchFamily="34" charset="0"/>
            </a:endParaRPr>
          </a:p>
        </p:txBody>
      </p:sp>
      <p:sp>
        <p:nvSpPr>
          <p:cNvPr id="13" name="PA_库_文本框 12"/>
          <p:cNvSpPr txBox="1"/>
          <p:nvPr>
            <p:custDataLst>
              <p:tags r:id="rId9"/>
            </p:custDataLst>
          </p:nvPr>
        </p:nvSpPr>
        <p:spPr>
          <a:xfrm>
            <a:off x="7205198" y="3682968"/>
            <a:ext cx="3129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Arial" panose="020B0604020202020204" pitchFamily="34" charset="0"/>
              </a:rPr>
              <a:t>活动布置</a:t>
            </a:r>
            <a:endParaRPr lang="zh-CN" altLang="en-US" sz="3600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Arial" panose="020B0604020202020204" pitchFamily="34" charset="0"/>
            </a:endParaRPr>
          </a:p>
        </p:txBody>
      </p:sp>
      <p:sp>
        <p:nvSpPr>
          <p:cNvPr id="14" name="PA_库_文本框 13"/>
          <p:cNvSpPr txBox="1"/>
          <p:nvPr>
            <p:custDataLst>
              <p:tags r:id="rId10"/>
            </p:custDataLst>
          </p:nvPr>
        </p:nvSpPr>
        <p:spPr>
          <a:xfrm>
            <a:off x="7205198" y="4763344"/>
            <a:ext cx="3129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Arial" panose="020B0604020202020204" pitchFamily="34" charset="0"/>
              </a:rPr>
              <a:t>活动</a:t>
            </a:r>
            <a:r>
              <a:rPr lang="zh-CN" altLang="en-US" sz="36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Arial" panose="020B0604020202020204" pitchFamily="34" charset="0"/>
              </a:rPr>
              <a:t>预算</a:t>
            </a:r>
            <a:endParaRPr lang="zh-CN" altLang="en-US" sz="3600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Arial" panose="020B0604020202020204" pitchFamily="34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flipH="1">
            <a:off x="10876099" y="14936"/>
            <a:ext cx="1513988" cy="15240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9" r="46753" b="67974"/>
          <a:stretch>
            <a:fillRect/>
          </a:stretch>
        </p:blipFill>
        <p:spPr>
          <a:xfrm rot="16200000" flipH="1">
            <a:off x="10184119" y="1585786"/>
            <a:ext cx="2585548" cy="185879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rot="4519009" flipH="1">
            <a:off x="10690628" y="3614990"/>
            <a:ext cx="1867329" cy="205784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rot="10426531" flipH="1">
            <a:off x="10876100" y="5508984"/>
            <a:ext cx="1513988" cy="1524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  <p:bldP spid="12" grpId="0" autoUpdateAnimBg="0"/>
      <p:bldP spid="13" grpId="0" autoUpdateAnimBg="0"/>
      <p:bldP spid="14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150317" y="-235954"/>
            <a:ext cx="12713882" cy="7268938"/>
            <a:chOff x="-150317" y="-235954"/>
            <a:chExt cx="12713882" cy="7268938"/>
          </a:xfrm>
        </p:grpSpPr>
        <p:grpSp>
          <p:nvGrpSpPr>
            <p:cNvPr id="6" name="组合 5"/>
            <p:cNvGrpSpPr/>
            <p:nvPr/>
          </p:nvGrpSpPr>
          <p:grpSpPr>
            <a:xfrm>
              <a:off x="-150317" y="-235954"/>
              <a:ext cx="4339109" cy="7254002"/>
              <a:chOff x="-150317" y="-235954"/>
              <a:chExt cx="4339109" cy="7254002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>
                <a:off x="15482" y="0"/>
                <a:ext cx="1446963" cy="1524000"/>
              </a:xfrm>
              <a:prstGeom prst="rect">
                <a:avLst/>
              </a:prstGeom>
            </p:spPr>
          </p:pic>
          <p:pic>
            <p:nvPicPr>
              <p:cNvPr id="18" name="图片 1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919" r="46753" b="67974"/>
              <a:stretch>
                <a:fillRect/>
              </a:stretch>
            </p:blipFill>
            <p:spPr>
              <a:xfrm rot="5400000">
                <a:off x="-363376" y="1570845"/>
                <a:ext cx="2322538" cy="1595789"/>
              </a:xfrm>
              <a:prstGeom prst="rect">
                <a:avLst/>
              </a:prstGeom>
            </p:spPr>
          </p:pic>
          <p:pic>
            <p:nvPicPr>
              <p:cNvPr id="19" name="图片 18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17080991">
                <a:off x="-78661" y="2927819"/>
                <a:ext cx="2691780" cy="2835091"/>
              </a:xfrm>
              <a:prstGeom prst="rect">
                <a:avLst/>
              </a:prstGeom>
            </p:spPr>
          </p:pic>
          <p:pic>
            <p:nvPicPr>
              <p:cNvPr id="20" name="图片 19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3677514">
                <a:off x="1424075" y="2002236"/>
                <a:ext cx="1379580" cy="1453030"/>
              </a:xfrm>
              <a:prstGeom prst="rect">
                <a:avLst/>
              </a:prstGeom>
            </p:spPr>
          </p:pic>
          <p:pic>
            <p:nvPicPr>
              <p:cNvPr id="21" name="图片 2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919" r="46753" b="67974"/>
              <a:stretch>
                <a:fillRect/>
              </a:stretch>
            </p:blipFill>
            <p:spPr>
              <a:xfrm rot="15174437">
                <a:off x="962913" y="252032"/>
                <a:ext cx="3118999" cy="2143028"/>
              </a:xfrm>
              <a:prstGeom prst="rect">
                <a:avLst/>
              </a:prstGeom>
            </p:spPr>
          </p:pic>
          <p:pic>
            <p:nvPicPr>
              <p:cNvPr id="22" name="图片 21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3677514">
                <a:off x="3252289" y="43952"/>
                <a:ext cx="840708" cy="885468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919" r="46753" b="67974"/>
              <a:stretch>
                <a:fillRect/>
              </a:stretch>
            </p:blipFill>
            <p:spPr>
              <a:xfrm rot="1919305">
                <a:off x="1069793" y="4791705"/>
                <a:ext cx="3118999" cy="2143028"/>
              </a:xfrm>
              <a:prstGeom prst="rect">
                <a:avLst/>
              </a:prstGeom>
            </p:spPr>
          </p:pic>
          <p:pic>
            <p:nvPicPr>
              <p:cNvPr id="24" name="图片 23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11173469">
                <a:off x="15481" y="5494048"/>
                <a:ext cx="1446963" cy="1524000"/>
              </a:xfrm>
              <a:prstGeom prst="rect">
                <a:avLst/>
              </a:prstGeom>
            </p:spPr>
          </p:pic>
        </p:grpSp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flipH="1">
              <a:off x="10876099" y="14936"/>
              <a:ext cx="1513988" cy="1524000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19" r="46753" b="67974"/>
            <a:stretch>
              <a:fillRect/>
            </a:stretch>
          </p:blipFill>
          <p:spPr>
            <a:xfrm rot="16200000" flipH="1">
              <a:off x="10410165" y="1548822"/>
              <a:ext cx="2322538" cy="1669708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rot="4519009" flipH="1">
              <a:off x="9734467" y="2877093"/>
              <a:ext cx="2691780" cy="2966416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rot="17922486" flipH="1">
              <a:off x="9504714" y="1983519"/>
              <a:ext cx="1379580" cy="1520336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19" r="46753" b="67974"/>
            <a:stretch>
              <a:fillRect/>
            </a:stretch>
          </p:blipFill>
          <p:spPr>
            <a:xfrm rot="6425563" flipH="1">
              <a:off x="8207533" y="217334"/>
              <a:ext cx="3118999" cy="2242296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rot="11761805" flipH="1">
              <a:off x="8823686" y="2736854"/>
              <a:ext cx="1192689" cy="1314377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19" r="46753" b="67974"/>
            <a:stretch>
              <a:fillRect/>
            </a:stretch>
          </p:blipFill>
          <p:spPr>
            <a:xfrm rot="19680695" flipH="1">
              <a:off x="8023464" y="4806641"/>
              <a:ext cx="3263475" cy="2143028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rot="10426531" flipH="1">
              <a:off x="10876100" y="5508984"/>
              <a:ext cx="1513988" cy="152400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rot="11761805" flipH="1">
              <a:off x="6868750" y="5657070"/>
              <a:ext cx="1192689" cy="1314377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rot="11761805" flipH="1">
              <a:off x="6171220" y="-80599"/>
              <a:ext cx="1192689" cy="1314377"/>
            </a:xfrm>
            <a:prstGeom prst="rect">
              <a:avLst/>
            </a:prstGeom>
          </p:spPr>
        </p:pic>
      </p:grpSp>
      <p:sp>
        <p:nvSpPr>
          <p:cNvPr id="2" name="PA_库_矩形 1"/>
          <p:cNvSpPr/>
          <p:nvPr>
            <p:custDataLst>
              <p:tags r:id="rId10"/>
            </p:custDataLst>
          </p:nvPr>
        </p:nvSpPr>
        <p:spPr>
          <a:xfrm>
            <a:off x="4623389" y="0"/>
            <a:ext cx="29452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366"/>
          <a:stretch>
            <a:fillRect/>
          </a:stretch>
        </p:blipFill>
        <p:spPr>
          <a:xfrm rot="5755192">
            <a:off x="4870076" y="-740488"/>
            <a:ext cx="2605405" cy="3893837"/>
          </a:xfrm>
          <a:prstGeom prst="rect">
            <a:avLst/>
          </a:prstGeom>
        </p:spPr>
      </p:pic>
      <p:sp>
        <p:nvSpPr>
          <p:cNvPr id="4" name="PA_库_文本框 3"/>
          <p:cNvSpPr txBox="1"/>
          <p:nvPr>
            <p:custDataLst>
              <p:tags r:id="rId12"/>
            </p:custDataLst>
          </p:nvPr>
        </p:nvSpPr>
        <p:spPr>
          <a:xfrm>
            <a:off x="5266285" y="840939"/>
            <a:ext cx="165943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dirty="0" smtClean="0">
                <a:solidFill>
                  <a:schemeClr val="bg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壹</a:t>
            </a:r>
            <a:endParaRPr lang="zh-CN" altLang="en-US" sz="11500" dirty="0">
              <a:solidFill>
                <a:schemeClr val="bg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25" name="PA_库_文本框 24"/>
          <p:cNvSpPr txBox="1"/>
          <p:nvPr>
            <p:custDataLst>
              <p:tags r:id="rId13"/>
            </p:custDataLst>
          </p:nvPr>
        </p:nvSpPr>
        <p:spPr>
          <a:xfrm>
            <a:off x="5535784" y="2846365"/>
            <a:ext cx="1107996" cy="359502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chemeClr val="bg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Arial" panose="020B0604020202020204" pitchFamily="34" charset="0"/>
              </a:rPr>
              <a:t>活动主题</a:t>
            </a:r>
            <a:endParaRPr lang="zh-CN" altLang="en-US" sz="6000" dirty="0">
              <a:solidFill>
                <a:schemeClr val="bg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Arial" panose="020B0604020202020204" pitchFamily="34" charset="0"/>
            </a:endParaRPr>
          </a:p>
        </p:txBody>
      </p:sp>
      <p:cxnSp>
        <p:nvCxnSpPr>
          <p:cNvPr id="27" name="PA_库_直接连接符 26"/>
          <p:cNvCxnSpPr/>
          <p:nvPr>
            <p:custDataLst>
              <p:tags r:id="rId14"/>
            </p:custDataLst>
          </p:nvPr>
        </p:nvCxnSpPr>
        <p:spPr>
          <a:xfrm>
            <a:off x="5092995" y="2846365"/>
            <a:ext cx="20946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4" grpId="0" autoUpdateAnimBg="0"/>
      <p:bldP spid="2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196675" y="356430"/>
            <a:ext cx="4267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Arial" panose="020B0604020202020204" pitchFamily="34" charset="0"/>
              </a:rPr>
              <a:t>活动主题</a:t>
            </a:r>
            <a:endParaRPr lang="zh-CN" altLang="en-US" sz="3200" b="1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rot="3230099" flipH="1">
            <a:off x="4358710" y="144417"/>
            <a:ext cx="812207" cy="89507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190556" y="1755323"/>
            <a:ext cx="6008094" cy="1619367"/>
            <a:chOff x="1190556" y="1211036"/>
            <a:chExt cx="6008094" cy="1619367"/>
          </a:xfrm>
        </p:grpSpPr>
        <p:sp>
          <p:nvSpPr>
            <p:cNvPr id="5" name="文本框 4"/>
            <p:cNvSpPr txBox="1"/>
            <p:nvPr/>
          </p:nvSpPr>
          <p:spPr>
            <a:xfrm>
              <a:off x="1190556" y="1211036"/>
              <a:ext cx="20218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Arial" panose="020B0604020202020204" pitchFamily="34" charset="0"/>
                </a:rPr>
                <a:t>活动主题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方正喵呜体" panose="02010600010101010101" pitchFamily="2" charset="-122"/>
                <a:ea typeface="方正喵呜体" panose="0201060001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190556" y="1907073"/>
              <a:ext cx="600809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Arial" panose="020B0604020202020204" pitchFamily="34" charset="0"/>
                </a:rPr>
                <a:t>Choose six words from 1a and write a sentence for each one. Work in pairs. Read your sentences aloud to your partner but instead of , say.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方正喵呜体" panose="02010600010101010101" pitchFamily="2" charset="-122"/>
                <a:ea typeface="方正喵呜体" panose="0201060001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190556" y="4016829"/>
            <a:ext cx="6008094" cy="1619367"/>
            <a:chOff x="1190556" y="1211036"/>
            <a:chExt cx="6008094" cy="1619367"/>
          </a:xfrm>
        </p:grpSpPr>
        <p:sp>
          <p:nvSpPr>
            <p:cNvPr id="8" name="文本框 7"/>
            <p:cNvSpPr txBox="1"/>
            <p:nvPr/>
          </p:nvSpPr>
          <p:spPr>
            <a:xfrm>
              <a:off x="1190556" y="1211036"/>
              <a:ext cx="20218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Arial" panose="020B0604020202020204" pitchFamily="34" charset="0"/>
                </a:rPr>
                <a:t>活动主题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方正喵呜体" panose="02010600010101010101" pitchFamily="2" charset="-122"/>
                <a:ea typeface="方正喵呜体" panose="0201060001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190556" y="1907073"/>
              <a:ext cx="600809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Arial" panose="020B0604020202020204" pitchFamily="34" charset="0"/>
                </a:rPr>
                <a:t>Choose six words from 1a and write a sentence for each one. Work in pairs. Read your sentences aloud to your partner but instead of , say.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方正喵呜体" panose="02010600010101010101" pitchFamily="2" charset="-122"/>
                <a:ea typeface="方正喵呜体" panose="02010600010101010101" pitchFamily="2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39"/>
          <a:stretch>
            <a:fillRect/>
          </a:stretch>
        </p:blipFill>
        <p:spPr>
          <a:xfrm>
            <a:off x="7330596" y="691255"/>
            <a:ext cx="4123073" cy="49449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196675" y="356430"/>
            <a:ext cx="4267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Arial" panose="020B0604020202020204" pitchFamily="34" charset="0"/>
              </a:rPr>
              <a:t>活动主题</a:t>
            </a:r>
            <a:endParaRPr lang="zh-CN" altLang="en-US" sz="3200" b="1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rot="3230099" flipH="1">
            <a:off x="4358710" y="144417"/>
            <a:ext cx="812207" cy="89507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141158" y="4525644"/>
            <a:ext cx="19858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Arial" panose="020B0604020202020204" pitchFamily="34" charset="0"/>
              </a:rPr>
              <a:t>Choose six words from 1a and write a sentence for each one. </a:t>
            </a:r>
            <a:endParaRPr lang="en-US" altLang="zh-CN" sz="1400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83393" y="4097438"/>
            <a:ext cx="1701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Arial" panose="020B0604020202020204" pitchFamily="34" charset="0"/>
              </a:rPr>
              <a:t>活动主题</a:t>
            </a:r>
            <a:endParaRPr lang="zh-CN" altLang="en-US" sz="2000" b="1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27030" y="4525644"/>
            <a:ext cx="19858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Arial" panose="020B0604020202020204" pitchFamily="34" charset="0"/>
              </a:rPr>
              <a:t>Choose six words from 1a and write a sentence for each one. </a:t>
            </a:r>
            <a:endParaRPr lang="en-US" altLang="zh-CN" sz="1400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069265" y="4097438"/>
            <a:ext cx="1701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Arial" panose="020B0604020202020204" pitchFamily="34" charset="0"/>
              </a:rPr>
              <a:t>活动主题</a:t>
            </a:r>
            <a:endParaRPr lang="zh-CN" altLang="en-US" sz="2000" b="1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12902" y="4525644"/>
            <a:ext cx="19858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Arial" panose="020B0604020202020204" pitchFamily="34" charset="0"/>
              </a:rPr>
              <a:t>Choose six words from 1a and write a sentence for each one. </a:t>
            </a:r>
            <a:endParaRPr lang="en-US" altLang="zh-CN" sz="1400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855137" y="4097438"/>
            <a:ext cx="1701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Arial" panose="020B0604020202020204" pitchFamily="34" charset="0"/>
              </a:rPr>
              <a:t>活动主题</a:t>
            </a:r>
            <a:endParaRPr lang="zh-CN" altLang="en-US" sz="2000" b="1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498774" y="4525644"/>
            <a:ext cx="19858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Arial" panose="020B0604020202020204" pitchFamily="34" charset="0"/>
              </a:rPr>
              <a:t>Choose six words from 1a and write a sentence for each one. </a:t>
            </a:r>
            <a:endParaRPr lang="en-US" altLang="zh-CN" sz="1400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641009" y="4097438"/>
            <a:ext cx="1701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Arial" panose="020B0604020202020204" pitchFamily="34" charset="0"/>
              </a:rPr>
              <a:t>活动主题</a:t>
            </a:r>
            <a:endParaRPr lang="zh-CN" altLang="en-US" sz="2000" b="1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Arial" panose="020B0604020202020204" pitchFamily="34" charset="0"/>
            </a:endParaRPr>
          </a:p>
        </p:txBody>
      </p:sp>
      <p:pic>
        <p:nvPicPr>
          <p:cNvPr id="13" name="PA_库_图片 1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flipH="1">
            <a:off x="1141158" y="2105247"/>
            <a:ext cx="1560514" cy="1570833"/>
          </a:xfrm>
          <a:prstGeom prst="rect">
            <a:avLst/>
          </a:prstGeom>
        </p:spPr>
      </p:pic>
      <p:pic>
        <p:nvPicPr>
          <p:cNvPr id="14" name="PA_库_图片 13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9" r="46753" b="67974"/>
          <a:stretch>
            <a:fillRect/>
          </a:stretch>
        </p:blipFill>
        <p:spPr>
          <a:xfrm rot="16200000" flipH="1">
            <a:off x="3732255" y="2247510"/>
            <a:ext cx="1789232" cy="1286306"/>
          </a:xfrm>
          <a:prstGeom prst="rect">
            <a:avLst/>
          </a:prstGeom>
        </p:spPr>
      </p:pic>
      <p:pic>
        <p:nvPicPr>
          <p:cNvPr id="15" name="PA_库_图片 14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rot="4519009" flipH="1">
            <a:off x="6898817" y="2001316"/>
            <a:ext cx="1614019" cy="1778694"/>
          </a:xfrm>
          <a:prstGeom prst="rect">
            <a:avLst/>
          </a:prstGeom>
        </p:spPr>
      </p:pic>
      <p:pic>
        <p:nvPicPr>
          <p:cNvPr id="16" name="PA_库_图片 15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rot="10426531" flipH="1">
            <a:off x="9716097" y="2358015"/>
            <a:ext cx="1454571" cy="14641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196675" y="356430"/>
            <a:ext cx="4267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Arial" panose="020B0604020202020204" pitchFamily="34" charset="0"/>
              </a:rPr>
              <a:t>活动主题</a:t>
            </a:r>
            <a:endParaRPr lang="zh-CN" altLang="en-US" sz="3200" b="1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rot="3230099" flipH="1">
            <a:off x="4358710" y="144417"/>
            <a:ext cx="812207" cy="8950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750481" y="4421633"/>
            <a:ext cx="25279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Arial" panose="020B0604020202020204" pitchFamily="34" charset="0"/>
              </a:rPr>
              <a:t>活动主题</a:t>
            </a:r>
            <a:endParaRPr lang="zh-CN" altLang="en-US" sz="2000" b="1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57126" y="4875328"/>
            <a:ext cx="36561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Arial" panose="020B0604020202020204" pitchFamily="34" charset="0"/>
              </a:rPr>
              <a:t>Choose six words from 1a and write a sentence for each one. Work in pairs. Read your sentences aloud to your partner but instead of saying</a:t>
            </a:r>
            <a:endParaRPr lang="en-US" altLang="zh-CN" sz="1400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811990" y="5951175"/>
            <a:ext cx="1516426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  <a:cs typeface="Arial" panose="020B0604020202020204" pitchFamily="34" charset="0"/>
              </a:rPr>
              <a:t>Work in pairs. </a:t>
            </a:r>
            <a:endParaRPr lang="en-US" altLang="zh-CN" sz="1400" b="1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700177" y="4402201"/>
            <a:ext cx="25279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Arial" panose="020B0604020202020204" pitchFamily="34" charset="0"/>
              </a:rPr>
              <a:t>活动主题</a:t>
            </a:r>
            <a:endParaRPr lang="zh-CN" altLang="en-US" sz="2000" b="1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706822" y="4855896"/>
            <a:ext cx="36561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Arial" panose="020B0604020202020204" pitchFamily="34" charset="0"/>
              </a:rPr>
              <a:t>Choose six words from 1a and write a sentence for each one. Work in pairs. Read your sentences aloud to your partner but instead of saying</a:t>
            </a:r>
            <a:endParaRPr lang="en-US" altLang="zh-CN" sz="1400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761686" y="5931743"/>
            <a:ext cx="1516426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  <a:cs typeface="Arial" panose="020B0604020202020204" pitchFamily="34" charset="0"/>
              </a:rPr>
              <a:t>Work in pairs. </a:t>
            </a:r>
            <a:endParaRPr lang="en-US" altLang="zh-CN" sz="1400" b="1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9" r="46753" b="67974"/>
          <a:stretch>
            <a:fillRect/>
          </a:stretch>
        </p:blipFill>
        <p:spPr>
          <a:xfrm rot="16200000" flipH="1">
            <a:off x="631882" y="4178815"/>
            <a:ext cx="1177997" cy="84688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rot="4519009" flipH="1">
            <a:off x="6613247" y="3943340"/>
            <a:ext cx="1062640" cy="117105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674"/>
          <a:stretch>
            <a:fillRect/>
          </a:stretch>
        </p:blipFill>
        <p:spPr>
          <a:xfrm>
            <a:off x="212971" y="1033418"/>
            <a:ext cx="7015523" cy="290268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02" b="-2844"/>
          <a:stretch>
            <a:fillRect/>
          </a:stretch>
        </p:blipFill>
        <p:spPr>
          <a:xfrm flipH="1">
            <a:off x="5093615" y="883389"/>
            <a:ext cx="7015523" cy="30409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/>
      <p:bldP spid="10" grpId="0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1718" b="33366" l="63007" r="83680">
                        <a14:backgroundMark x1="92878" y1="26912" x2="76063" y2="4965"/>
                        <a14:backgroundMark x1="76855" y1="11122" x2="64985" y2="12711"/>
                        <a14:backgroundMark x1="88625" y1="29990" x2="77646" y2="37637"/>
                        <a14:backgroundMark x1="78437" y1="31976" x2="80415" y2="30487"/>
                        <a14:backgroundMark x1="81503" y1="30387" x2="82295" y2="33267"/>
                        <a14:backgroundMark x1="81701" y1="29692" x2="82987" y2="26812"/>
                        <a14:backgroundMark x1="79327" y1="32274" x2="76954" y2="32870"/>
                        <a14:backgroundMark x1="80119" y1="14995" x2="76855" y2="131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rot="1785320" flipH="1">
            <a:off x="8021502" y="920522"/>
            <a:ext cx="2886031" cy="318048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1718" b="33366" l="63007" r="83680">
                        <a14:backgroundMark x1="92878" y1="26912" x2="76063" y2="4965"/>
                        <a14:backgroundMark x1="76855" y1="11122" x2="64985" y2="12711"/>
                        <a14:backgroundMark x1="88625" y1="29990" x2="77646" y2="37637"/>
                        <a14:backgroundMark x1="78437" y1="31976" x2="80415" y2="30487"/>
                        <a14:backgroundMark x1="81503" y1="30387" x2="82295" y2="33267"/>
                        <a14:backgroundMark x1="81701" y1="29692" x2="82987" y2="26812"/>
                        <a14:backgroundMark x1="79327" y1="32274" x2="76954" y2="32870"/>
                        <a14:backgroundMark x1="80119" y1="14995" x2="76855" y2="131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rot="1785320" flipH="1">
            <a:off x="4338115" y="914530"/>
            <a:ext cx="2886031" cy="3180486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1718" b="33366" l="63007" r="83680">
                        <a14:backgroundMark x1="92878" y1="26912" x2="76063" y2="4965"/>
                        <a14:backgroundMark x1="76855" y1="11122" x2="64985" y2="12711"/>
                        <a14:backgroundMark x1="88625" y1="29990" x2="77646" y2="37637"/>
                        <a14:backgroundMark x1="78437" y1="31976" x2="80415" y2="30487"/>
                        <a14:backgroundMark x1="81503" y1="30387" x2="82295" y2="33267"/>
                        <a14:backgroundMark x1="81701" y1="29692" x2="82987" y2="26812"/>
                        <a14:backgroundMark x1="79327" y1="32274" x2="76954" y2="32870"/>
                        <a14:backgroundMark x1="80119" y1="14995" x2="76855" y2="131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rot="1785320" flipH="1">
            <a:off x="672579" y="908539"/>
            <a:ext cx="2886031" cy="318048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196675" y="356430"/>
            <a:ext cx="4267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Arial" panose="020B0604020202020204" pitchFamily="34" charset="0"/>
              </a:rPr>
              <a:t>活动主题</a:t>
            </a:r>
            <a:endParaRPr lang="zh-CN" altLang="en-US" sz="3200" b="1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rot="3230099" flipH="1">
            <a:off x="4358710" y="144417"/>
            <a:ext cx="812207" cy="895075"/>
          </a:xfrm>
          <a:prstGeom prst="rect">
            <a:avLst/>
          </a:prstGeom>
        </p:spPr>
      </p:pic>
      <p:sp>
        <p:nvSpPr>
          <p:cNvPr id="5" name="弦形 4"/>
          <p:cNvSpPr/>
          <p:nvPr/>
        </p:nvSpPr>
        <p:spPr>
          <a:xfrm>
            <a:off x="1760047" y="2122078"/>
            <a:ext cx="1502983" cy="1502983"/>
          </a:xfrm>
          <a:prstGeom prst="chord">
            <a:avLst>
              <a:gd name="adj1" fmla="val 19993926"/>
              <a:gd name="adj2" fmla="val 1261172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12163" y="2777912"/>
            <a:ext cx="1031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80%</a:t>
            </a:r>
            <a:endParaRPr lang="zh-CN" altLang="en-US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8" name="弦形 7"/>
          <p:cNvSpPr/>
          <p:nvPr/>
        </p:nvSpPr>
        <p:spPr>
          <a:xfrm>
            <a:off x="5441064" y="2122078"/>
            <a:ext cx="1502983" cy="1502983"/>
          </a:xfrm>
          <a:prstGeom prst="chord">
            <a:avLst>
              <a:gd name="adj1" fmla="val 21268246"/>
              <a:gd name="adj2" fmla="val 1125448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798980" y="2850945"/>
            <a:ext cx="10310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50%</a:t>
            </a:r>
            <a:endParaRPr lang="zh-CN" altLang="en-US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11" name="弦形 10"/>
          <p:cNvSpPr/>
          <p:nvPr/>
        </p:nvSpPr>
        <p:spPr>
          <a:xfrm>
            <a:off x="9122080" y="2122078"/>
            <a:ext cx="1502983" cy="1502983"/>
          </a:xfrm>
          <a:prstGeom prst="chord">
            <a:avLst>
              <a:gd name="adj1" fmla="val 419163"/>
              <a:gd name="adj2" fmla="val 102891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479997" y="2940666"/>
            <a:ext cx="1031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40%</a:t>
            </a:r>
            <a:endParaRPr lang="zh-CN" altLang="en-US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21156" y="3956966"/>
            <a:ext cx="317980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ED7D31"/>
                </a:solidFill>
                <a:latin typeface="方正喵呜体" panose="02010600010101010101" pitchFamily="2" charset="-122"/>
                <a:ea typeface="方正喵呜体" panose="02010600010101010101" pitchFamily="2" charset="-122"/>
                <a:cs typeface="Arial" panose="020B0604020202020204" pitchFamily="34" charset="0"/>
              </a:rPr>
              <a:t>Choose six words from 1a and write a sentence for each one. Work in pairs. Read your sentences aloud to your partner but instead of saying</a:t>
            </a:r>
            <a:endParaRPr lang="en-US" altLang="zh-CN" dirty="0">
              <a:solidFill>
                <a:srgbClr val="ED7D31"/>
              </a:solidFill>
              <a:latin typeface="方正喵呜体" panose="02010600010101010101" pitchFamily="2" charset="-122"/>
              <a:ea typeface="方正喵呜体" panose="02010600010101010101" pitchFamily="2" charset="-122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724591" y="3956966"/>
            <a:ext cx="317980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ED7D31"/>
                </a:solidFill>
                <a:latin typeface="方正喵呜体" panose="02010600010101010101" pitchFamily="2" charset="-122"/>
                <a:ea typeface="方正喵呜体" panose="02010600010101010101" pitchFamily="2" charset="-122"/>
                <a:cs typeface="Arial" panose="020B0604020202020204" pitchFamily="34" charset="0"/>
              </a:rPr>
              <a:t>Choose six words from 1a and write a sentence for each one. Work in pairs. Read your sentences aloud to your partner but instead of saying</a:t>
            </a:r>
            <a:endParaRPr lang="en-US" altLang="zh-CN" dirty="0">
              <a:solidFill>
                <a:srgbClr val="ED7D31"/>
              </a:solidFill>
              <a:latin typeface="方正喵呜体" panose="02010600010101010101" pitchFamily="2" charset="-122"/>
              <a:ea typeface="方正喵呜体" panose="02010600010101010101" pitchFamily="2" charset="-122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528026" y="3956966"/>
            <a:ext cx="317980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ED7D31"/>
                </a:solidFill>
                <a:latin typeface="方正喵呜体" panose="02010600010101010101" pitchFamily="2" charset="-122"/>
                <a:ea typeface="方正喵呜体" panose="02010600010101010101" pitchFamily="2" charset="-122"/>
                <a:cs typeface="Arial" panose="020B0604020202020204" pitchFamily="34" charset="0"/>
              </a:rPr>
              <a:t>Choose six words from 1a and write a sentence for each one. Work in pairs. Read your sentences aloud to your partner but instead of saying</a:t>
            </a:r>
            <a:endParaRPr lang="en-US" altLang="zh-CN" dirty="0">
              <a:solidFill>
                <a:srgbClr val="ED7D31"/>
              </a:solidFill>
              <a:latin typeface="方正喵呜体" panose="02010600010101010101" pitchFamily="2" charset="-122"/>
              <a:ea typeface="方正喵呜体" panose="0201060001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 animBg="1"/>
      <p:bldP spid="9" grpId="0"/>
      <p:bldP spid="11" grpId="0" animBg="1"/>
      <p:bldP spid="12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196675" y="356430"/>
            <a:ext cx="4267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Arial" panose="020B0604020202020204" pitchFamily="34" charset="0"/>
              </a:rPr>
              <a:t>活动主题</a:t>
            </a:r>
            <a:endParaRPr lang="zh-CN" altLang="en-US" sz="3200" b="1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rot="3230099" flipH="1">
            <a:off x="4358710" y="144417"/>
            <a:ext cx="812207" cy="895075"/>
          </a:xfrm>
          <a:prstGeom prst="rect">
            <a:avLst/>
          </a:prstGeom>
        </p:spPr>
      </p:pic>
      <p:sp>
        <p:nvSpPr>
          <p:cNvPr id="8" name="弧形 7"/>
          <p:cNvSpPr/>
          <p:nvPr/>
        </p:nvSpPr>
        <p:spPr>
          <a:xfrm flipV="1">
            <a:off x="1579725" y="2002431"/>
            <a:ext cx="804697" cy="804697"/>
          </a:xfrm>
          <a:prstGeom prst="arc">
            <a:avLst>
              <a:gd name="adj1" fmla="val 12838108"/>
              <a:gd name="adj2" fmla="val 19936151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D7D3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9" name="弧形 8"/>
          <p:cNvSpPr/>
          <p:nvPr/>
        </p:nvSpPr>
        <p:spPr>
          <a:xfrm flipV="1">
            <a:off x="4251789" y="2072555"/>
            <a:ext cx="804697" cy="804697"/>
          </a:xfrm>
          <a:prstGeom prst="arc">
            <a:avLst>
              <a:gd name="adj1" fmla="val 12838108"/>
              <a:gd name="adj2" fmla="val 19936151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D7D3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10" name="弧形 9"/>
          <p:cNvSpPr/>
          <p:nvPr/>
        </p:nvSpPr>
        <p:spPr>
          <a:xfrm flipV="1">
            <a:off x="6923853" y="1993201"/>
            <a:ext cx="804697" cy="804697"/>
          </a:xfrm>
          <a:prstGeom prst="arc">
            <a:avLst>
              <a:gd name="adj1" fmla="val 12838108"/>
              <a:gd name="adj2" fmla="val 19936151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D7D3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11" name="弧形 10"/>
          <p:cNvSpPr/>
          <p:nvPr/>
        </p:nvSpPr>
        <p:spPr>
          <a:xfrm flipV="1">
            <a:off x="9595917" y="2041863"/>
            <a:ext cx="804697" cy="804697"/>
          </a:xfrm>
          <a:prstGeom prst="arc">
            <a:avLst>
              <a:gd name="adj1" fmla="val 12838108"/>
              <a:gd name="adj2" fmla="val 19936151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D7D3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523870" y="2981259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ED7D31"/>
                </a:solidFill>
                <a:latin typeface="方正喵呜体" panose="02010600010101010101" pitchFamily="2" charset="-122"/>
                <a:ea typeface="方正喵呜体" panose="02010600010101010101" pitchFamily="2" charset="-122"/>
                <a:cs typeface="Arial" panose="020B0604020202020204" pitchFamily="34" charset="0"/>
              </a:rPr>
              <a:t>活动主题</a:t>
            </a:r>
            <a:endParaRPr lang="zh-CN" altLang="en-US" dirty="0">
              <a:solidFill>
                <a:srgbClr val="ED7D3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241203" y="2981259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ED7D31"/>
                </a:solidFill>
                <a:latin typeface="方正喵呜体" panose="02010600010101010101" pitchFamily="2" charset="-122"/>
                <a:ea typeface="方正喵呜体" panose="02010600010101010101" pitchFamily="2" charset="-122"/>
                <a:cs typeface="Arial" panose="020B0604020202020204" pitchFamily="34" charset="0"/>
              </a:rPr>
              <a:t>活动主题</a:t>
            </a:r>
            <a:endParaRPr lang="zh-CN" altLang="en-US" dirty="0">
              <a:solidFill>
                <a:srgbClr val="ED7D3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958536" y="2981259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ED7D31"/>
                </a:solidFill>
                <a:latin typeface="方正喵呜体" panose="02010600010101010101" pitchFamily="2" charset="-122"/>
                <a:ea typeface="方正喵呜体" panose="02010600010101010101" pitchFamily="2" charset="-122"/>
                <a:cs typeface="Arial" panose="020B0604020202020204" pitchFamily="34" charset="0"/>
              </a:rPr>
              <a:t>活动主题</a:t>
            </a:r>
            <a:endParaRPr lang="zh-CN" altLang="en-US" dirty="0">
              <a:solidFill>
                <a:srgbClr val="ED7D3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9649743" y="2981259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ED7D31"/>
                </a:solidFill>
                <a:latin typeface="方正喵呜体" panose="02010600010101010101" pitchFamily="2" charset="-122"/>
                <a:ea typeface="方正喵呜体" panose="02010600010101010101" pitchFamily="2" charset="-122"/>
                <a:cs typeface="Arial" panose="020B0604020202020204" pitchFamily="34" charset="0"/>
              </a:rPr>
              <a:t>活动主题</a:t>
            </a:r>
            <a:endParaRPr lang="zh-CN" altLang="en-US" dirty="0">
              <a:solidFill>
                <a:srgbClr val="ED7D3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936804" y="3601598"/>
            <a:ext cx="8205461" cy="144000"/>
            <a:chOff x="1936804" y="3601598"/>
            <a:chExt cx="8205461" cy="144000"/>
          </a:xfrm>
          <a:solidFill>
            <a:schemeClr val="accent2"/>
          </a:solidFill>
        </p:grpSpPr>
        <p:cxnSp>
          <p:nvCxnSpPr>
            <p:cNvPr id="17" name="直接连接符 16"/>
            <p:cNvCxnSpPr/>
            <p:nvPr/>
          </p:nvCxnSpPr>
          <p:spPr>
            <a:xfrm>
              <a:off x="1982073" y="3683724"/>
              <a:ext cx="8028109" cy="0"/>
            </a:xfrm>
            <a:prstGeom prst="line">
              <a:avLst/>
            </a:prstGeom>
            <a:grpFill/>
            <a:ln>
              <a:solidFill>
                <a:srgbClr val="ED7D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椭圆 17"/>
            <p:cNvSpPr/>
            <p:nvPr/>
          </p:nvSpPr>
          <p:spPr>
            <a:xfrm>
              <a:off x="1936804" y="3601598"/>
              <a:ext cx="144000" cy="144000"/>
            </a:xfrm>
            <a:prstGeom prst="ellipse">
              <a:avLst/>
            </a:prstGeom>
            <a:grpFill/>
            <a:ln>
              <a:solidFill>
                <a:srgbClr val="ED7D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ED7D3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4623958" y="3601598"/>
              <a:ext cx="144000" cy="144000"/>
            </a:xfrm>
            <a:prstGeom prst="ellipse">
              <a:avLst/>
            </a:prstGeom>
            <a:grpFill/>
            <a:ln>
              <a:solidFill>
                <a:srgbClr val="ED7D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ED7D3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7311112" y="3601598"/>
              <a:ext cx="144000" cy="144000"/>
            </a:xfrm>
            <a:prstGeom prst="ellipse">
              <a:avLst/>
            </a:prstGeom>
            <a:grpFill/>
            <a:ln>
              <a:solidFill>
                <a:srgbClr val="ED7D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ED7D3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9998265" y="3601598"/>
              <a:ext cx="144000" cy="144000"/>
            </a:xfrm>
            <a:prstGeom prst="ellipse">
              <a:avLst/>
            </a:prstGeom>
            <a:grpFill/>
            <a:ln>
              <a:solidFill>
                <a:srgbClr val="ED7D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ED7D3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758648" y="4065339"/>
            <a:ext cx="2500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ED7D31"/>
                </a:solidFill>
                <a:latin typeface="方正喵呜体" panose="02010600010101010101" pitchFamily="2" charset="-122"/>
                <a:ea typeface="方正喵呜体" panose="02010600010101010101" pitchFamily="2" charset="-122"/>
                <a:cs typeface="Arial" panose="020B0604020202020204" pitchFamily="34" charset="0"/>
              </a:rPr>
              <a:t>Choose six words from 1a and write a sentence for each one. </a:t>
            </a:r>
            <a:endParaRPr lang="en-US" altLang="zh-CN" dirty="0">
              <a:solidFill>
                <a:srgbClr val="ED7D31"/>
              </a:solidFill>
              <a:latin typeface="方正喵呜体" panose="02010600010101010101" pitchFamily="2" charset="-122"/>
              <a:ea typeface="方正喵呜体" panose="02010600010101010101" pitchFamily="2" charset="-122"/>
              <a:cs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445802" y="4065339"/>
            <a:ext cx="2500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ED7D31"/>
                </a:solidFill>
                <a:latin typeface="方正喵呜体" panose="02010600010101010101" pitchFamily="2" charset="-122"/>
                <a:ea typeface="方正喵呜体" panose="02010600010101010101" pitchFamily="2" charset="-122"/>
                <a:cs typeface="Arial" panose="020B0604020202020204" pitchFamily="34" charset="0"/>
              </a:rPr>
              <a:t>Choose six words from 1a and write a sentence for each one. </a:t>
            </a:r>
            <a:endParaRPr lang="en-US" altLang="zh-CN" dirty="0">
              <a:solidFill>
                <a:srgbClr val="ED7D31"/>
              </a:solidFill>
              <a:latin typeface="方正喵呜体" panose="02010600010101010101" pitchFamily="2" charset="-122"/>
              <a:ea typeface="方正喵呜体" panose="02010600010101010101" pitchFamily="2" charset="-122"/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132956" y="4065339"/>
            <a:ext cx="2500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ED7D31"/>
                </a:solidFill>
                <a:latin typeface="方正喵呜体" panose="02010600010101010101" pitchFamily="2" charset="-122"/>
                <a:ea typeface="方正喵呜体" panose="02010600010101010101" pitchFamily="2" charset="-122"/>
                <a:cs typeface="Arial" panose="020B0604020202020204" pitchFamily="34" charset="0"/>
              </a:rPr>
              <a:t>Choose six words from 1a and write a sentence for each one. </a:t>
            </a:r>
            <a:endParaRPr lang="en-US" altLang="zh-CN" dirty="0">
              <a:solidFill>
                <a:srgbClr val="ED7D31"/>
              </a:solidFill>
              <a:latin typeface="方正喵呜体" panose="02010600010101010101" pitchFamily="2" charset="-122"/>
              <a:ea typeface="方正喵呜体" panose="02010600010101010101" pitchFamily="2" charset="-122"/>
              <a:cs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820110" y="4065339"/>
            <a:ext cx="2500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ED7D31"/>
                </a:solidFill>
                <a:latin typeface="方正喵呜体" panose="02010600010101010101" pitchFamily="2" charset="-122"/>
                <a:ea typeface="方正喵呜体" panose="02010600010101010101" pitchFamily="2" charset="-122"/>
                <a:cs typeface="Arial" panose="020B0604020202020204" pitchFamily="34" charset="0"/>
              </a:rPr>
              <a:t>Choose six words from 1a and write a sentence for each one. </a:t>
            </a:r>
            <a:endParaRPr lang="en-US" altLang="zh-CN" dirty="0">
              <a:solidFill>
                <a:srgbClr val="ED7D31"/>
              </a:solidFill>
              <a:latin typeface="方正喵呜体" panose="02010600010101010101" pitchFamily="2" charset="-122"/>
              <a:ea typeface="方正喵呜体" panose="02010600010101010101" pitchFamily="2" charset="-122"/>
              <a:cs typeface="Arial" panose="020B0604020202020204" pitchFamily="34" charset="0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flipH="1">
            <a:off x="1585740" y="1775089"/>
            <a:ext cx="990128" cy="99667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9" r="46753" b="67974"/>
          <a:stretch>
            <a:fillRect/>
          </a:stretch>
        </p:blipFill>
        <p:spPr>
          <a:xfrm rot="16200000" flipH="1">
            <a:off x="4168523" y="1905266"/>
            <a:ext cx="1135247" cy="816146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rot="4519009" flipH="1">
            <a:off x="7122138" y="1625009"/>
            <a:ext cx="1024076" cy="112856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rot="10426531" flipH="1">
            <a:off x="9787189" y="1958476"/>
            <a:ext cx="922908" cy="9290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22" grpId="0"/>
      <p:bldP spid="23" grpId="0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150317" y="-235954"/>
            <a:ext cx="12713882" cy="7268938"/>
            <a:chOff x="-150317" y="-235954"/>
            <a:chExt cx="12713882" cy="7268938"/>
          </a:xfrm>
        </p:grpSpPr>
        <p:grpSp>
          <p:nvGrpSpPr>
            <p:cNvPr id="6" name="组合 5"/>
            <p:cNvGrpSpPr/>
            <p:nvPr/>
          </p:nvGrpSpPr>
          <p:grpSpPr>
            <a:xfrm>
              <a:off x="-150317" y="-235954"/>
              <a:ext cx="4339109" cy="7254002"/>
              <a:chOff x="-150317" y="-235954"/>
              <a:chExt cx="4339109" cy="7254002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>
                <a:off x="15482" y="0"/>
                <a:ext cx="1446963" cy="1524000"/>
              </a:xfrm>
              <a:prstGeom prst="rect">
                <a:avLst/>
              </a:prstGeom>
            </p:spPr>
          </p:pic>
          <p:pic>
            <p:nvPicPr>
              <p:cNvPr id="18" name="图片 1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919" r="46753" b="67974"/>
              <a:stretch>
                <a:fillRect/>
              </a:stretch>
            </p:blipFill>
            <p:spPr>
              <a:xfrm rot="5400000">
                <a:off x="-363376" y="1570845"/>
                <a:ext cx="2322538" cy="1595789"/>
              </a:xfrm>
              <a:prstGeom prst="rect">
                <a:avLst/>
              </a:prstGeom>
            </p:spPr>
          </p:pic>
          <p:pic>
            <p:nvPicPr>
              <p:cNvPr id="19" name="图片 18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17080991">
                <a:off x="-78661" y="2927819"/>
                <a:ext cx="2691780" cy="2835091"/>
              </a:xfrm>
              <a:prstGeom prst="rect">
                <a:avLst/>
              </a:prstGeom>
            </p:spPr>
          </p:pic>
          <p:pic>
            <p:nvPicPr>
              <p:cNvPr id="20" name="图片 19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3677514">
                <a:off x="1424075" y="2002236"/>
                <a:ext cx="1379580" cy="1453030"/>
              </a:xfrm>
              <a:prstGeom prst="rect">
                <a:avLst/>
              </a:prstGeom>
            </p:spPr>
          </p:pic>
          <p:pic>
            <p:nvPicPr>
              <p:cNvPr id="21" name="图片 2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919" r="46753" b="67974"/>
              <a:stretch>
                <a:fillRect/>
              </a:stretch>
            </p:blipFill>
            <p:spPr>
              <a:xfrm rot="15174437">
                <a:off x="962913" y="252032"/>
                <a:ext cx="3118999" cy="2143028"/>
              </a:xfrm>
              <a:prstGeom prst="rect">
                <a:avLst/>
              </a:prstGeom>
            </p:spPr>
          </p:pic>
          <p:pic>
            <p:nvPicPr>
              <p:cNvPr id="22" name="图片 21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3677514">
                <a:off x="3252289" y="43952"/>
                <a:ext cx="840708" cy="885468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919" r="46753" b="67974"/>
              <a:stretch>
                <a:fillRect/>
              </a:stretch>
            </p:blipFill>
            <p:spPr>
              <a:xfrm rot="1919305">
                <a:off x="1069793" y="4791705"/>
                <a:ext cx="3118999" cy="2143028"/>
              </a:xfrm>
              <a:prstGeom prst="rect">
                <a:avLst/>
              </a:prstGeom>
            </p:spPr>
          </p:pic>
          <p:pic>
            <p:nvPicPr>
              <p:cNvPr id="24" name="图片 23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11173469">
                <a:off x="15481" y="5494048"/>
                <a:ext cx="1446963" cy="1524000"/>
              </a:xfrm>
              <a:prstGeom prst="rect">
                <a:avLst/>
              </a:prstGeom>
            </p:spPr>
          </p:pic>
        </p:grpSp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flipH="1">
              <a:off x="10876099" y="14936"/>
              <a:ext cx="1513988" cy="1524000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19" r="46753" b="67974"/>
            <a:stretch>
              <a:fillRect/>
            </a:stretch>
          </p:blipFill>
          <p:spPr>
            <a:xfrm rot="16200000" flipH="1">
              <a:off x="10410165" y="1548822"/>
              <a:ext cx="2322538" cy="1669708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rot="4519009" flipH="1">
              <a:off x="9734467" y="2877093"/>
              <a:ext cx="2691780" cy="2966416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rot="17922486" flipH="1">
              <a:off x="9504714" y="1983519"/>
              <a:ext cx="1379580" cy="1520336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19" r="46753" b="67974"/>
            <a:stretch>
              <a:fillRect/>
            </a:stretch>
          </p:blipFill>
          <p:spPr>
            <a:xfrm rot="6425563" flipH="1">
              <a:off x="8207533" y="217334"/>
              <a:ext cx="3118999" cy="2242296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rot="11761805" flipH="1">
              <a:off x="8823686" y="2736854"/>
              <a:ext cx="1192689" cy="1314377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19" r="46753" b="67974"/>
            <a:stretch>
              <a:fillRect/>
            </a:stretch>
          </p:blipFill>
          <p:spPr>
            <a:xfrm rot="19680695" flipH="1">
              <a:off x="8023464" y="4806641"/>
              <a:ext cx="3263475" cy="2143028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rot="10426531" flipH="1">
              <a:off x="10876100" y="5508984"/>
              <a:ext cx="1513988" cy="152400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rot="11761805" flipH="1">
              <a:off x="6868750" y="5657070"/>
              <a:ext cx="1192689" cy="1314377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rot="11761805" flipH="1">
              <a:off x="6171220" y="-80599"/>
              <a:ext cx="1192689" cy="1314377"/>
            </a:xfrm>
            <a:prstGeom prst="rect">
              <a:avLst/>
            </a:prstGeom>
          </p:spPr>
        </p:pic>
      </p:grpSp>
      <p:sp>
        <p:nvSpPr>
          <p:cNvPr id="2" name="PA_库_矩形 1"/>
          <p:cNvSpPr/>
          <p:nvPr>
            <p:custDataLst>
              <p:tags r:id="rId10"/>
            </p:custDataLst>
          </p:nvPr>
        </p:nvSpPr>
        <p:spPr>
          <a:xfrm>
            <a:off x="4623389" y="0"/>
            <a:ext cx="29452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366"/>
          <a:stretch>
            <a:fillRect/>
          </a:stretch>
        </p:blipFill>
        <p:spPr>
          <a:xfrm rot="5755192">
            <a:off x="4870076" y="-740488"/>
            <a:ext cx="2605405" cy="3893837"/>
          </a:xfrm>
          <a:prstGeom prst="rect">
            <a:avLst/>
          </a:prstGeom>
        </p:spPr>
      </p:pic>
      <p:sp>
        <p:nvSpPr>
          <p:cNvPr id="4" name="PA_库_文本框 3"/>
          <p:cNvSpPr txBox="1"/>
          <p:nvPr>
            <p:custDataLst>
              <p:tags r:id="rId12"/>
            </p:custDataLst>
          </p:nvPr>
        </p:nvSpPr>
        <p:spPr>
          <a:xfrm>
            <a:off x="5266285" y="840939"/>
            <a:ext cx="165943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dirty="0" smtClean="0">
                <a:solidFill>
                  <a:schemeClr val="bg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贰</a:t>
            </a:r>
            <a:endParaRPr lang="zh-CN" altLang="en-US" sz="11500" dirty="0">
              <a:solidFill>
                <a:schemeClr val="bg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25" name="PA_库_文本框 24"/>
          <p:cNvSpPr txBox="1"/>
          <p:nvPr>
            <p:custDataLst>
              <p:tags r:id="rId13"/>
            </p:custDataLst>
          </p:nvPr>
        </p:nvSpPr>
        <p:spPr>
          <a:xfrm>
            <a:off x="5535784" y="2846365"/>
            <a:ext cx="1107996" cy="359502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bg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Arial" panose="020B0604020202020204" pitchFamily="34" charset="0"/>
              </a:rPr>
              <a:t>目标定位</a:t>
            </a:r>
            <a:endParaRPr lang="zh-CN" altLang="en-US" sz="6000" dirty="0">
              <a:solidFill>
                <a:schemeClr val="bg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Arial" panose="020B0604020202020204" pitchFamily="34" charset="0"/>
            </a:endParaRPr>
          </a:p>
        </p:txBody>
      </p:sp>
      <p:cxnSp>
        <p:nvCxnSpPr>
          <p:cNvPr id="27" name="PA_库_直接连接符 26"/>
          <p:cNvCxnSpPr/>
          <p:nvPr>
            <p:custDataLst>
              <p:tags r:id="rId14"/>
            </p:custDataLst>
          </p:nvPr>
        </p:nvCxnSpPr>
        <p:spPr>
          <a:xfrm>
            <a:off x="5092995" y="2846365"/>
            <a:ext cx="20946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4" grpId="0" autoUpdateAnimBg="0"/>
      <p:bldP spid="25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2002986" y="1864689"/>
            <a:ext cx="2935016" cy="2935013"/>
          </a:xfrm>
          <a:prstGeom prst="ellipse">
            <a:avLst/>
          </a:prstGeom>
          <a:solidFill>
            <a:srgbClr val="ED7D3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rgbClr val="ED7D3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 bwMode="auto">
          <a:xfrm flipH="1">
            <a:off x="5447623" y="2253974"/>
            <a:ext cx="4947341" cy="5724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defRPr>
            </a:lvl1pPr>
          </a:lstStyle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感恩节（</a:t>
            </a:r>
            <a:r>
              <a:rPr lang="en-US" altLang="zh-CN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Thanksgiving Day</a:t>
            </a:r>
            <a:r>
              <a:rPr lang="zh-CN" altLang="en-US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）是美国人民独创的一个古老节日，也是美国人合家欢聚的节日。</a:t>
            </a:r>
            <a:endParaRPr lang="zh-CN" altLang="en-US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10" name="文本框 9"/>
          <p:cNvSpPr txBox="1"/>
          <p:nvPr/>
        </p:nvSpPr>
        <p:spPr bwMode="auto">
          <a:xfrm flipH="1">
            <a:off x="5447623" y="2876974"/>
            <a:ext cx="4947341" cy="5724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defRPr>
            </a:lvl1pPr>
          </a:lstStyle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感恩节（</a:t>
            </a:r>
            <a:r>
              <a:rPr lang="en-US" altLang="zh-CN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Thanksgiving Day</a:t>
            </a:r>
            <a:r>
              <a:rPr lang="zh-CN" altLang="en-US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）是美国人民独创的一个古老节日，也是美国人合家欢聚的节日。</a:t>
            </a:r>
            <a:endParaRPr lang="zh-CN" altLang="en-US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11" name="文本框 10"/>
          <p:cNvSpPr txBox="1"/>
          <p:nvPr/>
        </p:nvSpPr>
        <p:spPr bwMode="auto">
          <a:xfrm flipH="1">
            <a:off x="5447623" y="3499974"/>
            <a:ext cx="4947341" cy="5724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defRPr>
            </a:lvl1pPr>
          </a:lstStyle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感恩节（</a:t>
            </a:r>
            <a:r>
              <a:rPr lang="en-US" altLang="zh-CN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Thanksgiving Day</a:t>
            </a:r>
            <a:r>
              <a:rPr lang="zh-CN" altLang="en-US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）是美国人民独创的一个古老节日，也是美国人合家欢聚的节日。</a:t>
            </a:r>
            <a:endParaRPr lang="zh-CN" altLang="en-US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12" name="文本框 11"/>
          <p:cNvSpPr txBox="1"/>
          <p:nvPr/>
        </p:nvSpPr>
        <p:spPr bwMode="auto">
          <a:xfrm flipH="1">
            <a:off x="5447623" y="4122974"/>
            <a:ext cx="4947341" cy="5724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defRPr>
            </a:lvl1pPr>
          </a:lstStyle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感恩节（</a:t>
            </a:r>
            <a:r>
              <a:rPr lang="en-US" altLang="zh-CN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Thanksgiving Day</a:t>
            </a:r>
            <a:r>
              <a:rPr lang="zh-CN" altLang="en-US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）是美国人民独创的一个古老节日，也是美国人合家欢聚的节日。</a:t>
            </a:r>
            <a:endParaRPr lang="zh-CN" altLang="en-US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832185" y="5326743"/>
            <a:ext cx="8527630" cy="370371"/>
            <a:chOff x="1702990" y="5445125"/>
            <a:chExt cx="8786022" cy="370371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1839176" y="5445125"/>
              <a:ext cx="8513649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  <a:prstDash val="solid"/>
              <a:headEnd type="diamond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/>
          </p:nvSpPr>
          <p:spPr>
            <a:xfrm>
              <a:off x="1702990" y="5531123"/>
              <a:ext cx="8786022" cy="284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100">
                  <a:solidFill>
                    <a:prstClr val="black">
                      <a:lumMod val="50000"/>
                      <a:lumOff val="50000"/>
                    </a:prst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defRPr>
              </a:lvl1pPr>
            </a:lstStyle>
            <a:p>
              <a:r>
                <a:rPr lang="zh-CN" altLang="en-US" sz="1200" dirty="0" smtClean="0">
                  <a:solidFill>
                    <a:srgbClr val="ED7D31"/>
                  </a:solidFill>
                  <a:latin typeface="华康娃娃体W5" panose="040B0509000000000000" pitchFamily="81" charset="-122"/>
                  <a:ea typeface="华康娃娃体W5" panose="040B0509000000000000" pitchFamily="81" charset="-122"/>
                </a:rPr>
                <a:t>感恩节（</a:t>
              </a:r>
              <a:r>
                <a:rPr lang="en-US" altLang="zh-CN" sz="1200" dirty="0" smtClean="0">
                  <a:solidFill>
                    <a:srgbClr val="ED7D31"/>
                  </a:solidFill>
                  <a:latin typeface="华康娃娃体W5" panose="040B0509000000000000" pitchFamily="81" charset="-122"/>
                  <a:ea typeface="华康娃娃体W5" panose="040B0509000000000000" pitchFamily="81" charset="-122"/>
                </a:rPr>
                <a:t>Thanksgiving Day</a:t>
              </a:r>
              <a:r>
                <a:rPr lang="zh-CN" altLang="en-US" sz="1200" dirty="0" smtClean="0">
                  <a:solidFill>
                    <a:srgbClr val="ED7D31"/>
                  </a:solidFill>
                  <a:latin typeface="华康娃娃体W5" panose="040B0509000000000000" pitchFamily="81" charset="-122"/>
                  <a:ea typeface="华康娃娃体W5" panose="040B0509000000000000" pitchFamily="81" charset="-122"/>
                </a:rPr>
                <a:t>）是美国人民独创的一个古老节日，也是美国人合家欢聚的节日。</a:t>
              </a:r>
              <a:endParaRPr lang="zh-CN" altLang="en-US" sz="12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endParaRPr>
            </a:p>
          </p:txBody>
        </p:sp>
      </p:grpSp>
      <p:grpSp>
        <p:nvGrpSpPr>
          <p:cNvPr id="16" name="Group 4"/>
          <p:cNvGrpSpPr>
            <a:grpSpLocks noChangeAspect="1"/>
          </p:cNvGrpSpPr>
          <p:nvPr/>
        </p:nvGrpSpPr>
        <p:grpSpPr bwMode="auto">
          <a:xfrm>
            <a:off x="3001299" y="2479029"/>
            <a:ext cx="1014598" cy="1140440"/>
            <a:chOff x="2204" y="1895"/>
            <a:chExt cx="258" cy="290"/>
          </a:xfrm>
        </p:grpSpPr>
        <p:sp>
          <p:nvSpPr>
            <p:cNvPr id="17" name="Freeform 5"/>
            <p:cNvSpPr/>
            <p:nvPr/>
          </p:nvSpPr>
          <p:spPr bwMode="auto">
            <a:xfrm>
              <a:off x="2204" y="1963"/>
              <a:ext cx="233" cy="222"/>
            </a:xfrm>
            <a:custGeom>
              <a:avLst/>
              <a:gdLst>
                <a:gd name="T0" fmla="*/ 30 w 96"/>
                <a:gd name="T1" fmla="*/ 0 h 92"/>
                <a:gd name="T2" fmla="*/ 0 w 96"/>
                <a:gd name="T3" fmla="*/ 44 h 92"/>
                <a:gd name="T4" fmla="*/ 48 w 96"/>
                <a:gd name="T5" fmla="*/ 92 h 92"/>
                <a:gd name="T6" fmla="*/ 96 w 96"/>
                <a:gd name="T7" fmla="*/ 4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92">
                  <a:moveTo>
                    <a:pt x="30" y="0"/>
                  </a:moveTo>
                  <a:cubicBezTo>
                    <a:pt x="12" y="7"/>
                    <a:pt x="0" y="24"/>
                    <a:pt x="0" y="44"/>
                  </a:cubicBezTo>
                  <a:cubicBezTo>
                    <a:pt x="0" y="71"/>
                    <a:pt x="21" y="92"/>
                    <a:pt x="48" y="92"/>
                  </a:cubicBezTo>
                  <a:cubicBezTo>
                    <a:pt x="73" y="92"/>
                    <a:pt x="94" y="73"/>
                    <a:pt x="96" y="48"/>
                  </a:cubicBezTo>
                </a:path>
              </a:pathLst>
            </a:custGeom>
            <a:noFill/>
            <a:ln w="2857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D7D31"/>
                </a:solidFill>
              </a:endParaRPr>
            </a:p>
          </p:txBody>
        </p:sp>
        <p:sp>
          <p:nvSpPr>
            <p:cNvPr id="18" name="Freeform 6"/>
            <p:cNvSpPr/>
            <p:nvPr/>
          </p:nvSpPr>
          <p:spPr bwMode="auto">
            <a:xfrm>
              <a:off x="2364" y="1963"/>
              <a:ext cx="73" cy="97"/>
            </a:xfrm>
            <a:custGeom>
              <a:avLst/>
              <a:gdLst>
                <a:gd name="T0" fmla="*/ 0 w 30"/>
                <a:gd name="T1" fmla="*/ 0 h 40"/>
                <a:gd name="T2" fmla="*/ 30 w 30"/>
                <a:gd name="T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" h="40">
                  <a:moveTo>
                    <a:pt x="0" y="0"/>
                  </a:moveTo>
                  <a:cubicBezTo>
                    <a:pt x="17" y="6"/>
                    <a:pt x="28" y="22"/>
                    <a:pt x="30" y="40"/>
                  </a:cubicBezTo>
                </a:path>
              </a:pathLst>
            </a:custGeom>
            <a:noFill/>
            <a:ln w="2857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D7D31"/>
                </a:solidFill>
              </a:endParaRPr>
            </a:p>
          </p:txBody>
        </p:sp>
        <p:sp>
          <p:nvSpPr>
            <p:cNvPr id="19" name="Freeform 7"/>
            <p:cNvSpPr/>
            <p:nvPr/>
          </p:nvSpPr>
          <p:spPr bwMode="auto">
            <a:xfrm>
              <a:off x="2272" y="1895"/>
              <a:ext cx="97" cy="78"/>
            </a:xfrm>
            <a:custGeom>
              <a:avLst/>
              <a:gdLst>
                <a:gd name="T0" fmla="*/ 29 w 97"/>
                <a:gd name="T1" fmla="*/ 78 h 78"/>
                <a:gd name="T2" fmla="*/ 29 w 97"/>
                <a:gd name="T3" fmla="*/ 39 h 78"/>
                <a:gd name="T4" fmla="*/ 0 w 97"/>
                <a:gd name="T5" fmla="*/ 39 h 78"/>
                <a:gd name="T6" fmla="*/ 0 w 97"/>
                <a:gd name="T7" fmla="*/ 0 h 78"/>
                <a:gd name="T8" fmla="*/ 97 w 97"/>
                <a:gd name="T9" fmla="*/ 0 h 78"/>
                <a:gd name="T10" fmla="*/ 97 w 97"/>
                <a:gd name="T11" fmla="*/ 39 h 78"/>
                <a:gd name="T12" fmla="*/ 68 w 97"/>
                <a:gd name="T13" fmla="*/ 39 h 78"/>
                <a:gd name="T14" fmla="*/ 68 w 97"/>
                <a:gd name="T1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7" h="78">
                  <a:moveTo>
                    <a:pt x="29" y="78"/>
                  </a:moveTo>
                  <a:lnTo>
                    <a:pt x="29" y="39"/>
                  </a:lnTo>
                  <a:lnTo>
                    <a:pt x="0" y="39"/>
                  </a:lnTo>
                  <a:lnTo>
                    <a:pt x="0" y="0"/>
                  </a:lnTo>
                  <a:lnTo>
                    <a:pt x="97" y="0"/>
                  </a:lnTo>
                  <a:lnTo>
                    <a:pt x="97" y="39"/>
                  </a:lnTo>
                  <a:lnTo>
                    <a:pt x="68" y="39"/>
                  </a:lnTo>
                  <a:lnTo>
                    <a:pt x="68" y="78"/>
                  </a:lnTo>
                </a:path>
              </a:pathLst>
            </a:custGeom>
            <a:noFill/>
            <a:ln w="2857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D7D31"/>
                </a:solidFill>
              </a:endParaRPr>
            </a:p>
          </p:txBody>
        </p:sp>
        <p:sp>
          <p:nvSpPr>
            <p:cNvPr id="20" name="Line 8"/>
            <p:cNvSpPr>
              <a:spLocks noChangeShapeType="1"/>
            </p:cNvSpPr>
            <p:nvPr/>
          </p:nvSpPr>
          <p:spPr bwMode="auto">
            <a:xfrm flipV="1">
              <a:off x="2418" y="1934"/>
              <a:ext cx="29" cy="29"/>
            </a:xfrm>
            <a:prstGeom prst="line">
              <a:avLst/>
            </a:prstGeom>
            <a:noFill/>
            <a:ln w="2857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D7D31"/>
                </a:solidFill>
              </a:endParaRPr>
            </a:p>
          </p:txBody>
        </p:sp>
        <p:sp>
          <p:nvSpPr>
            <p:cNvPr id="21" name="Line 9"/>
            <p:cNvSpPr>
              <a:spLocks noChangeShapeType="1"/>
            </p:cNvSpPr>
            <p:nvPr/>
          </p:nvSpPr>
          <p:spPr bwMode="auto">
            <a:xfrm flipH="1" flipV="1">
              <a:off x="2432" y="1919"/>
              <a:ext cx="30" cy="29"/>
            </a:xfrm>
            <a:prstGeom prst="line">
              <a:avLst/>
            </a:prstGeom>
            <a:noFill/>
            <a:ln w="2857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D7D31"/>
                </a:solidFill>
              </a:endParaRPr>
            </a:p>
          </p:txBody>
        </p:sp>
        <p:sp>
          <p:nvSpPr>
            <p:cNvPr id="22" name="Freeform 10"/>
            <p:cNvSpPr/>
            <p:nvPr/>
          </p:nvSpPr>
          <p:spPr bwMode="auto">
            <a:xfrm>
              <a:off x="2320" y="1992"/>
              <a:ext cx="78" cy="77"/>
            </a:xfrm>
            <a:custGeom>
              <a:avLst/>
              <a:gdLst>
                <a:gd name="T0" fmla="*/ 0 w 78"/>
                <a:gd name="T1" fmla="*/ 0 h 77"/>
                <a:gd name="T2" fmla="*/ 0 w 78"/>
                <a:gd name="T3" fmla="*/ 77 h 77"/>
                <a:gd name="T4" fmla="*/ 78 w 78"/>
                <a:gd name="T5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8" h="77">
                  <a:moveTo>
                    <a:pt x="0" y="0"/>
                  </a:moveTo>
                  <a:lnTo>
                    <a:pt x="0" y="77"/>
                  </a:lnTo>
                  <a:lnTo>
                    <a:pt x="78" y="77"/>
                  </a:lnTo>
                </a:path>
              </a:pathLst>
            </a:custGeom>
            <a:noFill/>
            <a:ln w="2857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D7D31"/>
                </a:solidFill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2571472" y="3768233"/>
            <a:ext cx="17720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the title here</a:t>
            </a:r>
            <a:endParaRPr lang="en-US" altLang="zh-CN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196675" y="356430"/>
            <a:ext cx="4267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Arial" panose="020B0604020202020204" pitchFamily="34" charset="0"/>
              </a:rPr>
              <a:t>目标定位</a:t>
            </a:r>
            <a:endParaRPr lang="zh-CN" altLang="en-US" sz="3200" b="1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Arial" panose="020B0604020202020204" pitchFamily="34" charset="0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rot="3230099" flipH="1">
            <a:off x="4358710" y="144417"/>
            <a:ext cx="812207" cy="895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25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25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325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25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725"/>
                            </p:stCondLst>
                            <p:childTnLst>
                              <p:par>
                                <p:cTn id="4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/>
          <p:nvPr/>
        </p:nvSpPr>
        <p:spPr bwMode="auto">
          <a:xfrm rot="10800000">
            <a:off x="5833260" y="3791413"/>
            <a:ext cx="1160076" cy="102816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ED7D3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 kern="0">
              <a:solidFill>
                <a:srgbClr val="ED7D31"/>
              </a:solidFill>
            </a:endParaRPr>
          </a:p>
        </p:txBody>
      </p:sp>
      <p:sp>
        <p:nvSpPr>
          <p:cNvPr id="9" name="Freeform 5"/>
          <p:cNvSpPr/>
          <p:nvPr/>
        </p:nvSpPr>
        <p:spPr bwMode="auto">
          <a:xfrm rot="10800000">
            <a:off x="5816030" y="2214065"/>
            <a:ext cx="1160076" cy="102816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ED7D3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 kern="0">
              <a:solidFill>
                <a:srgbClr val="ED7D31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701" y="1168008"/>
            <a:ext cx="3608347" cy="4148451"/>
          </a:xfrm>
          <a:custGeom>
            <a:avLst/>
            <a:gdLst>
              <a:gd name="connsiteX0" fmla="*/ 3296920 w 6593840"/>
              <a:gd name="connsiteY0" fmla="*/ 0 h 6593840"/>
              <a:gd name="connsiteX1" fmla="*/ 6593840 w 6593840"/>
              <a:gd name="connsiteY1" fmla="*/ 3296920 h 6593840"/>
              <a:gd name="connsiteX2" fmla="*/ 3296920 w 6593840"/>
              <a:gd name="connsiteY2" fmla="*/ 6593840 h 6593840"/>
              <a:gd name="connsiteX3" fmla="*/ 0 w 6593840"/>
              <a:gd name="connsiteY3" fmla="*/ 3296920 h 6593840"/>
              <a:gd name="connsiteX4" fmla="*/ 3296920 w 6593840"/>
              <a:gd name="connsiteY4" fmla="*/ 0 h 659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3840" h="6593840">
                <a:moveTo>
                  <a:pt x="3296920" y="0"/>
                </a:moveTo>
                <a:cubicBezTo>
                  <a:pt x="5117759" y="0"/>
                  <a:pt x="6593840" y="1476081"/>
                  <a:pt x="6593840" y="3296920"/>
                </a:cubicBezTo>
                <a:cubicBezTo>
                  <a:pt x="6593840" y="5117759"/>
                  <a:pt x="5117759" y="6593840"/>
                  <a:pt x="3296920" y="6593840"/>
                </a:cubicBezTo>
                <a:cubicBezTo>
                  <a:pt x="1476081" y="6593840"/>
                  <a:pt x="0" y="5117759"/>
                  <a:pt x="0" y="3296920"/>
                </a:cubicBezTo>
                <a:cubicBezTo>
                  <a:pt x="0" y="1476081"/>
                  <a:pt x="1476081" y="0"/>
                  <a:pt x="3296920" y="0"/>
                </a:cubicBezTo>
                <a:close/>
              </a:path>
            </a:pathLst>
          </a:custGeom>
          <a:effectLst/>
        </p:spPr>
      </p:pic>
      <p:sp>
        <p:nvSpPr>
          <p:cNvPr id="15" name="文本框 14"/>
          <p:cNvSpPr txBox="1"/>
          <p:nvPr/>
        </p:nvSpPr>
        <p:spPr>
          <a:xfrm>
            <a:off x="7062019" y="2606680"/>
            <a:ext cx="32084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感恩节（</a:t>
            </a:r>
            <a:r>
              <a:rPr lang="en-US" altLang="zh-CN" sz="1600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Thanksgiving Day</a:t>
            </a:r>
            <a:r>
              <a:rPr lang="zh-CN" altLang="en-US" sz="1600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）是美国人民独创的一个古老节日，也是美国人合家欢聚的节日。</a:t>
            </a:r>
            <a:endParaRPr lang="en-US" altLang="zh-CN" sz="1600" dirty="0" smtClean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062018" y="2134260"/>
            <a:ext cx="26471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在此添加标题</a:t>
            </a:r>
            <a:endParaRPr lang="zh-CN" altLang="en-US" sz="2800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062018" y="3691313"/>
            <a:ext cx="26471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在此添加标题</a:t>
            </a:r>
            <a:endParaRPr lang="zh-CN" altLang="en-US" sz="2800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062019" y="4172054"/>
            <a:ext cx="32084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感恩节（</a:t>
            </a:r>
            <a:r>
              <a:rPr lang="en-US" altLang="zh-CN" sz="1600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Thanksgiving Day</a:t>
            </a:r>
            <a:r>
              <a:rPr lang="zh-CN" altLang="en-US" sz="1600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）是美国人民独创的一个古老节日，也是美国人合家欢聚的节日。</a:t>
            </a:r>
            <a:endParaRPr lang="en-US" altLang="zh-CN" sz="1600" dirty="0" smtClean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184757" y="2521557"/>
            <a:ext cx="450714" cy="449079"/>
            <a:chOff x="6602606" y="810033"/>
            <a:chExt cx="706229" cy="703668"/>
          </a:xfrm>
          <a:solidFill>
            <a:schemeClr val="bg1"/>
          </a:solidFill>
        </p:grpSpPr>
        <p:sp>
          <p:nvSpPr>
            <p:cNvPr id="21" name="Freeform 9"/>
            <p:cNvSpPr>
              <a:spLocks noEditPoints="1"/>
            </p:cNvSpPr>
            <p:nvPr/>
          </p:nvSpPr>
          <p:spPr bwMode="auto">
            <a:xfrm>
              <a:off x="6697696" y="810033"/>
              <a:ext cx="516048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D7D31"/>
                </a:solidFill>
              </a:endParaRPr>
            </a:p>
          </p:txBody>
        </p:sp>
        <p:sp>
          <p:nvSpPr>
            <p:cNvPr id="22" name="Freeform 10"/>
            <p:cNvSpPr>
              <a:spLocks noEditPoints="1"/>
            </p:cNvSpPr>
            <p:nvPr/>
          </p:nvSpPr>
          <p:spPr bwMode="auto">
            <a:xfrm>
              <a:off x="6602606" y="878425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D7D31"/>
                </a:solidFill>
              </a:endParaRPr>
            </a:p>
          </p:txBody>
        </p:sp>
        <p:sp>
          <p:nvSpPr>
            <p:cNvPr id="23" name="Freeform 11"/>
            <p:cNvSpPr/>
            <p:nvPr/>
          </p:nvSpPr>
          <p:spPr bwMode="auto">
            <a:xfrm>
              <a:off x="6829360" y="958521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D7D31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214088" y="4101737"/>
            <a:ext cx="401730" cy="404446"/>
            <a:chOff x="8026400" y="804913"/>
            <a:chExt cx="702937" cy="707692"/>
          </a:xfrm>
          <a:solidFill>
            <a:schemeClr val="bg1"/>
          </a:solidFill>
        </p:grpSpPr>
        <p:sp>
          <p:nvSpPr>
            <p:cNvPr id="25" name="Freeform 12"/>
            <p:cNvSpPr/>
            <p:nvPr/>
          </p:nvSpPr>
          <p:spPr bwMode="auto">
            <a:xfrm>
              <a:off x="8268515" y="1320961"/>
              <a:ext cx="460822" cy="191644"/>
            </a:xfrm>
            <a:custGeom>
              <a:avLst/>
              <a:gdLst>
                <a:gd name="T0" fmla="*/ 25 w 533"/>
                <a:gd name="T1" fmla="*/ 165 h 222"/>
                <a:gd name="T2" fmla="*/ 158 w 533"/>
                <a:gd name="T3" fmla="*/ 165 h 222"/>
                <a:gd name="T4" fmla="*/ 158 w 533"/>
                <a:gd name="T5" fmla="*/ 108 h 222"/>
                <a:gd name="T6" fmla="*/ 184 w 533"/>
                <a:gd name="T7" fmla="*/ 83 h 222"/>
                <a:gd name="T8" fmla="*/ 317 w 533"/>
                <a:gd name="T9" fmla="*/ 83 h 222"/>
                <a:gd name="T10" fmla="*/ 317 w 533"/>
                <a:gd name="T11" fmla="*/ 25 h 222"/>
                <a:gd name="T12" fmla="*/ 343 w 533"/>
                <a:gd name="T13" fmla="*/ 0 h 222"/>
                <a:gd name="T14" fmla="*/ 533 w 533"/>
                <a:gd name="T15" fmla="*/ 0 h 222"/>
                <a:gd name="T16" fmla="*/ 533 w 533"/>
                <a:gd name="T17" fmla="*/ 32 h 222"/>
                <a:gd name="T18" fmla="*/ 508 w 533"/>
                <a:gd name="T19" fmla="*/ 57 h 222"/>
                <a:gd name="T20" fmla="*/ 375 w 533"/>
                <a:gd name="T21" fmla="*/ 57 h 222"/>
                <a:gd name="T22" fmla="*/ 375 w 533"/>
                <a:gd name="T23" fmla="*/ 114 h 222"/>
                <a:gd name="T24" fmla="*/ 349 w 533"/>
                <a:gd name="T25" fmla="*/ 140 h 222"/>
                <a:gd name="T26" fmla="*/ 216 w 533"/>
                <a:gd name="T27" fmla="*/ 140 h 222"/>
                <a:gd name="T28" fmla="*/ 216 w 533"/>
                <a:gd name="T29" fmla="*/ 197 h 222"/>
                <a:gd name="T30" fmla="*/ 190 w 533"/>
                <a:gd name="T31" fmla="*/ 222 h 222"/>
                <a:gd name="T32" fmla="*/ 0 w 533"/>
                <a:gd name="T33" fmla="*/ 222 h 222"/>
                <a:gd name="T34" fmla="*/ 0 w 533"/>
                <a:gd name="T35" fmla="*/ 191 h 222"/>
                <a:gd name="T36" fmla="*/ 25 w 533"/>
                <a:gd name="T37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222">
                  <a:moveTo>
                    <a:pt x="25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8" y="94"/>
                    <a:pt x="170" y="83"/>
                    <a:pt x="184" y="83"/>
                  </a:cubicBezTo>
                  <a:cubicBezTo>
                    <a:pt x="317" y="83"/>
                    <a:pt x="317" y="83"/>
                    <a:pt x="317" y="83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11"/>
                    <a:pt x="329" y="0"/>
                    <a:pt x="343" y="0"/>
                  </a:cubicBezTo>
                  <a:cubicBezTo>
                    <a:pt x="533" y="0"/>
                    <a:pt x="533" y="0"/>
                    <a:pt x="533" y="0"/>
                  </a:cubicBezTo>
                  <a:cubicBezTo>
                    <a:pt x="533" y="32"/>
                    <a:pt x="533" y="32"/>
                    <a:pt x="533" y="32"/>
                  </a:cubicBezTo>
                  <a:cubicBezTo>
                    <a:pt x="533" y="46"/>
                    <a:pt x="522" y="57"/>
                    <a:pt x="508" y="57"/>
                  </a:cubicBezTo>
                  <a:cubicBezTo>
                    <a:pt x="375" y="57"/>
                    <a:pt x="375" y="57"/>
                    <a:pt x="375" y="57"/>
                  </a:cubicBezTo>
                  <a:cubicBezTo>
                    <a:pt x="375" y="114"/>
                    <a:pt x="375" y="114"/>
                    <a:pt x="375" y="114"/>
                  </a:cubicBezTo>
                  <a:cubicBezTo>
                    <a:pt x="375" y="128"/>
                    <a:pt x="363" y="140"/>
                    <a:pt x="349" y="140"/>
                  </a:cubicBezTo>
                  <a:cubicBezTo>
                    <a:pt x="216" y="140"/>
                    <a:pt x="216" y="140"/>
                    <a:pt x="216" y="140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211"/>
                    <a:pt x="204" y="222"/>
                    <a:pt x="190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77"/>
                    <a:pt x="11" y="165"/>
                    <a:pt x="25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D7D31"/>
                </a:solidFill>
              </a:endParaRPr>
            </a:p>
          </p:txBody>
        </p:sp>
        <p:sp>
          <p:nvSpPr>
            <p:cNvPr id="26" name="Freeform 13"/>
            <p:cNvSpPr>
              <a:spLocks noEditPoints="1"/>
            </p:cNvSpPr>
            <p:nvPr/>
          </p:nvSpPr>
          <p:spPr bwMode="auto">
            <a:xfrm>
              <a:off x="8026400" y="804913"/>
              <a:ext cx="529214" cy="655758"/>
            </a:xfrm>
            <a:custGeom>
              <a:avLst/>
              <a:gdLst>
                <a:gd name="T0" fmla="*/ 28 w 612"/>
                <a:gd name="T1" fmla="*/ 504 h 759"/>
                <a:gd name="T2" fmla="*/ 148 w 612"/>
                <a:gd name="T3" fmla="*/ 514 h 759"/>
                <a:gd name="T4" fmla="*/ 179 w 612"/>
                <a:gd name="T5" fmla="*/ 488 h 759"/>
                <a:gd name="T6" fmla="*/ 184 w 612"/>
                <a:gd name="T7" fmla="*/ 423 h 759"/>
                <a:gd name="T8" fmla="*/ 158 w 612"/>
                <a:gd name="T9" fmla="*/ 392 h 759"/>
                <a:gd name="T10" fmla="*/ 38 w 612"/>
                <a:gd name="T11" fmla="*/ 381 h 759"/>
                <a:gd name="T12" fmla="*/ 7 w 612"/>
                <a:gd name="T13" fmla="*/ 407 h 759"/>
                <a:gd name="T14" fmla="*/ 2 w 612"/>
                <a:gd name="T15" fmla="*/ 473 h 759"/>
                <a:gd name="T16" fmla="*/ 28 w 612"/>
                <a:gd name="T17" fmla="*/ 504 h 759"/>
                <a:gd name="T18" fmla="*/ 157 w 612"/>
                <a:gd name="T19" fmla="*/ 669 h 759"/>
                <a:gd name="T20" fmla="*/ 254 w 612"/>
                <a:gd name="T21" fmla="*/ 487 h 759"/>
                <a:gd name="T22" fmla="*/ 334 w 612"/>
                <a:gd name="T23" fmla="*/ 512 h 759"/>
                <a:gd name="T24" fmla="*/ 342 w 612"/>
                <a:gd name="T25" fmla="*/ 515 h 759"/>
                <a:gd name="T26" fmla="*/ 216 w 612"/>
                <a:gd name="T27" fmla="*/ 722 h 759"/>
                <a:gd name="T28" fmla="*/ 157 w 612"/>
                <a:gd name="T29" fmla="*/ 669 h 759"/>
                <a:gd name="T30" fmla="*/ 379 w 612"/>
                <a:gd name="T31" fmla="*/ 7 h 759"/>
                <a:gd name="T32" fmla="*/ 426 w 612"/>
                <a:gd name="T33" fmla="*/ 84 h 759"/>
                <a:gd name="T34" fmla="*/ 349 w 612"/>
                <a:gd name="T35" fmla="*/ 150 h 759"/>
                <a:gd name="T36" fmla="*/ 304 w 612"/>
                <a:gd name="T37" fmla="*/ 59 h 759"/>
                <a:gd name="T38" fmla="*/ 379 w 612"/>
                <a:gd name="T39" fmla="*/ 7 h 759"/>
                <a:gd name="T40" fmla="*/ 371 w 612"/>
                <a:gd name="T41" fmla="*/ 183 h 759"/>
                <a:gd name="T42" fmla="*/ 403 w 612"/>
                <a:gd name="T43" fmla="*/ 199 h 759"/>
                <a:gd name="T44" fmla="*/ 574 w 612"/>
                <a:gd name="T45" fmla="*/ 278 h 759"/>
                <a:gd name="T46" fmla="*/ 579 w 612"/>
                <a:gd name="T47" fmla="*/ 341 h 759"/>
                <a:gd name="T48" fmla="*/ 398 w 612"/>
                <a:gd name="T49" fmla="*/ 296 h 759"/>
                <a:gd name="T50" fmla="*/ 381 w 612"/>
                <a:gd name="T51" fmla="*/ 385 h 759"/>
                <a:gd name="T52" fmla="*/ 390 w 612"/>
                <a:gd name="T53" fmla="*/ 402 h 759"/>
                <a:gd name="T54" fmla="*/ 561 w 612"/>
                <a:gd name="T55" fmla="*/ 593 h 759"/>
                <a:gd name="T56" fmla="*/ 489 w 612"/>
                <a:gd name="T57" fmla="*/ 626 h 759"/>
                <a:gd name="T58" fmla="*/ 233 w 612"/>
                <a:gd name="T59" fmla="*/ 447 h 759"/>
                <a:gd name="T60" fmla="*/ 203 w 612"/>
                <a:gd name="T61" fmla="*/ 392 h 759"/>
                <a:gd name="T62" fmla="*/ 231 w 612"/>
                <a:gd name="T63" fmla="*/ 239 h 759"/>
                <a:gd name="T64" fmla="*/ 157 w 612"/>
                <a:gd name="T65" fmla="*/ 344 h 759"/>
                <a:gd name="T66" fmla="*/ 95 w 612"/>
                <a:gd name="T67" fmla="*/ 332 h 759"/>
                <a:gd name="T68" fmla="*/ 247 w 612"/>
                <a:gd name="T69" fmla="*/ 155 h 759"/>
                <a:gd name="T70" fmla="*/ 313 w 612"/>
                <a:gd name="T71" fmla="*/ 163 h 759"/>
                <a:gd name="T72" fmla="*/ 349 w 612"/>
                <a:gd name="T73" fmla="*/ 227 h 759"/>
                <a:gd name="T74" fmla="*/ 371 w 612"/>
                <a:gd name="T75" fmla="*/ 18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759">
                  <a:moveTo>
                    <a:pt x="28" y="504"/>
                  </a:moveTo>
                  <a:cubicBezTo>
                    <a:pt x="148" y="514"/>
                    <a:pt x="148" y="514"/>
                    <a:pt x="148" y="514"/>
                  </a:cubicBezTo>
                  <a:cubicBezTo>
                    <a:pt x="164" y="516"/>
                    <a:pt x="177" y="504"/>
                    <a:pt x="179" y="488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6" y="407"/>
                    <a:pt x="174" y="393"/>
                    <a:pt x="158" y="392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23" y="380"/>
                    <a:pt x="9" y="392"/>
                    <a:pt x="7" y="407"/>
                  </a:cubicBezTo>
                  <a:cubicBezTo>
                    <a:pt x="2" y="473"/>
                    <a:pt x="2" y="473"/>
                    <a:pt x="2" y="473"/>
                  </a:cubicBezTo>
                  <a:cubicBezTo>
                    <a:pt x="0" y="489"/>
                    <a:pt x="12" y="503"/>
                    <a:pt x="28" y="504"/>
                  </a:cubicBezTo>
                  <a:close/>
                  <a:moveTo>
                    <a:pt x="157" y="669"/>
                  </a:moveTo>
                  <a:cubicBezTo>
                    <a:pt x="220" y="595"/>
                    <a:pt x="230" y="592"/>
                    <a:pt x="254" y="487"/>
                  </a:cubicBezTo>
                  <a:cubicBezTo>
                    <a:pt x="280" y="496"/>
                    <a:pt x="307" y="504"/>
                    <a:pt x="334" y="512"/>
                  </a:cubicBezTo>
                  <a:cubicBezTo>
                    <a:pt x="337" y="513"/>
                    <a:pt x="339" y="514"/>
                    <a:pt x="342" y="515"/>
                  </a:cubicBezTo>
                  <a:cubicBezTo>
                    <a:pt x="303" y="633"/>
                    <a:pt x="296" y="637"/>
                    <a:pt x="216" y="722"/>
                  </a:cubicBezTo>
                  <a:cubicBezTo>
                    <a:pt x="180" y="759"/>
                    <a:pt x="122" y="709"/>
                    <a:pt x="157" y="669"/>
                  </a:cubicBezTo>
                  <a:close/>
                  <a:moveTo>
                    <a:pt x="379" y="7"/>
                  </a:moveTo>
                  <a:cubicBezTo>
                    <a:pt x="413" y="15"/>
                    <a:pt x="434" y="49"/>
                    <a:pt x="426" y="84"/>
                  </a:cubicBezTo>
                  <a:cubicBezTo>
                    <a:pt x="419" y="120"/>
                    <a:pt x="383" y="157"/>
                    <a:pt x="349" y="150"/>
                  </a:cubicBezTo>
                  <a:cubicBezTo>
                    <a:pt x="315" y="143"/>
                    <a:pt x="297" y="94"/>
                    <a:pt x="304" y="59"/>
                  </a:cubicBezTo>
                  <a:cubicBezTo>
                    <a:pt x="312" y="23"/>
                    <a:pt x="345" y="0"/>
                    <a:pt x="379" y="7"/>
                  </a:cubicBezTo>
                  <a:close/>
                  <a:moveTo>
                    <a:pt x="371" y="183"/>
                  </a:moveTo>
                  <a:cubicBezTo>
                    <a:pt x="378" y="185"/>
                    <a:pt x="393" y="190"/>
                    <a:pt x="403" y="199"/>
                  </a:cubicBezTo>
                  <a:cubicBezTo>
                    <a:pt x="494" y="286"/>
                    <a:pt x="474" y="282"/>
                    <a:pt x="574" y="278"/>
                  </a:cubicBezTo>
                  <a:cubicBezTo>
                    <a:pt x="612" y="277"/>
                    <a:pt x="611" y="338"/>
                    <a:pt x="579" y="341"/>
                  </a:cubicBezTo>
                  <a:cubicBezTo>
                    <a:pt x="477" y="350"/>
                    <a:pt x="470" y="358"/>
                    <a:pt x="398" y="296"/>
                  </a:cubicBezTo>
                  <a:cubicBezTo>
                    <a:pt x="381" y="385"/>
                    <a:pt x="381" y="385"/>
                    <a:pt x="381" y="385"/>
                  </a:cubicBezTo>
                  <a:cubicBezTo>
                    <a:pt x="380" y="392"/>
                    <a:pt x="383" y="399"/>
                    <a:pt x="390" y="402"/>
                  </a:cubicBezTo>
                  <a:cubicBezTo>
                    <a:pt x="494" y="448"/>
                    <a:pt x="515" y="448"/>
                    <a:pt x="561" y="593"/>
                  </a:cubicBezTo>
                  <a:cubicBezTo>
                    <a:pt x="578" y="638"/>
                    <a:pt x="510" y="668"/>
                    <a:pt x="489" y="626"/>
                  </a:cubicBezTo>
                  <a:cubicBezTo>
                    <a:pt x="417" y="484"/>
                    <a:pt x="405" y="506"/>
                    <a:pt x="233" y="447"/>
                  </a:cubicBezTo>
                  <a:cubicBezTo>
                    <a:pt x="211" y="435"/>
                    <a:pt x="203" y="416"/>
                    <a:pt x="203" y="392"/>
                  </a:cubicBezTo>
                  <a:cubicBezTo>
                    <a:pt x="231" y="239"/>
                    <a:pt x="231" y="239"/>
                    <a:pt x="231" y="239"/>
                  </a:cubicBezTo>
                  <a:cubicBezTo>
                    <a:pt x="164" y="260"/>
                    <a:pt x="171" y="259"/>
                    <a:pt x="157" y="344"/>
                  </a:cubicBezTo>
                  <a:cubicBezTo>
                    <a:pt x="151" y="376"/>
                    <a:pt x="91" y="372"/>
                    <a:pt x="95" y="332"/>
                  </a:cubicBezTo>
                  <a:cubicBezTo>
                    <a:pt x="107" y="207"/>
                    <a:pt x="126" y="199"/>
                    <a:pt x="247" y="155"/>
                  </a:cubicBezTo>
                  <a:cubicBezTo>
                    <a:pt x="264" y="149"/>
                    <a:pt x="304" y="160"/>
                    <a:pt x="313" y="163"/>
                  </a:cubicBezTo>
                  <a:cubicBezTo>
                    <a:pt x="349" y="227"/>
                    <a:pt x="349" y="227"/>
                    <a:pt x="349" y="227"/>
                  </a:cubicBezTo>
                  <a:cubicBezTo>
                    <a:pt x="371" y="183"/>
                    <a:pt x="371" y="183"/>
                    <a:pt x="371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D7D31"/>
                </a:solidFill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5196675" y="356430"/>
            <a:ext cx="4267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Arial" panose="020B0604020202020204" pitchFamily="34" charset="0"/>
              </a:rPr>
              <a:t>目标定位</a:t>
            </a:r>
            <a:endParaRPr lang="zh-CN" altLang="en-US" sz="3200" b="1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Arial" panose="020B0604020202020204" pitchFamily="34" charset="0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rot="3230099" flipH="1">
            <a:off x="4358710" y="144417"/>
            <a:ext cx="812207" cy="895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500" tmFilter="0, 0; .2, .5; .8, .5; 1, 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3" dur="250" autoRev="1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accel="7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1" dur="500" tmFilter="0, 0; .2, .5; .8, .5; 1, 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2" dur="250" autoRev="1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" presetClass="entr" presetSubtype="4" accel="7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16" grpId="0"/>
          <p:bldP spid="17" grpId="0"/>
          <p:bldP spid="1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500" tmFilter="0, 0; .2, .5; .8, .5; 1, 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3" dur="250" autoRev="1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accel="7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1" dur="500" tmFilter="0, 0; .2, .5; .8, .5; 1, 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2" dur="250" autoRev="1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" presetClass="entr" presetSubtype="4" accel="7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16" grpId="0"/>
          <p:bldP spid="17" grpId="0"/>
          <p:bldP spid="18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226"/>
          <p:cNvSpPr/>
          <p:nvPr/>
        </p:nvSpPr>
        <p:spPr>
          <a:xfrm>
            <a:off x="822787" y="3951287"/>
            <a:ext cx="3392779" cy="1401764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3" name="Shape 1227"/>
          <p:cNvSpPr/>
          <p:nvPr/>
        </p:nvSpPr>
        <p:spPr>
          <a:xfrm>
            <a:off x="829848" y="2104256"/>
            <a:ext cx="3385719" cy="1393619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4" name="Shape 1234"/>
          <p:cNvSpPr/>
          <p:nvPr/>
        </p:nvSpPr>
        <p:spPr>
          <a:xfrm>
            <a:off x="7970524" y="2101851"/>
            <a:ext cx="3398689" cy="1381772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5" name="Shape 1235"/>
          <p:cNvSpPr/>
          <p:nvPr/>
        </p:nvSpPr>
        <p:spPr>
          <a:xfrm>
            <a:off x="7982575" y="3936734"/>
            <a:ext cx="3386638" cy="1416317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6" name="Shape 1236"/>
          <p:cNvSpPr/>
          <p:nvPr/>
        </p:nvSpPr>
        <p:spPr>
          <a:xfrm>
            <a:off x="3874568" y="2809080"/>
            <a:ext cx="700511" cy="7005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ED7D3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7" name="Shape 1237"/>
          <p:cNvSpPr/>
          <p:nvPr/>
        </p:nvSpPr>
        <p:spPr>
          <a:xfrm>
            <a:off x="3874575" y="3951293"/>
            <a:ext cx="700512" cy="7005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ED7D3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8" name="Shape 1239"/>
          <p:cNvSpPr/>
          <p:nvPr/>
        </p:nvSpPr>
        <p:spPr>
          <a:xfrm>
            <a:off x="7627329" y="2809080"/>
            <a:ext cx="700511" cy="7005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ED7D3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9" name="Shape 1238"/>
          <p:cNvSpPr/>
          <p:nvPr/>
        </p:nvSpPr>
        <p:spPr>
          <a:xfrm>
            <a:off x="7620269" y="3951287"/>
            <a:ext cx="700511" cy="7005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ED7D3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10" name="Text Placeholder 5"/>
          <p:cNvSpPr txBox="1"/>
          <p:nvPr/>
        </p:nvSpPr>
        <p:spPr>
          <a:xfrm>
            <a:off x="1054395" y="2333180"/>
            <a:ext cx="2575969" cy="400593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bg1">
                    <a:lumMod val="50000"/>
                  </a:schemeClr>
                </a:solidFill>
                <a:latin typeface="Source Sans Pro Light" panose="020B0403030403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点击添加标题</a:t>
            </a:r>
            <a:endParaRPr lang="zh-CN" altLang="en-US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11" name="Text Placeholder 6"/>
          <p:cNvSpPr txBox="1"/>
          <p:nvPr/>
        </p:nvSpPr>
        <p:spPr>
          <a:xfrm>
            <a:off x="1054395" y="2671002"/>
            <a:ext cx="2575969" cy="513881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 baseline="0">
                <a:solidFill>
                  <a:srgbClr val="888888"/>
                </a:solidFill>
                <a:latin typeface="Source Sans Pro Light" panose="020B0403030403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Lorem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ipsum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 dolor sit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amet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,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consectetuer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adipiscing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elit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. Maecenas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porttitor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congue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massa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.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Fusce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posuere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, </a:t>
            </a:r>
            <a:endParaRPr lang="en-US" altLang="zh-CN" sz="900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Segoe UI" panose="020B0502040204020203" pitchFamily="34" charset="0"/>
              <a:sym typeface="Lato Regular" charset="0"/>
            </a:endParaRPr>
          </a:p>
        </p:txBody>
      </p:sp>
      <p:sp>
        <p:nvSpPr>
          <p:cNvPr id="12" name="Text Placeholder 5"/>
          <p:cNvSpPr txBox="1"/>
          <p:nvPr/>
        </p:nvSpPr>
        <p:spPr>
          <a:xfrm>
            <a:off x="8590686" y="2320706"/>
            <a:ext cx="2575969" cy="400593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bg1">
                    <a:lumMod val="50000"/>
                  </a:schemeClr>
                </a:solidFill>
                <a:latin typeface="Source Sans Pro Light" panose="020B0403030403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zh-CN" altLang="en-US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点击添加标题</a:t>
            </a:r>
            <a:endParaRPr lang="zh-CN" altLang="en-US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13" name="Text Placeholder 6"/>
          <p:cNvSpPr txBox="1"/>
          <p:nvPr/>
        </p:nvSpPr>
        <p:spPr>
          <a:xfrm>
            <a:off x="8625835" y="2671002"/>
            <a:ext cx="2540820" cy="513881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ts val="13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 baseline="0">
                <a:solidFill>
                  <a:schemeClr val="bg1">
                    <a:lumMod val="65000"/>
                  </a:schemeClr>
                </a:solidFill>
                <a:latin typeface="Source Sans Pro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Lorem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ipsum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 dolor sit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amet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,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consectetuer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adipiscing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elit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. Maecenas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porttitor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congue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massa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.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Fusce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posuere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, </a:t>
            </a:r>
            <a:endParaRPr lang="en-US" altLang="zh-CN" sz="900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Segoe UI" panose="020B0502040204020203" pitchFamily="34" charset="0"/>
              <a:sym typeface="Lato Regular" charset="0"/>
            </a:endParaRPr>
          </a:p>
        </p:txBody>
      </p:sp>
      <p:sp>
        <p:nvSpPr>
          <p:cNvPr id="14" name="Text Placeholder 5"/>
          <p:cNvSpPr txBox="1"/>
          <p:nvPr/>
        </p:nvSpPr>
        <p:spPr>
          <a:xfrm>
            <a:off x="1054395" y="4175809"/>
            <a:ext cx="2575969" cy="400593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bg1">
                    <a:lumMod val="50000"/>
                  </a:schemeClr>
                </a:solidFill>
                <a:latin typeface="Source Sans Pro Light" panose="020B0403030403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点击添加标题</a:t>
            </a:r>
            <a:endParaRPr lang="zh-CN" altLang="en-US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15" name="Text Placeholder 6"/>
          <p:cNvSpPr txBox="1"/>
          <p:nvPr/>
        </p:nvSpPr>
        <p:spPr>
          <a:xfrm>
            <a:off x="1054395" y="4519614"/>
            <a:ext cx="2575969" cy="513881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ts val="13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 baseline="0">
                <a:solidFill>
                  <a:schemeClr val="bg1">
                    <a:lumMod val="65000"/>
                  </a:schemeClr>
                </a:solidFill>
                <a:latin typeface="Source Sans Pro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Lorem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ipsum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 dolor sit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amet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,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consectetuer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adipiscing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elit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. Maecenas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porttitor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congue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massa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.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Fusce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posuere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, </a:t>
            </a:r>
            <a:endParaRPr lang="en-US" altLang="zh-CN" sz="900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Segoe UI" panose="020B0502040204020203" pitchFamily="34" charset="0"/>
              <a:sym typeface="Lato Regular" charset="0"/>
            </a:endParaRPr>
          </a:p>
        </p:txBody>
      </p:sp>
      <p:sp>
        <p:nvSpPr>
          <p:cNvPr id="16" name="Text Placeholder 5"/>
          <p:cNvSpPr txBox="1"/>
          <p:nvPr/>
        </p:nvSpPr>
        <p:spPr>
          <a:xfrm>
            <a:off x="8628247" y="4183193"/>
            <a:ext cx="2575969" cy="400593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bg1">
                    <a:lumMod val="50000"/>
                  </a:schemeClr>
                </a:solidFill>
                <a:latin typeface="Source Sans Pro Light" panose="020B0403030403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zh-CN" altLang="en-US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点击添加标题</a:t>
            </a:r>
            <a:endParaRPr lang="zh-CN" altLang="en-US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17" name="Text Placeholder 6"/>
          <p:cNvSpPr txBox="1"/>
          <p:nvPr/>
        </p:nvSpPr>
        <p:spPr>
          <a:xfrm>
            <a:off x="8643382" y="4540671"/>
            <a:ext cx="2560833" cy="513881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ts val="13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 baseline="0">
                <a:solidFill>
                  <a:schemeClr val="bg1">
                    <a:lumMod val="65000"/>
                  </a:schemeClr>
                </a:solidFill>
                <a:latin typeface="Source Sans Pro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Lorem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ipsum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 dolor sit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amet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,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consectetuer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adipiscing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elit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. Maecenas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porttitor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congue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massa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.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Fusce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900" dirty="0" err="1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posuere</a:t>
            </a:r>
            <a:r>
              <a:rPr lang="en-US" altLang="zh-CN" sz="9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Segoe UI" panose="020B0502040204020203" pitchFamily="34" charset="0"/>
                <a:sym typeface="Lato Regular" charset="0"/>
              </a:rPr>
              <a:t>, </a:t>
            </a:r>
            <a:endParaRPr lang="en-US" altLang="zh-CN" sz="900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Segoe UI" panose="020B0502040204020203" pitchFamily="34" charset="0"/>
              <a:sym typeface="Lato Regular" charset="0"/>
            </a:endParaRPr>
          </a:p>
        </p:txBody>
      </p:sp>
      <p:sp>
        <p:nvSpPr>
          <p:cNvPr id="18" name="Shape 1231"/>
          <p:cNvSpPr/>
          <p:nvPr/>
        </p:nvSpPr>
        <p:spPr>
          <a:xfrm>
            <a:off x="4470949" y="2101852"/>
            <a:ext cx="3251198" cy="32511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19" name="Shape 1232"/>
          <p:cNvSpPr/>
          <p:nvPr/>
        </p:nvSpPr>
        <p:spPr>
          <a:xfrm>
            <a:off x="4750345" y="2381250"/>
            <a:ext cx="2692406" cy="2692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ED7D3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484184" y="3064060"/>
            <a:ext cx="110799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600" b="1" dirty="0" smtClean="0">
                <a:solidFill>
                  <a:schemeClr val="bg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添加</a:t>
            </a:r>
            <a:endParaRPr lang="en-US" altLang="zh-CN" sz="3600" b="1" dirty="0" smtClean="0">
              <a:solidFill>
                <a:schemeClr val="bg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  <a:p>
            <a:pPr lvl="0"/>
            <a:r>
              <a:rPr lang="zh-CN" altLang="en-US" sz="3600" b="1" dirty="0" smtClean="0">
                <a:solidFill>
                  <a:schemeClr val="bg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标题</a:t>
            </a:r>
            <a:endParaRPr lang="zh-CN" altLang="en-US" sz="3600" b="1" dirty="0">
              <a:solidFill>
                <a:schemeClr val="bg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21" name="Shape 4028"/>
          <p:cNvSpPr/>
          <p:nvPr/>
        </p:nvSpPr>
        <p:spPr>
          <a:xfrm>
            <a:off x="4054337" y="2988849"/>
            <a:ext cx="340973" cy="3409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moveTo>
                  <a:pt x="14727" y="7318"/>
                </a:moveTo>
                <a:lnTo>
                  <a:pt x="11782" y="6949"/>
                </a:lnTo>
                <a:lnTo>
                  <a:pt x="11782" y="4956"/>
                </a:lnTo>
                <a:lnTo>
                  <a:pt x="14727" y="5324"/>
                </a:lnTo>
                <a:cubicBezTo>
                  <a:pt x="14727" y="5324"/>
                  <a:pt x="14727" y="7318"/>
                  <a:pt x="14727" y="7318"/>
                </a:cubicBezTo>
                <a:close/>
                <a:moveTo>
                  <a:pt x="9327" y="16691"/>
                </a:moveTo>
                <a:lnTo>
                  <a:pt x="8345" y="16691"/>
                </a:lnTo>
                <a:cubicBezTo>
                  <a:pt x="7532" y="16691"/>
                  <a:pt x="6873" y="16031"/>
                  <a:pt x="6873" y="15218"/>
                </a:cubicBezTo>
                <a:cubicBezTo>
                  <a:pt x="6873" y="14405"/>
                  <a:pt x="7532" y="13745"/>
                  <a:pt x="8345" y="13745"/>
                </a:cubicBezTo>
                <a:lnTo>
                  <a:pt x="9327" y="13745"/>
                </a:lnTo>
                <a:cubicBezTo>
                  <a:pt x="10140" y="13745"/>
                  <a:pt x="10800" y="14405"/>
                  <a:pt x="10800" y="15218"/>
                </a:cubicBezTo>
                <a:cubicBezTo>
                  <a:pt x="10800" y="16031"/>
                  <a:pt x="10140" y="16691"/>
                  <a:pt x="9327" y="16691"/>
                </a:cubicBezTo>
                <a:moveTo>
                  <a:pt x="15218" y="4418"/>
                </a:moveTo>
                <a:cubicBezTo>
                  <a:pt x="15192" y="4418"/>
                  <a:pt x="15170" y="4430"/>
                  <a:pt x="15145" y="4434"/>
                </a:cubicBezTo>
                <a:lnTo>
                  <a:pt x="15143" y="4424"/>
                </a:lnTo>
                <a:lnTo>
                  <a:pt x="11483" y="3967"/>
                </a:lnTo>
                <a:cubicBezTo>
                  <a:pt x="11424" y="3942"/>
                  <a:pt x="11359" y="3927"/>
                  <a:pt x="11291" y="3927"/>
                </a:cubicBezTo>
                <a:cubicBezTo>
                  <a:pt x="11275" y="3927"/>
                  <a:pt x="11261" y="3935"/>
                  <a:pt x="11245" y="3937"/>
                </a:cubicBezTo>
                <a:lnTo>
                  <a:pt x="11216" y="3933"/>
                </a:lnTo>
                <a:lnTo>
                  <a:pt x="11218" y="3943"/>
                </a:lnTo>
                <a:cubicBezTo>
                  <a:pt x="10983" y="3979"/>
                  <a:pt x="10800" y="4174"/>
                  <a:pt x="10800" y="4418"/>
                </a:cubicBezTo>
                <a:lnTo>
                  <a:pt x="10800" y="13266"/>
                </a:lnTo>
                <a:cubicBezTo>
                  <a:pt x="10389" y="12955"/>
                  <a:pt x="9882" y="12764"/>
                  <a:pt x="9327" y="12764"/>
                </a:cubicBezTo>
                <a:lnTo>
                  <a:pt x="8345" y="12764"/>
                </a:lnTo>
                <a:cubicBezTo>
                  <a:pt x="6990" y="12764"/>
                  <a:pt x="5891" y="13862"/>
                  <a:pt x="5891" y="15218"/>
                </a:cubicBezTo>
                <a:cubicBezTo>
                  <a:pt x="5891" y="16574"/>
                  <a:pt x="6990" y="17673"/>
                  <a:pt x="8345" y="17673"/>
                </a:cubicBezTo>
                <a:lnTo>
                  <a:pt x="9327" y="17673"/>
                </a:lnTo>
                <a:cubicBezTo>
                  <a:pt x="10683" y="17673"/>
                  <a:pt x="11782" y="16574"/>
                  <a:pt x="11782" y="15218"/>
                </a:cubicBezTo>
                <a:lnTo>
                  <a:pt x="11782" y="7902"/>
                </a:lnTo>
                <a:lnTo>
                  <a:pt x="15026" y="8306"/>
                </a:lnTo>
                <a:cubicBezTo>
                  <a:pt x="15085" y="8332"/>
                  <a:pt x="15150" y="8345"/>
                  <a:pt x="15218" y="8345"/>
                </a:cubicBezTo>
                <a:cubicBezTo>
                  <a:pt x="15234" y="8345"/>
                  <a:pt x="15248" y="8338"/>
                  <a:pt x="15264" y="8337"/>
                </a:cubicBezTo>
                <a:lnTo>
                  <a:pt x="15293" y="8340"/>
                </a:lnTo>
                <a:lnTo>
                  <a:pt x="15292" y="8331"/>
                </a:lnTo>
                <a:cubicBezTo>
                  <a:pt x="15526" y="8294"/>
                  <a:pt x="15709" y="8100"/>
                  <a:pt x="15709" y="7855"/>
                </a:cubicBezTo>
                <a:lnTo>
                  <a:pt x="15709" y="4909"/>
                </a:lnTo>
                <a:cubicBezTo>
                  <a:pt x="15709" y="4638"/>
                  <a:pt x="15490" y="4418"/>
                  <a:pt x="15218" y="4418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/>
            <a:endParaRPr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22" name="Shape 4088"/>
          <p:cNvSpPr/>
          <p:nvPr/>
        </p:nvSpPr>
        <p:spPr>
          <a:xfrm>
            <a:off x="7807204" y="2988841"/>
            <a:ext cx="340760" cy="3409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6" h="21600" extrusionOk="0">
                <a:moveTo>
                  <a:pt x="11502" y="10309"/>
                </a:moveTo>
                <a:cubicBezTo>
                  <a:pt x="11767" y="10309"/>
                  <a:pt x="11981" y="10089"/>
                  <a:pt x="11981" y="9818"/>
                </a:cubicBezTo>
                <a:cubicBezTo>
                  <a:pt x="11981" y="9546"/>
                  <a:pt x="11767" y="9327"/>
                  <a:pt x="11502" y="9327"/>
                </a:cubicBezTo>
                <a:cubicBezTo>
                  <a:pt x="11237" y="9327"/>
                  <a:pt x="11022" y="9546"/>
                  <a:pt x="11022" y="9818"/>
                </a:cubicBezTo>
                <a:cubicBezTo>
                  <a:pt x="11022" y="10089"/>
                  <a:pt x="11237" y="10309"/>
                  <a:pt x="11502" y="10309"/>
                </a:cubicBezTo>
                <a:moveTo>
                  <a:pt x="15818" y="4909"/>
                </a:moveTo>
                <a:cubicBezTo>
                  <a:pt x="16083" y="4909"/>
                  <a:pt x="16297" y="5128"/>
                  <a:pt x="16297" y="5400"/>
                </a:cubicBezTo>
                <a:cubicBezTo>
                  <a:pt x="16297" y="5671"/>
                  <a:pt x="16083" y="5891"/>
                  <a:pt x="15818" y="5891"/>
                </a:cubicBezTo>
                <a:cubicBezTo>
                  <a:pt x="15553" y="5891"/>
                  <a:pt x="15338" y="5671"/>
                  <a:pt x="15338" y="5400"/>
                </a:cubicBezTo>
                <a:cubicBezTo>
                  <a:pt x="15338" y="5128"/>
                  <a:pt x="15553" y="4909"/>
                  <a:pt x="15818" y="4909"/>
                </a:cubicBezTo>
                <a:moveTo>
                  <a:pt x="15818" y="6872"/>
                </a:moveTo>
                <a:cubicBezTo>
                  <a:pt x="16612" y="6872"/>
                  <a:pt x="17256" y="6213"/>
                  <a:pt x="17256" y="5400"/>
                </a:cubicBezTo>
                <a:cubicBezTo>
                  <a:pt x="17256" y="4587"/>
                  <a:pt x="16612" y="3927"/>
                  <a:pt x="15818" y="3927"/>
                </a:cubicBezTo>
                <a:cubicBezTo>
                  <a:pt x="15023" y="3927"/>
                  <a:pt x="14379" y="4587"/>
                  <a:pt x="14379" y="5400"/>
                </a:cubicBezTo>
                <a:cubicBezTo>
                  <a:pt x="14379" y="6213"/>
                  <a:pt x="15023" y="6872"/>
                  <a:pt x="15818" y="6872"/>
                </a:cubicBezTo>
                <a:moveTo>
                  <a:pt x="12941" y="11781"/>
                </a:moveTo>
                <a:cubicBezTo>
                  <a:pt x="13206" y="11781"/>
                  <a:pt x="13420" y="11562"/>
                  <a:pt x="13420" y="11290"/>
                </a:cubicBezTo>
                <a:cubicBezTo>
                  <a:pt x="13420" y="11019"/>
                  <a:pt x="13206" y="10800"/>
                  <a:pt x="12941" y="10800"/>
                </a:cubicBezTo>
                <a:cubicBezTo>
                  <a:pt x="12675" y="10800"/>
                  <a:pt x="12461" y="11019"/>
                  <a:pt x="12461" y="11290"/>
                </a:cubicBezTo>
                <a:cubicBezTo>
                  <a:pt x="12461" y="11562"/>
                  <a:pt x="12675" y="11781"/>
                  <a:pt x="12941" y="11781"/>
                </a:cubicBezTo>
                <a:moveTo>
                  <a:pt x="10063" y="7854"/>
                </a:moveTo>
                <a:cubicBezTo>
                  <a:pt x="9798" y="7854"/>
                  <a:pt x="9584" y="8074"/>
                  <a:pt x="9584" y="8345"/>
                </a:cubicBezTo>
                <a:cubicBezTo>
                  <a:pt x="9584" y="8616"/>
                  <a:pt x="9798" y="8836"/>
                  <a:pt x="10063" y="8836"/>
                </a:cubicBezTo>
                <a:cubicBezTo>
                  <a:pt x="10328" y="8836"/>
                  <a:pt x="10543" y="8616"/>
                  <a:pt x="10543" y="8345"/>
                </a:cubicBezTo>
                <a:cubicBezTo>
                  <a:pt x="10543" y="8074"/>
                  <a:pt x="10328" y="7854"/>
                  <a:pt x="10063" y="7854"/>
                </a:cubicBezTo>
                <a:moveTo>
                  <a:pt x="1718" y="19842"/>
                </a:moveTo>
                <a:lnTo>
                  <a:pt x="3451" y="15392"/>
                </a:lnTo>
                <a:cubicBezTo>
                  <a:pt x="3684" y="15833"/>
                  <a:pt x="3973" y="16253"/>
                  <a:pt x="4312" y="16641"/>
                </a:cubicBezTo>
                <a:cubicBezTo>
                  <a:pt x="4824" y="17230"/>
                  <a:pt x="5418" y="17710"/>
                  <a:pt x="6061" y="18068"/>
                </a:cubicBezTo>
                <a:cubicBezTo>
                  <a:pt x="6061" y="18068"/>
                  <a:pt x="1718" y="19842"/>
                  <a:pt x="1718" y="19842"/>
                </a:cubicBezTo>
                <a:close/>
                <a:moveTo>
                  <a:pt x="3717" y="12060"/>
                </a:moveTo>
                <a:lnTo>
                  <a:pt x="0" y="21600"/>
                </a:lnTo>
                <a:lnTo>
                  <a:pt x="9319" y="17795"/>
                </a:lnTo>
                <a:cubicBezTo>
                  <a:pt x="9153" y="17815"/>
                  <a:pt x="8987" y="17823"/>
                  <a:pt x="8822" y="17823"/>
                </a:cubicBezTo>
                <a:cubicBezTo>
                  <a:pt x="5971" y="17823"/>
                  <a:pt x="3389" y="15002"/>
                  <a:pt x="3717" y="12060"/>
                </a:cubicBezTo>
                <a:moveTo>
                  <a:pt x="16115" y="10657"/>
                </a:moveTo>
                <a:cubicBezTo>
                  <a:pt x="15925" y="10850"/>
                  <a:pt x="15627" y="11171"/>
                  <a:pt x="15280" y="11542"/>
                </a:cubicBezTo>
                <a:cubicBezTo>
                  <a:pt x="14662" y="12203"/>
                  <a:pt x="13712" y="13220"/>
                  <a:pt x="13147" y="13753"/>
                </a:cubicBezTo>
                <a:lnTo>
                  <a:pt x="7665" y="8141"/>
                </a:lnTo>
                <a:cubicBezTo>
                  <a:pt x="8185" y="7563"/>
                  <a:pt x="9179" y="6590"/>
                  <a:pt x="9825" y="5958"/>
                </a:cubicBezTo>
                <a:cubicBezTo>
                  <a:pt x="10188" y="5603"/>
                  <a:pt x="10500" y="5297"/>
                  <a:pt x="10690" y="5103"/>
                </a:cubicBezTo>
                <a:cubicBezTo>
                  <a:pt x="13284" y="2447"/>
                  <a:pt x="18271" y="993"/>
                  <a:pt x="20136" y="982"/>
                </a:cubicBezTo>
                <a:cubicBezTo>
                  <a:pt x="20132" y="2572"/>
                  <a:pt x="18824" y="7884"/>
                  <a:pt x="16115" y="10657"/>
                </a:cubicBezTo>
                <a:moveTo>
                  <a:pt x="12477" y="14563"/>
                </a:moveTo>
                <a:cubicBezTo>
                  <a:pt x="12127" y="15872"/>
                  <a:pt x="11665" y="17072"/>
                  <a:pt x="11154" y="18035"/>
                </a:cubicBezTo>
                <a:cubicBezTo>
                  <a:pt x="10943" y="17453"/>
                  <a:pt x="10642" y="16798"/>
                  <a:pt x="10214" y="16110"/>
                </a:cubicBezTo>
                <a:cubicBezTo>
                  <a:pt x="10035" y="15822"/>
                  <a:pt x="9728" y="15656"/>
                  <a:pt x="9405" y="15656"/>
                </a:cubicBezTo>
                <a:cubicBezTo>
                  <a:pt x="9329" y="15656"/>
                  <a:pt x="9252" y="15664"/>
                  <a:pt x="9176" y="15683"/>
                </a:cubicBezTo>
                <a:cubicBezTo>
                  <a:pt x="8990" y="15730"/>
                  <a:pt x="8799" y="15754"/>
                  <a:pt x="8610" y="15754"/>
                </a:cubicBezTo>
                <a:cubicBezTo>
                  <a:pt x="7905" y="15754"/>
                  <a:pt x="7217" y="15432"/>
                  <a:pt x="6621" y="14822"/>
                </a:cubicBezTo>
                <a:cubicBezTo>
                  <a:pt x="5861" y="14043"/>
                  <a:pt x="5561" y="13114"/>
                  <a:pt x="5779" y="12206"/>
                </a:cubicBezTo>
                <a:cubicBezTo>
                  <a:pt x="5877" y="11797"/>
                  <a:pt x="5709" y="11370"/>
                  <a:pt x="5363" y="11144"/>
                </a:cubicBezTo>
                <a:cubicBezTo>
                  <a:pt x="4690" y="10706"/>
                  <a:pt x="4050" y="10398"/>
                  <a:pt x="3482" y="10182"/>
                </a:cubicBezTo>
                <a:cubicBezTo>
                  <a:pt x="4423" y="9658"/>
                  <a:pt x="5594" y="9186"/>
                  <a:pt x="6874" y="8826"/>
                </a:cubicBezTo>
                <a:cubicBezTo>
                  <a:pt x="6900" y="8820"/>
                  <a:pt x="6921" y="8802"/>
                  <a:pt x="6946" y="8793"/>
                </a:cubicBezTo>
                <a:lnTo>
                  <a:pt x="12510" y="14490"/>
                </a:lnTo>
                <a:cubicBezTo>
                  <a:pt x="12501" y="14515"/>
                  <a:pt x="12484" y="14536"/>
                  <a:pt x="12477" y="14563"/>
                </a:cubicBezTo>
                <a:moveTo>
                  <a:pt x="20922" y="167"/>
                </a:moveTo>
                <a:cubicBezTo>
                  <a:pt x="20813" y="55"/>
                  <a:pt x="20545" y="0"/>
                  <a:pt x="20157" y="0"/>
                </a:cubicBezTo>
                <a:cubicBezTo>
                  <a:pt x="18131" y="0"/>
                  <a:pt x="12842" y="1511"/>
                  <a:pt x="10012" y="4408"/>
                </a:cubicBezTo>
                <a:cubicBezTo>
                  <a:pt x="9345" y="5092"/>
                  <a:pt x="7134" y="7174"/>
                  <a:pt x="6621" y="7880"/>
                </a:cubicBezTo>
                <a:cubicBezTo>
                  <a:pt x="4961" y="8345"/>
                  <a:pt x="2544" y="9277"/>
                  <a:pt x="1196" y="10657"/>
                </a:cubicBezTo>
                <a:cubicBezTo>
                  <a:pt x="1196" y="10657"/>
                  <a:pt x="2841" y="10663"/>
                  <a:pt x="4848" y="11972"/>
                </a:cubicBezTo>
                <a:cubicBezTo>
                  <a:pt x="4556" y="13190"/>
                  <a:pt x="4926" y="14474"/>
                  <a:pt x="5943" y="15516"/>
                </a:cubicBezTo>
                <a:cubicBezTo>
                  <a:pt x="6735" y="16327"/>
                  <a:pt x="7672" y="16736"/>
                  <a:pt x="8610" y="16736"/>
                </a:cubicBezTo>
                <a:cubicBezTo>
                  <a:pt x="8876" y="16736"/>
                  <a:pt x="9142" y="16704"/>
                  <a:pt x="9405" y="16637"/>
                </a:cubicBezTo>
                <a:cubicBezTo>
                  <a:pt x="10683" y="18692"/>
                  <a:pt x="10690" y="20376"/>
                  <a:pt x="10690" y="20376"/>
                </a:cubicBezTo>
                <a:cubicBezTo>
                  <a:pt x="12038" y="18996"/>
                  <a:pt x="12948" y="16521"/>
                  <a:pt x="13402" y="14822"/>
                </a:cubicBezTo>
                <a:cubicBezTo>
                  <a:pt x="14091" y="14296"/>
                  <a:pt x="16126" y="12033"/>
                  <a:pt x="16793" y="11351"/>
                </a:cubicBezTo>
                <a:cubicBezTo>
                  <a:pt x="20164" y="7900"/>
                  <a:pt x="21600" y="861"/>
                  <a:pt x="20922" y="167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/>
            <a:endParaRPr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23" name="Shape 4073"/>
          <p:cNvSpPr/>
          <p:nvPr/>
        </p:nvSpPr>
        <p:spPr>
          <a:xfrm>
            <a:off x="4054344" y="4131062"/>
            <a:ext cx="340973" cy="3409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945"/>
                </a:moveTo>
                <a:lnTo>
                  <a:pt x="982" y="2945"/>
                </a:lnTo>
                <a:lnTo>
                  <a:pt x="982" y="1964"/>
                </a:lnTo>
                <a:lnTo>
                  <a:pt x="20618" y="1964"/>
                </a:lnTo>
                <a:cubicBezTo>
                  <a:pt x="20618" y="1964"/>
                  <a:pt x="20618" y="2945"/>
                  <a:pt x="20618" y="2945"/>
                </a:cubicBezTo>
                <a:close/>
                <a:moveTo>
                  <a:pt x="19636" y="15709"/>
                </a:moveTo>
                <a:lnTo>
                  <a:pt x="1964" y="15709"/>
                </a:lnTo>
                <a:lnTo>
                  <a:pt x="1964" y="3927"/>
                </a:lnTo>
                <a:lnTo>
                  <a:pt x="19636" y="3927"/>
                </a:lnTo>
                <a:cubicBezTo>
                  <a:pt x="19636" y="3927"/>
                  <a:pt x="19636" y="15709"/>
                  <a:pt x="19636" y="15709"/>
                </a:cubicBezTo>
                <a:close/>
                <a:moveTo>
                  <a:pt x="20618" y="982"/>
                </a:moveTo>
                <a:lnTo>
                  <a:pt x="11782" y="982"/>
                </a:lnTo>
                <a:cubicBezTo>
                  <a:pt x="11782" y="440"/>
                  <a:pt x="11342" y="0"/>
                  <a:pt x="10800" y="0"/>
                </a:cubicBezTo>
                <a:cubicBezTo>
                  <a:pt x="10258" y="0"/>
                  <a:pt x="9818" y="440"/>
                  <a:pt x="9818" y="982"/>
                </a:cubicBezTo>
                <a:lnTo>
                  <a:pt x="982" y="982"/>
                </a:lnTo>
                <a:cubicBezTo>
                  <a:pt x="440" y="982"/>
                  <a:pt x="0" y="1422"/>
                  <a:pt x="0" y="1964"/>
                </a:cubicBezTo>
                <a:lnTo>
                  <a:pt x="0" y="2945"/>
                </a:lnTo>
                <a:cubicBezTo>
                  <a:pt x="0" y="3488"/>
                  <a:pt x="440" y="3927"/>
                  <a:pt x="982" y="3927"/>
                </a:cubicBezTo>
                <a:lnTo>
                  <a:pt x="982" y="15709"/>
                </a:lnTo>
                <a:cubicBezTo>
                  <a:pt x="982" y="16252"/>
                  <a:pt x="1422" y="16691"/>
                  <a:pt x="1964" y="16691"/>
                </a:cubicBezTo>
                <a:lnTo>
                  <a:pt x="10309" y="16691"/>
                </a:lnTo>
                <a:lnTo>
                  <a:pt x="10309" y="17960"/>
                </a:lnTo>
                <a:lnTo>
                  <a:pt x="7507" y="20762"/>
                </a:lnTo>
                <a:cubicBezTo>
                  <a:pt x="7418" y="20851"/>
                  <a:pt x="7364" y="20974"/>
                  <a:pt x="7364" y="21109"/>
                </a:cubicBezTo>
                <a:cubicBezTo>
                  <a:pt x="7364" y="21380"/>
                  <a:pt x="7584" y="21600"/>
                  <a:pt x="7855" y="21600"/>
                </a:cubicBezTo>
                <a:cubicBezTo>
                  <a:pt x="7990" y="21600"/>
                  <a:pt x="8112" y="21545"/>
                  <a:pt x="8202" y="21456"/>
                </a:cubicBezTo>
                <a:lnTo>
                  <a:pt x="10800" y="18858"/>
                </a:lnTo>
                <a:lnTo>
                  <a:pt x="13398" y="21456"/>
                </a:lnTo>
                <a:cubicBezTo>
                  <a:pt x="13488" y="21545"/>
                  <a:pt x="13610" y="21600"/>
                  <a:pt x="13745" y="21600"/>
                </a:cubicBezTo>
                <a:cubicBezTo>
                  <a:pt x="14016" y="21600"/>
                  <a:pt x="14236" y="21380"/>
                  <a:pt x="14236" y="21109"/>
                </a:cubicBezTo>
                <a:cubicBezTo>
                  <a:pt x="14236" y="20974"/>
                  <a:pt x="14182" y="20851"/>
                  <a:pt x="14093" y="20762"/>
                </a:cubicBezTo>
                <a:lnTo>
                  <a:pt x="11291" y="17960"/>
                </a:lnTo>
                <a:lnTo>
                  <a:pt x="11291" y="16691"/>
                </a:lnTo>
                <a:lnTo>
                  <a:pt x="19636" y="16691"/>
                </a:lnTo>
                <a:cubicBezTo>
                  <a:pt x="20178" y="16691"/>
                  <a:pt x="20618" y="16252"/>
                  <a:pt x="20618" y="15709"/>
                </a:cubicBezTo>
                <a:lnTo>
                  <a:pt x="20618" y="3927"/>
                </a:lnTo>
                <a:cubicBezTo>
                  <a:pt x="21160" y="3927"/>
                  <a:pt x="21600" y="3488"/>
                  <a:pt x="21600" y="2945"/>
                </a:cubicBezTo>
                <a:lnTo>
                  <a:pt x="21600" y="1964"/>
                </a:lnTo>
                <a:cubicBezTo>
                  <a:pt x="21600" y="1422"/>
                  <a:pt x="21160" y="982"/>
                  <a:pt x="20618" y="982"/>
                </a:cubicBezTo>
                <a:moveTo>
                  <a:pt x="12273" y="12764"/>
                </a:moveTo>
                <a:lnTo>
                  <a:pt x="17182" y="12764"/>
                </a:lnTo>
                <a:cubicBezTo>
                  <a:pt x="17453" y="12764"/>
                  <a:pt x="17673" y="12544"/>
                  <a:pt x="17673" y="12273"/>
                </a:cubicBezTo>
                <a:cubicBezTo>
                  <a:pt x="17673" y="12002"/>
                  <a:pt x="17453" y="11782"/>
                  <a:pt x="17182" y="11782"/>
                </a:cubicBezTo>
                <a:lnTo>
                  <a:pt x="12273" y="11782"/>
                </a:lnTo>
                <a:cubicBezTo>
                  <a:pt x="12002" y="11782"/>
                  <a:pt x="11782" y="12002"/>
                  <a:pt x="11782" y="12273"/>
                </a:cubicBezTo>
                <a:cubicBezTo>
                  <a:pt x="11782" y="12544"/>
                  <a:pt x="12002" y="12764"/>
                  <a:pt x="12273" y="12764"/>
                </a:cubicBezTo>
                <a:moveTo>
                  <a:pt x="4909" y="6873"/>
                </a:moveTo>
                <a:lnTo>
                  <a:pt x="8836" y="6873"/>
                </a:lnTo>
                <a:lnTo>
                  <a:pt x="8836" y="11782"/>
                </a:lnTo>
                <a:lnTo>
                  <a:pt x="4909" y="11782"/>
                </a:lnTo>
                <a:cubicBezTo>
                  <a:pt x="4909" y="11782"/>
                  <a:pt x="4909" y="6873"/>
                  <a:pt x="4909" y="6873"/>
                </a:cubicBezTo>
                <a:close/>
                <a:moveTo>
                  <a:pt x="4909" y="12764"/>
                </a:moveTo>
                <a:lnTo>
                  <a:pt x="8836" y="12764"/>
                </a:lnTo>
                <a:cubicBezTo>
                  <a:pt x="9378" y="12764"/>
                  <a:pt x="9818" y="12325"/>
                  <a:pt x="9818" y="11782"/>
                </a:cubicBezTo>
                <a:lnTo>
                  <a:pt x="9818" y="6873"/>
                </a:lnTo>
                <a:cubicBezTo>
                  <a:pt x="9818" y="6331"/>
                  <a:pt x="9378" y="5891"/>
                  <a:pt x="8836" y="5891"/>
                </a:cubicBezTo>
                <a:lnTo>
                  <a:pt x="4909" y="5891"/>
                </a:lnTo>
                <a:cubicBezTo>
                  <a:pt x="4367" y="5891"/>
                  <a:pt x="3927" y="6331"/>
                  <a:pt x="3927" y="6873"/>
                </a:cubicBezTo>
                <a:lnTo>
                  <a:pt x="3927" y="11782"/>
                </a:lnTo>
                <a:cubicBezTo>
                  <a:pt x="3927" y="12325"/>
                  <a:pt x="4367" y="12764"/>
                  <a:pt x="4909" y="12764"/>
                </a:cubicBezTo>
                <a:moveTo>
                  <a:pt x="12273" y="10800"/>
                </a:moveTo>
                <a:lnTo>
                  <a:pt x="14236" y="10800"/>
                </a:lnTo>
                <a:cubicBezTo>
                  <a:pt x="14507" y="10800"/>
                  <a:pt x="14727" y="10580"/>
                  <a:pt x="14727" y="10309"/>
                </a:cubicBezTo>
                <a:cubicBezTo>
                  <a:pt x="14727" y="10039"/>
                  <a:pt x="14507" y="9818"/>
                  <a:pt x="14236" y="9818"/>
                </a:cubicBezTo>
                <a:lnTo>
                  <a:pt x="12273" y="9818"/>
                </a:lnTo>
                <a:cubicBezTo>
                  <a:pt x="12002" y="9818"/>
                  <a:pt x="11782" y="10039"/>
                  <a:pt x="11782" y="10309"/>
                </a:cubicBezTo>
                <a:cubicBezTo>
                  <a:pt x="11782" y="10580"/>
                  <a:pt x="12002" y="10800"/>
                  <a:pt x="12273" y="10800"/>
                </a:cubicBezTo>
                <a:moveTo>
                  <a:pt x="12273" y="6873"/>
                </a:moveTo>
                <a:lnTo>
                  <a:pt x="15218" y="6873"/>
                </a:lnTo>
                <a:cubicBezTo>
                  <a:pt x="15489" y="6873"/>
                  <a:pt x="15709" y="6653"/>
                  <a:pt x="15709" y="6382"/>
                </a:cubicBezTo>
                <a:cubicBezTo>
                  <a:pt x="15709" y="6111"/>
                  <a:pt x="15489" y="5891"/>
                  <a:pt x="15218" y="5891"/>
                </a:cubicBezTo>
                <a:lnTo>
                  <a:pt x="12273" y="5891"/>
                </a:lnTo>
                <a:cubicBezTo>
                  <a:pt x="12002" y="5891"/>
                  <a:pt x="11782" y="6111"/>
                  <a:pt x="11782" y="6382"/>
                </a:cubicBezTo>
                <a:cubicBezTo>
                  <a:pt x="11782" y="6653"/>
                  <a:pt x="12002" y="6873"/>
                  <a:pt x="12273" y="6873"/>
                </a:cubicBezTo>
                <a:moveTo>
                  <a:pt x="12273" y="8836"/>
                </a:moveTo>
                <a:lnTo>
                  <a:pt x="17182" y="8836"/>
                </a:lnTo>
                <a:cubicBezTo>
                  <a:pt x="17453" y="8836"/>
                  <a:pt x="17673" y="8617"/>
                  <a:pt x="17673" y="8345"/>
                </a:cubicBezTo>
                <a:cubicBezTo>
                  <a:pt x="17673" y="8075"/>
                  <a:pt x="17453" y="7855"/>
                  <a:pt x="17182" y="7855"/>
                </a:cubicBezTo>
                <a:lnTo>
                  <a:pt x="12273" y="7855"/>
                </a:lnTo>
                <a:cubicBezTo>
                  <a:pt x="12002" y="7855"/>
                  <a:pt x="11782" y="8075"/>
                  <a:pt x="11782" y="8345"/>
                </a:cubicBezTo>
                <a:cubicBezTo>
                  <a:pt x="11782" y="8617"/>
                  <a:pt x="12002" y="8836"/>
                  <a:pt x="12273" y="8836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/>
            <a:endParaRPr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24" name="Shape 4035"/>
          <p:cNvSpPr/>
          <p:nvPr/>
        </p:nvSpPr>
        <p:spPr>
          <a:xfrm>
            <a:off x="7800038" y="4177552"/>
            <a:ext cx="340973" cy="2479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09" y="9450"/>
                </a:moveTo>
                <a:lnTo>
                  <a:pt x="9140" y="9450"/>
                </a:lnTo>
                <a:lnTo>
                  <a:pt x="8293" y="7123"/>
                </a:lnTo>
                <a:lnTo>
                  <a:pt x="8289" y="7127"/>
                </a:lnTo>
                <a:cubicBezTo>
                  <a:pt x="8208" y="6906"/>
                  <a:pt x="8046" y="6750"/>
                  <a:pt x="7855" y="6750"/>
                </a:cubicBezTo>
                <a:cubicBezTo>
                  <a:pt x="7663" y="6750"/>
                  <a:pt x="7501" y="6906"/>
                  <a:pt x="7420" y="7127"/>
                </a:cubicBezTo>
                <a:lnTo>
                  <a:pt x="7415" y="7123"/>
                </a:lnTo>
                <a:lnTo>
                  <a:pt x="6569" y="9450"/>
                </a:lnTo>
                <a:lnTo>
                  <a:pt x="5400" y="9450"/>
                </a:lnTo>
                <a:cubicBezTo>
                  <a:pt x="5129" y="9450"/>
                  <a:pt x="4909" y="9752"/>
                  <a:pt x="4909" y="10125"/>
                </a:cubicBezTo>
                <a:cubicBezTo>
                  <a:pt x="4909" y="10571"/>
                  <a:pt x="5128" y="10687"/>
                  <a:pt x="5128" y="10687"/>
                </a:cubicBezTo>
                <a:lnTo>
                  <a:pt x="6405" y="11857"/>
                </a:lnTo>
                <a:lnTo>
                  <a:pt x="5914" y="14014"/>
                </a:lnTo>
                <a:cubicBezTo>
                  <a:pt x="5905" y="14067"/>
                  <a:pt x="5891" y="14118"/>
                  <a:pt x="5891" y="14175"/>
                </a:cubicBezTo>
                <a:cubicBezTo>
                  <a:pt x="5891" y="14548"/>
                  <a:pt x="6110" y="14850"/>
                  <a:pt x="6382" y="14850"/>
                </a:cubicBezTo>
                <a:cubicBezTo>
                  <a:pt x="6483" y="14850"/>
                  <a:pt x="6574" y="14801"/>
                  <a:pt x="6650" y="14727"/>
                </a:cubicBezTo>
                <a:lnTo>
                  <a:pt x="7855" y="13637"/>
                </a:lnTo>
                <a:lnTo>
                  <a:pt x="9055" y="14737"/>
                </a:lnTo>
                <a:cubicBezTo>
                  <a:pt x="9055" y="14737"/>
                  <a:pt x="9127" y="14850"/>
                  <a:pt x="9327" y="14850"/>
                </a:cubicBezTo>
                <a:cubicBezTo>
                  <a:pt x="9599" y="14850"/>
                  <a:pt x="9818" y="14548"/>
                  <a:pt x="9818" y="14175"/>
                </a:cubicBezTo>
                <a:cubicBezTo>
                  <a:pt x="9818" y="14117"/>
                  <a:pt x="9798" y="14070"/>
                  <a:pt x="9787" y="14017"/>
                </a:cubicBezTo>
                <a:lnTo>
                  <a:pt x="9304" y="11857"/>
                </a:lnTo>
                <a:lnTo>
                  <a:pt x="10581" y="10687"/>
                </a:lnTo>
                <a:cubicBezTo>
                  <a:pt x="10581" y="10687"/>
                  <a:pt x="10800" y="10571"/>
                  <a:pt x="10800" y="10125"/>
                </a:cubicBezTo>
                <a:cubicBezTo>
                  <a:pt x="10800" y="9752"/>
                  <a:pt x="10580" y="9450"/>
                  <a:pt x="10309" y="9450"/>
                </a:cubicBezTo>
                <a:moveTo>
                  <a:pt x="13255" y="11475"/>
                </a:moveTo>
                <a:lnTo>
                  <a:pt x="15218" y="11475"/>
                </a:lnTo>
                <a:cubicBezTo>
                  <a:pt x="15490" y="11475"/>
                  <a:pt x="15709" y="11173"/>
                  <a:pt x="15709" y="10800"/>
                </a:cubicBezTo>
                <a:cubicBezTo>
                  <a:pt x="15709" y="10427"/>
                  <a:pt x="15490" y="10125"/>
                  <a:pt x="15218" y="10125"/>
                </a:cubicBezTo>
                <a:lnTo>
                  <a:pt x="13255" y="10125"/>
                </a:lnTo>
                <a:cubicBezTo>
                  <a:pt x="12983" y="10125"/>
                  <a:pt x="12764" y="10427"/>
                  <a:pt x="12764" y="10800"/>
                </a:cubicBezTo>
                <a:cubicBezTo>
                  <a:pt x="12764" y="11173"/>
                  <a:pt x="12983" y="11475"/>
                  <a:pt x="13255" y="11475"/>
                </a:cubicBezTo>
                <a:moveTo>
                  <a:pt x="16200" y="12150"/>
                </a:moveTo>
                <a:lnTo>
                  <a:pt x="13255" y="12150"/>
                </a:lnTo>
                <a:cubicBezTo>
                  <a:pt x="12983" y="12150"/>
                  <a:pt x="12764" y="12452"/>
                  <a:pt x="12764" y="12825"/>
                </a:cubicBezTo>
                <a:cubicBezTo>
                  <a:pt x="12764" y="13198"/>
                  <a:pt x="12983" y="13500"/>
                  <a:pt x="13255" y="13500"/>
                </a:cubicBezTo>
                <a:lnTo>
                  <a:pt x="16200" y="13500"/>
                </a:lnTo>
                <a:cubicBezTo>
                  <a:pt x="16471" y="13500"/>
                  <a:pt x="16691" y="13198"/>
                  <a:pt x="16691" y="12825"/>
                </a:cubicBezTo>
                <a:cubicBezTo>
                  <a:pt x="16691" y="12452"/>
                  <a:pt x="16471" y="12150"/>
                  <a:pt x="16200" y="12150"/>
                </a:cubicBezTo>
                <a:moveTo>
                  <a:pt x="20618" y="14768"/>
                </a:moveTo>
                <a:lnTo>
                  <a:pt x="20618" y="17550"/>
                </a:lnTo>
                <a:lnTo>
                  <a:pt x="982" y="17550"/>
                </a:lnTo>
                <a:lnTo>
                  <a:pt x="982" y="14768"/>
                </a:lnTo>
                <a:cubicBezTo>
                  <a:pt x="2102" y="14394"/>
                  <a:pt x="2945" y="12759"/>
                  <a:pt x="2945" y="10800"/>
                </a:cubicBezTo>
                <a:cubicBezTo>
                  <a:pt x="2945" y="8841"/>
                  <a:pt x="2102" y="7207"/>
                  <a:pt x="982" y="6832"/>
                </a:cubicBezTo>
                <a:lnTo>
                  <a:pt x="982" y="4050"/>
                </a:lnTo>
                <a:lnTo>
                  <a:pt x="20618" y="4050"/>
                </a:lnTo>
                <a:lnTo>
                  <a:pt x="20618" y="6832"/>
                </a:lnTo>
                <a:cubicBezTo>
                  <a:pt x="19498" y="7207"/>
                  <a:pt x="18655" y="8841"/>
                  <a:pt x="18655" y="10800"/>
                </a:cubicBezTo>
                <a:cubicBezTo>
                  <a:pt x="18655" y="12759"/>
                  <a:pt x="19498" y="14394"/>
                  <a:pt x="20618" y="14768"/>
                </a:cubicBezTo>
                <a:moveTo>
                  <a:pt x="20618" y="20250"/>
                </a:moveTo>
                <a:lnTo>
                  <a:pt x="18655" y="20250"/>
                </a:lnTo>
                <a:lnTo>
                  <a:pt x="18655" y="18900"/>
                </a:lnTo>
                <a:lnTo>
                  <a:pt x="20618" y="18900"/>
                </a:lnTo>
                <a:cubicBezTo>
                  <a:pt x="20618" y="18900"/>
                  <a:pt x="20618" y="20250"/>
                  <a:pt x="20618" y="20250"/>
                </a:cubicBezTo>
                <a:close/>
                <a:moveTo>
                  <a:pt x="17673" y="20250"/>
                </a:moveTo>
                <a:lnTo>
                  <a:pt x="982" y="20250"/>
                </a:lnTo>
                <a:lnTo>
                  <a:pt x="982" y="18900"/>
                </a:lnTo>
                <a:lnTo>
                  <a:pt x="17673" y="18900"/>
                </a:lnTo>
                <a:cubicBezTo>
                  <a:pt x="17673" y="18900"/>
                  <a:pt x="17673" y="20250"/>
                  <a:pt x="17673" y="20250"/>
                </a:cubicBezTo>
                <a:close/>
                <a:moveTo>
                  <a:pt x="982" y="1350"/>
                </a:moveTo>
                <a:lnTo>
                  <a:pt x="17673" y="1350"/>
                </a:lnTo>
                <a:lnTo>
                  <a:pt x="17673" y="2700"/>
                </a:lnTo>
                <a:lnTo>
                  <a:pt x="982" y="2700"/>
                </a:lnTo>
                <a:cubicBezTo>
                  <a:pt x="982" y="2700"/>
                  <a:pt x="982" y="1350"/>
                  <a:pt x="982" y="1350"/>
                </a:cubicBezTo>
                <a:close/>
                <a:moveTo>
                  <a:pt x="18655" y="1350"/>
                </a:moveTo>
                <a:lnTo>
                  <a:pt x="20618" y="1350"/>
                </a:lnTo>
                <a:lnTo>
                  <a:pt x="20618" y="2700"/>
                </a:lnTo>
                <a:lnTo>
                  <a:pt x="18655" y="2700"/>
                </a:lnTo>
                <a:cubicBezTo>
                  <a:pt x="18655" y="2700"/>
                  <a:pt x="18655" y="1350"/>
                  <a:pt x="18655" y="1350"/>
                </a:cubicBezTo>
                <a:close/>
                <a:moveTo>
                  <a:pt x="21109" y="8100"/>
                </a:moveTo>
                <a:cubicBezTo>
                  <a:pt x="21380" y="8100"/>
                  <a:pt x="21600" y="7798"/>
                  <a:pt x="21600" y="7425"/>
                </a:cubicBezTo>
                <a:lnTo>
                  <a:pt x="21600" y="1350"/>
                </a:lnTo>
                <a:cubicBezTo>
                  <a:pt x="21600" y="605"/>
                  <a:pt x="21160" y="0"/>
                  <a:pt x="20618" y="0"/>
                </a:cubicBezTo>
                <a:lnTo>
                  <a:pt x="982" y="0"/>
                </a:lnTo>
                <a:cubicBezTo>
                  <a:pt x="439" y="0"/>
                  <a:pt x="0" y="605"/>
                  <a:pt x="0" y="1350"/>
                </a:cubicBezTo>
                <a:lnTo>
                  <a:pt x="0" y="7425"/>
                </a:lnTo>
                <a:cubicBezTo>
                  <a:pt x="0" y="7798"/>
                  <a:pt x="220" y="8100"/>
                  <a:pt x="491" y="8100"/>
                </a:cubicBezTo>
                <a:cubicBezTo>
                  <a:pt x="1304" y="8100"/>
                  <a:pt x="1964" y="9309"/>
                  <a:pt x="1964" y="10800"/>
                </a:cubicBezTo>
                <a:cubicBezTo>
                  <a:pt x="1964" y="12291"/>
                  <a:pt x="1304" y="13500"/>
                  <a:pt x="491" y="13500"/>
                </a:cubicBezTo>
                <a:cubicBezTo>
                  <a:pt x="220" y="13500"/>
                  <a:pt x="0" y="13802"/>
                  <a:pt x="0" y="14175"/>
                </a:cubicBezTo>
                <a:lnTo>
                  <a:pt x="0" y="20250"/>
                </a:lnTo>
                <a:cubicBezTo>
                  <a:pt x="0" y="20995"/>
                  <a:pt x="439" y="21600"/>
                  <a:pt x="982" y="21600"/>
                </a:cubicBezTo>
                <a:lnTo>
                  <a:pt x="20618" y="21600"/>
                </a:lnTo>
                <a:cubicBezTo>
                  <a:pt x="21160" y="21600"/>
                  <a:pt x="21600" y="20995"/>
                  <a:pt x="21600" y="20250"/>
                </a:cubicBezTo>
                <a:lnTo>
                  <a:pt x="21600" y="14175"/>
                </a:lnTo>
                <a:cubicBezTo>
                  <a:pt x="21600" y="13802"/>
                  <a:pt x="21380" y="13500"/>
                  <a:pt x="21109" y="13500"/>
                </a:cubicBezTo>
                <a:cubicBezTo>
                  <a:pt x="20296" y="13500"/>
                  <a:pt x="19636" y="12291"/>
                  <a:pt x="19636" y="10800"/>
                </a:cubicBezTo>
                <a:cubicBezTo>
                  <a:pt x="19636" y="9309"/>
                  <a:pt x="20296" y="8100"/>
                  <a:pt x="21109" y="8100"/>
                </a:cubicBezTo>
                <a:moveTo>
                  <a:pt x="16200" y="8100"/>
                </a:moveTo>
                <a:lnTo>
                  <a:pt x="13255" y="8100"/>
                </a:lnTo>
                <a:cubicBezTo>
                  <a:pt x="12983" y="8100"/>
                  <a:pt x="12764" y="8402"/>
                  <a:pt x="12764" y="8775"/>
                </a:cubicBezTo>
                <a:cubicBezTo>
                  <a:pt x="12764" y="9148"/>
                  <a:pt x="12983" y="9450"/>
                  <a:pt x="13255" y="9450"/>
                </a:cubicBezTo>
                <a:lnTo>
                  <a:pt x="16200" y="9450"/>
                </a:lnTo>
                <a:cubicBezTo>
                  <a:pt x="16471" y="9450"/>
                  <a:pt x="16691" y="9148"/>
                  <a:pt x="16691" y="8775"/>
                </a:cubicBezTo>
                <a:cubicBezTo>
                  <a:pt x="16691" y="8402"/>
                  <a:pt x="16471" y="8100"/>
                  <a:pt x="16200" y="810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/>
            <a:endParaRPr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196675" y="356430"/>
            <a:ext cx="4267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Arial" panose="020B0604020202020204" pitchFamily="34" charset="0"/>
              </a:rPr>
              <a:t>目标定位</a:t>
            </a:r>
            <a:endParaRPr lang="zh-CN" altLang="en-US" sz="3200" b="1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Arial" panose="020B0604020202020204" pitchFamily="34" charset="0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rot="3230099" flipH="1">
            <a:off x="4358710" y="144417"/>
            <a:ext cx="812207" cy="895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000"/>
                            </p:stCondLst>
                            <p:childTnLst>
                              <p:par>
                                <p:cTn id="104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7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8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4000"/>
                            </p:stCondLst>
                            <p:childTnLst>
                              <p:par>
                                <p:cTn id="15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81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17000"/>
                            </p:stCondLst>
                            <p:childTnLst>
                              <p:par>
                                <p:cTn id="19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8000"/>
                            </p:stCondLst>
                            <p:childTnLst>
                              <p:par>
                                <p:cTn id="203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19000"/>
                            </p:stCondLst>
                            <p:childTnLst>
                              <p:par>
                                <p:cTn id="214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20000"/>
                            </p:stCondLst>
                            <p:childTnLst>
                              <p:par>
                                <p:cTn id="22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21000"/>
                            </p:stCondLst>
                            <p:childTnLst>
                              <p:par>
                                <p:cTn id="23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22000"/>
                            </p:stCondLst>
                            <p:childTnLst>
                              <p:par>
                                <p:cTn id="247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 animBg="1"/>
      <p:bldP spid="19" grpId="0" animBg="1"/>
      <p:bldP spid="20" grpId="0"/>
      <p:bldP spid="21" grpId="0" animBg="1"/>
      <p:bldP spid="22" grpId="0" animBg="1"/>
      <p:bldP spid="23" grpId="0" animBg="1"/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 flipH="1">
            <a:off x="4134784" y="3225800"/>
            <a:ext cx="1134524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6896036" y="3225800"/>
            <a:ext cx="1134524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H="1">
            <a:off x="1757128" y="3225800"/>
            <a:ext cx="1134524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9235440" y="3225800"/>
            <a:ext cx="1134524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26"/>
          <p:cNvCxnSpPr/>
          <p:nvPr/>
        </p:nvCxnSpPr>
        <p:spPr>
          <a:xfrm>
            <a:off x="1757128" y="2959100"/>
            <a:ext cx="0" cy="533400"/>
          </a:xfrm>
          <a:prstGeom prst="line">
            <a:avLst/>
          </a:prstGeom>
          <a:ln w="190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26"/>
          <p:cNvCxnSpPr/>
          <p:nvPr/>
        </p:nvCxnSpPr>
        <p:spPr>
          <a:xfrm>
            <a:off x="10369964" y="2959100"/>
            <a:ext cx="0" cy="533400"/>
          </a:xfrm>
          <a:prstGeom prst="line">
            <a:avLst/>
          </a:prstGeom>
          <a:ln w="190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5"/>
          <p:cNvSpPr/>
          <p:nvPr/>
        </p:nvSpPr>
        <p:spPr bwMode="auto">
          <a:xfrm rot="16200000">
            <a:off x="5163793" y="2424293"/>
            <a:ext cx="1855896" cy="1644867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ED7D3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17" name="Freeform 5"/>
          <p:cNvSpPr/>
          <p:nvPr/>
        </p:nvSpPr>
        <p:spPr bwMode="auto">
          <a:xfrm rot="5400000">
            <a:off x="2811908" y="2619540"/>
            <a:ext cx="1402619" cy="124313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ED7D3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18" name="Freeform 5"/>
          <p:cNvSpPr/>
          <p:nvPr/>
        </p:nvSpPr>
        <p:spPr bwMode="auto">
          <a:xfrm rot="5400000">
            <a:off x="7912716" y="2619540"/>
            <a:ext cx="1402619" cy="124313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ED7D3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19" name="Freeform 5"/>
          <p:cNvSpPr/>
          <p:nvPr/>
        </p:nvSpPr>
        <p:spPr bwMode="auto">
          <a:xfrm rot="5400000">
            <a:off x="1246310" y="1666437"/>
            <a:ext cx="1013436" cy="89820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ED7D3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20" name="Freeform 5"/>
          <p:cNvSpPr/>
          <p:nvPr/>
        </p:nvSpPr>
        <p:spPr bwMode="auto">
          <a:xfrm rot="5400000">
            <a:off x="9877644" y="1666437"/>
            <a:ext cx="1013436" cy="89820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ED7D3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21" name="Freeform 5"/>
          <p:cNvSpPr/>
          <p:nvPr/>
        </p:nvSpPr>
        <p:spPr bwMode="auto">
          <a:xfrm rot="5400000">
            <a:off x="1279367" y="3917572"/>
            <a:ext cx="1013436" cy="89820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ED7D3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22" name="Freeform 5"/>
          <p:cNvSpPr/>
          <p:nvPr/>
        </p:nvSpPr>
        <p:spPr bwMode="auto">
          <a:xfrm rot="5400000">
            <a:off x="9877644" y="3917572"/>
            <a:ext cx="1013436" cy="89820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ED7D3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23" name="Rectangle 35"/>
          <p:cNvSpPr/>
          <p:nvPr/>
        </p:nvSpPr>
        <p:spPr>
          <a:xfrm>
            <a:off x="5483797" y="2766512"/>
            <a:ext cx="12158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Open Sans Extrabold" pitchFamily="34" charset="0"/>
              </a:rPr>
              <a:t>Main </a:t>
            </a:r>
            <a:endParaRPr lang="en-US" sz="2800" dirty="0">
              <a:solidFill>
                <a:schemeClr val="bg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Open Sans Extrabold" pitchFamily="34" charset="0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Open Sans Extrabold" pitchFamily="34" charset="0"/>
              </a:rPr>
              <a:t>Topic</a:t>
            </a:r>
            <a:endParaRPr lang="en-US" sz="2800" dirty="0">
              <a:solidFill>
                <a:schemeClr val="bg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Open Sans Extrabold" pitchFamily="34" charset="0"/>
            </a:endParaRPr>
          </a:p>
        </p:txBody>
      </p:sp>
      <p:sp>
        <p:nvSpPr>
          <p:cNvPr id="24" name="Freeform 34"/>
          <p:cNvSpPr>
            <a:spLocks noEditPoints="1"/>
          </p:cNvSpPr>
          <p:nvPr/>
        </p:nvSpPr>
        <p:spPr bwMode="auto">
          <a:xfrm>
            <a:off x="1577073" y="4121295"/>
            <a:ext cx="418023" cy="490753"/>
          </a:xfrm>
          <a:custGeom>
            <a:avLst/>
            <a:gdLst>
              <a:gd name="T0" fmla="*/ 379 w 498"/>
              <a:gd name="T1" fmla="*/ 0 h 586"/>
              <a:gd name="T2" fmla="*/ 444 w 498"/>
              <a:gd name="T3" fmla="*/ 65 h 586"/>
              <a:gd name="T4" fmla="*/ 416 w 498"/>
              <a:gd name="T5" fmla="*/ 231 h 586"/>
              <a:gd name="T6" fmla="*/ 405 w 498"/>
              <a:gd name="T7" fmla="*/ 38 h 586"/>
              <a:gd name="T8" fmla="*/ 125 w 498"/>
              <a:gd name="T9" fmla="*/ 27 h 586"/>
              <a:gd name="T10" fmla="*/ 167 w 498"/>
              <a:gd name="T11" fmla="*/ 81 h 586"/>
              <a:gd name="T12" fmla="*/ 27 w 498"/>
              <a:gd name="T13" fmla="*/ 249 h 586"/>
              <a:gd name="T14" fmla="*/ 39 w 498"/>
              <a:gd name="T15" fmla="*/ 531 h 586"/>
              <a:gd name="T16" fmla="*/ 148 w 498"/>
              <a:gd name="T17" fmla="*/ 542 h 586"/>
              <a:gd name="T18" fmla="*/ 65 w 498"/>
              <a:gd name="T19" fmla="*/ 570 h 586"/>
              <a:gd name="T20" fmla="*/ 0 w 498"/>
              <a:gd name="T21" fmla="*/ 505 h 586"/>
              <a:gd name="T22" fmla="*/ 1 w 498"/>
              <a:gd name="T23" fmla="*/ 238 h 586"/>
              <a:gd name="T24" fmla="*/ 76 w 498"/>
              <a:gd name="T25" fmla="*/ 7 h 586"/>
              <a:gd name="T26" fmla="*/ 76 w 498"/>
              <a:gd name="T27" fmla="*/ 7 h 586"/>
              <a:gd name="T28" fmla="*/ 76 w 498"/>
              <a:gd name="T29" fmla="*/ 6 h 586"/>
              <a:gd name="T30" fmla="*/ 79 w 498"/>
              <a:gd name="T31" fmla="*/ 3 h 586"/>
              <a:gd name="T32" fmla="*/ 79 w 498"/>
              <a:gd name="T33" fmla="*/ 3 h 586"/>
              <a:gd name="T34" fmla="*/ 79 w 498"/>
              <a:gd name="T35" fmla="*/ 3 h 586"/>
              <a:gd name="T36" fmla="*/ 80 w 498"/>
              <a:gd name="T37" fmla="*/ 3 h 586"/>
              <a:gd name="T38" fmla="*/ 84 w 498"/>
              <a:gd name="T39" fmla="*/ 0 h 586"/>
              <a:gd name="T40" fmla="*/ 84 w 498"/>
              <a:gd name="T41" fmla="*/ 0 h 586"/>
              <a:gd name="T42" fmla="*/ 85 w 498"/>
              <a:gd name="T43" fmla="*/ 0 h 586"/>
              <a:gd name="T44" fmla="*/ 85 w 498"/>
              <a:gd name="T45" fmla="*/ 0 h 586"/>
              <a:gd name="T46" fmla="*/ 85 w 498"/>
              <a:gd name="T47" fmla="*/ 0 h 586"/>
              <a:gd name="T48" fmla="*/ 86 w 498"/>
              <a:gd name="T49" fmla="*/ 0 h 586"/>
              <a:gd name="T50" fmla="*/ 88 w 498"/>
              <a:gd name="T51" fmla="*/ 0 h 586"/>
              <a:gd name="T52" fmla="*/ 82 w 498"/>
              <a:gd name="T53" fmla="*/ 398 h 586"/>
              <a:gd name="T54" fmla="*/ 225 w 498"/>
              <a:gd name="T55" fmla="*/ 376 h 586"/>
              <a:gd name="T56" fmla="*/ 82 w 498"/>
              <a:gd name="T57" fmla="*/ 316 h 586"/>
              <a:gd name="T58" fmla="*/ 225 w 498"/>
              <a:gd name="T59" fmla="*/ 338 h 586"/>
              <a:gd name="T60" fmla="*/ 82 w 498"/>
              <a:gd name="T61" fmla="*/ 316 h 586"/>
              <a:gd name="T62" fmla="*/ 82 w 498"/>
              <a:gd name="T63" fmla="*/ 282 h 586"/>
              <a:gd name="T64" fmla="*/ 369 w 498"/>
              <a:gd name="T65" fmla="*/ 260 h 586"/>
              <a:gd name="T66" fmla="*/ 230 w 498"/>
              <a:gd name="T67" fmla="*/ 191 h 586"/>
              <a:gd name="T68" fmla="*/ 369 w 498"/>
              <a:gd name="T69" fmla="*/ 213 h 586"/>
              <a:gd name="T70" fmla="*/ 230 w 498"/>
              <a:gd name="T71" fmla="*/ 191 h 586"/>
              <a:gd name="T72" fmla="*/ 230 w 498"/>
              <a:gd name="T73" fmla="*/ 152 h 586"/>
              <a:gd name="T74" fmla="*/ 369 w 498"/>
              <a:gd name="T75" fmla="*/ 130 h 586"/>
              <a:gd name="T76" fmla="*/ 230 w 498"/>
              <a:gd name="T77" fmla="*/ 75 h 586"/>
              <a:gd name="T78" fmla="*/ 369 w 498"/>
              <a:gd name="T79" fmla="*/ 97 h 586"/>
              <a:gd name="T80" fmla="*/ 230 w 498"/>
              <a:gd name="T81" fmla="*/ 75 h 586"/>
              <a:gd name="T82" fmla="*/ 208 w 498"/>
              <a:gd name="T83" fmla="*/ 482 h 586"/>
              <a:gd name="T84" fmla="*/ 498 w 498"/>
              <a:gd name="T85" fmla="*/ 326 h 586"/>
              <a:gd name="T86" fmla="*/ 200 w 498"/>
              <a:gd name="T87" fmla="*/ 492 h 586"/>
              <a:gd name="T88" fmla="*/ 196 w 498"/>
              <a:gd name="T89" fmla="*/ 586 h 586"/>
              <a:gd name="T90" fmla="*/ 200 w 498"/>
              <a:gd name="T91" fmla="*/ 492 h 586"/>
              <a:gd name="T92" fmla="*/ 416 w 498"/>
              <a:gd name="T93" fmla="*/ 453 h 586"/>
              <a:gd name="T94" fmla="*/ 405 w 498"/>
              <a:gd name="T95" fmla="*/ 531 h 586"/>
              <a:gd name="T96" fmla="*/ 326 w 498"/>
              <a:gd name="T97" fmla="*/ 542 h 586"/>
              <a:gd name="T98" fmla="*/ 322 w 498"/>
              <a:gd name="T99" fmla="*/ 570 h 586"/>
              <a:gd name="T100" fmla="*/ 425 w 498"/>
              <a:gd name="T101" fmla="*/ 551 h 586"/>
              <a:gd name="T102" fmla="*/ 444 w 498"/>
              <a:gd name="T103" fmla="*/ 426 h 586"/>
              <a:gd name="T104" fmla="*/ 137 w 498"/>
              <a:gd name="T105" fmla="*/ 74 h 586"/>
              <a:gd name="T106" fmla="*/ 49 w 498"/>
              <a:gd name="T107" fmla="*/ 180 h 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98" h="586">
                <a:moveTo>
                  <a:pt x="88" y="0"/>
                </a:moveTo>
                <a:cubicBezTo>
                  <a:pt x="379" y="0"/>
                  <a:pt x="379" y="0"/>
                  <a:pt x="379" y="0"/>
                </a:cubicBezTo>
                <a:cubicBezTo>
                  <a:pt x="397" y="0"/>
                  <a:pt x="413" y="7"/>
                  <a:pt x="425" y="19"/>
                </a:cubicBezTo>
                <a:cubicBezTo>
                  <a:pt x="437" y="31"/>
                  <a:pt x="444" y="47"/>
                  <a:pt x="444" y="65"/>
                </a:cubicBezTo>
                <a:cubicBezTo>
                  <a:pt x="444" y="204"/>
                  <a:pt x="444" y="204"/>
                  <a:pt x="444" y="204"/>
                </a:cubicBezTo>
                <a:cubicBezTo>
                  <a:pt x="416" y="231"/>
                  <a:pt x="416" y="231"/>
                  <a:pt x="416" y="231"/>
                </a:cubicBezTo>
                <a:cubicBezTo>
                  <a:pt x="416" y="65"/>
                  <a:pt x="416" y="65"/>
                  <a:pt x="416" y="65"/>
                </a:cubicBezTo>
                <a:cubicBezTo>
                  <a:pt x="416" y="55"/>
                  <a:pt x="412" y="45"/>
                  <a:pt x="405" y="38"/>
                </a:cubicBezTo>
                <a:cubicBezTo>
                  <a:pt x="398" y="31"/>
                  <a:pt x="389" y="27"/>
                  <a:pt x="379" y="27"/>
                </a:cubicBezTo>
                <a:cubicBezTo>
                  <a:pt x="125" y="27"/>
                  <a:pt x="125" y="27"/>
                  <a:pt x="125" y="27"/>
                </a:cubicBezTo>
                <a:cubicBezTo>
                  <a:pt x="166" y="62"/>
                  <a:pt x="166" y="62"/>
                  <a:pt x="166" y="62"/>
                </a:cubicBezTo>
                <a:cubicBezTo>
                  <a:pt x="171" y="67"/>
                  <a:pt x="172" y="75"/>
                  <a:pt x="167" y="81"/>
                </a:cubicBezTo>
                <a:cubicBezTo>
                  <a:pt x="167" y="81"/>
                  <a:pt x="167" y="81"/>
                  <a:pt x="167" y="81"/>
                </a:cubicBezTo>
                <a:cubicBezTo>
                  <a:pt x="27" y="249"/>
                  <a:pt x="27" y="249"/>
                  <a:pt x="27" y="249"/>
                </a:cubicBezTo>
                <a:cubicBezTo>
                  <a:pt x="27" y="505"/>
                  <a:pt x="27" y="505"/>
                  <a:pt x="27" y="505"/>
                </a:cubicBezTo>
                <a:cubicBezTo>
                  <a:pt x="27" y="515"/>
                  <a:pt x="32" y="524"/>
                  <a:pt x="39" y="531"/>
                </a:cubicBezTo>
                <a:cubicBezTo>
                  <a:pt x="45" y="538"/>
                  <a:pt x="55" y="542"/>
                  <a:pt x="65" y="542"/>
                </a:cubicBezTo>
                <a:cubicBezTo>
                  <a:pt x="148" y="542"/>
                  <a:pt x="148" y="542"/>
                  <a:pt x="148" y="542"/>
                </a:cubicBezTo>
                <a:cubicBezTo>
                  <a:pt x="139" y="570"/>
                  <a:pt x="139" y="570"/>
                  <a:pt x="139" y="570"/>
                </a:cubicBezTo>
                <a:cubicBezTo>
                  <a:pt x="65" y="570"/>
                  <a:pt x="65" y="570"/>
                  <a:pt x="65" y="570"/>
                </a:cubicBezTo>
                <a:cubicBezTo>
                  <a:pt x="47" y="570"/>
                  <a:pt x="31" y="563"/>
                  <a:pt x="19" y="551"/>
                </a:cubicBezTo>
                <a:cubicBezTo>
                  <a:pt x="7" y="539"/>
                  <a:pt x="0" y="522"/>
                  <a:pt x="0" y="505"/>
                </a:cubicBezTo>
                <a:cubicBezTo>
                  <a:pt x="0" y="244"/>
                  <a:pt x="0" y="244"/>
                  <a:pt x="0" y="244"/>
                </a:cubicBezTo>
                <a:cubicBezTo>
                  <a:pt x="0" y="242"/>
                  <a:pt x="0" y="240"/>
                  <a:pt x="1" y="238"/>
                </a:cubicBezTo>
                <a:cubicBezTo>
                  <a:pt x="75" y="9"/>
                  <a:pt x="75" y="9"/>
                  <a:pt x="75" y="9"/>
                </a:cubicBezTo>
                <a:cubicBezTo>
                  <a:pt x="75" y="8"/>
                  <a:pt x="76" y="8"/>
                  <a:pt x="76" y="7"/>
                </a:cubicBezTo>
                <a:cubicBezTo>
                  <a:pt x="76" y="7"/>
                  <a:pt x="76" y="7"/>
                  <a:pt x="76" y="7"/>
                </a:cubicBezTo>
                <a:cubicBezTo>
                  <a:pt x="76" y="7"/>
                  <a:pt x="76" y="7"/>
                  <a:pt x="76" y="7"/>
                </a:cubicBezTo>
                <a:cubicBezTo>
                  <a:pt x="76" y="7"/>
                  <a:pt x="76" y="7"/>
                  <a:pt x="76" y="7"/>
                </a:cubicBezTo>
                <a:cubicBezTo>
                  <a:pt x="76" y="6"/>
                  <a:pt x="76" y="6"/>
                  <a:pt x="76" y="6"/>
                </a:cubicBezTo>
                <a:cubicBezTo>
                  <a:pt x="76" y="6"/>
                  <a:pt x="76" y="6"/>
                  <a:pt x="76" y="6"/>
                </a:cubicBezTo>
                <a:cubicBezTo>
                  <a:pt x="77" y="5"/>
                  <a:pt x="78" y="4"/>
                  <a:pt x="79" y="3"/>
                </a:cubicBezTo>
                <a:cubicBezTo>
                  <a:pt x="79" y="3"/>
                  <a:pt x="79" y="3"/>
                  <a:pt x="79" y="3"/>
                </a:cubicBezTo>
                <a:cubicBezTo>
                  <a:pt x="79" y="3"/>
                  <a:pt x="79" y="3"/>
                  <a:pt x="79" y="3"/>
                </a:cubicBezTo>
                <a:cubicBezTo>
                  <a:pt x="79" y="3"/>
                  <a:pt x="79" y="3"/>
                  <a:pt x="79" y="3"/>
                </a:cubicBezTo>
                <a:cubicBezTo>
                  <a:pt x="79" y="3"/>
                  <a:pt x="79" y="3"/>
                  <a:pt x="79" y="3"/>
                </a:cubicBezTo>
                <a:cubicBezTo>
                  <a:pt x="80" y="3"/>
                  <a:pt x="80" y="3"/>
                  <a:pt x="80" y="3"/>
                </a:cubicBezTo>
                <a:cubicBezTo>
                  <a:pt x="80" y="3"/>
                  <a:pt x="80" y="3"/>
                  <a:pt x="80" y="3"/>
                </a:cubicBezTo>
                <a:cubicBezTo>
                  <a:pt x="80" y="2"/>
                  <a:pt x="80" y="2"/>
                  <a:pt x="80" y="2"/>
                </a:cubicBezTo>
                <a:cubicBezTo>
                  <a:pt x="81" y="2"/>
                  <a:pt x="82" y="1"/>
                  <a:pt x="84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5" y="0"/>
                  <a:pt x="85" y="0"/>
                  <a:pt x="85" y="0"/>
                </a:cubicBezTo>
                <a:cubicBezTo>
                  <a:pt x="85" y="0"/>
                  <a:pt x="85" y="0"/>
                  <a:pt x="85" y="0"/>
                </a:cubicBezTo>
                <a:cubicBezTo>
                  <a:pt x="85" y="0"/>
                  <a:pt x="85" y="0"/>
                  <a:pt x="85" y="0"/>
                </a:cubicBezTo>
                <a:cubicBezTo>
                  <a:pt x="85" y="0"/>
                  <a:pt x="85" y="0"/>
                  <a:pt x="85" y="0"/>
                </a:cubicBezTo>
                <a:cubicBezTo>
                  <a:pt x="85" y="0"/>
                  <a:pt x="85" y="0"/>
                  <a:pt x="85" y="0"/>
                </a:cubicBezTo>
                <a:cubicBezTo>
                  <a:pt x="86" y="0"/>
                  <a:pt x="86" y="0"/>
                  <a:pt x="86" y="0"/>
                </a:cubicBezTo>
                <a:cubicBezTo>
                  <a:pt x="86" y="0"/>
                  <a:pt x="86" y="0"/>
                  <a:pt x="86" y="0"/>
                </a:cubicBezTo>
                <a:cubicBezTo>
                  <a:pt x="87" y="0"/>
                  <a:pt x="87" y="0"/>
                  <a:pt x="88" y="0"/>
                </a:cubicBezTo>
                <a:cubicBezTo>
                  <a:pt x="88" y="0"/>
                  <a:pt x="88" y="0"/>
                  <a:pt x="88" y="0"/>
                </a:cubicBezTo>
                <a:close/>
                <a:moveTo>
                  <a:pt x="82" y="376"/>
                </a:moveTo>
                <a:cubicBezTo>
                  <a:pt x="82" y="398"/>
                  <a:pt x="82" y="398"/>
                  <a:pt x="82" y="398"/>
                </a:cubicBezTo>
                <a:cubicBezTo>
                  <a:pt x="225" y="398"/>
                  <a:pt x="225" y="398"/>
                  <a:pt x="225" y="398"/>
                </a:cubicBezTo>
                <a:cubicBezTo>
                  <a:pt x="225" y="376"/>
                  <a:pt x="225" y="376"/>
                  <a:pt x="225" y="376"/>
                </a:cubicBezTo>
                <a:cubicBezTo>
                  <a:pt x="82" y="376"/>
                  <a:pt x="82" y="376"/>
                  <a:pt x="82" y="376"/>
                </a:cubicBezTo>
                <a:close/>
                <a:moveTo>
                  <a:pt x="82" y="316"/>
                </a:moveTo>
                <a:cubicBezTo>
                  <a:pt x="82" y="338"/>
                  <a:pt x="82" y="338"/>
                  <a:pt x="82" y="338"/>
                </a:cubicBezTo>
                <a:cubicBezTo>
                  <a:pt x="225" y="338"/>
                  <a:pt x="225" y="338"/>
                  <a:pt x="225" y="338"/>
                </a:cubicBezTo>
                <a:cubicBezTo>
                  <a:pt x="225" y="316"/>
                  <a:pt x="225" y="316"/>
                  <a:pt x="225" y="316"/>
                </a:cubicBezTo>
                <a:cubicBezTo>
                  <a:pt x="82" y="316"/>
                  <a:pt x="82" y="316"/>
                  <a:pt x="82" y="316"/>
                </a:cubicBezTo>
                <a:close/>
                <a:moveTo>
                  <a:pt x="82" y="260"/>
                </a:moveTo>
                <a:cubicBezTo>
                  <a:pt x="82" y="282"/>
                  <a:pt x="82" y="282"/>
                  <a:pt x="82" y="282"/>
                </a:cubicBezTo>
                <a:cubicBezTo>
                  <a:pt x="369" y="282"/>
                  <a:pt x="369" y="282"/>
                  <a:pt x="369" y="282"/>
                </a:cubicBezTo>
                <a:cubicBezTo>
                  <a:pt x="369" y="260"/>
                  <a:pt x="369" y="260"/>
                  <a:pt x="369" y="260"/>
                </a:cubicBezTo>
                <a:cubicBezTo>
                  <a:pt x="82" y="260"/>
                  <a:pt x="82" y="260"/>
                  <a:pt x="82" y="260"/>
                </a:cubicBezTo>
                <a:close/>
                <a:moveTo>
                  <a:pt x="230" y="191"/>
                </a:moveTo>
                <a:cubicBezTo>
                  <a:pt x="230" y="213"/>
                  <a:pt x="230" y="213"/>
                  <a:pt x="230" y="213"/>
                </a:cubicBezTo>
                <a:cubicBezTo>
                  <a:pt x="369" y="213"/>
                  <a:pt x="369" y="213"/>
                  <a:pt x="369" y="213"/>
                </a:cubicBezTo>
                <a:cubicBezTo>
                  <a:pt x="369" y="191"/>
                  <a:pt x="369" y="191"/>
                  <a:pt x="369" y="191"/>
                </a:cubicBezTo>
                <a:cubicBezTo>
                  <a:pt x="230" y="191"/>
                  <a:pt x="230" y="191"/>
                  <a:pt x="230" y="191"/>
                </a:cubicBezTo>
                <a:close/>
                <a:moveTo>
                  <a:pt x="230" y="130"/>
                </a:moveTo>
                <a:cubicBezTo>
                  <a:pt x="230" y="152"/>
                  <a:pt x="230" y="152"/>
                  <a:pt x="230" y="152"/>
                </a:cubicBezTo>
                <a:cubicBezTo>
                  <a:pt x="369" y="152"/>
                  <a:pt x="369" y="152"/>
                  <a:pt x="369" y="152"/>
                </a:cubicBezTo>
                <a:cubicBezTo>
                  <a:pt x="369" y="130"/>
                  <a:pt x="369" y="130"/>
                  <a:pt x="369" y="130"/>
                </a:cubicBezTo>
                <a:cubicBezTo>
                  <a:pt x="230" y="130"/>
                  <a:pt x="230" y="130"/>
                  <a:pt x="230" y="130"/>
                </a:cubicBezTo>
                <a:close/>
                <a:moveTo>
                  <a:pt x="230" y="75"/>
                </a:moveTo>
                <a:cubicBezTo>
                  <a:pt x="230" y="97"/>
                  <a:pt x="230" y="97"/>
                  <a:pt x="230" y="97"/>
                </a:cubicBezTo>
                <a:cubicBezTo>
                  <a:pt x="369" y="97"/>
                  <a:pt x="369" y="97"/>
                  <a:pt x="369" y="97"/>
                </a:cubicBezTo>
                <a:cubicBezTo>
                  <a:pt x="369" y="75"/>
                  <a:pt x="369" y="75"/>
                  <a:pt x="369" y="75"/>
                </a:cubicBezTo>
                <a:cubicBezTo>
                  <a:pt x="230" y="75"/>
                  <a:pt x="230" y="75"/>
                  <a:pt x="230" y="75"/>
                </a:cubicBezTo>
                <a:close/>
                <a:moveTo>
                  <a:pt x="431" y="259"/>
                </a:moveTo>
                <a:cubicBezTo>
                  <a:pt x="208" y="482"/>
                  <a:pt x="208" y="482"/>
                  <a:pt x="208" y="482"/>
                </a:cubicBezTo>
                <a:cubicBezTo>
                  <a:pt x="275" y="549"/>
                  <a:pt x="275" y="549"/>
                  <a:pt x="275" y="549"/>
                </a:cubicBezTo>
                <a:cubicBezTo>
                  <a:pt x="498" y="326"/>
                  <a:pt x="498" y="326"/>
                  <a:pt x="498" y="326"/>
                </a:cubicBezTo>
                <a:cubicBezTo>
                  <a:pt x="431" y="259"/>
                  <a:pt x="431" y="259"/>
                  <a:pt x="431" y="259"/>
                </a:cubicBezTo>
                <a:close/>
                <a:moveTo>
                  <a:pt x="200" y="492"/>
                </a:moveTo>
                <a:cubicBezTo>
                  <a:pt x="174" y="565"/>
                  <a:pt x="174" y="565"/>
                  <a:pt x="174" y="565"/>
                </a:cubicBezTo>
                <a:cubicBezTo>
                  <a:pt x="196" y="586"/>
                  <a:pt x="196" y="586"/>
                  <a:pt x="196" y="586"/>
                </a:cubicBezTo>
                <a:cubicBezTo>
                  <a:pt x="266" y="558"/>
                  <a:pt x="266" y="558"/>
                  <a:pt x="266" y="558"/>
                </a:cubicBezTo>
                <a:cubicBezTo>
                  <a:pt x="200" y="492"/>
                  <a:pt x="200" y="492"/>
                  <a:pt x="200" y="492"/>
                </a:cubicBezTo>
                <a:close/>
                <a:moveTo>
                  <a:pt x="444" y="426"/>
                </a:moveTo>
                <a:cubicBezTo>
                  <a:pt x="416" y="453"/>
                  <a:pt x="416" y="453"/>
                  <a:pt x="416" y="453"/>
                </a:cubicBezTo>
                <a:cubicBezTo>
                  <a:pt x="416" y="505"/>
                  <a:pt x="416" y="505"/>
                  <a:pt x="416" y="505"/>
                </a:cubicBezTo>
                <a:cubicBezTo>
                  <a:pt x="416" y="515"/>
                  <a:pt x="412" y="524"/>
                  <a:pt x="405" y="531"/>
                </a:cubicBezTo>
                <a:cubicBezTo>
                  <a:pt x="398" y="538"/>
                  <a:pt x="389" y="542"/>
                  <a:pt x="379" y="542"/>
                </a:cubicBezTo>
                <a:cubicBezTo>
                  <a:pt x="326" y="542"/>
                  <a:pt x="326" y="542"/>
                  <a:pt x="326" y="542"/>
                </a:cubicBezTo>
                <a:cubicBezTo>
                  <a:pt x="310" y="558"/>
                  <a:pt x="310" y="558"/>
                  <a:pt x="310" y="558"/>
                </a:cubicBezTo>
                <a:cubicBezTo>
                  <a:pt x="322" y="570"/>
                  <a:pt x="322" y="570"/>
                  <a:pt x="322" y="570"/>
                </a:cubicBezTo>
                <a:cubicBezTo>
                  <a:pt x="379" y="570"/>
                  <a:pt x="379" y="570"/>
                  <a:pt x="379" y="570"/>
                </a:cubicBezTo>
                <a:cubicBezTo>
                  <a:pt x="397" y="570"/>
                  <a:pt x="413" y="563"/>
                  <a:pt x="425" y="551"/>
                </a:cubicBezTo>
                <a:cubicBezTo>
                  <a:pt x="437" y="539"/>
                  <a:pt x="444" y="522"/>
                  <a:pt x="444" y="505"/>
                </a:cubicBezTo>
                <a:cubicBezTo>
                  <a:pt x="444" y="426"/>
                  <a:pt x="444" y="426"/>
                  <a:pt x="444" y="426"/>
                </a:cubicBezTo>
                <a:close/>
                <a:moveTo>
                  <a:pt x="49" y="180"/>
                </a:moveTo>
                <a:cubicBezTo>
                  <a:pt x="137" y="74"/>
                  <a:pt x="137" y="74"/>
                  <a:pt x="137" y="74"/>
                </a:cubicBezTo>
                <a:cubicBezTo>
                  <a:pt x="95" y="37"/>
                  <a:pt x="95" y="37"/>
                  <a:pt x="95" y="37"/>
                </a:cubicBezTo>
                <a:lnTo>
                  <a:pt x="49" y="1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25" name="Freeform 9"/>
          <p:cNvSpPr>
            <a:spLocks noEditPoints="1"/>
          </p:cNvSpPr>
          <p:nvPr/>
        </p:nvSpPr>
        <p:spPr bwMode="auto">
          <a:xfrm rot="21445627">
            <a:off x="1514193" y="1844731"/>
            <a:ext cx="477670" cy="494184"/>
          </a:xfrm>
          <a:custGeom>
            <a:avLst/>
            <a:gdLst>
              <a:gd name="T0" fmla="*/ 268 w 683"/>
              <a:gd name="T1" fmla="*/ 80 h 706"/>
              <a:gd name="T2" fmla="*/ 428 w 683"/>
              <a:gd name="T3" fmla="*/ 80 h 706"/>
              <a:gd name="T4" fmla="*/ 535 w 683"/>
              <a:gd name="T5" fmla="*/ 76 h 706"/>
              <a:gd name="T6" fmla="*/ 535 w 683"/>
              <a:gd name="T7" fmla="*/ 204 h 706"/>
              <a:gd name="T8" fmla="*/ 535 w 683"/>
              <a:gd name="T9" fmla="*/ 76 h 706"/>
              <a:gd name="T10" fmla="*/ 227 w 683"/>
              <a:gd name="T11" fmla="*/ 422 h 706"/>
              <a:gd name="T12" fmla="*/ 241 w 683"/>
              <a:gd name="T13" fmla="*/ 657 h 706"/>
              <a:gd name="T14" fmla="*/ 169 w 683"/>
              <a:gd name="T15" fmla="*/ 457 h 706"/>
              <a:gd name="T16" fmla="*/ 131 w 683"/>
              <a:gd name="T17" fmla="*/ 657 h 706"/>
              <a:gd name="T18" fmla="*/ 82 w 683"/>
              <a:gd name="T19" fmla="*/ 423 h 706"/>
              <a:gd name="T20" fmla="*/ 25 w 683"/>
              <a:gd name="T21" fmla="*/ 403 h 706"/>
              <a:gd name="T22" fmla="*/ 74 w 683"/>
              <a:gd name="T23" fmla="*/ 217 h 706"/>
              <a:gd name="T24" fmla="*/ 160 w 683"/>
              <a:gd name="T25" fmla="*/ 267 h 706"/>
              <a:gd name="T26" fmla="*/ 234 w 683"/>
              <a:gd name="T27" fmla="*/ 217 h 706"/>
              <a:gd name="T28" fmla="*/ 333 w 683"/>
              <a:gd name="T29" fmla="*/ 180 h 706"/>
              <a:gd name="T30" fmla="*/ 335 w 683"/>
              <a:gd name="T31" fmla="*/ 208 h 706"/>
              <a:gd name="T32" fmla="*/ 346 w 683"/>
              <a:gd name="T33" fmla="*/ 365 h 706"/>
              <a:gd name="T34" fmla="*/ 347 w 683"/>
              <a:gd name="T35" fmla="*/ 366 h 706"/>
              <a:gd name="T36" fmla="*/ 348 w 683"/>
              <a:gd name="T37" fmla="*/ 365 h 706"/>
              <a:gd name="T38" fmla="*/ 358 w 683"/>
              <a:gd name="T39" fmla="*/ 208 h 706"/>
              <a:gd name="T40" fmla="*/ 360 w 683"/>
              <a:gd name="T41" fmla="*/ 180 h 706"/>
              <a:gd name="T42" fmla="*/ 456 w 683"/>
              <a:gd name="T43" fmla="*/ 217 h 706"/>
              <a:gd name="T44" fmla="*/ 536 w 683"/>
              <a:gd name="T45" fmla="*/ 267 h 706"/>
              <a:gd name="T46" fmla="*/ 614 w 683"/>
              <a:gd name="T47" fmla="*/ 217 h 706"/>
              <a:gd name="T48" fmla="*/ 656 w 683"/>
              <a:gd name="T49" fmla="*/ 395 h 706"/>
              <a:gd name="T50" fmla="*/ 604 w 683"/>
              <a:gd name="T51" fmla="*/ 422 h 706"/>
              <a:gd name="T52" fmla="*/ 617 w 683"/>
              <a:gd name="T53" fmla="*/ 657 h 706"/>
              <a:gd name="T54" fmla="*/ 546 w 683"/>
              <a:gd name="T55" fmla="*/ 457 h 706"/>
              <a:gd name="T56" fmla="*/ 507 w 683"/>
              <a:gd name="T57" fmla="*/ 657 h 706"/>
              <a:gd name="T58" fmla="*/ 459 w 683"/>
              <a:gd name="T59" fmla="*/ 423 h 706"/>
              <a:gd name="T60" fmla="*/ 435 w 683"/>
              <a:gd name="T61" fmla="*/ 426 h 706"/>
              <a:gd name="T62" fmla="*/ 377 w 683"/>
              <a:gd name="T63" fmla="*/ 706 h 706"/>
              <a:gd name="T64" fmla="*/ 331 w 683"/>
              <a:gd name="T65" fmla="*/ 467 h 706"/>
              <a:gd name="T66" fmla="*/ 246 w 683"/>
              <a:gd name="T67" fmla="*/ 706 h 706"/>
              <a:gd name="T68" fmla="*/ 228 w 683"/>
              <a:gd name="T69" fmla="*/ 402 h 706"/>
              <a:gd name="T70" fmla="*/ 95 w 683"/>
              <a:gd name="T71" fmla="*/ 140 h 706"/>
              <a:gd name="T72" fmla="*/ 223 w 683"/>
              <a:gd name="T73" fmla="*/ 140 h 7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683" h="706">
                <a:moveTo>
                  <a:pt x="348" y="0"/>
                </a:moveTo>
                <a:cubicBezTo>
                  <a:pt x="304" y="0"/>
                  <a:pt x="268" y="36"/>
                  <a:pt x="268" y="80"/>
                </a:cubicBezTo>
                <a:cubicBezTo>
                  <a:pt x="268" y="124"/>
                  <a:pt x="304" y="160"/>
                  <a:pt x="348" y="160"/>
                </a:cubicBezTo>
                <a:cubicBezTo>
                  <a:pt x="392" y="160"/>
                  <a:pt x="428" y="124"/>
                  <a:pt x="428" y="80"/>
                </a:cubicBezTo>
                <a:cubicBezTo>
                  <a:pt x="428" y="36"/>
                  <a:pt x="392" y="0"/>
                  <a:pt x="348" y="0"/>
                </a:cubicBezTo>
                <a:close/>
                <a:moveTo>
                  <a:pt x="535" y="76"/>
                </a:moveTo>
                <a:cubicBezTo>
                  <a:pt x="500" y="76"/>
                  <a:pt x="471" y="105"/>
                  <a:pt x="471" y="140"/>
                </a:cubicBezTo>
                <a:cubicBezTo>
                  <a:pt x="471" y="175"/>
                  <a:pt x="500" y="204"/>
                  <a:pt x="535" y="204"/>
                </a:cubicBezTo>
                <a:cubicBezTo>
                  <a:pt x="571" y="204"/>
                  <a:pt x="599" y="175"/>
                  <a:pt x="599" y="140"/>
                </a:cubicBezTo>
                <a:cubicBezTo>
                  <a:pt x="599" y="105"/>
                  <a:pt x="571" y="76"/>
                  <a:pt x="535" y="76"/>
                </a:cubicBezTo>
                <a:close/>
                <a:moveTo>
                  <a:pt x="228" y="402"/>
                </a:moveTo>
                <a:cubicBezTo>
                  <a:pt x="227" y="422"/>
                  <a:pt x="227" y="422"/>
                  <a:pt x="227" y="422"/>
                </a:cubicBezTo>
                <a:cubicBezTo>
                  <a:pt x="227" y="423"/>
                  <a:pt x="227" y="423"/>
                  <a:pt x="227" y="423"/>
                </a:cubicBezTo>
                <a:cubicBezTo>
                  <a:pt x="241" y="657"/>
                  <a:pt x="241" y="657"/>
                  <a:pt x="241" y="657"/>
                </a:cubicBezTo>
                <a:cubicBezTo>
                  <a:pt x="180" y="657"/>
                  <a:pt x="180" y="657"/>
                  <a:pt x="180" y="657"/>
                </a:cubicBezTo>
                <a:cubicBezTo>
                  <a:pt x="169" y="457"/>
                  <a:pt x="169" y="457"/>
                  <a:pt x="169" y="457"/>
                </a:cubicBezTo>
                <a:cubicBezTo>
                  <a:pt x="143" y="457"/>
                  <a:pt x="143" y="457"/>
                  <a:pt x="143" y="457"/>
                </a:cubicBezTo>
                <a:cubicBezTo>
                  <a:pt x="131" y="657"/>
                  <a:pt x="131" y="657"/>
                  <a:pt x="131" y="657"/>
                </a:cubicBezTo>
                <a:cubicBezTo>
                  <a:pt x="74" y="657"/>
                  <a:pt x="74" y="657"/>
                  <a:pt x="74" y="657"/>
                </a:cubicBezTo>
                <a:cubicBezTo>
                  <a:pt x="82" y="423"/>
                  <a:pt x="82" y="423"/>
                  <a:pt x="82" y="423"/>
                </a:cubicBezTo>
                <a:cubicBezTo>
                  <a:pt x="78" y="328"/>
                  <a:pt x="78" y="328"/>
                  <a:pt x="78" y="328"/>
                </a:cubicBezTo>
                <a:cubicBezTo>
                  <a:pt x="25" y="403"/>
                  <a:pt x="25" y="403"/>
                  <a:pt x="25" y="403"/>
                </a:cubicBezTo>
                <a:cubicBezTo>
                  <a:pt x="0" y="382"/>
                  <a:pt x="0" y="382"/>
                  <a:pt x="0" y="382"/>
                </a:cubicBezTo>
                <a:cubicBezTo>
                  <a:pt x="74" y="217"/>
                  <a:pt x="74" y="217"/>
                  <a:pt x="74" y="217"/>
                </a:cubicBezTo>
                <a:cubicBezTo>
                  <a:pt x="118" y="217"/>
                  <a:pt x="118" y="217"/>
                  <a:pt x="118" y="217"/>
                </a:cubicBezTo>
                <a:cubicBezTo>
                  <a:pt x="160" y="267"/>
                  <a:pt x="160" y="267"/>
                  <a:pt x="160" y="267"/>
                </a:cubicBezTo>
                <a:cubicBezTo>
                  <a:pt x="200" y="217"/>
                  <a:pt x="200" y="217"/>
                  <a:pt x="200" y="217"/>
                </a:cubicBezTo>
                <a:cubicBezTo>
                  <a:pt x="234" y="217"/>
                  <a:pt x="234" y="217"/>
                  <a:pt x="234" y="217"/>
                </a:cubicBezTo>
                <a:cubicBezTo>
                  <a:pt x="250" y="180"/>
                  <a:pt x="250" y="180"/>
                  <a:pt x="250" y="180"/>
                </a:cubicBezTo>
                <a:cubicBezTo>
                  <a:pt x="333" y="180"/>
                  <a:pt x="333" y="180"/>
                  <a:pt x="333" y="180"/>
                </a:cubicBezTo>
                <a:cubicBezTo>
                  <a:pt x="327" y="191"/>
                  <a:pt x="327" y="191"/>
                  <a:pt x="327" y="191"/>
                </a:cubicBezTo>
                <a:cubicBezTo>
                  <a:pt x="335" y="208"/>
                  <a:pt x="335" y="208"/>
                  <a:pt x="335" y="208"/>
                </a:cubicBezTo>
                <a:cubicBezTo>
                  <a:pt x="317" y="336"/>
                  <a:pt x="317" y="336"/>
                  <a:pt x="317" y="336"/>
                </a:cubicBezTo>
                <a:cubicBezTo>
                  <a:pt x="346" y="365"/>
                  <a:pt x="346" y="365"/>
                  <a:pt x="346" y="365"/>
                </a:cubicBezTo>
                <a:cubicBezTo>
                  <a:pt x="346" y="367"/>
                  <a:pt x="346" y="367"/>
                  <a:pt x="346" y="367"/>
                </a:cubicBezTo>
                <a:cubicBezTo>
                  <a:pt x="347" y="366"/>
                  <a:pt x="347" y="366"/>
                  <a:pt x="347" y="366"/>
                </a:cubicBezTo>
                <a:cubicBezTo>
                  <a:pt x="348" y="367"/>
                  <a:pt x="348" y="367"/>
                  <a:pt x="348" y="367"/>
                </a:cubicBezTo>
                <a:cubicBezTo>
                  <a:pt x="348" y="365"/>
                  <a:pt x="348" y="365"/>
                  <a:pt x="348" y="365"/>
                </a:cubicBezTo>
                <a:cubicBezTo>
                  <a:pt x="376" y="336"/>
                  <a:pt x="376" y="336"/>
                  <a:pt x="376" y="336"/>
                </a:cubicBezTo>
                <a:cubicBezTo>
                  <a:pt x="358" y="208"/>
                  <a:pt x="358" y="208"/>
                  <a:pt x="358" y="208"/>
                </a:cubicBezTo>
                <a:cubicBezTo>
                  <a:pt x="366" y="191"/>
                  <a:pt x="366" y="191"/>
                  <a:pt x="366" y="191"/>
                </a:cubicBezTo>
                <a:cubicBezTo>
                  <a:pt x="360" y="180"/>
                  <a:pt x="360" y="180"/>
                  <a:pt x="360" y="180"/>
                </a:cubicBezTo>
                <a:cubicBezTo>
                  <a:pt x="444" y="180"/>
                  <a:pt x="444" y="180"/>
                  <a:pt x="444" y="180"/>
                </a:cubicBezTo>
                <a:cubicBezTo>
                  <a:pt x="456" y="217"/>
                  <a:pt x="456" y="217"/>
                  <a:pt x="456" y="217"/>
                </a:cubicBezTo>
                <a:cubicBezTo>
                  <a:pt x="495" y="217"/>
                  <a:pt x="495" y="217"/>
                  <a:pt x="495" y="217"/>
                </a:cubicBezTo>
                <a:cubicBezTo>
                  <a:pt x="536" y="267"/>
                  <a:pt x="536" y="267"/>
                  <a:pt x="536" y="267"/>
                </a:cubicBezTo>
                <a:cubicBezTo>
                  <a:pt x="577" y="217"/>
                  <a:pt x="577" y="217"/>
                  <a:pt x="577" y="217"/>
                </a:cubicBezTo>
                <a:cubicBezTo>
                  <a:pt x="614" y="217"/>
                  <a:pt x="614" y="217"/>
                  <a:pt x="614" y="217"/>
                </a:cubicBezTo>
                <a:cubicBezTo>
                  <a:pt x="683" y="371"/>
                  <a:pt x="683" y="371"/>
                  <a:pt x="683" y="371"/>
                </a:cubicBezTo>
                <a:cubicBezTo>
                  <a:pt x="656" y="395"/>
                  <a:pt x="656" y="395"/>
                  <a:pt x="656" y="395"/>
                </a:cubicBezTo>
                <a:cubicBezTo>
                  <a:pt x="609" y="317"/>
                  <a:pt x="609" y="317"/>
                  <a:pt x="609" y="317"/>
                </a:cubicBezTo>
                <a:cubicBezTo>
                  <a:pt x="604" y="422"/>
                  <a:pt x="604" y="422"/>
                  <a:pt x="604" y="422"/>
                </a:cubicBezTo>
                <a:cubicBezTo>
                  <a:pt x="604" y="423"/>
                  <a:pt x="604" y="423"/>
                  <a:pt x="604" y="423"/>
                </a:cubicBezTo>
                <a:cubicBezTo>
                  <a:pt x="617" y="657"/>
                  <a:pt x="617" y="657"/>
                  <a:pt x="617" y="657"/>
                </a:cubicBezTo>
                <a:cubicBezTo>
                  <a:pt x="556" y="657"/>
                  <a:pt x="556" y="657"/>
                  <a:pt x="556" y="657"/>
                </a:cubicBezTo>
                <a:cubicBezTo>
                  <a:pt x="546" y="457"/>
                  <a:pt x="546" y="457"/>
                  <a:pt x="546" y="457"/>
                </a:cubicBezTo>
                <a:cubicBezTo>
                  <a:pt x="520" y="457"/>
                  <a:pt x="520" y="457"/>
                  <a:pt x="520" y="457"/>
                </a:cubicBezTo>
                <a:cubicBezTo>
                  <a:pt x="507" y="657"/>
                  <a:pt x="507" y="657"/>
                  <a:pt x="507" y="657"/>
                </a:cubicBezTo>
                <a:cubicBezTo>
                  <a:pt x="450" y="657"/>
                  <a:pt x="450" y="657"/>
                  <a:pt x="450" y="657"/>
                </a:cubicBezTo>
                <a:cubicBezTo>
                  <a:pt x="459" y="423"/>
                  <a:pt x="459" y="423"/>
                  <a:pt x="459" y="423"/>
                </a:cubicBezTo>
                <a:cubicBezTo>
                  <a:pt x="458" y="406"/>
                  <a:pt x="458" y="406"/>
                  <a:pt x="458" y="406"/>
                </a:cubicBezTo>
                <a:cubicBezTo>
                  <a:pt x="435" y="426"/>
                  <a:pt x="435" y="426"/>
                  <a:pt x="435" y="426"/>
                </a:cubicBezTo>
                <a:cubicBezTo>
                  <a:pt x="445" y="706"/>
                  <a:pt x="445" y="706"/>
                  <a:pt x="445" y="706"/>
                </a:cubicBezTo>
                <a:cubicBezTo>
                  <a:pt x="377" y="706"/>
                  <a:pt x="377" y="706"/>
                  <a:pt x="377" y="706"/>
                </a:cubicBezTo>
                <a:cubicBezTo>
                  <a:pt x="362" y="467"/>
                  <a:pt x="362" y="467"/>
                  <a:pt x="362" y="467"/>
                </a:cubicBezTo>
                <a:cubicBezTo>
                  <a:pt x="331" y="467"/>
                  <a:pt x="331" y="467"/>
                  <a:pt x="331" y="467"/>
                </a:cubicBezTo>
                <a:cubicBezTo>
                  <a:pt x="319" y="706"/>
                  <a:pt x="319" y="706"/>
                  <a:pt x="319" y="706"/>
                </a:cubicBezTo>
                <a:cubicBezTo>
                  <a:pt x="246" y="706"/>
                  <a:pt x="246" y="706"/>
                  <a:pt x="246" y="706"/>
                </a:cubicBezTo>
                <a:cubicBezTo>
                  <a:pt x="262" y="426"/>
                  <a:pt x="262" y="426"/>
                  <a:pt x="262" y="426"/>
                </a:cubicBezTo>
                <a:cubicBezTo>
                  <a:pt x="228" y="402"/>
                  <a:pt x="228" y="402"/>
                  <a:pt x="228" y="402"/>
                </a:cubicBezTo>
                <a:close/>
                <a:moveTo>
                  <a:pt x="159" y="76"/>
                </a:moveTo>
                <a:cubicBezTo>
                  <a:pt x="123" y="76"/>
                  <a:pt x="95" y="105"/>
                  <a:pt x="95" y="140"/>
                </a:cubicBezTo>
                <a:cubicBezTo>
                  <a:pt x="95" y="175"/>
                  <a:pt x="123" y="204"/>
                  <a:pt x="159" y="204"/>
                </a:cubicBezTo>
                <a:cubicBezTo>
                  <a:pt x="194" y="204"/>
                  <a:pt x="223" y="175"/>
                  <a:pt x="223" y="140"/>
                </a:cubicBezTo>
                <a:cubicBezTo>
                  <a:pt x="223" y="105"/>
                  <a:pt x="194" y="76"/>
                  <a:pt x="159" y="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26" name="Freeform 18"/>
          <p:cNvSpPr>
            <a:spLocks noEditPoints="1"/>
          </p:cNvSpPr>
          <p:nvPr/>
        </p:nvSpPr>
        <p:spPr bwMode="black">
          <a:xfrm>
            <a:off x="3232692" y="2955641"/>
            <a:ext cx="549317" cy="536859"/>
          </a:xfrm>
          <a:custGeom>
            <a:avLst/>
            <a:gdLst>
              <a:gd name="T0" fmla="*/ 129 w 246"/>
              <a:gd name="T1" fmla="*/ 192 h 300"/>
              <a:gd name="T2" fmla="*/ 43 w 246"/>
              <a:gd name="T3" fmla="*/ 202 h 300"/>
              <a:gd name="T4" fmla="*/ 129 w 246"/>
              <a:gd name="T5" fmla="*/ 126 h 300"/>
              <a:gd name="T6" fmla="*/ 43 w 246"/>
              <a:gd name="T7" fmla="*/ 135 h 300"/>
              <a:gd name="T8" fmla="*/ 129 w 246"/>
              <a:gd name="T9" fmla="*/ 126 h 300"/>
              <a:gd name="T10" fmla="*/ 215 w 246"/>
              <a:gd name="T11" fmla="*/ 101 h 300"/>
              <a:gd name="T12" fmla="*/ 219 w 246"/>
              <a:gd name="T13" fmla="*/ 90 h 300"/>
              <a:gd name="T14" fmla="*/ 208 w 246"/>
              <a:gd name="T15" fmla="*/ 111 h 300"/>
              <a:gd name="T16" fmla="*/ 43 w 246"/>
              <a:gd name="T17" fmla="*/ 92 h 300"/>
              <a:gd name="T18" fmla="*/ 117 w 246"/>
              <a:gd name="T19" fmla="*/ 102 h 300"/>
              <a:gd name="T20" fmla="*/ 43 w 246"/>
              <a:gd name="T21" fmla="*/ 235 h 300"/>
              <a:gd name="T22" fmla="*/ 117 w 246"/>
              <a:gd name="T23" fmla="*/ 226 h 300"/>
              <a:gd name="T24" fmla="*/ 43 w 246"/>
              <a:gd name="T25" fmla="*/ 235 h 300"/>
              <a:gd name="T26" fmla="*/ 11 w 246"/>
              <a:gd name="T27" fmla="*/ 287 h 300"/>
              <a:gd name="T28" fmla="*/ 35 w 246"/>
              <a:gd name="T29" fmla="*/ 36 h 300"/>
              <a:gd name="T30" fmla="*/ 0 w 246"/>
              <a:gd name="T31" fmla="*/ 22 h 300"/>
              <a:gd name="T32" fmla="*/ 219 w 246"/>
              <a:gd name="T33" fmla="*/ 300 h 300"/>
              <a:gd name="T34" fmla="*/ 208 w 246"/>
              <a:gd name="T35" fmla="*/ 173 h 300"/>
              <a:gd name="T36" fmla="*/ 117 w 246"/>
              <a:gd name="T37" fmla="*/ 159 h 300"/>
              <a:gd name="T38" fmla="*/ 43 w 246"/>
              <a:gd name="T39" fmla="*/ 169 h 300"/>
              <a:gd name="T40" fmla="*/ 117 w 246"/>
              <a:gd name="T41" fmla="*/ 159 h 300"/>
              <a:gd name="T42" fmla="*/ 57 w 246"/>
              <a:gd name="T43" fmla="*/ 22 h 300"/>
              <a:gd name="T44" fmla="*/ 86 w 246"/>
              <a:gd name="T45" fmla="*/ 20 h 300"/>
              <a:gd name="T46" fmla="*/ 110 w 246"/>
              <a:gd name="T47" fmla="*/ 0 h 300"/>
              <a:gd name="T48" fmla="*/ 133 w 246"/>
              <a:gd name="T49" fmla="*/ 20 h 300"/>
              <a:gd name="T50" fmla="*/ 162 w 246"/>
              <a:gd name="T51" fmla="*/ 22 h 300"/>
              <a:gd name="T52" fmla="*/ 179 w 246"/>
              <a:gd name="T53" fmla="*/ 43 h 300"/>
              <a:gd name="T54" fmla="*/ 41 w 246"/>
              <a:gd name="T55" fmla="*/ 36 h 300"/>
              <a:gd name="T56" fmla="*/ 110 w 246"/>
              <a:gd name="T57" fmla="*/ 20 h 300"/>
              <a:gd name="T58" fmla="*/ 110 w 246"/>
              <a:gd name="T59" fmla="*/ 11 h 300"/>
              <a:gd name="T60" fmla="*/ 190 w 246"/>
              <a:gd name="T61" fmla="*/ 269 h 300"/>
              <a:gd name="T62" fmla="*/ 29 w 246"/>
              <a:gd name="T63" fmla="*/ 59 h 300"/>
              <a:gd name="T64" fmla="*/ 190 w 246"/>
              <a:gd name="T65" fmla="*/ 71 h 300"/>
              <a:gd name="T66" fmla="*/ 200 w 246"/>
              <a:gd name="T67" fmla="*/ 49 h 300"/>
              <a:gd name="T68" fmla="*/ 19 w 246"/>
              <a:gd name="T69" fmla="*/ 278 h 300"/>
              <a:gd name="T70" fmla="*/ 200 w 246"/>
              <a:gd name="T71" fmla="*/ 185 h 300"/>
              <a:gd name="T72" fmla="*/ 190 w 246"/>
              <a:gd name="T73" fmla="*/ 269 h 300"/>
              <a:gd name="T74" fmla="*/ 190 w 246"/>
              <a:gd name="T75" fmla="*/ 133 h 300"/>
              <a:gd name="T76" fmla="*/ 200 w 246"/>
              <a:gd name="T77" fmla="*/ 124 h 300"/>
              <a:gd name="T78" fmla="*/ 215 w 246"/>
              <a:gd name="T79" fmla="*/ 35 h 300"/>
              <a:gd name="T80" fmla="*/ 219 w 246"/>
              <a:gd name="T81" fmla="*/ 22 h 300"/>
              <a:gd name="T82" fmla="*/ 184 w 246"/>
              <a:gd name="T83" fmla="*/ 36 h 300"/>
              <a:gd name="T84" fmla="*/ 208 w 246"/>
              <a:gd name="T85" fmla="*/ 44 h 300"/>
              <a:gd name="T86" fmla="*/ 246 w 246"/>
              <a:gd name="T87" fmla="*/ 41 h 300"/>
              <a:gd name="T88" fmla="*/ 155 w 246"/>
              <a:gd name="T89" fmla="*/ 134 h 300"/>
              <a:gd name="T90" fmla="*/ 156 w 246"/>
              <a:gd name="T91" fmla="*/ 92 h 300"/>
              <a:gd name="T92" fmla="*/ 218 w 246"/>
              <a:gd name="T93" fmla="*/ 41 h 300"/>
              <a:gd name="T94" fmla="*/ 246 w 246"/>
              <a:gd name="T95" fmla="*/ 107 h 300"/>
              <a:gd name="T96" fmla="*/ 155 w 246"/>
              <a:gd name="T97" fmla="*/ 201 h 300"/>
              <a:gd name="T98" fmla="*/ 156 w 246"/>
              <a:gd name="T99" fmla="*/ 159 h 300"/>
              <a:gd name="T100" fmla="*/ 218 w 246"/>
              <a:gd name="T101" fmla="*/ 107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46" h="300">
                <a:moveTo>
                  <a:pt x="43" y="192"/>
                </a:moveTo>
                <a:cubicBezTo>
                  <a:pt x="129" y="192"/>
                  <a:pt x="129" y="192"/>
                  <a:pt x="129" y="192"/>
                </a:cubicBezTo>
                <a:cubicBezTo>
                  <a:pt x="129" y="202"/>
                  <a:pt x="129" y="202"/>
                  <a:pt x="129" y="202"/>
                </a:cubicBezTo>
                <a:cubicBezTo>
                  <a:pt x="43" y="202"/>
                  <a:pt x="43" y="202"/>
                  <a:pt x="43" y="202"/>
                </a:cubicBezTo>
                <a:lnTo>
                  <a:pt x="43" y="192"/>
                </a:lnTo>
                <a:close/>
                <a:moveTo>
                  <a:pt x="129" y="126"/>
                </a:moveTo>
                <a:cubicBezTo>
                  <a:pt x="43" y="126"/>
                  <a:pt x="43" y="126"/>
                  <a:pt x="43" y="126"/>
                </a:cubicBezTo>
                <a:cubicBezTo>
                  <a:pt x="43" y="135"/>
                  <a:pt x="43" y="135"/>
                  <a:pt x="43" y="135"/>
                </a:cubicBezTo>
                <a:cubicBezTo>
                  <a:pt x="129" y="135"/>
                  <a:pt x="129" y="135"/>
                  <a:pt x="129" y="135"/>
                </a:cubicBezTo>
                <a:lnTo>
                  <a:pt x="129" y="126"/>
                </a:lnTo>
                <a:close/>
                <a:moveTo>
                  <a:pt x="208" y="111"/>
                </a:moveTo>
                <a:cubicBezTo>
                  <a:pt x="215" y="101"/>
                  <a:pt x="215" y="101"/>
                  <a:pt x="215" y="101"/>
                </a:cubicBezTo>
                <a:cubicBezTo>
                  <a:pt x="219" y="101"/>
                  <a:pt x="219" y="101"/>
                  <a:pt x="219" y="101"/>
                </a:cubicBezTo>
                <a:cubicBezTo>
                  <a:pt x="219" y="90"/>
                  <a:pt x="219" y="90"/>
                  <a:pt x="219" y="90"/>
                </a:cubicBezTo>
                <a:cubicBezTo>
                  <a:pt x="208" y="106"/>
                  <a:pt x="208" y="106"/>
                  <a:pt x="208" y="106"/>
                </a:cubicBezTo>
                <a:lnTo>
                  <a:pt x="208" y="111"/>
                </a:lnTo>
                <a:close/>
                <a:moveTo>
                  <a:pt x="117" y="92"/>
                </a:moveTo>
                <a:cubicBezTo>
                  <a:pt x="43" y="92"/>
                  <a:pt x="43" y="92"/>
                  <a:pt x="43" y="92"/>
                </a:cubicBezTo>
                <a:cubicBezTo>
                  <a:pt x="43" y="102"/>
                  <a:pt x="43" y="102"/>
                  <a:pt x="43" y="102"/>
                </a:cubicBezTo>
                <a:cubicBezTo>
                  <a:pt x="117" y="102"/>
                  <a:pt x="117" y="102"/>
                  <a:pt x="117" y="102"/>
                </a:cubicBezTo>
                <a:lnTo>
                  <a:pt x="117" y="92"/>
                </a:lnTo>
                <a:close/>
                <a:moveTo>
                  <a:pt x="43" y="235"/>
                </a:moveTo>
                <a:cubicBezTo>
                  <a:pt x="117" y="235"/>
                  <a:pt x="117" y="235"/>
                  <a:pt x="117" y="235"/>
                </a:cubicBezTo>
                <a:cubicBezTo>
                  <a:pt x="117" y="226"/>
                  <a:pt x="117" y="226"/>
                  <a:pt x="117" y="226"/>
                </a:cubicBezTo>
                <a:cubicBezTo>
                  <a:pt x="43" y="226"/>
                  <a:pt x="43" y="226"/>
                  <a:pt x="43" y="226"/>
                </a:cubicBezTo>
                <a:lnTo>
                  <a:pt x="43" y="235"/>
                </a:lnTo>
                <a:close/>
                <a:moveTo>
                  <a:pt x="208" y="287"/>
                </a:moveTo>
                <a:cubicBezTo>
                  <a:pt x="11" y="287"/>
                  <a:pt x="11" y="287"/>
                  <a:pt x="11" y="287"/>
                </a:cubicBezTo>
                <a:cubicBezTo>
                  <a:pt x="11" y="36"/>
                  <a:pt x="11" y="36"/>
                  <a:pt x="11" y="36"/>
                </a:cubicBezTo>
                <a:cubicBezTo>
                  <a:pt x="35" y="36"/>
                  <a:pt x="35" y="36"/>
                  <a:pt x="35" y="36"/>
                </a:cubicBezTo>
                <a:cubicBezTo>
                  <a:pt x="37" y="31"/>
                  <a:pt x="40" y="26"/>
                  <a:pt x="44" y="2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300"/>
                  <a:pt x="0" y="300"/>
                  <a:pt x="0" y="300"/>
                </a:cubicBezTo>
                <a:cubicBezTo>
                  <a:pt x="219" y="300"/>
                  <a:pt x="219" y="300"/>
                  <a:pt x="219" y="300"/>
                </a:cubicBezTo>
                <a:cubicBezTo>
                  <a:pt x="219" y="157"/>
                  <a:pt x="219" y="157"/>
                  <a:pt x="219" y="157"/>
                </a:cubicBezTo>
                <a:cubicBezTo>
                  <a:pt x="208" y="173"/>
                  <a:pt x="208" y="173"/>
                  <a:pt x="208" y="173"/>
                </a:cubicBezTo>
                <a:lnTo>
                  <a:pt x="208" y="287"/>
                </a:lnTo>
                <a:close/>
                <a:moveTo>
                  <a:pt x="117" y="159"/>
                </a:moveTo>
                <a:cubicBezTo>
                  <a:pt x="43" y="159"/>
                  <a:pt x="43" y="159"/>
                  <a:pt x="43" y="159"/>
                </a:cubicBezTo>
                <a:cubicBezTo>
                  <a:pt x="43" y="169"/>
                  <a:pt x="43" y="169"/>
                  <a:pt x="43" y="169"/>
                </a:cubicBezTo>
                <a:cubicBezTo>
                  <a:pt x="117" y="169"/>
                  <a:pt x="117" y="169"/>
                  <a:pt x="117" y="169"/>
                </a:cubicBezTo>
                <a:lnTo>
                  <a:pt x="117" y="159"/>
                </a:lnTo>
                <a:close/>
                <a:moveTo>
                  <a:pt x="41" y="36"/>
                </a:moveTo>
                <a:cubicBezTo>
                  <a:pt x="43" y="29"/>
                  <a:pt x="50" y="25"/>
                  <a:pt x="57" y="22"/>
                </a:cubicBezTo>
                <a:cubicBezTo>
                  <a:pt x="63" y="21"/>
                  <a:pt x="71" y="20"/>
                  <a:pt x="77" y="20"/>
                </a:cubicBezTo>
                <a:cubicBezTo>
                  <a:pt x="80" y="20"/>
                  <a:pt x="83" y="20"/>
                  <a:pt x="86" y="20"/>
                </a:cubicBezTo>
                <a:cubicBezTo>
                  <a:pt x="87" y="20"/>
                  <a:pt x="88" y="20"/>
                  <a:pt x="89" y="20"/>
                </a:cubicBezTo>
                <a:cubicBezTo>
                  <a:pt x="89" y="9"/>
                  <a:pt x="98" y="0"/>
                  <a:pt x="110" y="0"/>
                </a:cubicBezTo>
                <a:cubicBezTo>
                  <a:pt x="121" y="0"/>
                  <a:pt x="130" y="9"/>
                  <a:pt x="130" y="20"/>
                </a:cubicBezTo>
                <a:cubicBezTo>
                  <a:pt x="131" y="20"/>
                  <a:pt x="132" y="20"/>
                  <a:pt x="133" y="20"/>
                </a:cubicBezTo>
                <a:cubicBezTo>
                  <a:pt x="136" y="20"/>
                  <a:pt x="139" y="20"/>
                  <a:pt x="142" y="20"/>
                </a:cubicBezTo>
                <a:cubicBezTo>
                  <a:pt x="149" y="20"/>
                  <a:pt x="156" y="21"/>
                  <a:pt x="162" y="22"/>
                </a:cubicBezTo>
                <a:cubicBezTo>
                  <a:pt x="170" y="25"/>
                  <a:pt x="176" y="29"/>
                  <a:pt x="178" y="36"/>
                </a:cubicBezTo>
                <a:cubicBezTo>
                  <a:pt x="179" y="38"/>
                  <a:pt x="179" y="41"/>
                  <a:pt x="179" y="43"/>
                </a:cubicBezTo>
                <a:cubicBezTo>
                  <a:pt x="145" y="43"/>
                  <a:pt x="74" y="43"/>
                  <a:pt x="40" y="43"/>
                </a:cubicBezTo>
                <a:cubicBezTo>
                  <a:pt x="40" y="41"/>
                  <a:pt x="41" y="38"/>
                  <a:pt x="41" y="36"/>
                </a:cubicBezTo>
                <a:close/>
                <a:moveTo>
                  <a:pt x="99" y="20"/>
                </a:moveTo>
                <a:cubicBezTo>
                  <a:pt x="103" y="20"/>
                  <a:pt x="106" y="20"/>
                  <a:pt x="110" y="20"/>
                </a:cubicBezTo>
                <a:cubicBezTo>
                  <a:pt x="113" y="20"/>
                  <a:pt x="116" y="20"/>
                  <a:pt x="120" y="20"/>
                </a:cubicBezTo>
                <a:cubicBezTo>
                  <a:pt x="119" y="15"/>
                  <a:pt x="115" y="11"/>
                  <a:pt x="110" y="11"/>
                </a:cubicBezTo>
                <a:cubicBezTo>
                  <a:pt x="104" y="11"/>
                  <a:pt x="100" y="15"/>
                  <a:pt x="99" y="20"/>
                </a:cubicBezTo>
                <a:close/>
                <a:moveTo>
                  <a:pt x="190" y="269"/>
                </a:moveTo>
                <a:cubicBezTo>
                  <a:pt x="29" y="269"/>
                  <a:pt x="29" y="269"/>
                  <a:pt x="29" y="269"/>
                </a:cubicBezTo>
                <a:cubicBezTo>
                  <a:pt x="29" y="59"/>
                  <a:pt x="29" y="59"/>
                  <a:pt x="29" y="59"/>
                </a:cubicBezTo>
                <a:cubicBezTo>
                  <a:pt x="190" y="59"/>
                  <a:pt x="190" y="59"/>
                  <a:pt x="190" y="59"/>
                </a:cubicBezTo>
                <a:cubicBezTo>
                  <a:pt x="190" y="71"/>
                  <a:pt x="190" y="71"/>
                  <a:pt x="190" y="71"/>
                </a:cubicBezTo>
                <a:cubicBezTo>
                  <a:pt x="200" y="57"/>
                  <a:pt x="200" y="57"/>
                  <a:pt x="200" y="57"/>
                </a:cubicBezTo>
                <a:cubicBezTo>
                  <a:pt x="200" y="49"/>
                  <a:pt x="200" y="49"/>
                  <a:pt x="200" y="49"/>
                </a:cubicBezTo>
                <a:cubicBezTo>
                  <a:pt x="19" y="49"/>
                  <a:pt x="19" y="49"/>
                  <a:pt x="19" y="49"/>
                </a:cubicBezTo>
                <a:cubicBezTo>
                  <a:pt x="19" y="278"/>
                  <a:pt x="19" y="278"/>
                  <a:pt x="19" y="278"/>
                </a:cubicBezTo>
                <a:cubicBezTo>
                  <a:pt x="200" y="278"/>
                  <a:pt x="200" y="278"/>
                  <a:pt x="200" y="278"/>
                </a:cubicBezTo>
                <a:cubicBezTo>
                  <a:pt x="200" y="185"/>
                  <a:pt x="200" y="185"/>
                  <a:pt x="200" y="185"/>
                </a:cubicBezTo>
                <a:cubicBezTo>
                  <a:pt x="190" y="199"/>
                  <a:pt x="190" y="199"/>
                  <a:pt x="190" y="199"/>
                </a:cubicBezTo>
                <a:lnTo>
                  <a:pt x="190" y="269"/>
                </a:lnTo>
                <a:close/>
                <a:moveTo>
                  <a:pt x="200" y="119"/>
                </a:moveTo>
                <a:cubicBezTo>
                  <a:pt x="190" y="133"/>
                  <a:pt x="190" y="133"/>
                  <a:pt x="190" y="133"/>
                </a:cubicBezTo>
                <a:cubicBezTo>
                  <a:pt x="190" y="138"/>
                  <a:pt x="190" y="138"/>
                  <a:pt x="190" y="138"/>
                </a:cubicBezTo>
                <a:cubicBezTo>
                  <a:pt x="200" y="124"/>
                  <a:pt x="200" y="124"/>
                  <a:pt x="200" y="124"/>
                </a:cubicBezTo>
                <a:lnTo>
                  <a:pt x="200" y="119"/>
                </a:lnTo>
                <a:close/>
                <a:moveTo>
                  <a:pt x="215" y="35"/>
                </a:moveTo>
                <a:cubicBezTo>
                  <a:pt x="219" y="35"/>
                  <a:pt x="219" y="35"/>
                  <a:pt x="219" y="35"/>
                </a:cubicBezTo>
                <a:cubicBezTo>
                  <a:pt x="219" y="22"/>
                  <a:pt x="219" y="22"/>
                  <a:pt x="219" y="22"/>
                </a:cubicBezTo>
                <a:cubicBezTo>
                  <a:pt x="175" y="22"/>
                  <a:pt x="175" y="22"/>
                  <a:pt x="175" y="22"/>
                </a:cubicBezTo>
                <a:cubicBezTo>
                  <a:pt x="179" y="26"/>
                  <a:pt x="182" y="30"/>
                  <a:pt x="184" y="36"/>
                </a:cubicBezTo>
                <a:cubicBezTo>
                  <a:pt x="208" y="36"/>
                  <a:pt x="208" y="36"/>
                  <a:pt x="208" y="36"/>
                </a:cubicBezTo>
                <a:cubicBezTo>
                  <a:pt x="208" y="44"/>
                  <a:pt x="208" y="44"/>
                  <a:pt x="208" y="44"/>
                </a:cubicBezTo>
                <a:lnTo>
                  <a:pt x="215" y="35"/>
                </a:lnTo>
                <a:close/>
                <a:moveTo>
                  <a:pt x="246" y="41"/>
                </a:moveTo>
                <a:cubicBezTo>
                  <a:pt x="182" y="134"/>
                  <a:pt x="182" y="134"/>
                  <a:pt x="182" y="134"/>
                </a:cubicBezTo>
                <a:cubicBezTo>
                  <a:pt x="155" y="134"/>
                  <a:pt x="155" y="134"/>
                  <a:pt x="155" y="134"/>
                </a:cubicBezTo>
                <a:cubicBezTo>
                  <a:pt x="129" y="92"/>
                  <a:pt x="129" y="92"/>
                  <a:pt x="129" y="92"/>
                </a:cubicBezTo>
                <a:cubicBezTo>
                  <a:pt x="156" y="92"/>
                  <a:pt x="156" y="92"/>
                  <a:pt x="156" y="92"/>
                </a:cubicBezTo>
                <a:cubicBezTo>
                  <a:pt x="169" y="113"/>
                  <a:pt x="169" y="113"/>
                  <a:pt x="169" y="113"/>
                </a:cubicBezTo>
                <a:cubicBezTo>
                  <a:pt x="218" y="41"/>
                  <a:pt x="218" y="41"/>
                  <a:pt x="218" y="41"/>
                </a:cubicBezTo>
                <a:lnTo>
                  <a:pt x="246" y="41"/>
                </a:lnTo>
                <a:close/>
                <a:moveTo>
                  <a:pt x="246" y="107"/>
                </a:moveTo>
                <a:cubicBezTo>
                  <a:pt x="182" y="201"/>
                  <a:pt x="182" y="201"/>
                  <a:pt x="182" y="201"/>
                </a:cubicBezTo>
                <a:cubicBezTo>
                  <a:pt x="155" y="201"/>
                  <a:pt x="155" y="201"/>
                  <a:pt x="155" y="201"/>
                </a:cubicBezTo>
                <a:cubicBezTo>
                  <a:pt x="129" y="159"/>
                  <a:pt x="129" y="159"/>
                  <a:pt x="129" y="159"/>
                </a:cubicBezTo>
                <a:cubicBezTo>
                  <a:pt x="156" y="159"/>
                  <a:pt x="156" y="159"/>
                  <a:pt x="156" y="159"/>
                </a:cubicBezTo>
                <a:cubicBezTo>
                  <a:pt x="169" y="180"/>
                  <a:pt x="169" y="180"/>
                  <a:pt x="169" y="180"/>
                </a:cubicBezTo>
                <a:cubicBezTo>
                  <a:pt x="218" y="107"/>
                  <a:pt x="218" y="107"/>
                  <a:pt x="218" y="107"/>
                </a:cubicBezTo>
                <a:lnTo>
                  <a:pt x="246" y="1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1735" tIns="30867" rIns="61735" bIns="30867" numCol="1" anchor="t" anchorCtr="0" compatLnSpc="1"/>
          <a:lstStyle/>
          <a:p>
            <a:endParaRPr lang="en-US" sz="1200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27" name="Freeform 13"/>
          <p:cNvSpPr>
            <a:spLocks noEditPoints="1"/>
          </p:cNvSpPr>
          <p:nvPr/>
        </p:nvSpPr>
        <p:spPr bwMode="auto">
          <a:xfrm>
            <a:off x="10241833" y="1878229"/>
            <a:ext cx="285058" cy="525437"/>
          </a:xfrm>
          <a:custGeom>
            <a:avLst/>
            <a:gdLst>
              <a:gd name="T0" fmla="*/ 2 w 122"/>
              <a:gd name="T1" fmla="*/ 65 h 225"/>
              <a:gd name="T2" fmla="*/ 14 w 122"/>
              <a:gd name="T3" fmla="*/ 77 h 225"/>
              <a:gd name="T4" fmla="*/ 17 w 122"/>
              <a:gd name="T5" fmla="*/ 76 h 225"/>
              <a:gd name="T6" fmla="*/ 119 w 122"/>
              <a:gd name="T7" fmla="*/ 42 h 225"/>
              <a:gd name="T8" fmla="*/ 119 w 122"/>
              <a:gd name="T9" fmla="*/ 30 h 225"/>
              <a:gd name="T10" fmla="*/ 105 w 122"/>
              <a:gd name="T11" fmla="*/ 23 h 225"/>
              <a:gd name="T12" fmla="*/ 3 w 122"/>
              <a:gd name="T13" fmla="*/ 57 h 225"/>
              <a:gd name="T14" fmla="*/ 108 w 122"/>
              <a:gd name="T15" fmla="*/ 28 h 225"/>
              <a:gd name="T16" fmla="*/ 114 w 122"/>
              <a:gd name="T17" fmla="*/ 35 h 225"/>
              <a:gd name="T18" fmla="*/ 111 w 122"/>
              <a:gd name="T19" fmla="*/ 42 h 225"/>
              <a:gd name="T20" fmla="*/ 14 w 122"/>
              <a:gd name="T21" fmla="*/ 71 h 225"/>
              <a:gd name="T22" fmla="*/ 9 w 122"/>
              <a:gd name="T23" fmla="*/ 67 h 225"/>
              <a:gd name="T24" fmla="*/ 8 w 122"/>
              <a:gd name="T25" fmla="*/ 59 h 225"/>
              <a:gd name="T26" fmla="*/ 106 w 122"/>
              <a:gd name="T27" fmla="*/ 28 h 225"/>
              <a:gd name="T28" fmla="*/ 14 w 122"/>
              <a:gd name="T29" fmla="*/ 43 h 225"/>
              <a:gd name="T30" fmla="*/ 66 w 122"/>
              <a:gd name="T31" fmla="*/ 28 h 225"/>
              <a:gd name="T32" fmla="*/ 73 w 122"/>
              <a:gd name="T33" fmla="*/ 10 h 225"/>
              <a:gd name="T34" fmla="*/ 9 w 122"/>
              <a:gd name="T35" fmla="*/ 17 h 225"/>
              <a:gd name="T36" fmla="*/ 3 w 122"/>
              <a:gd name="T37" fmla="*/ 35 h 225"/>
              <a:gd name="T38" fmla="*/ 61 w 122"/>
              <a:gd name="T39" fmla="*/ 8 h 225"/>
              <a:gd name="T40" fmla="*/ 67 w 122"/>
              <a:gd name="T41" fmla="*/ 12 h 225"/>
              <a:gd name="T42" fmla="*/ 65 w 122"/>
              <a:gd name="T43" fmla="*/ 22 h 225"/>
              <a:gd name="T44" fmla="*/ 14 w 122"/>
              <a:gd name="T45" fmla="*/ 37 h 225"/>
              <a:gd name="T46" fmla="*/ 8 w 122"/>
              <a:gd name="T47" fmla="*/ 30 h 225"/>
              <a:gd name="T48" fmla="*/ 120 w 122"/>
              <a:gd name="T49" fmla="*/ 101 h 225"/>
              <a:gd name="T50" fmla="*/ 105 w 122"/>
              <a:gd name="T51" fmla="*/ 90 h 225"/>
              <a:gd name="T52" fmla="*/ 72 w 122"/>
              <a:gd name="T53" fmla="*/ 110 h 225"/>
              <a:gd name="T54" fmla="*/ 55 w 122"/>
              <a:gd name="T55" fmla="*/ 138 h 225"/>
              <a:gd name="T56" fmla="*/ 53 w 122"/>
              <a:gd name="T57" fmla="*/ 99 h 225"/>
              <a:gd name="T58" fmla="*/ 119 w 122"/>
              <a:gd name="T59" fmla="*/ 76 h 225"/>
              <a:gd name="T60" fmla="*/ 119 w 122"/>
              <a:gd name="T61" fmla="*/ 64 h 225"/>
              <a:gd name="T62" fmla="*/ 9 w 122"/>
              <a:gd name="T63" fmla="*/ 85 h 225"/>
              <a:gd name="T64" fmla="*/ 1 w 122"/>
              <a:gd name="T65" fmla="*/ 97 h 225"/>
              <a:gd name="T66" fmla="*/ 3 w 122"/>
              <a:gd name="T67" fmla="*/ 102 h 225"/>
              <a:gd name="T68" fmla="*/ 11 w 122"/>
              <a:gd name="T69" fmla="*/ 110 h 225"/>
              <a:gd name="T70" fmla="*/ 28 w 122"/>
              <a:gd name="T71" fmla="*/ 121 h 225"/>
              <a:gd name="T72" fmla="*/ 17 w 122"/>
              <a:gd name="T73" fmla="*/ 138 h 225"/>
              <a:gd name="T74" fmla="*/ 40 w 122"/>
              <a:gd name="T75" fmla="*/ 209 h 225"/>
              <a:gd name="T76" fmla="*/ 53 w 122"/>
              <a:gd name="T77" fmla="*/ 225 h 225"/>
              <a:gd name="T78" fmla="*/ 87 w 122"/>
              <a:gd name="T79" fmla="*/ 214 h 225"/>
              <a:gd name="T80" fmla="*/ 110 w 122"/>
              <a:gd name="T81" fmla="*/ 187 h 225"/>
              <a:gd name="T82" fmla="*/ 99 w 122"/>
              <a:gd name="T83" fmla="*/ 138 h 225"/>
              <a:gd name="T84" fmla="*/ 104 w 122"/>
              <a:gd name="T85" fmla="*/ 117 h 225"/>
              <a:gd name="T86" fmla="*/ 120 w 122"/>
              <a:gd name="T87" fmla="*/ 101 h 225"/>
              <a:gd name="T88" fmla="*/ 47 w 122"/>
              <a:gd name="T89" fmla="*/ 101 h 225"/>
              <a:gd name="T90" fmla="*/ 49 w 122"/>
              <a:gd name="T91" fmla="*/ 138 h 225"/>
              <a:gd name="T92" fmla="*/ 35 w 122"/>
              <a:gd name="T93" fmla="*/ 121 h 225"/>
              <a:gd name="T94" fmla="*/ 24 w 122"/>
              <a:gd name="T95" fmla="*/ 108 h 225"/>
              <a:gd name="T96" fmla="*/ 12 w 122"/>
              <a:gd name="T97" fmla="*/ 104 h 225"/>
              <a:gd name="T98" fmla="*/ 8 w 122"/>
              <a:gd name="T99" fmla="*/ 97 h 225"/>
              <a:gd name="T100" fmla="*/ 8 w 122"/>
              <a:gd name="T101" fmla="*/ 93 h 225"/>
              <a:gd name="T102" fmla="*/ 12 w 122"/>
              <a:gd name="T103" fmla="*/ 90 h 225"/>
              <a:gd name="T104" fmla="*/ 24 w 122"/>
              <a:gd name="T105" fmla="*/ 86 h 225"/>
              <a:gd name="T106" fmla="*/ 108 w 122"/>
              <a:gd name="T107" fmla="*/ 62 h 225"/>
              <a:gd name="T108" fmla="*/ 114 w 122"/>
              <a:gd name="T109" fmla="*/ 69 h 225"/>
              <a:gd name="T110" fmla="*/ 111 w 122"/>
              <a:gd name="T111" fmla="*/ 76 h 225"/>
              <a:gd name="T112" fmla="*/ 43 w 122"/>
              <a:gd name="T113" fmla="*/ 98 h 225"/>
              <a:gd name="T114" fmla="*/ 103 w 122"/>
              <a:gd name="T115" fmla="*/ 111 h 225"/>
              <a:gd name="T116" fmla="*/ 92 w 122"/>
              <a:gd name="T117" fmla="*/ 138 h 225"/>
              <a:gd name="T118" fmla="*/ 78 w 122"/>
              <a:gd name="T119" fmla="*/ 110 h 225"/>
              <a:gd name="T120" fmla="*/ 106 w 122"/>
              <a:gd name="T121" fmla="*/ 96 h 225"/>
              <a:gd name="T122" fmla="*/ 114 w 122"/>
              <a:gd name="T123" fmla="*/ 103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2" h="225">
                <a:moveTo>
                  <a:pt x="3" y="57"/>
                </a:moveTo>
                <a:cubicBezTo>
                  <a:pt x="1" y="59"/>
                  <a:pt x="1" y="62"/>
                  <a:pt x="2" y="65"/>
                </a:cubicBezTo>
                <a:cubicBezTo>
                  <a:pt x="3" y="69"/>
                  <a:pt x="3" y="69"/>
                  <a:pt x="3" y="69"/>
                </a:cubicBezTo>
                <a:cubicBezTo>
                  <a:pt x="4" y="74"/>
                  <a:pt x="9" y="77"/>
                  <a:pt x="14" y="77"/>
                </a:cubicBezTo>
                <a:cubicBezTo>
                  <a:pt x="14" y="77"/>
                  <a:pt x="14" y="77"/>
                  <a:pt x="14" y="77"/>
                </a:cubicBezTo>
                <a:cubicBezTo>
                  <a:pt x="15" y="77"/>
                  <a:pt x="16" y="77"/>
                  <a:pt x="17" y="76"/>
                </a:cubicBezTo>
                <a:cubicBezTo>
                  <a:pt x="112" y="48"/>
                  <a:pt x="112" y="48"/>
                  <a:pt x="112" y="48"/>
                </a:cubicBezTo>
                <a:cubicBezTo>
                  <a:pt x="115" y="47"/>
                  <a:pt x="118" y="45"/>
                  <a:pt x="119" y="42"/>
                </a:cubicBezTo>
                <a:cubicBezTo>
                  <a:pt x="120" y="40"/>
                  <a:pt x="121" y="37"/>
                  <a:pt x="120" y="34"/>
                </a:cubicBezTo>
                <a:cubicBezTo>
                  <a:pt x="119" y="30"/>
                  <a:pt x="119" y="30"/>
                  <a:pt x="119" y="30"/>
                </a:cubicBezTo>
                <a:cubicBezTo>
                  <a:pt x="117" y="25"/>
                  <a:pt x="113" y="22"/>
                  <a:pt x="108" y="22"/>
                </a:cubicBezTo>
                <a:cubicBezTo>
                  <a:pt x="107" y="22"/>
                  <a:pt x="106" y="22"/>
                  <a:pt x="105" y="23"/>
                </a:cubicBezTo>
                <a:cubicBezTo>
                  <a:pt x="9" y="51"/>
                  <a:pt x="9" y="51"/>
                  <a:pt x="9" y="51"/>
                </a:cubicBezTo>
                <a:cubicBezTo>
                  <a:pt x="6" y="52"/>
                  <a:pt x="4" y="54"/>
                  <a:pt x="3" y="57"/>
                </a:cubicBezTo>
                <a:close/>
                <a:moveTo>
                  <a:pt x="106" y="28"/>
                </a:moveTo>
                <a:cubicBezTo>
                  <a:pt x="107" y="28"/>
                  <a:pt x="107" y="28"/>
                  <a:pt x="108" y="28"/>
                </a:cubicBezTo>
                <a:cubicBezTo>
                  <a:pt x="110" y="28"/>
                  <a:pt x="112" y="30"/>
                  <a:pt x="113" y="32"/>
                </a:cubicBezTo>
                <a:cubicBezTo>
                  <a:pt x="114" y="35"/>
                  <a:pt x="114" y="35"/>
                  <a:pt x="114" y="35"/>
                </a:cubicBezTo>
                <a:cubicBezTo>
                  <a:pt x="115" y="37"/>
                  <a:pt x="114" y="38"/>
                  <a:pt x="114" y="40"/>
                </a:cubicBezTo>
                <a:cubicBezTo>
                  <a:pt x="113" y="41"/>
                  <a:pt x="112" y="42"/>
                  <a:pt x="111" y="42"/>
                </a:cubicBezTo>
                <a:cubicBezTo>
                  <a:pt x="15" y="71"/>
                  <a:pt x="15" y="71"/>
                  <a:pt x="15" y="71"/>
                </a:cubicBezTo>
                <a:cubicBezTo>
                  <a:pt x="15" y="71"/>
                  <a:pt x="14" y="71"/>
                  <a:pt x="14" y="71"/>
                </a:cubicBezTo>
                <a:cubicBezTo>
                  <a:pt x="14" y="71"/>
                  <a:pt x="14" y="71"/>
                  <a:pt x="14" y="71"/>
                </a:cubicBezTo>
                <a:cubicBezTo>
                  <a:pt x="11" y="71"/>
                  <a:pt x="9" y="69"/>
                  <a:pt x="9" y="67"/>
                </a:cubicBezTo>
                <a:cubicBezTo>
                  <a:pt x="8" y="63"/>
                  <a:pt x="8" y="63"/>
                  <a:pt x="8" y="63"/>
                </a:cubicBezTo>
                <a:cubicBezTo>
                  <a:pt x="7" y="62"/>
                  <a:pt x="7" y="61"/>
                  <a:pt x="8" y="59"/>
                </a:cubicBezTo>
                <a:cubicBezTo>
                  <a:pt x="9" y="58"/>
                  <a:pt x="10" y="57"/>
                  <a:pt x="11" y="57"/>
                </a:cubicBezTo>
                <a:lnTo>
                  <a:pt x="106" y="28"/>
                </a:lnTo>
                <a:close/>
                <a:moveTo>
                  <a:pt x="3" y="35"/>
                </a:moveTo>
                <a:cubicBezTo>
                  <a:pt x="4" y="40"/>
                  <a:pt x="9" y="43"/>
                  <a:pt x="14" y="43"/>
                </a:cubicBezTo>
                <a:cubicBezTo>
                  <a:pt x="15" y="43"/>
                  <a:pt x="16" y="43"/>
                  <a:pt x="17" y="43"/>
                </a:cubicBezTo>
                <a:cubicBezTo>
                  <a:pt x="66" y="28"/>
                  <a:pt x="66" y="28"/>
                  <a:pt x="66" y="28"/>
                </a:cubicBezTo>
                <a:cubicBezTo>
                  <a:pt x="72" y="26"/>
                  <a:pt x="76" y="19"/>
                  <a:pt x="74" y="13"/>
                </a:cubicBezTo>
                <a:cubicBezTo>
                  <a:pt x="73" y="10"/>
                  <a:pt x="73" y="10"/>
                  <a:pt x="73" y="10"/>
                </a:cubicBezTo>
                <a:cubicBezTo>
                  <a:pt x="71" y="4"/>
                  <a:pt x="65" y="0"/>
                  <a:pt x="59" y="2"/>
                </a:cubicBezTo>
                <a:cubicBezTo>
                  <a:pt x="9" y="17"/>
                  <a:pt x="9" y="17"/>
                  <a:pt x="9" y="17"/>
                </a:cubicBezTo>
                <a:cubicBezTo>
                  <a:pt x="3" y="19"/>
                  <a:pt x="0" y="25"/>
                  <a:pt x="2" y="31"/>
                </a:cubicBezTo>
                <a:lnTo>
                  <a:pt x="3" y="35"/>
                </a:lnTo>
                <a:close/>
                <a:moveTo>
                  <a:pt x="11" y="23"/>
                </a:moveTo>
                <a:cubicBezTo>
                  <a:pt x="61" y="8"/>
                  <a:pt x="61" y="8"/>
                  <a:pt x="61" y="8"/>
                </a:cubicBezTo>
                <a:cubicBezTo>
                  <a:pt x="61" y="8"/>
                  <a:pt x="62" y="8"/>
                  <a:pt x="62" y="8"/>
                </a:cubicBezTo>
                <a:cubicBezTo>
                  <a:pt x="64" y="8"/>
                  <a:pt x="67" y="9"/>
                  <a:pt x="67" y="12"/>
                </a:cubicBezTo>
                <a:cubicBezTo>
                  <a:pt x="68" y="15"/>
                  <a:pt x="68" y="15"/>
                  <a:pt x="68" y="15"/>
                </a:cubicBezTo>
                <a:cubicBezTo>
                  <a:pt x="69" y="18"/>
                  <a:pt x="68" y="21"/>
                  <a:pt x="65" y="22"/>
                </a:cubicBezTo>
                <a:cubicBezTo>
                  <a:pt x="15" y="37"/>
                  <a:pt x="15" y="37"/>
                  <a:pt x="15" y="37"/>
                </a:cubicBezTo>
                <a:cubicBezTo>
                  <a:pt x="15" y="37"/>
                  <a:pt x="14" y="37"/>
                  <a:pt x="14" y="37"/>
                </a:cubicBezTo>
                <a:cubicBezTo>
                  <a:pt x="11" y="37"/>
                  <a:pt x="9" y="36"/>
                  <a:pt x="9" y="33"/>
                </a:cubicBezTo>
                <a:cubicBezTo>
                  <a:pt x="8" y="30"/>
                  <a:pt x="8" y="30"/>
                  <a:pt x="8" y="30"/>
                </a:cubicBezTo>
                <a:cubicBezTo>
                  <a:pt x="7" y="27"/>
                  <a:pt x="8" y="24"/>
                  <a:pt x="11" y="23"/>
                </a:cubicBezTo>
                <a:close/>
                <a:moveTo>
                  <a:pt x="120" y="101"/>
                </a:moveTo>
                <a:cubicBezTo>
                  <a:pt x="119" y="97"/>
                  <a:pt x="119" y="97"/>
                  <a:pt x="119" y="97"/>
                </a:cubicBezTo>
                <a:cubicBezTo>
                  <a:pt x="117" y="92"/>
                  <a:pt x="110" y="88"/>
                  <a:pt x="105" y="90"/>
                </a:cubicBezTo>
                <a:cubicBezTo>
                  <a:pt x="82" y="96"/>
                  <a:pt x="82" y="96"/>
                  <a:pt x="82" y="96"/>
                </a:cubicBezTo>
                <a:cubicBezTo>
                  <a:pt x="76" y="98"/>
                  <a:pt x="72" y="104"/>
                  <a:pt x="72" y="110"/>
                </a:cubicBezTo>
                <a:cubicBezTo>
                  <a:pt x="72" y="138"/>
                  <a:pt x="72" y="138"/>
                  <a:pt x="72" y="138"/>
                </a:cubicBezTo>
                <a:cubicBezTo>
                  <a:pt x="55" y="138"/>
                  <a:pt x="55" y="138"/>
                  <a:pt x="55" y="138"/>
                </a:cubicBezTo>
                <a:cubicBezTo>
                  <a:pt x="55" y="106"/>
                  <a:pt x="55" y="106"/>
                  <a:pt x="55" y="106"/>
                </a:cubicBezTo>
                <a:cubicBezTo>
                  <a:pt x="55" y="104"/>
                  <a:pt x="54" y="101"/>
                  <a:pt x="53" y="99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5" y="81"/>
                  <a:pt x="118" y="79"/>
                  <a:pt x="119" y="76"/>
                </a:cubicBezTo>
                <a:cubicBezTo>
                  <a:pt x="120" y="73"/>
                  <a:pt x="121" y="70"/>
                  <a:pt x="120" y="67"/>
                </a:cubicBezTo>
                <a:cubicBezTo>
                  <a:pt x="119" y="64"/>
                  <a:pt x="119" y="64"/>
                  <a:pt x="119" y="64"/>
                </a:cubicBezTo>
                <a:cubicBezTo>
                  <a:pt x="117" y="58"/>
                  <a:pt x="110" y="54"/>
                  <a:pt x="105" y="56"/>
                </a:cubicBezTo>
                <a:cubicBezTo>
                  <a:pt x="9" y="85"/>
                  <a:pt x="9" y="85"/>
                  <a:pt x="9" y="85"/>
                </a:cubicBezTo>
                <a:cubicBezTo>
                  <a:pt x="6" y="86"/>
                  <a:pt x="4" y="88"/>
                  <a:pt x="3" y="90"/>
                </a:cubicBezTo>
                <a:cubicBezTo>
                  <a:pt x="1" y="92"/>
                  <a:pt x="1" y="95"/>
                  <a:pt x="1" y="97"/>
                </a:cubicBezTo>
                <a:cubicBezTo>
                  <a:pt x="2" y="98"/>
                  <a:pt x="2" y="98"/>
                  <a:pt x="2" y="99"/>
                </a:cubicBezTo>
                <a:cubicBezTo>
                  <a:pt x="3" y="102"/>
                  <a:pt x="3" y="102"/>
                  <a:pt x="3" y="102"/>
                </a:cubicBezTo>
                <a:cubicBezTo>
                  <a:pt x="4" y="106"/>
                  <a:pt x="7" y="109"/>
                  <a:pt x="10" y="110"/>
                </a:cubicBezTo>
                <a:cubicBezTo>
                  <a:pt x="11" y="110"/>
                  <a:pt x="11" y="110"/>
                  <a:pt x="11" y="110"/>
                </a:cubicBezTo>
                <a:cubicBezTo>
                  <a:pt x="23" y="113"/>
                  <a:pt x="23" y="113"/>
                  <a:pt x="23" y="113"/>
                </a:cubicBezTo>
                <a:cubicBezTo>
                  <a:pt x="26" y="114"/>
                  <a:pt x="28" y="118"/>
                  <a:pt x="28" y="121"/>
                </a:cubicBezTo>
                <a:cubicBezTo>
                  <a:pt x="28" y="138"/>
                  <a:pt x="28" y="138"/>
                  <a:pt x="28" y="138"/>
                </a:cubicBezTo>
                <a:cubicBezTo>
                  <a:pt x="17" y="138"/>
                  <a:pt x="17" y="138"/>
                  <a:pt x="17" y="138"/>
                </a:cubicBezTo>
                <a:cubicBezTo>
                  <a:pt x="17" y="187"/>
                  <a:pt x="17" y="187"/>
                  <a:pt x="17" y="187"/>
                </a:cubicBezTo>
                <a:cubicBezTo>
                  <a:pt x="17" y="199"/>
                  <a:pt x="28" y="208"/>
                  <a:pt x="40" y="209"/>
                </a:cubicBezTo>
                <a:cubicBezTo>
                  <a:pt x="40" y="214"/>
                  <a:pt x="40" y="214"/>
                  <a:pt x="40" y="214"/>
                </a:cubicBezTo>
                <a:cubicBezTo>
                  <a:pt x="40" y="220"/>
                  <a:pt x="46" y="225"/>
                  <a:pt x="53" y="225"/>
                </a:cubicBezTo>
                <a:cubicBezTo>
                  <a:pt x="74" y="225"/>
                  <a:pt x="74" y="225"/>
                  <a:pt x="74" y="225"/>
                </a:cubicBezTo>
                <a:cubicBezTo>
                  <a:pt x="81" y="225"/>
                  <a:pt x="87" y="220"/>
                  <a:pt x="87" y="214"/>
                </a:cubicBezTo>
                <a:cubicBezTo>
                  <a:pt x="87" y="209"/>
                  <a:pt x="87" y="209"/>
                  <a:pt x="87" y="209"/>
                </a:cubicBezTo>
                <a:cubicBezTo>
                  <a:pt x="99" y="208"/>
                  <a:pt x="110" y="199"/>
                  <a:pt x="110" y="187"/>
                </a:cubicBezTo>
                <a:cubicBezTo>
                  <a:pt x="110" y="138"/>
                  <a:pt x="110" y="138"/>
                  <a:pt x="110" y="138"/>
                </a:cubicBezTo>
                <a:cubicBezTo>
                  <a:pt x="99" y="138"/>
                  <a:pt x="99" y="138"/>
                  <a:pt x="99" y="138"/>
                </a:cubicBezTo>
                <a:cubicBezTo>
                  <a:pt x="99" y="125"/>
                  <a:pt x="99" y="125"/>
                  <a:pt x="99" y="125"/>
                </a:cubicBezTo>
                <a:cubicBezTo>
                  <a:pt x="99" y="122"/>
                  <a:pt x="101" y="118"/>
                  <a:pt x="104" y="117"/>
                </a:cubicBezTo>
                <a:cubicBezTo>
                  <a:pt x="112" y="115"/>
                  <a:pt x="112" y="115"/>
                  <a:pt x="112" y="115"/>
                </a:cubicBezTo>
                <a:cubicBezTo>
                  <a:pt x="118" y="113"/>
                  <a:pt x="122" y="107"/>
                  <a:pt x="120" y="101"/>
                </a:cubicBezTo>
                <a:close/>
                <a:moveTo>
                  <a:pt x="43" y="98"/>
                </a:moveTo>
                <a:cubicBezTo>
                  <a:pt x="45" y="99"/>
                  <a:pt x="46" y="100"/>
                  <a:pt x="47" y="101"/>
                </a:cubicBezTo>
                <a:cubicBezTo>
                  <a:pt x="48" y="103"/>
                  <a:pt x="49" y="104"/>
                  <a:pt x="49" y="106"/>
                </a:cubicBezTo>
                <a:cubicBezTo>
                  <a:pt x="49" y="138"/>
                  <a:pt x="49" y="138"/>
                  <a:pt x="49" y="138"/>
                </a:cubicBezTo>
                <a:cubicBezTo>
                  <a:pt x="35" y="138"/>
                  <a:pt x="35" y="138"/>
                  <a:pt x="35" y="138"/>
                </a:cubicBezTo>
                <a:cubicBezTo>
                  <a:pt x="35" y="121"/>
                  <a:pt x="35" y="121"/>
                  <a:pt x="35" y="121"/>
                </a:cubicBezTo>
                <a:cubicBezTo>
                  <a:pt x="35" y="116"/>
                  <a:pt x="30" y="110"/>
                  <a:pt x="25" y="108"/>
                </a:cubicBezTo>
                <a:cubicBezTo>
                  <a:pt x="25" y="108"/>
                  <a:pt x="24" y="108"/>
                  <a:pt x="24" y="108"/>
                </a:cubicBezTo>
                <a:cubicBezTo>
                  <a:pt x="13" y="104"/>
                  <a:pt x="13" y="104"/>
                  <a:pt x="13" y="104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10" y="104"/>
                  <a:pt x="9" y="102"/>
                  <a:pt x="9" y="101"/>
                </a:cubicBezTo>
                <a:cubicBezTo>
                  <a:pt x="8" y="97"/>
                  <a:pt x="8" y="97"/>
                  <a:pt x="8" y="97"/>
                </a:cubicBezTo>
                <a:cubicBezTo>
                  <a:pt x="8" y="97"/>
                  <a:pt x="8" y="97"/>
                  <a:pt x="8" y="97"/>
                </a:cubicBezTo>
                <a:cubicBezTo>
                  <a:pt x="7" y="96"/>
                  <a:pt x="7" y="94"/>
                  <a:pt x="8" y="93"/>
                </a:cubicBezTo>
                <a:cubicBezTo>
                  <a:pt x="9" y="92"/>
                  <a:pt x="10" y="91"/>
                  <a:pt x="11" y="90"/>
                </a:cubicBezTo>
                <a:cubicBezTo>
                  <a:pt x="12" y="90"/>
                  <a:pt x="12" y="90"/>
                  <a:pt x="12" y="90"/>
                </a:cubicBezTo>
                <a:cubicBezTo>
                  <a:pt x="13" y="90"/>
                  <a:pt x="13" y="90"/>
                  <a:pt x="13" y="90"/>
                </a:cubicBezTo>
                <a:cubicBezTo>
                  <a:pt x="24" y="86"/>
                  <a:pt x="24" y="86"/>
                  <a:pt x="24" y="86"/>
                </a:cubicBezTo>
                <a:cubicBezTo>
                  <a:pt x="106" y="62"/>
                  <a:pt x="106" y="62"/>
                  <a:pt x="106" y="62"/>
                </a:cubicBezTo>
                <a:cubicBezTo>
                  <a:pt x="107" y="62"/>
                  <a:pt x="107" y="62"/>
                  <a:pt x="108" y="62"/>
                </a:cubicBezTo>
                <a:cubicBezTo>
                  <a:pt x="110" y="62"/>
                  <a:pt x="112" y="63"/>
                  <a:pt x="113" y="66"/>
                </a:cubicBezTo>
                <a:cubicBezTo>
                  <a:pt x="114" y="69"/>
                  <a:pt x="114" y="69"/>
                  <a:pt x="114" y="69"/>
                </a:cubicBezTo>
                <a:cubicBezTo>
                  <a:pt x="115" y="71"/>
                  <a:pt x="114" y="72"/>
                  <a:pt x="114" y="73"/>
                </a:cubicBezTo>
                <a:cubicBezTo>
                  <a:pt x="113" y="74"/>
                  <a:pt x="112" y="75"/>
                  <a:pt x="111" y="76"/>
                </a:cubicBezTo>
                <a:cubicBezTo>
                  <a:pt x="49" y="94"/>
                  <a:pt x="49" y="94"/>
                  <a:pt x="49" y="94"/>
                </a:cubicBezTo>
                <a:cubicBezTo>
                  <a:pt x="39" y="97"/>
                  <a:pt x="43" y="98"/>
                  <a:pt x="43" y="98"/>
                </a:cubicBezTo>
                <a:close/>
                <a:moveTo>
                  <a:pt x="111" y="109"/>
                </a:moveTo>
                <a:cubicBezTo>
                  <a:pt x="103" y="111"/>
                  <a:pt x="103" y="111"/>
                  <a:pt x="103" y="111"/>
                </a:cubicBezTo>
                <a:cubicBezTo>
                  <a:pt x="97" y="113"/>
                  <a:pt x="92" y="119"/>
                  <a:pt x="92" y="125"/>
                </a:cubicBezTo>
                <a:cubicBezTo>
                  <a:pt x="92" y="138"/>
                  <a:pt x="92" y="138"/>
                  <a:pt x="92" y="138"/>
                </a:cubicBezTo>
                <a:cubicBezTo>
                  <a:pt x="78" y="138"/>
                  <a:pt x="78" y="138"/>
                  <a:pt x="78" y="138"/>
                </a:cubicBezTo>
                <a:cubicBezTo>
                  <a:pt x="78" y="110"/>
                  <a:pt x="78" y="110"/>
                  <a:pt x="78" y="110"/>
                </a:cubicBezTo>
                <a:cubicBezTo>
                  <a:pt x="78" y="107"/>
                  <a:pt x="81" y="103"/>
                  <a:pt x="84" y="102"/>
                </a:cubicBezTo>
                <a:cubicBezTo>
                  <a:pt x="106" y="96"/>
                  <a:pt x="106" y="96"/>
                  <a:pt x="106" y="96"/>
                </a:cubicBezTo>
                <a:cubicBezTo>
                  <a:pt x="109" y="95"/>
                  <a:pt x="112" y="96"/>
                  <a:pt x="113" y="99"/>
                </a:cubicBezTo>
                <a:cubicBezTo>
                  <a:pt x="114" y="103"/>
                  <a:pt x="114" y="103"/>
                  <a:pt x="114" y="103"/>
                </a:cubicBezTo>
                <a:cubicBezTo>
                  <a:pt x="115" y="106"/>
                  <a:pt x="113" y="109"/>
                  <a:pt x="111" y="1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400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28" name="Freeform 14"/>
          <p:cNvSpPr>
            <a:spLocks noEditPoints="1"/>
          </p:cNvSpPr>
          <p:nvPr/>
        </p:nvSpPr>
        <p:spPr bwMode="auto">
          <a:xfrm>
            <a:off x="8355323" y="2955641"/>
            <a:ext cx="499141" cy="528233"/>
          </a:xfrm>
          <a:custGeom>
            <a:avLst/>
            <a:gdLst>
              <a:gd name="T0" fmla="*/ 0 w 383"/>
              <a:gd name="T1" fmla="*/ 378 h 405"/>
              <a:gd name="T2" fmla="*/ 0 w 383"/>
              <a:gd name="T3" fmla="*/ 163 h 405"/>
              <a:gd name="T4" fmla="*/ 39 w 383"/>
              <a:gd name="T5" fmla="*/ 163 h 405"/>
              <a:gd name="T6" fmla="*/ 39 w 383"/>
              <a:gd name="T7" fmla="*/ 378 h 405"/>
              <a:gd name="T8" fmla="*/ 0 w 383"/>
              <a:gd name="T9" fmla="*/ 378 h 405"/>
              <a:gd name="T10" fmla="*/ 357 w 383"/>
              <a:gd name="T11" fmla="*/ 158 h 405"/>
              <a:gd name="T12" fmla="*/ 263 w 383"/>
              <a:gd name="T13" fmla="*/ 156 h 405"/>
              <a:gd name="T14" fmla="*/ 286 w 383"/>
              <a:gd name="T15" fmla="*/ 97 h 405"/>
              <a:gd name="T16" fmla="*/ 260 w 383"/>
              <a:gd name="T17" fmla="*/ 0 h 405"/>
              <a:gd name="T18" fmla="*/ 233 w 383"/>
              <a:gd name="T19" fmla="*/ 26 h 405"/>
              <a:gd name="T20" fmla="*/ 131 w 383"/>
              <a:gd name="T21" fmla="*/ 145 h 405"/>
              <a:gd name="T22" fmla="*/ 59 w 383"/>
              <a:gd name="T23" fmla="*/ 185 h 405"/>
              <a:gd name="T24" fmla="*/ 59 w 383"/>
              <a:gd name="T25" fmla="*/ 364 h 405"/>
              <a:gd name="T26" fmla="*/ 162 w 383"/>
              <a:gd name="T27" fmla="*/ 405 h 405"/>
              <a:gd name="T28" fmla="*/ 276 w 383"/>
              <a:gd name="T29" fmla="*/ 403 h 405"/>
              <a:gd name="T30" fmla="*/ 305 w 383"/>
              <a:gd name="T31" fmla="*/ 377 h 405"/>
              <a:gd name="T32" fmla="*/ 291 w 383"/>
              <a:gd name="T33" fmla="*/ 351 h 405"/>
              <a:gd name="T34" fmla="*/ 291 w 383"/>
              <a:gd name="T35" fmla="*/ 351 h 405"/>
              <a:gd name="T36" fmla="*/ 290 w 383"/>
              <a:gd name="T37" fmla="*/ 351 h 405"/>
              <a:gd name="T38" fmla="*/ 286 w 383"/>
              <a:gd name="T39" fmla="*/ 346 h 405"/>
              <a:gd name="T40" fmla="*/ 291 w 383"/>
              <a:gd name="T41" fmla="*/ 340 h 405"/>
              <a:gd name="T42" fmla="*/ 302 w 383"/>
              <a:gd name="T43" fmla="*/ 340 h 405"/>
              <a:gd name="T44" fmla="*/ 331 w 383"/>
              <a:gd name="T45" fmla="*/ 314 h 405"/>
              <a:gd name="T46" fmla="*/ 317 w 383"/>
              <a:gd name="T47" fmla="*/ 288 h 405"/>
              <a:gd name="T48" fmla="*/ 317 w 383"/>
              <a:gd name="T49" fmla="*/ 288 h 405"/>
              <a:gd name="T50" fmla="*/ 316 w 383"/>
              <a:gd name="T51" fmla="*/ 287 h 405"/>
              <a:gd name="T52" fmla="*/ 312 w 383"/>
              <a:gd name="T53" fmla="*/ 282 h 405"/>
              <a:gd name="T54" fmla="*/ 317 w 383"/>
              <a:gd name="T55" fmla="*/ 277 h 405"/>
              <a:gd name="T56" fmla="*/ 328 w 383"/>
              <a:gd name="T57" fmla="*/ 276 h 405"/>
              <a:gd name="T58" fmla="*/ 357 w 383"/>
              <a:gd name="T59" fmla="*/ 250 h 405"/>
              <a:gd name="T60" fmla="*/ 343 w 383"/>
              <a:gd name="T61" fmla="*/ 225 h 405"/>
              <a:gd name="T62" fmla="*/ 343 w 383"/>
              <a:gd name="T63" fmla="*/ 225 h 405"/>
              <a:gd name="T64" fmla="*/ 342 w 383"/>
              <a:gd name="T65" fmla="*/ 224 h 405"/>
              <a:gd name="T66" fmla="*/ 338 w 383"/>
              <a:gd name="T67" fmla="*/ 219 h 405"/>
              <a:gd name="T68" fmla="*/ 343 w 383"/>
              <a:gd name="T69" fmla="*/ 213 h 405"/>
              <a:gd name="T70" fmla="*/ 354 w 383"/>
              <a:gd name="T71" fmla="*/ 213 h 405"/>
              <a:gd name="T72" fmla="*/ 383 w 383"/>
              <a:gd name="T73" fmla="*/ 187 h 405"/>
              <a:gd name="T74" fmla="*/ 357 w 383"/>
              <a:gd name="T75" fmla="*/ 158 h 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83" h="405">
                <a:moveTo>
                  <a:pt x="0" y="378"/>
                </a:moveTo>
                <a:cubicBezTo>
                  <a:pt x="0" y="163"/>
                  <a:pt x="0" y="163"/>
                  <a:pt x="0" y="163"/>
                </a:cubicBezTo>
                <a:cubicBezTo>
                  <a:pt x="39" y="163"/>
                  <a:pt x="39" y="163"/>
                  <a:pt x="39" y="163"/>
                </a:cubicBezTo>
                <a:cubicBezTo>
                  <a:pt x="39" y="378"/>
                  <a:pt x="39" y="378"/>
                  <a:pt x="39" y="378"/>
                </a:cubicBezTo>
                <a:cubicBezTo>
                  <a:pt x="0" y="378"/>
                  <a:pt x="0" y="378"/>
                  <a:pt x="0" y="378"/>
                </a:cubicBezTo>
                <a:close/>
                <a:moveTo>
                  <a:pt x="357" y="158"/>
                </a:moveTo>
                <a:cubicBezTo>
                  <a:pt x="357" y="158"/>
                  <a:pt x="309" y="157"/>
                  <a:pt x="263" y="156"/>
                </a:cubicBezTo>
                <a:cubicBezTo>
                  <a:pt x="271" y="137"/>
                  <a:pt x="281" y="113"/>
                  <a:pt x="286" y="97"/>
                </a:cubicBezTo>
                <a:cubicBezTo>
                  <a:pt x="295" y="65"/>
                  <a:pt x="299" y="1"/>
                  <a:pt x="260" y="0"/>
                </a:cubicBezTo>
                <a:cubicBezTo>
                  <a:pt x="245" y="0"/>
                  <a:pt x="233" y="11"/>
                  <a:pt x="233" y="26"/>
                </a:cubicBezTo>
                <a:cubicBezTo>
                  <a:pt x="233" y="83"/>
                  <a:pt x="197" y="131"/>
                  <a:pt x="131" y="145"/>
                </a:cubicBezTo>
                <a:cubicBezTo>
                  <a:pt x="100" y="152"/>
                  <a:pt x="69" y="169"/>
                  <a:pt x="59" y="185"/>
                </a:cubicBezTo>
                <a:cubicBezTo>
                  <a:pt x="59" y="223"/>
                  <a:pt x="59" y="364"/>
                  <a:pt x="59" y="364"/>
                </a:cubicBezTo>
                <a:cubicBezTo>
                  <a:pt x="59" y="364"/>
                  <a:pt x="127" y="405"/>
                  <a:pt x="162" y="405"/>
                </a:cubicBezTo>
                <a:cubicBezTo>
                  <a:pt x="163" y="405"/>
                  <a:pt x="276" y="403"/>
                  <a:pt x="276" y="403"/>
                </a:cubicBezTo>
                <a:cubicBezTo>
                  <a:pt x="291" y="404"/>
                  <a:pt x="304" y="392"/>
                  <a:pt x="305" y="377"/>
                </a:cubicBezTo>
                <a:cubicBezTo>
                  <a:pt x="305" y="366"/>
                  <a:pt x="300" y="356"/>
                  <a:pt x="291" y="351"/>
                </a:cubicBezTo>
                <a:cubicBezTo>
                  <a:pt x="291" y="351"/>
                  <a:pt x="291" y="351"/>
                  <a:pt x="291" y="351"/>
                </a:cubicBezTo>
                <a:cubicBezTo>
                  <a:pt x="290" y="351"/>
                  <a:pt x="290" y="351"/>
                  <a:pt x="290" y="351"/>
                </a:cubicBezTo>
                <a:cubicBezTo>
                  <a:pt x="287" y="350"/>
                  <a:pt x="286" y="348"/>
                  <a:pt x="286" y="346"/>
                </a:cubicBezTo>
                <a:cubicBezTo>
                  <a:pt x="286" y="342"/>
                  <a:pt x="288" y="340"/>
                  <a:pt x="291" y="340"/>
                </a:cubicBezTo>
                <a:cubicBezTo>
                  <a:pt x="302" y="340"/>
                  <a:pt x="302" y="340"/>
                  <a:pt x="302" y="340"/>
                </a:cubicBezTo>
                <a:cubicBezTo>
                  <a:pt x="317" y="340"/>
                  <a:pt x="330" y="329"/>
                  <a:pt x="331" y="314"/>
                </a:cubicBezTo>
                <a:cubicBezTo>
                  <a:pt x="331" y="303"/>
                  <a:pt x="326" y="293"/>
                  <a:pt x="317" y="288"/>
                </a:cubicBezTo>
                <a:cubicBezTo>
                  <a:pt x="317" y="288"/>
                  <a:pt x="317" y="288"/>
                  <a:pt x="317" y="288"/>
                </a:cubicBezTo>
                <a:cubicBezTo>
                  <a:pt x="316" y="288"/>
                  <a:pt x="316" y="288"/>
                  <a:pt x="316" y="287"/>
                </a:cubicBezTo>
                <a:cubicBezTo>
                  <a:pt x="313" y="287"/>
                  <a:pt x="312" y="285"/>
                  <a:pt x="312" y="282"/>
                </a:cubicBezTo>
                <a:cubicBezTo>
                  <a:pt x="312" y="279"/>
                  <a:pt x="314" y="277"/>
                  <a:pt x="317" y="277"/>
                </a:cubicBezTo>
                <a:cubicBezTo>
                  <a:pt x="328" y="276"/>
                  <a:pt x="328" y="276"/>
                  <a:pt x="328" y="276"/>
                </a:cubicBezTo>
                <a:cubicBezTo>
                  <a:pt x="343" y="277"/>
                  <a:pt x="356" y="265"/>
                  <a:pt x="357" y="250"/>
                </a:cubicBezTo>
                <a:cubicBezTo>
                  <a:pt x="357" y="239"/>
                  <a:pt x="352" y="229"/>
                  <a:pt x="343" y="225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42" y="224"/>
                  <a:pt x="342" y="224"/>
                  <a:pt x="342" y="224"/>
                </a:cubicBezTo>
                <a:cubicBezTo>
                  <a:pt x="339" y="223"/>
                  <a:pt x="338" y="221"/>
                  <a:pt x="338" y="219"/>
                </a:cubicBezTo>
                <a:cubicBezTo>
                  <a:pt x="338" y="216"/>
                  <a:pt x="340" y="213"/>
                  <a:pt x="343" y="213"/>
                </a:cubicBezTo>
                <a:cubicBezTo>
                  <a:pt x="354" y="213"/>
                  <a:pt x="354" y="213"/>
                  <a:pt x="354" y="213"/>
                </a:cubicBezTo>
                <a:cubicBezTo>
                  <a:pt x="369" y="214"/>
                  <a:pt x="382" y="202"/>
                  <a:pt x="383" y="187"/>
                </a:cubicBezTo>
                <a:cubicBezTo>
                  <a:pt x="383" y="172"/>
                  <a:pt x="374" y="159"/>
                  <a:pt x="357" y="158"/>
                </a:cubicBezTo>
                <a:close/>
              </a:path>
            </a:pathLst>
          </a:custGeom>
          <a:solidFill>
            <a:srgbClr val="FFFFFF"/>
          </a:solidFill>
          <a:ln w="381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68583" tIns="34292" rIns="68583" bIns="34292" numCol="1" rtlCol="0" anchor="ctr" anchorCtr="0" compatLnSpc="1"/>
          <a:lstStyle/>
          <a:p>
            <a:pPr defTabSz="617220">
              <a:defRPr/>
            </a:pPr>
            <a:endParaRPr lang="en-US" sz="1700" kern="0" spc="-101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10125652" y="4153632"/>
            <a:ext cx="555521" cy="427497"/>
            <a:chOff x="3824271" y="1871391"/>
            <a:chExt cx="1285748" cy="899491"/>
          </a:xfrm>
        </p:grpSpPr>
        <p:sp>
          <p:nvSpPr>
            <p:cNvPr id="30" name="Freeform 16"/>
            <p:cNvSpPr>
              <a:spLocks noEditPoints="1"/>
            </p:cNvSpPr>
            <p:nvPr/>
          </p:nvSpPr>
          <p:spPr bwMode="black">
            <a:xfrm>
              <a:off x="3824271" y="1871391"/>
              <a:ext cx="842545" cy="846990"/>
            </a:xfrm>
            <a:custGeom>
              <a:avLst/>
              <a:gdLst>
                <a:gd name="T0" fmla="*/ 287 w 292"/>
                <a:gd name="T1" fmla="*/ 113 h 294"/>
                <a:gd name="T2" fmla="*/ 239 w 292"/>
                <a:gd name="T3" fmla="*/ 105 h 294"/>
                <a:gd name="T4" fmla="*/ 252 w 292"/>
                <a:gd name="T5" fmla="*/ 58 h 294"/>
                <a:gd name="T6" fmla="*/ 229 w 292"/>
                <a:gd name="T7" fmla="*/ 32 h 294"/>
                <a:gd name="T8" fmla="*/ 187 w 292"/>
                <a:gd name="T9" fmla="*/ 57 h 294"/>
                <a:gd name="T10" fmla="*/ 167 w 292"/>
                <a:gd name="T11" fmla="*/ 6 h 294"/>
                <a:gd name="T12" fmla="*/ 132 w 292"/>
                <a:gd name="T13" fmla="*/ 0 h 294"/>
                <a:gd name="T14" fmla="*/ 115 w 292"/>
                <a:gd name="T15" fmla="*/ 53 h 294"/>
                <a:gd name="T16" fmla="*/ 72 w 292"/>
                <a:gd name="T17" fmla="*/ 31 h 294"/>
                <a:gd name="T18" fmla="*/ 42 w 292"/>
                <a:gd name="T19" fmla="*/ 49 h 294"/>
                <a:gd name="T20" fmla="*/ 59 w 292"/>
                <a:gd name="T21" fmla="*/ 95 h 294"/>
                <a:gd name="T22" fmla="*/ 12 w 292"/>
                <a:gd name="T23" fmla="*/ 107 h 294"/>
                <a:gd name="T24" fmla="*/ 0 w 292"/>
                <a:gd name="T25" fmla="*/ 140 h 294"/>
                <a:gd name="T26" fmla="*/ 43 w 292"/>
                <a:gd name="T27" fmla="*/ 164 h 294"/>
                <a:gd name="T28" fmla="*/ 14 w 292"/>
                <a:gd name="T29" fmla="*/ 204 h 294"/>
                <a:gd name="T30" fmla="*/ 27 w 292"/>
                <a:gd name="T31" fmla="*/ 237 h 294"/>
                <a:gd name="T32" fmla="*/ 75 w 292"/>
                <a:gd name="T33" fmla="*/ 227 h 294"/>
                <a:gd name="T34" fmla="*/ 79 w 292"/>
                <a:gd name="T35" fmla="*/ 276 h 294"/>
                <a:gd name="T36" fmla="*/ 109 w 292"/>
                <a:gd name="T37" fmla="*/ 293 h 294"/>
                <a:gd name="T38" fmla="*/ 140 w 292"/>
                <a:gd name="T39" fmla="*/ 255 h 294"/>
                <a:gd name="T40" fmla="*/ 152 w 292"/>
                <a:gd name="T41" fmla="*/ 255 h 294"/>
                <a:gd name="T42" fmla="*/ 183 w 292"/>
                <a:gd name="T43" fmla="*/ 293 h 294"/>
                <a:gd name="T44" fmla="*/ 213 w 292"/>
                <a:gd name="T45" fmla="*/ 276 h 294"/>
                <a:gd name="T46" fmla="*/ 217 w 292"/>
                <a:gd name="T47" fmla="*/ 227 h 294"/>
                <a:gd name="T48" fmla="*/ 265 w 292"/>
                <a:gd name="T49" fmla="*/ 237 h 294"/>
                <a:gd name="T50" fmla="*/ 278 w 292"/>
                <a:gd name="T51" fmla="*/ 204 h 294"/>
                <a:gd name="T52" fmla="*/ 249 w 292"/>
                <a:gd name="T53" fmla="*/ 164 h 294"/>
                <a:gd name="T54" fmla="*/ 292 w 292"/>
                <a:gd name="T55" fmla="*/ 140 h 294"/>
                <a:gd name="T56" fmla="*/ 187 w 292"/>
                <a:gd name="T57" fmla="*/ 193 h 294"/>
                <a:gd name="T58" fmla="*/ 105 w 292"/>
                <a:gd name="T59" fmla="*/ 193 h 294"/>
                <a:gd name="T60" fmla="*/ 105 w 292"/>
                <a:gd name="T61" fmla="*/ 111 h 294"/>
                <a:gd name="T62" fmla="*/ 187 w 292"/>
                <a:gd name="T63" fmla="*/ 111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2" h="294">
                  <a:moveTo>
                    <a:pt x="292" y="140"/>
                  </a:moveTo>
                  <a:cubicBezTo>
                    <a:pt x="287" y="113"/>
                    <a:pt x="287" y="113"/>
                    <a:pt x="287" y="113"/>
                  </a:cubicBezTo>
                  <a:cubicBezTo>
                    <a:pt x="286" y="110"/>
                    <a:pt x="284" y="108"/>
                    <a:pt x="280" y="107"/>
                  </a:cubicBezTo>
                  <a:cubicBezTo>
                    <a:pt x="239" y="105"/>
                    <a:pt x="239" y="105"/>
                    <a:pt x="239" y="105"/>
                  </a:cubicBezTo>
                  <a:cubicBezTo>
                    <a:pt x="237" y="102"/>
                    <a:pt x="235" y="98"/>
                    <a:pt x="233" y="95"/>
                  </a:cubicBezTo>
                  <a:cubicBezTo>
                    <a:pt x="252" y="58"/>
                    <a:pt x="252" y="58"/>
                    <a:pt x="252" y="58"/>
                  </a:cubicBezTo>
                  <a:cubicBezTo>
                    <a:pt x="254" y="55"/>
                    <a:pt x="253" y="51"/>
                    <a:pt x="250" y="49"/>
                  </a:cubicBezTo>
                  <a:cubicBezTo>
                    <a:pt x="229" y="32"/>
                    <a:pt x="229" y="32"/>
                    <a:pt x="229" y="32"/>
                  </a:cubicBezTo>
                  <a:cubicBezTo>
                    <a:pt x="227" y="29"/>
                    <a:pt x="223" y="29"/>
                    <a:pt x="220" y="31"/>
                  </a:cubicBezTo>
                  <a:cubicBezTo>
                    <a:pt x="187" y="57"/>
                    <a:pt x="187" y="57"/>
                    <a:pt x="187" y="57"/>
                  </a:cubicBezTo>
                  <a:cubicBezTo>
                    <a:pt x="184" y="55"/>
                    <a:pt x="181" y="54"/>
                    <a:pt x="177" y="53"/>
                  </a:cubicBezTo>
                  <a:cubicBezTo>
                    <a:pt x="167" y="6"/>
                    <a:pt x="167" y="6"/>
                    <a:pt x="167" y="6"/>
                  </a:cubicBezTo>
                  <a:cubicBezTo>
                    <a:pt x="166" y="3"/>
                    <a:pt x="163" y="0"/>
                    <a:pt x="160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29" y="0"/>
                    <a:pt x="126" y="3"/>
                    <a:pt x="125" y="6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111" y="54"/>
                    <a:pt x="108" y="55"/>
                    <a:pt x="105" y="57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69" y="29"/>
                    <a:pt x="65" y="29"/>
                    <a:pt x="63" y="31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39" y="51"/>
                    <a:pt x="39" y="55"/>
                    <a:pt x="40" y="58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57" y="98"/>
                    <a:pt x="55" y="102"/>
                    <a:pt x="53" y="105"/>
                  </a:cubicBezTo>
                  <a:cubicBezTo>
                    <a:pt x="12" y="107"/>
                    <a:pt x="12" y="107"/>
                    <a:pt x="12" y="107"/>
                  </a:cubicBezTo>
                  <a:cubicBezTo>
                    <a:pt x="8" y="107"/>
                    <a:pt x="6" y="110"/>
                    <a:pt x="5" y="113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3"/>
                    <a:pt x="1" y="147"/>
                    <a:pt x="4" y="148"/>
                  </a:cubicBezTo>
                  <a:cubicBezTo>
                    <a:pt x="43" y="164"/>
                    <a:pt x="43" y="164"/>
                    <a:pt x="43" y="164"/>
                  </a:cubicBezTo>
                  <a:cubicBezTo>
                    <a:pt x="44" y="168"/>
                    <a:pt x="44" y="172"/>
                    <a:pt x="45" y="176"/>
                  </a:cubicBezTo>
                  <a:cubicBezTo>
                    <a:pt x="14" y="204"/>
                    <a:pt x="14" y="204"/>
                    <a:pt x="14" y="204"/>
                  </a:cubicBezTo>
                  <a:cubicBezTo>
                    <a:pt x="12" y="206"/>
                    <a:pt x="11" y="210"/>
                    <a:pt x="13" y="213"/>
                  </a:cubicBezTo>
                  <a:cubicBezTo>
                    <a:pt x="27" y="237"/>
                    <a:pt x="27" y="237"/>
                    <a:pt x="27" y="237"/>
                  </a:cubicBezTo>
                  <a:cubicBezTo>
                    <a:pt x="28" y="239"/>
                    <a:pt x="32" y="241"/>
                    <a:pt x="35" y="240"/>
                  </a:cubicBezTo>
                  <a:cubicBezTo>
                    <a:pt x="75" y="227"/>
                    <a:pt x="75" y="227"/>
                    <a:pt x="75" y="227"/>
                  </a:cubicBezTo>
                  <a:cubicBezTo>
                    <a:pt x="78" y="230"/>
                    <a:pt x="81" y="233"/>
                    <a:pt x="84" y="235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8" y="280"/>
                    <a:pt x="80" y="283"/>
                    <a:pt x="83" y="284"/>
                  </a:cubicBezTo>
                  <a:cubicBezTo>
                    <a:pt x="109" y="293"/>
                    <a:pt x="109" y="293"/>
                    <a:pt x="109" y="293"/>
                  </a:cubicBezTo>
                  <a:cubicBezTo>
                    <a:pt x="112" y="294"/>
                    <a:pt x="116" y="293"/>
                    <a:pt x="118" y="291"/>
                  </a:cubicBezTo>
                  <a:cubicBezTo>
                    <a:pt x="140" y="255"/>
                    <a:pt x="140" y="255"/>
                    <a:pt x="140" y="255"/>
                  </a:cubicBezTo>
                  <a:cubicBezTo>
                    <a:pt x="142" y="255"/>
                    <a:pt x="144" y="256"/>
                    <a:pt x="146" y="256"/>
                  </a:cubicBezTo>
                  <a:cubicBezTo>
                    <a:pt x="148" y="256"/>
                    <a:pt x="150" y="255"/>
                    <a:pt x="152" y="255"/>
                  </a:cubicBezTo>
                  <a:cubicBezTo>
                    <a:pt x="174" y="291"/>
                    <a:pt x="174" y="291"/>
                    <a:pt x="174" y="291"/>
                  </a:cubicBezTo>
                  <a:cubicBezTo>
                    <a:pt x="176" y="293"/>
                    <a:pt x="180" y="294"/>
                    <a:pt x="183" y="293"/>
                  </a:cubicBezTo>
                  <a:cubicBezTo>
                    <a:pt x="209" y="284"/>
                    <a:pt x="209" y="284"/>
                    <a:pt x="209" y="284"/>
                  </a:cubicBezTo>
                  <a:cubicBezTo>
                    <a:pt x="212" y="283"/>
                    <a:pt x="214" y="280"/>
                    <a:pt x="213" y="276"/>
                  </a:cubicBezTo>
                  <a:cubicBezTo>
                    <a:pt x="208" y="235"/>
                    <a:pt x="208" y="235"/>
                    <a:pt x="208" y="235"/>
                  </a:cubicBezTo>
                  <a:cubicBezTo>
                    <a:pt x="211" y="232"/>
                    <a:pt x="214" y="230"/>
                    <a:pt x="217" y="227"/>
                  </a:cubicBezTo>
                  <a:cubicBezTo>
                    <a:pt x="257" y="240"/>
                    <a:pt x="257" y="240"/>
                    <a:pt x="257" y="240"/>
                  </a:cubicBezTo>
                  <a:cubicBezTo>
                    <a:pt x="260" y="241"/>
                    <a:pt x="264" y="239"/>
                    <a:pt x="265" y="237"/>
                  </a:cubicBezTo>
                  <a:cubicBezTo>
                    <a:pt x="279" y="213"/>
                    <a:pt x="279" y="213"/>
                    <a:pt x="279" y="213"/>
                  </a:cubicBezTo>
                  <a:cubicBezTo>
                    <a:pt x="281" y="210"/>
                    <a:pt x="280" y="206"/>
                    <a:pt x="278" y="204"/>
                  </a:cubicBezTo>
                  <a:cubicBezTo>
                    <a:pt x="247" y="176"/>
                    <a:pt x="247" y="176"/>
                    <a:pt x="247" y="176"/>
                  </a:cubicBezTo>
                  <a:cubicBezTo>
                    <a:pt x="248" y="172"/>
                    <a:pt x="248" y="168"/>
                    <a:pt x="249" y="164"/>
                  </a:cubicBezTo>
                  <a:cubicBezTo>
                    <a:pt x="288" y="148"/>
                    <a:pt x="288" y="148"/>
                    <a:pt x="288" y="148"/>
                  </a:cubicBezTo>
                  <a:cubicBezTo>
                    <a:pt x="291" y="147"/>
                    <a:pt x="292" y="144"/>
                    <a:pt x="292" y="140"/>
                  </a:cubicBezTo>
                  <a:close/>
                  <a:moveTo>
                    <a:pt x="204" y="152"/>
                  </a:moveTo>
                  <a:cubicBezTo>
                    <a:pt x="204" y="168"/>
                    <a:pt x="197" y="182"/>
                    <a:pt x="187" y="193"/>
                  </a:cubicBezTo>
                  <a:cubicBezTo>
                    <a:pt x="176" y="203"/>
                    <a:pt x="162" y="210"/>
                    <a:pt x="146" y="210"/>
                  </a:cubicBezTo>
                  <a:cubicBezTo>
                    <a:pt x="130" y="210"/>
                    <a:pt x="116" y="203"/>
                    <a:pt x="105" y="193"/>
                  </a:cubicBezTo>
                  <a:cubicBezTo>
                    <a:pt x="95" y="182"/>
                    <a:pt x="88" y="168"/>
                    <a:pt x="88" y="152"/>
                  </a:cubicBezTo>
                  <a:cubicBezTo>
                    <a:pt x="88" y="136"/>
                    <a:pt x="95" y="121"/>
                    <a:pt x="105" y="111"/>
                  </a:cubicBezTo>
                  <a:cubicBezTo>
                    <a:pt x="116" y="100"/>
                    <a:pt x="130" y="94"/>
                    <a:pt x="146" y="94"/>
                  </a:cubicBezTo>
                  <a:cubicBezTo>
                    <a:pt x="162" y="94"/>
                    <a:pt x="176" y="100"/>
                    <a:pt x="187" y="111"/>
                  </a:cubicBezTo>
                  <a:cubicBezTo>
                    <a:pt x="197" y="121"/>
                    <a:pt x="204" y="136"/>
                    <a:pt x="204" y="1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华康娃娃体W5" panose="040B0509000000000000" pitchFamily="81" charset="-122"/>
                <a:ea typeface="华康娃娃体W5" panose="040B0509000000000000" pitchFamily="81" charset="-122"/>
              </a:endParaRPr>
            </a:p>
          </p:txBody>
        </p:sp>
        <p:sp>
          <p:nvSpPr>
            <p:cNvPr id="31" name="Freeform 18"/>
            <p:cNvSpPr>
              <a:spLocks noEditPoints="1"/>
            </p:cNvSpPr>
            <p:nvPr/>
          </p:nvSpPr>
          <p:spPr bwMode="black">
            <a:xfrm>
              <a:off x="4577251" y="2197313"/>
              <a:ext cx="532768" cy="573569"/>
            </a:xfrm>
            <a:custGeom>
              <a:avLst/>
              <a:gdLst>
                <a:gd name="T0" fmla="*/ 129 w 148"/>
                <a:gd name="T1" fmla="*/ 91 h 160"/>
                <a:gd name="T2" fmla="*/ 131 w 148"/>
                <a:gd name="T3" fmla="*/ 80 h 160"/>
                <a:gd name="T4" fmla="*/ 129 w 148"/>
                <a:gd name="T5" fmla="*/ 70 h 160"/>
                <a:gd name="T6" fmla="*/ 145 w 148"/>
                <a:gd name="T7" fmla="*/ 55 h 160"/>
                <a:gd name="T8" fmla="*/ 147 w 148"/>
                <a:gd name="T9" fmla="*/ 50 h 160"/>
                <a:gd name="T10" fmla="*/ 147 w 148"/>
                <a:gd name="T11" fmla="*/ 46 h 160"/>
                <a:gd name="T12" fmla="*/ 140 w 148"/>
                <a:gd name="T13" fmla="*/ 34 h 160"/>
                <a:gd name="T14" fmla="*/ 133 w 148"/>
                <a:gd name="T15" fmla="*/ 31 h 160"/>
                <a:gd name="T16" fmla="*/ 131 w 148"/>
                <a:gd name="T17" fmla="*/ 31 h 160"/>
                <a:gd name="T18" fmla="*/ 111 w 148"/>
                <a:gd name="T19" fmla="*/ 37 h 160"/>
                <a:gd name="T20" fmla="*/ 92 w 148"/>
                <a:gd name="T21" fmla="*/ 27 h 160"/>
                <a:gd name="T22" fmla="*/ 88 w 148"/>
                <a:gd name="T23" fmla="*/ 6 h 160"/>
                <a:gd name="T24" fmla="*/ 81 w 148"/>
                <a:gd name="T25" fmla="*/ 0 h 160"/>
                <a:gd name="T26" fmla="*/ 67 w 148"/>
                <a:gd name="T27" fmla="*/ 0 h 160"/>
                <a:gd name="T28" fmla="*/ 60 w 148"/>
                <a:gd name="T29" fmla="*/ 6 h 160"/>
                <a:gd name="T30" fmla="*/ 55 w 148"/>
                <a:gd name="T31" fmla="*/ 27 h 160"/>
                <a:gd name="T32" fmla="*/ 37 w 148"/>
                <a:gd name="T33" fmla="*/ 38 h 160"/>
                <a:gd name="T34" fmla="*/ 16 w 148"/>
                <a:gd name="T35" fmla="*/ 31 h 160"/>
                <a:gd name="T36" fmla="*/ 14 w 148"/>
                <a:gd name="T37" fmla="*/ 31 h 160"/>
                <a:gd name="T38" fmla="*/ 8 w 148"/>
                <a:gd name="T39" fmla="*/ 34 h 160"/>
                <a:gd name="T40" fmla="*/ 1 w 148"/>
                <a:gd name="T41" fmla="*/ 46 h 160"/>
                <a:gd name="T42" fmla="*/ 0 w 148"/>
                <a:gd name="T43" fmla="*/ 50 h 160"/>
                <a:gd name="T44" fmla="*/ 2 w 148"/>
                <a:gd name="T45" fmla="*/ 55 h 160"/>
                <a:gd name="T46" fmla="*/ 19 w 148"/>
                <a:gd name="T47" fmla="*/ 70 h 160"/>
                <a:gd name="T48" fmla="*/ 17 w 148"/>
                <a:gd name="T49" fmla="*/ 80 h 160"/>
                <a:gd name="T50" fmla="*/ 19 w 148"/>
                <a:gd name="T51" fmla="*/ 91 h 160"/>
                <a:gd name="T52" fmla="*/ 2 w 148"/>
                <a:gd name="T53" fmla="*/ 106 h 160"/>
                <a:gd name="T54" fmla="*/ 0 w 148"/>
                <a:gd name="T55" fmla="*/ 111 h 160"/>
                <a:gd name="T56" fmla="*/ 1 w 148"/>
                <a:gd name="T57" fmla="*/ 114 h 160"/>
                <a:gd name="T58" fmla="*/ 8 w 148"/>
                <a:gd name="T59" fmla="*/ 126 h 160"/>
                <a:gd name="T60" fmla="*/ 14 w 148"/>
                <a:gd name="T61" fmla="*/ 130 h 160"/>
                <a:gd name="T62" fmla="*/ 16 w 148"/>
                <a:gd name="T63" fmla="*/ 130 h 160"/>
                <a:gd name="T64" fmla="*/ 37 w 148"/>
                <a:gd name="T65" fmla="*/ 123 h 160"/>
                <a:gd name="T66" fmla="*/ 55 w 148"/>
                <a:gd name="T67" fmla="*/ 133 h 160"/>
                <a:gd name="T68" fmla="*/ 60 w 148"/>
                <a:gd name="T69" fmla="*/ 155 h 160"/>
                <a:gd name="T70" fmla="*/ 67 w 148"/>
                <a:gd name="T71" fmla="*/ 160 h 160"/>
                <a:gd name="T72" fmla="*/ 81 w 148"/>
                <a:gd name="T73" fmla="*/ 160 h 160"/>
                <a:gd name="T74" fmla="*/ 88 w 148"/>
                <a:gd name="T75" fmla="*/ 155 h 160"/>
                <a:gd name="T76" fmla="*/ 92 w 148"/>
                <a:gd name="T77" fmla="*/ 134 h 160"/>
                <a:gd name="T78" fmla="*/ 111 w 148"/>
                <a:gd name="T79" fmla="*/ 123 h 160"/>
                <a:gd name="T80" fmla="*/ 131 w 148"/>
                <a:gd name="T81" fmla="*/ 130 h 160"/>
                <a:gd name="T82" fmla="*/ 133 w 148"/>
                <a:gd name="T83" fmla="*/ 130 h 160"/>
                <a:gd name="T84" fmla="*/ 140 w 148"/>
                <a:gd name="T85" fmla="*/ 126 h 160"/>
                <a:gd name="T86" fmla="*/ 147 w 148"/>
                <a:gd name="T87" fmla="*/ 114 h 160"/>
                <a:gd name="T88" fmla="*/ 147 w 148"/>
                <a:gd name="T89" fmla="*/ 111 h 160"/>
                <a:gd name="T90" fmla="*/ 145 w 148"/>
                <a:gd name="T91" fmla="*/ 106 h 160"/>
                <a:gd name="T92" fmla="*/ 129 w 148"/>
                <a:gd name="T93" fmla="*/ 91 h 160"/>
                <a:gd name="T94" fmla="*/ 96 w 148"/>
                <a:gd name="T95" fmla="*/ 80 h 160"/>
                <a:gd name="T96" fmla="*/ 74 w 148"/>
                <a:gd name="T97" fmla="*/ 102 h 160"/>
                <a:gd name="T98" fmla="*/ 52 w 148"/>
                <a:gd name="T99" fmla="*/ 80 h 160"/>
                <a:gd name="T100" fmla="*/ 74 w 148"/>
                <a:gd name="T101" fmla="*/ 58 h 160"/>
                <a:gd name="T102" fmla="*/ 96 w 148"/>
                <a:gd name="T103" fmla="*/ 8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8" h="160">
                  <a:moveTo>
                    <a:pt x="129" y="91"/>
                  </a:moveTo>
                  <a:cubicBezTo>
                    <a:pt x="130" y="88"/>
                    <a:pt x="131" y="84"/>
                    <a:pt x="131" y="80"/>
                  </a:cubicBezTo>
                  <a:cubicBezTo>
                    <a:pt x="131" y="77"/>
                    <a:pt x="130" y="73"/>
                    <a:pt x="129" y="70"/>
                  </a:cubicBezTo>
                  <a:cubicBezTo>
                    <a:pt x="145" y="55"/>
                    <a:pt x="145" y="55"/>
                    <a:pt x="145" y="55"/>
                  </a:cubicBezTo>
                  <a:cubicBezTo>
                    <a:pt x="147" y="54"/>
                    <a:pt x="147" y="52"/>
                    <a:pt x="147" y="50"/>
                  </a:cubicBezTo>
                  <a:cubicBezTo>
                    <a:pt x="147" y="49"/>
                    <a:pt x="147" y="47"/>
                    <a:pt x="147" y="46"/>
                  </a:cubicBezTo>
                  <a:cubicBezTo>
                    <a:pt x="140" y="34"/>
                    <a:pt x="140" y="34"/>
                    <a:pt x="140" y="34"/>
                  </a:cubicBezTo>
                  <a:cubicBezTo>
                    <a:pt x="138" y="32"/>
                    <a:pt x="136" y="31"/>
                    <a:pt x="133" y="31"/>
                  </a:cubicBezTo>
                  <a:cubicBezTo>
                    <a:pt x="133" y="31"/>
                    <a:pt x="132" y="31"/>
                    <a:pt x="131" y="31"/>
                  </a:cubicBezTo>
                  <a:cubicBezTo>
                    <a:pt x="111" y="37"/>
                    <a:pt x="111" y="37"/>
                    <a:pt x="111" y="37"/>
                  </a:cubicBezTo>
                  <a:cubicBezTo>
                    <a:pt x="105" y="33"/>
                    <a:pt x="99" y="29"/>
                    <a:pt x="92" y="27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87" y="3"/>
                    <a:pt x="84" y="0"/>
                    <a:pt x="81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3" y="0"/>
                    <a:pt x="61" y="3"/>
                    <a:pt x="60" y="6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48" y="29"/>
                    <a:pt x="42" y="33"/>
                    <a:pt x="37" y="38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1"/>
                    <a:pt x="15" y="31"/>
                    <a:pt x="14" y="31"/>
                  </a:cubicBezTo>
                  <a:cubicBezTo>
                    <a:pt x="12" y="31"/>
                    <a:pt x="9" y="32"/>
                    <a:pt x="8" y="34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0" y="47"/>
                    <a:pt x="0" y="49"/>
                    <a:pt x="0" y="50"/>
                  </a:cubicBezTo>
                  <a:cubicBezTo>
                    <a:pt x="0" y="52"/>
                    <a:pt x="1" y="54"/>
                    <a:pt x="2" y="55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8" y="73"/>
                    <a:pt x="17" y="77"/>
                    <a:pt x="17" y="80"/>
                  </a:cubicBezTo>
                  <a:cubicBezTo>
                    <a:pt x="17" y="84"/>
                    <a:pt x="18" y="87"/>
                    <a:pt x="19" y="91"/>
                  </a:cubicBezTo>
                  <a:cubicBezTo>
                    <a:pt x="2" y="106"/>
                    <a:pt x="2" y="106"/>
                    <a:pt x="2" y="106"/>
                  </a:cubicBezTo>
                  <a:cubicBezTo>
                    <a:pt x="1" y="107"/>
                    <a:pt x="0" y="109"/>
                    <a:pt x="0" y="111"/>
                  </a:cubicBezTo>
                  <a:cubicBezTo>
                    <a:pt x="0" y="112"/>
                    <a:pt x="0" y="113"/>
                    <a:pt x="1" y="114"/>
                  </a:cubicBezTo>
                  <a:cubicBezTo>
                    <a:pt x="8" y="126"/>
                    <a:pt x="8" y="126"/>
                    <a:pt x="8" y="126"/>
                  </a:cubicBezTo>
                  <a:cubicBezTo>
                    <a:pt x="9" y="129"/>
                    <a:pt x="12" y="130"/>
                    <a:pt x="14" y="130"/>
                  </a:cubicBezTo>
                  <a:cubicBezTo>
                    <a:pt x="15" y="130"/>
                    <a:pt x="15" y="130"/>
                    <a:pt x="16" y="130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42" y="127"/>
                    <a:pt x="48" y="131"/>
                    <a:pt x="55" y="133"/>
                  </a:cubicBezTo>
                  <a:cubicBezTo>
                    <a:pt x="60" y="155"/>
                    <a:pt x="60" y="155"/>
                    <a:pt x="60" y="155"/>
                  </a:cubicBezTo>
                  <a:cubicBezTo>
                    <a:pt x="61" y="158"/>
                    <a:pt x="63" y="160"/>
                    <a:pt x="67" y="160"/>
                  </a:cubicBezTo>
                  <a:cubicBezTo>
                    <a:pt x="81" y="160"/>
                    <a:pt x="81" y="160"/>
                    <a:pt x="81" y="160"/>
                  </a:cubicBezTo>
                  <a:cubicBezTo>
                    <a:pt x="84" y="160"/>
                    <a:pt x="87" y="158"/>
                    <a:pt x="88" y="155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9" y="131"/>
                    <a:pt x="105" y="128"/>
                    <a:pt x="111" y="123"/>
                  </a:cubicBezTo>
                  <a:cubicBezTo>
                    <a:pt x="131" y="130"/>
                    <a:pt x="131" y="130"/>
                    <a:pt x="131" y="130"/>
                  </a:cubicBezTo>
                  <a:cubicBezTo>
                    <a:pt x="132" y="130"/>
                    <a:pt x="133" y="130"/>
                    <a:pt x="133" y="130"/>
                  </a:cubicBezTo>
                  <a:cubicBezTo>
                    <a:pt x="136" y="130"/>
                    <a:pt x="138" y="129"/>
                    <a:pt x="140" y="126"/>
                  </a:cubicBezTo>
                  <a:cubicBezTo>
                    <a:pt x="147" y="114"/>
                    <a:pt x="147" y="114"/>
                    <a:pt x="147" y="114"/>
                  </a:cubicBezTo>
                  <a:cubicBezTo>
                    <a:pt x="147" y="113"/>
                    <a:pt x="148" y="112"/>
                    <a:pt x="147" y="111"/>
                  </a:cubicBezTo>
                  <a:cubicBezTo>
                    <a:pt x="148" y="109"/>
                    <a:pt x="147" y="107"/>
                    <a:pt x="145" y="106"/>
                  </a:cubicBezTo>
                  <a:lnTo>
                    <a:pt x="129" y="91"/>
                  </a:lnTo>
                  <a:close/>
                  <a:moveTo>
                    <a:pt x="96" y="80"/>
                  </a:moveTo>
                  <a:cubicBezTo>
                    <a:pt x="96" y="92"/>
                    <a:pt x="86" y="102"/>
                    <a:pt x="74" y="102"/>
                  </a:cubicBezTo>
                  <a:cubicBezTo>
                    <a:pt x="62" y="102"/>
                    <a:pt x="52" y="92"/>
                    <a:pt x="52" y="80"/>
                  </a:cubicBezTo>
                  <a:cubicBezTo>
                    <a:pt x="52" y="68"/>
                    <a:pt x="62" y="58"/>
                    <a:pt x="74" y="58"/>
                  </a:cubicBezTo>
                  <a:cubicBezTo>
                    <a:pt x="86" y="58"/>
                    <a:pt x="96" y="68"/>
                    <a:pt x="96" y="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华康娃娃体W5" panose="040B0509000000000000" pitchFamily="81" charset="-122"/>
                <a:ea typeface="华康娃娃体W5" panose="040B0509000000000000" pitchFamily="81" charset="-122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5077658" y="4265418"/>
            <a:ext cx="2070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在此添加标题</a:t>
            </a:r>
            <a:endParaRPr lang="zh-CN" altLang="en-US" sz="2400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053716" y="4766951"/>
            <a:ext cx="61817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感恩节（</a:t>
            </a:r>
            <a:r>
              <a:rPr lang="en-US" altLang="zh-CN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Thanksgiving Day</a:t>
            </a:r>
            <a:r>
              <a:rPr lang="zh-CN" altLang="en-US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）是美国人民独创的一个古老节日，也是美国人合家欢聚的节日。感恩节（</a:t>
            </a:r>
            <a:r>
              <a:rPr lang="en-US" altLang="zh-CN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Thanksgiving Day</a:t>
            </a:r>
            <a:r>
              <a:rPr lang="zh-CN" altLang="en-US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）是美国人民独创的一个古老节日，也是美国人合家欢聚的节日。</a:t>
            </a:r>
            <a:endParaRPr lang="en-US" altLang="zh-CN" sz="1400" dirty="0" smtClean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196675" y="356430"/>
            <a:ext cx="4267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Arial" panose="020B0604020202020204" pitchFamily="34" charset="0"/>
              </a:rPr>
              <a:t>目标定位</a:t>
            </a:r>
            <a:endParaRPr lang="zh-CN" altLang="en-US" sz="3200" b="1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Arial" panose="020B0604020202020204" pitchFamily="34" charset="0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rot="3230099" flipH="1">
            <a:off x="4358710" y="144417"/>
            <a:ext cx="812207" cy="895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4" accel="7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accel="7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450" decel="100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3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450" decel="100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2" presetID="2" presetClass="entr" presetSubtype="4" accel="7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4" accel="7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1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450" decel="100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3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450" decel="100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4" presetID="2" presetClass="entr" presetSubtype="4" accel="7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4" accel="7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83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450" decel="100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450" decel="100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96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4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9" dur="4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60" decel="100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40" accel="100000" fill="hold">
                                              <p:stCondLst>
                                                <p:cond delay="36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5599"/>
                                </p:stCondLst>
                                <p:childTnLst>
                                  <p:par>
                                    <p:cTn id="103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0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32" grpId="0"/>
          <p:bldP spid="3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4" accel="7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accel="7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450" decel="100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3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450" decel="100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2" presetID="2" presetClass="entr" presetSubtype="4" accel="7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4" accel="7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1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450" decel="100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3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450" decel="100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4" presetID="2" presetClass="entr" presetSubtype="4" accel="7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4" accel="7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83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450" decel="100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450" decel="100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96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4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9" dur="4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60" decel="100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40" accel="100000" fill="hold">
                                              <p:stCondLst>
                                                <p:cond delay="36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5599"/>
                                </p:stCondLst>
                                <p:childTnLst>
                                  <p:par>
                                    <p:cTn id="103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0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32" grpId="0"/>
          <p:bldP spid="33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150317" y="-235954"/>
            <a:ext cx="12713882" cy="7268938"/>
            <a:chOff x="-150317" y="-235954"/>
            <a:chExt cx="12713882" cy="7268938"/>
          </a:xfrm>
        </p:grpSpPr>
        <p:grpSp>
          <p:nvGrpSpPr>
            <p:cNvPr id="6" name="组合 5"/>
            <p:cNvGrpSpPr/>
            <p:nvPr/>
          </p:nvGrpSpPr>
          <p:grpSpPr>
            <a:xfrm>
              <a:off x="-150317" y="-235954"/>
              <a:ext cx="4339109" cy="7254002"/>
              <a:chOff x="-150317" y="-235954"/>
              <a:chExt cx="4339109" cy="7254002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>
                <a:off x="15482" y="0"/>
                <a:ext cx="1446963" cy="1524000"/>
              </a:xfrm>
              <a:prstGeom prst="rect">
                <a:avLst/>
              </a:prstGeom>
            </p:spPr>
          </p:pic>
          <p:pic>
            <p:nvPicPr>
              <p:cNvPr id="18" name="图片 1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919" r="46753" b="67974"/>
              <a:stretch>
                <a:fillRect/>
              </a:stretch>
            </p:blipFill>
            <p:spPr>
              <a:xfrm rot="5400000">
                <a:off x="-363376" y="1570845"/>
                <a:ext cx="2322538" cy="1595789"/>
              </a:xfrm>
              <a:prstGeom prst="rect">
                <a:avLst/>
              </a:prstGeom>
            </p:spPr>
          </p:pic>
          <p:pic>
            <p:nvPicPr>
              <p:cNvPr id="19" name="图片 18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17080991">
                <a:off x="-78661" y="2927819"/>
                <a:ext cx="2691780" cy="2835091"/>
              </a:xfrm>
              <a:prstGeom prst="rect">
                <a:avLst/>
              </a:prstGeom>
            </p:spPr>
          </p:pic>
          <p:pic>
            <p:nvPicPr>
              <p:cNvPr id="20" name="图片 19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3677514">
                <a:off x="1424075" y="2002236"/>
                <a:ext cx="1379580" cy="1453030"/>
              </a:xfrm>
              <a:prstGeom prst="rect">
                <a:avLst/>
              </a:prstGeom>
            </p:spPr>
          </p:pic>
          <p:pic>
            <p:nvPicPr>
              <p:cNvPr id="21" name="图片 2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919" r="46753" b="67974"/>
              <a:stretch>
                <a:fillRect/>
              </a:stretch>
            </p:blipFill>
            <p:spPr>
              <a:xfrm rot="15174437">
                <a:off x="962913" y="252032"/>
                <a:ext cx="3118999" cy="2143028"/>
              </a:xfrm>
              <a:prstGeom prst="rect">
                <a:avLst/>
              </a:prstGeom>
            </p:spPr>
          </p:pic>
          <p:pic>
            <p:nvPicPr>
              <p:cNvPr id="22" name="图片 21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3677514">
                <a:off x="3252289" y="43952"/>
                <a:ext cx="840708" cy="885468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919" r="46753" b="67974"/>
              <a:stretch>
                <a:fillRect/>
              </a:stretch>
            </p:blipFill>
            <p:spPr>
              <a:xfrm rot="1919305">
                <a:off x="1069793" y="4791705"/>
                <a:ext cx="3118999" cy="2143028"/>
              </a:xfrm>
              <a:prstGeom prst="rect">
                <a:avLst/>
              </a:prstGeom>
            </p:spPr>
          </p:pic>
          <p:pic>
            <p:nvPicPr>
              <p:cNvPr id="24" name="图片 23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11173469">
                <a:off x="15481" y="5494048"/>
                <a:ext cx="1446963" cy="1524000"/>
              </a:xfrm>
              <a:prstGeom prst="rect">
                <a:avLst/>
              </a:prstGeom>
            </p:spPr>
          </p:pic>
        </p:grpSp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flipH="1">
              <a:off x="10876099" y="14936"/>
              <a:ext cx="1513988" cy="1524000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19" r="46753" b="67974"/>
            <a:stretch>
              <a:fillRect/>
            </a:stretch>
          </p:blipFill>
          <p:spPr>
            <a:xfrm rot="16200000" flipH="1">
              <a:off x="10410165" y="1548822"/>
              <a:ext cx="2322538" cy="1669708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rot="4519009" flipH="1">
              <a:off x="9734467" y="2877093"/>
              <a:ext cx="2691780" cy="2966416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rot="17922486" flipH="1">
              <a:off x="9504714" y="1983519"/>
              <a:ext cx="1379580" cy="1520336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19" r="46753" b="67974"/>
            <a:stretch>
              <a:fillRect/>
            </a:stretch>
          </p:blipFill>
          <p:spPr>
            <a:xfrm rot="6425563" flipH="1">
              <a:off x="8207533" y="217334"/>
              <a:ext cx="3118999" cy="2242296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rot="11761805" flipH="1">
              <a:off x="8823686" y="2736854"/>
              <a:ext cx="1192689" cy="1314377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19" r="46753" b="67974"/>
            <a:stretch>
              <a:fillRect/>
            </a:stretch>
          </p:blipFill>
          <p:spPr>
            <a:xfrm rot="19680695" flipH="1">
              <a:off x="8023464" y="4806641"/>
              <a:ext cx="3263475" cy="2143028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rot="10426531" flipH="1">
              <a:off x="10876100" y="5508984"/>
              <a:ext cx="1513988" cy="152400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rot="11761805" flipH="1">
              <a:off x="6868750" y="5657070"/>
              <a:ext cx="1192689" cy="1314377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rot="11761805" flipH="1">
              <a:off x="6171220" y="-80599"/>
              <a:ext cx="1192689" cy="1314377"/>
            </a:xfrm>
            <a:prstGeom prst="rect">
              <a:avLst/>
            </a:prstGeom>
          </p:spPr>
        </p:pic>
      </p:grpSp>
      <p:sp>
        <p:nvSpPr>
          <p:cNvPr id="2" name="矩形 1"/>
          <p:cNvSpPr/>
          <p:nvPr/>
        </p:nvSpPr>
        <p:spPr>
          <a:xfrm>
            <a:off x="4623389" y="0"/>
            <a:ext cx="29452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366"/>
          <a:stretch>
            <a:fillRect/>
          </a:stretch>
        </p:blipFill>
        <p:spPr>
          <a:xfrm rot="5755192">
            <a:off x="4870076" y="-740488"/>
            <a:ext cx="2605405" cy="3893837"/>
          </a:xfrm>
          <a:prstGeom prst="rect">
            <a:avLst/>
          </a:prstGeom>
        </p:spPr>
      </p:pic>
      <p:sp>
        <p:nvSpPr>
          <p:cNvPr id="4" name="PA_库_文本框 3"/>
          <p:cNvSpPr txBox="1"/>
          <p:nvPr>
            <p:custDataLst>
              <p:tags r:id="rId11"/>
            </p:custDataLst>
          </p:nvPr>
        </p:nvSpPr>
        <p:spPr>
          <a:xfrm>
            <a:off x="5266285" y="840939"/>
            <a:ext cx="165943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dirty="0" smtClean="0">
                <a:solidFill>
                  <a:schemeClr val="bg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叁</a:t>
            </a:r>
            <a:endParaRPr lang="zh-CN" altLang="en-US" sz="11500" dirty="0">
              <a:solidFill>
                <a:schemeClr val="bg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25" name="PA_库_文本框 24"/>
          <p:cNvSpPr txBox="1"/>
          <p:nvPr>
            <p:custDataLst>
              <p:tags r:id="rId12"/>
            </p:custDataLst>
          </p:nvPr>
        </p:nvSpPr>
        <p:spPr>
          <a:xfrm>
            <a:off x="5535784" y="2846365"/>
            <a:ext cx="1107996" cy="359502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bg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Arial" panose="020B0604020202020204" pitchFamily="34" charset="0"/>
              </a:rPr>
              <a:t>活动布置</a:t>
            </a:r>
            <a:endParaRPr lang="zh-CN" altLang="en-US" sz="6000" dirty="0">
              <a:solidFill>
                <a:schemeClr val="bg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Arial" panose="020B0604020202020204" pitchFamily="34" charset="0"/>
            </a:endParaRPr>
          </a:p>
        </p:txBody>
      </p:sp>
      <p:cxnSp>
        <p:nvCxnSpPr>
          <p:cNvPr id="27" name="PA_库_直接连接符 26"/>
          <p:cNvCxnSpPr/>
          <p:nvPr>
            <p:custDataLst>
              <p:tags r:id="rId13"/>
            </p:custDataLst>
          </p:nvPr>
        </p:nvCxnSpPr>
        <p:spPr>
          <a:xfrm>
            <a:off x="5092995" y="2846365"/>
            <a:ext cx="20946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25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库_矩形 4" descr="e7d195523061f1c09d6f9b3d376af7cc83eec7fa36f660fcFABA8E4E22B65493F1579964AC498A6DD12E9A37B3F4D805B6D0115AA1C9B53E5DC593BBAD6517EC30D5C3535F30F1310ED1D1E84EABB6F0393B3AE17624DE18DF5B1959880DEA297A2DA0F666A4BC96406800F35B7137E62E4C1FAF0AD8461668FC8EBD0D834DB49BAD56707447352F"/>
          <p:cNvSpPr/>
          <p:nvPr>
            <p:custDataLst>
              <p:tags r:id="rId1"/>
            </p:custDataLst>
          </p:nvPr>
        </p:nvSpPr>
        <p:spPr>
          <a:xfrm>
            <a:off x="5298705" y="642106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活动布置</a:t>
            </a:r>
            <a:endParaRPr lang="en-US" altLang="zh-CN" sz="2800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7" name="PA_库_矩形 6" descr="e7d195523061f1c09d6f9b3d376af7cc83eec7fa36f660fcFABA8E4E22B65493F1579964AC498A6DD12E9A37B3F4D805B6D0115AA1C9B53E5DC593BBAD6517EC30D5C3535F30F1310ED1D1E84EABB6F0393B3AE17624DE18DF5B1959880DEA297A2DA0F666A4BC96406800F35B7137E62E4C1FAF0AD8461668FC8EBD0D834DB49BAD56707447352F"/>
          <p:cNvSpPr/>
          <p:nvPr>
            <p:custDataLst>
              <p:tags r:id="rId2"/>
            </p:custDataLst>
          </p:nvPr>
        </p:nvSpPr>
        <p:spPr>
          <a:xfrm>
            <a:off x="2286000" y="1126407"/>
            <a:ext cx="7632592" cy="316369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这是一段描述性文字，你可以在这里写上对会场布置的简短说明。</a:t>
            </a:r>
            <a:endParaRPr lang="zh-CN" altLang="zh-CN" sz="1400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2" name="e7d195523061f1c0" descr="e7d195523061f1c09d6f9b3d376af7cc83eec7fa36f660fcFABA8E4E22B65493F1579964AC498A6DD12E9A37B3F4D805B6D0115AA1C9B53E5DC593BBAD6517EC30D5C3535F30F1310ED1D1E84EABB6F0393B3AE17624DE18DF5B1959880DEA297A2DA0F666A4BC96406800F35B7137E62E4C1FAF0AD8461668FC8EBD0D834DB49BAD56707447352F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e7d195523061f1c09d6f9b3d376af7cc83eec7fa36f660fcFABA8E4E22B65493F1579964AC498A6DD12E9A37B3F4D805B6D0115AA1C9B53E5DC593BBAD6517EC30D5C3535F30F1310ED1D1E84EABB6F0393B3AE17624DE18DF5B1959880DEA297A2DA0F666A4BC96406800F35B7137E62E4C1FAF0AD8461668FC8EBD0D834DB49BAD56707447352F</a:t>
            </a:r>
            <a:endParaRPr lang="zh-CN" altLang="en-US" sz="100"/>
          </a:p>
        </p:txBody>
      </p:sp>
      <p:pic>
        <p:nvPicPr>
          <p:cNvPr id="36" name="PA_库_图片 35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14" b="18140"/>
          <a:stretch>
            <a:fillRect/>
          </a:stretch>
        </p:blipFill>
        <p:spPr>
          <a:xfrm>
            <a:off x="1256785" y="1649627"/>
            <a:ext cx="9704796" cy="45294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 descr="e7d195523061f1c09d6f9b3d376af7cc83eec7fa36f660fcFABA8E4E22B65493F1579964AC498A6DD12E9A37B3F4D805B6D0115AA1C9B53E5DC593BBAD6517EC30D5C3535F30F1310ED1D1E84EABB6F0393B3AE17624DE18DF5B1959880DEA297A2DA0F666A4BC96406800F35B7137E62E4C1FAF0AD8461668FC8EBD0D834DB49BAD56707447352F"/>
          <p:cNvSpPr/>
          <p:nvPr/>
        </p:nvSpPr>
        <p:spPr>
          <a:xfrm>
            <a:off x="5196113" y="642106"/>
            <a:ext cx="18261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r>
              <a:rPr lang="zh-CN" altLang="en-US" sz="32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活动布置</a:t>
            </a:r>
            <a:endParaRPr lang="en-US" altLang="zh-CN" sz="3200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13" name="PA_库_矩形 12" descr="e7d195523061f1c09d6f9b3d376af7cc83eec7fa36f660fcFABA8E4E22B65493F1579964AC498A6DD12E9A37B3F4D805B6D0115AA1C9B53E5DC593BBAD6517EC30D5C3535F30F1310ED1D1E84EABB6F0393B3AE17624DE18DF5B1959880DEA297A2DA0F666A4BC96406800F35B7137E62E4C1FAF0AD8461668FC8EBD0D834DB49BAD56707447352F"/>
          <p:cNvSpPr/>
          <p:nvPr>
            <p:custDataLst>
              <p:tags r:id="rId1"/>
            </p:custDataLst>
          </p:nvPr>
        </p:nvSpPr>
        <p:spPr>
          <a:xfrm>
            <a:off x="1097592" y="5257800"/>
            <a:ext cx="4922208" cy="501163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这</a:t>
            </a:r>
            <a:r>
              <a:rPr lang="zh-CN" altLang="en-US" sz="11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是一段描述性文字，你可以在这里写上对会场布置的简短说明。这是一段描述性文字，你可以在这里写上对会场布置的简短说明。</a:t>
            </a:r>
            <a:endParaRPr lang="zh-CN" altLang="zh-CN" sz="1100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14" name="PA_库_矩形 13" descr="e7d195523061f1c09d6f9b3d376af7cc83eec7fa36f660fcFABA8E4E22B65493F1579964AC498A6DD12E9A37B3F4D805B6D0115AA1C9B53E5DC593BBAD6517EC30D5C3535F30F1310ED1D1E84EABB6F0393B3AE17624DE18DF5B1959880DEA297A2DA0F666A4BC96406800F35B7137E62E4C1FAF0AD8461668FC8EBD0D834DB49BAD56707447352F"/>
          <p:cNvSpPr/>
          <p:nvPr>
            <p:custDataLst>
              <p:tags r:id="rId2"/>
            </p:custDataLst>
          </p:nvPr>
        </p:nvSpPr>
        <p:spPr>
          <a:xfrm>
            <a:off x="6227712" y="5257799"/>
            <a:ext cx="4916537" cy="501163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这</a:t>
            </a:r>
            <a:r>
              <a:rPr lang="zh-CN" altLang="en-US" sz="11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是一段描述性文字，你可以在这里写上对会场布置的简短说明。这是一段描述性文字，你可以在这里写上对会场布置的简短说明。</a:t>
            </a:r>
            <a:endParaRPr lang="zh-CN" altLang="zh-CN" sz="1100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cxnSp>
        <p:nvCxnSpPr>
          <p:cNvPr id="16" name="PA_库_直接连接符 15" descr="e7d195523061f1c09d6f9b3d376af7cc83eec7fa36f660fcFABA8E4E22B65493F1579964AC498A6DD12E9A37B3F4D805B6D0115AA1C9B53E5DC593BBAD6517EC30D5C3535F30F1310ED1D1E84EABB6F0393B3AE17624DE18DF5B1959880DEA297A2DA0F666A4BC96406800F35B7137E62E4C1FAF0AD8461668FC8EBD0D834DB49BAD56707447352F"/>
          <p:cNvCxnSpPr/>
          <p:nvPr>
            <p:custDataLst>
              <p:tags r:id="rId3"/>
            </p:custDataLst>
          </p:nvPr>
        </p:nvCxnSpPr>
        <p:spPr>
          <a:xfrm>
            <a:off x="1182688" y="5143500"/>
            <a:ext cx="4680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A_库_直接连接符 17" descr="e7d195523061f1c09d6f9b3d376af7cc83eec7fa36f660fcFABA8E4E22B65493F1579964AC498A6DD12E9A37B3F4D805B6D0115AA1C9B53E5DC593BBAD6517EC30D5C3535F30F1310ED1D1E84EABB6F0393B3AE17624DE18DF5B1959880DEA297A2DA0F666A4BC96406800F35B7137E62E4C1FAF0AD8461668FC8EBD0D834DB49BAD56707447352F"/>
          <p:cNvCxnSpPr/>
          <p:nvPr>
            <p:custDataLst>
              <p:tags r:id="rId4"/>
            </p:custDataLst>
          </p:nvPr>
        </p:nvCxnSpPr>
        <p:spPr>
          <a:xfrm>
            <a:off x="6332488" y="5143500"/>
            <a:ext cx="4680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A_库_矩形 18" descr="e7d195523061f1c09d6f9b3d376af7cc83eec7fa36f660fcFABA8E4E22B65493F1579964AC498A6DD12E9A37B3F4D805B6D0115AA1C9B53E5DC593BBAD6517EC30D5C3535F30F1310ED1D1E84EABB6F0393B3AE17624DE18DF5B1959880DEA297A2DA0F666A4BC96406800F35B7137E62E4C1FAF0AD8461668FC8EBD0D834DB49BAD56707447352F"/>
          <p:cNvSpPr/>
          <p:nvPr>
            <p:custDataLst>
              <p:tags r:id="rId5"/>
            </p:custDataLst>
          </p:nvPr>
        </p:nvSpPr>
        <p:spPr>
          <a:xfrm>
            <a:off x="1074663" y="4769247"/>
            <a:ext cx="17235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效果图（一）</a:t>
            </a:r>
            <a:endParaRPr lang="en-US" altLang="zh-CN" sz="2000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20" name="PA_库_矩形 19" descr="e7d195523061f1c09d6f9b3d376af7cc83eec7fa36f660fcFABA8E4E22B65493F1579964AC498A6DD12E9A37B3F4D805B6D0115AA1C9B53E5DC593BBAD6517EC30D5C3535F30F1310ED1D1E84EABB6F0393B3AE17624DE18DF5B1959880DEA297A2DA0F666A4BC96406800F35B7137E62E4C1FAF0AD8461668FC8EBD0D834DB49BAD56707447352F"/>
          <p:cNvSpPr/>
          <p:nvPr>
            <p:custDataLst>
              <p:tags r:id="rId6"/>
            </p:custDataLst>
          </p:nvPr>
        </p:nvSpPr>
        <p:spPr>
          <a:xfrm>
            <a:off x="6204784" y="4769247"/>
            <a:ext cx="17235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效果图（二）</a:t>
            </a:r>
            <a:endParaRPr lang="en-US" altLang="zh-CN" sz="2000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2" name="e7d195523061f1c0" descr="e7d195523061f1c09d6f9b3d376af7cc83eec7fa36f660fcFABA8E4E22B65493F1579964AC498A6DD12E9A37B3F4D805B6D0115AA1C9B53E5DC593BBAD6517EC30D5C3535F30F1310ED1D1E84EABB6F0393B3AE17624DE18DF5B1959880DEA297A2DA0F666A4BC96406800F35B7137E62E4C1FAF0AD8461668FC8EBD0D834DB49BAD56707447352F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e7d195523061f1c09d6f9b3d376af7cc83eec7fa36f660fcFABA8E4E22B65493F1579964AC498A6DD12E9A37B3F4D805B6D0115AA1C9B53E5DC593BBAD6517EC30D5C3535F30F1310ED1D1E84EABB6F0393B3AE17624DE18DF5B1959880DEA297A2DA0F666A4BC96406800F35B7137E62E4C1FAF0AD8461668FC8EBD0D834DB49BAD56707447352F</a:t>
            </a:r>
            <a:endParaRPr lang="zh-CN" altLang="en-US" sz="100"/>
          </a:p>
        </p:txBody>
      </p:sp>
      <p:pic>
        <p:nvPicPr>
          <p:cNvPr id="6" name="PA_库_PicturePlaceholder 5"/>
          <p:cNvPicPr>
            <a:picLocks noGrp="1" noChangeAspect="1"/>
          </p:cNvPicPr>
          <p:nvPr>
            <p:ph type="pic" sz="quarter" idx="4294967295"/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4" b="2374"/>
          <a:stretch>
            <a:fillRect/>
          </a:stretch>
        </p:blipFill>
        <p:spPr>
          <a:xfrm>
            <a:off x="1074663" y="1512164"/>
            <a:ext cx="4679950" cy="2971800"/>
          </a:xfrm>
        </p:spPr>
      </p:pic>
      <p:pic>
        <p:nvPicPr>
          <p:cNvPr id="8" name="PA_库_PicturePlaceholder 7"/>
          <p:cNvPicPr>
            <a:picLocks noGrp="1" noChangeAspect="1"/>
          </p:cNvPicPr>
          <p:nvPr>
            <p:ph type="pic" sz="quarter" idx="4294967295"/>
            <p:custDataLst>
              <p:tags r:id="rId9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9" r="5709"/>
          <a:stretch>
            <a:fillRect/>
          </a:stretch>
        </p:blipFill>
        <p:spPr>
          <a:xfrm>
            <a:off x="6346005" y="1512164"/>
            <a:ext cx="4679950" cy="2971800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9" grpId="0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组合 48"/>
          <p:cNvGrpSpPr/>
          <p:nvPr/>
        </p:nvGrpSpPr>
        <p:grpSpPr>
          <a:xfrm>
            <a:off x="-150317" y="-235954"/>
            <a:ext cx="12713882" cy="7268938"/>
            <a:chOff x="-150317" y="-235954"/>
            <a:chExt cx="12713882" cy="7268938"/>
          </a:xfrm>
        </p:grpSpPr>
        <p:grpSp>
          <p:nvGrpSpPr>
            <p:cNvPr id="50" name="组合 49"/>
            <p:cNvGrpSpPr/>
            <p:nvPr/>
          </p:nvGrpSpPr>
          <p:grpSpPr>
            <a:xfrm>
              <a:off x="-150317" y="-235954"/>
              <a:ext cx="12713882" cy="7268938"/>
              <a:chOff x="-150317" y="-235954"/>
              <a:chExt cx="12713882" cy="7268938"/>
            </a:xfrm>
          </p:grpSpPr>
          <p:grpSp>
            <p:nvGrpSpPr>
              <p:cNvPr id="54" name="组合 53"/>
              <p:cNvGrpSpPr/>
              <p:nvPr/>
            </p:nvGrpSpPr>
            <p:grpSpPr>
              <a:xfrm>
                <a:off x="-150317" y="-235954"/>
                <a:ext cx="4339109" cy="7254002"/>
                <a:chOff x="-150317" y="-235954"/>
                <a:chExt cx="4339109" cy="7254002"/>
              </a:xfrm>
            </p:grpSpPr>
            <p:pic>
              <p:nvPicPr>
                <p:cNvPr id="65" name="图片 64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1576" b="57447"/>
                <a:stretch>
                  <a:fillRect/>
                </a:stretch>
              </p:blipFill>
              <p:spPr>
                <a:xfrm>
                  <a:off x="15482" y="0"/>
                  <a:ext cx="1446963" cy="1524000"/>
                </a:xfrm>
                <a:prstGeom prst="rect">
                  <a:avLst/>
                </a:prstGeom>
              </p:spPr>
            </p:pic>
            <p:pic>
              <p:nvPicPr>
                <p:cNvPr id="66" name="图片 65"/>
                <p:cNvPicPr>
                  <a:picLocks noChangeAspect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919" r="46753" b="67974"/>
                <a:stretch>
                  <a:fillRect/>
                </a:stretch>
              </p:blipFill>
              <p:spPr>
                <a:xfrm rot="5400000">
                  <a:off x="-363376" y="1570845"/>
                  <a:ext cx="2322538" cy="1595789"/>
                </a:xfrm>
                <a:prstGeom prst="rect">
                  <a:avLst/>
                </a:prstGeom>
              </p:spPr>
            </p:pic>
            <p:pic>
              <p:nvPicPr>
                <p:cNvPr id="67" name="图片 66"/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1576" b="57447"/>
                <a:stretch>
                  <a:fillRect/>
                </a:stretch>
              </p:blipFill>
              <p:spPr>
                <a:xfrm rot="17080991">
                  <a:off x="-78661" y="2927819"/>
                  <a:ext cx="2691780" cy="2835091"/>
                </a:xfrm>
                <a:prstGeom prst="rect">
                  <a:avLst/>
                </a:prstGeom>
              </p:spPr>
            </p:pic>
            <p:pic>
              <p:nvPicPr>
                <p:cNvPr id="68" name="图片 67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1576" b="57447"/>
                <a:stretch>
                  <a:fillRect/>
                </a:stretch>
              </p:blipFill>
              <p:spPr>
                <a:xfrm rot="3677514">
                  <a:off x="1424075" y="2002236"/>
                  <a:ext cx="1379580" cy="1453030"/>
                </a:xfrm>
                <a:prstGeom prst="rect">
                  <a:avLst/>
                </a:prstGeom>
              </p:spPr>
            </p:pic>
            <p:pic>
              <p:nvPicPr>
                <p:cNvPr id="69" name="图片 68"/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919" r="46753" b="67974"/>
                <a:stretch>
                  <a:fillRect/>
                </a:stretch>
              </p:blipFill>
              <p:spPr>
                <a:xfrm rot="15174437">
                  <a:off x="962913" y="252032"/>
                  <a:ext cx="3118999" cy="2143028"/>
                </a:xfrm>
                <a:prstGeom prst="rect">
                  <a:avLst/>
                </a:prstGeom>
              </p:spPr>
            </p:pic>
            <p:pic>
              <p:nvPicPr>
                <p:cNvPr id="70" name="图片 69"/>
                <p:cNvPicPr>
                  <a:picLocks noChangeAspect="1"/>
                </p:cNvPicPr>
                <p:nvPr/>
              </p:nvPicPr>
              <p:blipFill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1576" b="57447"/>
                <a:stretch>
                  <a:fillRect/>
                </a:stretch>
              </p:blipFill>
              <p:spPr>
                <a:xfrm rot="3677514">
                  <a:off x="3252289" y="43952"/>
                  <a:ext cx="840708" cy="885468"/>
                </a:xfrm>
                <a:prstGeom prst="rect">
                  <a:avLst/>
                </a:prstGeom>
              </p:spPr>
            </p:pic>
            <p:pic>
              <p:nvPicPr>
                <p:cNvPr id="71" name="图片 70"/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919" r="46753" b="67974"/>
                <a:stretch>
                  <a:fillRect/>
                </a:stretch>
              </p:blipFill>
              <p:spPr>
                <a:xfrm rot="1919305">
                  <a:off x="1069793" y="4791705"/>
                  <a:ext cx="3118999" cy="2143028"/>
                </a:xfrm>
                <a:prstGeom prst="rect">
                  <a:avLst/>
                </a:prstGeom>
              </p:spPr>
            </p:pic>
            <p:pic>
              <p:nvPicPr>
                <p:cNvPr id="72" name="图片 71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1576" b="57447"/>
                <a:stretch>
                  <a:fillRect/>
                </a:stretch>
              </p:blipFill>
              <p:spPr>
                <a:xfrm rot="11173469">
                  <a:off x="15481" y="5494048"/>
                  <a:ext cx="1446963" cy="1524000"/>
                </a:xfrm>
                <a:prstGeom prst="rect">
                  <a:avLst/>
                </a:prstGeom>
              </p:spPr>
            </p:pic>
          </p:grpSp>
          <p:pic>
            <p:nvPicPr>
              <p:cNvPr id="55" name="图片 54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flipH="1">
                <a:off x="10876099" y="14936"/>
                <a:ext cx="1513988" cy="1524000"/>
              </a:xfrm>
              <a:prstGeom prst="rect">
                <a:avLst/>
              </a:prstGeom>
            </p:spPr>
          </p:pic>
          <p:pic>
            <p:nvPicPr>
              <p:cNvPr id="56" name="图片 55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919" r="46753" b="67974"/>
              <a:stretch>
                <a:fillRect/>
              </a:stretch>
            </p:blipFill>
            <p:spPr>
              <a:xfrm rot="16200000" flipH="1">
                <a:off x="10410165" y="1548822"/>
                <a:ext cx="2322538" cy="1669708"/>
              </a:xfrm>
              <a:prstGeom prst="rect">
                <a:avLst/>
              </a:prstGeom>
            </p:spPr>
          </p:pic>
          <p:pic>
            <p:nvPicPr>
              <p:cNvPr id="57" name="图片 56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4519009" flipH="1">
                <a:off x="9734467" y="2877093"/>
                <a:ext cx="2691780" cy="2966416"/>
              </a:xfrm>
              <a:prstGeom prst="rect">
                <a:avLst/>
              </a:prstGeom>
            </p:spPr>
          </p:pic>
          <p:pic>
            <p:nvPicPr>
              <p:cNvPr id="58" name="图片 57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17922486" flipH="1">
                <a:off x="9504714" y="1983519"/>
                <a:ext cx="1379580" cy="1520336"/>
              </a:xfrm>
              <a:prstGeom prst="rect">
                <a:avLst/>
              </a:prstGeom>
            </p:spPr>
          </p:pic>
          <p:pic>
            <p:nvPicPr>
              <p:cNvPr id="59" name="图片 58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919" r="46753" b="67974"/>
              <a:stretch>
                <a:fillRect/>
              </a:stretch>
            </p:blipFill>
            <p:spPr>
              <a:xfrm rot="6425563" flipH="1">
                <a:off x="8207533" y="217334"/>
                <a:ext cx="3118999" cy="2242296"/>
              </a:xfrm>
              <a:prstGeom prst="rect">
                <a:avLst/>
              </a:prstGeom>
            </p:spPr>
          </p:pic>
          <p:pic>
            <p:nvPicPr>
              <p:cNvPr id="60" name="图片 59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11761805" flipH="1">
                <a:off x="8823686" y="2736854"/>
                <a:ext cx="1192689" cy="1314377"/>
              </a:xfrm>
              <a:prstGeom prst="rect">
                <a:avLst/>
              </a:prstGeom>
            </p:spPr>
          </p:pic>
          <p:pic>
            <p:nvPicPr>
              <p:cNvPr id="61" name="图片 6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919" r="46753" b="67974"/>
              <a:stretch>
                <a:fillRect/>
              </a:stretch>
            </p:blipFill>
            <p:spPr>
              <a:xfrm rot="19680695" flipH="1">
                <a:off x="8023464" y="4806641"/>
                <a:ext cx="3263475" cy="2143028"/>
              </a:xfrm>
              <a:prstGeom prst="rect">
                <a:avLst/>
              </a:prstGeom>
            </p:spPr>
          </p:pic>
          <p:pic>
            <p:nvPicPr>
              <p:cNvPr id="62" name="图片 61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10426531" flipH="1">
                <a:off x="10876100" y="5508984"/>
                <a:ext cx="1513988" cy="1524000"/>
              </a:xfrm>
              <a:prstGeom prst="rect">
                <a:avLst/>
              </a:prstGeom>
            </p:spPr>
          </p:pic>
          <p:pic>
            <p:nvPicPr>
              <p:cNvPr id="63" name="图片 62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11761805" flipH="1">
                <a:off x="6868750" y="5657070"/>
                <a:ext cx="1192689" cy="1314377"/>
              </a:xfrm>
              <a:prstGeom prst="rect">
                <a:avLst/>
              </a:prstGeom>
            </p:spPr>
          </p:pic>
          <p:pic>
            <p:nvPicPr>
              <p:cNvPr id="64" name="图片 63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11761805" flipH="1">
                <a:off x="6171220" y="-80599"/>
                <a:ext cx="1192689" cy="1314377"/>
              </a:xfrm>
              <a:prstGeom prst="rect">
                <a:avLst/>
              </a:prstGeom>
            </p:spPr>
          </p:pic>
        </p:grpSp>
        <p:sp>
          <p:nvSpPr>
            <p:cNvPr id="51" name="矩形 50"/>
            <p:cNvSpPr/>
            <p:nvPr/>
          </p:nvSpPr>
          <p:spPr>
            <a:xfrm>
              <a:off x="15482" y="0"/>
              <a:ext cx="12176518" cy="6858000"/>
            </a:xfrm>
            <a:prstGeom prst="rect">
              <a:avLst/>
            </a:prstGeom>
            <a:solidFill>
              <a:srgbClr val="ED7D31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0449" y="0"/>
              <a:ext cx="7211101" cy="6858000"/>
            </a:xfrm>
            <a:prstGeom prst="rect">
              <a:avLst/>
            </a:prstGeom>
          </p:spPr>
        </p:pic>
        <p:sp>
          <p:nvSpPr>
            <p:cNvPr id="53" name="矩形 52"/>
            <p:cNvSpPr/>
            <p:nvPr/>
          </p:nvSpPr>
          <p:spPr>
            <a:xfrm>
              <a:off x="414670" y="350874"/>
              <a:ext cx="11376837" cy="611372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ED7D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8" name="PA_库_矩形 77" descr="e7d195523061f1c09d6f9b3d376af7cc83eec7fa36f660fcFABA8E4E22B65493F1579964AC498A6DD12E9A37B3F4D805B6D0115AA1C9B53E5DC593BBAD6517EC30D5C3535F30F1310ED1D1E84EABB6F0393B3AE17624DE18DF5B1959880DEA297A2DA0F666A4BC96406800F35B7137E62E4C1FAF0AD8461668FC8EBD0D834DB49BAD56707447352F"/>
          <p:cNvSpPr/>
          <p:nvPr>
            <p:custDataLst>
              <p:tags r:id="rId10"/>
            </p:custDataLst>
          </p:nvPr>
        </p:nvSpPr>
        <p:spPr>
          <a:xfrm>
            <a:off x="2286000" y="1072823"/>
            <a:ext cx="7632592" cy="505972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这是一段描述性文字，你可以在这里写上对本次推介会的活动节目安排进行简短的说明</a:t>
            </a:r>
            <a:r>
              <a:rPr lang="zh-CN" altLang="en-US" sz="1200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。这</a:t>
            </a:r>
            <a:r>
              <a:rPr lang="zh-CN" altLang="en-US" sz="12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是一段描述性文字，你可以在这里写上对本次推介会的活动节目安排进行简短的说明</a:t>
            </a:r>
            <a:r>
              <a:rPr lang="zh-CN" altLang="en-US" sz="1200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。这</a:t>
            </a:r>
            <a:r>
              <a:rPr lang="zh-CN" altLang="en-US" sz="12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是一段描述性文字</a:t>
            </a:r>
            <a:r>
              <a:rPr lang="zh-CN" altLang="en-US" sz="1200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，</a:t>
            </a:r>
            <a:endParaRPr lang="zh-CN" altLang="zh-CN" sz="1200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94" name="PA_库_矩形 93" descr="e7d195523061f1c09d6f9b3d376af7cc83eec7fa36f660fcFABA8E4E22B65493F1579964AC498A6DD12E9A37B3F4D805B6D0115AA1C9B53E5DC593BBAD6517EC30D5C3535F30F1310ED1D1E84EABB6F0393B3AE17624DE18DF5B1959880DEA297A2DA0F666A4BC96406800F35B7137E62E4C1FAF0AD8461668FC8EBD0D834DB49BAD56707447352F"/>
          <p:cNvSpPr/>
          <p:nvPr>
            <p:custDataLst>
              <p:tags r:id="rId11"/>
            </p:custDataLst>
          </p:nvPr>
        </p:nvSpPr>
        <p:spPr>
          <a:xfrm>
            <a:off x="5401298" y="561628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活动节目</a:t>
            </a:r>
            <a:endParaRPr lang="en-US" altLang="zh-CN" sz="2400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2" name="PA_库_矩形 1" descr="e7d195523061f1c09d6f9b3d376af7cc83eec7fa36f660fcFABA8E4E22B65493F1579964AC498A6DD12E9A37B3F4D805B6D0115AA1C9B53E5DC593BBAD6517EC30D5C3535F30F1310ED1D1E84EABB6F0393B3AE17624DE18DF5B1959880DEA297A2DA0F666A4BC96406800F35B7137E62E4C1FAF0AD8461668FC8EBD0D834DB49BAD56707447352F"/>
          <p:cNvSpPr/>
          <p:nvPr>
            <p:custDataLst>
              <p:tags r:id="rId12"/>
            </p:custDataLst>
          </p:nvPr>
        </p:nvSpPr>
        <p:spPr>
          <a:xfrm>
            <a:off x="1074000" y="1741251"/>
            <a:ext cx="10044000" cy="4212000"/>
          </a:xfrm>
          <a:prstGeom prst="rect">
            <a:avLst/>
          </a:prstGeom>
          <a:noFill/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ED7D31"/>
              </a:solidFill>
            </a:endParaRPr>
          </a:p>
        </p:txBody>
      </p:sp>
      <p:sp>
        <p:nvSpPr>
          <p:cNvPr id="3" name="e7d195523061f1c0" descr="e7d195523061f1c09d6f9b3d376af7cc83eec7fa36f660fcFABA8E4E22B65493F1579964AC498A6DD12E9A37B3F4D805B6D0115AA1C9B53E5DC593BBAD6517EC30D5C3535F30F1310ED1D1E84EABB6F0393B3AE17624DE18DF5B1959880DEA297A2DA0F666A4BC96406800F35B7137E62E4C1FAF0AD8461668FC8EBD0D834DB49BAD56707447352F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e7d195523061f1c09d6f9b3d376af7cc83eec7fa36f660fcFABA8E4E22B65493F1579964AC498A6DD12E9A37B3F4D805B6D0115AA1C9B53E5DC593BBAD6517EC30D5C3535F30F1310ED1D1E84EABB6F0393B3AE17624DE18DF5B1959880DEA297A2DA0F666A4BC96406800F35B7137E62E4C1FAF0AD8461668FC8EBD0D834DB49BAD56707447352F</a:t>
            </a:r>
            <a:endParaRPr lang="zh-CN" altLang="en-US" sz="100"/>
          </a:p>
        </p:txBody>
      </p:sp>
      <p:pic>
        <p:nvPicPr>
          <p:cNvPr id="44" name="PA_库_PicturePlaceholder 43"/>
          <p:cNvPicPr>
            <a:picLocks noGrp="1" noChangeAspect="1"/>
          </p:cNvPicPr>
          <p:nvPr>
            <p:ph type="pic" sz="quarter" idx="30"/>
            <p:custDataLst>
              <p:tags r:id="rId1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84" b="25084"/>
          <a:stretch>
            <a:fillRect/>
          </a:stretch>
        </p:blipFill>
        <p:spPr/>
      </p:pic>
      <p:pic>
        <p:nvPicPr>
          <p:cNvPr id="42" name="PA_库_PicturePlaceholder 41"/>
          <p:cNvPicPr>
            <a:picLocks noGrp="1" noChangeAspect="1"/>
          </p:cNvPicPr>
          <p:nvPr>
            <p:ph type="pic" sz="quarter" idx="29"/>
            <p:custDataLst>
              <p:tags r:id="rId1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" r="849"/>
          <a:stretch>
            <a:fillRect/>
          </a:stretch>
        </p:blipFill>
        <p:spPr/>
      </p:pic>
      <p:pic>
        <p:nvPicPr>
          <p:cNvPr id="10" name="PA_库_PicturePlaceholder 9"/>
          <p:cNvPicPr>
            <a:picLocks noGrp="1" noChangeAspect="1"/>
          </p:cNvPicPr>
          <p:nvPr>
            <p:ph type="pic" sz="quarter" idx="25"/>
            <p:custDataLst>
              <p:tags r:id="rId1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84" b="18684"/>
          <a:stretch>
            <a:fillRect/>
          </a:stretch>
        </p:blipFill>
        <p:spPr/>
      </p:pic>
      <p:pic>
        <p:nvPicPr>
          <p:cNvPr id="12" name="PA_库_PicturePlaceholder 11"/>
          <p:cNvPicPr>
            <a:picLocks noGrp="1" noChangeAspect="1"/>
          </p:cNvPicPr>
          <p:nvPr>
            <p:ph type="pic" sz="quarter" idx="27"/>
            <p:custDataLst>
              <p:tags r:id="rId1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4" r="11024"/>
          <a:stretch>
            <a:fillRect/>
          </a:stretch>
        </p:blipFill>
        <p:spPr/>
      </p:pic>
      <p:pic>
        <p:nvPicPr>
          <p:cNvPr id="41" name="PA_库_PicturePlaceholder 40"/>
          <p:cNvPicPr>
            <a:picLocks noGrp="1" noChangeAspect="1"/>
          </p:cNvPicPr>
          <p:nvPr>
            <p:ph type="pic" sz="quarter" idx="28"/>
            <p:custDataLst>
              <p:tags r:id="rId2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6" r="17086"/>
          <a:stretch>
            <a:fillRect/>
          </a:stretch>
        </p:blipFill>
        <p:spPr/>
      </p:pic>
      <p:pic>
        <p:nvPicPr>
          <p:cNvPr id="46" name="PA_库_PicturePlaceholder 45"/>
          <p:cNvPicPr>
            <a:picLocks noGrp="1" noChangeAspect="1"/>
          </p:cNvPicPr>
          <p:nvPr>
            <p:ph type="pic" sz="quarter" idx="26"/>
            <p:custDataLst>
              <p:tags r:id="rId23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45" b="36845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utoUpdateAnimBg="0"/>
      <p:bldP spid="94" grpId="0" autoUpdateAnimBg="0"/>
      <p:bldP spid="2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/>
          <p:cNvGrpSpPr/>
          <p:nvPr/>
        </p:nvGrpSpPr>
        <p:grpSpPr>
          <a:xfrm>
            <a:off x="-150317" y="-235954"/>
            <a:ext cx="12713882" cy="7268938"/>
            <a:chOff x="-150317" y="-235954"/>
            <a:chExt cx="12713882" cy="7268938"/>
          </a:xfrm>
        </p:grpSpPr>
        <p:grpSp>
          <p:nvGrpSpPr>
            <p:cNvPr id="47" name="组合 46"/>
            <p:cNvGrpSpPr/>
            <p:nvPr/>
          </p:nvGrpSpPr>
          <p:grpSpPr>
            <a:xfrm>
              <a:off x="-150317" y="-235954"/>
              <a:ext cx="12713882" cy="7268938"/>
              <a:chOff x="-150317" y="-235954"/>
              <a:chExt cx="12713882" cy="7268938"/>
            </a:xfrm>
          </p:grpSpPr>
          <p:grpSp>
            <p:nvGrpSpPr>
              <p:cNvPr id="51" name="组合 50"/>
              <p:cNvGrpSpPr/>
              <p:nvPr/>
            </p:nvGrpSpPr>
            <p:grpSpPr>
              <a:xfrm>
                <a:off x="-150317" y="-235954"/>
                <a:ext cx="4339109" cy="7254002"/>
                <a:chOff x="-150317" y="-235954"/>
                <a:chExt cx="4339109" cy="7254002"/>
              </a:xfrm>
            </p:grpSpPr>
            <p:pic>
              <p:nvPicPr>
                <p:cNvPr id="62" name="图片 61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1576" b="57447"/>
                <a:stretch>
                  <a:fillRect/>
                </a:stretch>
              </p:blipFill>
              <p:spPr>
                <a:xfrm>
                  <a:off x="15482" y="0"/>
                  <a:ext cx="1446963" cy="1524000"/>
                </a:xfrm>
                <a:prstGeom prst="rect">
                  <a:avLst/>
                </a:prstGeom>
              </p:spPr>
            </p:pic>
            <p:pic>
              <p:nvPicPr>
                <p:cNvPr id="63" name="图片 62"/>
                <p:cNvPicPr>
                  <a:picLocks noChangeAspect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919" r="46753" b="67974"/>
                <a:stretch>
                  <a:fillRect/>
                </a:stretch>
              </p:blipFill>
              <p:spPr>
                <a:xfrm rot="5400000">
                  <a:off x="-363376" y="1570845"/>
                  <a:ext cx="2322538" cy="1595789"/>
                </a:xfrm>
                <a:prstGeom prst="rect">
                  <a:avLst/>
                </a:prstGeom>
              </p:spPr>
            </p:pic>
            <p:pic>
              <p:nvPicPr>
                <p:cNvPr id="64" name="图片 63"/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1576" b="57447"/>
                <a:stretch>
                  <a:fillRect/>
                </a:stretch>
              </p:blipFill>
              <p:spPr>
                <a:xfrm rot="17080991">
                  <a:off x="-78661" y="2927819"/>
                  <a:ext cx="2691780" cy="2835091"/>
                </a:xfrm>
                <a:prstGeom prst="rect">
                  <a:avLst/>
                </a:prstGeom>
              </p:spPr>
            </p:pic>
            <p:pic>
              <p:nvPicPr>
                <p:cNvPr id="65" name="图片 64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1576" b="57447"/>
                <a:stretch>
                  <a:fillRect/>
                </a:stretch>
              </p:blipFill>
              <p:spPr>
                <a:xfrm rot="3677514">
                  <a:off x="1424075" y="2002236"/>
                  <a:ext cx="1379580" cy="1453030"/>
                </a:xfrm>
                <a:prstGeom prst="rect">
                  <a:avLst/>
                </a:prstGeom>
              </p:spPr>
            </p:pic>
            <p:pic>
              <p:nvPicPr>
                <p:cNvPr id="66" name="图片 65"/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919" r="46753" b="67974"/>
                <a:stretch>
                  <a:fillRect/>
                </a:stretch>
              </p:blipFill>
              <p:spPr>
                <a:xfrm rot="15174437">
                  <a:off x="962913" y="252032"/>
                  <a:ext cx="3118999" cy="2143028"/>
                </a:xfrm>
                <a:prstGeom prst="rect">
                  <a:avLst/>
                </a:prstGeom>
              </p:spPr>
            </p:pic>
            <p:pic>
              <p:nvPicPr>
                <p:cNvPr id="67" name="图片 66"/>
                <p:cNvPicPr>
                  <a:picLocks noChangeAspect="1"/>
                </p:cNvPicPr>
                <p:nvPr/>
              </p:nvPicPr>
              <p:blipFill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1576" b="57447"/>
                <a:stretch>
                  <a:fillRect/>
                </a:stretch>
              </p:blipFill>
              <p:spPr>
                <a:xfrm rot="3677514">
                  <a:off x="3252289" y="43952"/>
                  <a:ext cx="840708" cy="885468"/>
                </a:xfrm>
                <a:prstGeom prst="rect">
                  <a:avLst/>
                </a:prstGeom>
              </p:spPr>
            </p:pic>
            <p:pic>
              <p:nvPicPr>
                <p:cNvPr id="68" name="图片 67"/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919" r="46753" b="67974"/>
                <a:stretch>
                  <a:fillRect/>
                </a:stretch>
              </p:blipFill>
              <p:spPr>
                <a:xfrm rot="1919305">
                  <a:off x="1069793" y="4791705"/>
                  <a:ext cx="3118999" cy="2143028"/>
                </a:xfrm>
                <a:prstGeom prst="rect">
                  <a:avLst/>
                </a:prstGeom>
              </p:spPr>
            </p:pic>
            <p:pic>
              <p:nvPicPr>
                <p:cNvPr id="69" name="图片 68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1576" b="57447"/>
                <a:stretch>
                  <a:fillRect/>
                </a:stretch>
              </p:blipFill>
              <p:spPr>
                <a:xfrm rot="11173469">
                  <a:off x="15481" y="5494048"/>
                  <a:ext cx="1446963" cy="1524000"/>
                </a:xfrm>
                <a:prstGeom prst="rect">
                  <a:avLst/>
                </a:prstGeom>
              </p:spPr>
            </p:pic>
          </p:grpSp>
          <p:pic>
            <p:nvPicPr>
              <p:cNvPr id="52" name="图片 51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flipH="1">
                <a:off x="10876099" y="14936"/>
                <a:ext cx="1513988" cy="1524000"/>
              </a:xfrm>
              <a:prstGeom prst="rect">
                <a:avLst/>
              </a:prstGeom>
            </p:spPr>
          </p:pic>
          <p:pic>
            <p:nvPicPr>
              <p:cNvPr id="53" name="图片 52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919" r="46753" b="67974"/>
              <a:stretch>
                <a:fillRect/>
              </a:stretch>
            </p:blipFill>
            <p:spPr>
              <a:xfrm rot="16200000" flipH="1">
                <a:off x="10410165" y="1548822"/>
                <a:ext cx="2322538" cy="1669708"/>
              </a:xfrm>
              <a:prstGeom prst="rect">
                <a:avLst/>
              </a:prstGeom>
            </p:spPr>
          </p:pic>
          <p:pic>
            <p:nvPicPr>
              <p:cNvPr id="54" name="图片 5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4519009" flipH="1">
                <a:off x="9734467" y="2877093"/>
                <a:ext cx="2691780" cy="2966416"/>
              </a:xfrm>
              <a:prstGeom prst="rect">
                <a:avLst/>
              </a:prstGeom>
            </p:spPr>
          </p:pic>
          <p:pic>
            <p:nvPicPr>
              <p:cNvPr id="55" name="图片 54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17922486" flipH="1">
                <a:off x="9504714" y="1983519"/>
                <a:ext cx="1379580" cy="1520336"/>
              </a:xfrm>
              <a:prstGeom prst="rect">
                <a:avLst/>
              </a:prstGeom>
            </p:spPr>
          </p:pic>
          <p:pic>
            <p:nvPicPr>
              <p:cNvPr id="56" name="图片 55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919" r="46753" b="67974"/>
              <a:stretch>
                <a:fillRect/>
              </a:stretch>
            </p:blipFill>
            <p:spPr>
              <a:xfrm rot="6425563" flipH="1">
                <a:off x="8207533" y="217334"/>
                <a:ext cx="3118999" cy="2242296"/>
              </a:xfrm>
              <a:prstGeom prst="rect">
                <a:avLst/>
              </a:prstGeom>
            </p:spPr>
          </p:pic>
          <p:pic>
            <p:nvPicPr>
              <p:cNvPr id="57" name="图片 56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11761805" flipH="1">
                <a:off x="8823686" y="2736854"/>
                <a:ext cx="1192689" cy="1314377"/>
              </a:xfrm>
              <a:prstGeom prst="rect">
                <a:avLst/>
              </a:prstGeom>
            </p:spPr>
          </p:pic>
          <p:pic>
            <p:nvPicPr>
              <p:cNvPr id="58" name="图片 57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919" r="46753" b="67974"/>
              <a:stretch>
                <a:fillRect/>
              </a:stretch>
            </p:blipFill>
            <p:spPr>
              <a:xfrm rot="19680695" flipH="1">
                <a:off x="8023464" y="4806641"/>
                <a:ext cx="3263475" cy="2143028"/>
              </a:xfrm>
              <a:prstGeom prst="rect">
                <a:avLst/>
              </a:prstGeom>
            </p:spPr>
          </p:pic>
          <p:pic>
            <p:nvPicPr>
              <p:cNvPr id="59" name="图片 58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10426531" flipH="1">
                <a:off x="10876100" y="5508984"/>
                <a:ext cx="1513988" cy="1524000"/>
              </a:xfrm>
              <a:prstGeom prst="rect">
                <a:avLst/>
              </a:prstGeom>
            </p:spPr>
          </p:pic>
          <p:pic>
            <p:nvPicPr>
              <p:cNvPr id="60" name="图片 59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11761805" flipH="1">
                <a:off x="6868750" y="5657070"/>
                <a:ext cx="1192689" cy="1314377"/>
              </a:xfrm>
              <a:prstGeom prst="rect">
                <a:avLst/>
              </a:prstGeom>
            </p:spPr>
          </p:pic>
          <p:pic>
            <p:nvPicPr>
              <p:cNvPr id="61" name="图片 60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11761805" flipH="1">
                <a:off x="6171220" y="-80599"/>
                <a:ext cx="1192689" cy="1314377"/>
              </a:xfrm>
              <a:prstGeom prst="rect">
                <a:avLst/>
              </a:prstGeom>
            </p:spPr>
          </p:pic>
        </p:grpSp>
        <p:sp>
          <p:nvSpPr>
            <p:cNvPr id="48" name="矩形 47"/>
            <p:cNvSpPr/>
            <p:nvPr/>
          </p:nvSpPr>
          <p:spPr>
            <a:xfrm>
              <a:off x="15482" y="0"/>
              <a:ext cx="12176518" cy="6858000"/>
            </a:xfrm>
            <a:prstGeom prst="rect">
              <a:avLst/>
            </a:prstGeom>
            <a:solidFill>
              <a:srgbClr val="ED7D31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ED7D31"/>
                </a:solidFill>
              </a:endParaRPr>
            </a:p>
          </p:txBody>
        </p:sp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0449" y="0"/>
              <a:ext cx="7211101" cy="6858000"/>
            </a:xfrm>
            <a:prstGeom prst="rect">
              <a:avLst/>
            </a:prstGeom>
          </p:spPr>
        </p:pic>
        <p:sp>
          <p:nvSpPr>
            <p:cNvPr id="50" name="矩形 49"/>
            <p:cNvSpPr/>
            <p:nvPr/>
          </p:nvSpPr>
          <p:spPr>
            <a:xfrm>
              <a:off x="414670" y="350874"/>
              <a:ext cx="11376837" cy="611372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ED7D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ED7D31"/>
                </a:solidFill>
              </a:endParaRPr>
            </a:p>
          </p:txBody>
        </p:sp>
      </p:grpSp>
      <p:pic>
        <p:nvPicPr>
          <p:cNvPr id="10" name="PA_库_PicturePlaceholder 9"/>
          <p:cNvPicPr>
            <a:picLocks noGrp="1" noChangeAspect="1"/>
          </p:cNvPicPr>
          <p:nvPr>
            <p:ph type="pic" sz="quarter" idx="14"/>
            <p:custDataLst>
              <p:tags r:id="rId10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4" r="11184"/>
          <a:stretch>
            <a:fillRect/>
          </a:stretch>
        </p:blipFill>
        <p:spPr>
          <a:xfrm>
            <a:off x="462716" y="3348680"/>
            <a:ext cx="2609993" cy="2236573"/>
          </a:xfrm>
        </p:spPr>
      </p:pic>
      <p:sp>
        <p:nvSpPr>
          <p:cNvPr id="9" name="PA_库_矩形 8" descr="e7d195523061f1c09d6f9b3d376af7cc83eec7fa36f660fcFABA8E4E22B65493F1579964AC498A6DD12E9A37B3F4D805B6D0115AA1C9B53E5DC593BBAD6517EC30D5C3535F30F1310ED1D1E84EABB6F0393B3AE17624DE18DF5B1959880DEA297A2DA0F666A4BC96406800F35B7137E62E4C1FAF0AD8461668FC8EBD0D834DB49BAD56707447352F"/>
          <p:cNvSpPr/>
          <p:nvPr>
            <p:custDataLst>
              <p:tags r:id="rId12"/>
            </p:custDataLst>
          </p:nvPr>
        </p:nvSpPr>
        <p:spPr>
          <a:xfrm>
            <a:off x="2286000" y="1153301"/>
            <a:ext cx="7632592" cy="674672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这</a:t>
            </a:r>
            <a:r>
              <a:rPr lang="zh-CN" altLang="en-US" sz="11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是一段描述性文字，你可以在这里写上对本次推介会的活动节目安排进行简短的说明。这是一段描述性文字，你可以在这里写上对本次推介会的活动节目安排进行简短的说明。</a:t>
            </a:r>
            <a:endParaRPr lang="zh-CN" altLang="zh-CN" sz="1100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  <a:p>
            <a:pPr algn="ctr">
              <a:lnSpc>
                <a:spcPct val="120000"/>
              </a:lnSpc>
            </a:pPr>
            <a:endParaRPr lang="zh-CN" altLang="zh-CN" sz="1100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11" name="PA_库_矩形 10" descr="e7d195523061f1c09d6f9b3d376af7cc83eec7fa36f660fcFABA8E4E22B65493F1579964AC498A6DD12E9A37B3F4D805B6D0115AA1C9B53E5DC593BBAD6517EC30D5C3535F30F1310ED1D1E84EABB6F0393B3AE17624DE18DF5B1959880DEA297A2DA0F666A4BC96406800F35B7137E62E4C1FAF0AD8461668FC8EBD0D834DB49BAD56707447352F"/>
          <p:cNvSpPr/>
          <p:nvPr>
            <p:custDataLst>
              <p:tags r:id="rId13"/>
            </p:custDataLst>
          </p:nvPr>
        </p:nvSpPr>
        <p:spPr>
          <a:xfrm>
            <a:off x="5503889" y="642106"/>
            <a:ext cx="12105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活动节目</a:t>
            </a:r>
            <a:endParaRPr lang="en-US" altLang="zh-CN" sz="2000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17" name="PA_库_矩形 16" descr="e7d195523061f1c09d6f9b3d376af7cc83eec7fa36f660fcFABA8E4E22B65493F1579964AC498A6DD12E9A37B3F4D805B6D0115AA1C9B53E5DC593BBAD6517EC30D5C3535F30F1310ED1D1E84EABB6F0393B3AE17624DE18DF5B1959880DEA297A2DA0F666A4BC96406800F35B7137E62E4C1FAF0AD8461668FC8EBD0D834DB49BAD56707447352F"/>
          <p:cNvSpPr/>
          <p:nvPr>
            <p:custDataLst>
              <p:tags r:id="rId14"/>
            </p:custDataLst>
          </p:nvPr>
        </p:nvSpPr>
        <p:spPr>
          <a:xfrm>
            <a:off x="2286000" y="1832868"/>
            <a:ext cx="7632592" cy="674672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这</a:t>
            </a:r>
            <a:r>
              <a:rPr lang="zh-CN" altLang="en-US" sz="1100" dirty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是一段描述性文字，你可以在这里写上对本次推介会的活动节目安排进行简短的说明。这是一段描述性文字，你可以在这里写上对本次推介会的活动节目安排进行简短的说明。</a:t>
            </a:r>
            <a:endParaRPr lang="zh-CN" altLang="zh-CN" sz="1100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  <a:p>
            <a:pPr algn="ctr">
              <a:lnSpc>
                <a:spcPct val="120000"/>
              </a:lnSpc>
            </a:pPr>
            <a:endParaRPr lang="zh-CN" altLang="zh-CN" sz="1100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2" name="PA_库_等腰三角形 1" descr="e7d195523061f1c09d6f9b3d376af7cc83eec7fa36f660fcFABA8E4E22B65493F1579964AC498A6DD12E9A37B3F4D805B6D0115AA1C9B53E5DC593BBAD6517EC30D5C3535F30F1310ED1D1E84EABB6F0393B3AE17624DE18DF5B1959880DEA297A2DA0F666A4BC96406800F35B7137E62E4C1FAF0AD8461668FC8EBD0D834DB49BAD56707447352F"/>
          <p:cNvSpPr/>
          <p:nvPr>
            <p:custDataLst>
              <p:tags r:id="rId15"/>
            </p:custDataLst>
          </p:nvPr>
        </p:nvSpPr>
        <p:spPr>
          <a:xfrm flipV="1">
            <a:off x="5967026" y="2628246"/>
            <a:ext cx="257947" cy="222368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ED7D31"/>
              </a:solidFill>
            </a:endParaRPr>
          </a:p>
        </p:txBody>
      </p:sp>
      <p:sp>
        <p:nvSpPr>
          <p:cNvPr id="19" name="PA_库_等腰三角形 18" descr="e7d195523061f1c09d6f9b3d376af7cc83eec7fa36f660fcFABA8E4E22B65493F1579964AC498A6DD12E9A37B3F4D805B6D0115AA1C9B53E5DC593BBAD6517EC30D5C3535F30F1310ED1D1E84EABB6F0393B3AE17624DE18DF5B1959880DEA297A2DA0F666A4BC96406800F35B7137E62E4C1FAF0AD8461668FC8EBD0D834DB49BAD56707447352F"/>
          <p:cNvSpPr/>
          <p:nvPr>
            <p:custDataLst>
              <p:tags r:id="rId16"/>
            </p:custDataLst>
          </p:nvPr>
        </p:nvSpPr>
        <p:spPr>
          <a:xfrm flipV="1">
            <a:off x="5965308" y="2519362"/>
            <a:ext cx="257947" cy="222368"/>
          </a:xfrm>
          <a:prstGeom prst="triangle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ED7D31"/>
              </a:solidFill>
            </a:endParaRPr>
          </a:p>
        </p:txBody>
      </p:sp>
      <p:sp>
        <p:nvSpPr>
          <p:cNvPr id="3" name="e7d195523061f1c0" descr="e7d195523061f1c09d6f9b3d376af7cc83eec7fa36f660fcFABA8E4E22B65493F1579964AC498A6DD12E9A37B3F4D805B6D0115AA1C9B53E5DC593BBAD6517EC30D5C3535F30F1310ED1D1E84EABB6F0393B3AE17624DE18DF5B1959880DEA297A2DA0F666A4BC96406800F35B7137E62E4C1FAF0AD8461668FC8EBD0D834DB49BAD56707447352F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e7d195523061f1c09d6f9b3d376af7cc83eec7fa36f660fcFABA8E4E22B65493F1579964AC498A6DD12E9A37B3F4D805B6D0115AA1C9B53E5DC593BBAD6517EC30D5C3535F30F1310ED1D1E84EABB6F0393B3AE17624DE18DF5B1959880DEA297A2DA0F666A4BC96406800F35B7137E62E4C1FAF0AD8461668FC8EBD0D834DB49BAD56707447352F</a:t>
            </a:r>
            <a:endParaRPr lang="zh-CN" altLang="en-US" sz="100"/>
          </a:p>
        </p:txBody>
      </p:sp>
      <p:pic>
        <p:nvPicPr>
          <p:cNvPr id="16" name="PA_库_PicturePlaceholder 15"/>
          <p:cNvPicPr>
            <a:picLocks noGrp="1" noChangeAspect="1"/>
          </p:cNvPicPr>
          <p:nvPr>
            <p:ph type="pic" sz="quarter" idx="12"/>
            <p:custDataLst>
              <p:tags r:id="rId1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4" r="11204"/>
          <a:stretch>
            <a:fillRect/>
          </a:stretch>
        </p:blipFill>
        <p:spPr/>
      </p:pic>
      <p:pic>
        <p:nvPicPr>
          <p:cNvPr id="14" name="PA_库_PicturePlaceholder 13"/>
          <p:cNvPicPr>
            <a:picLocks noGrp="1" noChangeAspect="1"/>
          </p:cNvPicPr>
          <p:nvPr>
            <p:ph type="pic" sz="quarter" idx="13"/>
            <p:custDataLst>
              <p:tags r:id="rId1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0" r="4030"/>
          <a:stretch>
            <a:fillRect/>
          </a:stretch>
        </p:blipFill>
        <p:spPr/>
      </p:pic>
      <p:pic>
        <p:nvPicPr>
          <p:cNvPr id="71" name="PA_库_PicturePlaceholder 70"/>
          <p:cNvPicPr>
            <a:picLocks noGrp="1" noChangeAspect="1"/>
          </p:cNvPicPr>
          <p:nvPr>
            <p:ph type="pic" sz="quarter" idx="11"/>
            <p:custDataLst>
              <p:tags r:id="rId2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6" r="4006"/>
          <a:stretch>
            <a:fillRect/>
          </a:stretch>
        </p:blipFill>
        <p:spPr>
          <a:xfrm>
            <a:off x="9242854" y="3348680"/>
            <a:ext cx="2480758" cy="2236573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7" grpId="0"/>
      <p:bldP spid="2" grpId="0" animBg="1"/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150317" y="-235954"/>
            <a:ext cx="12713882" cy="7268938"/>
            <a:chOff x="-150317" y="-235954"/>
            <a:chExt cx="12713882" cy="7268938"/>
          </a:xfrm>
        </p:grpSpPr>
        <p:grpSp>
          <p:nvGrpSpPr>
            <p:cNvPr id="6" name="组合 5"/>
            <p:cNvGrpSpPr/>
            <p:nvPr/>
          </p:nvGrpSpPr>
          <p:grpSpPr>
            <a:xfrm>
              <a:off x="-150317" y="-235954"/>
              <a:ext cx="4339109" cy="7254002"/>
              <a:chOff x="-150317" y="-235954"/>
              <a:chExt cx="4339109" cy="7254002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>
                <a:off x="15482" y="0"/>
                <a:ext cx="1446963" cy="1524000"/>
              </a:xfrm>
              <a:prstGeom prst="rect">
                <a:avLst/>
              </a:prstGeom>
            </p:spPr>
          </p:pic>
          <p:pic>
            <p:nvPicPr>
              <p:cNvPr id="18" name="图片 1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919" r="46753" b="67974"/>
              <a:stretch>
                <a:fillRect/>
              </a:stretch>
            </p:blipFill>
            <p:spPr>
              <a:xfrm rot="5400000">
                <a:off x="-363376" y="1570845"/>
                <a:ext cx="2322538" cy="1595789"/>
              </a:xfrm>
              <a:prstGeom prst="rect">
                <a:avLst/>
              </a:prstGeom>
            </p:spPr>
          </p:pic>
          <p:pic>
            <p:nvPicPr>
              <p:cNvPr id="19" name="图片 18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17080991">
                <a:off x="-78661" y="2927819"/>
                <a:ext cx="2691780" cy="2835091"/>
              </a:xfrm>
              <a:prstGeom prst="rect">
                <a:avLst/>
              </a:prstGeom>
            </p:spPr>
          </p:pic>
          <p:pic>
            <p:nvPicPr>
              <p:cNvPr id="20" name="图片 19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3677514">
                <a:off x="1424075" y="2002236"/>
                <a:ext cx="1379580" cy="1453030"/>
              </a:xfrm>
              <a:prstGeom prst="rect">
                <a:avLst/>
              </a:prstGeom>
            </p:spPr>
          </p:pic>
          <p:pic>
            <p:nvPicPr>
              <p:cNvPr id="21" name="图片 2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919" r="46753" b="67974"/>
              <a:stretch>
                <a:fillRect/>
              </a:stretch>
            </p:blipFill>
            <p:spPr>
              <a:xfrm rot="15174437">
                <a:off x="962913" y="252032"/>
                <a:ext cx="3118999" cy="2143028"/>
              </a:xfrm>
              <a:prstGeom prst="rect">
                <a:avLst/>
              </a:prstGeom>
            </p:spPr>
          </p:pic>
          <p:pic>
            <p:nvPicPr>
              <p:cNvPr id="22" name="图片 21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3677514">
                <a:off x="3252289" y="43952"/>
                <a:ext cx="840708" cy="885468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919" r="46753" b="67974"/>
              <a:stretch>
                <a:fillRect/>
              </a:stretch>
            </p:blipFill>
            <p:spPr>
              <a:xfrm rot="1919305">
                <a:off x="1069793" y="4791705"/>
                <a:ext cx="3118999" cy="2143028"/>
              </a:xfrm>
              <a:prstGeom prst="rect">
                <a:avLst/>
              </a:prstGeom>
            </p:spPr>
          </p:pic>
          <p:pic>
            <p:nvPicPr>
              <p:cNvPr id="24" name="图片 23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11173469">
                <a:off x="15481" y="5494048"/>
                <a:ext cx="1446963" cy="1524000"/>
              </a:xfrm>
              <a:prstGeom prst="rect">
                <a:avLst/>
              </a:prstGeom>
            </p:spPr>
          </p:pic>
        </p:grpSp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flipH="1">
              <a:off x="10876099" y="14936"/>
              <a:ext cx="1513988" cy="1524000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19" r="46753" b="67974"/>
            <a:stretch>
              <a:fillRect/>
            </a:stretch>
          </p:blipFill>
          <p:spPr>
            <a:xfrm rot="16200000" flipH="1">
              <a:off x="10410165" y="1548822"/>
              <a:ext cx="2322538" cy="1669708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rot="4519009" flipH="1">
              <a:off x="9734467" y="2877093"/>
              <a:ext cx="2691780" cy="2966416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rot="17922486" flipH="1">
              <a:off x="9504714" y="1983519"/>
              <a:ext cx="1379580" cy="1520336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19" r="46753" b="67974"/>
            <a:stretch>
              <a:fillRect/>
            </a:stretch>
          </p:blipFill>
          <p:spPr>
            <a:xfrm rot="6425563" flipH="1">
              <a:off x="8207533" y="217334"/>
              <a:ext cx="3118999" cy="2242296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rot="11761805" flipH="1">
              <a:off x="8823686" y="2736854"/>
              <a:ext cx="1192689" cy="1314377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19" r="46753" b="67974"/>
            <a:stretch>
              <a:fillRect/>
            </a:stretch>
          </p:blipFill>
          <p:spPr>
            <a:xfrm rot="19680695" flipH="1">
              <a:off x="8023464" y="4806641"/>
              <a:ext cx="3263475" cy="2143028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rot="10426531" flipH="1">
              <a:off x="10876100" y="5508984"/>
              <a:ext cx="1513988" cy="152400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rot="11761805" flipH="1">
              <a:off x="6868750" y="5657070"/>
              <a:ext cx="1192689" cy="1314377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rot="11761805" flipH="1">
              <a:off x="6171220" y="-80599"/>
              <a:ext cx="1192689" cy="1314377"/>
            </a:xfrm>
            <a:prstGeom prst="rect">
              <a:avLst/>
            </a:prstGeom>
          </p:spPr>
        </p:pic>
      </p:grpSp>
      <p:sp>
        <p:nvSpPr>
          <p:cNvPr id="2" name="矩形 1"/>
          <p:cNvSpPr/>
          <p:nvPr/>
        </p:nvSpPr>
        <p:spPr>
          <a:xfrm>
            <a:off x="4623389" y="0"/>
            <a:ext cx="29452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366"/>
          <a:stretch>
            <a:fillRect/>
          </a:stretch>
        </p:blipFill>
        <p:spPr>
          <a:xfrm rot="5755192">
            <a:off x="4870076" y="-740488"/>
            <a:ext cx="2605405" cy="3893837"/>
          </a:xfrm>
          <a:prstGeom prst="rect">
            <a:avLst/>
          </a:prstGeom>
        </p:spPr>
      </p:pic>
      <p:sp>
        <p:nvSpPr>
          <p:cNvPr id="4" name="PA_库_文本框 3"/>
          <p:cNvSpPr txBox="1"/>
          <p:nvPr>
            <p:custDataLst>
              <p:tags r:id="rId11"/>
            </p:custDataLst>
          </p:nvPr>
        </p:nvSpPr>
        <p:spPr>
          <a:xfrm>
            <a:off x="5266285" y="840939"/>
            <a:ext cx="165943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dirty="0" smtClean="0">
                <a:solidFill>
                  <a:schemeClr val="bg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肆</a:t>
            </a:r>
            <a:endParaRPr lang="zh-CN" altLang="en-US" sz="11500" dirty="0">
              <a:solidFill>
                <a:schemeClr val="bg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25" name="PA_库_文本框 24"/>
          <p:cNvSpPr txBox="1"/>
          <p:nvPr>
            <p:custDataLst>
              <p:tags r:id="rId12"/>
            </p:custDataLst>
          </p:nvPr>
        </p:nvSpPr>
        <p:spPr>
          <a:xfrm>
            <a:off x="5535784" y="2846365"/>
            <a:ext cx="1107996" cy="359502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chemeClr val="bg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Arial" panose="020B0604020202020204" pitchFamily="34" charset="0"/>
              </a:rPr>
              <a:t>活动预算</a:t>
            </a:r>
            <a:endParaRPr lang="zh-CN" altLang="en-US" sz="6000" dirty="0">
              <a:solidFill>
                <a:schemeClr val="bg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Arial" panose="020B0604020202020204" pitchFamily="34" charset="0"/>
            </a:endParaRPr>
          </a:p>
        </p:txBody>
      </p:sp>
      <p:cxnSp>
        <p:nvCxnSpPr>
          <p:cNvPr id="27" name="PA_库_直接连接符 26"/>
          <p:cNvCxnSpPr/>
          <p:nvPr>
            <p:custDataLst>
              <p:tags r:id="rId13"/>
            </p:custDataLst>
          </p:nvPr>
        </p:nvCxnSpPr>
        <p:spPr>
          <a:xfrm>
            <a:off x="5092995" y="2846365"/>
            <a:ext cx="20946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25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671230" y="1732358"/>
            <a:ext cx="1824587" cy="1824585"/>
            <a:chOff x="1671230" y="2263986"/>
            <a:chExt cx="1824587" cy="1824585"/>
          </a:xfrm>
        </p:grpSpPr>
        <p:sp>
          <p:nvSpPr>
            <p:cNvPr id="3" name="Oval 27"/>
            <p:cNvSpPr/>
            <p:nvPr/>
          </p:nvSpPr>
          <p:spPr>
            <a:xfrm>
              <a:off x="1671231" y="2263986"/>
              <a:ext cx="1824584" cy="182458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endParaRPr>
            </a:p>
          </p:txBody>
        </p:sp>
        <p:sp>
          <p:nvSpPr>
            <p:cNvPr id="4" name="Partial Circle 26"/>
            <p:cNvSpPr/>
            <p:nvPr/>
          </p:nvSpPr>
          <p:spPr>
            <a:xfrm>
              <a:off x="1671230" y="2263986"/>
              <a:ext cx="1824587" cy="1824585"/>
            </a:xfrm>
            <a:prstGeom prst="pie">
              <a:avLst/>
            </a:prstGeom>
            <a:solidFill>
              <a:srgbClr val="ED7D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endParaRPr>
            </a:p>
          </p:txBody>
        </p:sp>
        <p:sp>
          <p:nvSpPr>
            <p:cNvPr id="5" name="Oval 29"/>
            <p:cNvSpPr/>
            <p:nvPr/>
          </p:nvSpPr>
          <p:spPr>
            <a:xfrm>
              <a:off x="1799816" y="2392572"/>
              <a:ext cx="1567414" cy="15674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endParaRPr>
            </a:p>
          </p:txBody>
        </p:sp>
        <p:grpSp>
          <p:nvGrpSpPr>
            <p:cNvPr id="6" name="Group 34"/>
            <p:cNvGrpSpPr/>
            <p:nvPr/>
          </p:nvGrpSpPr>
          <p:grpSpPr>
            <a:xfrm>
              <a:off x="1788819" y="2788949"/>
              <a:ext cx="1589409" cy="774658"/>
              <a:chOff x="2079189" y="2717474"/>
              <a:chExt cx="1589409" cy="774658"/>
            </a:xfrm>
          </p:grpSpPr>
          <p:sp>
            <p:nvSpPr>
              <p:cNvPr id="7" name="TextBox 28"/>
              <p:cNvSpPr txBox="1"/>
              <p:nvPr/>
            </p:nvSpPr>
            <p:spPr>
              <a:xfrm>
                <a:off x="2152546" y="2717474"/>
                <a:ext cx="1442694" cy="4124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2000">
                    <a:solidFill>
                      <a:srgbClr val="ED7D31"/>
                    </a:solidFill>
                    <a:latin typeface="华康娃娃体W5" panose="040B0509000000000000" pitchFamily="81" charset="-122"/>
                    <a:ea typeface="华康娃娃体W5" panose="040B0509000000000000" pitchFamily="81" charset="-122"/>
                  </a:rPr>
                  <a:t>30%</a:t>
                </a:r>
                <a:endParaRPr lang="en-US" sz="2000">
                  <a:solidFill>
                    <a:srgbClr val="ED7D31"/>
                  </a:solidFill>
                  <a:latin typeface="华康娃娃体W5" panose="040B0509000000000000" pitchFamily="81" charset="-122"/>
                  <a:ea typeface="华康娃娃体W5" panose="040B0509000000000000" pitchFamily="81" charset="-122"/>
                </a:endParaRPr>
              </a:p>
            </p:txBody>
          </p:sp>
          <p:sp>
            <p:nvSpPr>
              <p:cNvPr id="8" name="TextBox 30"/>
              <p:cNvSpPr txBox="1"/>
              <p:nvPr/>
            </p:nvSpPr>
            <p:spPr>
              <a:xfrm>
                <a:off x="2079189" y="3184355"/>
                <a:ext cx="158940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>
                    <a:solidFill>
                      <a:srgbClr val="ED7D31"/>
                    </a:solidFill>
                    <a:latin typeface="华康娃娃体W5" panose="040B0509000000000000" pitchFamily="81" charset="-122"/>
                    <a:ea typeface="华康娃娃体W5" panose="040B0509000000000000" pitchFamily="81" charset="-122"/>
                  </a:rPr>
                  <a:t>Marketing</a:t>
                </a:r>
                <a:endParaRPr lang="en-US" sz="1400">
                  <a:solidFill>
                    <a:srgbClr val="ED7D31"/>
                  </a:solidFill>
                  <a:latin typeface="华康娃娃体W5" panose="040B0509000000000000" pitchFamily="81" charset="-122"/>
                  <a:ea typeface="华康娃娃体W5" panose="040B0509000000000000" pitchFamily="81" charset="-122"/>
                </a:endParaRPr>
              </a:p>
            </p:txBody>
          </p:sp>
        </p:grpSp>
      </p:grpSp>
      <p:sp>
        <p:nvSpPr>
          <p:cNvPr id="9" name="TextBox 35"/>
          <p:cNvSpPr txBox="1"/>
          <p:nvPr/>
        </p:nvSpPr>
        <p:spPr>
          <a:xfrm>
            <a:off x="1517165" y="4233791"/>
            <a:ext cx="2306823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1200" dirty="0" smtClean="0">
                <a:solidFill>
                  <a:srgbClr val="8F949D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Open Sans" panose="020B0606030504020204" pitchFamily="34" charset="0"/>
              </a:rPr>
              <a:t>感恩节（</a:t>
            </a:r>
            <a:r>
              <a:rPr lang="en-US" altLang="zh-CN" sz="1200" dirty="0" smtClean="0">
                <a:solidFill>
                  <a:srgbClr val="8F949D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Open Sans" panose="020B0606030504020204" pitchFamily="34" charset="0"/>
              </a:rPr>
              <a:t>Thanksgiving Day</a:t>
            </a:r>
            <a:r>
              <a:rPr lang="zh-CN" altLang="en-US" sz="1200" dirty="0" smtClean="0">
                <a:solidFill>
                  <a:srgbClr val="8F949D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Open Sans" panose="020B0606030504020204" pitchFamily="34" charset="0"/>
              </a:rPr>
              <a:t>）是美国人民独创的一个古老节日，也是美国人合家欢聚的节日。</a:t>
            </a:r>
            <a:endParaRPr lang="en-US" sz="1200" dirty="0">
              <a:solidFill>
                <a:srgbClr val="8F949D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Open Sans" panose="020B0606030504020204" pitchFamily="34" charset="0"/>
            </a:endParaRPr>
          </a:p>
        </p:txBody>
      </p:sp>
      <p:sp>
        <p:nvSpPr>
          <p:cNvPr id="10" name="TextBox 36"/>
          <p:cNvSpPr txBox="1"/>
          <p:nvPr/>
        </p:nvSpPr>
        <p:spPr>
          <a:xfrm>
            <a:off x="1251285" y="3895237"/>
            <a:ext cx="2664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latin typeface="华康娃娃体W5" panose="040B0509000000000000" pitchFamily="81" charset="-122"/>
                <a:ea typeface="华康娃娃体W5" panose="040B0509000000000000" pitchFamily="81" charset="-122"/>
              </a:rPr>
              <a:t>活动经费预算</a:t>
            </a:r>
            <a:endParaRPr lang="en-US" sz="1600" dirty="0"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grpSp>
        <p:nvGrpSpPr>
          <p:cNvPr id="11" name="Group 2"/>
          <p:cNvGrpSpPr/>
          <p:nvPr/>
        </p:nvGrpSpPr>
        <p:grpSpPr>
          <a:xfrm>
            <a:off x="5183707" y="1732358"/>
            <a:ext cx="1824587" cy="1824585"/>
            <a:chOff x="5183707" y="2263986"/>
            <a:chExt cx="1824587" cy="1824585"/>
          </a:xfrm>
        </p:grpSpPr>
        <p:sp>
          <p:nvSpPr>
            <p:cNvPr id="12" name="Oval 40"/>
            <p:cNvSpPr/>
            <p:nvPr/>
          </p:nvSpPr>
          <p:spPr>
            <a:xfrm>
              <a:off x="5183708" y="2263986"/>
              <a:ext cx="1824584" cy="182458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endParaRPr>
            </a:p>
          </p:txBody>
        </p:sp>
        <p:sp>
          <p:nvSpPr>
            <p:cNvPr id="13" name="Partial Circle 41"/>
            <p:cNvSpPr/>
            <p:nvPr/>
          </p:nvSpPr>
          <p:spPr>
            <a:xfrm>
              <a:off x="5183707" y="2263986"/>
              <a:ext cx="1824587" cy="1824585"/>
            </a:xfrm>
            <a:prstGeom prst="pie">
              <a:avLst>
                <a:gd name="adj1" fmla="val 1495979"/>
                <a:gd name="adj2" fmla="val 16200000"/>
              </a:avLst>
            </a:prstGeom>
            <a:solidFill>
              <a:srgbClr val="ED7D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endParaRPr>
            </a:p>
          </p:txBody>
        </p:sp>
        <p:sp>
          <p:nvSpPr>
            <p:cNvPr id="14" name="Oval 42"/>
            <p:cNvSpPr/>
            <p:nvPr/>
          </p:nvSpPr>
          <p:spPr>
            <a:xfrm>
              <a:off x="5312293" y="2392572"/>
              <a:ext cx="1567414" cy="15674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endParaRPr>
            </a:p>
          </p:txBody>
        </p:sp>
        <p:grpSp>
          <p:nvGrpSpPr>
            <p:cNvPr id="15" name="Group 43"/>
            <p:cNvGrpSpPr/>
            <p:nvPr/>
          </p:nvGrpSpPr>
          <p:grpSpPr>
            <a:xfrm>
              <a:off x="5301296" y="2788949"/>
              <a:ext cx="1589409" cy="774658"/>
              <a:chOff x="2079189" y="2717474"/>
              <a:chExt cx="1589409" cy="774658"/>
            </a:xfrm>
          </p:grpSpPr>
          <p:sp>
            <p:nvSpPr>
              <p:cNvPr id="16" name="TextBox 46"/>
              <p:cNvSpPr txBox="1"/>
              <p:nvPr/>
            </p:nvSpPr>
            <p:spPr>
              <a:xfrm>
                <a:off x="2152546" y="2717474"/>
                <a:ext cx="14426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2000">
                    <a:solidFill>
                      <a:srgbClr val="ED7D31"/>
                    </a:solidFill>
                    <a:latin typeface="华康娃娃体W5" panose="040B0509000000000000" pitchFamily="81" charset="-122"/>
                    <a:ea typeface="华康娃娃体W5" panose="040B0509000000000000" pitchFamily="81" charset="-122"/>
                  </a:rPr>
                  <a:t>40%</a:t>
                </a:r>
                <a:endParaRPr lang="en-US" sz="2000">
                  <a:solidFill>
                    <a:srgbClr val="ED7D31"/>
                  </a:solidFill>
                  <a:latin typeface="华康娃娃体W5" panose="040B0509000000000000" pitchFamily="81" charset="-122"/>
                  <a:ea typeface="华康娃娃体W5" panose="040B0509000000000000" pitchFamily="81" charset="-122"/>
                </a:endParaRPr>
              </a:p>
            </p:txBody>
          </p:sp>
          <p:sp>
            <p:nvSpPr>
              <p:cNvPr id="17" name="TextBox 47"/>
              <p:cNvSpPr txBox="1"/>
              <p:nvPr/>
            </p:nvSpPr>
            <p:spPr>
              <a:xfrm>
                <a:off x="2079189" y="3184355"/>
                <a:ext cx="158940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>
                    <a:solidFill>
                      <a:srgbClr val="ED7D31"/>
                    </a:solidFill>
                    <a:latin typeface="华康娃娃体W5" panose="040B0509000000000000" pitchFamily="81" charset="-122"/>
                    <a:ea typeface="华康娃娃体W5" panose="040B0509000000000000" pitchFamily="81" charset="-122"/>
                  </a:rPr>
                  <a:t>Web Design</a:t>
                </a:r>
                <a:endParaRPr lang="en-US" sz="1400">
                  <a:solidFill>
                    <a:srgbClr val="ED7D31"/>
                  </a:solidFill>
                  <a:latin typeface="华康娃娃体W5" panose="040B0509000000000000" pitchFamily="81" charset="-122"/>
                  <a:ea typeface="华康娃娃体W5" panose="040B0509000000000000" pitchFamily="81" charset="-122"/>
                </a:endParaRPr>
              </a:p>
            </p:txBody>
          </p:sp>
        </p:grpSp>
      </p:grpSp>
      <p:sp>
        <p:nvSpPr>
          <p:cNvPr id="18" name="TextBox 44"/>
          <p:cNvSpPr txBox="1"/>
          <p:nvPr/>
        </p:nvSpPr>
        <p:spPr>
          <a:xfrm>
            <a:off x="5029642" y="4233791"/>
            <a:ext cx="2306823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1200" dirty="0" smtClean="0">
                <a:solidFill>
                  <a:srgbClr val="8F949D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Open Sans" panose="020B0606030504020204" pitchFamily="34" charset="0"/>
              </a:rPr>
              <a:t>感恩节（</a:t>
            </a:r>
            <a:r>
              <a:rPr lang="en-US" altLang="zh-CN" sz="1200" dirty="0" smtClean="0">
                <a:solidFill>
                  <a:srgbClr val="8F949D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Open Sans" panose="020B0606030504020204" pitchFamily="34" charset="0"/>
              </a:rPr>
              <a:t>Thanksgiving Day</a:t>
            </a:r>
            <a:r>
              <a:rPr lang="zh-CN" altLang="en-US" sz="1200" dirty="0" smtClean="0">
                <a:solidFill>
                  <a:srgbClr val="8F949D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Open Sans" panose="020B0606030504020204" pitchFamily="34" charset="0"/>
              </a:rPr>
              <a:t>）是美国人民独创的一个古老节日，也是美国人合家欢聚的节日。</a:t>
            </a:r>
            <a:endParaRPr lang="en-US" sz="1200" dirty="0">
              <a:solidFill>
                <a:srgbClr val="8F949D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Open Sans" panose="020B0606030504020204" pitchFamily="34" charset="0"/>
            </a:endParaRPr>
          </a:p>
        </p:txBody>
      </p:sp>
      <p:sp>
        <p:nvSpPr>
          <p:cNvPr id="19" name="TextBox 45"/>
          <p:cNvSpPr txBox="1"/>
          <p:nvPr/>
        </p:nvSpPr>
        <p:spPr>
          <a:xfrm>
            <a:off x="4763762" y="3895237"/>
            <a:ext cx="2664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latin typeface="华康娃娃体W5" panose="040B0509000000000000" pitchFamily="81" charset="-122"/>
                <a:ea typeface="华康娃娃体W5" panose="040B0509000000000000" pitchFamily="81" charset="-122"/>
              </a:rPr>
              <a:t>活动经费预算</a:t>
            </a:r>
            <a:endParaRPr lang="en-US" sz="1600" dirty="0"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grpSp>
        <p:nvGrpSpPr>
          <p:cNvPr id="20" name="Group 3"/>
          <p:cNvGrpSpPr/>
          <p:nvPr/>
        </p:nvGrpSpPr>
        <p:grpSpPr>
          <a:xfrm>
            <a:off x="8696184" y="1732358"/>
            <a:ext cx="1824587" cy="1824585"/>
            <a:chOff x="8696184" y="2263986"/>
            <a:chExt cx="1824587" cy="1824585"/>
          </a:xfrm>
        </p:grpSpPr>
        <p:sp>
          <p:nvSpPr>
            <p:cNvPr id="21" name="Oval 49"/>
            <p:cNvSpPr/>
            <p:nvPr/>
          </p:nvSpPr>
          <p:spPr>
            <a:xfrm>
              <a:off x="8696185" y="2263986"/>
              <a:ext cx="1824584" cy="182458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endParaRPr>
            </a:p>
          </p:txBody>
        </p:sp>
        <p:sp>
          <p:nvSpPr>
            <p:cNvPr id="22" name="Partial Circle 50"/>
            <p:cNvSpPr/>
            <p:nvPr/>
          </p:nvSpPr>
          <p:spPr>
            <a:xfrm>
              <a:off x="8696184" y="2263986"/>
              <a:ext cx="1824587" cy="1824585"/>
            </a:xfrm>
            <a:prstGeom prst="pie">
              <a:avLst/>
            </a:prstGeom>
            <a:solidFill>
              <a:srgbClr val="ED7D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endParaRPr>
            </a:p>
          </p:txBody>
        </p:sp>
        <p:sp>
          <p:nvSpPr>
            <p:cNvPr id="23" name="Oval 51"/>
            <p:cNvSpPr/>
            <p:nvPr/>
          </p:nvSpPr>
          <p:spPr>
            <a:xfrm>
              <a:off x="8824770" y="2392572"/>
              <a:ext cx="1567414" cy="15674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endParaRPr>
            </a:p>
          </p:txBody>
        </p:sp>
        <p:grpSp>
          <p:nvGrpSpPr>
            <p:cNvPr id="24" name="Group 52"/>
            <p:cNvGrpSpPr/>
            <p:nvPr/>
          </p:nvGrpSpPr>
          <p:grpSpPr>
            <a:xfrm>
              <a:off x="8813773" y="2788949"/>
              <a:ext cx="1589409" cy="774658"/>
              <a:chOff x="2079189" y="2717474"/>
              <a:chExt cx="1589409" cy="774658"/>
            </a:xfrm>
          </p:grpSpPr>
          <p:sp>
            <p:nvSpPr>
              <p:cNvPr id="25" name="TextBox 55"/>
              <p:cNvSpPr txBox="1"/>
              <p:nvPr/>
            </p:nvSpPr>
            <p:spPr>
              <a:xfrm>
                <a:off x="2152546" y="2717474"/>
                <a:ext cx="1442694" cy="4124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2000">
                    <a:solidFill>
                      <a:srgbClr val="ED7D31"/>
                    </a:solidFill>
                    <a:latin typeface="华康娃娃体W5" panose="040B0509000000000000" pitchFamily="81" charset="-122"/>
                    <a:ea typeface="华康娃娃体W5" panose="040B0509000000000000" pitchFamily="81" charset="-122"/>
                  </a:rPr>
                  <a:t>30%</a:t>
                </a:r>
                <a:endParaRPr lang="en-US" sz="2000">
                  <a:solidFill>
                    <a:srgbClr val="ED7D31"/>
                  </a:solidFill>
                  <a:latin typeface="华康娃娃体W5" panose="040B0509000000000000" pitchFamily="81" charset="-122"/>
                  <a:ea typeface="华康娃娃体W5" panose="040B0509000000000000" pitchFamily="81" charset="-122"/>
                </a:endParaRPr>
              </a:p>
            </p:txBody>
          </p:sp>
          <p:sp>
            <p:nvSpPr>
              <p:cNvPr id="26" name="TextBox 56"/>
              <p:cNvSpPr txBox="1"/>
              <p:nvPr/>
            </p:nvSpPr>
            <p:spPr>
              <a:xfrm>
                <a:off x="2079189" y="3184355"/>
                <a:ext cx="158940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>
                    <a:solidFill>
                      <a:srgbClr val="ED7D31"/>
                    </a:solidFill>
                    <a:latin typeface="华康娃娃体W5" panose="040B0509000000000000" pitchFamily="81" charset="-122"/>
                    <a:ea typeface="华康娃娃体W5" panose="040B0509000000000000" pitchFamily="81" charset="-122"/>
                  </a:rPr>
                  <a:t>Mobile App</a:t>
                </a:r>
                <a:endParaRPr lang="en-US" sz="1400">
                  <a:solidFill>
                    <a:srgbClr val="ED7D31"/>
                  </a:solidFill>
                  <a:latin typeface="华康娃娃体W5" panose="040B0509000000000000" pitchFamily="81" charset="-122"/>
                  <a:ea typeface="华康娃娃体W5" panose="040B0509000000000000" pitchFamily="81" charset="-122"/>
                </a:endParaRPr>
              </a:p>
            </p:txBody>
          </p:sp>
        </p:grpSp>
      </p:grpSp>
      <p:sp>
        <p:nvSpPr>
          <p:cNvPr id="27" name="TextBox 53"/>
          <p:cNvSpPr txBox="1"/>
          <p:nvPr/>
        </p:nvSpPr>
        <p:spPr>
          <a:xfrm>
            <a:off x="8542119" y="4233791"/>
            <a:ext cx="2306823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1200" dirty="0" smtClean="0">
                <a:solidFill>
                  <a:srgbClr val="8F949D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Open Sans" panose="020B0606030504020204" pitchFamily="34" charset="0"/>
              </a:rPr>
              <a:t>感恩节（</a:t>
            </a:r>
            <a:r>
              <a:rPr lang="en-US" altLang="zh-CN" sz="1200" dirty="0" smtClean="0">
                <a:solidFill>
                  <a:srgbClr val="8F949D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Open Sans" panose="020B0606030504020204" pitchFamily="34" charset="0"/>
              </a:rPr>
              <a:t>Thanksgiving Day</a:t>
            </a:r>
            <a:r>
              <a:rPr lang="zh-CN" altLang="en-US" sz="1200" dirty="0" smtClean="0">
                <a:solidFill>
                  <a:srgbClr val="8F949D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Open Sans" panose="020B0606030504020204" pitchFamily="34" charset="0"/>
              </a:rPr>
              <a:t>）是美国人民独创的一个古老节日，也是美国人合家欢聚的节日。</a:t>
            </a:r>
            <a:endParaRPr lang="en-US" sz="1200" dirty="0">
              <a:solidFill>
                <a:srgbClr val="8F949D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Open Sans" panose="020B0606030504020204" pitchFamily="34" charset="0"/>
            </a:endParaRPr>
          </a:p>
        </p:txBody>
      </p:sp>
      <p:sp>
        <p:nvSpPr>
          <p:cNvPr id="28" name="TextBox 54"/>
          <p:cNvSpPr txBox="1"/>
          <p:nvPr/>
        </p:nvSpPr>
        <p:spPr>
          <a:xfrm>
            <a:off x="8276239" y="3895237"/>
            <a:ext cx="2664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latin typeface="华康娃娃体W5" panose="040B0509000000000000" pitchFamily="81" charset="-122"/>
                <a:ea typeface="华康娃娃体W5" panose="040B0509000000000000" pitchFamily="81" charset="-122"/>
              </a:rPr>
              <a:t>活动经费预算</a:t>
            </a:r>
            <a:endParaRPr lang="en-US" sz="1600" dirty="0"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196675" y="356430"/>
            <a:ext cx="4267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Arial" panose="020B0604020202020204" pitchFamily="34" charset="0"/>
              </a:rPr>
              <a:t>活动预算</a:t>
            </a:r>
            <a:endParaRPr lang="zh-CN" altLang="en-US" sz="3200" b="1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Arial" panose="020B0604020202020204" pitchFamily="34" charset="0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rot="3230099" flipH="1">
            <a:off x="4358710" y="144417"/>
            <a:ext cx="812207" cy="895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8" grpId="0"/>
      <p:bldP spid="19" grpId="0"/>
      <p:bldP spid="27" grpId="0"/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/>
          <p:nvPr/>
        </p:nvGrpSpPr>
        <p:grpSpPr>
          <a:xfrm>
            <a:off x="1210387" y="1609527"/>
            <a:ext cx="3909494" cy="3909494"/>
            <a:chOff x="1210387" y="2204951"/>
            <a:chExt cx="3909494" cy="3909494"/>
          </a:xfrm>
        </p:grpSpPr>
        <p:sp>
          <p:nvSpPr>
            <p:cNvPr id="3" name="Oval 1"/>
            <p:cNvSpPr/>
            <p:nvPr/>
          </p:nvSpPr>
          <p:spPr>
            <a:xfrm>
              <a:off x="1210387" y="2204951"/>
              <a:ext cx="3909494" cy="3909494"/>
            </a:xfrm>
            <a:prstGeom prst="ellipse">
              <a:avLst/>
            </a:prstGeom>
            <a:solidFill>
              <a:srgbClr val="ED7D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华康娃娃体W5" panose="040B0509000000000000" pitchFamily="81" charset="-122"/>
                <a:ea typeface="华康娃娃体W5" panose="040B0509000000000000" pitchFamily="81" charset="-122"/>
              </a:endParaRPr>
            </a:p>
          </p:txBody>
        </p:sp>
        <p:sp>
          <p:nvSpPr>
            <p:cNvPr id="4" name="TextBox 2"/>
            <p:cNvSpPr txBox="1"/>
            <p:nvPr/>
          </p:nvSpPr>
          <p:spPr>
            <a:xfrm>
              <a:off x="2644095" y="2877220"/>
              <a:ext cx="10420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u="none" strike="noStrike" kern="1200" cap="none" spc="3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华康娃娃体W5" panose="040B0509000000000000" pitchFamily="81" charset="-122"/>
                  <a:ea typeface="华康娃娃体W5" panose="040B0509000000000000" pitchFamily="81" charset="-122"/>
                  <a:cs typeface="Open Sans bold" panose="020B0806030504020204" pitchFamily="34" charset="0"/>
                </a:rPr>
                <a:t>50%</a:t>
              </a:r>
              <a:endParaRPr kumimoji="0" lang="en-US" sz="2000" u="none" strike="noStrike" kern="1200" cap="none" spc="3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康娃娃体W5" panose="040B0509000000000000" pitchFamily="81" charset="-122"/>
                <a:ea typeface="华康娃娃体W5" panose="040B0509000000000000" pitchFamily="81" charset="-122"/>
                <a:cs typeface="Open Sans bold" panose="020B0806030504020204" pitchFamily="34" charset="0"/>
              </a:endParaRPr>
            </a:p>
          </p:txBody>
        </p:sp>
      </p:grpSp>
      <p:grpSp>
        <p:nvGrpSpPr>
          <p:cNvPr id="5" name="Group 22"/>
          <p:cNvGrpSpPr/>
          <p:nvPr/>
        </p:nvGrpSpPr>
        <p:grpSpPr>
          <a:xfrm>
            <a:off x="1962111" y="3169653"/>
            <a:ext cx="2372281" cy="2372281"/>
            <a:chOff x="1962111" y="3765077"/>
            <a:chExt cx="2372281" cy="2372281"/>
          </a:xfrm>
        </p:grpSpPr>
        <p:sp>
          <p:nvSpPr>
            <p:cNvPr id="6" name="Oval 3"/>
            <p:cNvSpPr/>
            <p:nvPr/>
          </p:nvSpPr>
          <p:spPr>
            <a:xfrm>
              <a:off x="1962111" y="3765077"/>
              <a:ext cx="2372281" cy="237228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华康娃娃体W5" panose="040B0509000000000000" pitchFamily="81" charset="-122"/>
                <a:ea typeface="华康娃娃体W5" panose="040B0509000000000000" pitchFamily="81" charset="-122"/>
              </a:endParaRPr>
            </a:p>
          </p:txBody>
        </p:sp>
        <p:sp>
          <p:nvSpPr>
            <p:cNvPr id="7" name="TextBox 5"/>
            <p:cNvSpPr txBox="1"/>
            <p:nvPr/>
          </p:nvSpPr>
          <p:spPr>
            <a:xfrm>
              <a:off x="2889097" y="4069161"/>
              <a:ext cx="5520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pc="30">
                  <a:solidFill>
                    <a:schemeClr val="bg1"/>
                  </a:solidFill>
                  <a:latin typeface="华康娃娃体W5" panose="040B0509000000000000" pitchFamily="81" charset="-122"/>
                  <a:ea typeface="华康娃娃体W5" panose="040B0509000000000000" pitchFamily="81" charset="-122"/>
                  <a:cs typeface="Open Sans bold" panose="020B0806030504020204" pitchFamily="34" charset="0"/>
                </a:rPr>
                <a:t>30%</a:t>
              </a:r>
              <a:endParaRPr kumimoji="0" lang="en-US" u="none" strike="noStrike" kern="1200" cap="none" spc="3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康娃娃体W5" panose="040B0509000000000000" pitchFamily="81" charset="-122"/>
                <a:ea typeface="华康娃娃体W5" panose="040B0509000000000000" pitchFamily="81" charset="-122"/>
                <a:cs typeface="Open Sans bold" panose="020B0806030504020204" pitchFamily="34" charset="0"/>
              </a:endParaRPr>
            </a:p>
          </p:txBody>
        </p:sp>
      </p:grpSp>
      <p:grpSp>
        <p:nvGrpSpPr>
          <p:cNvPr id="8" name="Group 21"/>
          <p:cNvGrpSpPr/>
          <p:nvPr/>
        </p:nvGrpSpPr>
        <p:grpSpPr>
          <a:xfrm>
            <a:off x="2424764" y="4059738"/>
            <a:ext cx="1480740" cy="1480740"/>
            <a:chOff x="2424764" y="4655162"/>
            <a:chExt cx="1480740" cy="1480740"/>
          </a:xfrm>
        </p:grpSpPr>
        <p:sp>
          <p:nvSpPr>
            <p:cNvPr id="9" name="Oval 4"/>
            <p:cNvSpPr/>
            <p:nvPr/>
          </p:nvSpPr>
          <p:spPr>
            <a:xfrm>
              <a:off x="2424764" y="4655162"/>
              <a:ext cx="1480740" cy="148074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华康娃娃体W5" panose="040B0509000000000000" pitchFamily="81" charset="-122"/>
                <a:ea typeface="华康娃娃体W5" panose="040B0509000000000000" pitchFamily="81" charset="-122"/>
              </a:endParaRPr>
            </a:p>
          </p:txBody>
        </p:sp>
        <p:sp>
          <p:nvSpPr>
            <p:cNvPr id="10" name="TextBox 6"/>
            <p:cNvSpPr txBox="1"/>
            <p:nvPr/>
          </p:nvSpPr>
          <p:spPr>
            <a:xfrm>
              <a:off x="2908334" y="5230547"/>
              <a:ext cx="51360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600" u="none" strike="noStrike" kern="1200" cap="none" spc="3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华康娃娃体W5" panose="040B0509000000000000" pitchFamily="81" charset="-122"/>
                  <a:ea typeface="华康娃娃体W5" panose="040B0509000000000000" pitchFamily="81" charset="-122"/>
                  <a:cs typeface="Open Sans bold" panose="020B0806030504020204" pitchFamily="34" charset="0"/>
                </a:rPr>
                <a:t>20%</a:t>
              </a:r>
              <a:endParaRPr kumimoji="0" lang="en-US" sz="1600" u="none" strike="noStrike" kern="1200" cap="none" spc="3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康娃娃体W5" panose="040B0509000000000000" pitchFamily="81" charset="-122"/>
                <a:ea typeface="华康娃娃体W5" panose="040B0509000000000000" pitchFamily="81" charset="-122"/>
                <a:cs typeface="Open Sans bold" panose="020B0806030504020204" pitchFamily="34" charset="0"/>
              </a:endParaRPr>
            </a:p>
          </p:txBody>
        </p:sp>
      </p:grpSp>
      <p:sp>
        <p:nvSpPr>
          <p:cNvPr id="11" name="TextBox 9"/>
          <p:cNvSpPr txBox="1"/>
          <p:nvPr/>
        </p:nvSpPr>
        <p:spPr>
          <a:xfrm>
            <a:off x="7445278" y="1950676"/>
            <a:ext cx="4537456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200" dirty="0" smtClean="0">
                <a:solidFill>
                  <a:schemeClr val="tx2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感恩节（</a:t>
            </a:r>
            <a:r>
              <a:rPr lang="en-US" altLang="zh-CN" sz="1200" dirty="0" smtClean="0">
                <a:solidFill>
                  <a:schemeClr val="tx2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Thanksgiving Day</a:t>
            </a:r>
            <a:r>
              <a:rPr lang="zh-CN" altLang="en-US" sz="1200" dirty="0" smtClean="0">
                <a:solidFill>
                  <a:schemeClr val="tx2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）是美国人民独创的一个古老节日，也是美国人合家欢聚的节日。</a:t>
            </a:r>
            <a:endParaRPr lang="en-US" sz="1200" dirty="0">
              <a:solidFill>
                <a:srgbClr val="8F949D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Open Sans" panose="020B0606030504020204" pitchFamily="34" charset="0"/>
            </a:endParaRPr>
          </a:p>
        </p:txBody>
      </p:sp>
      <p:sp>
        <p:nvSpPr>
          <p:cNvPr id="12" name="TextBox 10"/>
          <p:cNvSpPr txBox="1"/>
          <p:nvPr/>
        </p:nvSpPr>
        <p:spPr>
          <a:xfrm>
            <a:off x="7445278" y="1596487"/>
            <a:ext cx="2664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atin typeface="华康娃娃体W5" panose="040B0509000000000000" pitchFamily="81" charset="-122"/>
                <a:ea typeface="华康娃娃体W5" panose="040B0509000000000000" pitchFamily="81" charset="-122"/>
              </a:rPr>
              <a:t>活动经费预算</a:t>
            </a:r>
            <a:endParaRPr lang="en-US" sz="1600" dirty="0"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13" name="Oval 11"/>
          <p:cNvSpPr/>
          <p:nvPr/>
        </p:nvSpPr>
        <p:spPr>
          <a:xfrm>
            <a:off x="6383864" y="1740925"/>
            <a:ext cx="637776" cy="637776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14" name="TextBox 12"/>
          <p:cNvSpPr txBox="1"/>
          <p:nvPr/>
        </p:nvSpPr>
        <p:spPr>
          <a:xfrm>
            <a:off x="6277888" y="1847983"/>
            <a:ext cx="84972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>
                <a:solidFill>
                  <a:schemeClr val="bg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01</a:t>
            </a:r>
            <a:endParaRPr lang="en-US">
              <a:solidFill>
                <a:schemeClr val="bg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7445278" y="3379786"/>
            <a:ext cx="4537456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200" dirty="0" smtClean="0">
                <a:solidFill>
                  <a:schemeClr val="tx2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感恩节（</a:t>
            </a:r>
            <a:r>
              <a:rPr lang="en-US" altLang="zh-CN" sz="1200" dirty="0" smtClean="0">
                <a:solidFill>
                  <a:schemeClr val="tx2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Thanksgiving Day</a:t>
            </a:r>
            <a:r>
              <a:rPr lang="zh-CN" altLang="en-US" sz="1200" dirty="0" smtClean="0">
                <a:solidFill>
                  <a:schemeClr val="tx2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）是美国人民独创的一个古老节日，也是美国人合家欢聚的节日。</a:t>
            </a:r>
            <a:endParaRPr lang="en-US" sz="1200" dirty="0">
              <a:solidFill>
                <a:srgbClr val="8F949D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Open Sans" panose="020B0606030504020204" pitchFamily="34" charset="0"/>
            </a:endParaRPr>
          </a:p>
        </p:txBody>
      </p:sp>
      <p:sp>
        <p:nvSpPr>
          <p:cNvPr id="16" name="TextBox 14"/>
          <p:cNvSpPr txBox="1"/>
          <p:nvPr/>
        </p:nvSpPr>
        <p:spPr>
          <a:xfrm>
            <a:off x="7445278" y="3025597"/>
            <a:ext cx="2664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atin typeface="华康娃娃体W5" panose="040B0509000000000000" pitchFamily="81" charset="-122"/>
                <a:ea typeface="华康娃娃体W5" panose="040B0509000000000000" pitchFamily="81" charset="-122"/>
              </a:rPr>
              <a:t>活动经费预算</a:t>
            </a:r>
            <a:endParaRPr lang="en-US" sz="1600" dirty="0"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17" name="Oval 15"/>
          <p:cNvSpPr/>
          <p:nvPr/>
        </p:nvSpPr>
        <p:spPr>
          <a:xfrm>
            <a:off x="6383864" y="3170035"/>
            <a:ext cx="637776" cy="637776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18" name="TextBox 16"/>
          <p:cNvSpPr txBox="1"/>
          <p:nvPr/>
        </p:nvSpPr>
        <p:spPr>
          <a:xfrm>
            <a:off x="6277888" y="3277093"/>
            <a:ext cx="84972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>
                <a:solidFill>
                  <a:schemeClr val="bg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02</a:t>
            </a:r>
            <a:endParaRPr lang="en-US">
              <a:solidFill>
                <a:schemeClr val="bg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19" name="TextBox 17"/>
          <p:cNvSpPr txBox="1"/>
          <p:nvPr/>
        </p:nvSpPr>
        <p:spPr>
          <a:xfrm>
            <a:off x="7445278" y="4769881"/>
            <a:ext cx="4537456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200" dirty="0" smtClean="0">
                <a:solidFill>
                  <a:schemeClr val="tx2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感恩节（</a:t>
            </a:r>
            <a:r>
              <a:rPr lang="en-US" altLang="zh-CN" sz="1200" dirty="0" smtClean="0">
                <a:solidFill>
                  <a:schemeClr val="tx2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Thanksgiving Day</a:t>
            </a:r>
            <a:r>
              <a:rPr lang="zh-CN" altLang="en-US" sz="1200" dirty="0" smtClean="0">
                <a:solidFill>
                  <a:schemeClr val="tx2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）是美国人民独创的一个古老节日，也是美国人合家欢聚的节日。</a:t>
            </a:r>
            <a:endParaRPr lang="en-US" sz="1200" dirty="0">
              <a:solidFill>
                <a:srgbClr val="8F949D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Open Sans" panose="020B0606030504020204" pitchFamily="34" charset="0"/>
            </a:endParaRPr>
          </a:p>
        </p:txBody>
      </p:sp>
      <p:sp>
        <p:nvSpPr>
          <p:cNvPr id="20" name="TextBox 18"/>
          <p:cNvSpPr txBox="1"/>
          <p:nvPr/>
        </p:nvSpPr>
        <p:spPr>
          <a:xfrm>
            <a:off x="7445278" y="4415692"/>
            <a:ext cx="2664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atin typeface="华康娃娃体W5" panose="040B0509000000000000" pitchFamily="81" charset="-122"/>
                <a:ea typeface="华康娃娃体W5" panose="040B0509000000000000" pitchFamily="81" charset="-122"/>
              </a:rPr>
              <a:t>活动经费预算</a:t>
            </a:r>
            <a:endParaRPr lang="en-US" sz="1600" dirty="0"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21" name="Oval 19"/>
          <p:cNvSpPr/>
          <p:nvPr/>
        </p:nvSpPr>
        <p:spPr>
          <a:xfrm>
            <a:off x="6383864" y="4560130"/>
            <a:ext cx="637776" cy="637776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22" name="TextBox 20"/>
          <p:cNvSpPr txBox="1"/>
          <p:nvPr/>
        </p:nvSpPr>
        <p:spPr>
          <a:xfrm>
            <a:off x="6277888" y="4667188"/>
            <a:ext cx="84972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>
                <a:solidFill>
                  <a:schemeClr val="bg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03</a:t>
            </a:r>
            <a:endParaRPr lang="en-US">
              <a:solidFill>
                <a:schemeClr val="bg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196675" y="356430"/>
            <a:ext cx="4267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Arial" panose="020B0604020202020204" pitchFamily="34" charset="0"/>
              </a:rPr>
              <a:t>活动预算</a:t>
            </a:r>
            <a:endParaRPr lang="zh-CN" altLang="en-US" sz="3200" b="1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Arial" panose="020B0604020202020204" pitchFamily="34" charset="0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rot="3230099" flipH="1">
            <a:off x="4358710" y="144417"/>
            <a:ext cx="812207" cy="895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animBg="1"/>
      <p:bldP spid="14" grpId="0"/>
      <p:bldP spid="15" grpId="0"/>
      <p:bldP spid="16" grpId="0"/>
      <p:bldP spid="17" grpId="0" animBg="1"/>
      <p:bldP spid="18" grpId="0"/>
      <p:bldP spid="19" grpId="0"/>
      <p:bldP spid="20" grpId="0"/>
      <p:bldP spid="21" grpId="0" animBg="1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PA_库_Chart 8"/>
          <p:cNvGraphicFramePr/>
          <p:nvPr>
            <p:custDataLst>
              <p:tags r:id="rId2"/>
            </p:custDataLst>
          </p:nvPr>
        </p:nvGraphicFramePr>
        <p:xfrm>
          <a:off x="586853" y="1665026"/>
          <a:ext cx="11018293" cy="4095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5196675" y="356430"/>
            <a:ext cx="4267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Arial" panose="020B0604020202020204" pitchFamily="34" charset="0"/>
              </a:rPr>
              <a:t>活动预算</a:t>
            </a:r>
            <a:endParaRPr lang="zh-CN" altLang="en-US" sz="3200" b="1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rot="3230099" flipH="1">
            <a:off x="4358710" y="144417"/>
            <a:ext cx="812207" cy="895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21"/>
          <p:cNvGraphicFramePr/>
          <p:nvPr/>
        </p:nvGraphicFramePr>
        <p:xfrm>
          <a:off x="1191977" y="1532334"/>
          <a:ext cx="4271640" cy="3793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Chart 23"/>
          <p:cNvGraphicFramePr/>
          <p:nvPr/>
        </p:nvGraphicFramePr>
        <p:xfrm>
          <a:off x="6728383" y="1532334"/>
          <a:ext cx="4271640" cy="3793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5196675" y="356430"/>
            <a:ext cx="4267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Arial" panose="020B0604020202020204" pitchFamily="34" charset="0"/>
              </a:rPr>
              <a:t>活动预算</a:t>
            </a:r>
            <a:endParaRPr lang="zh-CN" altLang="en-US" sz="3200" b="1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Arial" panose="020B0604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rot="3230099" flipH="1">
            <a:off x="4358710" y="144417"/>
            <a:ext cx="812207" cy="895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Chart bld="series"/>
        </p:bldSub>
      </p:bldGraphic>
      <p:bldGraphic spid="3" grpId="0">
        <p:bldSub>
          <a:bldChart bld="series"/>
        </p:bldSub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5"/>
          <p:cNvGraphicFramePr/>
          <p:nvPr/>
        </p:nvGraphicFramePr>
        <p:xfrm>
          <a:off x="1766786" y="1299852"/>
          <a:ext cx="8658428" cy="4258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5196675" y="356430"/>
            <a:ext cx="4267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ED7D3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  <a:cs typeface="Arial" panose="020B0604020202020204" pitchFamily="34" charset="0"/>
              </a:rPr>
              <a:t>活动预算</a:t>
            </a:r>
            <a:endParaRPr lang="zh-CN" altLang="en-US" sz="3200" b="1" dirty="0">
              <a:solidFill>
                <a:srgbClr val="ED7D31"/>
              </a:solidFill>
              <a:latin typeface="华康娃娃体W5" panose="040B0509000000000000" pitchFamily="81" charset="-122"/>
              <a:ea typeface="华康娃娃体W5" panose="040B0509000000000000" pitchFamily="81" charset="-122"/>
              <a:cs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b="57447"/>
          <a:stretch>
            <a:fillRect/>
          </a:stretch>
        </p:blipFill>
        <p:spPr>
          <a:xfrm rot="3230099" flipH="1">
            <a:off x="4358710" y="144417"/>
            <a:ext cx="812207" cy="895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Chart bld="series"/>
        </p:bldSub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79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PA_库_组合 30"/>
          <p:cNvGrpSpPr/>
          <p:nvPr>
            <p:custDataLst>
              <p:tags r:id="rId1"/>
            </p:custDataLst>
          </p:nvPr>
        </p:nvGrpSpPr>
        <p:grpSpPr>
          <a:xfrm>
            <a:off x="-150317" y="-235954"/>
            <a:ext cx="12713882" cy="7268938"/>
            <a:chOff x="-150317" y="-235954"/>
            <a:chExt cx="12713882" cy="7268938"/>
          </a:xfrm>
        </p:grpSpPr>
        <p:grpSp>
          <p:nvGrpSpPr>
            <p:cNvPr id="17" name="组合 16"/>
            <p:cNvGrpSpPr/>
            <p:nvPr/>
          </p:nvGrpSpPr>
          <p:grpSpPr>
            <a:xfrm>
              <a:off x="-150317" y="-235954"/>
              <a:ext cx="4339109" cy="7254002"/>
              <a:chOff x="-150317" y="-235954"/>
              <a:chExt cx="4339109" cy="7254002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>
                <a:off x="15482" y="0"/>
                <a:ext cx="1446963" cy="1524000"/>
              </a:xfrm>
              <a:prstGeom prst="rect">
                <a:avLst/>
              </a:prstGeom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919" r="46753" b="67974"/>
              <a:stretch>
                <a:fillRect/>
              </a:stretch>
            </p:blipFill>
            <p:spPr>
              <a:xfrm rot="5400000">
                <a:off x="-363376" y="1570845"/>
                <a:ext cx="2322538" cy="1595789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17080991">
                <a:off x="-78661" y="2927819"/>
                <a:ext cx="2691780" cy="2835091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3677514">
                <a:off x="1424075" y="2002236"/>
                <a:ext cx="1379580" cy="1453030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919" r="46753" b="67974"/>
              <a:stretch>
                <a:fillRect/>
              </a:stretch>
            </p:blipFill>
            <p:spPr>
              <a:xfrm rot="15174437">
                <a:off x="962913" y="252032"/>
                <a:ext cx="3118999" cy="2143028"/>
              </a:xfrm>
              <a:prstGeom prst="rect">
                <a:avLst/>
              </a:prstGeom>
            </p:spPr>
          </p:pic>
          <p:pic>
            <p:nvPicPr>
              <p:cNvPr id="14" name="图片 13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3677514">
                <a:off x="3252289" y="43952"/>
                <a:ext cx="840708" cy="885468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919" r="46753" b="67974"/>
              <a:stretch>
                <a:fillRect/>
              </a:stretch>
            </p:blipFill>
            <p:spPr>
              <a:xfrm rot="1919305">
                <a:off x="1069793" y="4791705"/>
                <a:ext cx="3118999" cy="2143028"/>
              </a:xfrm>
              <a:prstGeom prst="rect">
                <a:avLst/>
              </a:prstGeom>
            </p:spPr>
          </p:pic>
          <p:pic>
            <p:nvPicPr>
              <p:cNvPr id="16" name="图片 15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76" b="57447"/>
              <a:stretch>
                <a:fillRect/>
              </a:stretch>
            </p:blipFill>
            <p:spPr>
              <a:xfrm rot="11173469">
                <a:off x="15481" y="5494048"/>
                <a:ext cx="1446963" cy="1524000"/>
              </a:xfrm>
              <a:prstGeom prst="rect">
                <a:avLst/>
              </a:prstGeom>
            </p:spPr>
          </p:pic>
        </p:grpSp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flipH="1">
              <a:off x="10876099" y="14936"/>
              <a:ext cx="1513988" cy="1524000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19" r="46753" b="67974"/>
            <a:stretch>
              <a:fillRect/>
            </a:stretch>
          </p:blipFill>
          <p:spPr>
            <a:xfrm rot="16200000" flipH="1">
              <a:off x="10410165" y="1548822"/>
              <a:ext cx="2322538" cy="1669708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rot="4519009" flipH="1">
              <a:off x="9734467" y="2877093"/>
              <a:ext cx="2691780" cy="2966416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rot="17922486" flipH="1">
              <a:off x="9504714" y="1983519"/>
              <a:ext cx="1379580" cy="1520336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19" r="46753" b="67974"/>
            <a:stretch>
              <a:fillRect/>
            </a:stretch>
          </p:blipFill>
          <p:spPr>
            <a:xfrm rot="6425563" flipH="1">
              <a:off x="8207533" y="217334"/>
              <a:ext cx="3118999" cy="2242296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rot="11761805" flipH="1">
              <a:off x="8823686" y="2736854"/>
              <a:ext cx="1192689" cy="1314377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19" r="46753" b="67974"/>
            <a:stretch>
              <a:fillRect/>
            </a:stretch>
          </p:blipFill>
          <p:spPr>
            <a:xfrm rot="19680695" flipH="1">
              <a:off x="8023464" y="4806641"/>
              <a:ext cx="3263475" cy="2143028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rot="10426531" flipH="1">
              <a:off x="10876100" y="5508984"/>
              <a:ext cx="1513988" cy="1524000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rot="11761805" flipH="1">
              <a:off x="6868750" y="5657070"/>
              <a:ext cx="1192689" cy="1314377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76" b="57447"/>
            <a:stretch>
              <a:fillRect/>
            </a:stretch>
          </p:blipFill>
          <p:spPr>
            <a:xfrm rot="11761805" flipH="1">
              <a:off x="6171220" y="-80599"/>
              <a:ext cx="1192689" cy="1314377"/>
            </a:xfrm>
            <a:prstGeom prst="rect">
              <a:avLst/>
            </a:prstGeom>
          </p:spPr>
        </p:pic>
      </p:grpSp>
      <p:sp>
        <p:nvSpPr>
          <p:cNvPr id="30" name="PA_库_矩形 29"/>
          <p:cNvSpPr/>
          <p:nvPr>
            <p:custDataLst>
              <p:tags r:id="rId11"/>
            </p:custDataLst>
          </p:nvPr>
        </p:nvSpPr>
        <p:spPr>
          <a:xfrm>
            <a:off x="15482" y="0"/>
            <a:ext cx="12176518" cy="6858000"/>
          </a:xfrm>
          <a:prstGeom prst="rect">
            <a:avLst/>
          </a:prstGeom>
          <a:solidFill>
            <a:srgbClr val="ED7D31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PA_库_文本框 7"/>
          <p:cNvSpPr txBox="1"/>
          <p:nvPr>
            <p:custDataLst>
              <p:tags r:id="rId12"/>
            </p:custDataLst>
          </p:nvPr>
        </p:nvSpPr>
        <p:spPr>
          <a:xfrm>
            <a:off x="3601205" y="2540491"/>
            <a:ext cx="531427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8000" dirty="0" smtClean="0">
                <a:solidFill>
                  <a:schemeClr val="bg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感恩节快乐</a:t>
            </a:r>
            <a:endParaRPr lang="zh-CN" altLang="en-US" sz="8000" dirty="0">
              <a:solidFill>
                <a:schemeClr val="bg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pic>
        <p:nvPicPr>
          <p:cNvPr id="6" name="PA_库_图片 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449" y="0"/>
            <a:ext cx="7211101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8" grpId="0"/>
    </p:bldLst>
  </p:timing>
</p:sld>
</file>

<file path=ppt/tags/tag1.xml><?xml version="1.0" encoding="utf-8"?>
<p:tagLst xmlns:p="http://schemas.openxmlformats.org/presentationml/2006/main">
  <p:tag name="PA" val="v4.0.0"/>
</p:tagLst>
</file>

<file path=ppt/tags/tag2.xml><?xml version="1.0" encoding="utf-8"?>
<p:tagLst xmlns:p="http://schemas.openxmlformats.org/presentationml/2006/main">
  <p:tag name="PA" val="v4.0.0"/>
</p:tagLst>
</file>

<file path=ppt/tags/tag3.xml><?xml version="1.0" encoding="utf-8"?>
<p:tagLst xmlns:p="http://schemas.openxmlformats.org/presentationml/2006/main">
  <p:tag name="PA" val="v4.0.0"/>
</p:tagLst>
</file>

<file path=ppt/tags/tag4.xml><?xml version="1.0" encoding="utf-8"?>
<p:tagLst xmlns:p="http://schemas.openxmlformats.org/presentationml/2006/main">
  <p:tag name="PA" val="v4.0.0"/>
</p:tagLst>
</file>

<file path=ppt/tags/tag5.xml><?xml version="1.0" encoding="utf-8"?>
<p:tagLst xmlns:p="http://schemas.openxmlformats.org/presentationml/2006/main">
  <p:tag name="PA" val="v4.0.0"/>
</p:tagLst>
</file>

<file path=ppt/tags/tag6.xml><?xml version="1.0" encoding="utf-8"?>
<p:tagLst xmlns:p="http://schemas.openxmlformats.org/presentationml/2006/main">
  <p:tag name="PA" val="v4.0.0"/>
</p:tagLst>
</file>

<file path=ppt/tags/tag7.xml><?xml version="1.0" encoding="utf-8"?>
<p:tagLst xmlns:p="http://schemas.openxmlformats.org/presentationml/2006/main">
  <p:tag name="PA" val="v4.0.0"/>
</p:tagLst>
</file>

<file path=ppt/tags/tag8.xml><?xml version="1.0" encoding="utf-8"?>
<p:tagLst xmlns:p="http://schemas.openxmlformats.org/presentationml/2006/main">
  <p:tag name="PA" val="v4.0.0"/>
</p:tagLst>
</file>

<file path=ppt/tags/tag9.xml><?xml version="1.0" encoding="utf-8"?>
<p:tagLst xmlns:p="http://schemas.openxmlformats.org/presentationml/2006/main">
  <p:tag name="PA" val="v4.0.0"/>
</p:tagLst>
</file>

<file path=ppt/tags/tag10.xml><?xml version="1.0" encoding="utf-8"?>
<p:tagLst xmlns:p="http://schemas.openxmlformats.org/presentationml/2006/main">
  <p:tag name="PA" val="v4.0.0"/>
</p:tagLst>
</file>

<file path=ppt/tags/tag11.xml><?xml version="1.0" encoding="utf-8"?>
<p:tagLst xmlns:p="http://schemas.openxmlformats.org/presentationml/2006/main">
  <p:tag name="PA" val="v4.0.0"/>
</p:tagLst>
</file>

<file path=ppt/tags/tag12.xml><?xml version="1.0" encoding="utf-8"?>
<p:tagLst xmlns:p="http://schemas.openxmlformats.org/presentationml/2006/main">
  <p:tag name="PA" val="v4.0.0"/>
</p:tagLst>
</file>

<file path=ppt/tags/tag13.xml><?xml version="1.0" encoding="utf-8"?>
<p:tagLst xmlns:p="http://schemas.openxmlformats.org/presentationml/2006/main">
  <p:tag name="PA" val="v4.0.0"/>
</p:tagLst>
</file>

<file path=ppt/tags/tag14.xml><?xml version="1.0" encoding="utf-8"?>
<p:tagLst xmlns:p="http://schemas.openxmlformats.org/presentationml/2006/main">
  <p:tag name="PA" val="v4.0.0"/>
</p:tagLst>
</file>

<file path=ppt/tags/tag15.xml><?xml version="1.0" encoding="utf-8"?>
<p:tagLst xmlns:p="http://schemas.openxmlformats.org/presentationml/2006/main">
  <p:tag name="PA" val="v4.0.0"/>
</p:tagLst>
</file>

<file path=ppt/tags/tag16.xml><?xml version="1.0" encoding="utf-8"?>
<p:tagLst xmlns:p="http://schemas.openxmlformats.org/presentationml/2006/main">
  <p:tag name="PA" val="v4.0.0"/>
</p:tagLst>
</file>

<file path=ppt/tags/tag17.xml><?xml version="1.0" encoding="utf-8"?>
<p:tagLst xmlns:p="http://schemas.openxmlformats.org/presentationml/2006/main">
  <p:tag name="PA" val="v4.0.0"/>
</p:tagLst>
</file>

<file path=ppt/tags/tag18.xml><?xml version="1.0" encoding="utf-8"?>
<p:tagLst xmlns:p="http://schemas.openxmlformats.org/presentationml/2006/main">
  <p:tag name="PA" val="v4.0.0"/>
</p:tagLst>
</file>

<file path=ppt/tags/tag19.xml><?xml version="1.0" encoding="utf-8"?>
<p:tagLst xmlns:p="http://schemas.openxmlformats.org/presentationml/2006/main">
  <p:tag name="PA" val="v4.0.0"/>
</p:tagLst>
</file>

<file path=ppt/tags/tag20.xml><?xml version="1.0" encoding="utf-8"?>
<p:tagLst xmlns:p="http://schemas.openxmlformats.org/presentationml/2006/main">
  <p:tag name="PA" val="v4.0.0"/>
</p:tagLst>
</file>

<file path=ppt/tags/tag21.xml><?xml version="1.0" encoding="utf-8"?>
<p:tagLst xmlns:p="http://schemas.openxmlformats.org/presentationml/2006/main">
  <p:tag name="PA" val="v4.0.0"/>
</p:tagLst>
</file>

<file path=ppt/tags/tag22.xml><?xml version="1.0" encoding="utf-8"?>
<p:tagLst xmlns:p="http://schemas.openxmlformats.org/presentationml/2006/main">
  <p:tag name="PA" val="v4.0.0"/>
</p:tagLst>
</file>

<file path=ppt/tags/tag23.xml><?xml version="1.0" encoding="utf-8"?>
<p:tagLst xmlns:p="http://schemas.openxmlformats.org/presentationml/2006/main">
  <p:tag name="PA" val="v4.0.0"/>
</p:tagLst>
</file>

<file path=ppt/tags/tag24.xml><?xml version="1.0" encoding="utf-8"?>
<p:tagLst xmlns:p="http://schemas.openxmlformats.org/presentationml/2006/main">
  <p:tag name="PA" val="v4.0.0"/>
</p:tagLst>
</file>

<file path=ppt/tags/tag25.xml><?xml version="1.0" encoding="utf-8"?>
<p:tagLst xmlns:p="http://schemas.openxmlformats.org/presentationml/2006/main">
  <p:tag name="PA" val="v4.0.0"/>
</p:tagLst>
</file>

<file path=ppt/tags/tag26.xml><?xml version="1.0" encoding="utf-8"?>
<p:tagLst xmlns:p="http://schemas.openxmlformats.org/presentationml/2006/main">
  <p:tag name="PA" val="v4.0.0"/>
</p:tagLst>
</file>

<file path=ppt/tags/tag27.xml><?xml version="1.0" encoding="utf-8"?>
<p:tagLst xmlns:p="http://schemas.openxmlformats.org/presentationml/2006/main">
  <p:tag name="PA" val="v4.0.0"/>
</p:tagLst>
</file>

<file path=ppt/tags/tag28.xml><?xml version="1.0" encoding="utf-8"?>
<p:tagLst xmlns:p="http://schemas.openxmlformats.org/presentationml/2006/main">
  <p:tag name="PA" val="v4.0.0"/>
</p:tagLst>
</file>

<file path=ppt/tags/tag29.xml><?xml version="1.0" encoding="utf-8"?>
<p:tagLst xmlns:p="http://schemas.openxmlformats.org/presentationml/2006/main">
  <p:tag name="PA" val="v4.0.0"/>
</p:tagLst>
</file>

<file path=ppt/tags/tag30.xml><?xml version="1.0" encoding="utf-8"?>
<p:tagLst xmlns:p="http://schemas.openxmlformats.org/presentationml/2006/main">
  <p:tag name="PA" val="v4.0.0"/>
</p:tagLst>
</file>

<file path=ppt/tags/tag31.xml><?xml version="1.0" encoding="utf-8"?>
<p:tagLst xmlns:p="http://schemas.openxmlformats.org/presentationml/2006/main">
  <p:tag name="PA" val="v4.0.0"/>
</p:tagLst>
</file>

<file path=ppt/tags/tag32.xml><?xml version="1.0" encoding="utf-8"?>
<p:tagLst xmlns:p="http://schemas.openxmlformats.org/presentationml/2006/main">
  <p:tag name="PA" val="v4.0.0"/>
</p:tagLst>
</file>

<file path=ppt/tags/tag33.xml><?xml version="1.0" encoding="utf-8"?>
<p:tagLst xmlns:p="http://schemas.openxmlformats.org/presentationml/2006/main">
  <p:tag name="PA" val="v4.0.0"/>
</p:tagLst>
</file>

<file path=ppt/tags/tag34.xml><?xml version="1.0" encoding="utf-8"?>
<p:tagLst xmlns:p="http://schemas.openxmlformats.org/presentationml/2006/main">
  <p:tag name="PA" val="v4.0.0"/>
</p:tagLst>
</file>

<file path=ppt/tags/tag35.xml><?xml version="1.0" encoding="utf-8"?>
<p:tagLst xmlns:p="http://schemas.openxmlformats.org/presentationml/2006/main">
  <p:tag name="PA" val="v4.0.0"/>
</p:tagLst>
</file>

<file path=ppt/tags/tag36.xml><?xml version="1.0" encoding="utf-8"?>
<p:tagLst xmlns:p="http://schemas.openxmlformats.org/presentationml/2006/main">
  <p:tag name="PA" val="v4.0.0"/>
</p:tagLst>
</file>

<file path=ppt/tags/tag37.xml><?xml version="1.0" encoding="utf-8"?>
<p:tagLst xmlns:p="http://schemas.openxmlformats.org/presentationml/2006/main">
  <p:tag name="PA" val="v4.0.0"/>
</p:tagLst>
</file>

<file path=ppt/tags/tag38.xml><?xml version="1.0" encoding="utf-8"?>
<p:tagLst xmlns:p="http://schemas.openxmlformats.org/presentationml/2006/main">
  <p:tag name="PA" val="v4.0.0"/>
</p:tagLst>
</file>

<file path=ppt/tags/tag39.xml><?xml version="1.0" encoding="utf-8"?>
<p:tagLst xmlns:p="http://schemas.openxmlformats.org/presentationml/2006/main">
  <p:tag name="PA" val="v4.0.0"/>
</p:tagLst>
</file>

<file path=ppt/tags/tag40.xml><?xml version="1.0" encoding="utf-8"?>
<p:tagLst xmlns:p="http://schemas.openxmlformats.org/presentationml/2006/main">
  <p:tag name="PA" val="v4.0.0"/>
</p:tagLst>
</file>

<file path=ppt/tags/tag41.xml><?xml version="1.0" encoding="utf-8"?>
<p:tagLst xmlns:p="http://schemas.openxmlformats.org/presentationml/2006/main">
  <p:tag name="PA" val="v4.0.0"/>
</p:tagLst>
</file>

<file path=ppt/tags/tag42.xml><?xml version="1.0" encoding="utf-8"?>
<p:tagLst xmlns:p="http://schemas.openxmlformats.org/presentationml/2006/main">
  <p:tag name="PA" val="v4.0.0"/>
</p:tagLst>
</file>

<file path=ppt/tags/tag43.xml><?xml version="1.0" encoding="utf-8"?>
<p:tagLst xmlns:p="http://schemas.openxmlformats.org/presentationml/2006/main">
  <p:tag name="PA" val="v4.0.0"/>
</p:tagLst>
</file>

<file path=ppt/tags/tag44.xml><?xml version="1.0" encoding="utf-8"?>
<p:tagLst xmlns:p="http://schemas.openxmlformats.org/presentationml/2006/main">
  <p:tag name="PA" val="v4.0.0"/>
</p:tagLst>
</file>

<file path=ppt/tags/tag45.xml><?xml version="1.0" encoding="utf-8"?>
<p:tagLst xmlns:p="http://schemas.openxmlformats.org/presentationml/2006/main">
  <p:tag name="PA" val="v4.0.0"/>
</p:tagLst>
</file>

<file path=ppt/tags/tag46.xml><?xml version="1.0" encoding="utf-8"?>
<p:tagLst xmlns:p="http://schemas.openxmlformats.org/presentationml/2006/main">
  <p:tag name="PA" val="v4.0.0"/>
</p:tagLst>
</file>

<file path=ppt/tags/tag47.xml><?xml version="1.0" encoding="utf-8"?>
<p:tagLst xmlns:p="http://schemas.openxmlformats.org/presentationml/2006/main">
  <p:tag name="PA" val="v4.0.0"/>
</p:tagLst>
</file>

<file path=ppt/tags/tag48.xml><?xml version="1.0" encoding="utf-8"?>
<p:tagLst xmlns:p="http://schemas.openxmlformats.org/presentationml/2006/main">
  <p:tag name="PA" val="v4.0.0"/>
</p:tagLst>
</file>

<file path=ppt/tags/tag49.xml><?xml version="1.0" encoding="utf-8"?>
<p:tagLst xmlns:p="http://schemas.openxmlformats.org/presentationml/2006/main">
  <p:tag name="PA" val="v4.0.0"/>
</p:tagLst>
</file>

<file path=ppt/tags/tag50.xml><?xml version="1.0" encoding="utf-8"?>
<p:tagLst xmlns:p="http://schemas.openxmlformats.org/presentationml/2006/main">
  <p:tag name="PA" val="v4.0.0"/>
</p:tagLst>
</file>

<file path=ppt/tags/tag51.xml><?xml version="1.0" encoding="utf-8"?>
<p:tagLst xmlns:p="http://schemas.openxmlformats.org/presentationml/2006/main">
  <p:tag name="PA" val="v4.0.0"/>
</p:tagLst>
</file>

<file path=ppt/tags/tag52.xml><?xml version="1.0" encoding="utf-8"?>
<p:tagLst xmlns:p="http://schemas.openxmlformats.org/presentationml/2006/main">
  <p:tag name="PA" val="v4.0.0"/>
</p:tagLst>
</file>

<file path=ppt/tags/tag53.xml><?xml version="1.0" encoding="utf-8"?>
<p:tagLst xmlns:p="http://schemas.openxmlformats.org/presentationml/2006/main">
  <p:tag name="PA" val="v4.0.0"/>
</p:tagLst>
</file>

<file path=ppt/tags/tag54.xml><?xml version="1.0" encoding="utf-8"?>
<p:tagLst xmlns:p="http://schemas.openxmlformats.org/presentationml/2006/main">
  <p:tag name="PA" val="v4.0.0"/>
</p:tagLst>
</file>

<file path=ppt/tags/tag55.xml><?xml version="1.0" encoding="utf-8"?>
<p:tagLst xmlns:p="http://schemas.openxmlformats.org/presentationml/2006/main">
  <p:tag name="PA" val="v4.0.0"/>
</p:tagLst>
</file>

<file path=ppt/tags/tag56.xml><?xml version="1.0" encoding="utf-8"?>
<p:tagLst xmlns:p="http://schemas.openxmlformats.org/presentationml/2006/main">
  <p:tag name="PA" val="v4.0.0"/>
</p:tagLst>
</file>

<file path=ppt/tags/tag57.xml><?xml version="1.0" encoding="utf-8"?>
<p:tagLst xmlns:p="http://schemas.openxmlformats.org/presentationml/2006/main">
  <p:tag name="PA" val="v4.0.0"/>
</p:tagLst>
</file>

<file path=ppt/tags/tag58.xml><?xml version="1.0" encoding="utf-8"?>
<p:tagLst xmlns:p="http://schemas.openxmlformats.org/presentationml/2006/main">
  <p:tag name="PA" val="v4.0.0"/>
</p:tagLst>
</file>

<file path=ppt/tags/tag59.xml><?xml version="1.0" encoding="utf-8"?>
<p:tagLst xmlns:p="http://schemas.openxmlformats.org/presentationml/2006/main">
  <p:tag name="PA" val="v4.0.0"/>
</p:tagLst>
</file>

<file path=ppt/tags/tag60.xml><?xml version="1.0" encoding="utf-8"?>
<p:tagLst xmlns:p="http://schemas.openxmlformats.org/presentationml/2006/main">
  <p:tag name="PA" val="v4.0.0"/>
</p:tagLst>
</file>

<file path=ppt/tags/tag61.xml><?xml version="1.0" encoding="utf-8"?>
<p:tagLst xmlns:p="http://schemas.openxmlformats.org/presentationml/2006/main">
  <p:tag name="PA" val="v4.0.0"/>
</p:tagLst>
</file>

<file path=ppt/tags/tag62.xml><?xml version="1.0" encoding="utf-8"?>
<p:tagLst xmlns:p="http://schemas.openxmlformats.org/presentationml/2006/main">
  <p:tag name="PA" val="v4.0.0"/>
</p:tagLst>
</file>

<file path=ppt/tags/tag63.xml><?xml version="1.0" encoding="utf-8"?>
<p:tagLst xmlns:p="http://schemas.openxmlformats.org/presentationml/2006/main">
  <p:tag name="PA" val="v4.0.0"/>
</p:tagLst>
</file>

<file path=ppt/tags/tag64.xml><?xml version="1.0" encoding="utf-8"?>
<p:tagLst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4791</Words>
  <Application>WPS 演示</Application>
  <PresentationFormat>宽屏</PresentationFormat>
  <Paragraphs>254</Paragraphs>
  <Slides>26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53" baseType="lpstr">
      <vt:lpstr>Arial</vt:lpstr>
      <vt:lpstr>宋体</vt:lpstr>
      <vt:lpstr>Wingdings</vt:lpstr>
      <vt:lpstr>微软雅黑</vt:lpstr>
      <vt:lpstr>Lato Light</vt:lpstr>
      <vt:lpstr>Source Sans Pro</vt:lpstr>
      <vt:lpstr>华康娃娃体W5</vt:lpstr>
      <vt:lpstr>方正喵呜体</vt:lpstr>
      <vt:lpstr>等线</vt:lpstr>
      <vt:lpstr>魂心</vt:lpstr>
      <vt:lpstr>Arial Unicode MS</vt:lpstr>
      <vt:lpstr>等线 Light</vt:lpstr>
      <vt:lpstr>方正正纤黑简体</vt:lpstr>
      <vt:lpstr>微软雅黑 Light</vt:lpstr>
      <vt:lpstr>Source Sans Pro Light</vt:lpstr>
      <vt:lpstr>Segoe UI</vt:lpstr>
      <vt:lpstr>Lato Regular</vt:lpstr>
      <vt:lpstr>Open Sans Extrabold</vt:lpstr>
      <vt:lpstr>Open Sans</vt:lpstr>
      <vt:lpstr>Open Sans bold</vt:lpstr>
      <vt:lpstr>Calibri</vt:lpstr>
      <vt:lpstr>等线</vt:lpstr>
      <vt:lpstr>黑体</vt:lpstr>
      <vt:lpstr>Teen Light</vt:lpstr>
      <vt:lpstr>Segoe Print</vt:lpstr>
      <vt:lpstr>Kozuka Gothic Pro H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感恩节-2</dc:title>
  <dc:creator>Administrator</dc:creator>
  <cp:lastModifiedBy>Administrator</cp:lastModifiedBy>
  <cp:revision>63</cp:revision>
  <dcterms:created xsi:type="dcterms:W3CDTF">2017-11-16T10:39:00Z</dcterms:created>
  <dcterms:modified xsi:type="dcterms:W3CDTF">2018-10-08T03:39:25Z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